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82184" r:id="rId2"/>
    <p:sldId id="2147482185" r:id="rId3"/>
    <p:sldId id="2147482181" r:id="rId4"/>
    <p:sldId id="2147482182" r:id="rId5"/>
    <p:sldId id="21474821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32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EAFB-3713-594E-F2C5-A5309909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F25E-FC66-E477-FD45-7350E5B8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29E2-3235-F89C-7870-58D086A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8E37-D827-F616-A0D4-33AE0FDE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5DC2-C2A8-514D-922D-0AB2DBB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9A01-98CD-CD82-738F-69024605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6950A-9EA0-B71E-6232-93E4B0A9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3902-0C0C-DBD1-FE5A-8A7B376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4468-14DC-FF58-1144-1A7A6EE3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FBDD-99FD-3DB6-A7BA-13656B48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28585-7887-2A8B-461C-5104755D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EFAA-52E3-B5B3-4609-A5F87AC5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B390-0E14-3E6C-52C2-960F5310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5726-3433-851F-51E0-575BF179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5BC1-834E-172E-E977-E709A776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3EB1-89D2-445B-DCA3-B8D8559F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1D5B-8456-E261-1C5A-5E3D5186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951D-568D-2746-5662-8CF2F2B0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3B3D-17D0-40FA-4D55-96B4CC1D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A527-FFDB-D953-C304-3A86A466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6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1014-1C42-122A-58EA-D4A4B54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5671-765E-C779-59D3-61082EE2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CEB3-EE9D-F983-1EF4-18824EC6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EE0A-BF87-D7EE-9125-2CA2E3DA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7B0E-6BE9-45EB-6427-FA157544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3ED3-9910-9278-6BEB-7611A51B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87FC-0367-FF43-DDFA-686751322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A81F8-5F9D-061C-296E-846DFDF3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11CCC-53AB-5F97-4AB3-48A79FA9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5E7F-048E-2C59-4939-070A5B59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8EEEF-4566-DABF-2F1F-A9F8516D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BD14-55EB-8B29-4AE1-0BA1E36D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0A20-3796-C5BE-75AA-1476E845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760-645F-CF1E-0D2F-CEED883B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EA8EF-0482-D005-0583-87755D6D3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0CB2-8731-146D-F243-8A790093D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1B4F8-4B37-930C-8981-F1C8A0DE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68B7-D298-C44A-6C0D-DC03407D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6E18C-842A-7F21-95C1-DE4EEE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3F67-4D6D-C8F0-5728-100ED99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207F-432F-5F94-66FC-1F38F526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CF0A-D74F-F96E-4431-E9578A30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89B7-82A2-6440-E3A0-64AB0D4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27BE8-437D-87C7-A94A-4BEF601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102D8-9719-08B2-D89D-D575AFFB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1463E-AF12-5B0C-8965-38031D02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A0D-B0F8-706C-64E1-92ADEDF6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34BB-3DB7-3471-0492-15526724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1C62-89DF-ED01-6297-897A7AA5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240E-E69A-612D-7661-327A9245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34A21-5396-476A-E772-316D8165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6B5B-309E-EA85-C4DD-B01053B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E9D3-000A-AEA7-7EB1-8356F74C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82421-22D9-9C36-03B5-36C88F5CB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1FFB-F961-5316-CA62-ACE628E0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9243-CD3F-E1AE-DA99-7C343DD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F822-1FDF-A382-902E-1F2E511A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8783-8F9D-445F-CC59-C78485A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76B07-1DB2-C92F-5758-675E2574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862C-5B21-F8FF-3048-F6AC4726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E86D-EB44-C11C-3459-75DC41F90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3E1E5-4B28-5744-9682-05B9B310346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2520-8DB8-E310-352F-C41A82C7B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74E5-2969-DD4F-C121-CFF3712B7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655F8-56A9-2944-8278-27BCB484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lauder4492@hotmail.com" TargetMode="External"/><Relationship Id="rId13" Type="http://schemas.openxmlformats.org/officeDocument/2006/relationships/hyperlink" Target="mailto:fibromyalgiafriends@hotmail.co.uk" TargetMode="External"/><Relationship Id="rId18" Type="http://schemas.openxmlformats.org/officeDocument/2006/relationships/hyperlink" Target="mailto:enquiries@tapfm.co.uk" TargetMode="External"/><Relationship Id="rId3" Type="http://schemas.openxmlformats.org/officeDocument/2006/relationships/hyperlink" Target="mailto:glenesk28@hotmail.co.uk" TargetMode="External"/><Relationship Id="rId7" Type="http://schemas.openxmlformats.org/officeDocument/2006/relationships/hyperlink" Target="mailto:wlmesh@live.co.uk" TargetMode="External"/><Relationship Id="rId12" Type="http://schemas.openxmlformats.org/officeDocument/2006/relationships/hyperlink" Target="mailto:via%20longcovidkids.org%20(contact%20form)" TargetMode="External"/><Relationship Id="rId17" Type="http://schemas.openxmlformats.org/officeDocument/2006/relationships/hyperlink" Target="mailto:elfs3@hotmail.com" TargetMode="External"/><Relationship Id="rId2" Type="http://schemas.openxmlformats.org/officeDocument/2006/relationships/hyperlink" Target="mailto:info@thistle.org.uk" TargetMode="External"/><Relationship Id="rId16" Type="http://schemas.openxmlformats.org/officeDocument/2006/relationships/hyperlink" Target="mailto:info@longcovidsupportscotland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ageelma@gmail.com" TargetMode="External"/><Relationship Id="rId11" Type="http://schemas.openxmlformats.org/officeDocument/2006/relationships/hyperlink" Target="mailto:infosupport@actionforme.org.uk" TargetMode="External"/><Relationship Id="rId5" Type="http://schemas.openxmlformats.org/officeDocument/2006/relationships/hyperlink" Target="mailto:jrw4071@aol.com" TargetMode="External"/><Relationship Id="rId15" Type="http://schemas.openxmlformats.org/officeDocument/2006/relationships/hyperlink" Target="mailto:hello@morethanfibro.org" TargetMode="External"/><Relationship Id="rId10" Type="http://schemas.openxmlformats.org/officeDocument/2006/relationships/hyperlink" Target="mailto:scotland@versusarthritis.org" TargetMode="External"/><Relationship Id="rId4" Type="http://schemas.openxmlformats.org/officeDocument/2006/relationships/hyperlink" Target="mailto:am&#8209;fm@fsmail.net" TargetMode="External"/><Relationship Id="rId9" Type="http://schemas.openxmlformats.org/officeDocument/2006/relationships/hyperlink" Target="mailto:info@painassociation.co.uk" TargetMode="External"/><Relationship Id="rId14" Type="http://schemas.openxmlformats.org/officeDocument/2006/relationships/hyperlink" Target="mailto:info@fibroscot.co.u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bb.symptommanagementservice@wales.nhs.uk" TargetMode="External"/><Relationship Id="rId3" Type="http://schemas.openxmlformats.org/officeDocument/2006/relationships/image" Target="../media/image2.svg"/><Relationship Id="rId7" Type="http://schemas.openxmlformats.org/officeDocument/2006/relationships/hyperlink" Target="mailto:CTM.WISE@wales.nhs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via%20website%20helpline%20email" TargetMode="External"/><Relationship Id="rId5" Type="http://schemas.openxmlformats.org/officeDocument/2006/relationships/hyperlink" Target="mailto:admin@fswales.org" TargetMode="External"/><Relationship Id="rId4" Type="http://schemas.openxmlformats.org/officeDocument/2006/relationships/hyperlink" Target="mailto:helpline@wames.org.u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fmsni.org.uk" TargetMode="External"/><Relationship Id="rId13" Type="http://schemas.openxmlformats.org/officeDocument/2006/relationships/hyperlink" Target="mailto:info@longcovid.org" TargetMode="External"/><Relationship Id="rId3" Type="http://schemas.openxmlformats.org/officeDocument/2006/relationships/hyperlink" Target="mailto:info@fmani.uk" TargetMode="External"/><Relationship Id="rId7" Type="http://schemas.openxmlformats.org/officeDocument/2006/relationships/hyperlink" Target="Joan" TargetMode="External"/><Relationship Id="rId12" Type="http://schemas.openxmlformats.org/officeDocument/2006/relationships/hyperlink" Target="mailto:info@longcovidkids.org" TargetMode="External"/><Relationship Id="rId2" Type="http://schemas.openxmlformats.org/officeDocument/2006/relationships/hyperlink" Target="mailto:debs_47@hotmail.co.u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Caroline%20Campbell" TargetMode="External"/><Relationship Id="rId11" Type="http://schemas.openxmlformats.org/officeDocument/2006/relationships/hyperlink" Target="mailto:info@mesupportni.com" TargetMode="External"/><Relationship Id="rId5" Type="http://schemas.openxmlformats.org/officeDocument/2006/relationships/hyperlink" Target="mailto:hope4mefibro@outlook.com" TargetMode="External"/><Relationship Id="rId10" Type="http://schemas.openxmlformats.org/officeDocument/2006/relationships/hyperlink" Target="mailto:fibromyalgiasupportlisburn@hotmail.com" TargetMode="External"/><Relationship Id="rId4" Type="http://schemas.openxmlformats.org/officeDocument/2006/relationships/hyperlink" Target="mailto:chronicpainsurvivors@yahoo.co.uk" TargetMode="External"/><Relationship Id="rId9" Type="http://schemas.openxmlformats.org/officeDocument/2006/relationships/hyperlink" Target="mailto:disabilityowlshed16@gmail.com" TargetMode="External"/><Relationship Id="rId14" Type="http://schemas.openxmlformats.org/officeDocument/2006/relationships/hyperlink" Target="mailto:chestsupportni@nichs.org.u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keepingwell.nwl@nhs.net" TargetMode="External"/><Relationship Id="rId13" Type="http://schemas.openxmlformats.org/officeDocument/2006/relationships/hyperlink" Target="mailto:nwlongcovidgroup@gmail.com" TargetMode="External"/><Relationship Id="rId3" Type="http://schemas.openxmlformats.org/officeDocument/2006/relationships/hyperlink" Target="mailto:sophy.wynne@hotmail.co.uk" TargetMode="External"/><Relationship Id="rId7" Type="http://schemas.openxmlformats.org/officeDocument/2006/relationships/hyperlink" Target="mailto:dwb.enquiries@darnallwellbeing.org.uk" TargetMode="External"/><Relationship Id="rId12" Type="http://schemas.openxmlformats.org/officeDocument/2006/relationships/hyperlink" Target="mailto:info@peerpartnership.org" TargetMode="External"/><Relationship Id="rId2" Type="http://schemas.openxmlformats.org/officeDocument/2006/relationships/hyperlink" Target="mailto:info@sheffieldmegroup.co.u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info@longcovid.org" TargetMode="External"/><Relationship Id="rId11" Type="http://schemas.openxmlformats.org/officeDocument/2006/relationships/hyperlink" Target="mailto:sgfmsg2@gmail.com" TargetMode="External"/><Relationship Id="rId5" Type="http://schemas.openxmlformats.org/officeDocument/2006/relationships/hyperlink" Target="mailto:charity@fmauk.org" TargetMode="External"/><Relationship Id="rId10" Type="http://schemas.openxmlformats.org/officeDocument/2006/relationships/hyperlink" Target="mailto:katy.gillingham@nhs.net" TargetMode="External"/><Relationship Id="rId4" Type="http://schemas.openxmlformats.org/officeDocument/2006/relationships/hyperlink" Target="mailto:infosupport@actionforme.org.uk" TargetMode="External"/><Relationship Id="rId9" Type="http://schemas.openxmlformats.org/officeDocument/2006/relationships/hyperlink" Target="mailto:help@fibro.org.uk" TargetMode="External"/><Relationship Id="rId14" Type="http://schemas.openxmlformats.org/officeDocument/2006/relationships/hyperlink" Target="mailto:fibroflys@outlook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irishmecfs.org" TargetMode="External"/><Relationship Id="rId3" Type="http://schemas.openxmlformats.org/officeDocument/2006/relationships/hyperlink" Target="mailto:helen_sheahan@hotmail.com" TargetMode="External"/><Relationship Id="rId7" Type="http://schemas.openxmlformats.org/officeDocument/2006/relationships/hyperlink" Target="mailto:wexfordfibrowarriors@gmail.com" TargetMode="External"/><Relationship Id="rId2" Type="http://schemas.openxmlformats.org/officeDocument/2006/relationships/hyperlink" Target="mailto:fibrocarlow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orthside@fibroireland.com" TargetMode="External"/><Relationship Id="rId11" Type="http://schemas.openxmlformats.org/officeDocument/2006/relationships/hyperlink" Target="mailto:longcovidadvocacyireland@gmail.com" TargetMode="External"/><Relationship Id="rId5" Type="http://schemas.openxmlformats.org/officeDocument/2006/relationships/hyperlink" Target="mailto:info@nefibro.com" TargetMode="External"/><Relationship Id="rId10" Type="http://schemas.openxmlformats.org/officeDocument/2006/relationships/hyperlink" Target="mailto:info@meadvocatesireland.com" TargetMode="External"/><Relationship Id="rId4" Type="http://schemas.openxmlformats.org/officeDocument/2006/relationships/hyperlink" Target="mailto:fibromates@outlook.com" TargetMode="External"/><Relationship Id="rId9" Type="http://schemas.openxmlformats.org/officeDocument/2006/relationships/hyperlink" Target="mailto:info@imet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3F79D-30C1-19AA-BF9B-C7D07AD67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EB100719-CA79-A24F-F8E7-FAFA2F4006E6}"/>
              </a:ext>
            </a:extLst>
          </p:cNvPr>
          <p:cNvSpPr/>
          <p:nvPr/>
        </p:nvSpPr>
        <p:spPr>
          <a:xfrm>
            <a:off x="0" y="162108"/>
            <a:ext cx="12192000" cy="453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7A02A2-2C7C-E9D3-6954-A50E034BB011}"/>
              </a:ext>
            </a:extLst>
          </p:cNvPr>
          <p:cNvGrpSpPr/>
          <p:nvPr/>
        </p:nvGrpSpPr>
        <p:grpSpPr>
          <a:xfrm>
            <a:off x="3046905" y="574524"/>
            <a:ext cx="5713072" cy="6200774"/>
            <a:chOff x="939585" y="279400"/>
            <a:chExt cx="5815456" cy="6311900"/>
          </a:xfrm>
        </p:grpSpPr>
        <p:sp>
          <p:nvSpPr>
            <p:cNvPr id="5" name="Freeform: Shape 8">
              <a:extLst>
                <a:ext uri="{FF2B5EF4-FFF2-40B4-BE49-F238E27FC236}">
                  <a16:creationId xmlns:a16="http://schemas.microsoft.com/office/drawing/2014/main" id="{90D85DA0-18D9-7AFF-6988-C89FAE3E2376}"/>
                </a:ext>
              </a:extLst>
            </p:cNvPr>
            <p:cNvSpPr/>
            <p:nvPr/>
          </p:nvSpPr>
          <p:spPr>
            <a:xfrm>
              <a:off x="3585687" y="3646405"/>
              <a:ext cx="1172203" cy="1014735"/>
            </a:xfrm>
            <a:custGeom>
              <a:avLst/>
              <a:gdLst>
                <a:gd name="connsiteX0" fmla="*/ 1228827 w 1273476"/>
                <a:gd name="connsiteY0" fmla="*/ 649120 h 1102403"/>
                <a:gd name="connsiteX1" fmla="*/ 1213673 w 1273476"/>
                <a:gd name="connsiteY1" fmla="*/ 640302 h 1102403"/>
                <a:gd name="connsiteX2" fmla="*/ 1156822 w 1273476"/>
                <a:gd name="connsiteY2" fmla="*/ 587946 h 1102403"/>
                <a:gd name="connsiteX3" fmla="*/ 1163094 w 1273476"/>
                <a:gd name="connsiteY3" fmla="*/ 570780 h 1102403"/>
                <a:gd name="connsiteX4" fmla="*/ 1172234 w 1273476"/>
                <a:gd name="connsiteY4" fmla="*/ 550232 h 1102403"/>
                <a:gd name="connsiteX5" fmla="*/ 1163950 w 1273476"/>
                <a:gd name="connsiteY5" fmla="*/ 540193 h 1102403"/>
                <a:gd name="connsiteX6" fmla="*/ 1170479 w 1273476"/>
                <a:gd name="connsiteY6" fmla="*/ 509371 h 1102403"/>
                <a:gd name="connsiteX7" fmla="*/ 1198283 w 1273476"/>
                <a:gd name="connsiteY7" fmla="*/ 495479 h 1102403"/>
                <a:gd name="connsiteX8" fmla="*/ 1206245 w 1273476"/>
                <a:gd name="connsiteY8" fmla="*/ 488330 h 1102403"/>
                <a:gd name="connsiteX9" fmla="*/ 1222042 w 1273476"/>
                <a:gd name="connsiteY9" fmla="*/ 463650 h 1102403"/>
                <a:gd name="connsiteX10" fmla="*/ 1214251 w 1273476"/>
                <a:gd name="connsiteY10" fmla="*/ 456245 h 1102403"/>
                <a:gd name="connsiteX11" fmla="*/ 1188330 w 1273476"/>
                <a:gd name="connsiteY11" fmla="*/ 474759 h 1102403"/>
                <a:gd name="connsiteX12" fmla="*/ 1179725 w 1273476"/>
                <a:gd name="connsiteY12" fmla="*/ 469451 h 1102403"/>
                <a:gd name="connsiteX13" fmla="*/ 1181630 w 1273476"/>
                <a:gd name="connsiteY13" fmla="*/ 457336 h 1102403"/>
                <a:gd name="connsiteX14" fmla="*/ 1168445 w 1273476"/>
                <a:gd name="connsiteY14" fmla="*/ 442674 h 1102403"/>
                <a:gd name="connsiteX15" fmla="*/ 1166412 w 1273476"/>
                <a:gd name="connsiteY15" fmla="*/ 442781 h 1102403"/>
                <a:gd name="connsiteX16" fmla="*/ 1160376 w 1273476"/>
                <a:gd name="connsiteY16" fmla="*/ 427712 h 1102403"/>
                <a:gd name="connsiteX17" fmla="*/ 1183064 w 1273476"/>
                <a:gd name="connsiteY17" fmla="*/ 408149 h 1102403"/>
                <a:gd name="connsiteX18" fmla="*/ 1176600 w 1273476"/>
                <a:gd name="connsiteY18" fmla="*/ 390768 h 1102403"/>
                <a:gd name="connsiteX19" fmla="*/ 1153697 w 1273476"/>
                <a:gd name="connsiteY19" fmla="*/ 390768 h 1102403"/>
                <a:gd name="connsiteX20" fmla="*/ 1150572 w 1273476"/>
                <a:gd name="connsiteY20" fmla="*/ 390255 h 1102403"/>
                <a:gd name="connsiteX21" fmla="*/ 1126535 w 1273476"/>
                <a:gd name="connsiteY21" fmla="*/ 382228 h 1102403"/>
                <a:gd name="connsiteX22" fmla="*/ 1113414 w 1273476"/>
                <a:gd name="connsiteY22" fmla="*/ 379723 h 1102403"/>
                <a:gd name="connsiteX23" fmla="*/ 1113050 w 1273476"/>
                <a:gd name="connsiteY23" fmla="*/ 379723 h 1102403"/>
                <a:gd name="connsiteX24" fmla="*/ 1069835 w 1273476"/>
                <a:gd name="connsiteY24" fmla="*/ 348216 h 1102403"/>
                <a:gd name="connsiteX25" fmla="*/ 1062172 w 1273476"/>
                <a:gd name="connsiteY25" fmla="*/ 328288 h 1102403"/>
                <a:gd name="connsiteX26" fmla="*/ 1050656 w 1273476"/>
                <a:gd name="connsiteY26" fmla="*/ 310844 h 1102403"/>
                <a:gd name="connsiteX27" fmla="*/ 1011807 w 1273476"/>
                <a:gd name="connsiteY27" fmla="*/ 273108 h 1102403"/>
                <a:gd name="connsiteX28" fmla="*/ 1012235 w 1273476"/>
                <a:gd name="connsiteY28" fmla="*/ 219061 h 1102403"/>
                <a:gd name="connsiteX29" fmla="*/ 1016174 w 1273476"/>
                <a:gd name="connsiteY29" fmla="*/ 201831 h 1102403"/>
                <a:gd name="connsiteX30" fmla="*/ 1012278 w 1273476"/>
                <a:gd name="connsiteY30" fmla="*/ 191706 h 1102403"/>
                <a:gd name="connsiteX31" fmla="*/ 1013883 w 1273476"/>
                <a:gd name="connsiteY31" fmla="*/ 177237 h 1102403"/>
                <a:gd name="connsiteX32" fmla="*/ 1010330 w 1273476"/>
                <a:gd name="connsiteY32" fmla="*/ 155875 h 1102403"/>
                <a:gd name="connsiteX33" fmla="*/ 998129 w 1273476"/>
                <a:gd name="connsiteY33" fmla="*/ 146543 h 1102403"/>
                <a:gd name="connsiteX34" fmla="*/ 990445 w 1273476"/>
                <a:gd name="connsiteY34" fmla="*/ 122506 h 1102403"/>
                <a:gd name="connsiteX35" fmla="*/ 997124 w 1273476"/>
                <a:gd name="connsiteY35" fmla="*/ 100844 h 1102403"/>
                <a:gd name="connsiteX36" fmla="*/ 983211 w 1273476"/>
                <a:gd name="connsiteY36" fmla="*/ 84149 h 1102403"/>
                <a:gd name="connsiteX37" fmla="*/ 943099 w 1273476"/>
                <a:gd name="connsiteY37" fmla="*/ 88858 h 1102403"/>
                <a:gd name="connsiteX38" fmla="*/ 922721 w 1273476"/>
                <a:gd name="connsiteY38" fmla="*/ 80403 h 1102403"/>
                <a:gd name="connsiteX39" fmla="*/ 916900 w 1273476"/>
                <a:gd name="connsiteY39" fmla="*/ 72997 h 1102403"/>
                <a:gd name="connsiteX40" fmla="*/ 892028 w 1273476"/>
                <a:gd name="connsiteY40" fmla="*/ 65527 h 1102403"/>
                <a:gd name="connsiteX41" fmla="*/ 877836 w 1273476"/>
                <a:gd name="connsiteY41" fmla="*/ 70257 h 1102403"/>
                <a:gd name="connsiteX42" fmla="*/ 862339 w 1273476"/>
                <a:gd name="connsiteY42" fmla="*/ 59084 h 1102403"/>
                <a:gd name="connsiteX43" fmla="*/ 862339 w 1273476"/>
                <a:gd name="connsiteY43" fmla="*/ 35989 h 1102403"/>
                <a:gd name="connsiteX44" fmla="*/ 836654 w 1273476"/>
                <a:gd name="connsiteY44" fmla="*/ 22247 h 1102403"/>
                <a:gd name="connsiteX45" fmla="*/ 829419 w 1273476"/>
                <a:gd name="connsiteY45" fmla="*/ 27063 h 1102403"/>
                <a:gd name="connsiteX46" fmla="*/ 808036 w 1273476"/>
                <a:gd name="connsiteY46" fmla="*/ 24430 h 1102403"/>
                <a:gd name="connsiteX47" fmla="*/ 805254 w 1273476"/>
                <a:gd name="connsiteY47" fmla="*/ 21369 h 1102403"/>
                <a:gd name="connsiteX48" fmla="*/ 784791 w 1273476"/>
                <a:gd name="connsiteY48" fmla="*/ 18180 h 1102403"/>
                <a:gd name="connsiteX49" fmla="*/ 758078 w 1273476"/>
                <a:gd name="connsiteY49" fmla="*/ 33784 h 1102403"/>
                <a:gd name="connsiteX50" fmla="*/ 734362 w 1273476"/>
                <a:gd name="connsiteY50" fmla="*/ 25137 h 1102403"/>
                <a:gd name="connsiteX51" fmla="*/ 734212 w 1273476"/>
                <a:gd name="connsiteY51" fmla="*/ 24751 h 1102403"/>
                <a:gd name="connsiteX52" fmla="*/ 717902 w 1273476"/>
                <a:gd name="connsiteY52" fmla="*/ 14199 h 1102403"/>
                <a:gd name="connsiteX53" fmla="*/ 688342 w 1273476"/>
                <a:gd name="connsiteY53" fmla="*/ 16511 h 1102403"/>
                <a:gd name="connsiteX54" fmla="*/ 628281 w 1273476"/>
                <a:gd name="connsiteY54" fmla="*/ 28775 h 1102403"/>
                <a:gd name="connsiteX55" fmla="*/ 612313 w 1273476"/>
                <a:gd name="connsiteY55" fmla="*/ 23424 h 1102403"/>
                <a:gd name="connsiteX56" fmla="*/ 596667 w 1273476"/>
                <a:gd name="connsiteY56" fmla="*/ 5701 h 1102403"/>
                <a:gd name="connsiteX57" fmla="*/ 567856 w 1273476"/>
                <a:gd name="connsiteY57" fmla="*/ 12337 h 1102403"/>
                <a:gd name="connsiteX58" fmla="*/ 556276 w 1273476"/>
                <a:gd name="connsiteY58" fmla="*/ 54183 h 1102403"/>
                <a:gd name="connsiteX59" fmla="*/ 530762 w 1273476"/>
                <a:gd name="connsiteY59" fmla="*/ 66833 h 1102403"/>
                <a:gd name="connsiteX60" fmla="*/ 520231 w 1273476"/>
                <a:gd name="connsiteY60" fmla="*/ 62616 h 1102403"/>
                <a:gd name="connsiteX61" fmla="*/ 509615 w 1273476"/>
                <a:gd name="connsiteY61" fmla="*/ 61567 h 1102403"/>
                <a:gd name="connsiteX62" fmla="*/ 456339 w 1273476"/>
                <a:gd name="connsiteY62" fmla="*/ 71563 h 1102403"/>
                <a:gd name="connsiteX63" fmla="*/ 438937 w 1273476"/>
                <a:gd name="connsiteY63" fmla="*/ 67967 h 1102403"/>
                <a:gd name="connsiteX64" fmla="*/ 419694 w 1273476"/>
                <a:gd name="connsiteY64" fmla="*/ 54996 h 1102403"/>
                <a:gd name="connsiteX65" fmla="*/ 383178 w 1273476"/>
                <a:gd name="connsiteY65" fmla="*/ 75245 h 1102403"/>
                <a:gd name="connsiteX66" fmla="*/ 383799 w 1273476"/>
                <a:gd name="connsiteY66" fmla="*/ 93117 h 1102403"/>
                <a:gd name="connsiteX67" fmla="*/ 368238 w 1273476"/>
                <a:gd name="connsiteY67" fmla="*/ 116020 h 1102403"/>
                <a:gd name="connsiteX68" fmla="*/ 303168 w 1273476"/>
                <a:gd name="connsiteY68" fmla="*/ 139180 h 1102403"/>
                <a:gd name="connsiteX69" fmla="*/ 299166 w 1273476"/>
                <a:gd name="connsiteY69" fmla="*/ 142412 h 1102403"/>
                <a:gd name="connsiteX70" fmla="*/ 284418 w 1273476"/>
                <a:gd name="connsiteY70" fmla="*/ 166235 h 1102403"/>
                <a:gd name="connsiteX71" fmla="*/ 277782 w 1273476"/>
                <a:gd name="connsiteY71" fmla="*/ 169917 h 1102403"/>
                <a:gd name="connsiteX72" fmla="*/ 263549 w 1273476"/>
                <a:gd name="connsiteY72" fmla="*/ 169917 h 1102403"/>
                <a:gd name="connsiteX73" fmla="*/ 255779 w 1273476"/>
                <a:gd name="connsiteY73" fmla="*/ 161526 h 1102403"/>
                <a:gd name="connsiteX74" fmla="*/ 255907 w 1273476"/>
                <a:gd name="connsiteY74" fmla="*/ 159771 h 1102403"/>
                <a:gd name="connsiteX75" fmla="*/ 241887 w 1273476"/>
                <a:gd name="connsiteY75" fmla="*/ 154505 h 1102403"/>
                <a:gd name="connsiteX76" fmla="*/ 197601 w 1273476"/>
                <a:gd name="connsiteY76" fmla="*/ 213839 h 1102403"/>
                <a:gd name="connsiteX77" fmla="*/ 169775 w 1273476"/>
                <a:gd name="connsiteY77" fmla="*/ 212490 h 1102403"/>
                <a:gd name="connsiteX78" fmla="*/ 167228 w 1273476"/>
                <a:gd name="connsiteY78" fmla="*/ 208274 h 1102403"/>
                <a:gd name="connsiteX79" fmla="*/ 139381 w 1273476"/>
                <a:gd name="connsiteY79" fmla="*/ 206946 h 1102403"/>
                <a:gd name="connsiteX80" fmla="*/ 102394 w 1273476"/>
                <a:gd name="connsiteY80" fmla="*/ 256583 h 1102403"/>
                <a:gd name="connsiteX81" fmla="*/ 100040 w 1273476"/>
                <a:gd name="connsiteY81" fmla="*/ 262855 h 1102403"/>
                <a:gd name="connsiteX82" fmla="*/ 96551 w 1273476"/>
                <a:gd name="connsiteY82" fmla="*/ 308190 h 1102403"/>
                <a:gd name="connsiteX83" fmla="*/ 90215 w 1273476"/>
                <a:gd name="connsiteY83" fmla="*/ 317886 h 1102403"/>
                <a:gd name="connsiteX84" fmla="*/ 89551 w 1273476"/>
                <a:gd name="connsiteY84" fmla="*/ 318250 h 1102403"/>
                <a:gd name="connsiteX85" fmla="*/ 86962 w 1273476"/>
                <a:gd name="connsiteY85" fmla="*/ 337642 h 1102403"/>
                <a:gd name="connsiteX86" fmla="*/ 86962 w 1273476"/>
                <a:gd name="connsiteY86" fmla="*/ 337642 h 1102403"/>
                <a:gd name="connsiteX87" fmla="*/ 84607 w 1273476"/>
                <a:gd name="connsiteY87" fmla="*/ 356906 h 1102403"/>
                <a:gd name="connsiteX88" fmla="*/ 55283 w 1273476"/>
                <a:gd name="connsiteY88" fmla="*/ 373409 h 1102403"/>
                <a:gd name="connsiteX89" fmla="*/ 51366 w 1273476"/>
                <a:gd name="connsiteY89" fmla="*/ 374801 h 1102403"/>
                <a:gd name="connsiteX90" fmla="*/ 9456 w 1273476"/>
                <a:gd name="connsiteY90" fmla="*/ 381778 h 1102403"/>
                <a:gd name="connsiteX91" fmla="*/ 1879 w 1273476"/>
                <a:gd name="connsiteY91" fmla="*/ 390212 h 1102403"/>
                <a:gd name="connsiteX92" fmla="*/ 17 w 1273476"/>
                <a:gd name="connsiteY92" fmla="*/ 420799 h 1102403"/>
                <a:gd name="connsiteX93" fmla="*/ 8535 w 1273476"/>
                <a:gd name="connsiteY93" fmla="*/ 430431 h 1102403"/>
                <a:gd name="connsiteX94" fmla="*/ 21442 w 1273476"/>
                <a:gd name="connsiteY94" fmla="*/ 431244 h 1102403"/>
                <a:gd name="connsiteX95" fmla="*/ 23497 w 1273476"/>
                <a:gd name="connsiteY95" fmla="*/ 442460 h 1102403"/>
                <a:gd name="connsiteX96" fmla="*/ 39657 w 1273476"/>
                <a:gd name="connsiteY96" fmla="*/ 449502 h 1102403"/>
                <a:gd name="connsiteX97" fmla="*/ 51387 w 1273476"/>
                <a:gd name="connsiteY97" fmla="*/ 441882 h 1102403"/>
                <a:gd name="connsiteX98" fmla="*/ 66220 w 1273476"/>
                <a:gd name="connsiteY98" fmla="*/ 427049 h 1102403"/>
                <a:gd name="connsiteX99" fmla="*/ 54855 w 1273476"/>
                <a:gd name="connsiteY99" fmla="*/ 461146 h 1102403"/>
                <a:gd name="connsiteX100" fmla="*/ 104663 w 1273476"/>
                <a:gd name="connsiteY100" fmla="*/ 489036 h 1102403"/>
                <a:gd name="connsiteX101" fmla="*/ 108965 w 1273476"/>
                <a:gd name="connsiteY101" fmla="*/ 494837 h 1102403"/>
                <a:gd name="connsiteX102" fmla="*/ 114167 w 1273476"/>
                <a:gd name="connsiteY102" fmla="*/ 518724 h 1102403"/>
                <a:gd name="connsiteX103" fmla="*/ 100703 w 1273476"/>
                <a:gd name="connsiteY103" fmla="*/ 527907 h 1102403"/>
                <a:gd name="connsiteX104" fmla="*/ 92270 w 1273476"/>
                <a:gd name="connsiteY104" fmla="*/ 522277 h 1102403"/>
                <a:gd name="connsiteX105" fmla="*/ 67804 w 1273476"/>
                <a:gd name="connsiteY105" fmla="*/ 520886 h 1102403"/>
                <a:gd name="connsiteX106" fmla="*/ 21314 w 1273476"/>
                <a:gd name="connsiteY106" fmla="*/ 544731 h 1102403"/>
                <a:gd name="connsiteX107" fmla="*/ 21806 w 1273476"/>
                <a:gd name="connsiteY107" fmla="*/ 568297 h 1102403"/>
                <a:gd name="connsiteX108" fmla="*/ 31567 w 1273476"/>
                <a:gd name="connsiteY108" fmla="*/ 572792 h 1102403"/>
                <a:gd name="connsiteX109" fmla="*/ 38609 w 1273476"/>
                <a:gd name="connsiteY109" fmla="*/ 601153 h 1102403"/>
                <a:gd name="connsiteX110" fmla="*/ 26665 w 1273476"/>
                <a:gd name="connsiteY110" fmla="*/ 616821 h 1102403"/>
                <a:gd name="connsiteX111" fmla="*/ 25852 w 1273476"/>
                <a:gd name="connsiteY111" fmla="*/ 638375 h 1102403"/>
                <a:gd name="connsiteX112" fmla="*/ 46357 w 1273476"/>
                <a:gd name="connsiteY112" fmla="*/ 669926 h 1102403"/>
                <a:gd name="connsiteX113" fmla="*/ 76088 w 1273476"/>
                <a:gd name="connsiteY113" fmla="*/ 630285 h 1102403"/>
                <a:gd name="connsiteX114" fmla="*/ 99055 w 1273476"/>
                <a:gd name="connsiteY114" fmla="*/ 618041 h 1102403"/>
                <a:gd name="connsiteX115" fmla="*/ 112882 w 1273476"/>
                <a:gd name="connsiteY115" fmla="*/ 617313 h 1102403"/>
                <a:gd name="connsiteX116" fmla="*/ 129085 w 1273476"/>
                <a:gd name="connsiteY116" fmla="*/ 604963 h 1102403"/>
                <a:gd name="connsiteX117" fmla="*/ 158560 w 1273476"/>
                <a:gd name="connsiteY117" fmla="*/ 597429 h 1102403"/>
                <a:gd name="connsiteX118" fmla="*/ 160101 w 1273476"/>
                <a:gd name="connsiteY118" fmla="*/ 598863 h 1102403"/>
                <a:gd name="connsiteX119" fmla="*/ 177802 w 1273476"/>
                <a:gd name="connsiteY119" fmla="*/ 602865 h 1102403"/>
                <a:gd name="connsiteX120" fmla="*/ 227867 w 1273476"/>
                <a:gd name="connsiteY120" fmla="*/ 587219 h 1102403"/>
                <a:gd name="connsiteX121" fmla="*/ 241523 w 1273476"/>
                <a:gd name="connsiteY121" fmla="*/ 578250 h 1102403"/>
                <a:gd name="connsiteX122" fmla="*/ 249550 w 1273476"/>
                <a:gd name="connsiteY122" fmla="*/ 568961 h 1102403"/>
                <a:gd name="connsiteX123" fmla="*/ 297624 w 1273476"/>
                <a:gd name="connsiteY123" fmla="*/ 573113 h 1102403"/>
                <a:gd name="connsiteX124" fmla="*/ 311088 w 1273476"/>
                <a:gd name="connsiteY124" fmla="*/ 595545 h 1102403"/>
                <a:gd name="connsiteX125" fmla="*/ 314299 w 1273476"/>
                <a:gd name="connsiteY125" fmla="*/ 630755 h 1102403"/>
                <a:gd name="connsiteX126" fmla="*/ 307727 w 1273476"/>
                <a:gd name="connsiteY126" fmla="*/ 648286 h 1102403"/>
                <a:gd name="connsiteX127" fmla="*/ 316610 w 1273476"/>
                <a:gd name="connsiteY127" fmla="*/ 656334 h 1102403"/>
                <a:gd name="connsiteX128" fmla="*/ 423547 w 1273476"/>
                <a:gd name="connsiteY128" fmla="*/ 603722 h 1102403"/>
                <a:gd name="connsiteX129" fmla="*/ 443239 w 1273476"/>
                <a:gd name="connsiteY129" fmla="*/ 609800 h 1102403"/>
                <a:gd name="connsiteX130" fmla="*/ 461305 w 1273476"/>
                <a:gd name="connsiteY130" fmla="*/ 641693 h 1102403"/>
                <a:gd name="connsiteX131" fmla="*/ 450923 w 1273476"/>
                <a:gd name="connsiteY131" fmla="*/ 668384 h 1102403"/>
                <a:gd name="connsiteX132" fmla="*/ 412438 w 1273476"/>
                <a:gd name="connsiteY132" fmla="*/ 680863 h 1102403"/>
                <a:gd name="connsiteX133" fmla="*/ 393624 w 1273476"/>
                <a:gd name="connsiteY133" fmla="*/ 706741 h 1102403"/>
                <a:gd name="connsiteX134" fmla="*/ 393624 w 1273476"/>
                <a:gd name="connsiteY134" fmla="*/ 768921 h 1102403"/>
                <a:gd name="connsiteX135" fmla="*/ 387138 w 1273476"/>
                <a:gd name="connsiteY135" fmla="*/ 780244 h 1102403"/>
                <a:gd name="connsiteX136" fmla="*/ 369608 w 1273476"/>
                <a:gd name="connsiteY136" fmla="*/ 790561 h 1102403"/>
                <a:gd name="connsiteX137" fmla="*/ 362437 w 1273476"/>
                <a:gd name="connsiteY137" fmla="*/ 810981 h 1102403"/>
                <a:gd name="connsiteX138" fmla="*/ 372968 w 1273476"/>
                <a:gd name="connsiteY138" fmla="*/ 838657 h 1102403"/>
                <a:gd name="connsiteX139" fmla="*/ 376479 w 1273476"/>
                <a:gd name="connsiteY139" fmla="*/ 846042 h 1102403"/>
                <a:gd name="connsiteX140" fmla="*/ 395272 w 1273476"/>
                <a:gd name="connsiteY140" fmla="*/ 878598 h 1102403"/>
                <a:gd name="connsiteX141" fmla="*/ 428406 w 1273476"/>
                <a:gd name="connsiteY141" fmla="*/ 894587 h 1102403"/>
                <a:gd name="connsiteX142" fmla="*/ 441698 w 1273476"/>
                <a:gd name="connsiteY142" fmla="*/ 892597 h 1102403"/>
                <a:gd name="connsiteX143" fmla="*/ 452443 w 1273476"/>
                <a:gd name="connsiteY143" fmla="*/ 898033 h 1102403"/>
                <a:gd name="connsiteX144" fmla="*/ 461561 w 1273476"/>
                <a:gd name="connsiteY144" fmla="*/ 915264 h 1102403"/>
                <a:gd name="connsiteX145" fmla="*/ 478129 w 1273476"/>
                <a:gd name="connsiteY145" fmla="*/ 917747 h 1102403"/>
                <a:gd name="connsiteX146" fmla="*/ 495210 w 1273476"/>
                <a:gd name="connsiteY146" fmla="*/ 921364 h 1102403"/>
                <a:gd name="connsiteX147" fmla="*/ 497543 w 1273476"/>
                <a:gd name="connsiteY147" fmla="*/ 927422 h 1102403"/>
                <a:gd name="connsiteX148" fmla="*/ 507260 w 1273476"/>
                <a:gd name="connsiteY148" fmla="*/ 934100 h 1102403"/>
                <a:gd name="connsiteX149" fmla="*/ 539388 w 1273476"/>
                <a:gd name="connsiteY149" fmla="*/ 934100 h 1102403"/>
                <a:gd name="connsiteX150" fmla="*/ 545446 w 1273476"/>
                <a:gd name="connsiteY150" fmla="*/ 936048 h 1102403"/>
                <a:gd name="connsiteX151" fmla="*/ 640310 w 1273476"/>
                <a:gd name="connsiteY151" fmla="*/ 1003814 h 1102403"/>
                <a:gd name="connsiteX152" fmla="*/ 654480 w 1273476"/>
                <a:gd name="connsiteY152" fmla="*/ 1004671 h 1102403"/>
                <a:gd name="connsiteX153" fmla="*/ 674001 w 1273476"/>
                <a:gd name="connsiteY153" fmla="*/ 1013896 h 1102403"/>
                <a:gd name="connsiteX154" fmla="*/ 679095 w 1273476"/>
                <a:gd name="connsiteY154" fmla="*/ 1040630 h 1102403"/>
                <a:gd name="connsiteX155" fmla="*/ 716489 w 1273476"/>
                <a:gd name="connsiteY155" fmla="*/ 1009208 h 1102403"/>
                <a:gd name="connsiteX156" fmla="*/ 741297 w 1273476"/>
                <a:gd name="connsiteY156" fmla="*/ 1014581 h 1102403"/>
                <a:gd name="connsiteX157" fmla="*/ 749730 w 1273476"/>
                <a:gd name="connsiteY157" fmla="*/ 1032197 h 1102403"/>
                <a:gd name="connsiteX158" fmla="*/ 769187 w 1273476"/>
                <a:gd name="connsiteY158" fmla="*/ 1040523 h 1102403"/>
                <a:gd name="connsiteX159" fmla="*/ 846158 w 1273476"/>
                <a:gd name="connsiteY159" fmla="*/ 1015416 h 1102403"/>
                <a:gd name="connsiteX160" fmla="*/ 860927 w 1273476"/>
                <a:gd name="connsiteY160" fmla="*/ 1016678 h 1102403"/>
                <a:gd name="connsiteX161" fmla="*/ 869125 w 1273476"/>
                <a:gd name="connsiteY161" fmla="*/ 1021024 h 1102403"/>
                <a:gd name="connsiteX162" fmla="*/ 870345 w 1273476"/>
                <a:gd name="connsiteY162" fmla="*/ 1045232 h 1102403"/>
                <a:gd name="connsiteX163" fmla="*/ 831838 w 1273476"/>
                <a:gd name="connsiteY163" fmla="*/ 1070896 h 1102403"/>
                <a:gd name="connsiteX164" fmla="*/ 825588 w 1273476"/>
                <a:gd name="connsiteY164" fmla="*/ 1081556 h 1102403"/>
                <a:gd name="connsiteX165" fmla="*/ 823983 w 1273476"/>
                <a:gd name="connsiteY165" fmla="*/ 1102403 h 1102403"/>
                <a:gd name="connsiteX166" fmla="*/ 855918 w 1273476"/>
                <a:gd name="connsiteY166" fmla="*/ 1100884 h 1102403"/>
                <a:gd name="connsiteX167" fmla="*/ 872335 w 1273476"/>
                <a:gd name="connsiteY167" fmla="*/ 1087977 h 1102403"/>
                <a:gd name="connsiteX168" fmla="*/ 899861 w 1273476"/>
                <a:gd name="connsiteY168" fmla="*/ 1078259 h 1102403"/>
                <a:gd name="connsiteX169" fmla="*/ 902430 w 1273476"/>
                <a:gd name="connsiteY169" fmla="*/ 1080036 h 1102403"/>
                <a:gd name="connsiteX170" fmla="*/ 912683 w 1273476"/>
                <a:gd name="connsiteY170" fmla="*/ 1083247 h 1102403"/>
                <a:gd name="connsiteX171" fmla="*/ 975077 w 1273476"/>
                <a:gd name="connsiteY171" fmla="*/ 1083247 h 1102403"/>
                <a:gd name="connsiteX172" fmla="*/ 987470 w 1273476"/>
                <a:gd name="connsiteY172" fmla="*/ 1086179 h 1102403"/>
                <a:gd name="connsiteX173" fmla="*/ 990039 w 1273476"/>
                <a:gd name="connsiteY173" fmla="*/ 1087463 h 1102403"/>
                <a:gd name="connsiteX174" fmla="*/ 1025163 w 1273476"/>
                <a:gd name="connsiteY174" fmla="*/ 1078559 h 1102403"/>
                <a:gd name="connsiteX175" fmla="*/ 1041260 w 1273476"/>
                <a:gd name="connsiteY175" fmla="*/ 1055549 h 1102403"/>
                <a:gd name="connsiteX176" fmla="*/ 1011893 w 1273476"/>
                <a:gd name="connsiteY176" fmla="*/ 1039539 h 1102403"/>
                <a:gd name="connsiteX177" fmla="*/ 1003716 w 1273476"/>
                <a:gd name="connsiteY177" fmla="*/ 1012355 h 1102403"/>
                <a:gd name="connsiteX178" fmla="*/ 1003716 w 1273476"/>
                <a:gd name="connsiteY178" fmla="*/ 1012355 h 1102403"/>
                <a:gd name="connsiteX179" fmla="*/ 1031734 w 1273476"/>
                <a:gd name="connsiteY179" fmla="*/ 1004371 h 1102403"/>
                <a:gd name="connsiteX180" fmla="*/ 1064697 w 1273476"/>
                <a:gd name="connsiteY180" fmla="*/ 1023592 h 1102403"/>
                <a:gd name="connsiteX181" fmla="*/ 1092374 w 1273476"/>
                <a:gd name="connsiteY181" fmla="*/ 1004221 h 1102403"/>
                <a:gd name="connsiteX182" fmla="*/ 1094771 w 1273476"/>
                <a:gd name="connsiteY182" fmla="*/ 980548 h 1102403"/>
                <a:gd name="connsiteX183" fmla="*/ 1073602 w 1273476"/>
                <a:gd name="connsiteY183" fmla="*/ 958202 h 1102403"/>
                <a:gd name="connsiteX184" fmla="*/ 1062193 w 1273476"/>
                <a:gd name="connsiteY184" fmla="*/ 953300 h 1102403"/>
                <a:gd name="connsiteX185" fmla="*/ 1041131 w 1273476"/>
                <a:gd name="connsiteY185" fmla="*/ 953300 h 1102403"/>
                <a:gd name="connsiteX186" fmla="*/ 1026598 w 1273476"/>
                <a:gd name="connsiteY186" fmla="*/ 943561 h 1102403"/>
                <a:gd name="connsiteX187" fmla="*/ 1019834 w 1273476"/>
                <a:gd name="connsiteY187" fmla="*/ 927144 h 1102403"/>
                <a:gd name="connsiteX188" fmla="*/ 1023665 w 1273476"/>
                <a:gd name="connsiteY188" fmla="*/ 909634 h 1102403"/>
                <a:gd name="connsiteX189" fmla="*/ 1039226 w 1273476"/>
                <a:gd name="connsiteY189" fmla="*/ 895186 h 1102403"/>
                <a:gd name="connsiteX190" fmla="*/ 1053845 w 1273476"/>
                <a:gd name="connsiteY190" fmla="*/ 891313 h 1102403"/>
                <a:gd name="connsiteX191" fmla="*/ 1082977 w 1273476"/>
                <a:gd name="connsiteY191" fmla="*/ 869266 h 1102403"/>
                <a:gd name="connsiteX192" fmla="*/ 1083533 w 1273476"/>
                <a:gd name="connsiteY192" fmla="*/ 856359 h 1102403"/>
                <a:gd name="connsiteX193" fmla="*/ 1088435 w 1273476"/>
                <a:gd name="connsiteY193" fmla="*/ 842938 h 1102403"/>
                <a:gd name="connsiteX194" fmla="*/ 1105173 w 1273476"/>
                <a:gd name="connsiteY194" fmla="*/ 821191 h 1102403"/>
                <a:gd name="connsiteX195" fmla="*/ 1081158 w 1273476"/>
                <a:gd name="connsiteY195" fmla="*/ 798888 h 1102403"/>
                <a:gd name="connsiteX196" fmla="*/ 1083084 w 1273476"/>
                <a:gd name="connsiteY196" fmla="*/ 791803 h 1102403"/>
                <a:gd name="connsiteX197" fmla="*/ 1115383 w 1273476"/>
                <a:gd name="connsiteY197" fmla="*/ 784740 h 1102403"/>
                <a:gd name="connsiteX198" fmla="*/ 1161360 w 1273476"/>
                <a:gd name="connsiteY198" fmla="*/ 755972 h 1102403"/>
                <a:gd name="connsiteX199" fmla="*/ 1198690 w 1273476"/>
                <a:gd name="connsiteY199" fmla="*/ 708689 h 1102403"/>
                <a:gd name="connsiteX200" fmla="*/ 1219966 w 1273476"/>
                <a:gd name="connsiteY200" fmla="*/ 691137 h 1102403"/>
                <a:gd name="connsiteX201" fmla="*/ 1273477 w 1273476"/>
                <a:gd name="connsiteY201" fmla="*/ 663526 h 1102403"/>
                <a:gd name="connsiteX202" fmla="*/ 1228763 w 1273476"/>
                <a:gd name="connsiteY202" fmla="*/ 649206 h 110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273476" h="1102403">
                  <a:moveTo>
                    <a:pt x="1228827" y="649120"/>
                  </a:moveTo>
                  <a:cubicBezTo>
                    <a:pt x="1223198" y="647323"/>
                    <a:pt x="1218018" y="644304"/>
                    <a:pt x="1213673" y="640302"/>
                  </a:cubicBezTo>
                  <a:lnTo>
                    <a:pt x="1156822" y="587946"/>
                  </a:lnTo>
                  <a:cubicBezTo>
                    <a:pt x="1150337" y="581975"/>
                    <a:pt x="1154297" y="571165"/>
                    <a:pt x="1163094" y="570780"/>
                  </a:cubicBezTo>
                  <a:cubicBezTo>
                    <a:pt x="1173454" y="570331"/>
                    <a:pt x="1178848" y="558216"/>
                    <a:pt x="1172234" y="550232"/>
                  </a:cubicBezTo>
                  <a:lnTo>
                    <a:pt x="1163950" y="540193"/>
                  </a:lnTo>
                  <a:cubicBezTo>
                    <a:pt x="1155709" y="530219"/>
                    <a:pt x="1158877" y="515150"/>
                    <a:pt x="1170479" y="509371"/>
                  </a:cubicBezTo>
                  <a:lnTo>
                    <a:pt x="1198283" y="495479"/>
                  </a:lnTo>
                  <a:cubicBezTo>
                    <a:pt x="1201536" y="493852"/>
                    <a:pt x="1204276" y="491391"/>
                    <a:pt x="1206245" y="488330"/>
                  </a:cubicBezTo>
                  <a:lnTo>
                    <a:pt x="1222042" y="463650"/>
                  </a:lnTo>
                  <a:cubicBezTo>
                    <a:pt x="1225295" y="458578"/>
                    <a:pt x="1219152" y="452734"/>
                    <a:pt x="1214251" y="456245"/>
                  </a:cubicBezTo>
                  <a:lnTo>
                    <a:pt x="1188330" y="474759"/>
                  </a:lnTo>
                  <a:cubicBezTo>
                    <a:pt x="1184370" y="477585"/>
                    <a:pt x="1178976" y="474246"/>
                    <a:pt x="1179725" y="469451"/>
                  </a:cubicBezTo>
                  <a:lnTo>
                    <a:pt x="1181630" y="457336"/>
                  </a:lnTo>
                  <a:cubicBezTo>
                    <a:pt x="1182893" y="449374"/>
                    <a:pt x="1176493" y="442267"/>
                    <a:pt x="1168445" y="442674"/>
                  </a:cubicBezTo>
                  <a:lnTo>
                    <a:pt x="1166412" y="442781"/>
                  </a:lnTo>
                  <a:cubicBezTo>
                    <a:pt x="1158257" y="443188"/>
                    <a:pt x="1154190" y="433042"/>
                    <a:pt x="1160376" y="427712"/>
                  </a:cubicBezTo>
                  <a:lnTo>
                    <a:pt x="1183064" y="408149"/>
                  </a:lnTo>
                  <a:cubicBezTo>
                    <a:pt x="1189999" y="402155"/>
                    <a:pt x="1185783" y="390768"/>
                    <a:pt x="1176600" y="390768"/>
                  </a:cubicBezTo>
                  <a:lnTo>
                    <a:pt x="1153697" y="390768"/>
                  </a:lnTo>
                  <a:cubicBezTo>
                    <a:pt x="1152627" y="390768"/>
                    <a:pt x="1151578" y="390597"/>
                    <a:pt x="1150572" y="390255"/>
                  </a:cubicBezTo>
                  <a:cubicBezTo>
                    <a:pt x="1146334" y="388842"/>
                    <a:pt x="1134112" y="384775"/>
                    <a:pt x="1126535" y="382228"/>
                  </a:cubicBezTo>
                  <a:cubicBezTo>
                    <a:pt x="1122318" y="380815"/>
                    <a:pt x="1117952" y="379980"/>
                    <a:pt x="1113414" y="379723"/>
                  </a:cubicBezTo>
                  <a:lnTo>
                    <a:pt x="1113050" y="379723"/>
                  </a:lnTo>
                  <a:cubicBezTo>
                    <a:pt x="1093701" y="378632"/>
                    <a:pt x="1076770" y="366303"/>
                    <a:pt x="1069835" y="348216"/>
                  </a:cubicBezTo>
                  <a:lnTo>
                    <a:pt x="1062172" y="328288"/>
                  </a:lnTo>
                  <a:cubicBezTo>
                    <a:pt x="1059646" y="321717"/>
                    <a:pt x="1055708" y="315767"/>
                    <a:pt x="1050656" y="310844"/>
                  </a:cubicBezTo>
                  <a:lnTo>
                    <a:pt x="1011807" y="273108"/>
                  </a:lnTo>
                  <a:cubicBezTo>
                    <a:pt x="996524" y="258253"/>
                    <a:pt x="996717" y="233659"/>
                    <a:pt x="1012235" y="219061"/>
                  </a:cubicBezTo>
                  <a:cubicBezTo>
                    <a:pt x="1016923" y="214652"/>
                    <a:pt x="1018464" y="207846"/>
                    <a:pt x="1016174" y="201831"/>
                  </a:cubicBezTo>
                  <a:lnTo>
                    <a:pt x="1012278" y="191706"/>
                  </a:lnTo>
                  <a:cubicBezTo>
                    <a:pt x="1010437" y="186912"/>
                    <a:pt x="1011036" y="181518"/>
                    <a:pt x="1013883" y="177237"/>
                  </a:cubicBezTo>
                  <a:cubicBezTo>
                    <a:pt x="1018507" y="170281"/>
                    <a:pt x="1016966" y="160948"/>
                    <a:pt x="1010330" y="155875"/>
                  </a:cubicBezTo>
                  <a:lnTo>
                    <a:pt x="998129" y="146543"/>
                  </a:lnTo>
                  <a:cubicBezTo>
                    <a:pt x="990788" y="140935"/>
                    <a:pt x="987727" y="131324"/>
                    <a:pt x="990445" y="122506"/>
                  </a:cubicBezTo>
                  <a:lnTo>
                    <a:pt x="997124" y="100844"/>
                  </a:lnTo>
                  <a:cubicBezTo>
                    <a:pt x="999885" y="91876"/>
                    <a:pt x="992522" y="83057"/>
                    <a:pt x="983211" y="84149"/>
                  </a:cubicBezTo>
                  <a:lnTo>
                    <a:pt x="943099" y="88858"/>
                  </a:lnTo>
                  <a:cubicBezTo>
                    <a:pt x="935307" y="89778"/>
                    <a:pt x="927580" y="86568"/>
                    <a:pt x="922721" y="80403"/>
                  </a:cubicBezTo>
                  <a:lnTo>
                    <a:pt x="916900" y="72997"/>
                  </a:lnTo>
                  <a:cubicBezTo>
                    <a:pt x="911013" y="65506"/>
                    <a:pt x="901060" y="62530"/>
                    <a:pt x="892028" y="65527"/>
                  </a:cubicBezTo>
                  <a:lnTo>
                    <a:pt x="877836" y="70257"/>
                  </a:lnTo>
                  <a:cubicBezTo>
                    <a:pt x="870216" y="72804"/>
                    <a:pt x="862339" y="67132"/>
                    <a:pt x="862339" y="59084"/>
                  </a:cubicBezTo>
                  <a:lnTo>
                    <a:pt x="862339" y="35989"/>
                  </a:lnTo>
                  <a:cubicBezTo>
                    <a:pt x="862339" y="22804"/>
                    <a:pt x="847635" y="14927"/>
                    <a:pt x="836654" y="22247"/>
                  </a:cubicBezTo>
                  <a:lnTo>
                    <a:pt x="829419" y="27063"/>
                  </a:lnTo>
                  <a:cubicBezTo>
                    <a:pt x="822613" y="31601"/>
                    <a:pt x="813537" y="30466"/>
                    <a:pt x="808036" y="24430"/>
                  </a:cubicBezTo>
                  <a:lnTo>
                    <a:pt x="805254" y="21369"/>
                  </a:lnTo>
                  <a:cubicBezTo>
                    <a:pt x="800031" y="15612"/>
                    <a:pt x="791512" y="14285"/>
                    <a:pt x="784791" y="18180"/>
                  </a:cubicBezTo>
                  <a:cubicBezTo>
                    <a:pt x="777064" y="22675"/>
                    <a:pt x="766726" y="28668"/>
                    <a:pt x="758078" y="33784"/>
                  </a:cubicBezTo>
                  <a:cubicBezTo>
                    <a:pt x="749238" y="38985"/>
                    <a:pt x="737851" y="34854"/>
                    <a:pt x="734362" y="25137"/>
                  </a:cubicBezTo>
                  <a:lnTo>
                    <a:pt x="734212" y="24751"/>
                  </a:lnTo>
                  <a:cubicBezTo>
                    <a:pt x="731793" y="17945"/>
                    <a:pt x="725115" y="13621"/>
                    <a:pt x="717902" y="14199"/>
                  </a:cubicBezTo>
                  <a:lnTo>
                    <a:pt x="688342" y="16511"/>
                  </a:lnTo>
                  <a:lnTo>
                    <a:pt x="628281" y="28775"/>
                  </a:lnTo>
                  <a:cubicBezTo>
                    <a:pt x="622373" y="29974"/>
                    <a:pt x="616295" y="27941"/>
                    <a:pt x="612313" y="23424"/>
                  </a:cubicBezTo>
                  <a:lnTo>
                    <a:pt x="596667" y="5701"/>
                  </a:lnTo>
                  <a:cubicBezTo>
                    <a:pt x="587827" y="-4316"/>
                    <a:pt x="571409" y="-527"/>
                    <a:pt x="567856" y="12337"/>
                  </a:cubicBezTo>
                  <a:lnTo>
                    <a:pt x="556276" y="54183"/>
                  </a:lnTo>
                  <a:cubicBezTo>
                    <a:pt x="553237" y="65163"/>
                    <a:pt x="541336" y="71049"/>
                    <a:pt x="530762" y="66833"/>
                  </a:cubicBezTo>
                  <a:lnTo>
                    <a:pt x="520231" y="62616"/>
                  </a:lnTo>
                  <a:cubicBezTo>
                    <a:pt x="516871" y="61267"/>
                    <a:pt x="513189" y="60904"/>
                    <a:pt x="509615" y="61567"/>
                  </a:cubicBezTo>
                  <a:lnTo>
                    <a:pt x="456339" y="71563"/>
                  </a:lnTo>
                  <a:cubicBezTo>
                    <a:pt x="450281" y="72698"/>
                    <a:pt x="444031" y="71413"/>
                    <a:pt x="438937" y="67967"/>
                  </a:cubicBezTo>
                  <a:lnTo>
                    <a:pt x="419694" y="54996"/>
                  </a:lnTo>
                  <a:cubicBezTo>
                    <a:pt x="403812" y="44294"/>
                    <a:pt x="382515" y="56109"/>
                    <a:pt x="383178" y="75245"/>
                  </a:cubicBezTo>
                  <a:lnTo>
                    <a:pt x="383799" y="93117"/>
                  </a:lnTo>
                  <a:cubicBezTo>
                    <a:pt x="384163" y="103327"/>
                    <a:pt x="377870" y="112596"/>
                    <a:pt x="368238" y="116020"/>
                  </a:cubicBezTo>
                  <a:lnTo>
                    <a:pt x="303168" y="139180"/>
                  </a:lnTo>
                  <a:cubicBezTo>
                    <a:pt x="301499" y="139779"/>
                    <a:pt x="300086" y="140914"/>
                    <a:pt x="299166" y="142412"/>
                  </a:cubicBezTo>
                  <a:lnTo>
                    <a:pt x="284418" y="166235"/>
                  </a:lnTo>
                  <a:cubicBezTo>
                    <a:pt x="283005" y="168525"/>
                    <a:pt x="280501" y="169917"/>
                    <a:pt x="277782" y="169917"/>
                  </a:cubicBezTo>
                  <a:lnTo>
                    <a:pt x="263549" y="169917"/>
                  </a:lnTo>
                  <a:cubicBezTo>
                    <a:pt x="259011" y="169917"/>
                    <a:pt x="255436" y="166043"/>
                    <a:pt x="255779" y="161526"/>
                  </a:cubicBezTo>
                  <a:lnTo>
                    <a:pt x="255907" y="159771"/>
                  </a:lnTo>
                  <a:cubicBezTo>
                    <a:pt x="256507" y="151980"/>
                    <a:pt x="246553" y="148255"/>
                    <a:pt x="241887" y="154505"/>
                  </a:cubicBezTo>
                  <a:lnTo>
                    <a:pt x="197601" y="213839"/>
                  </a:lnTo>
                  <a:cubicBezTo>
                    <a:pt x="190474" y="223385"/>
                    <a:pt x="175940" y="222679"/>
                    <a:pt x="169775" y="212490"/>
                  </a:cubicBezTo>
                  <a:lnTo>
                    <a:pt x="167228" y="208274"/>
                  </a:lnTo>
                  <a:cubicBezTo>
                    <a:pt x="161043" y="198085"/>
                    <a:pt x="146509" y="197379"/>
                    <a:pt x="139381" y="206946"/>
                  </a:cubicBezTo>
                  <a:lnTo>
                    <a:pt x="102394" y="256583"/>
                  </a:lnTo>
                  <a:cubicBezTo>
                    <a:pt x="101024" y="258403"/>
                    <a:pt x="100211" y="260586"/>
                    <a:pt x="100040" y="262855"/>
                  </a:cubicBezTo>
                  <a:lnTo>
                    <a:pt x="96551" y="308190"/>
                  </a:lnTo>
                  <a:cubicBezTo>
                    <a:pt x="96230" y="312299"/>
                    <a:pt x="93854" y="315959"/>
                    <a:pt x="90215" y="317886"/>
                  </a:cubicBezTo>
                  <a:lnTo>
                    <a:pt x="89551" y="318250"/>
                  </a:lnTo>
                  <a:cubicBezTo>
                    <a:pt x="82274" y="322124"/>
                    <a:pt x="80968" y="331992"/>
                    <a:pt x="86962" y="337642"/>
                  </a:cubicBezTo>
                  <a:lnTo>
                    <a:pt x="86962" y="337642"/>
                  </a:lnTo>
                  <a:cubicBezTo>
                    <a:pt x="92869" y="343208"/>
                    <a:pt x="91692" y="352925"/>
                    <a:pt x="84607" y="356906"/>
                  </a:cubicBezTo>
                  <a:lnTo>
                    <a:pt x="55283" y="373409"/>
                  </a:lnTo>
                  <a:cubicBezTo>
                    <a:pt x="54063" y="374094"/>
                    <a:pt x="52736" y="374565"/>
                    <a:pt x="51366" y="374801"/>
                  </a:cubicBezTo>
                  <a:lnTo>
                    <a:pt x="9456" y="381778"/>
                  </a:lnTo>
                  <a:cubicBezTo>
                    <a:pt x="5282" y="382485"/>
                    <a:pt x="2136" y="385974"/>
                    <a:pt x="1879" y="390212"/>
                  </a:cubicBezTo>
                  <a:lnTo>
                    <a:pt x="17" y="420799"/>
                  </a:lnTo>
                  <a:cubicBezTo>
                    <a:pt x="-283" y="425807"/>
                    <a:pt x="3527" y="430110"/>
                    <a:pt x="8535" y="430431"/>
                  </a:cubicBezTo>
                  <a:lnTo>
                    <a:pt x="21442" y="431244"/>
                  </a:lnTo>
                  <a:cubicBezTo>
                    <a:pt x="27543" y="431629"/>
                    <a:pt x="29084" y="439913"/>
                    <a:pt x="23497" y="442460"/>
                  </a:cubicBezTo>
                  <a:lnTo>
                    <a:pt x="39657" y="449502"/>
                  </a:lnTo>
                  <a:cubicBezTo>
                    <a:pt x="44067" y="447811"/>
                    <a:pt x="48070" y="445200"/>
                    <a:pt x="51387" y="441882"/>
                  </a:cubicBezTo>
                  <a:lnTo>
                    <a:pt x="66220" y="427049"/>
                  </a:lnTo>
                  <a:lnTo>
                    <a:pt x="54855" y="461146"/>
                  </a:lnTo>
                  <a:lnTo>
                    <a:pt x="104663" y="489036"/>
                  </a:lnTo>
                  <a:cubicBezTo>
                    <a:pt x="106868" y="490256"/>
                    <a:pt x="108430" y="492375"/>
                    <a:pt x="108965" y="494837"/>
                  </a:cubicBezTo>
                  <a:lnTo>
                    <a:pt x="114167" y="518724"/>
                  </a:lnTo>
                  <a:cubicBezTo>
                    <a:pt x="115836" y="526451"/>
                    <a:pt x="107274" y="532295"/>
                    <a:pt x="100703" y="527907"/>
                  </a:cubicBezTo>
                  <a:lnTo>
                    <a:pt x="92270" y="522277"/>
                  </a:lnTo>
                  <a:cubicBezTo>
                    <a:pt x="84971" y="517419"/>
                    <a:pt x="75596" y="516883"/>
                    <a:pt x="67804" y="520886"/>
                  </a:cubicBezTo>
                  <a:lnTo>
                    <a:pt x="21314" y="544731"/>
                  </a:lnTo>
                  <a:cubicBezTo>
                    <a:pt x="11596" y="549718"/>
                    <a:pt x="11874" y="563716"/>
                    <a:pt x="21806" y="568297"/>
                  </a:cubicBezTo>
                  <a:lnTo>
                    <a:pt x="31567" y="572792"/>
                  </a:lnTo>
                  <a:cubicBezTo>
                    <a:pt x="42440" y="577822"/>
                    <a:pt x="45886" y="591628"/>
                    <a:pt x="38609" y="601153"/>
                  </a:cubicBezTo>
                  <a:lnTo>
                    <a:pt x="26665" y="616821"/>
                  </a:lnTo>
                  <a:cubicBezTo>
                    <a:pt x="21870" y="623114"/>
                    <a:pt x="21549" y="631740"/>
                    <a:pt x="25852" y="638375"/>
                  </a:cubicBezTo>
                  <a:lnTo>
                    <a:pt x="46357" y="669926"/>
                  </a:lnTo>
                  <a:lnTo>
                    <a:pt x="76088" y="630285"/>
                  </a:lnTo>
                  <a:cubicBezTo>
                    <a:pt x="81546" y="623007"/>
                    <a:pt x="89958" y="618512"/>
                    <a:pt x="99055" y="618041"/>
                  </a:cubicBezTo>
                  <a:lnTo>
                    <a:pt x="112882" y="617313"/>
                  </a:lnTo>
                  <a:cubicBezTo>
                    <a:pt x="120310" y="616928"/>
                    <a:pt x="126752" y="612027"/>
                    <a:pt x="129085" y="604963"/>
                  </a:cubicBezTo>
                  <a:cubicBezTo>
                    <a:pt x="133238" y="592484"/>
                    <a:pt x="148906" y="588482"/>
                    <a:pt x="158560" y="597429"/>
                  </a:cubicBezTo>
                  <a:lnTo>
                    <a:pt x="160101" y="598863"/>
                  </a:lnTo>
                  <a:cubicBezTo>
                    <a:pt x="164852" y="603272"/>
                    <a:pt x="171616" y="604813"/>
                    <a:pt x="177802" y="602865"/>
                  </a:cubicBezTo>
                  <a:lnTo>
                    <a:pt x="227867" y="587219"/>
                  </a:lnTo>
                  <a:cubicBezTo>
                    <a:pt x="233176" y="585571"/>
                    <a:pt x="237906" y="582467"/>
                    <a:pt x="241523" y="578250"/>
                  </a:cubicBezTo>
                  <a:lnTo>
                    <a:pt x="249550" y="568961"/>
                  </a:lnTo>
                  <a:cubicBezTo>
                    <a:pt x="262799" y="553614"/>
                    <a:pt x="287201" y="555711"/>
                    <a:pt x="297624" y="573113"/>
                  </a:cubicBezTo>
                  <a:lnTo>
                    <a:pt x="311088" y="595545"/>
                  </a:lnTo>
                  <a:cubicBezTo>
                    <a:pt x="317466" y="606183"/>
                    <a:pt x="318644" y="619154"/>
                    <a:pt x="314299" y="630755"/>
                  </a:cubicBezTo>
                  <a:lnTo>
                    <a:pt x="307727" y="648286"/>
                  </a:lnTo>
                  <a:cubicBezTo>
                    <a:pt x="305673" y="653744"/>
                    <a:pt x="311366" y="658902"/>
                    <a:pt x="316610" y="656334"/>
                  </a:cubicBezTo>
                  <a:lnTo>
                    <a:pt x="423547" y="603722"/>
                  </a:lnTo>
                  <a:cubicBezTo>
                    <a:pt x="430696" y="600211"/>
                    <a:pt x="439322" y="602865"/>
                    <a:pt x="443239" y="609800"/>
                  </a:cubicBezTo>
                  <a:lnTo>
                    <a:pt x="461305" y="641693"/>
                  </a:lnTo>
                  <a:cubicBezTo>
                    <a:pt x="467063" y="651860"/>
                    <a:pt x="462054" y="664767"/>
                    <a:pt x="450923" y="668384"/>
                  </a:cubicBezTo>
                  <a:lnTo>
                    <a:pt x="412438" y="680863"/>
                  </a:lnTo>
                  <a:cubicBezTo>
                    <a:pt x="401222" y="684502"/>
                    <a:pt x="393624" y="694948"/>
                    <a:pt x="393624" y="706741"/>
                  </a:cubicBezTo>
                  <a:lnTo>
                    <a:pt x="393624" y="768921"/>
                  </a:lnTo>
                  <a:cubicBezTo>
                    <a:pt x="393624" y="773588"/>
                    <a:pt x="391162" y="777890"/>
                    <a:pt x="387138" y="780244"/>
                  </a:cubicBezTo>
                  <a:lnTo>
                    <a:pt x="369608" y="790561"/>
                  </a:lnTo>
                  <a:cubicBezTo>
                    <a:pt x="362566" y="794714"/>
                    <a:pt x="359526" y="803340"/>
                    <a:pt x="362437" y="810981"/>
                  </a:cubicBezTo>
                  <a:lnTo>
                    <a:pt x="372968" y="838657"/>
                  </a:lnTo>
                  <a:cubicBezTo>
                    <a:pt x="373932" y="841204"/>
                    <a:pt x="375109" y="843688"/>
                    <a:pt x="376479" y="846042"/>
                  </a:cubicBezTo>
                  <a:lnTo>
                    <a:pt x="395272" y="878598"/>
                  </a:lnTo>
                  <a:cubicBezTo>
                    <a:pt x="401993" y="890221"/>
                    <a:pt x="415135" y="896578"/>
                    <a:pt x="428406" y="894587"/>
                  </a:cubicBezTo>
                  <a:lnTo>
                    <a:pt x="441698" y="892597"/>
                  </a:lnTo>
                  <a:cubicBezTo>
                    <a:pt x="446065" y="891933"/>
                    <a:pt x="450388" y="894116"/>
                    <a:pt x="452443" y="898033"/>
                  </a:cubicBezTo>
                  <a:lnTo>
                    <a:pt x="461561" y="915264"/>
                  </a:lnTo>
                  <a:cubicBezTo>
                    <a:pt x="464836" y="921450"/>
                    <a:pt x="473184" y="922713"/>
                    <a:pt x="478129" y="917747"/>
                  </a:cubicBezTo>
                  <a:cubicBezTo>
                    <a:pt x="483458" y="912417"/>
                    <a:pt x="492513" y="914343"/>
                    <a:pt x="495210" y="921364"/>
                  </a:cubicBezTo>
                  <a:lnTo>
                    <a:pt x="497543" y="927422"/>
                  </a:lnTo>
                  <a:cubicBezTo>
                    <a:pt x="499084" y="931446"/>
                    <a:pt x="502958" y="934100"/>
                    <a:pt x="507260" y="934100"/>
                  </a:cubicBezTo>
                  <a:lnTo>
                    <a:pt x="539388" y="934100"/>
                  </a:lnTo>
                  <a:cubicBezTo>
                    <a:pt x="541550" y="934100"/>
                    <a:pt x="543669" y="934785"/>
                    <a:pt x="545446" y="936048"/>
                  </a:cubicBezTo>
                  <a:lnTo>
                    <a:pt x="640310" y="1003814"/>
                  </a:lnTo>
                  <a:cubicBezTo>
                    <a:pt x="644484" y="1006790"/>
                    <a:pt x="649985" y="1007132"/>
                    <a:pt x="654480" y="1004671"/>
                  </a:cubicBezTo>
                  <a:cubicBezTo>
                    <a:pt x="662421" y="1000326"/>
                    <a:pt x="672310" y="1004992"/>
                    <a:pt x="674001" y="1013896"/>
                  </a:cubicBezTo>
                  <a:lnTo>
                    <a:pt x="679095" y="1040630"/>
                  </a:lnTo>
                  <a:lnTo>
                    <a:pt x="716489" y="1009208"/>
                  </a:lnTo>
                  <a:cubicBezTo>
                    <a:pt x="724516" y="1002466"/>
                    <a:pt x="736759" y="1005099"/>
                    <a:pt x="741297" y="1014581"/>
                  </a:cubicBezTo>
                  <a:lnTo>
                    <a:pt x="749730" y="1032197"/>
                  </a:lnTo>
                  <a:cubicBezTo>
                    <a:pt x="753198" y="1039453"/>
                    <a:pt x="761524" y="1043027"/>
                    <a:pt x="769187" y="1040523"/>
                  </a:cubicBezTo>
                  <a:lnTo>
                    <a:pt x="846158" y="1015416"/>
                  </a:lnTo>
                  <a:cubicBezTo>
                    <a:pt x="851038" y="1013832"/>
                    <a:pt x="856368" y="1014281"/>
                    <a:pt x="860927" y="1016678"/>
                  </a:cubicBezTo>
                  <a:lnTo>
                    <a:pt x="869125" y="1021024"/>
                  </a:lnTo>
                  <a:cubicBezTo>
                    <a:pt x="878564" y="1026032"/>
                    <a:pt x="879249" y="1039303"/>
                    <a:pt x="870345" y="1045232"/>
                  </a:cubicBezTo>
                  <a:lnTo>
                    <a:pt x="831838" y="1070896"/>
                  </a:lnTo>
                  <a:cubicBezTo>
                    <a:pt x="828242" y="1073293"/>
                    <a:pt x="825930" y="1077232"/>
                    <a:pt x="825588" y="1081556"/>
                  </a:cubicBezTo>
                  <a:lnTo>
                    <a:pt x="823983" y="1102403"/>
                  </a:lnTo>
                  <a:lnTo>
                    <a:pt x="855918" y="1100884"/>
                  </a:lnTo>
                  <a:cubicBezTo>
                    <a:pt x="863581" y="1100520"/>
                    <a:pt x="870173" y="1095340"/>
                    <a:pt x="872335" y="1087977"/>
                  </a:cubicBezTo>
                  <a:cubicBezTo>
                    <a:pt x="875803" y="1076204"/>
                    <a:pt x="889780" y="1071260"/>
                    <a:pt x="899861" y="1078259"/>
                  </a:cubicBezTo>
                  <a:lnTo>
                    <a:pt x="902430" y="1080036"/>
                  </a:lnTo>
                  <a:cubicBezTo>
                    <a:pt x="905448" y="1082112"/>
                    <a:pt x="909023" y="1083247"/>
                    <a:pt x="912683" y="1083247"/>
                  </a:cubicBezTo>
                  <a:lnTo>
                    <a:pt x="975077" y="1083247"/>
                  </a:lnTo>
                  <a:cubicBezTo>
                    <a:pt x="979379" y="1083247"/>
                    <a:pt x="983639" y="1084253"/>
                    <a:pt x="987470" y="1086179"/>
                  </a:cubicBezTo>
                  <a:lnTo>
                    <a:pt x="990039" y="1087463"/>
                  </a:lnTo>
                  <a:cubicBezTo>
                    <a:pt x="1002325" y="1093606"/>
                    <a:pt x="1017286" y="1089818"/>
                    <a:pt x="1025163" y="1078559"/>
                  </a:cubicBezTo>
                  <a:lnTo>
                    <a:pt x="1041260" y="1055549"/>
                  </a:lnTo>
                  <a:lnTo>
                    <a:pt x="1011893" y="1039539"/>
                  </a:lnTo>
                  <a:cubicBezTo>
                    <a:pt x="1002196" y="1034251"/>
                    <a:pt x="998536" y="1022137"/>
                    <a:pt x="1003716" y="1012355"/>
                  </a:cubicBezTo>
                  <a:lnTo>
                    <a:pt x="1003716" y="1012355"/>
                  </a:lnTo>
                  <a:cubicBezTo>
                    <a:pt x="1009089" y="1002209"/>
                    <a:pt x="1021824" y="998570"/>
                    <a:pt x="1031734" y="1004371"/>
                  </a:cubicBezTo>
                  <a:lnTo>
                    <a:pt x="1064697" y="1023592"/>
                  </a:lnTo>
                  <a:lnTo>
                    <a:pt x="1092374" y="1004221"/>
                  </a:lnTo>
                  <a:cubicBezTo>
                    <a:pt x="1100229" y="998720"/>
                    <a:pt x="1101363" y="987504"/>
                    <a:pt x="1094771" y="980548"/>
                  </a:cubicBezTo>
                  <a:lnTo>
                    <a:pt x="1073602" y="958202"/>
                  </a:lnTo>
                  <a:cubicBezTo>
                    <a:pt x="1070627" y="955076"/>
                    <a:pt x="1066517" y="953300"/>
                    <a:pt x="1062193" y="953300"/>
                  </a:cubicBezTo>
                  <a:lnTo>
                    <a:pt x="1041131" y="953300"/>
                  </a:lnTo>
                  <a:cubicBezTo>
                    <a:pt x="1034753" y="953300"/>
                    <a:pt x="1029016" y="949447"/>
                    <a:pt x="1026598" y="943561"/>
                  </a:cubicBezTo>
                  <a:lnTo>
                    <a:pt x="1019834" y="927144"/>
                  </a:lnTo>
                  <a:cubicBezTo>
                    <a:pt x="1017329" y="921086"/>
                    <a:pt x="1018871" y="914108"/>
                    <a:pt x="1023665" y="909634"/>
                  </a:cubicBezTo>
                  <a:lnTo>
                    <a:pt x="1039226" y="895186"/>
                  </a:lnTo>
                  <a:cubicBezTo>
                    <a:pt x="1043143" y="891548"/>
                    <a:pt x="1048623" y="890092"/>
                    <a:pt x="1053845" y="891313"/>
                  </a:cubicBezTo>
                  <a:cubicBezTo>
                    <a:pt x="1068315" y="894716"/>
                    <a:pt x="1082313" y="884120"/>
                    <a:pt x="1082977" y="869266"/>
                  </a:cubicBezTo>
                  <a:lnTo>
                    <a:pt x="1083533" y="856359"/>
                  </a:lnTo>
                  <a:cubicBezTo>
                    <a:pt x="1083747" y="851479"/>
                    <a:pt x="1085460" y="846791"/>
                    <a:pt x="1088435" y="842938"/>
                  </a:cubicBezTo>
                  <a:lnTo>
                    <a:pt x="1105173" y="821191"/>
                  </a:lnTo>
                  <a:lnTo>
                    <a:pt x="1081158" y="798888"/>
                  </a:lnTo>
                  <a:cubicBezTo>
                    <a:pt x="1078696" y="796619"/>
                    <a:pt x="1079831" y="792509"/>
                    <a:pt x="1083084" y="791803"/>
                  </a:cubicBezTo>
                  <a:lnTo>
                    <a:pt x="1115383" y="784740"/>
                  </a:lnTo>
                  <a:cubicBezTo>
                    <a:pt x="1133577" y="780758"/>
                    <a:pt x="1149823" y="770591"/>
                    <a:pt x="1161360" y="755972"/>
                  </a:cubicBezTo>
                  <a:lnTo>
                    <a:pt x="1198690" y="708689"/>
                  </a:lnTo>
                  <a:cubicBezTo>
                    <a:pt x="1204447" y="701390"/>
                    <a:pt x="1211704" y="695397"/>
                    <a:pt x="1219966" y="691137"/>
                  </a:cubicBezTo>
                  <a:lnTo>
                    <a:pt x="1273477" y="663526"/>
                  </a:lnTo>
                  <a:lnTo>
                    <a:pt x="1228763" y="649206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A7F19F9E-E49E-B9CB-ECE2-B47943F46434}"/>
                </a:ext>
              </a:extLst>
            </p:cNvPr>
            <p:cNvSpPr/>
            <p:nvPr/>
          </p:nvSpPr>
          <p:spPr>
            <a:xfrm>
              <a:off x="939585" y="1646361"/>
              <a:ext cx="1697265" cy="2162146"/>
            </a:xfrm>
            <a:custGeom>
              <a:avLst/>
              <a:gdLst>
                <a:gd name="connsiteX0" fmla="*/ 969793 w 1843901"/>
                <a:gd name="connsiteY0" fmla="*/ 1170239 h 2348945"/>
                <a:gd name="connsiteX1" fmla="*/ 977434 w 1843901"/>
                <a:gd name="connsiteY1" fmla="*/ 1154271 h 2348945"/>
                <a:gd name="connsiteX2" fmla="*/ 989913 w 1843901"/>
                <a:gd name="connsiteY2" fmla="*/ 1144233 h 2348945"/>
                <a:gd name="connsiteX3" fmla="*/ 989913 w 1843901"/>
                <a:gd name="connsiteY3" fmla="*/ 1144233 h 2348945"/>
                <a:gd name="connsiteX4" fmla="*/ 1001407 w 1843901"/>
                <a:gd name="connsiteY4" fmla="*/ 1135971 h 2348945"/>
                <a:gd name="connsiteX5" fmla="*/ 1009862 w 1843901"/>
                <a:gd name="connsiteY5" fmla="*/ 1122357 h 2348945"/>
                <a:gd name="connsiteX6" fmla="*/ 1031031 w 1843901"/>
                <a:gd name="connsiteY6" fmla="*/ 1120367 h 2348945"/>
                <a:gd name="connsiteX7" fmla="*/ 1045265 w 1843901"/>
                <a:gd name="connsiteY7" fmla="*/ 1135863 h 2348945"/>
                <a:gd name="connsiteX8" fmla="*/ 1046528 w 1843901"/>
                <a:gd name="connsiteY8" fmla="*/ 1150055 h 2348945"/>
                <a:gd name="connsiteX9" fmla="*/ 1042290 w 1843901"/>
                <a:gd name="connsiteY9" fmla="*/ 1156733 h 2348945"/>
                <a:gd name="connsiteX10" fmla="*/ 1049696 w 1843901"/>
                <a:gd name="connsiteY10" fmla="*/ 1174434 h 2348945"/>
                <a:gd name="connsiteX11" fmla="*/ 1071657 w 1843901"/>
                <a:gd name="connsiteY11" fmla="*/ 1179208 h 2348945"/>
                <a:gd name="connsiteX12" fmla="*/ 1081503 w 1843901"/>
                <a:gd name="connsiteY12" fmla="*/ 1177581 h 2348945"/>
                <a:gd name="connsiteX13" fmla="*/ 1089465 w 1843901"/>
                <a:gd name="connsiteY13" fmla="*/ 1172808 h 2348945"/>
                <a:gd name="connsiteX14" fmla="*/ 1102479 w 1843901"/>
                <a:gd name="connsiteY14" fmla="*/ 1172315 h 2348945"/>
                <a:gd name="connsiteX15" fmla="*/ 1115493 w 1843901"/>
                <a:gd name="connsiteY15" fmla="*/ 1178822 h 2348945"/>
                <a:gd name="connsiteX16" fmla="*/ 1121337 w 1843901"/>
                <a:gd name="connsiteY16" fmla="*/ 1197380 h 2348945"/>
                <a:gd name="connsiteX17" fmla="*/ 1106161 w 1843901"/>
                <a:gd name="connsiteY17" fmla="*/ 1225377 h 2348945"/>
                <a:gd name="connsiteX18" fmla="*/ 1091456 w 1843901"/>
                <a:gd name="connsiteY18" fmla="*/ 1224371 h 2348945"/>
                <a:gd name="connsiteX19" fmla="*/ 1086768 w 1843901"/>
                <a:gd name="connsiteY19" fmla="*/ 1211957 h 2348945"/>
                <a:gd name="connsiteX20" fmla="*/ 1078207 w 1843901"/>
                <a:gd name="connsiteY20" fmla="*/ 1204315 h 2348945"/>
                <a:gd name="connsiteX21" fmla="*/ 1041455 w 1843901"/>
                <a:gd name="connsiteY21" fmla="*/ 1194983 h 2348945"/>
                <a:gd name="connsiteX22" fmla="*/ 1026001 w 1843901"/>
                <a:gd name="connsiteY22" fmla="*/ 1207868 h 2348945"/>
                <a:gd name="connsiteX23" fmla="*/ 1026001 w 1843901"/>
                <a:gd name="connsiteY23" fmla="*/ 1207868 h 2348945"/>
                <a:gd name="connsiteX24" fmla="*/ 1037024 w 1843901"/>
                <a:gd name="connsiteY24" fmla="*/ 1219362 h 2348945"/>
                <a:gd name="connsiteX25" fmla="*/ 1050231 w 1843901"/>
                <a:gd name="connsiteY25" fmla="*/ 1220839 h 2348945"/>
                <a:gd name="connsiteX26" fmla="*/ 1056096 w 1843901"/>
                <a:gd name="connsiteY26" fmla="*/ 1236914 h 2348945"/>
                <a:gd name="connsiteX27" fmla="*/ 1049803 w 1843901"/>
                <a:gd name="connsiteY27" fmla="*/ 1243528 h 2348945"/>
                <a:gd name="connsiteX28" fmla="*/ 1056802 w 1843901"/>
                <a:gd name="connsiteY28" fmla="*/ 1258768 h 2348945"/>
                <a:gd name="connsiteX29" fmla="*/ 1067890 w 1843901"/>
                <a:gd name="connsiteY29" fmla="*/ 1258212 h 2348945"/>
                <a:gd name="connsiteX30" fmla="*/ 1074418 w 1843901"/>
                <a:gd name="connsiteY30" fmla="*/ 1254359 h 2348945"/>
                <a:gd name="connsiteX31" fmla="*/ 1078121 w 1843901"/>
                <a:gd name="connsiteY31" fmla="*/ 1248344 h 2348945"/>
                <a:gd name="connsiteX32" fmla="*/ 1093083 w 1843901"/>
                <a:gd name="connsiteY32" fmla="*/ 1253909 h 2348945"/>
                <a:gd name="connsiteX33" fmla="*/ 1090193 w 1843901"/>
                <a:gd name="connsiteY33" fmla="*/ 1271825 h 2348945"/>
                <a:gd name="connsiteX34" fmla="*/ 1085505 w 1843901"/>
                <a:gd name="connsiteY34" fmla="*/ 1282762 h 2348945"/>
                <a:gd name="connsiteX35" fmla="*/ 1081588 w 1843901"/>
                <a:gd name="connsiteY35" fmla="*/ 1287900 h 2348945"/>
                <a:gd name="connsiteX36" fmla="*/ 1061661 w 1843901"/>
                <a:gd name="connsiteY36" fmla="*/ 1297553 h 2348945"/>
                <a:gd name="connsiteX37" fmla="*/ 988201 w 1843901"/>
                <a:gd name="connsiteY37" fmla="*/ 1296183 h 2348945"/>
                <a:gd name="connsiteX38" fmla="*/ 977798 w 1843901"/>
                <a:gd name="connsiteY38" fmla="*/ 1280601 h 2348945"/>
                <a:gd name="connsiteX39" fmla="*/ 981565 w 1843901"/>
                <a:gd name="connsiteY39" fmla="*/ 1271033 h 2348945"/>
                <a:gd name="connsiteX40" fmla="*/ 983363 w 1843901"/>
                <a:gd name="connsiteY40" fmla="*/ 1267972 h 2348945"/>
                <a:gd name="connsiteX41" fmla="*/ 996762 w 1843901"/>
                <a:gd name="connsiteY41" fmla="*/ 1251576 h 2348945"/>
                <a:gd name="connsiteX42" fmla="*/ 995992 w 1843901"/>
                <a:gd name="connsiteY42" fmla="*/ 1246289 h 2348945"/>
                <a:gd name="connsiteX43" fmla="*/ 979125 w 1843901"/>
                <a:gd name="connsiteY43" fmla="*/ 1234795 h 2348945"/>
                <a:gd name="connsiteX44" fmla="*/ 978012 w 1843901"/>
                <a:gd name="connsiteY44" fmla="*/ 1233575 h 2348945"/>
                <a:gd name="connsiteX45" fmla="*/ 974930 w 1843901"/>
                <a:gd name="connsiteY45" fmla="*/ 1228138 h 2348945"/>
                <a:gd name="connsiteX46" fmla="*/ 968187 w 1843901"/>
                <a:gd name="connsiteY46" fmla="*/ 1230343 h 2348945"/>
                <a:gd name="connsiteX47" fmla="*/ 970628 w 1843901"/>
                <a:gd name="connsiteY47" fmla="*/ 1251255 h 2348945"/>
                <a:gd name="connsiteX48" fmla="*/ 969279 w 1843901"/>
                <a:gd name="connsiteY48" fmla="*/ 1254509 h 2348945"/>
                <a:gd name="connsiteX49" fmla="*/ 965640 w 1843901"/>
                <a:gd name="connsiteY49" fmla="*/ 1257377 h 2348945"/>
                <a:gd name="connsiteX50" fmla="*/ 968680 w 1843901"/>
                <a:gd name="connsiteY50" fmla="*/ 1271311 h 2348945"/>
                <a:gd name="connsiteX51" fmla="*/ 968680 w 1843901"/>
                <a:gd name="connsiteY51" fmla="*/ 1271311 h 2348945"/>
                <a:gd name="connsiteX52" fmla="*/ 969943 w 1843901"/>
                <a:gd name="connsiteY52" fmla="*/ 1286316 h 2348945"/>
                <a:gd name="connsiteX53" fmla="*/ 959476 w 1843901"/>
                <a:gd name="connsiteY53" fmla="*/ 1290832 h 2348945"/>
                <a:gd name="connsiteX54" fmla="*/ 956072 w 1843901"/>
                <a:gd name="connsiteY54" fmla="*/ 1309839 h 2348945"/>
                <a:gd name="connsiteX55" fmla="*/ 956072 w 1843901"/>
                <a:gd name="connsiteY55" fmla="*/ 1309839 h 2348945"/>
                <a:gd name="connsiteX56" fmla="*/ 957571 w 1843901"/>
                <a:gd name="connsiteY56" fmla="*/ 1324865 h 2348945"/>
                <a:gd name="connsiteX57" fmla="*/ 952027 w 1843901"/>
                <a:gd name="connsiteY57" fmla="*/ 1332806 h 2348945"/>
                <a:gd name="connsiteX58" fmla="*/ 949929 w 1843901"/>
                <a:gd name="connsiteY58" fmla="*/ 1339142 h 2348945"/>
                <a:gd name="connsiteX59" fmla="*/ 949394 w 1843901"/>
                <a:gd name="connsiteY59" fmla="*/ 1359134 h 2348945"/>
                <a:gd name="connsiteX60" fmla="*/ 937129 w 1843901"/>
                <a:gd name="connsiteY60" fmla="*/ 1367867 h 2348945"/>
                <a:gd name="connsiteX61" fmla="*/ 937129 w 1843901"/>
                <a:gd name="connsiteY61" fmla="*/ 1367867 h 2348945"/>
                <a:gd name="connsiteX62" fmla="*/ 930580 w 1843901"/>
                <a:gd name="connsiteY62" fmla="*/ 1359626 h 2348945"/>
                <a:gd name="connsiteX63" fmla="*/ 927754 w 1843901"/>
                <a:gd name="connsiteY63" fmla="*/ 1323688 h 2348945"/>
                <a:gd name="connsiteX64" fmla="*/ 922275 w 1843901"/>
                <a:gd name="connsiteY64" fmla="*/ 1314270 h 2348945"/>
                <a:gd name="connsiteX65" fmla="*/ 905451 w 1843901"/>
                <a:gd name="connsiteY65" fmla="*/ 1302840 h 2348945"/>
                <a:gd name="connsiteX66" fmla="*/ 901427 w 1843901"/>
                <a:gd name="connsiteY66" fmla="*/ 1301042 h 2348945"/>
                <a:gd name="connsiteX67" fmla="*/ 886187 w 1843901"/>
                <a:gd name="connsiteY67" fmla="*/ 1297232 h 2348945"/>
                <a:gd name="connsiteX68" fmla="*/ 878224 w 1843901"/>
                <a:gd name="connsiteY68" fmla="*/ 1291110 h 2348945"/>
                <a:gd name="connsiteX69" fmla="*/ 865061 w 1843901"/>
                <a:gd name="connsiteY69" fmla="*/ 1267266 h 2348945"/>
                <a:gd name="connsiteX70" fmla="*/ 852646 w 1843901"/>
                <a:gd name="connsiteY70" fmla="*/ 1260844 h 2348945"/>
                <a:gd name="connsiteX71" fmla="*/ 852646 w 1843901"/>
                <a:gd name="connsiteY71" fmla="*/ 1260844 h 2348945"/>
                <a:gd name="connsiteX72" fmla="*/ 841815 w 1843901"/>
                <a:gd name="connsiteY72" fmla="*/ 1270305 h 2348945"/>
                <a:gd name="connsiteX73" fmla="*/ 840403 w 1843901"/>
                <a:gd name="connsiteY73" fmla="*/ 1275999 h 2348945"/>
                <a:gd name="connsiteX74" fmla="*/ 829508 w 1843901"/>
                <a:gd name="connsiteY74" fmla="*/ 1285459 h 2348945"/>
                <a:gd name="connsiteX75" fmla="*/ 829508 w 1843901"/>
                <a:gd name="connsiteY75" fmla="*/ 1285459 h 2348945"/>
                <a:gd name="connsiteX76" fmla="*/ 814375 w 1843901"/>
                <a:gd name="connsiteY76" fmla="*/ 1279252 h 2348945"/>
                <a:gd name="connsiteX77" fmla="*/ 800954 w 1843901"/>
                <a:gd name="connsiteY77" fmla="*/ 1262920 h 2348945"/>
                <a:gd name="connsiteX78" fmla="*/ 794897 w 1843901"/>
                <a:gd name="connsiteY78" fmla="*/ 1258426 h 2348945"/>
                <a:gd name="connsiteX79" fmla="*/ 772379 w 1843901"/>
                <a:gd name="connsiteY79" fmla="*/ 1249072 h 2348945"/>
                <a:gd name="connsiteX80" fmla="*/ 768505 w 1843901"/>
                <a:gd name="connsiteY80" fmla="*/ 1222616 h 2348945"/>
                <a:gd name="connsiteX81" fmla="*/ 779121 w 1843901"/>
                <a:gd name="connsiteY81" fmla="*/ 1213968 h 2348945"/>
                <a:gd name="connsiteX82" fmla="*/ 787405 w 1843901"/>
                <a:gd name="connsiteY82" fmla="*/ 1203823 h 2348945"/>
                <a:gd name="connsiteX83" fmla="*/ 793655 w 1843901"/>
                <a:gd name="connsiteY83" fmla="*/ 1191879 h 2348945"/>
                <a:gd name="connsiteX84" fmla="*/ 795474 w 1843901"/>
                <a:gd name="connsiteY84" fmla="*/ 1187705 h 2348945"/>
                <a:gd name="connsiteX85" fmla="*/ 805492 w 1843901"/>
                <a:gd name="connsiteY85" fmla="*/ 1159644 h 2348945"/>
                <a:gd name="connsiteX86" fmla="*/ 817457 w 1843901"/>
                <a:gd name="connsiteY86" fmla="*/ 1155555 h 2348945"/>
                <a:gd name="connsiteX87" fmla="*/ 827453 w 1843901"/>
                <a:gd name="connsiteY87" fmla="*/ 1161956 h 2348945"/>
                <a:gd name="connsiteX88" fmla="*/ 837149 w 1843901"/>
                <a:gd name="connsiteY88" fmla="*/ 1161206 h 2348945"/>
                <a:gd name="connsiteX89" fmla="*/ 845518 w 1843901"/>
                <a:gd name="connsiteY89" fmla="*/ 1153843 h 2348945"/>
                <a:gd name="connsiteX90" fmla="*/ 858810 w 1843901"/>
                <a:gd name="connsiteY90" fmla="*/ 1158467 h 2348945"/>
                <a:gd name="connsiteX91" fmla="*/ 861186 w 1843901"/>
                <a:gd name="connsiteY91" fmla="*/ 1171523 h 2348945"/>
                <a:gd name="connsiteX92" fmla="*/ 865317 w 1843901"/>
                <a:gd name="connsiteY92" fmla="*/ 1178137 h 2348945"/>
                <a:gd name="connsiteX93" fmla="*/ 871610 w 1843901"/>
                <a:gd name="connsiteY93" fmla="*/ 1182782 h 2348945"/>
                <a:gd name="connsiteX94" fmla="*/ 888049 w 1843901"/>
                <a:gd name="connsiteY94" fmla="*/ 1177303 h 2348945"/>
                <a:gd name="connsiteX95" fmla="*/ 893721 w 1843901"/>
                <a:gd name="connsiteY95" fmla="*/ 1158381 h 2348945"/>
                <a:gd name="connsiteX96" fmla="*/ 899008 w 1843901"/>
                <a:gd name="connsiteY96" fmla="*/ 1151232 h 2348945"/>
                <a:gd name="connsiteX97" fmla="*/ 903674 w 1843901"/>
                <a:gd name="connsiteY97" fmla="*/ 1148128 h 2348945"/>
                <a:gd name="connsiteX98" fmla="*/ 907998 w 1843901"/>
                <a:gd name="connsiteY98" fmla="*/ 1143355 h 2348945"/>
                <a:gd name="connsiteX99" fmla="*/ 916346 w 1843901"/>
                <a:gd name="connsiteY99" fmla="*/ 1127580 h 2348945"/>
                <a:gd name="connsiteX100" fmla="*/ 935760 w 1843901"/>
                <a:gd name="connsiteY100" fmla="*/ 1123171 h 2348945"/>
                <a:gd name="connsiteX101" fmla="*/ 935760 w 1843901"/>
                <a:gd name="connsiteY101" fmla="*/ 1123171 h 2348945"/>
                <a:gd name="connsiteX102" fmla="*/ 939270 w 1843901"/>
                <a:gd name="connsiteY102" fmla="*/ 1140380 h 2348945"/>
                <a:gd name="connsiteX103" fmla="*/ 935524 w 1843901"/>
                <a:gd name="connsiteY103" fmla="*/ 1146758 h 2348945"/>
                <a:gd name="connsiteX104" fmla="*/ 944043 w 1843901"/>
                <a:gd name="connsiteY104" fmla="*/ 1166258 h 2348945"/>
                <a:gd name="connsiteX105" fmla="*/ 944043 w 1843901"/>
                <a:gd name="connsiteY105" fmla="*/ 1166258 h 2348945"/>
                <a:gd name="connsiteX106" fmla="*/ 950079 w 1843901"/>
                <a:gd name="connsiteY106" fmla="*/ 1170796 h 2348945"/>
                <a:gd name="connsiteX107" fmla="*/ 950079 w 1843901"/>
                <a:gd name="connsiteY107" fmla="*/ 1170796 h 2348945"/>
                <a:gd name="connsiteX108" fmla="*/ 969771 w 1843901"/>
                <a:gd name="connsiteY108" fmla="*/ 1170303 h 2348945"/>
                <a:gd name="connsiteX109" fmla="*/ 867629 w 1843901"/>
                <a:gd name="connsiteY109" fmla="*/ 1153265 h 2348945"/>
                <a:gd name="connsiteX110" fmla="*/ 867629 w 1843901"/>
                <a:gd name="connsiteY110" fmla="*/ 1158188 h 2348945"/>
                <a:gd name="connsiteX111" fmla="*/ 870112 w 1843901"/>
                <a:gd name="connsiteY111" fmla="*/ 1163454 h 2348945"/>
                <a:gd name="connsiteX112" fmla="*/ 873408 w 1843901"/>
                <a:gd name="connsiteY112" fmla="*/ 1166151 h 2348945"/>
                <a:gd name="connsiteX113" fmla="*/ 882377 w 1843901"/>
                <a:gd name="connsiteY113" fmla="*/ 1165830 h 2348945"/>
                <a:gd name="connsiteX114" fmla="*/ 887193 w 1843901"/>
                <a:gd name="connsiteY114" fmla="*/ 1161271 h 2348945"/>
                <a:gd name="connsiteX115" fmla="*/ 884945 w 1843901"/>
                <a:gd name="connsiteY115" fmla="*/ 1149969 h 2348945"/>
                <a:gd name="connsiteX116" fmla="*/ 876833 w 1843901"/>
                <a:gd name="connsiteY116" fmla="*/ 1146887 h 2348945"/>
                <a:gd name="connsiteX117" fmla="*/ 867629 w 1843901"/>
                <a:gd name="connsiteY117" fmla="*/ 1153244 h 2348945"/>
                <a:gd name="connsiteX118" fmla="*/ 679890 w 1843901"/>
                <a:gd name="connsiteY118" fmla="*/ 1085670 h 2348945"/>
                <a:gd name="connsiteX119" fmla="*/ 685819 w 1843901"/>
                <a:gd name="connsiteY119" fmla="*/ 1099326 h 2348945"/>
                <a:gd name="connsiteX120" fmla="*/ 683015 w 1843901"/>
                <a:gd name="connsiteY120" fmla="*/ 1104164 h 2348945"/>
                <a:gd name="connsiteX121" fmla="*/ 673704 w 1843901"/>
                <a:gd name="connsiteY121" fmla="*/ 1105191 h 2348945"/>
                <a:gd name="connsiteX122" fmla="*/ 669937 w 1843901"/>
                <a:gd name="connsiteY122" fmla="*/ 1102537 h 2348945"/>
                <a:gd name="connsiteX123" fmla="*/ 667411 w 1843901"/>
                <a:gd name="connsiteY123" fmla="*/ 1091792 h 2348945"/>
                <a:gd name="connsiteX124" fmla="*/ 668867 w 1843901"/>
                <a:gd name="connsiteY124" fmla="*/ 1088110 h 2348945"/>
                <a:gd name="connsiteX125" fmla="*/ 674775 w 1843901"/>
                <a:gd name="connsiteY125" fmla="*/ 1084172 h 2348945"/>
                <a:gd name="connsiteX126" fmla="*/ 679890 w 1843901"/>
                <a:gd name="connsiteY126" fmla="*/ 1085670 h 2348945"/>
                <a:gd name="connsiteX127" fmla="*/ 700845 w 1843901"/>
                <a:gd name="connsiteY127" fmla="*/ 1332442 h 2348945"/>
                <a:gd name="connsiteX128" fmla="*/ 690036 w 1843901"/>
                <a:gd name="connsiteY128" fmla="*/ 1320349 h 2348945"/>
                <a:gd name="connsiteX129" fmla="*/ 684407 w 1843901"/>
                <a:gd name="connsiteY129" fmla="*/ 1320991 h 2348945"/>
                <a:gd name="connsiteX130" fmla="*/ 677086 w 1843901"/>
                <a:gd name="connsiteY130" fmla="*/ 1334304 h 2348945"/>
                <a:gd name="connsiteX131" fmla="*/ 674882 w 1843901"/>
                <a:gd name="connsiteY131" fmla="*/ 1335995 h 2348945"/>
                <a:gd name="connsiteX132" fmla="*/ 674882 w 1843901"/>
                <a:gd name="connsiteY132" fmla="*/ 1335995 h 2348945"/>
                <a:gd name="connsiteX133" fmla="*/ 674903 w 1843901"/>
                <a:gd name="connsiteY133" fmla="*/ 1342738 h 2348945"/>
                <a:gd name="connsiteX134" fmla="*/ 690357 w 1843901"/>
                <a:gd name="connsiteY134" fmla="*/ 1346484 h 2348945"/>
                <a:gd name="connsiteX135" fmla="*/ 693825 w 1843901"/>
                <a:gd name="connsiteY135" fmla="*/ 1345349 h 2348945"/>
                <a:gd name="connsiteX136" fmla="*/ 700909 w 1843901"/>
                <a:gd name="connsiteY136" fmla="*/ 1336980 h 2348945"/>
                <a:gd name="connsiteX137" fmla="*/ 700845 w 1843901"/>
                <a:gd name="connsiteY137" fmla="*/ 1332421 h 2348945"/>
                <a:gd name="connsiteX138" fmla="*/ 715893 w 1843901"/>
                <a:gd name="connsiteY138" fmla="*/ 1325721 h 2348945"/>
                <a:gd name="connsiteX139" fmla="*/ 715250 w 1843901"/>
                <a:gd name="connsiteY139" fmla="*/ 1341347 h 2348945"/>
                <a:gd name="connsiteX140" fmla="*/ 713560 w 1843901"/>
                <a:gd name="connsiteY140" fmla="*/ 1344172 h 2348945"/>
                <a:gd name="connsiteX141" fmla="*/ 712511 w 1843901"/>
                <a:gd name="connsiteY141" fmla="*/ 1344814 h 2348945"/>
                <a:gd name="connsiteX142" fmla="*/ 714416 w 1843901"/>
                <a:gd name="connsiteY142" fmla="*/ 1351257 h 2348945"/>
                <a:gd name="connsiteX143" fmla="*/ 724990 w 1843901"/>
                <a:gd name="connsiteY143" fmla="*/ 1350871 h 2348945"/>
                <a:gd name="connsiteX144" fmla="*/ 728179 w 1843901"/>
                <a:gd name="connsiteY144" fmla="*/ 1348410 h 2348945"/>
                <a:gd name="connsiteX145" fmla="*/ 733209 w 1843901"/>
                <a:gd name="connsiteY145" fmla="*/ 1331865 h 2348945"/>
                <a:gd name="connsiteX146" fmla="*/ 731368 w 1843901"/>
                <a:gd name="connsiteY146" fmla="*/ 1327712 h 2348945"/>
                <a:gd name="connsiteX147" fmla="*/ 720816 w 1843901"/>
                <a:gd name="connsiteY147" fmla="*/ 1322725 h 2348945"/>
                <a:gd name="connsiteX148" fmla="*/ 715850 w 1843901"/>
                <a:gd name="connsiteY148" fmla="*/ 1325721 h 2348945"/>
                <a:gd name="connsiteX149" fmla="*/ 1533373 w 1843901"/>
                <a:gd name="connsiteY149" fmla="*/ 206780 h 2348945"/>
                <a:gd name="connsiteX150" fmla="*/ 1531168 w 1843901"/>
                <a:gd name="connsiteY150" fmla="*/ 205710 h 2348945"/>
                <a:gd name="connsiteX151" fmla="*/ 1517256 w 1843901"/>
                <a:gd name="connsiteY151" fmla="*/ 206973 h 2348945"/>
                <a:gd name="connsiteX152" fmla="*/ 1486604 w 1843901"/>
                <a:gd name="connsiteY152" fmla="*/ 229319 h 2348945"/>
                <a:gd name="connsiteX153" fmla="*/ 1473184 w 1843901"/>
                <a:gd name="connsiteY153" fmla="*/ 226558 h 2348945"/>
                <a:gd name="connsiteX154" fmla="*/ 1469459 w 1843901"/>
                <a:gd name="connsiteY154" fmla="*/ 220286 h 2348945"/>
                <a:gd name="connsiteX155" fmla="*/ 1452443 w 1843901"/>
                <a:gd name="connsiteY155" fmla="*/ 222983 h 2348945"/>
                <a:gd name="connsiteX156" fmla="*/ 1450666 w 1843901"/>
                <a:gd name="connsiteY156" fmla="*/ 230903 h 2348945"/>
                <a:gd name="connsiteX157" fmla="*/ 1441612 w 1843901"/>
                <a:gd name="connsiteY157" fmla="*/ 238138 h 2348945"/>
                <a:gd name="connsiteX158" fmla="*/ 1429561 w 1843901"/>
                <a:gd name="connsiteY158" fmla="*/ 238138 h 2348945"/>
                <a:gd name="connsiteX159" fmla="*/ 1417232 w 1843901"/>
                <a:gd name="connsiteY159" fmla="*/ 244837 h 2348945"/>
                <a:gd name="connsiteX160" fmla="*/ 1402185 w 1843901"/>
                <a:gd name="connsiteY160" fmla="*/ 268040 h 2348945"/>
                <a:gd name="connsiteX161" fmla="*/ 1392853 w 1843901"/>
                <a:gd name="connsiteY161" fmla="*/ 274418 h 2348945"/>
                <a:gd name="connsiteX162" fmla="*/ 1392853 w 1843901"/>
                <a:gd name="connsiteY162" fmla="*/ 274418 h 2348945"/>
                <a:gd name="connsiteX163" fmla="*/ 1349979 w 1843901"/>
                <a:gd name="connsiteY163" fmla="*/ 343276 h 2348945"/>
                <a:gd name="connsiteX164" fmla="*/ 1352848 w 1843901"/>
                <a:gd name="connsiteY164" fmla="*/ 354428 h 2348945"/>
                <a:gd name="connsiteX165" fmla="*/ 1357450 w 1843901"/>
                <a:gd name="connsiteY165" fmla="*/ 365451 h 2348945"/>
                <a:gd name="connsiteX166" fmla="*/ 1379239 w 1843901"/>
                <a:gd name="connsiteY166" fmla="*/ 401775 h 2348945"/>
                <a:gd name="connsiteX167" fmla="*/ 1380502 w 1843901"/>
                <a:gd name="connsiteY167" fmla="*/ 404065 h 2348945"/>
                <a:gd name="connsiteX168" fmla="*/ 1393281 w 1843901"/>
                <a:gd name="connsiteY168" fmla="*/ 428745 h 2348945"/>
                <a:gd name="connsiteX169" fmla="*/ 1395528 w 1843901"/>
                <a:gd name="connsiteY169" fmla="*/ 431506 h 2348945"/>
                <a:gd name="connsiteX170" fmla="*/ 1414600 w 1843901"/>
                <a:gd name="connsiteY170" fmla="*/ 446767 h 2348945"/>
                <a:gd name="connsiteX171" fmla="*/ 1414963 w 1843901"/>
                <a:gd name="connsiteY171" fmla="*/ 459845 h 2348945"/>
                <a:gd name="connsiteX172" fmla="*/ 1410897 w 1843901"/>
                <a:gd name="connsiteY172" fmla="*/ 463463 h 2348945"/>
                <a:gd name="connsiteX173" fmla="*/ 1396641 w 1843901"/>
                <a:gd name="connsiteY173" fmla="*/ 456806 h 2348945"/>
                <a:gd name="connsiteX174" fmla="*/ 1396641 w 1843901"/>
                <a:gd name="connsiteY174" fmla="*/ 456806 h 2348945"/>
                <a:gd name="connsiteX175" fmla="*/ 1387566 w 1843901"/>
                <a:gd name="connsiteY175" fmla="*/ 447987 h 2348945"/>
                <a:gd name="connsiteX176" fmla="*/ 1374316 w 1843901"/>
                <a:gd name="connsiteY176" fmla="*/ 448779 h 2348945"/>
                <a:gd name="connsiteX177" fmla="*/ 1362223 w 1843901"/>
                <a:gd name="connsiteY177" fmla="*/ 441373 h 2348945"/>
                <a:gd name="connsiteX178" fmla="*/ 1362223 w 1843901"/>
                <a:gd name="connsiteY178" fmla="*/ 441373 h 2348945"/>
                <a:gd name="connsiteX179" fmla="*/ 1351178 w 1843901"/>
                <a:gd name="connsiteY179" fmla="*/ 433946 h 2348945"/>
                <a:gd name="connsiteX180" fmla="*/ 1326242 w 1843901"/>
                <a:gd name="connsiteY180" fmla="*/ 433347 h 2348945"/>
                <a:gd name="connsiteX181" fmla="*/ 1316396 w 1843901"/>
                <a:gd name="connsiteY181" fmla="*/ 437820 h 2348945"/>
                <a:gd name="connsiteX182" fmla="*/ 1307855 w 1843901"/>
                <a:gd name="connsiteY182" fmla="*/ 448116 h 2348945"/>
                <a:gd name="connsiteX183" fmla="*/ 1272474 w 1843901"/>
                <a:gd name="connsiteY183" fmla="*/ 454152 h 2348945"/>
                <a:gd name="connsiteX184" fmla="*/ 1253616 w 1843901"/>
                <a:gd name="connsiteY184" fmla="*/ 442829 h 2348945"/>
                <a:gd name="connsiteX185" fmla="*/ 1249507 w 1843901"/>
                <a:gd name="connsiteY185" fmla="*/ 436771 h 2348945"/>
                <a:gd name="connsiteX186" fmla="*/ 1249378 w 1843901"/>
                <a:gd name="connsiteY186" fmla="*/ 436043 h 2348945"/>
                <a:gd name="connsiteX187" fmla="*/ 1259610 w 1843901"/>
                <a:gd name="connsiteY187" fmla="*/ 426026 h 2348945"/>
                <a:gd name="connsiteX188" fmla="*/ 1263997 w 1843901"/>
                <a:gd name="connsiteY188" fmla="*/ 426861 h 2348945"/>
                <a:gd name="connsiteX189" fmla="*/ 1273244 w 1843901"/>
                <a:gd name="connsiteY189" fmla="*/ 414018 h 2348945"/>
                <a:gd name="connsiteX190" fmla="*/ 1255500 w 1843901"/>
                <a:gd name="connsiteY190" fmla="*/ 382275 h 2348945"/>
                <a:gd name="connsiteX191" fmla="*/ 1236108 w 1843901"/>
                <a:gd name="connsiteY191" fmla="*/ 381590 h 2348945"/>
                <a:gd name="connsiteX192" fmla="*/ 1234031 w 1843901"/>
                <a:gd name="connsiteY192" fmla="*/ 384758 h 2348945"/>
                <a:gd name="connsiteX193" fmla="*/ 1216629 w 1843901"/>
                <a:gd name="connsiteY193" fmla="*/ 386663 h 2348945"/>
                <a:gd name="connsiteX194" fmla="*/ 1201240 w 1843901"/>
                <a:gd name="connsiteY194" fmla="*/ 371680 h 2348945"/>
                <a:gd name="connsiteX195" fmla="*/ 1183880 w 1843901"/>
                <a:gd name="connsiteY195" fmla="*/ 373521 h 2348945"/>
                <a:gd name="connsiteX196" fmla="*/ 1166243 w 1843901"/>
                <a:gd name="connsiteY196" fmla="*/ 399955 h 2348945"/>
                <a:gd name="connsiteX197" fmla="*/ 1164509 w 1843901"/>
                <a:gd name="connsiteY197" fmla="*/ 404258 h 2348945"/>
                <a:gd name="connsiteX198" fmla="*/ 1162433 w 1843901"/>
                <a:gd name="connsiteY198" fmla="*/ 415859 h 2348945"/>
                <a:gd name="connsiteX199" fmla="*/ 1172921 w 1843901"/>
                <a:gd name="connsiteY199" fmla="*/ 429558 h 2348945"/>
                <a:gd name="connsiteX200" fmla="*/ 1181269 w 1843901"/>
                <a:gd name="connsiteY200" fmla="*/ 430286 h 2348945"/>
                <a:gd name="connsiteX201" fmla="*/ 1191929 w 1843901"/>
                <a:gd name="connsiteY201" fmla="*/ 442422 h 2348945"/>
                <a:gd name="connsiteX202" fmla="*/ 1191929 w 1843901"/>
                <a:gd name="connsiteY202" fmla="*/ 442422 h 2348945"/>
                <a:gd name="connsiteX203" fmla="*/ 1179856 w 1843901"/>
                <a:gd name="connsiteY203" fmla="*/ 453617 h 2348945"/>
                <a:gd name="connsiteX204" fmla="*/ 1146102 w 1843901"/>
                <a:gd name="connsiteY204" fmla="*/ 452503 h 2348945"/>
                <a:gd name="connsiteX205" fmla="*/ 1134029 w 1843901"/>
                <a:gd name="connsiteY205" fmla="*/ 464533 h 2348945"/>
                <a:gd name="connsiteX206" fmla="*/ 1134479 w 1843901"/>
                <a:gd name="connsiteY206" fmla="*/ 479944 h 2348945"/>
                <a:gd name="connsiteX207" fmla="*/ 1131868 w 1843901"/>
                <a:gd name="connsiteY207" fmla="*/ 487650 h 2348945"/>
                <a:gd name="connsiteX208" fmla="*/ 1110870 w 1843901"/>
                <a:gd name="connsiteY208" fmla="*/ 513485 h 2348945"/>
                <a:gd name="connsiteX209" fmla="*/ 1114294 w 1843901"/>
                <a:gd name="connsiteY209" fmla="*/ 542424 h 2348945"/>
                <a:gd name="connsiteX210" fmla="*/ 1121679 w 1843901"/>
                <a:gd name="connsiteY210" fmla="*/ 548075 h 2348945"/>
                <a:gd name="connsiteX211" fmla="*/ 1129642 w 1843901"/>
                <a:gd name="connsiteY211" fmla="*/ 564642 h 2348945"/>
                <a:gd name="connsiteX212" fmla="*/ 1129192 w 1843901"/>
                <a:gd name="connsiteY212" fmla="*/ 586110 h 2348945"/>
                <a:gd name="connsiteX213" fmla="*/ 1142120 w 1843901"/>
                <a:gd name="connsiteY213" fmla="*/ 603362 h 2348945"/>
                <a:gd name="connsiteX214" fmla="*/ 1142120 w 1843901"/>
                <a:gd name="connsiteY214" fmla="*/ 603362 h 2348945"/>
                <a:gd name="connsiteX215" fmla="*/ 1154942 w 1843901"/>
                <a:gd name="connsiteY215" fmla="*/ 618153 h 2348945"/>
                <a:gd name="connsiteX216" fmla="*/ 1155905 w 1843901"/>
                <a:gd name="connsiteY216" fmla="*/ 626180 h 2348945"/>
                <a:gd name="connsiteX217" fmla="*/ 1160271 w 1843901"/>
                <a:gd name="connsiteY217" fmla="*/ 630782 h 2348945"/>
                <a:gd name="connsiteX218" fmla="*/ 1177481 w 1843901"/>
                <a:gd name="connsiteY218" fmla="*/ 633714 h 2348945"/>
                <a:gd name="connsiteX219" fmla="*/ 1178016 w 1843901"/>
                <a:gd name="connsiteY219" fmla="*/ 644052 h 2348945"/>
                <a:gd name="connsiteX220" fmla="*/ 1168769 w 1843901"/>
                <a:gd name="connsiteY220" fmla="*/ 646621 h 2348945"/>
                <a:gd name="connsiteX221" fmla="*/ 1165708 w 1843901"/>
                <a:gd name="connsiteY221" fmla="*/ 648911 h 2348945"/>
                <a:gd name="connsiteX222" fmla="*/ 1154984 w 1843901"/>
                <a:gd name="connsiteY222" fmla="*/ 665949 h 2348945"/>
                <a:gd name="connsiteX223" fmla="*/ 1143383 w 1843901"/>
                <a:gd name="connsiteY223" fmla="*/ 669417 h 2348945"/>
                <a:gd name="connsiteX224" fmla="*/ 1134094 w 1843901"/>
                <a:gd name="connsiteY224" fmla="*/ 665200 h 2348945"/>
                <a:gd name="connsiteX225" fmla="*/ 1125810 w 1843901"/>
                <a:gd name="connsiteY225" fmla="*/ 665542 h 2348945"/>
                <a:gd name="connsiteX226" fmla="*/ 1123926 w 1843901"/>
                <a:gd name="connsiteY226" fmla="*/ 666591 h 2348945"/>
                <a:gd name="connsiteX227" fmla="*/ 1110420 w 1843901"/>
                <a:gd name="connsiteY227" fmla="*/ 660298 h 2348945"/>
                <a:gd name="connsiteX228" fmla="*/ 1108751 w 1843901"/>
                <a:gd name="connsiteY228" fmla="*/ 651630 h 2348945"/>
                <a:gd name="connsiteX229" fmla="*/ 1098819 w 1843901"/>
                <a:gd name="connsiteY229" fmla="*/ 644224 h 2348945"/>
                <a:gd name="connsiteX230" fmla="*/ 1083279 w 1843901"/>
                <a:gd name="connsiteY230" fmla="*/ 645722 h 2348945"/>
                <a:gd name="connsiteX231" fmla="*/ 1075681 w 1843901"/>
                <a:gd name="connsiteY231" fmla="*/ 651308 h 2348945"/>
                <a:gd name="connsiteX232" fmla="*/ 1074033 w 1843901"/>
                <a:gd name="connsiteY232" fmla="*/ 655226 h 2348945"/>
                <a:gd name="connsiteX233" fmla="*/ 1079448 w 1843901"/>
                <a:gd name="connsiteY233" fmla="*/ 667490 h 2348945"/>
                <a:gd name="connsiteX234" fmla="*/ 1093297 w 1843901"/>
                <a:gd name="connsiteY234" fmla="*/ 672371 h 2348945"/>
                <a:gd name="connsiteX235" fmla="*/ 1098755 w 1843901"/>
                <a:gd name="connsiteY235" fmla="*/ 684571 h 2348945"/>
                <a:gd name="connsiteX236" fmla="*/ 1098755 w 1843901"/>
                <a:gd name="connsiteY236" fmla="*/ 684571 h 2348945"/>
                <a:gd name="connsiteX237" fmla="*/ 1102329 w 1843901"/>
                <a:gd name="connsiteY237" fmla="*/ 695851 h 2348945"/>
                <a:gd name="connsiteX238" fmla="*/ 1110870 w 1843901"/>
                <a:gd name="connsiteY238" fmla="*/ 701288 h 2348945"/>
                <a:gd name="connsiteX239" fmla="*/ 1120673 w 1843901"/>
                <a:gd name="connsiteY239" fmla="*/ 710535 h 2348945"/>
                <a:gd name="connsiteX240" fmla="*/ 1142099 w 1843901"/>
                <a:gd name="connsiteY240" fmla="*/ 740266 h 2348945"/>
                <a:gd name="connsiteX241" fmla="*/ 1151624 w 1843901"/>
                <a:gd name="connsiteY241" fmla="*/ 749341 h 2348945"/>
                <a:gd name="connsiteX242" fmla="*/ 1173157 w 1843901"/>
                <a:gd name="connsiteY242" fmla="*/ 763340 h 2348945"/>
                <a:gd name="connsiteX243" fmla="*/ 1191008 w 1843901"/>
                <a:gd name="connsiteY243" fmla="*/ 759658 h 2348945"/>
                <a:gd name="connsiteX244" fmla="*/ 1191008 w 1843901"/>
                <a:gd name="connsiteY244" fmla="*/ 759658 h 2348945"/>
                <a:gd name="connsiteX245" fmla="*/ 1211985 w 1843901"/>
                <a:gd name="connsiteY245" fmla="*/ 758866 h 2348945"/>
                <a:gd name="connsiteX246" fmla="*/ 1214104 w 1843901"/>
                <a:gd name="connsiteY246" fmla="*/ 761563 h 2348945"/>
                <a:gd name="connsiteX247" fmla="*/ 1224314 w 1843901"/>
                <a:gd name="connsiteY247" fmla="*/ 766529 h 2348945"/>
                <a:gd name="connsiteX248" fmla="*/ 1245697 w 1843901"/>
                <a:gd name="connsiteY248" fmla="*/ 766529 h 2348945"/>
                <a:gd name="connsiteX249" fmla="*/ 1256806 w 1843901"/>
                <a:gd name="connsiteY249" fmla="*/ 772822 h 2348945"/>
                <a:gd name="connsiteX250" fmla="*/ 1263719 w 1843901"/>
                <a:gd name="connsiteY250" fmla="*/ 784337 h 2348945"/>
                <a:gd name="connsiteX251" fmla="*/ 1274079 w 1843901"/>
                <a:gd name="connsiteY251" fmla="*/ 790609 h 2348945"/>
                <a:gd name="connsiteX252" fmla="*/ 1293215 w 1843901"/>
                <a:gd name="connsiteY252" fmla="*/ 791743 h 2348945"/>
                <a:gd name="connsiteX253" fmla="*/ 1299443 w 1843901"/>
                <a:gd name="connsiteY253" fmla="*/ 798336 h 2348945"/>
                <a:gd name="connsiteX254" fmla="*/ 1299443 w 1843901"/>
                <a:gd name="connsiteY254" fmla="*/ 814068 h 2348945"/>
                <a:gd name="connsiteX255" fmla="*/ 1302461 w 1843901"/>
                <a:gd name="connsiteY255" fmla="*/ 819633 h 2348945"/>
                <a:gd name="connsiteX256" fmla="*/ 1309033 w 1843901"/>
                <a:gd name="connsiteY256" fmla="*/ 823871 h 2348945"/>
                <a:gd name="connsiteX257" fmla="*/ 1305287 w 1843901"/>
                <a:gd name="connsiteY257" fmla="*/ 836029 h 2348945"/>
                <a:gd name="connsiteX258" fmla="*/ 1260230 w 1843901"/>
                <a:gd name="connsiteY258" fmla="*/ 834938 h 2348945"/>
                <a:gd name="connsiteX259" fmla="*/ 1248244 w 1843901"/>
                <a:gd name="connsiteY259" fmla="*/ 826076 h 2348945"/>
                <a:gd name="connsiteX260" fmla="*/ 1248244 w 1843901"/>
                <a:gd name="connsiteY260" fmla="*/ 826076 h 2348945"/>
                <a:gd name="connsiteX261" fmla="*/ 1228252 w 1843901"/>
                <a:gd name="connsiteY261" fmla="*/ 819762 h 2348945"/>
                <a:gd name="connsiteX262" fmla="*/ 1225662 w 1843901"/>
                <a:gd name="connsiteY262" fmla="*/ 821667 h 2348945"/>
                <a:gd name="connsiteX263" fmla="*/ 1220439 w 1843901"/>
                <a:gd name="connsiteY263" fmla="*/ 831256 h 2348945"/>
                <a:gd name="connsiteX264" fmla="*/ 1219412 w 1843901"/>
                <a:gd name="connsiteY264" fmla="*/ 847224 h 2348945"/>
                <a:gd name="connsiteX265" fmla="*/ 1225448 w 1843901"/>
                <a:gd name="connsiteY265" fmla="*/ 858097 h 2348945"/>
                <a:gd name="connsiteX266" fmla="*/ 1233047 w 1843901"/>
                <a:gd name="connsiteY266" fmla="*/ 862164 h 2348945"/>
                <a:gd name="connsiteX267" fmla="*/ 1229900 w 1843901"/>
                <a:gd name="connsiteY267" fmla="*/ 878667 h 2348945"/>
                <a:gd name="connsiteX268" fmla="*/ 1197858 w 1843901"/>
                <a:gd name="connsiteY268" fmla="*/ 882391 h 2348945"/>
                <a:gd name="connsiteX269" fmla="*/ 1189488 w 1843901"/>
                <a:gd name="connsiteY269" fmla="*/ 887614 h 2348945"/>
                <a:gd name="connsiteX270" fmla="*/ 1173778 w 1843901"/>
                <a:gd name="connsiteY270" fmla="*/ 912208 h 2348945"/>
                <a:gd name="connsiteX271" fmla="*/ 1165152 w 1843901"/>
                <a:gd name="connsiteY271" fmla="*/ 918929 h 2348945"/>
                <a:gd name="connsiteX272" fmla="*/ 1155755 w 1843901"/>
                <a:gd name="connsiteY272" fmla="*/ 922054 h 2348945"/>
                <a:gd name="connsiteX273" fmla="*/ 1144582 w 1843901"/>
                <a:gd name="connsiteY273" fmla="*/ 936844 h 2348945"/>
                <a:gd name="connsiteX274" fmla="*/ 1144582 w 1843901"/>
                <a:gd name="connsiteY274" fmla="*/ 936844 h 2348945"/>
                <a:gd name="connsiteX275" fmla="*/ 1135549 w 1843901"/>
                <a:gd name="connsiteY275" fmla="*/ 950736 h 2348945"/>
                <a:gd name="connsiteX276" fmla="*/ 1134565 w 1843901"/>
                <a:gd name="connsiteY276" fmla="*/ 951228 h 2348945"/>
                <a:gd name="connsiteX277" fmla="*/ 1122236 w 1843901"/>
                <a:gd name="connsiteY277" fmla="*/ 945877 h 2348945"/>
                <a:gd name="connsiteX278" fmla="*/ 1118447 w 1843901"/>
                <a:gd name="connsiteY278" fmla="*/ 933077 h 2348945"/>
                <a:gd name="connsiteX279" fmla="*/ 1115365 w 1843901"/>
                <a:gd name="connsiteY279" fmla="*/ 928604 h 2348945"/>
                <a:gd name="connsiteX280" fmla="*/ 1099761 w 1843901"/>
                <a:gd name="connsiteY280" fmla="*/ 916724 h 2348945"/>
                <a:gd name="connsiteX281" fmla="*/ 1095245 w 1843901"/>
                <a:gd name="connsiteY281" fmla="*/ 914969 h 2348945"/>
                <a:gd name="connsiteX282" fmla="*/ 1082937 w 1843901"/>
                <a:gd name="connsiteY282" fmla="*/ 913856 h 2348945"/>
                <a:gd name="connsiteX283" fmla="*/ 1080112 w 1843901"/>
                <a:gd name="connsiteY283" fmla="*/ 921711 h 2348945"/>
                <a:gd name="connsiteX284" fmla="*/ 1080112 w 1843901"/>
                <a:gd name="connsiteY284" fmla="*/ 921711 h 2348945"/>
                <a:gd name="connsiteX285" fmla="*/ 1081931 w 1843901"/>
                <a:gd name="connsiteY285" fmla="*/ 924665 h 2348945"/>
                <a:gd name="connsiteX286" fmla="*/ 1083344 w 1843901"/>
                <a:gd name="connsiteY286" fmla="*/ 934511 h 2348945"/>
                <a:gd name="connsiteX287" fmla="*/ 1084713 w 1843901"/>
                <a:gd name="connsiteY287" fmla="*/ 937080 h 2348945"/>
                <a:gd name="connsiteX288" fmla="*/ 1115771 w 1843901"/>
                <a:gd name="connsiteY288" fmla="*/ 965398 h 2348945"/>
                <a:gd name="connsiteX289" fmla="*/ 1183410 w 1843901"/>
                <a:gd name="connsiteY289" fmla="*/ 1033892 h 2348945"/>
                <a:gd name="connsiteX290" fmla="*/ 1193620 w 1843901"/>
                <a:gd name="connsiteY290" fmla="*/ 1053456 h 2348945"/>
                <a:gd name="connsiteX291" fmla="*/ 1196616 w 1843901"/>
                <a:gd name="connsiteY291" fmla="*/ 1069681 h 2348945"/>
                <a:gd name="connsiteX292" fmla="*/ 1210336 w 1843901"/>
                <a:gd name="connsiteY292" fmla="*/ 1069916 h 2348945"/>
                <a:gd name="connsiteX293" fmla="*/ 1216030 w 1843901"/>
                <a:gd name="connsiteY293" fmla="*/ 1044102 h 2348945"/>
                <a:gd name="connsiteX294" fmla="*/ 1222023 w 1843901"/>
                <a:gd name="connsiteY294" fmla="*/ 1038666 h 2348945"/>
                <a:gd name="connsiteX295" fmla="*/ 1230863 w 1843901"/>
                <a:gd name="connsiteY295" fmla="*/ 1037595 h 2348945"/>
                <a:gd name="connsiteX296" fmla="*/ 1240774 w 1843901"/>
                <a:gd name="connsiteY296" fmla="*/ 1026444 h 2348945"/>
                <a:gd name="connsiteX297" fmla="*/ 1240774 w 1843901"/>
                <a:gd name="connsiteY297" fmla="*/ 1026444 h 2348945"/>
                <a:gd name="connsiteX298" fmla="*/ 1251626 w 1843901"/>
                <a:gd name="connsiteY298" fmla="*/ 1015206 h 2348945"/>
                <a:gd name="connsiteX299" fmla="*/ 1257683 w 1843901"/>
                <a:gd name="connsiteY299" fmla="*/ 1014992 h 2348945"/>
                <a:gd name="connsiteX300" fmla="*/ 1268535 w 1843901"/>
                <a:gd name="connsiteY300" fmla="*/ 1004076 h 2348945"/>
                <a:gd name="connsiteX301" fmla="*/ 1269092 w 1843901"/>
                <a:gd name="connsiteY301" fmla="*/ 984876 h 2348945"/>
                <a:gd name="connsiteX302" fmla="*/ 1271147 w 1843901"/>
                <a:gd name="connsiteY302" fmla="*/ 978712 h 2348945"/>
                <a:gd name="connsiteX303" fmla="*/ 1284503 w 1843901"/>
                <a:gd name="connsiteY303" fmla="*/ 959790 h 2348945"/>
                <a:gd name="connsiteX304" fmla="*/ 1318258 w 1843901"/>
                <a:gd name="connsiteY304" fmla="*/ 962102 h 2348945"/>
                <a:gd name="connsiteX305" fmla="*/ 1318258 w 1843901"/>
                <a:gd name="connsiteY305" fmla="*/ 962102 h 2348945"/>
                <a:gd name="connsiteX306" fmla="*/ 1334504 w 1843901"/>
                <a:gd name="connsiteY306" fmla="*/ 959747 h 2348945"/>
                <a:gd name="connsiteX307" fmla="*/ 1336602 w 1843901"/>
                <a:gd name="connsiteY307" fmla="*/ 948788 h 2348945"/>
                <a:gd name="connsiteX308" fmla="*/ 1352976 w 1843901"/>
                <a:gd name="connsiteY308" fmla="*/ 937444 h 2348945"/>
                <a:gd name="connsiteX309" fmla="*/ 1357407 w 1843901"/>
                <a:gd name="connsiteY309" fmla="*/ 938193 h 2348945"/>
                <a:gd name="connsiteX310" fmla="*/ 1368130 w 1843901"/>
                <a:gd name="connsiteY310" fmla="*/ 921005 h 2348945"/>
                <a:gd name="connsiteX311" fmla="*/ 1342359 w 1843901"/>
                <a:gd name="connsiteY311" fmla="*/ 885238 h 2348945"/>
                <a:gd name="connsiteX312" fmla="*/ 1329923 w 1843901"/>
                <a:gd name="connsiteY312" fmla="*/ 874086 h 2348945"/>
                <a:gd name="connsiteX313" fmla="*/ 1324893 w 1843901"/>
                <a:gd name="connsiteY313" fmla="*/ 871240 h 2348945"/>
                <a:gd name="connsiteX314" fmla="*/ 1323416 w 1843901"/>
                <a:gd name="connsiteY314" fmla="*/ 850970 h 2348945"/>
                <a:gd name="connsiteX315" fmla="*/ 1323416 w 1843901"/>
                <a:gd name="connsiteY315" fmla="*/ 850970 h 2348945"/>
                <a:gd name="connsiteX316" fmla="*/ 1362908 w 1843901"/>
                <a:gd name="connsiteY316" fmla="*/ 850691 h 2348945"/>
                <a:gd name="connsiteX317" fmla="*/ 1377291 w 1843901"/>
                <a:gd name="connsiteY317" fmla="*/ 861565 h 2348945"/>
                <a:gd name="connsiteX318" fmla="*/ 1396149 w 1843901"/>
                <a:gd name="connsiteY318" fmla="*/ 868115 h 2348945"/>
                <a:gd name="connsiteX319" fmla="*/ 1411774 w 1843901"/>
                <a:gd name="connsiteY319" fmla="*/ 868457 h 2348945"/>
                <a:gd name="connsiteX320" fmla="*/ 1426265 w 1843901"/>
                <a:gd name="connsiteY320" fmla="*/ 851654 h 2348945"/>
                <a:gd name="connsiteX321" fmla="*/ 1424874 w 1843901"/>
                <a:gd name="connsiteY321" fmla="*/ 843585 h 2348945"/>
                <a:gd name="connsiteX322" fmla="*/ 1416376 w 1843901"/>
                <a:gd name="connsiteY322" fmla="*/ 832134 h 2348945"/>
                <a:gd name="connsiteX323" fmla="*/ 1416376 w 1843901"/>
                <a:gd name="connsiteY323" fmla="*/ 832134 h 2348945"/>
                <a:gd name="connsiteX324" fmla="*/ 1409099 w 1843901"/>
                <a:gd name="connsiteY324" fmla="*/ 811393 h 2348945"/>
                <a:gd name="connsiteX325" fmla="*/ 1409591 w 1843901"/>
                <a:gd name="connsiteY325" fmla="*/ 810323 h 2348945"/>
                <a:gd name="connsiteX326" fmla="*/ 1406766 w 1843901"/>
                <a:gd name="connsiteY326" fmla="*/ 792899 h 2348945"/>
                <a:gd name="connsiteX327" fmla="*/ 1400044 w 1843901"/>
                <a:gd name="connsiteY327" fmla="*/ 785729 h 2348945"/>
                <a:gd name="connsiteX328" fmla="*/ 1384483 w 1843901"/>
                <a:gd name="connsiteY328" fmla="*/ 746987 h 2348945"/>
                <a:gd name="connsiteX329" fmla="*/ 1383884 w 1843901"/>
                <a:gd name="connsiteY329" fmla="*/ 688788 h 2348945"/>
                <a:gd name="connsiteX330" fmla="*/ 1388593 w 1843901"/>
                <a:gd name="connsiteY330" fmla="*/ 665414 h 2348945"/>
                <a:gd name="connsiteX331" fmla="*/ 1395143 w 1843901"/>
                <a:gd name="connsiteY331" fmla="*/ 650281 h 2348945"/>
                <a:gd name="connsiteX332" fmla="*/ 1408135 w 1843901"/>
                <a:gd name="connsiteY332" fmla="*/ 643795 h 2348945"/>
                <a:gd name="connsiteX333" fmla="*/ 1408135 w 1843901"/>
                <a:gd name="connsiteY333" fmla="*/ 643795 h 2348945"/>
                <a:gd name="connsiteX334" fmla="*/ 1415370 w 1843901"/>
                <a:gd name="connsiteY334" fmla="*/ 660256 h 2348945"/>
                <a:gd name="connsiteX335" fmla="*/ 1409762 w 1843901"/>
                <a:gd name="connsiteY335" fmla="*/ 670359 h 2348945"/>
                <a:gd name="connsiteX336" fmla="*/ 1404176 w 1843901"/>
                <a:gd name="connsiteY336" fmla="*/ 693925 h 2348945"/>
                <a:gd name="connsiteX337" fmla="*/ 1405952 w 1843901"/>
                <a:gd name="connsiteY337" fmla="*/ 737355 h 2348945"/>
                <a:gd name="connsiteX338" fmla="*/ 1414043 w 1843901"/>
                <a:gd name="connsiteY338" fmla="*/ 761220 h 2348945"/>
                <a:gd name="connsiteX339" fmla="*/ 1443068 w 1843901"/>
                <a:gd name="connsiteY339" fmla="*/ 802596 h 2348945"/>
                <a:gd name="connsiteX340" fmla="*/ 1446364 w 1843901"/>
                <a:gd name="connsiteY340" fmla="*/ 805528 h 2348945"/>
                <a:gd name="connsiteX341" fmla="*/ 1456488 w 1843901"/>
                <a:gd name="connsiteY341" fmla="*/ 810943 h 2348945"/>
                <a:gd name="connsiteX342" fmla="*/ 1470530 w 1843901"/>
                <a:gd name="connsiteY342" fmla="*/ 802317 h 2348945"/>
                <a:gd name="connsiteX343" fmla="*/ 1470101 w 1843901"/>
                <a:gd name="connsiteY343" fmla="*/ 782454 h 2348945"/>
                <a:gd name="connsiteX344" fmla="*/ 1474896 w 1843901"/>
                <a:gd name="connsiteY344" fmla="*/ 780806 h 2348945"/>
                <a:gd name="connsiteX345" fmla="*/ 1498377 w 1843901"/>
                <a:gd name="connsiteY345" fmla="*/ 812399 h 2348945"/>
                <a:gd name="connsiteX346" fmla="*/ 1523356 w 1843901"/>
                <a:gd name="connsiteY346" fmla="*/ 804607 h 2348945"/>
                <a:gd name="connsiteX347" fmla="*/ 1523441 w 1843901"/>
                <a:gd name="connsiteY347" fmla="*/ 801953 h 2348945"/>
                <a:gd name="connsiteX348" fmla="*/ 1537526 w 1843901"/>
                <a:gd name="connsiteY348" fmla="*/ 788575 h 2348945"/>
                <a:gd name="connsiteX349" fmla="*/ 1555805 w 1843901"/>
                <a:gd name="connsiteY349" fmla="*/ 788897 h 2348945"/>
                <a:gd name="connsiteX350" fmla="*/ 1582817 w 1843901"/>
                <a:gd name="connsiteY350" fmla="*/ 766636 h 2348945"/>
                <a:gd name="connsiteX351" fmla="*/ 1587698 w 1843901"/>
                <a:gd name="connsiteY351" fmla="*/ 738981 h 2348945"/>
                <a:gd name="connsiteX352" fmla="*/ 1578280 w 1843901"/>
                <a:gd name="connsiteY352" fmla="*/ 716978 h 2348945"/>
                <a:gd name="connsiteX353" fmla="*/ 1540822 w 1843901"/>
                <a:gd name="connsiteY353" fmla="*/ 691998 h 2348945"/>
                <a:gd name="connsiteX354" fmla="*/ 1543091 w 1843901"/>
                <a:gd name="connsiteY354" fmla="*/ 686669 h 2348945"/>
                <a:gd name="connsiteX355" fmla="*/ 1546687 w 1843901"/>
                <a:gd name="connsiteY355" fmla="*/ 687461 h 2348945"/>
                <a:gd name="connsiteX356" fmla="*/ 1559572 w 1843901"/>
                <a:gd name="connsiteY356" fmla="*/ 686797 h 2348945"/>
                <a:gd name="connsiteX357" fmla="*/ 1565095 w 1843901"/>
                <a:gd name="connsiteY357" fmla="*/ 684956 h 2348945"/>
                <a:gd name="connsiteX358" fmla="*/ 1585621 w 1843901"/>
                <a:gd name="connsiteY358" fmla="*/ 687439 h 2348945"/>
                <a:gd name="connsiteX359" fmla="*/ 1594012 w 1843901"/>
                <a:gd name="connsiteY359" fmla="*/ 692726 h 2348945"/>
                <a:gd name="connsiteX360" fmla="*/ 1610344 w 1843901"/>
                <a:gd name="connsiteY360" fmla="*/ 696857 h 2348945"/>
                <a:gd name="connsiteX361" fmla="*/ 1624556 w 1843901"/>
                <a:gd name="connsiteY361" fmla="*/ 695915 h 2348945"/>
                <a:gd name="connsiteX362" fmla="*/ 1649107 w 1843901"/>
                <a:gd name="connsiteY362" fmla="*/ 675667 h 2348945"/>
                <a:gd name="connsiteX363" fmla="*/ 1660794 w 1843901"/>
                <a:gd name="connsiteY363" fmla="*/ 631359 h 2348945"/>
                <a:gd name="connsiteX364" fmla="*/ 1661522 w 1843901"/>
                <a:gd name="connsiteY364" fmla="*/ 621364 h 2348945"/>
                <a:gd name="connsiteX365" fmla="*/ 1655721 w 1843901"/>
                <a:gd name="connsiteY365" fmla="*/ 569693 h 2348945"/>
                <a:gd name="connsiteX366" fmla="*/ 1635922 w 1843901"/>
                <a:gd name="connsiteY366" fmla="*/ 564278 h 2348945"/>
                <a:gd name="connsiteX367" fmla="*/ 1628580 w 1843901"/>
                <a:gd name="connsiteY367" fmla="*/ 573995 h 2348945"/>
                <a:gd name="connsiteX368" fmla="*/ 1606898 w 1843901"/>
                <a:gd name="connsiteY368" fmla="*/ 584141 h 2348945"/>
                <a:gd name="connsiteX369" fmla="*/ 1564067 w 1843901"/>
                <a:gd name="connsiteY369" fmla="*/ 582086 h 2348945"/>
                <a:gd name="connsiteX370" fmla="*/ 1563896 w 1843901"/>
                <a:gd name="connsiteY370" fmla="*/ 578019 h 2348945"/>
                <a:gd name="connsiteX371" fmla="*/ 1588747 w 1843901"/>
                <a:gd name="connsiteY371" fmla="*/ 574659 h 2348945"/>
                <a:gd name="connsiteX372" fmla="*/ 1603730 w 1843901"/>
                <a:gd name="connsiteY372" fmla="*/ 566761 h 2348945"/>
                <a:gd name="connsiteX373" fmla="*/ 1625798 w 1843901"/>
                <a:gd name="connsiteY373" fmla="*/ 542295 h 2348945"/>
                <a:gd name="connsiteX374" fmla="*/ 1643028 w 1843901"/>
                <a:gd name="connsiteY374" fmla="*/ 534183 h 2348945"/>
                <a:gd name="connsiteX375" fmla="*/ 1659745 w 1843901"/>
                <a:gd name="connsiteY375" fmla="*/ 533477 h 2348945"/>
                <a:gd name="connsiteX376" fmla="*/ 1673894 w 1843901"/>
                <a:gd name="connsiteY376" fmla="*/ 515561 h 2348945"/>
                <a:gd name="connsiteX377" fmla="*/ 1658440 w 1843901"/>
                <a:gd name="connsiteY377" fmla="*/ 435722 h 2348945"/>
                <a:gd name="connsiteX378" fmla="*/ 1668114 w 1843901"/>
                <a:gd name="connsiteY378" fmla="*/ 431013 h 2348945"/>
                <a:gd name="connsiteX379" fmla="*/ 1680508 w 1843901"/>
                <a:gd name="connsiteY379" fmla="*/ 445312 h 2348945"/>
                <a:gd name="connsiteX380" fmla="*/ 1705208 w 1843901"/>
                <a:gd name="connsiteY380" fmla="*/ 448479 h 2348945"/>
                <a:gd name="connsiteX381" fmla="*/ 1713192 w 1843901"/>
                <a:gd name="connsiteY381" fmla="*/ 443000 h 2348945"/>
                <a:gd name="connsiteX382" fmla="*/ 1735389 w 1843901"/>
                <a:gd name="connsiteY382" fmla="*/ 443792 h 2348945"/>
                <a:gd name="connsiteX383" fmla="*/ 1755723 w 1843901"/>
                <a:gd name="connsiteY383" fmla="*/ 459974 h 2348945"/>
                <a:gd name="connsiteX384" fmla="*/ 1782457 w 1843901"/>
                <a:gd name="connsiteY384" fmla="*/ 456378 h 2348945"/>
                <a:gd name="connsiteX385" fmla="*/ 1793224 w 1843901"/>
                <a:gd name="connsiteY385" fmla="*/ 441630 h 2348945"/>
                <a:gd name="connsiteX386" fmla="*/ 1801807 w 1843901"/>
                <a:gd name="connsiteY386" fmla="*/ 435123 h 2348945"/>
                <a:gd name="connsiteX387" fmla="*/ 1826572 w 1843901"/>
                <a:gd name="connsiteY387" fmla="*/ 425898 h 2348945"/>
                <a:gd name="connsiteX388" fmla="*/ 1838601 w 1843901"/>
                <a:gd name="connsiteY388" fmla="*/ 410594 h 2348945"/>
                <a:gd name="connsiteX389" fmla="*/ 1843802 w 1843901"/>
                <a:gd name="connsiteY389" fmla="*/ 367014 h 2348945"/>
                <a:gd name="connsiteX390" fmla="*/ 1822719 w 1843901"/>
                <a:gd name="connsiteY390" fmla="*/ 355563 h 2348945"/>
                <a:gd name="connsiteX391" fmla="*/ 1770984 w 1843901"/>
                <a:gd name="connsiteY391" fmla="*/ 398693 h 2348945"/>
                <a:gd name="connsiteX392" fmla="*/ 1764777 w 1843901"/>
                <a:gd name="connsiteY392" fmla="*/ 402717 h 2348945"/>
                <a:gd name="connsiteX393" fmla="*/ 1734404 w 1843901"/>
                <a:gd name="connsiteY393" fmla="*/ 417593 h 2348945"/>
                <a:gd name="connsiteX394" fmla="*/ 1708719 w 1843901"/>
                <a:gd name="connsiteY394" fmla="*/ 418321 h 2348945"/>
                <a:gd name="connsiteX395" fmla="*/ 1683954 w 1843901"/>
                <a:gd name="connsiteY395" fmla="*/ 407897 h 2348945"/>
                <a:gd name="connsiteX396" fmla="*/ 1682991 w 1843901"/>
                <a:gd name="connsiteY396" fmla="*/ 392314 h 2348945"/>
                <a:gd name="connsiteX397" fmla="*/ 1697524 w 1843901"/>
                <a:gd name="connsiteY397" fmla="*/ 383945 h 2348945"/>
                <a:gd name="connsiteX398" fmla="*/ 1705936 w 1843901"/>
                <a:gd name="connsiteY398" fmla="*/ 369968 h 2348945"/>
                <a:gd name="connsiteX399" fmla="*/ 1706172 w 1843901"/>
                <a:gd name="connsiteY399" fmla="*/ 362840 h 2348945"/>
                <a:gd name="connsiteX400" fmla="*/ 1718008 w 1843901"/>
                <a:gd name="connsiteY400" fmla="*/ 347365 h 2348945"/>
                <a:gd name="connsiteX401" fmla="*/ 1723210 w 1843901"/>
                <a:gd name="connsiteY401" fmla="*/ 345759 h 2348945"/>
                <a:gd name="connsiteX402" fmla="*/ 1734040 w 1843901"/>
                <a:gd name="connsiteY402" fmla="*/ 335464 h 2348945"/>
                <a:gd name="connsiteX403" fmla="*/ 1736844 w 1843901"/>
                <a:gd name="connsiteY403" fmla="*/ 327737 h 2348945"/>
                <a:gd name="connsiteX404" fmla="*/ 1743437 w 1843901"/>
                <a:gd name="connsiteY404" fmla="*/ 319410 h 2348945"/>
                <a:gd name="connsiteX405" fmla="*/ 1752919 w 1843901"/>
                <a:gd name="connsiteY405" fmla="*/ 313224 h 2348945"/>
                <a:gd name="connsiteX406" fmla="*/ 1760539 w 1843901"/>
                <a:gd name="connsiteY406" fmla="*/ 299183 h 2348945"/>
                <a:gd name="connsiteX407" fmla="*/ 1760539 w 1843901"/>
                <a:gd name="connsiteY407" fmla="*/ 299183 h 2348945"/>
                <a:gd name="connsiteX408" fmla="*/ 1771584 w 1843901"/>
                <a:gd name="connsiteY408" fmla="*/ 283429 h 2348945"/>
                <a:gd name="connsiteX409" fmla="*/ 1776785 w 1843901"/>
                <a:gd name="connsiteY409" fmla="*/ 281546 h 2348945"/>
                <a:gd name="connsiteX410" fmla="*/ 1784341 w 1843901"/>
                <a:gd name="connsiteY410" fmla="*/ 276002 h 2348945"/>
                <a:gd name="connsiteX411" fmla="*/ 1795878 w 1843901"/>
                <a:gd name="connsiteY411" fmla="*/ 260998 h 2348945"/>
                <a:gd name="connsiteX412" fmla="*/ 1807543 w 1843901"/>
                <a:gd name="connsiteY412" fmla="*/ 254533 h 2348945"/>
                <a:gd name="connsiteX413" fmla="*/ 1823062 w 1843901"/>
                <a:gd name="connsiteY413" fmla="*/ 253014 h 2348945"/>
                <a:gd name="connsiteX414" fmla="*/ 1825352 w 1843901"/>
                <a:gd name="connsiteY414" fmla="*/ 239657 h 2348945"/>
                <a:gd name="connsiteX415" fmla="*/ 1802620 w 1843901"/>
                <a:gd name="connsiteY415" fmla="*/ 229062 h 2348945"/>
                <a:gd name="connsiteX416" fmla="*/ 1793224 w 1843901"/>
                <a:gd name="connsiteY416" fmla="*/ 194601 h 2348945"/>
                <a:gd name="connsiteX417" fmla="*/ 1820943 w 1843901"/>
                <a:gd name="connsiteY417" fmla="*/ 154232 h 2348945"/>
                <a:gd name="connsiteX418" fmla="*/ 1822120 w 1843901"/>
                <a:gd name="connsiteY418" fmla="*/ 122575 h 2348945"/>
                <a:gd name="connsiteX419" fmla="*/ 1810690 w 1843901"/>
                <a:gd name="connsiteY419" fmla="*/ 102990 h 2348945"/>
                <a:gd name="connsiteX420" fmla="*/ 1812702 w 1843901"/>
                <a:gd name="connsiteY420" fmla="*/ 85138 h 2348945"/>
                <a:gd name="connsiteX421" fmla="*/ 1814564 w 1843901"/>
                <a:gd name="connsiteY421" fmla="*/ 83148 h 2348945"/>
                <a:gd name="connsiteX422" fmla="*/ 1806880 w 1843901"/>
                <a:gd name="connsiteY422" fmla="*/ 58211 h 2348945"/>
                <a:gd name="connsiteX423" fmla="*/ 1797162 w 1843901"/>
                <a:gd name="connsiteY423" fmla="*/ 56028 h 2348945"/>
                <a:gd name="connsiteX424" fmla="*/ 1785454 w 1843901"/>
                <a:gd name="connsiteY424" fmla="*/ 42244 h 2348945"/>
                <a:gd name="connsiteX425" fmla="*/ 1784576 w 1843901"/>
                <a:gd name="connsiteY425" fmla="*/ 27389 h 2348945"/>
                <a:gd name="connsiteX426" fmla="*/ 1779782 w 1843901"/>
                <a:gd name="connsiteY426" fmla="*/ 17265 h 2348945"/>
                <a:gd name="connsiteX427" fmla="*/ 1765419 w 1843901"/>
                <a:gd name="connsiteY427" fmla="*/ 3994 h 2348945"/>
                <a:gd name="connsiteX428" fmla="*/ 1740611 w 1843901"/>
                <a:gd name="connsiteY428" fmla="*/ 11699 h 2348945"/>
                <a:gd name="connsiteX429" fmla="*/ 1736159 w 1843901"/>
                <a:gd name="connsiteY429" fmla="*/ 31434 h 2348945"/>
                <a:gd name="connsiteX430" fmla="*/ 1719228 w 1843901"/>
                <a:gd name="connsiteY430" fmla="*/ 46653 h 2348945"/>
                <a:gd name="connsiteX431" fmla="*/ 1719228 w 1843901"/>
                <a:gd name="connsiteY431" fmla="*/ 46653 h 2348945"/>
                <a:gd name="connsiteX432" fmla="*/ 1703774 w 1843901"/>
                <a:gd name="connsiteY432" fmla="*/ 57655 h 2348945"/>
                <a:gd name="connsiteX433" fmla="*/ 1697867 w 1843901"/>
                <a:gd name="connsiteY433" fmla="*/ 69877 h 2348945"/>
                <a:gd name="connsiteX434" fmla="*/ 1689947 w 1843901"/>
                <a:gd name="connsiteY434" fmla="*/ 78374 h 2348945"/>
                <a:gd name="connsiteX435" fmla="*/ 1653517 w 1843901"/>
                <a:gd name="connsiteY435" fmla="*/ 99308 h 2348945"/>
                <a:gd name="connsiteX436" fmla="*/ 1648572 w 1843901"/>
                <a:gd name="connsiteY436" fmla="*/ 103353 h 2348945"/>
                <a:gd name="connsiteX437" fmla="*/ 1639261 w 1843901"/>
                <a:gd name="connsiteY437" fmla="*/ 113906 h 2348945"/>
                <a:gd name="connsiteX438" fmla="*/ 1632733 w 1843901"/>
                <a:gd name="connsiteY438" fmla="*/ 118765 h 2348945"/>
                <a:gd name="connsiteX439" fmla="*/ 1604457 w 1843901"/>
                <a:gd name="connsiteY439" fmla="*/ 131757 h 2348945"/>
                <a:gd name="connsiteX440" fmla="*/ 1599449 w 1843901"/>
                <a:gd name="connsiteY440" fmla="*/ 135717 h 2348945"/>
                <a:gd name="connsiteX441" fmla="*/ 1583481 w 1843901"/>
                <a:gd name="connsiteY441" fmla="*/ 156051 h 2348945"/>
                <a:gd name="connsiteX442" fmla="*/ 1576204 w 1843901"/>
                <a:gd name="connsiteY442" fmla="*/ 160803 h 2348945"/>
                <a:gd name="connsiteX443" fmla="*/ 1564474 w 1843901"/>
                <a:gd name="connsiteY443" fmla="*/ 163842 h 2348945"/>
                <a:gd name="connsiteX444" fmla="*/ 1554350 w 1843901"/>
                <a:gd name="connsiteY444" fmla="*/ 175958 h 2348945"/>
                <a:gd name="connsiteX445" fmla="*/ 1552830 w 1843901"/>
                <a:gd name="connsiteY445" fmla="*/ 195692 h 2348945"/>
                <a:gd name="connsiteX446" fmla="*/ 1533395 w 1843901"/>
                <a:gd name="connsiteY446" fmla="*/ 206887 h 2348945"/>
                <a:gd name="connsiteX447" fmla="*/ 1360767 w 1843901"/>
                <a:gd name="connsiteY447" fmla="*/ 421745 h 2348945"/>
                <a:gd name="connsiteX448" fmla="*/ 1348567 w 1843901"/>
                <a:gd name="connsiteY448" fmla="*/ 423051 h 2348945"/>
                <a:gd name="connsiteX449" fmla="*/ 1340883 w 1843901"/>
                <a:gd name="connsiteY449" fmla="*/ 417293 h 2348945"/>
                <a:gd name="connsiteX450" fmla="*/ 1338250 w 1843901"/>
                <a:gd name="connsiteY450" fmla="*/ 402588 h 2348945"/>
                <a:gd name="connsiteX451" fmla="*/ 1331871 w 1843901"/>
                <a:gd name="connsiteY451" fmla="*/ 396809 h 2348945"/>
                <a:gd name="connsiteX452" fmla="*/ 1319371 w 1843901"/>
                <a:gd name="connsiteY452" fmla="*/ 395803 h 2348945"/>
                <a:gd name="connsiteX453" fmla="*/ 1312928 w 1843901"/>
                <a:gd name="connsiteY453" fmla="*/ 389617 h 2348945"/>
                <a:gd name="connsiteX454" fmla="*/ 1311558 w 1843901"/>
                <a:gd name="connsiteY454" fmla="*/ 378187 h 2348945"/>
                <a:gd name="connsiteX455" fmla="*/ 1304217 w 1843901"/>
                <a:gd name="connsiteY455" fmla="*/ 371980 h 2348945"/>
                <a:gd name="connsiteX456" fmla="*/ 1298973 w 1843901"/>
                <a:gd name="connsiteY456" fmla="*/ 372237 h 2348945"/>
                <a:gd name="connsiteX457" fmla="*/ 1291588 w 1843901"/>
                <a:gd name="connsiteY457" fmla="*/ 365451 h 2348945"/>
                <a:gd name="connsiteX458" fmla="*/ 1291181 w 1843901"/>
                <a:gd name="connsiteY458" fmla="*/ 354578 h 2348945"/>
                <a:gd name="connsiteX459" fmla="*/ 1298480 w 1843901"/>
                <a:gd name="connsiteY459" fmla="*/ 347279 h 2348945"/>
                <a:gd name="connsiteX460" fmla="*/ 1314170 w 1843901"/>
                <a:gd name="connsiteY460" fmla="*/ 347836 h 2348945"/>
                <a:gd name="connsiteX461" fmla="*/ 1319435 w 1843901"/>
                <a:gd name="connsiteY461" fmla="*/ 350490 h 2348945"/>
                <a:gd name="connsiteX462" fmla="*/ 1342359 w 1843901"/>
                <a:gd name="connsiteY462" fmla="*/ 379364 h 2348945"/>
                <a:gd name="connsiteX463" fmla="*/ 1343772 w 1843901"/>
                <a:gd name="connsiteY463" fmla="*/ 380713 h 2348945"/>
                <a:gd name="connsiteX464" fmla="*/ 1360639 w 1843901"/>
                <a:gd name="connsiteY464" fmla="*/ 392764 h 2348945"/>
                <a:gd name="connsiteX465" fmla="*/ 1363443 w 1843901"/>
                <a:gd name="connsiteY465" fmla="*/ 397023 h 2348945"/>
                <a:gd name="connsiteX466" fmla="*/ 1366910 w 1843901"/>
                <a:gd name="connsiteY466" fmla="*/ 413226 h 2348945"/>
                <a:gd name="connsiteX467" fmla="*/ 1360767 w 1843901"/>
                <a:gd name="connsiteY467" fmla="*/ 421703 h 2348945"/>
                <a:gd name="connsiteX468" fmla="*/ 1317980 w 1843901"/>
                <a:gd name="connsiteY468" fmla="*/ 404065 h 2348945"/>
                <a:gd name="connsiteX469" fmla="*/ 1317787 w 1843901"/>
                <a:gd name="connsiteY469" fmla="*/ 403658 h 2348945"/>
                <a:gd name="connsiteX470" fmla="*/ 1306742 w 1843901"/>
                <a:gd name="connsiteY470" fmla="*/ 401604 h 2348945"/>
                <a:gd name="connsiteX471" fmla="*/ 1306742 w 1843901"/>
                <a:gd name="connsiteY471" fmla="*/ 401604 h 2348945"/>
                <a:gd name="connsiteX472" fmla="*/ 1304880 w 1843901"/>
                <a:gd name="connsiteY472" fmla="*/ 409288 h 2348945"/>
                <a:gd name="connsiteX473" fmla="*/ 1305051 w 1843901"/>
                <a:gd name="connsiteY473" fmla="*/ 409716 h 2348945"/>
                <a:gd name="connsiteX474" fmla="*/ 1316631 w 1843901"/>
                <a:gd name="connsiteY474" fmla="*/ 412220 h 2348945"/>
                <a:gd name="connsiteX475" fmla="*/ 1316674 w 1843901"/>
                <a:gd name="connsiteY475" fmla="*/ 412177 h 2348945"/>
                <a:gd name="connsiteX476" fmla="*/ 1318001 w 1843901"/>
                <a:gd name="connsiteY476" fmla="*/ 404044 h 2348945"/>
                <a:gd name="connsiteX477" fmla="*/ 1653945 w 1843901"/>
                <a:gd name="connsiteY477" fmla="*/ 836436 h 2348945"/>
                <a:gd name="connsiteX478" fmla="*/ 1666509 w 1843901"/>
                <a:gd name="connsiteY478" fmla="*/ 851205 h 2348945"/>
                <a:gd name="connsiteX479" fmla="*/ 1667622 w 1843901"/>
                <a:gd name="connsiteY479" fmla="*/ 854651 h 2348945"/>
                <a:gd name="connsiteX480" fmla="*/ 1666552 w 1843901"/>
                <a:gd name="connsiteY480" fmla="*/ 867901 h 2348945"/>
                <a:gd name="connsiteX481" fmla="*/ 1659018 w 1843901"/>
                <a:gd name="connsiteY481" fmla="*/ 871347 h 2348945"/>
                <a:gd name="connsiteX482" fmla="*/ 1642044 w 1843901"/>
                <a:gd name="connsiteY482" fmla="*/ 858953 h 2348945"/>
                <a:gd name="connsiteX483" fmla="*/ 1640759 w 1843901"/>
                <a:gd name="connsiteY483" fmla="*/ 857519 h 2348945"/>
                <a:gd name="connsiteX484" fmla="*/ 1634531 w 1843901"/>
                <a:gd name="connsiteY484" fmla="*/ 846924 h 2348945"/>
                <a:gd name="connsiteX485" fmla="*/ 1636757 w 1843901"/>
                <a:gd name="connsiteY485" fmla="*/ 840160 h 2348945"/>
                <a:gd name="connsiteX486" fmla="*/ 1648465 w 1843901"/>
                <a:gd name="connsiteY486" fmla="*/ 835152 h 2348945"/>
                <a:gd name="connsiteX487" fmla="*/ 1653945 w 1843901"/>
                <a:gd name="connsiteY487" fmla="*/ 836436 h 2348945"/>
                <a:gd name="connsiteX488" fmla="*/ 1182939 w 1843901"/>
                <a:gd name="connsiteY488" fmla="*/ 806620 h 2348945"/>
                <a:gd name="connsiteX489" fmla="*/ 1158495 w 1843901"/>
                <a:gd name="connsiteY489" fmla="*/ 828966 h 2348945"/>
                <a:gd name="connsiteX490" fmla="*/ 1155969 w 1843901"/>
                <a:gd name="connsiteY490" fmla="*/ 830507 h 2348945"/>
                <a:gd name="connsiteX491" fmla="*/ 1131589 w 1843901"/>
                <a:gd name="connsiteY491" fmla="*/ 839368 h 2348945"/>
                <a:gd name="connsiteX492" fmla="*/ 1126602 w 1843901"/>
                <a:gd name="connsiteY492" fmla="*/ 847138 h 2348945"/>
                <a:gd name="connsiteX493" fmla="*/ 1127373 w 1843901"/>
                <a:gd name="connsiteY493" fmla="*/ 856877 h 2348945"/>
                <a:gd name="connsiteX494" fmla="*/ 1136106 w 1843901"/>
                <a:gd name="connsiteY494" fmla="*/ 863791 h 2348945"/>
                <a:gd name="connsiteX495" fmla="*/ 1152801 w 1843901"/>
                <a:gd name="connsiteY495" fmla="*/ 861265 h 2348945"/>
                <a:gd name="connsiteX496" fmla="*/ 1159265 w 1843901"/>
                <a:gd name="connsiteY496" fmla="*/ 853731 h 2348945"/>
                <a:gd name="connsiteX497" fmla="*/ 1159265 w 1843901"/>
                <a:gd name="connsiteY497" fmla="*/ 851762 h 2348945"/>
                <a:gd name="connsiteX498" fmla="*/ 1167742 w 1843901"/>
                <a:gd name="connsiteY498" fmla="*/ 844206 h 2348945"/>
                <a:gd name="connsiteX499" fmla="*/ 1185935 w 1843901"/>
                <a:gd name="connsiteY499" fmla="*/ 846282 h 2348945"/>
                <a:gd name="connsiteX500" fmla="*/ 1194133 w 1843901"/>
                <a:gd name="connsiteY500" fmla="*/ 840738 h 2348945"/>
                <a:gd name="connsiteX501" fmla="*/ 1199228 w 1843901"/>
                <a:gd name="connsiteY501" fmla="*/ 822288 h 2348945"/>
                <a:gd name="connsiteX502" fmla="*/ 1198757 w 1843901"/>
                <a:gd name="connsiteY502" fmla="*/ 816979 h 2348945"/>
                <a:gd name="connsiteX503" fmla="*/ 1194925 w 1843901"/>
                <a:gd name="connsiteY503" fmla="*/ 808953 h 2348945"/>
                <a:gd name="connsiteX504" fmla="*/ 1182917 w 1843901"/>
                <a:gd name="connsiteY504" fmla="*/ 806598 h 2348945"/>
                <a:gd name="connsiteX505" fmla="*/ 1003077 w 1843901"/>
                <a:gd name="connsiteY505" fmla="*/ 985925 h 2348945"/>
                <a:gd name="connsiteX506" fmla="*/ 977327 w 1843901"/>
                <a:gd name="connsiteY506" fmla="*/ 1003327 h 2348945"/>
                <a:gd name="connsiteX507" fmla="*/ 974780 w 1843901"/>
                <a:gd name="connsiteY507" fmla="*/ 1013044 h 2348945"/>
                <a:gd name="connsiteX508" fmla="*/ 977092 w 1843901"/>
                <a:gd name="connsiteY508" fmla="*/ 1017668 h 2348945"/>
                <a:gd name="connsiteX509" fmla="*/ 984433 w 1843901"/>
                <a:gd name="connsiteY509" fmla="*/ 1021863 h 2348945"/>
                <a:gd name="connsiteX510" fmla="*/ 1015898 w 1843901"/>
                <a:gd name="connsiteY510" fmla="*/ 1019658 h 2348945"/>
                <a:gd name="connsiteX511" fmla="*/ 1022063 w 1843901"/>
                <a:gd name="connsiteY511" fmla="*/ 1015699 h 2348945"/>
                <a:gd name="connsiteX512" fmla="*/ 1028677 w 1843901"/>
                <a:gd name="connsiteY512" fmla="*/ 1003477 h 2348945"/>
                <a:gd name="connsiteX513" fmla="*/ 1025487 w 1843901"/>
                <a:gd name="connsiteY513" fmla="*/ 993096 h 2348945"/>
                <a:gd name="connsiteX514" fmla="*/ 1010825 w 1843901"/>
                <a:gd name="connsiteY514" fmla="*/ 985497 h 2348945"/>
                <a:gd name="connsiteX515" fmla="*/ 1003055 w 1843901"/>
                <a:gd name="connsiteY515" fmla="*/ 985946 h 2348945"/>
                <a:gd name="connsiteX516" fmla="*/ 1051258 w 1843901"/>
                <a:gd name="connsiteY516" fmla="*/ 1051401 h 2348945"/>
                <a:gd name="connsiteX517" fmla="*/ 1030196 w 1843901"/>
                <a:gd name="connsiteY517" fmla="*/ 1050781 h 2348945"/>
                <a:gd name="connsiteX518" fmla="*/ 1022876 w 1843901"/>
                <a:gd name="connsiteY518" fmla="*/ 1055618 h 2348945"/>
                <a:gd name="connsiteX519" fmla="*/ 1011724 w 1843901"/>
                <a:gd name="connsiteY519" fmla="*/ 1084129 h 2348945"/>
                <a:gd name="connsiteX520" fmla="*/ 1018595 w 1843901"/>
                <a:gd name="connsiteY520" fmla="*/ 1094510 h 2348945"/>
                <a:gd name="connsiteX521" fmla="*/ 1033450 w 1843901"/>
                <a:gd name="connsiteY521" fmla="*/ 1094959 h 2348945"/>
                <a:gd name="connsiteX522" fmla="*/ 1040877 w 1843901"/>
                <a:gd name="connsiteY522" fmla="*/ 1089844 h 2348945"/>
                <a:gd name="connsiteX523" fmla="*/ 1044730 w 1843901"/>
                <a:gd name="connsiteY523" fmla="*/ 1078778 h 2348945"/>
                <a:gd name="connsiteX524" fmla="*/ 1052371 w 1843901"/>
                <a:gd name="connsiteY524" fmla="*/ 1073683 h 2348945"/>
                <a:gd name="connsiteX525" fmla="*/ 1052371 w 1843901"/>
                <a:gd name="connsiteY525" fmla="*/ 1073683 h 2348945"/>
                <a:gd name="connsiteX526" fmla="*/ 1060205 w 1843901"/>
                <a:gd name="connsiteY526" fmla="*/ 1064244 h 2348945"/>
                <a:gd name="connsiteX527" fmla="*/ 1058429 w 1843901"/>
                <a:gd name="connsiteY527" fmla="*/ 1057180 h 2348945"/>
                <a:gd name="connsiteX528" fmla="*/ 1051258 w 1843901"/>
                <a:gd name="connsiteY528" fmla="*/ 1051423 h 2348945"/>
                <a:gd name="connsiteX529" fmla="*/ 967695 w 1843901"/>
                <a:gd name="connsiteY529" fmla="*/ 1086612 h 2348945"/>
                <a:gd name="connsiteX530" fmla="*/ 962087 w 1843901"/>
                <a:gd name="connsiteY530" fmla="*/ 1085841 h 2348945"/>
                <a:gd name="connsiteX531" fmla="*/ 953440 w 1843901"/>
                <a:gd name="connsiteY531" fmla="*/ 1093054 h 2348945"/>
                <a:gd name="connsiteX532" fmla="*/ 953226 w 1843901"/>
                <a:gd name="connsiteY532" fmla="*/ 1098170 h 2348945"/>
                <a:gd name="connsiteX533" fmla="*/ 961188 w 1843901"/>
                <a:gd name="connsiteY533" fmla="*/ 1106111 h 2348945"/>
                <a:gd name="connsiteX534" fmla="*/ 966818 w 1843901"/>
                <a:gd name="connsiteY534" fmla="*/ 1105854 h 2348945"/>
                <a:gd name="connsiteX535" fmla="*/ 974074 w 1843901"/>
                <a:gd name="connsiteY535" fmla="*/ 1098641 h 2348945"/>
                <a:gd name="connsiteX536" fmla="*/ 974288 w 1843901"/>
                <a:gd name="connsiteY536" fmla="*/ 1094553 h 2348945"/>
                <a:gd name="connsiteX537" fmla="*/ 967716 w 1843901"/>
                <a:gd name="connsiteY537" fmla="*/ 1086612 h 2348945"/>
                <a:gd name="connsiteX538" fmla="*/ 847937 w 1843901"/>
                <a:gd name="connsiteY538" fmla="*/ 1280322 h 2348945"/>
                <a:gd name="connsiteX539" fmla="*/ 841665 w 1843901"/>
                <a:gd name="connsiteY539" fmla="*/ 1288306 h 2348945"/>
                <a:gd name="connsiteX540" fmla="*/ 841451 w 1843901"/>
                <a:gd name="connsiteY540" fmla="*/ 1292287 h 2348945"/>
                <a:gd name="connsiteX541" fmla="*/ 850677 w 1843901"/>
                <a:gd name="connsiteY541" fmla="*/ 1307164 h 2348945"/>
                <a:gd name="connsiteX542" fmla="*/ 855429 w 1843901"/>
                <a:gd name="connsiteY542" fmla="*/ 1308298 h 2348945"/>
                <a:gd name="connsiteX543" fmla="*/ 866088 w 1843901"/>
                <a:gd name="connsiteY543" fmla="*/ 1301770 h 2348945"/>
                <a:gd name="connsiteX544" fmla="*/ 866944 w 1843901"/>
                <a:gd name="connsiteY544" fmla="*/ 1296590 h 2348945"/>
                <a:gd name="connsiteX545" fmla="*/ 853331 w 1843901"/>
                <a:gd name="connsiteY545" fmla="*/ 1280258 h 2348945"/>
                <a:gd name="connsiteX546" fmla="*/ 847937 w 1843901"/>
                <a:gd name="connsiteY546" fmla="*/ 1280344 h 2348945"/>
                <a:gd name="connsiteX547" fmla="*/ 906007 w 1843901"/>
                <a:gd name="connsiteY547" fmla="*/ 1332121 h 2348945"/>
                <a:gd name="connsiteX548" fmla="*/ 894406 w 1843901"/>
                <a:gd name="connsiteY548" fmla="*/ 1313906 h 2348945"/>
                <a:gd name="connsiteX549" fmla="*/ 890939 w 1843901"/>
                <a:gd name="connsiteY549" fmla="*/ 1312343 h 2348945"/>
                <a:gd name="connsiteX550" fmla="*/ 863669 w 1843901"/>
                <a:gd name="connsiteY550" fmla="*/ 1316646 h 2348945"/>
                <a:gd name="connsiteX551" fmla="*/ 861679 w 1843901"/>
                <a:gd name="connsiteY551" fmla="*/ 1322447 h 2348945"/>
                <a:gd name="connsiteX552" fmla="*/ 882848 w 1843901"/>
                <a:gd name="connsiteY552" fmla="*/ 1345135 h 2348945"/>
                <a:gd name="connsiteX553" fmla="*/ 883768 w 1843901"/>
                <a:gd name="connsiteY553" fmla="*/ 1347361 h 2348945"/>
                <a:gd name="connsiteX554" fmla="*/ 884517 w 1843901"/>
                <a:gd name="connsiteY554" fmla="*/ 1365598 h 2348945"/>
                <a:gd name="connsiteX555" fmla="*/ 887856 w 1843901"/>
                <a:gd name="connsiteY555" fmla="*/ 1368916 h 2348945"/>
                <a:gd name="connsiteX556" fmla="*/ 906221 w 1843901"/>
                <a:gd name="connsiteY556" fmla="*/ 1369600 h 2348945"/>
                <a:gd name="connsiteX557" fmla="*/ 909796 w 1843901"/>
                <a:gd name="connsiteY557" fmla="*/ 1365769 h 2348945"/>
                <a:gd name="connsiteX558" fmla="*/ 906500 w 1843901"/>
                <a:gd name="connsiteY558" fmla="*/ 1333620 h 2348945"/>
                <a:gd name="connsiteX559" fmla="*/ 905964 w 1843901"/>
                <a:gd name="connsiteY559" fmla="*/ 1332100 h 2348945"/>
                <a:gd name="connsiteX560" fmla="*/ 985611 w 1843901"/>
                <a:gd name="connsiteY560" fmla="*/ 1333063 h 2348945"/>
                <a:gd name="connsiteX561" fmla="*/ 974330 w 1843901"/>
                <a:gd name="connsiteY561" fmla="*/ 1337216 h 2348945"/>
                <a:gd name="connsiteX562" fmla="*/ 971120 w 1843901"/>
                <a:gd name="connsiteY562" fmla="*/ 1342203 h 2348945"/>
                <a:gd name="connsiteX563" fmla="*/ 972425 w 1843901"/>
                <a:gd name="connsiteY563" fmla="*/ 1359819 h 2348945"/>
                <a:gd name="connsiteX564" fmla="*/ 976985 w 1843901"/>
                <a:gd name="connsiteY564" fmla="*/ 1364378 h 2348945"/>
                <a:gd name="connsiteX565" fmla="*/ 996484 w 1843901"/>
                <a:gd name="connsiteY565" fmla="*/ 1365769 h 2348945"/>
                <a:gd name="connsiteX566" fmla="*/ 1000851 w 1843901"/>
                <a:gd name="connsiteY566" fmla="*/ 1363714 h 2348945"/>
                <a:gd name="connsiteX567" fmla="*/ 1012473 w 1843901"/>
                <a:gd name="connsiteY567" fmla="*/ 1347447 h 2348945"/>
                <a:gd name="connsiteX568" fmla="*/ 1013394 w 1843901"/>
                <a:gd name="connsiteY568" fmla="*/ 1344386 h 2348945"/>
                <a:gd name="connsiteX569" fmla="*/ 1012644 w 1843901"/>
                <a:gd name="connsiteY569" fmla="*/ 1325850 h 2348945"/>
                <a:gd name="connsiteX570" fmla="*/ 1009220 w 1843901"/>
                <a:gd name="connsiteY570" fmla="*/ 1321355 h 2348945"/>
                <a:gd name="connsiteX571" fmla="*/ 995264 w 1843901"/>
                <a:gd name="connsiteY571" fmla="*/ 1316881 h 2348945"/>
                <a:gd name="connsiteX572" fmla="*/ 988843 w 1843901"/>
                <a:gd name="connsiteY572" fmla="*/ 1321569 h 2348945"/>
                <a:gd name="connsiteX573" fmla="*/ 988843 w 1843901"/>
                <a:gd name="connsiteY573" fmla="*/ 1328418 h 2348945"/>
                <a:gd name="connsiteX574" fmla="*/ 985611 w 1843901"/>
                <a:gd name="connsiteY574" fmla="*/ 1333042 h 2348945"/>
                <a:gd name="connsiteX575" fmla="*/ 1046549 w 1843901"/>
                <a:gd name="connsiteY575" fmla="*/ 1317459 h 2348945"/>
                <a:gd name="connsiteX576" fmla="*/ 1042868 w 1843901"/>
                <a:gd name="connsiteY576" fmla="*/ 1327284 h 2348945"/>
                <a:gd name="connsiteX577" fmla="*/ 1039036 w 1843901"/>
                <a:gd name="connsiteY577" fmla="*/ 1330430 h 2348945"/>
                <a:gd name="connsiteX578" fmla="*/ 1021463 w 1843901"/>
                <a:gd name="connsiteY578" fmla="*/ 1333234 h 2348945"/>
                <a:gd name="connsiteX579" fmla="*/ 1017439 w 1843901"/>
                <a:gd name="connsiteY579" fmla="*/ 1336980 h 2348945"/>
                <a:gd name="connsiteX580" fmla="*/ 1012901 w 1843901"/>
                <a:gd name="connsiteY580" fmla="*/ 1356458 h 2348945"/>
                <a:gd name="connsiteX581" fmla="*/ 1017418 w 1843901"/>
                <a:gd name="connsiteY581" fmla="*/ 1362494 h 2348945"/>
                <a:gd name="connsiteX582" fmla="*/ 1041241 w 1843901"/>
                <a:gd name="connsiteY582" fmla="*/ 1363886 h 2348945"/>
                <a:gd name="connsiteX583" fmla="*/ 1045351 w 1843901"/>
                <a:gd name="connsiteY583" fmla="*/ 1362066 h 2348945"/>
                <a:gd name="connsiteX584" fmla="*/ 1058964 w 1843901"/>
                <a:gd name="connsiteY584" fmla="*/ 1345264 h 2348945"/>
                <a:gd name="connsiteX585" fmla="*/ 1060034 w 1843901"/>
                <a:gd name="connsiteY585" fmla="*/ 1342738 h 2348945"/>
                <a:gd name="connsiteX586" fmla="*/ 1062881 w 1843901"/>
                <a:gd name="connsiteY586" fmla="*/ 1318529 h 2348945"/>
                <a:gd name="connsiteX587" fmla="*/ 1057123 w 1843901"/>
                <a:gd name="connsiteY587" fmla="*/ 1313093 h 2348945"/>
                <a:gd name="connsiteX588" fmla="*/ 1050316 w 1843901"/>
                <a:gd name="connsiteY588" fmla="*/ 1314291 h 2348945"/>
                <a:gd name="connsiteX589" fmla="*/ 1046549 w 1843901"/>
                <a:gd name="connsiteY589" fmla="*/ 1317417 h 2348945"/>
                <a:gd name="connsiteX590" fmla="*/ 997704 w 1843901"/>
                <a:gd name="connsiteY590" fmla="*/ 1395821 h 2348945"/>
                <a:gd name="connsiteX591" fmla="*/ 977991 w 1843901"/>
                <a:gd name="connsiteY591" fmla="*/ 1381031 h 2348945"/>
                <a:gd name="connsiteX592" fmla="*/ 972832 w 1843901"/>
                <a:gd name="connsiteY592" fmla="*/ 1380560 h 2348945"/>
                <a:gd name="connsiteX593" fmla="*/ 968830 w 1843901"/>
                <a:gd name="connsiteY593" fmla="*/ 1382550 h 2348945"/>
                <a:gd name="connsiteX594" fmla="*/ 967781 w 1843901"/>
                <a:gd name="connsiteY594" fmla="*/ 1390663 h 2348945"/>
                <a:gd name="connsiteX595" fmla="*/ 994044 w 1843901"/>
                <a:gd name="connsiteY595" fmla="*/ 1413822 h 2348945"/>
                <a:gd name="connsiteX596" fmla="*/ 995050 w 1843901"/>
                <a:gd name="connsiteY596" fmla="*/ 1414507 h 2348945"/>
                <a:gd name="connsiteX597" fmla="*/ 1003248 w 1843901"/>
                <a:gd name="connsiteY597" fmla="*/ 1418745 h 2348945"/>
                <a:gd name="connsiteX598" fmla="*/ 1009477 w 1843901"/>
                <a:gd name="connsiteY598" fmla="*/ 1411446 h 2348945"/>
                <a:gd name="connsiteX599" fmla="*/ 998710 w 1843901"/>
                <a:gd name="connsiteY599" fmla="*/ 1396827 h 2348945"/>
                <a:gd name="connsiteX600" fmla="*/ 997704 w 1843901"/>
                <a:gd name="connsiteY600" fmla="*/ 1395800 h 2348945"/>
                <a:gd name="connsiteX601" fmla="*/ 1026236 w 1843901"/>
                <a:gd name="connsiteY601" fmla="*/ 1379318 h 2348945"/>
                <a:gd name="connsiteX602" fmla="*/ 1008107 w 1843901"/>
                <a:gd name="connsiteY602" fmla="*/ 1390299 h 2348945"/>
                <a:gd name="connsiteX603" fmla="*/ 1009370 w 1843901"/>
                <a:gd name="connsiteY603" fmla="*/ 1399267 h 2348945"/>
                <a:gd name="connsiteX604" fmla="*/ 1015491 w 1843901"/>
                <a:gd name="connsiteY604" fmla="*/ 1400937 h 2348945"/>
                <a:gd name="connsiteX605" fmla="*/ 1019130 w 1843901"/>
                <a:gd name="connsiteY605" fmla="*/ 1405689 h 2348945"/>
                <a:gd name="connsiteX606" fmla="*/ 1019130 w 1843901"/>
                <a:gd name="connsiteY606" fmla="*/ 1410654 h 2348945"/>
                <a:gd name="connsiteX607" fmla="*/ 1025337 w 1843901"/>
                <a:gd name="connsiteY607" fmla="*/ 1415406 h 2348945"/>
                <a:gd name="connsiteX608" fmla="*/ 1039743 w 1843901"/>
                <a:gd name="connsiteY608" fmla="*/ 1411532 h 2348945"/>
                <a:gd name="connsiteX609" fmla="*/ 1043360 w 1843901"/>
                <a:gd name="connsiteY609" fmla="*/ 1406331 h 2348945"/>
                <a:gd name="connsiteX610" fmla="*/ 1042011 w 1843901"/>
                <a:gd name="connsiteY610" fmla="*/ 1391412 h 2348945"/>
                <a:gd name="connsiteX611" fmla="*/ 1040599 w 1843901"/>
                <a:gd name="connsiteY611" fmla="*/ 1388372 h 2348945"/>
                <a:gd name="connsiteX612" fmla="*/ 1032294 w 1843901"/>
                <a:gd name="connsiteY612" fmla="*/ 1380067 h 2348945"/>
                <a:gd name="connsiteX613" fmla="*/ 1026258 w 1843901"/>
                <a:gd name="connsiteY613" fmla="*/ 1379340 h 2348945"/>
                <a:gd name="connsiteX614" fmla="*/ 1005817 w 1843901"/>
                <a:gd name="connsiteY614" fmla="*/ 1500746 h 2348945"/>
                <a:gd name="connsiteX615" fmla="*/ 995328 w 1843901"/>
                <a:gd name="connsiteY615" fmla="*/ 1505755 h 2348945"/>
                <a:gd name="connsiteX616" fmla="*/ 992524 w 1843901"/>
                <a:gd name="connsiteY616" fmla="*/ 1510036 h 2348945"/>
                <a:gd name="connsiteX617" fmla="*/ 991839 w 1843901"/>
                <a:gd name="connsiteY617" fmla="*/ 1530562 h 2348945"/>
                <a:gd name="connsiteX618" fmla="*/ 996570 w 1843901"/>
                <a:gd name="connsiteY618" fmla="*/ 1535657 h 2348945"/>
                <a:gd name="connsiteX619" fmla="*/ 1009027 w 1843901"/>
                <a:gd name="connsiteY619" fmla="*/ 1536170 h 2348945"/>
                <a:gd name="connsiteX620" fmla="*/ 1014164 w 1843901"/>
                <a:gd name="connsiteY620" fmla="*/ 1531012 h 2348945"/>
                <a:gd name="connsiteX621" fmla="*/ 1012901 w 1843901"/>
                <a:gd name="connsiteY621" fmla="*/ 1504963 h 2348945"/>
                <a:gd name="connsiteX622" fmla="*/ 1005859 w 1843901"/>
                <a:gd name="connsiteY622" fmla="*/ 1500746 h 2348945"/>
                <a:gd name="connsiteX623" fmla="*/ 1008942 w 1843901"/>
                <a:gd name="connsiteY623" fmla="*/ 1475360 h 2348945"/>
                <a:gd name="connsiteX624" fmla="*/ 1009434 w 1843901"/>
                <a:gd name="connsiteY624" fmla="*/ 1464273 h 2348945"/>
                <a:gd name="connsiteX625" fmla="*/ 1004425 w 1843901"/>
                <a:gd name="connsiteY625" fmla="*/ 1456909 h 2348945"/>
                <a:gd name="connsiteX626" fmla="*/ 992332 w 1843901"/>
                <a:gd name="connsiteY626" fmla="*/ 1452693 h 2348945"/>
                <a:gd name="connsiteX627" fmla="*/ 987366 w 1843901"/>
                <a:gd name="connsiteY627" fmla="*/ 1446464 h 2348945"/>
                <a:gd name="connsiteX628" fmla="*/ 985782 w 1843901"/>
                <a:gd name="connsiteY628" fmla="*/ 1432209 h 2348945"/>
                <a:gd name="connsiteX629" fmla="*/ 978376 w 1843901"/>
                <a:gd name="connsiteY629" fmla="*/ 1425573 h 2348945"/>
                <a:gd name="connsiteX630" fmla="*/ 966475 w 1843901"/>
                <a:gd name="connsiteY630" fmla="*/ 1425573 h 2348945"/>
                <a:gd name="connsiteX631" fmla="*/ 959176 w 1843901"/>
                <a:gd name="connsiteY631" fmla="*/ 1419644 h 2348945"/>
                <a:gd name="connsiteX632" fmla="*/ 958020 w 1843901"/>
                <a:gd name="connsiteY632" fmla="*/ 1414165 h 2348945"/>
                <a:gd name="connsiteX633" fmla="*/ 949929 w 1843901"/>
                <a:gd name="connsiteY633" fmla="*/ 1408278 h 2348945"/>
                <a:gd name="connsiteX634" fmla="*/ 934732 w 1843901"/>
                <a:gd name="connsiteY634" fmla="*/ 1409905 h 2348945"/>
                <a:gd name="connsiteX635" fmla="*/ 927626 w 1843901"/>
                <a:gd name="connsiteY635" fmla="*/ 1406481 h 2348945"/>
                <a:gd name="connsiteX636" fmla="*/ 918957 w 1843901"/>
                <a:gd name="connsiteY636" fmla="*/ 1392739 h 2348945"/>
                <a:gd name="connsiteX637" fmla="*/ 918508 w 1843901"/>
                <a:gd name="connsiteY637" fmla="*/ 1392097 h 2348945"/>
                <a:gd name="connsiteX638" fmla="*/ 909946 w 1843901"/>
                <a:gd name="connsiteY638" fmla="*/ 1381245 h 2348945"/>
                <a:gd name="connsiteX639" fmla="*/ 883276 w 1843901"/>
                <a:gd name="connsiteY639" fmla="*/ 1387259 h 2348945"/>
                <a:gd name="connsiteX640" fmla="*/ 880750 w 1843901"/>
                <a:gd name="connsiteY640" fmla="*/ 1398282 h 2348945"/>
                <a:gd name="connsiteX641" fmla="*/ 876576 w 1843901"/>
                <a:gd name="connsiteY641" fmla="*/ 1403398 h 2348945"/>
                <a:gd name="connsiteX642" fmla="*/ 853909 w 1843901"/>
                <a:gd name="connsiteY642" fmla="*/ 1413758 h 2348945"/>
                <a:gd name="connsiteX643" fmla="*/ 850420 w 1843901"/>
                <a:gd name="connsiteY643" fmla="*/ 1424011 h 2348945"/>
                <a:gd name="connsiteX644" fmla="*/ 860994 w 1843901"/>
                <a:gd name="connsiteY644" fmla="*/ 1440685 h 2348945"/>
                <a:gd name="connsiteX645" fmla="*/ 868100 w 1843901"/>
                <a:gd name="connsiteY645" fmla="*/ 1464358 h 2348945"/>
                <a:gd name="connsiteX646" fmla="*/ 881820 w 1843901"/>
                <a:gd name="connsiteY646" fmla="*/ 1478870 h 2348945"/>
                <a:gd name="connsiteX647" fmla="*/ 897253 w 1843901"/>
                <a:gd name="connsiteY647" fmla="*/ 1483151 h 2348945"/>
                <a:gd name="connsiteX648" fmla="*/ 908533 w 1843901"/>
                <a:gd name="connsiteY648" fmla="*/ 1491649 h 2348945"/>
                <a:gd name="connsiteX649" fmla="*/ 917587 w 1843901"/>
                <a:gd name="connsiteY649" fmla="*/ 1506354 h 2348945"/>
                <a:gd name="connsiteX650" fmla="*/ 923773 w 1843901"/>
                <a:gd name="connsiteY650" fmla="*/ 1509907 h 2348945"/>
                <a:gd name="connsiteX651" fmla="*/ 959048 w 1843901"/>
                <a:gd name="connsiteY651" fmla="*/ 1510678 h 2348945"/>
                <a:gd name="connsiteX652" fmla="*/ 965512 w 1843901"/>
                <a:gd name="connsiteY652" fmla="*/ 1507210 h 2348945"/>
                <a:gd name="connsiteX653" fmla="*/ 973282 w 1843901"/>
                <a:gd name="connsiteY653" fmla="*/ 1494902 h 2348945"/>
                <a:gd name="connsiteX654" fmla="*/ 976963 w 1843901"/>
                <a:gd name="connsiteY654" fmla="*/ 1491906 h 2348945"/>
                <a:gd name="connsiteX655" fmla="*/ 1003954 w 1843901"/>
                <a:gd name="connsiteY655" fmla="*/ 1482038 h 2348945"/>
                <a:gd name="connsiteX656" fmla="*/ 1008942 w 1843901"/>
                <a:gd name="connsiteY656" fmla="*/ 1475317 h 2348945"/>
                <a:gd name="connsiteX657" fmla="*/ 892159 w 1843901"/>
                <a:gd name="connsiteY657" fmla="*/ 1563846 h 2348945"/>
                <a:gd name="connsiteX658" fmla="*/ 918144 w 1843901"/>
                <a:gd name="connsiteY658" fmla="*/ 1572772 h 2348945"/>
                <a:gd name="connsiteX659" fmla="*/ 920905 w 1843901"/>
                <a:gd name="connsiteY659" fmla="*/ 1574463 h 2348945"/>
                <a:gd name="connsiteX660" fmla="*/ 944428 w 1843901"/>
                <a:gd name="connsiteY660" fmla="*/ 1597237 h 2348945"/>
                <a:gd name="connsiteX661" fmla="*/ 955516 w 1843901"/>
                <a:gd name="connsiteY661" fmla="*/ 1601989 h 2348945"/>
                <a:gd name="connsiteX662" fmla="*/ 964720 w 1843901"/>
                <a:gd name="connsiteY662" fmla="*/ 1602374 h 2348945"/>
                <a:gd name="connsiteX663" fmla="*/ 972447 w 1843901"/>
                <a:gd name="connsiteY663" fmla="*/ 1595632 h 2348945"/>
                <a:gd name="connsiteX664" fmla="*/ 972704 w 1843901"/>
                <a:gd name="connsiteY664" fmla="*/ 1592849 h 2348945"/>
                <a:gd name="connsiteX665" fmla="*/ 965769 w 1843901"/>
                <a:gd name="connsiteY665" fmla="*/ 1576453 h 2348945"/>
                <a:gd name="connsiteX666" fmla="*/ 964912 w 1843901"/>
                <a:gd name="connsiteY666" fmla="*/ 1575769 h 2348945"/>
                <a:gd name="connsiteX667" fmla="*/ 958855 w 1843901"/>
                <a:gd name="connsiteY667" fmla="*/ 1555242 h 2348945"/>
                <a:gd name="connsiteX668" fmla="*/ 959176 w 1843901"/>
                <a:gd name="connsiteY668" fmla="*/ 1554300 h 2348945"/>
                <a:gd name="connsiteX669" fmla="*/ 954981 w 1843901"/>
                <a:gd name="connsiteY669" fmla="*/ 1545053 h 2348945"/>
                <a:gd name="connsiteX670" fmla="*/ 910759 w 1843901"/>
                <a:gd name="connsiteY670" fmla="*/ 1526560 h 2348945"/>
                <a:gd name="connsiteX671" fmla="*/ 908191 w 1843901"/>
                <a:gd name="connsiteY671" fmla="*/ 1524762 h 2348945"/>
                <a:gd name="connsiteX672" fmla="*/ 901084 w 1843901"/>
                <a:gd name="connsiteY672" fmla="*/ 1517163 h 2348945"/>
                <a:gd name="connsiteX673" fmla="*/ 890575 w 1843901"/>
                <a:gd name="connsiteY673" fmla="*/ 1516778 h 2348945"/>
                <a:gd name="connsiteX674" fmla="*/ 884967 w 1843901"/>
                <a:gd name="connsiteY674" fmla="*/ 1521958 h 2348945"/>
                <a:gd name="connsiteX675" fmla="*/ 882098 w 1843901"/>
                <a:gd name="connsiteY675" fmla="*/ 1523606 h 2348945"/>
                <a:gd name="connsiteX676" fmla="*/ 876362 w 1843901"/>
                <a:gd name="connsiteY676" fmla="*/ 1525361 h 2348945"/>
                <a:gd name="connsiteX677" fmla="*/ 875078 w 1843901"/>
                <a:gd name="connsiteY677" fmla="*/ 1539081 h 2348945"/>
                <a:gd name="connsiteX678" fmla="*/ 875078 w 1843901"/>
                <a:gd name="connsiteY678" fmla="*/ 1539081 h 2348945"/>
                <a:gd name="connsiteX679" fmla="*/ 878160 w 1843901"/>
                <a:gd name="connsiteY679" fmla="*/ 1542121 h 2348945"/>
                <a:gd name="connsiteX680" fmla="*/ 888006 w 1843901"/>
                <a:gd name="connsiteY680" fmla="*/ 1560293 h 2348945"/>
                <a:gd name="connsiteX681" fmla="*/ 892137 w 1843901"/>
                <a:gd name="connsiteY681" fmla="*/ 1563804 h 2348945"/>
                <a:gd name="connsiteX682" fmla="*/ 871653 w 1843901"/>
                <a:gd name="connsiteY682" fmla="*/ 1567057 h 2348945"/>
                <a:gd name="connsiteX683" fmla="*/ 868464 w 1843901"/>
                <a:gd name="connsiteY683" fmla="*/ 1530691 h 2348945"/>
                <a:gd name="connsiteX684" fmla="*/ 858297 w 1843901"/>
                <a:gd name="connsiteY684" fmla="*/ 1519539 h 2348945"/>
                <a:gd name="connsiteX685" fmla="*/ 858297 w 1843901"/>
                <a:gd name="connsiteY685" fmla="*/ 1519539 h 2348945"/>
                <a:gd name="connsiteX686" fmla="*/ 843099 w 1843901"/>
                <a:gd name="connsiteY686" fmla="*/ 1528529 h 2348945"/>
                <a:gd name="connsiteX687" fmla="*/ 842093 w 1843901"/>
                <a:gd name="connsiteY687" fmla="*/ 1531547 h 2348945"/>
                <a:gd name="connsiteX688" fmla="*/ 841387 w 1843901"/>
                <a:gd name="connsiteY688" fmla="*/ 1537583 h 2348945"/>
                <a:gd name="connsiteX689" fmla="*/ 842736 w 1843901"/>
                <a:gd name="connsiteY689" fmla="*/ 1552994 h 2348945"/>
                <a:gd name="connsiteX690" fmla="*/ 844662 w 1843901"/>
                <a:gd name="connsiteY690" fmla="*/ 1559137 h 2348945"/>
                <a:gd name="connsiteX691" fmla="*/ 852582 w 1843901"/>
                <a:gd name="connsiteY691" fmla="*/ 1572986 h 2348945"/>
                <a:gd name="connsiteX692" fmla="*/ 854551 w 1843901"/>
                <a:gd name="connsiteY692" fmla="*/ 1579836 h 2348945"/>
                <a:gd name="connsiteX693" fmla="*/ 856542 w 1843901"/>
                <a:gd name="connsiteY693" fmla="*/ 1629708 h 2348945"/>
                <a:gd name="connsiteX694" fmla="*/ 843913 w 1843901"/>
                <a:gd name="connsiteY694" fmla="*/ 1658540 h 2348945"/>
                <a:gd name="connsiteX695" fmla="*/ 843891 w 1843901"/>
                <a:gd name="connsiteY695" fmla="*/ 1658540 h 2348945"/>
                <a:gd name="connsiteX696" fmla="*/ 831263 w 1843901"/>
                <a:gd name="connsiteY696" fmla="*/ 1685017 h 2348945"/>
                <a:gd name="connsiteX697" fmla="*/ 830878 w 1843901"/>
                <a:gd name="connsiteY697" fmla="*/ 1700407 h 2348945"/>
                <a:gd name="connsiteX698" fmla="*/ 828159 w 1843901"/>
                <a:gd name="connsiteY698" fmla="*/ 1710745 h 2348945"/>
                <a:gd name="connsiteX699" fmla="*/ 821031 w 1843901"/>
                <a:gd name="connsiteY699" fmla="*/ 1724123 h 2348945"/>
                <a:gd name="connsiteX700" fmla="*/ 820432 w 1843901"/>
                <a:gd name="connsiteY700" fmla="*/ 1744778 h 2348945"/>
                <a:gd name="connsiteX701" fmla="*/ 825291 w 1843901"/>
                <a:gd name="connsiteY701" fmla="*/ 1755310 h 2348945"/>
                <a:gd name="connsiteX702" fmla="*/ 827324 w 1843901"/>
                <a:gd name="connsiteY702" fmla="*/ 1762865 h 2348945"/>
                <a:gd name="connsiteX703" fmla="*/ 829657 w 1843901"/>
                <a:gd name="connsiteY703" fmla="*/ 1787844 h 2348945"/>
                <a:gd name="connsiteX704" fmla="*/ 829700 w 1843901"/>
                <a:gd name="connsiteY704" fmla="*/ 1790606 h 2348945"/>
                <a:gd name="connsiteX705" fmla="*/ 828352 w 1843901"/>
                <a:gd name="connsiteY705" fmla="*/ 1814172 h 2348945"/>
                <a:gd name="connsiteX706" fmla="*/ 833682 w 1843901"/>
                <a:gd name="connsiteY706" fmla="*/ 1828171 h 2348945"/>
                <a:gd name="connsiteX707" fmla="*/ 833682 w 1843901"/>
                <a:gd name="connsiteY707" fmla="*/ 1828171 h 2348945"/>
                <a:gd name="connsiteX708" fmla="*/ 838433 w 1843901"/>
                <a:gd name="connsiteY708" fmla="*/ 1845808 h 2348945"/>
                <a:gd name="connsiteX709" fmla="*/ 835736 w 1843901"/>
                <a:gd name="connsiteY709" fmla="*/ 1855975 h 2348945"/>
                <a:gd name="connsiteX710" fmla="*/ 842350 w 1843901"/>
                <a:gd name="connsiteY710" fmla="*/ 1875239 h 2348945"/>
                <a:gd name="connsiteX711" fmla="*/ 844962 w 1843901"/>
                <a:gd name="connsiteY711" fmla="*/ 1877229 h 2348945"/>
                <a:gd name="connsiteX712" fmla="*/ 852175 w 1843901"/>
                <a:gd name="connsiteY712" fmla="*/ 1892427 h 2348945"/>
                <a:gd name="connsiteX713" fmla="*/ 852089 w 1843901"/>
                <a:gd name="connsiteY713" fmla="*/ 1895145 h 2348945"/>
                <a:gd name="connsiteX714" fmla="*/ 866516 w 1843901"/>
                <a:gd name="connsiteY714" fmla="*/ 1913681 h 2348945"/>
                <a:gd name="connsiteX715" fmla="*/ 891345 w 1843901"/>
                <a:gd name="connsiteY715" fmla="*/ 1919075 h 2348945"/>
                <a:gd name="connsiteX716" fmla="*/ 898922 w 1843901"/>
                <a:gd name="connsiteY716" fmla="*/ 1919118 h 2348945"/>
                <a:gd name="connsiteX717" fmla="*/ 918443 w 1843901"/>
                <a:gd name="connsiteY717" fmla="*/ 1915094 h 2348945"/>
                <a:gd name="connsiteX718" fmla="*/ 934154 w 1843901"/>
                <a:gd name="connsiteY718" fmla="*/ 1919204 h 2348945"/>
                <a:gd name="connsiteX719" fmla="*/ 945969 w 1843901"/>
                <a:gd name="connsiteY719" fmla="*/ 1929478 h 2348945"/>
                <a:gd name="connsiteX720" fmla="*/ 953226 w 1843901"/>
                <a:gd name="connsiteY720" fmla="*/ 1932196 h 2348945"/>
                <a:gd name="connsiteX721" fmla="*/ 969044 w 1843901"/>
                <a:gd name="connsiteY721" fmla="*/ 1932196 h 2348945"/>
                <a:gd name="connsiteX722" fmla="*/ 979917 w 1843901"/>
                <a:gd name="connsiteY722" fmla="*/ 1919204 h 2348945"/>
                <a:gd name="connsiteX723" fmla="*/ 977905 w 1843901"/>
                <a:gd name="connsiteY723" fmla="*/ 1907945 h 2348945"/>
                <a:gd name="connsiteX724" fmla="*/ 976214 w 1843901"/>
                <a:gd name="connsiteY724" fmla="*/ 1903750 h 2348945"/>
                <a:gd name="connsiteX725" fmla="*/ 965683 w 1843901"/>
                <a:gd name="connsiteY725" fmla="*/ 1887953 h 2348945"/>
                <a:gd name="connsiteX726" fmla="*/ 951406 w 1843901"/>
                <a:gd name="connsiteY726" fmla="*/ 1877358 h 2348945"/>
                <a:gd name="connsiteX727" fmla="*/ 935117 w 1843901"/>
                <a:gd name="connsiteY727" fmla="*/ 1872413 h 2348945"/>
                <a:gd name="connsiteX728" fmla="*/ 923045 w 1843901"/>
                <a:gd name="connsiteY728" fmla="*/ 1871129 h 2348945"/>
                <a:gd name="connsiteX729" fmla="*/ 900870 w 1843901"/>
                <a:gd name="connsiteY729" fmla="*/ 1872927 h 2348945"/>
                <a:gd name="connsiteX730" fmla="*/ 894171 w 1843901"/>
                <a:gd name="connsiteY730" fmla="*/ 1866741 h 2348945"/>
                <a:gd name="connsiteX731" fmla="*/ 894171 w 1843901"/>
                <a:gd name="connsiteY731" fmla="*/ 1856210 h 2348945"/>
                <a:gd name="connsiteX732" fmla="*/ 904552 w 1843901"/>
                <a:gd name="connsiteY732" fmla="*/ 1851608 h 2348945"/>
                <a:gd name="connsiteX733" fmla="*/ 912129 w 1843901"/>
                <a:gd name="connsiteY733" fmla="*/ 1858458 h 2348945"/>
                <a:gd name="connsiteX734" fmla="*/ 916688 w 1843901"/>
                <a:gd name="connsiteY734" fmla="*/ 1860042 h 2348945"/>
                <a:gd name="connsiteX735" fmla="*/ 942930 w 1843901"/>
                <a:gd name="connsiteY735" fmla="*/ 1858372 h 2348945"/>
                <a:gd name="connsiteX736" fmla="*/ 957143 w 1843901"/>
                <a:gd name="connsiteY736" fmla="*/ 1841762 h 2348945"/>
                <a:gd name="connsiteX737" fmla="*/ 954938 w 1843901"/>
                <a:gd name="connsiteY737" fmla="*/ 1818003 h 2348945"/>
                <a:gd name="connsiteX738" fmla="*/ 953889 w 1843901"/>
                <a:gd name="connsiteY738" fmla="*/ 1815670 h 2348945"/>
                <a:gd name="connsiteX739" fmla="*/ 945220 w 1843901"/>
                <a:gd name="connsiteY739" fmla="*/ 1806210 h 2348945"/>
                <a:gd name="connsiteX740" fmla="*/ 944214 w 1843901"/>
                <a:gd name="connsiteY740" fmla="*/ 1804090 h 2348945"/>
                <a:gd name="connsiteX741" fmla="*/ 940062 w 1843901"/>
                <a:gd name="connsiteY741" fmla="*/ 1776735 h 2348945"/>
                <a:gd name="connsiteX742" fmla="*/ 937022 w 1843901"/>
                <a:gd name="connsiteY742" fmla="*/ 1773439 h 2348945"/>
                <a:gd name="connsiteX743" fmla="*/ 920691 w 1843901"/>
                <a:gd name="connsiteY743" fmla="*/ 1769544 h 2348945"/>
                <a:gd name="connsiteX744" fmla="*/ 919043 w 1843901"/>
                <a:gd name="connsiteY744" fmla="*/ 1768709 h 2348945"/>
                <a:gd name="connsiteX745" fmla="*/ 902411 w 1843901"/>
                <a:gd name="connsiteY745" fmla="*/ 1754689 h 2348945"/>
                <a:gd name="connsiteX746" fmla="*/ 900999 w 1843901"/>
                <a:gd name="connsiteY746" fmla="*/ 1753918 h 2348945"/>
                <a:gd name="connsiteX747" fmla="*/ 900999 w 1843901"/>
                <a:gd name="connsiteY747" fmla="*/ 1753918 h 2348945"/>
                <a:gd name="connsiteX748" fmla="*/ 902090 w 1843901"/>
                <a:gd name="connsiteY748" fmla="*/ 1746063 h 2348945"/>
                <a:gd name="connsiteX749" fmla="*/ 918229 w 1843901"/>
                <a:gd name="connsiteY749" fmla="*/ 1745720 h 2348945"/>
                <a:gd name="connsiteX750" fmla="*/ 925635 w 1843901"/>
                <a:gd name="connsiteY750" fmla="*/ 1748803 h 2348945"/>
                <a:gd name="connsiteX751" fmla="*/ 930387 w 1843901"/>
                <a:gd name="connsiteY751" fmla="*/ 1753790 h 2348945"/>
                <a:gd name="connsiteX752" fmla="*/ 946954 w 1843901"/>
                <a:gd name="connsiteY752" fmla="*/ 1750237 h 2348945"/>
                <a:gd name="connsiteX753" fmla="*/ 958277 w 1843901"/>
                <a:gd name="connsiteY753" fmla="*/ 1718130 h 2348945"/>
                <a:gd name="connsiteX754" fmla="*/ 959112 w 1843901"/>
                <a:gd name="connsiteY754" fmla="*/ 1716375 h 2348945"/>
                <a:gd name="connsiteX755" fmla="*/ 974566 w 1843901"/>
                <a:gd name="connsiteY755" fmla="*/ 1690347 h 2348945"/>
                <a:gd name="connsiteX756" fmla="*/ 980452 w 1843901"/>
                <a:gd name="connsiteY756" fmla="*/ 1685852 h 2348945"/>
                <a:gd name="connsiteX757" fmla="*/ 996270 w 1843901"/>
                <a:gd name="connsiteY757" fmla="*/ 1681464 h 2348945"/>
                <a:gd name="connsiteX758" fmla="*/ 1001386 w 1843901"/>
                <a:gd name="connsiteY758" fmla="*/ 1653446 h 2348945"/>
                <a:gd name="connsiteX759" fmla="*/ 990898 w 1843901"/>
                <a:gd name="connsiteY759" fmla="*/ 1645761 h 2348945"/>
                <a:gd name="connsiteX760" fmla="*/ 988329 w 1843901"/>
                <a:gd name="connsiteY760" fmla="*/ 1641951 h 2348945"/>
                <a:gd name="connsiteX761" fmla="*/ 984947 w 1843901"/>
                <a:gd name="connsiteY761" fmla="*/ 1628467 h 2348945"/>
                <a:gd name="connsiteX762" fmla="*/ 976450 w 1843901"/>
                <a:gd name="connsiteY762" fmla="*/ 1623629 h 2348945"/>
                <a:gd name="connsiteX763" fmla="*/ 968487 w 1843901"/>
                <a:gd name="connsiteY763" fmla="*/ 1626026 h 2348945"/>
                <a:gd name="connsiteX764" fmla="*/ 961424 w 1843901"/>
                <a:gd name="connsiteY764" fmla="*/ 1623972 h 2348945"/>
                <a:gd name="connsiteX765" fmla="*/ 941325 w 1843901"/>
                <a:gd name="connsiteY765" fmla="*/ 1600662 h 2348945"/>
                <a:gd name="connsiteX766" fmla="*/ 939655 w 1843901"/>
                <a:gd name="connsiteY766" fmla="*/ 1599271 h 2348945"/>
                <a:gd name="connsiteX767" fmla="*/ 910310 w 1843901"/>
                <a:gd name="connsiteY767" fmla="*/ 1581847 h 2348945"/>
                <a:gd name="connsiteX768" fmla="*/ 894385 w 1843901"/>
                <a:gd name="connsiteY768" fmla="*/ 1581098 h 2348945"/>
                <a:gd name="connsiteX769" fmla="*/ 888670 w 1843901"/>
                <a:gd name="connsiteY769" fmla="*/ 1577374 h 2348945"/>
                <a:gd name="connsiteX770" fmla="*/ 888220 w 1843901"/>
                <a:gd name="connsiteY770" fmla="*/ 1576453 h 2348945"/>
                <a:gd name="connsiteX771" fmla="*/ 880322 w 1843901"/>
                <a:gd name="connsiteY771" fmla="*/ 1572986 h 2348945"/>
                <a:gd name="connsiteX772" fmla="*/ 880322 w 1843901"/>
                <a:gd name="connsiteY772" fmla="*/ 1572986 h 2348945"/>
                <a:gd name="connsiteX773" fmla="*/ 871739 w 1843901"/>
                <a:gd name="connsiteY773" fmla="*/ 1567078 h 2348945"/>
                <a:gd name="connsiteX774" fmla="*/ 928739 w 1843901"/>
                <a:gd name="connsiteY774" fmla="*/ 1937783 h 2348945"/>
                <a:gd name="connsiteX775" fmla="*/ 904145 w 1843901"/>
                <a:gd name="connsiteY775" fmla="*/ 1946174 h 2348945"/>
                <a:gd name="connsiteX776" fmla="*/ 900121 w 1843901"/>
                <a:gd name="connsiteY776" fmla="*/ 1957389 h 2348945"/>
                <a:gd name="connsiteX777" fmla="*/ 905708 w 1843901"/>
                <a:gd name="connsiteY777" fmla="*/ 1966401 h 2348945"/>
                <a:gd name="connsiteX778" fmla="*/ 906628 w 1843901"/>
                <a:gd name="connsiteY778" fmla="*/ 1972265 h 2348945"/>
                <a:gd name="connsiteX779" fmla="*/ 905943 w 1843901"/>
                <a:gd name="connsiteY779" fmla="*/ 1974984 h 2348945"/>
                <a:gd name="connsiteX780" fmla="*/ 909475 w 1843901"/>
                <a:gd name="connsiteY780" fmla="*/ 1983396 h 2348945"/>
                <a:gd name="connsiteX781" fmla="*/ 917566 w 1843901"/>
                <a:gd name="connsiteY781" fmla="*/ 1988148 h 2348945"/>
                <a:gd name="connsiteX782" fmla="*/ 924030 w 1843901"/>
                <a:gd name="connsiteY782" fmla="*/ 1988747 h 2348945"/>
                <a:gd name="connsiteX783" fmla="*/ 931393 w 1843901"/>
                <a:gd name="connsiteY783" fmla="*/ 1986071 h 2348945"/>
                <a:gd name="connsiteX784" fmla="*/ 934689 w 1843901"/>
                <a:gd name="connsiteY784" fmla="*/ 1974085 h 2348945"/>
                <a:gd name="connsiteX785" fmla="*/ 931457 w 1843901"/>
                <a:gd name="connsiteY785" fmla="*/ 1970125 h 2348945"/>
                <a:gd name="connsiteX786" fmla="*/ 934946 w 1843901"/>
                <a:gd name="connsiteY786" fmla="*/ 1958074 h 2348945"/>
                <a:gd name="connsiteX787" fmla="*/ 934946 w 1843901"/>
                <a:gd name="connsiteY787" fmla="*/ 1958074 h 2348945"/>
                <a:gd name="connsiteX788" fmla="*/ 939976 w 1843901"/>
                <a:gd name="connsiteY788" fmla="*/ 1949149 h 2348945"/>
                <a:gd name="connsiteX789" fmla="*/ 938649 w 1843901"/>
                <a:gd name="connsiteY789" fmla="*/ 1943305 h 2348945"/>
                <a:gd name="connsiteX790" fmla="*/ 928760 w 1843901"/>
                <a:gd name="connsiteY790" fmla="*/ 1937783 h 2348945"/>
                <a:gd name="connsiteX791" fmla="*/ 866259 w 1843901"/>
                <a:gd name="connsiteY791" fmla="*/ 2044292 h 2348945"/>
                <a:gd name="connsiteX792" fmla="*/ 865959 w 1843901"/>
                <a:gd name="connsiteY792" fmla="*/ 2045169 h 2348945"/>
                <a:gd name="connsiteX793" fmla="*/ 869877 w 1843901"/>
                <a:gd name="connsiteY793" fmla="*/ 2054437 h 2348945"/>
                <a:gd name="connsiteX794" fmla="*/ 884667 w 1843901"/>
                <a:gd name="connsiteY794" fmla="*/ 2061586 h 2348945"/>
                <a:gd name="connsiteX795" fmla="*/ 894727 w 1843901"/>
                <a:gd name="connsiteY795" fmla="*/ 2058269 h 2348945"/>
                <a:gd name="connsiteX796" fmla="*/ 896440 w 1843901"/>
                <a:gd name="connsiteY796" fmla="*/ 2055037 h 2348945"/>
                <a:gd name="connsiteX797" fmla="*/ 891838 w 1843901"/>
                <a:gd name="connsiteY797" fmla="*/ 2044185 h 2348945"/>
                <a:gd name="connsiteX798" fmla="*/ 875634 w 1843901"/>
                <a:gd name="connsiteY798" fmla="*/ 2039411 h 2348945"/>
                <a:gd name="connsiteX799" fmla="*/ 866259 w 1843901"/>
                <a:gd name="connsiteY799" fmla="*/ 2044313 h 2348945"/>
                <a:gd name="connsiteX800" fmla="*/ 832312 w 1843901"/>
                <a:gd name="connsiteY800" fmla="*/ 1989218 h 2348945"/>
                <a:gd name="connsiteX801" fmla="*/ 831263 w 1843901"/>
                <a:gd name="connsiteY801" fmla="*/ 1995746 h 2348945"/>
                <a:gd name="connsiteX802" fmla="*/ 839247 w 1843901"/>
                <a:gd name="connsiteY802" fmla="*/ 2004565 h 2348945"/>
                <a:gd name="connsiteX803" fmla="*/ 857012 w 1843901"/>
                <a:gd name="connsiteY803" fmla="*/ 2003516 h 2348945"/>
                <a:gd name="connsiteX804" fmla="*/ 863691 w 1843901"/>
                <a:gd name="connsiteY804" fmla="*/ 1998593 h 2348945"/>
                <a:gd name="connsiteX805" fmla="*/ 864461 w 1843901"/>
                <a:gd name="connsiteY805" fmla="*/ 1996517 h 2348945"/>
                <a:gd name="connsiteX806" fmla="*/ 858789 w 1843901"/>
                <a:gd name="connsiteY806" fmla="*/ 1986350 h 2348945"/>
                <a:gd name="connsiteX807" fmla="*/ 841280 w 1843901"/>
                <a:gd name="connsiteY807" fmla="*/ 1982946 h 2348945"/>
                <a:gd name="connsiteX808" fmla="*/ 832290 w 1843901"/>
                <a:gd name="connsiteY808" fmla="*/ 1989218 h 2348945"/>
                <a:gd name="connsiteX809" fmla="*/ 809131 w 1843901"/>
                <a:gd name="connsiteY809" fmla="*/ 2024706 h 2348945"/>
                <a:gd name="connsiteX810" fmla="*/ 817842 w 1843901"/>
                <a:gd name="connsiteY810" fmla="*/ 2008011 h 2348945"/>
                <a:gd name="connsiteX811" fmla="*/ 817714 w 1843901"/>
                <a:gd name="connsiteY811" fmla="*/ 2002275 h 2348945"/>
                <a:gd name="connsiteX812" fmla="*/ 805834 w 1843901"/>
                <a:gd name="connsiteY812" fmla="*/ 1981705 h 2348945"/>
                <a:gd name="connsiteX813" fmla="*/ 794725 w 1843901"/>
                <a:gd name="connsiteY813" fmla="*/ 1984680 h 2348945"/>
                <a:gd name="connsiteX814" fmla="*/ 794725 w 1843901"/>
                <a:gd name="connsiteY814" fmla="*/ 2019612 h 2348945"/>
                <a:gd name="connsiteX815" fmla="*/ 791686 w 1843901"/>
                <a:gd name="connsiteY815" fmla="*/ 2024792 h 2348945"/>
                <a:gd name="connsiteX816" fmla="*/ 780491 w 1843901"/>
                <a:gd name="connsiteY816" fmla="*/ 2031085 h 2348945"/>
                <a:gd name="connsiteX817" fmla="*/ 778501 w 1843901"/>
                <a:gd name="connsiteY817" fmla="*/ 2031770 h 2348945"/>
                <a:gd name="connsiteX818" fmla="*/ 758231 w 1843901"/>
                <a:gd name="connsiteY818" fmla="*/ 2035002 h 2348945"/>
                <a:gd name="connsiteX819" fmla="*/ 756818 w 1843901"/>
                <a:gd name="connsiteY819" fmla="*/ 2046346 h 2348945"/>
                <a:gd name="connsiteX820" fmla="*/ 756818 w 1843901"/>
                <a:gd name="connsiteY820" fmla="*/ 2046346 h 2348945"/>
                <a:gd name="connsiteX821" fmla="*/ 758916 w 1843901"/>
                <a:gd name="connsiteY821" fmla="*/ 2055764 h 2348945"/>
                <a:gd name="connsiteX822" fmla="*/ 750311 w 1843901"/>
                <a:gd name="connsiteY822" fmla="*/ 2065439 h 2348945"/>
                <a:gd name="connsiteX823" fmla="*/ 748941 w 1843901"/>
                <a:gd name="connsiteY823" fmla="*/ 2068179 h 2348945"/>
                <a:gd name="connsiteX824" fmla="*/ 744510 w 1843901"/>
                <a:gd name="connsiteY824" fmla="*/ 2089626 h 2348945"/>
                <a:gd name="connsiteX825" fmla="*/ 739052 w 1843901"/>
                <a:gd name="connsiteY825" fmla="*/ 2094357 h 2348945"/>
                <a:gd name="connsiteX826" fmla="*/ 718697 w 1843901"/>
                <a:gd name="connsiteY826" fmla="*/ 2095620 h 2348945"/>
                <a:gd name="connsiteX827" fmla="*/ 713110 w 1843901"/>
                <a:gd name="connsiteY827" fmla="*/ 2101356 h 2348945"/>
                <a:gd name="connsiteX828" fmla="*/ 712382 w 1843901"/>
                <a:gd name="connsiteY828" fmla="*/ 2123702 h 2348945"/>
                <a:gd name="connsiteX829" fmla="*/ 711505 w 1843901"/>
                <a:gd name="connsiteY829" fmla="*/ 2126635 h 2348945"/>
                <a:gd name="connsiteX830" fmla="*/ 702429 w 1843901"/>
                <a:gd name="connsiteY830" fmla="*/ 2141297 h 2348945"/>
                <a:gd name="connsiteX831" fmla="*/ 703157 w 1843901"/>
                <a:gd name="connsiteY831" fmla="*/ 2148489 h 2348945"/>
                <a:gd name="connsiteX832" fmla="*/ 712746 w 1843901"/>
                <a:gd name="connsiteY832" fmla="*/ 2158720 h 2348945"/>
                <a:gd name="connsiteX833" fmla="*/ 714351 w 1843901"/>
                <a:gd name="connsiteY833" fmla="*/ 2162487 h 2348945"/>
                <a:gd name="connsiteX834" fmla="*/ 714929 w 1843901"/>
                <a:gd name="connsiteY834" fmla="*/ 2174067 h 2348945"/>
                <a:gd name="connsiteX835" fmla="*/ 720345 w 1843901"/>
                <a:gd name="connsiteY835" fmla="*/ 2179697 h 2348945"/>
                <a:gd name="connsiteX836" fmla="*/ 753415 w 1843901"/>
                <a:gd name="connsiteY836" fmla="*/ 2182629 h 2348945"/>
                <a:gd name="connsiteX837" fmla="*/ 759451 w 1843901"/>
                <a:gd name="connsiteY837" fmla="*/ 2178947 h 2348945"/>
                <a:gd name="connsiteX838" fmla="*/ 769832 w 1843901"/>
                <a:gd name="connsiteY838" fmla="*/ 2153326 h 2348945"/>
                <a:gd name="connsiteX839" fmla="*/ 766728 w 1843901"/>
                <a:gd name="connsiteY839" fmla="*/ 2145663 h 2348945"/>
                <a:gd name="connsiteX840" fmla="*/ 749990 w 1843901"/>
                <a:gd name="connsiteY840" fmla="*/ 2138215 h 2348945"/>
                <a:gd name="connsiteX841" fmla="*/ 752708 w 1843901"/>
                <a:gd name="connsiteY841" fmla="*/ 2126827 h 2348945"/>
                <a:gd name="connsiteX842" fmla="*/ 774948 w 1843901"/>
                <a:gd name="connsiteY842" fmla="*/ 2127919 h 2348945"/>
                <a:gd name="connsiteX843" fmla="*/ 780106 w 1843901"/>
                <a:gd name="connsiteY843" fmla="*/ 2131472 h 2348945"/>
                <a:gd name="connsiteX844" fmla="*/ 783360 w 1843901"/>
                <a:gd name="connsiteY844" fmla="*/ 2138921 h 2348945"/>
                <a:gd name="connsiteX845" fmla="*/ 789888 w 1843901"/>
                <a:gd name="connsiteY845" fmla="*/ 2142388 h 2348945"/>
                <a:gd name="connsiteX846" fmla="*/ 807482 w 1843901"/>
                <a:gd name="connsiteY846" fmla="*/ 2139135 h 2348945"/>
                <a:gd name="connsiteX847" fmla="*/ 811977 w 1843901"/>
                <a:gd name="connsiteY847" fmla="*/ 2135346 h 2348945"/>
                <a:gd name="connsiteX848" fmla="*/ 822123 w 1843901"/>
                <a:gd name="connsiteY848" fmla="*/ 2108013 h 2348945"/>
                <a:gd name="connsiteX849" fmla="*/ 825762 w 1843901"/>
                <a:gd name="connsiteY849" fmla="*/ 2104460 h 2348945"/>
                <a:gd name="connsiteX850" fmla="*/ 840167 w 1843901"/>
                <a:gd name="connsiteY850" fmla="*/ 2099515 h 2348945"/>
                <a:gd name="connsiteX851" fmla="*/ 840938 w 1843901"/>
                <a:gd name="connsiteY851" fmla="*/ 2088599 h 2348945"/>
                <a:gd name="connsiteX852" fmla="*/ 826318 w 1843901"/>
                <a:gd name="connsiteY852" fmla="*/ 2081107 h 2348945"/>
                <a:gd name="connsiteX853" fmla="*/ 826853 w 1843901"/>
                <a:gd name="connsiteY853" fmla="*/ 2070277 h 2348945"/>
                <a:gd name="connsiteX854" fmla="*/ 841986 w 1843901"/>
                <a:gd name="connsiteY854" fmla="*/ 2064348 h 2348945"/>
                <a:gd name="connsiteX855" fmla="*/ 841516 w 1843901"/>
                <a:gd name="connsiteY855" fmla="*/ 2053110 h 2348945"/>
                <a:gd name="connsiteX856" fmla="*/ 816622 w 1843901"/>
                <a:gd name="connsiteY856" fmla="*/ 2045683 h 2348945"/>
                <a:gd name="connsiteX857" fmla="*/ 812641 w 1843901"/>
                <a:gd name="connsiteY857" fmla="*/ 2041766 h 2348945"/>
                <a:gd name="connsiteX858" fmla="*/ 808660 w 1843901"/>
                <a:gd name="connsiteY858" fmla="*/ 2029137 h 2348945"/>
                <a:gd name="connsiteX859" fmla="*/ 809066 w 1843901"/>
                <a:gd name="connsiteY859" fmla="*/ 2024599 h 2348945"/>
                <a:gd name="connsiteX860" fmla="*/ 754121 w 1843901"/>
                <a:gd name="connsiteY860" fmla="*/ 2191811 h 2348945"/>
                <a:gd name="connsiteX861" fmla="*/ 733808 w 1843901"/>
                <a:gd name="connsiteY861" fmla="*/ 2197912 h 2348945"/>
                <a:gd name="connsiteX862" fmla="*/ 729570 w 1843901"/>
                <a:gd name="connsiteY862" fmla="*/ 2203819 h 2348945"/>
                <a:gd name="connsiteX863" fmla="*/ 730148 w 1843901"/>
                <a:gd name="connsiteY863" fmla="*/ 2220001 h 2348945"/>
                <a:gd name="connsiteX864" fmla="*/ 736098 w 1843901"/>
                <a:gd name="connsiteY864" fmla="*/ 2225738 h 2348945"/>
                <a:gd name="connsiteX865" fmla="*/ 756818 w 1843901"/>
                <a:gd name="connsiteY865" fmla="*/ 2225738 h 2348945"/>
                <a:gd name="connsiteX866" fmla="*/ 762233 w 1843901"/>
                <a:gd name="connsiteY866" fmla="*/ 2222249 h 2348945"/>
                <a:gd name="connsiteX867" fmla="*/ 768548 w 1843901"/>
                <a:gd name="connsiteY867" fmla="*/ 2208379 h 2348945"/>
                <a:gd name="connsiteX868" fmla="*/ 767627 w 1843901"/>
                <a:gd name="connsiteY868" fmla="*/ 2202021 h 2348945"/>
                <a:gd name="connsiteX869" fmla="*/ 760328 w 1843901"/>
                <a:gd name="connsiteY869" fmla="*/ 2193609 h 2348945"/>
                <a:gd name="connsiteX870" fmla="*/ 754121 w 1843901"/>
                <a:gd name="connsiteY870" fmla="*/ 2191811 h 2348945"/>
                <a:gd name="connsiteX871" fmla="*/ 699433 w 1843901"/>
                <a:gd name="connsiteY871" fmla="*/ 2252194 h 2348945"/>
                <a:gd name="connsiteX872" fmla="*/ 686205 w 1843901"/>
                <a:gd name="connsiteY872" fmla="*/ 2251616 h 2348945"/>
                <a:gd name="connsiteX873" fmla="*/ 677707 w 1843901"/>
                <a:gd name="connsiteY873" fmla="*/ 2258165 h 2348945"/>
                <a:gd name="connsiteX874" fmla="*/ 676658 w 1843901"/>
                <a:gd name="connsiteY874" fmla="*/ 2263003 h 2348945"/>
                <a:gd name="connsiteX875" fmla="*/ 684792 w 1843901"/>
                <a:gd name="connsiteY875" fmla="*/ 2273084 h 2348945"/>
                <a:gd name="connsiteX876" fmla="*/ 708829 w 1843901"/>
                <a:gd name="connsiteY876" fmla="*/ 2273084 h 2348945"/>
                <a:gd name="connsiteX877" fmla="*/ 716984 w 1843901"/>
                <a:gd name="connsiteY877" fmla="*/ 2263131 h 2348945"/>
                <a:gd name="connsiteX878" fmla="*/ 716984 w 1843901"/>
                <a:gd name="connsiteY878" fmla="*/ 2263131 h 2348945"/>
                <a:gd name="connsiteX879" fmla="*/ 712168 w 1843901"/>
                <a:gd name="connsiteY879" fmla="*/ 2257138 h 2348945"/>
                <a:gd name="connsiteX880" fmla="*/ 702408 w 1843901"/>
                <a:gd name="connsiteY880" fmla="*/ 2252878 h 2348945"/>
                <a:gd name="connsiteX881" fmla="*/ 699433 w 1843901"/>
                <a:gd name="connsiteY881" fmla="*/ 2252194 h 2348945"/>
                <a:gd name="connsiteX882" fmla="*/ 649260 w 1843901"/>
                <a:gd name="connsiteY882" fmla="*/ 2294467 h 2348945"/>
                <a:gd name="connsiteX883" fmla="*/ 639821 w 1843901"/>
                <a:gd name="connsiteY883" fmla="*/ 2295859 h 2348945"/>
                <a:gd name="connsiteX884" fmla="*/ 632822 w 1843901"/>
                <a:gd name="connsiteY884" fmla="*/ 2302836 h 2348945"/>
                <a:gd name="connsiteX885" fmla="*/ 629354 w 1843901"/>
                <a:gd name="connsiteY885" fmla="*/ 2325761 h 2348945"/>
                <a:gd name="connsiteX886" fmla="*/ 627578 w 1843901"/>
                <a:gd name="connsiteY886" fmla="*/ 2329763 h 2348945"/>
                <a:gd name="connsiteX887" fmla="*/ 625608 w 1843901"/>
                <a:gd name="connsiteY887" fmla="*/ 2332182 h 2348945"/>
                <a:gd name="connsiteX888" fmla="*/ 630617 w 1843901"/>
                <a:gd name="connsiteY888" fmla="*/ 2345624 h 2348945"/>
                <a:gd name="connsiteX889" fmla="*/ 648597 w 1843901"/>
                <a:gd name="connsiteY889" fmla="*/ 2348814 h 2348945"/>
                <a:gd name="connsiteX890" fmla="*/ 658336 w 1843901"/>
                <a:gd name="connsiteY890" fmla="*/ 2339866 h 2348945"/>
                <a:gd name="connsiteX891" fmla="*/ 657480 w 1843901"/>
                <a:gd name="connsiteY891" fmla="*/ 2330470 h 2348945"/>
                <a:gd name="connsiteX892" fmla="*/ 657458 w 1843901"/>
                <a:gd name="connsiteY892" fmla="*/ 2329293 h 2348945"/>
                <a:gd name="connsiteX893" fmla="*/ 658807 w 1843901"/>
                <a:gd name="connsiteY893" fmla="*/ 2303094 h 2348945"/>
                <a:gd name="connsiteX894" fmla="*/ 649282 w 1843901"/>
                <a:gd name="connsiteY894" fmla="*/ 2294446 h 2348945"/>
                <a:gd name="connsiteX895" fmla="*/ 1175 w 1843901"/>
                <a:gd name="connsiteY895" fmla="*/ 898338 h 2348945"/>
                <a:gd name="connsiteX896" fmla="*/ 2845 w 1843901"/>
                <a:gd name="connsiteY896" fmla="*/ 902918 h 2348945"/>
                <a:gd name="connsiteX897" fmla="*/ 22365 w 1843901"/>
                <a:gd name="connsiteY897" fmla="*/ 915804 h 2348945"/>
                <a:gd name="connsiteX898" fmla="*/ 26646 w 1843901"/>
                <a:gd name="connsiteY898" fmla="*/ 915568 h 2348945"/>
                <a:gd name="connsiteX899" fmla="*/ 38483 w 1843901"/>
                <a:gd name="connsiteY899" fmla="*/ 910752 h 2348945"/>
                <a:gd name="connsiteX900" fmla="*/ 38483 w 1843901"/>
                <a:gd name="connsiteY900" fmla="*/ 910752 h 2348945"/>
                <a:gd name="connsiteX901" fmla="*/ 37820 w 1843901"/>
                <a:gd name="connsiteY901" fmla="*/ 880679 h 2348945"/>
                <a:gd name="connsiteX902" fmla="*/ 32447 w 1843901"/>
                <a:gd name="connsiteY902" fmla="*/ 876377 h 2348945"/>
                <a:gd name="connsiteX903" fmla="*/ 21702 w 1843901"/>
                <a:gd name="connsiteY903" fmla="*/ 872139 h 2348945"/>
                <a:gd name="connsiteX904" fmla="*/ 21145 w 1843901"/>
                <a:gd name="connsiteY904" fmla="*/ 872096 h 2348945"/>
                <a:gd name="connsiteX905" fmla="*/ 1196 w 1843901"/>
                <a:gd name="connsiteY905" fmla="*/ 898359 h 234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</a:cxnLst>
              <a:rect l="l" t="t" r="r" b="b"/>
              <a:pathLst>
                <a:path w="1843901" h="2348945">
                  <a:moveTo>
                    <a:pt x="969793" y="1170239"/>
                  </a:moveTo>
                  <a:lnTo>
                    <a:pt x="977434" y="1154271"/>
                  </a:lnTo>
                  <a:cubicBezTo>
                    <a:pt x="979853" y="1149198"/>
                    <a:pt x="984455" y="1145517"/>
                    <a:pt x="989913" y="1144233"/>
                  </a:cubicBezTo>
                  <a:lnTo>
                    <a:pt x="989913" y="1144233"/>
                  </a:lnTo>
                  <a:cubicBezTo>
                    <a:pt x="994686" y="1143120"/>
                    <a:pt x="998817" y="1140144"/>
                    <a:pt x="1001407" y="1135971"/>
                  </a:cubicBezTo>
                  <a:lnTo>
                    <a:pt x="1009862" y="1122357"/>
                  </a:lnTo>
                  <a:cubicBezTo>
                    <a:pt x="1014528" y="1114866"/>
                    <a:pt x="1025059" y="1113860"/>
                    <a:pt x="1031031" y="1120367"/>
                  </a:cubicBezTo>
                  <a:lnTo>
                    <a:pt x="1045265" y="1135863"/>
                  </a:lnTo>
                  <a:cubicBezTo>
                    <a:pt x="1048840" y="1139759"/>
                    <a:pt x="1049375" y="1145581"/>
                    <a:pt x="1046528" y="1150055"/>
                  </a:cubicBezTo>
                  <a:lnTo>
                    <a:pt x="1042290" y="1156733"/>
                  </a:lnTo>
                  <a:cubicBezTo>
                    <a:pt x="1037945" y="1163604"/>
                    <a:pt x="1041755" y="1172700"/>
                    <a:pt x="1049696" y="1174434"/>
                  </a:cubicBezTo>
                  <a:lnTo>
                    <a:pt x="1071657" y="1179208"/>
                  </a:lnTo>
                  <a:cubicBezTo>
                    <a:pt x="1075017" y="1179935"/>
                    <a:pt x="1078549" y="1179358"/>
                    <a:pt x="1081503" y="1177581"/>
                  </a:cubicBezTo>
                  <a:lnTo>
                    <a:pt x="1089465" y="1172808"/>
                  </a:lnTo>
                  <a:cubicBezTo>
                    <a:pt x="1093425" y="1170432"/>
                    <a:pt x="1098348" y="1170239"/>
                    <a:pt x="1102479" y="1172315"/>
                  </a:cubicBezTo>
                  <a:lnTo>
                    <a:pt x="1115493" y="1178822"/>
                  </a:lnTo>
                  <a:cubicBezTo>
                    <a:pt x="1122343" y="1182247"/>
                    <a:pt x="1124997" y="1190659"/>
                    <a:pt x="1121337" y="1197380"/>
                  </a:cubicBezTo>
                  <a:lnTo>
                    <a:pt x="1106161" y="1225377"/>
                  </a:lnTo>
                  <a:cubicBezTo>
                    <a:pt x="1102843" y="1231477"/>
                    <a:pt x="1093896" y="1230878"/>
                    <a:pt x="1091456" y="1224371"/>
                  </a:cubicBezTo>
                  <a:lnTo>
                    <a:pt x="1086768" y="1211957"/>
                  </a:lnTo>
                  <a:cubicBezTo>
                    <a:pt x="1085334" y="1208168"/>
                    <a:pt x="1082145" y="1205321"/>
                    <a:pt x="1078207" y="1204315"/>
                  </a:cubicBezTo>
                  <a:lnTo>
                    <a:pt x="1041455" y="1194983"/>
                  </a:lnTo>
                  <a:cubicBezTo>
                    <a:pt x="1033257" y="1192906"/>
                    <a:pt x="1025423" y="1199435"/>
                    <a:pt x="1026001" y="1207868"/>
                  </a:cubicBezTo>
                  <a:lnTo>
                    <a:pt x="1026001" y="1207868"/>
                  </a:lnTo>
                  <a:cubicBezTo>
                    <a:pt x="1026408" y="1213862"/>
                    <a:pt x="1031052" y="1218699"/>
                    <a:pt x="1037024" y="1219362"/>
                  </a:cubicBezTo>
                  <a:lnTo>
                    <a:pt x="1050231" y="1220839"/>
                  </a:lnTo>
                  <a:cubicBezTo>
                    <a:pt x="1058086" y="1221717"/>
                    <a:pt x="1061532" y="1231178"/>
                    <a:pt x="1056096" y="1236914"/>
                  </a:cubicBezTo>
                  <a:lnTo>
                    <a:pt x="1049803" y="1243528"/>
                  </a:lnTo>
                  <a:cubicBezTo>
                    <a:pt x="1044195" y="1249436"/>
                    <a:pt x="1048668" y="1259175"/>
                    <a:pt x="1056802" y="1258768"/>
                  </a:cubicBezTo>
                  <a:lnTo>
                    <a:pt x="1067890" y="1258212"/>
                  </a:lnTo>
                  <a:cubicBezTo>
                    <a:pt x="1070565" y="1258083"/>
                    <a:pt x="1073005" y="1256628"/>
                    <a:pt x="1074418" y="1254359"/>
                  </a:cubicBezTo>
                  <a:lnTo>
                    <a:pt x="1078121" y="1248344"/>
                  </a:lnTo>
                  <a:cubicBezTo>
                    <a:pt x="1082809" y="1240767"/>
                    <a:pt x="1094517" y="1245133"/>
                    <a:pt x="1093083" y="1253909"/>
                  </a:cubicBezTo>
                  <a:lnTo>
                    <a:pt x="1090193" y="1271825"/>
                  </a:lnTo>
                  <a:cubicBezTo>
                    <a:pt x="1089551" y="1275806"/>
                    <a:pt x="1087946" y="1279552"/>
                    <a:pt x="1085505" y="1282762"/>
                  </a:cubicBezTo>
                  <a:lnTo>
                    <a:pt x="1081588" y="1287900"/>
                  </a:lnTo>
                  <a:cubicBezTo>
                    <a:pt x="1076858" y="1294107"/>
                    <a:pt x="1069452" y="1297681"/>
                    <a:pt x="1061661" y="1297553"/>
                  </a:cubicBezTo>
                  <a:lnTo>
                    <a:pt x="988201" y="1296183"/>
                  </a:lnTo>
                  <a:cubicBezTo>
                    <a:pt x="980260" y="1296033"/>
                    <a:pt x="974887" y="1288006"/>
                    <a:pt x="977798" y="1280601"/>
                  </a:cubicBezTo>
                  <a:lnTo>
                    <a:pt x="981565" y="1271033"/>
                  </a:lnTo>
                  <a:cubicBezTo>
                    <a:pt x="981993" y="1269920"/>
                    <a:pt x="982593" y="1268892"/>
                    <a:pt x="983363" y="1267972"/>
                  </a:cubicBezTo>
                  <a:lnTo>
                    <a:pt x="996762" y="1251576"/>
                  </a:lnTo>
                  <a:cubicBezTo>
                    <a:pt x="998111" y="1249928"/>
                    <a:pt x="997747" y="1247488"/>
                    <a:pt x="995992" y="1246289"/>
                  </a:cubicBezTo>
                  <a:lnTo>
                    <a:pt x="979125" y="1234795"/>
                  </a:lnTo>
                  <a:cubicBezTo>
                    <a:pt x="978676" y="1234474"/>
                    <a:pt x="978290" y="1234067"/>
                    <a:pt x="978012" y="1233575"/>
                  </a:cubicBezTo>
                  <a:lnTo>
                    <a:pt x="974930" y="1228138"/>
                  </a:lnTo>
                  <a:cubicBezTo>
                    <a:pt x="972982" y="1224692"/>
                    <a:pt x="967716" y="1226405"/>
                    <a:pt x="968187" y="1230343"/>
                  </a:cubicBezTo>
                  <a:lnTo>
                    <a:pt x="970628" y="1251255"/>
                  </a:lnTo>
                  <a:cubicBezTo>
                    <a:pt x="970777" y="1252497"/>
                    <a:pt x="970264" y="1253738"/>
                    <a:pt x="969279" y="1254509"/>
                  </a:cubicBezTo>
                  <a:lnTo>
                    <a:pt x="965640" y="1257377"/>
                  </a:lnTo>
                  <a:cubicBezTo>
                    <a:pt x="960460" y="1261465"/>
                    <a:pt x="962258" y="1269749"/>
                    <a:pt x="968680" y="1271311"/>
                  </a:cubicBezTo>
                  <a:lnTo>
                    <a:pt x="968680" y="1271311"/>
                  </a:lnTo>
                  <a:cubicBezTo>
                    <a:pt x="976086" y="1273109"/>
                    <a:pt x="976942" y="1283298"/>
                    <a:pt x="969943" y="1286316"/>
                  </a:cubicBezTo>
                  <a:lnTo>
                    <a:pt x="959476" y="1290832"/>
                  </a:lnTo>
                  <a:cubicBezTo>
                    <a:pt x="951856" y="1294128"/>
                    <a:pt x="950079" y="1304124"/>
                    <a:pt x="956072" y="1309839"/>
                  </a:cubicBezTo>
                  <a:lnTo>
                    <a:pt x="956072" y="1309839"/>
                  </a:lnTo>
                  <a:cubicBezTo>
                    <a:pt x="960225" y="1313778"/>
                    <a:pt x="960846" y="1320178"/>
                    <a:pt x="957571" y="1324865"/>
                  </a:cubicBezTo>
                  <a:lnTo>
                    <a:pt x="952027" y="1332806"/>
                  </a:lnTo>
                  <a:cubicBezTo>
                    <a:pt x="950721" y="1334668"/>
                    <a:pt x="949994" y="1336873"/>
                    <a:pt x="949929" y="1339142"/>
                  </a:cubicBezTo>
                  <a:lnTo>
                    <a:pt x="949394" y="1359134"/>
                  </a:lnTo>
                  <a:cubicBezTo>
                    <a:pt x="949223" y="1365405"/>
                    <a:pt x="943101" y="1369750"/>
                    <a:pt x="937129" y="1367867"/>
                  </a:cubicBezTo>
                  <a:lnTo>
                    <a:pt x="937129" y="1367867"/>
                  </a:lnTo>
                  <a:cubicBezTo>
                    <a:pt x="933469" y="1366711"/>
                    <a:pt x="930879" y="1363436"/>
                    <a:pt x="930580" y="1359626"/>
                  </a:cubicBezTo>
                  <a:lnTo>
                    <a:pt x="927754" y="1323688"/>
                  </a:lnTo>
                  <a:cubicBezTo>
                    <a:pt x="927455" y="1319878"/>
                    <a:pt x="925443" y="1316410"/>
                    <a:pt x="922275" y="1314270"/>
                  </a:cubicBezTo>
                  <a:lnTo>
                    <a:pt x="905451" y="1302840"/>
                  </a:lnTo>
                  <a:cubicBezTo>
                    <a:pt x="904231" y="1302005"/>
                    <a:pt x="902861" y="1301406"/>
                    <a:pt x="901427" y="1301042"/>
                  </a:cubicBezTo>
                  <a:lnTo>
                    <a:pt x="886187" y="1297232"/>
                  </a:lnTo>
                  <a:cubicBezTo>
                    <a:pt x="882805" y="1296376"/>
                    <a:pt x="879915" y="1294171"/>
                    <a:pt x="878224" y="1291110"/>
                  </a:cubicBezTo>
                  <a:lnTo>
                    <a:pt x="865061" y="1267266"/>
                  </a:lnTo>
                  <a:cubicBezTo>
                    <a:pt x="862599" y="1262814"/>
                    <a:pt x="857697" y="1260288"/>
                    <a:pt x="852646" y="1260844"/>
                  </a:cubicBezTo>
                  <a:lnTo>
                    <a:pt x="852646" y="1260844"/>
                  </a:lnTo>
                  <a:cubicBezTo>
                    <a:pt x="847423" y="1261422"/>
                    <a:pt x="843099" y="1265189"/>
                    <a:pt x="841815" y="1270305"/>
                  </a:cubicBezTo>
                  <a:lnTo>
                    <a:pt x="840403" y="1275999"/>
                  </a:lnTo>
                  <a:cubicBezTo>
                    <a:pt x="839118" y="1281136"/>
                    <a:pt x="834773" y="1284903"/>
                    <a:pt x="829508" y="1285459"/>
                  </a:cubicBezTo>
                  <a:lnTo>
                    <a:pt x="829508" y="1285459"/>
                  </a:lnTo>
                  <a:cubicBezTo>
                    <a:pt x="823750" y="1286059"/>
                    <a:pt x="818056" y="1283726"/>
                    <a:pt x="814375" y="1279252"/>
                  </a:cubicBezTo>
                  <a:lnTo>
                    <a:pt x="800954" y="1262920"/>
                  </a:lnTo>
                  <a:cubicBezTo>
                    <a:pt x="799327" y="1260951"/>
                    <a:pt x="797251" y="1259410"/>
                    <a:pt x="794897" y="1258426"/>
                  </a:cubicBezTo>
                  <a:lnTo>
                    <a:pt x="772379" y="1249072"/>
                  </a:lnTo>
                  <a:cubicBezTo>
                    <a:pt x="761506" y="1244556"/>
                    <a:pt x="759365" y="1230065"/>
                    <a:pt x="768505" y="1222616"/>
                  </a:cubicBezTo>
                  <a:lnTo>
                    <a:pt x="779121" y="1213968"/>
                  </a:lnTo>
                  <a:cubicBezTo>
                    <a:pt x="782546" y="1211186"/>
                    <a:pt x="785372" y="1207718"/>
                    <a:pt x="787405" y="1203823"/>
                  </a:cubicBezTo>
                  <a:lnTo>
                    <a:pt x="793655" y="1191879"/>
                  </a:lnTo>
                  <a:cubicBezTo>
                    <a:pt x="794361" y="1190531"/>
                    <a:pt x="794961" y="1189139"/>
                    <a:pt x="795474" y="1187705"/>
                  </a:cubicBezTo>
                  <a:lnTo>
                    <a:pt x="805492" y="1159644"/>
                  </a:lnTo>
                  <a:cubicBezTo>
                    <a:pt x="807247" y="1154742"/>
                    <a:pt x="813090" y="1152752"/>
                    <a:pt x="817457" y="1155555"/>
                  </a:cubicBezTo>
                  <a:lnTo>
                    <a:pt x="827453" y="1161956"/>
                  </a:lnTo>
                  <a:cubicBezTo>
                    <a:pt x="830492" y="1163903"/>
                    <a:pt x="834452" y="1163604"/>
                    <a:pt x="837149" y="1161206"/>
                  </a:cubicBezTo>
                  <a:lnTo>
                    <a:pt x="845518" y="1153843"/>
                  </a:lnTo>
                  <a:cubicBezTo>
                    <a:pt x="850227" y="1149691"/>
                    <a:pt x="857676" y="1152281"/>
                    <a:pt x="858810" y="1158467"/>
                  </a:cubicBezTo>
                  <a:lnTo>
                    <a:pt x="861186" y="1171523"/>
                  </a:lnTo>
                  <a:cubicBezTo>
                    <a:pt x="861679" y="1174178"/>
                    <a:pt x="863134" y="1176553"/>
                    <a:pt x="865317" y="1178137"/>
                  </a:cubicBezTo>
                  <a:lnTo>
                    <a:pt x="871610" y="1182782"/>
                  </a:lnTo>
                  <a:cubicBezTo>
                    <a:pt x="877518" y="1187149"/>
                    <a:pt x="885951" y="1184323"/>
                    <a:pt x="888049" y="1177303"/>
                  </a:cubicBezTo>
                  <a:lnTo>
                    <a:pt x="893721" y="1158381"/>
                  </a:lnTo>
                  <a:cubicBezTo>
                    <a:pt x="894599" y="1155449"/>
                    <a:pt x="896461" y="1152923"/>
                    <a:pt x="899008" y="1151232"/>
                  </a:cubicBezTo>
                  <a:lnTo>
                    <a:pt x="903674" y="1148128"/>
                  </a:lnTo>
                  <a:cubicBezTo>
                    <a:pt x="905494" y="1146908"/>
                    <a:pt x="906971" y="1145281"/>
                    <a:pt x="907998" y="1143355"/>
                  </a:cubicBezTo>
                  <a:lnTo>
                    <a:pt x="916346" y="1127580"/>
                  </a:lnTo>
                  <a:cubicBezTo>
                    <a:pt x="920113" y="1120474"/>
                    <a:pt x="929295" y="1118397"/>
                    <a:pt x="935760" y="1123171"/>
                  </a:cubicBezTo>
                  <a:lnTo>
                    <a:pt x="935760" y="1123171"/>
                  </a:lnTo>
                  <a:cubicBezTo>
                    <a:pt x="941153" y="1127173"/>
                    <a:pt x="942673" y="1134601"/>
                    <a:pt x="939270" y="1140380"/>
                  </a:cubicBezTo>
                  <a:lnTo>
                    <a:pt x="935524" y="1146758"/>
                  </a:lnTo>
                  <a:cubicBezTo>
                    <a:pt x="930986" y="1154464"/>
                    <a:pt x="935310" y="1164353"/>
                    <a:pt x="944043" y="1166258"/>
                  </a:cubicBezTo>
                  <a:lnTo>
                    <a:pt x="944043" y="1166258"/>
                  </a:lnTo>
                  <a:cubicBezTo>
                    <a:pt x="946612" y="1166814"/>
                    <a:pt x="948816" y="1168462"/>
                    <a:pt x="950079" y="1170796"/>
                  </a:cubicBezTo>
                  <a:lnTo>
                    <a:pt x="950079" y="1170796"/>
                  </a:lnTo>
                  <a:cubicBezTo>
                    <a:pt x="954382" y="1178737"/>
                    <a:pt x="965876" y="1178458"/>
                    <a:pt x="969771" y="1170303"/>
                  </a:cubicBezTo>
                  <a:close/>
                  <a:moveTo>
                    <a:pt x="867629" y="1153265"/>
                  </a:moveTo>
                  <a:lnTo>
                    <a:pt x="867629" y="1158188"/>
                  </a:lnTo>
                  <a:cubicBezTo>
                    <a:pt x="867629" y="1160222"/>
                    <a:pt x="868549" y="1162148"/>
                    <a:pt x="870112" y="1163454"/>
                  </a:cubicBezTo>
                  <a:lnTo>
                    <a:pt x="873408" y="1166151"/>
                  </a:lnTo>
                  <a:cubicBezTo>
                    <a:pt x="876062" y="1168313"/>
                    <a:pt x="879894" y="1168184"/>
                    <a:pt x="882377" y="1165830"/>
                  </a:cubicBezTo>
                  <a:lnTo>
                    <a:pt x="887193" y="1161271"/>
                  </a:lnTo>
                  <a:cubicBezTo>
                    <a:pt x="890832" y="1157824"/>
                    <a:pt x="889633" y="1151767"/>
                    <a:pt x="884945" y="1149969"/>
                  </a:cubicBezTo>
                  <a:lnTo>
                    <a:pt x="876833" y="1146887"/>
                  </a:lnTo>
                  <a:cubicBezTo>
                    <a:pt x="872381" y="1145196"/>
                    <a:pt x="867629" y="1148492"/>
                    <a:pt x="867629" y="1153244"/>
                  </a:cubicBezTo>
                  <a:close/>
                  <a:moveTo>
                    <a:pt x="679890" y="1085670"/>
                  </a:moveTo>
                  <a:lnTo>
                    <a:pt x="685819" y="1099326"/>
                  </a:lnTo>
                  <a:cubicBezTo>
                    <a:pt x="686761" y="1101467"/>
                    <a:pt x="685348" y="1103907"/>
                    <a:pt x="683015" y="1104164"/>
                  </a:cubicBezTo>
                  <a:lnTo>
                    <a:pt x="673704" y="1105191"/>
                  </a:lnTo>
                  <a:cubicBezTo>
                    <a:pt x="671949" y="1105383"/>
                    <a:pt x="670344" y="1104249"/>
                    <a:pt x="669937" y="1102537"/>
                  </a:cubicBezTo>
                  <a:lnTo>
                    <a:pt x="667411" y="1091792"/>
                  </a:lnTo>
                  <a:cubicBezTo>
                    <a:pt x="667069" y="1090379"/>
                    <a:pt x="667668" y="1088902"/>
                    <a:pt x="668867" y="1088110"/>
                  </a:cubicBezTo>
                  <a:lnTo>
                    <a:pt x="674775" y="1084172"/>
                  </a:lnTo>
                  <a:cubicBezTo>
                    <a:pt x="676573" y="1082973"/>
                    <a:pt x="679013" y="1083701"/>
                    <a:pt x="679890" y="1085670"/>
                  </a:cubicBezTo>
                  <a:close/>
                  <a:moveTo>
                    <a:pt x="700845" y="1332442"/>
                  </a:moveTo>
                  <a:lnTo>
                    <a:pt x="690036" y="1320349"/>
                  </a:lnTo>
                  <a:cubicBezTo>
                    <a:pt x="688431" y="1318572"/>
                    <a:pt x="685562" y="1318893"/>
                    <a:pt x="684407" y="1320991"/>
                  </a:cubicBezTo>
                  <a:lnTo>
                    <a:pt x="677086" y="1334304"/>
                  </a:lnTo>
                  <a:cubicBezTo>
                    <a:pt x="676615" y="1335161"/>
                    <a:pt x="675823" y="1335760"/>
                    <a:pt x="674882" y="1335995"/>
                  </a:cubicBezTo>
                  <a:lnTo>
                    <a:pt x="674882" y="1335995"/>
                  </a:lnTo>
                  <a:cubicBezTo>
                    <a:pt x="671371" y="1336873"/>
                    <a:pt x="671371" y="1341882"/>
                    <a:pt x="674903" y="1342738"/>
                  </a:cubicBezTo>
                  <a:lnTo>
                    <a:pt x="690357" y="1346484"/>
                  </a:lnTo>
                  <a:cubicBezTo>
                    <a:pt x="691641" y="1346783"/>
                    <a:pt x="692968" y="1346355"/>
                    <a:pt x="693825" y="1345349"/>
                  </a:cubicBezTo>
                  <a:lnTo>
                    <a:pt x="700909" y="1336980"/>
                  </a:lnTo>
                  <a:cubicBezTo>
                    <a:pt x="702022" y="1335653"/>
                    <a:pt x="702001" y="1333705"/>
                    <a:pt x="700845" y="1332421"/>
                  </a:cubicBezTo>
                  <a:close/>
                  <a:moveTo>
                    <a:pt x="715893" y="1325721"/>
                  </a:moveTo>
                  <a:lnTo>
                    <a:pt x="715250" y="1341347"/>
                  </a:lnTo>
                  <a:cubicBezTo>
                    <a:pt x="715208" y="1342524"/>
                    <a:pt x="714566" y="1343573"/>
                    <a:pt x="713560" y="1344172"/>
                  </a:cubicBezTo>
                  <a:lnTo>
                    <a:pt x="712511" y="1344814"/>
                  </a:lnTo>
                  <a:cubicBezTo>
                    <a:pt x="709428" y="1346655"/>
                    <a:pt x="710841" y="1351385"/>
                    <a:pt x="714416" y="1351257"/>
                  </a:cubicBezTo>
                  <a:lnTo>
                    <a:pt x="724990" y="1350871"/>
                  </a:lnTo>
                  <a:cubicBezTo>
                    <a:pt x="726466" y="1350829"/>
                    <a:pt x="727751" y="1349823"/>
                    <a:pt x="728179" y="1348410"/>
                  </a:cubicBezTo>
                  <a:lnTo>
                    <a:pt x="733209" y="1331865"/>
                  </a:lnTo>
                  <a:cubicBezTo>
                    <a:pt x="733701" y="1330216"/>
                    <a:pt x="732931" y="1328461"/>
                    <a:pt x="731368" y="1327712"/>
                  </a:cubicBezTo>
                  <a:lnTo>
                    <a:pt x="720816" y="1322725"/>
                  </a:lnTo>
                  <a:cubicBezTo>
                    <a:pt x="718568" y="1321655"/>
                    <a:pt x="715957" y="1323238"/>
                    <a:pt x="715850" y="1325721"/>
                  </a:cubicBezTo>
                  <a:close/>
                  <a:moveTo>
                    <a:pt x="1533373" y="206780"/>
                  </a:moveTo>
                  <a:lnTo>
                    <a:pt x="1531168" y="205710"/>
                  </a:lnTo>
                  <a:cubicBezTo>
                    <a:pt x="1526652" y="203526"/>
                    <a:pt x="1521301" y="204019"/>
                    <a:pt x="1517256" y="206973"/>
                  </a:cubicBezTo>
                  <a:lnTo>
                    <a:pt x="1486604" y="229319"/>
                  </a:lnTo>
                  <a:cubicBezTo>
                    <a:pt x="1482195" y="232530"/>
                    <a:pt x="1475966" y="231267"/>
                    <a:pt x="1473184" y="226558"/>
                  </a:cubicBezTo>
                  <a:lnTo>
                    <a:pt x="1469459" y="220286"/>
                  </a:lnTo>
                  <a:cubicBezTo>
                    <a:pt x="1465178" y="213073"/>
                    <a:pt x="1454284" y="214807"/>
                    <a:pt x="1452443" y="222983"/>
                  </a:cubicBezTo>
                  <a:lnTo>
                    <a:pt x="1450666" y="230903"/>
                  </a:lnTo>
                  <a:cubicBezTo>
                    <a:pt x="1449724" y="235141"/>
                    <a:pt x="1445957" y="238138"/>
                    <a:pt x="1441612" y="238138"/>
                  </a:cubicBezTo>
                  <a:lnTo>
                    <a:pt x="1429561" y="238138"/>
                  </a:lnTo>
                  <a:cubicBezTo>
                    <a:pt x="1424574" y="238138"/>
                    <a:pt x="1419951" y="240663"/>
                    <a:pt x="1417232" y="244837"/>
                  </a:cubicBezTo>
                  <a:lnTo>
                    <a:pt x="1402185" y="268040"/>
                  </a:lnTo>
                  <a:cubicBezTo>
                    <a:pt x="1400044" y="271336"/>
                    <a:pt x="1396705" y="273626"/>
                    <a:pt x="1392853" y="274418"/>
                  </a:cubicBezTo>
                  <a:lnTo>
                    <a:pt x="1392853" y="274418"/>
                  </a:lnTo>
                  <a:cubicBezTo>
                    <a:pt x="1361559" y="280968"/>
                    <a:pt x="1342038" y="312304"/>
                    <a:pt x="1349979" y="343276"/>
                  </a:cubicBezTo>
                  <a:lnTo>
                    <a:pt x="1352848" y="354428"/>
                  </a:lnTo>
                  <a:cubicBezTo>
                    <a:pt x="1353832" y="358302"/>
                    <a:pt x="1355395" y="362027"/>
                    <a:pt x="1357450" y="365451"/>
                  </a:cubicBezTo>
                  <a:lnTo>
                    <a:pt x="1379239" y="401775"/>
                  </a:lnTo>
                  <a:cubicBezTo>
                    <a:pt x="1379689" y="402524"/>
                    <a:pt x="1380117" y="403273"/>
                    <a:pt x="1380502" y="404065"/>
                  </a:cubicBezTo>
                  <a:lnTo>
                    <a:pt x="1393281" y="428745"/>
                  </a:lnTo>
                  <a:cubicBezTo>
                    <a:pt x="1393837" y="429815"/>
                    <a:pt x="1394608" y="430757"/>
                    <a:pt x="1395528" y="431506"/>
                  </a:cubicBezTo>
                  <a:lnTo>
                    <a:pt x="1414600" y="446767"/>
                  </a:lnTo>
                  <a:cubicBezTo>
                    <a:pt x="1418731" y="450085"/>
                    <a:pt x="1418902" y="456314"/>
                    <a:pt x="1414963" y="459845"/>
                  </a:cubicBezTo>
                  <a:lnTo>
                    <a:pt x="1410897" y="463463"/>
                  </a:lnTo>
                  <a:cubicBezTo>
                    <a:pt x="1405289" y="468471"/>
                    <a:pt x="1396406" y="464319"/>
                    <a:pt x="1396641" y="456806"/>
                  </a:cubicBezTo>
                  <a:lnTo>
                    <a:pt x="1396641" y="456806"/>
                  </a:lnTo>
                  <a:cubicBezTo>
                    <a:pt x="1396812" y="451776"/>
                    <a:pt x="1392596" y="447687"/>
                    <a:pt x="1387566" y="447987"/>
                  </a:cubicBezTo>
                  <a:lnTo>
                    <a:pt x="1374316" y="448779"/>
                  </a:lnTo>
                  <a:cubicBezTo>
                    <a:pt x="1369136" y="449100"/>
                    <a:pt x="1364299" y="446146"/>
                    <a:pt x="1362223" y="441373"/>
                  </a:cubicBezTo>
                  <a:lnTo>
                    <a:pt x="1362223" y="441373"/>
                  </a:lnTo>
                  <a:cubicBezTo>
                    <a:pt x="1360296" y="436964"/>
                    <a:pt x="1355994" y="434074"/>
                    <a:pt x="1351178" y="433946"/>
                  </a:cubicBezTo>
                  <a:lnTo>
                    <a:pt x="1326242" y="433347"/>
                  </a:lnTo>
                  <a:cubicBezTo>
                    <a:pt x="1322453" y="433261"/>
                    <a:pt x="1318815" y="434909"/>
                    <a:pt x="1316396" y="437820"/>
                  </a:cubicBezTo>
                  <a:lnTo>
                    <a:pt x="1307855" y="448116"/>
                  </a:lnTo>
                  <a:cubicBezTo>
                    <a:pt x="1299165" y="458604"/>
                    <a:pt x="1284139" y="461172"/>
                    <a:pt x="1272474" y="454152"/>
                  </a:cubicBezTo>
                  <a:lnTo>
                    <a:pt x="1253616" y="442829"/>
                  </a:lnTo>
                  <a:cubicBezTo>
                    <a:pt x="1251433" y="441523"/>
                    <a:pt x="1249913" y="439297"/>
                    <a:pt x="1249507" y="436771"/>
                  </a:cubicBezTo>
                  <a:lnTo>
                    <a:pt x="1249378" y="436043"/>
                  </a:lnTo>
                  <a:cubicBezTo>
                    <a:pt x="1248372" y="430050"/>
                    <a:pt x="1253638" y="424913"/>
                    <a:pt x="1259610" y="426026"/>
                  </a:cubicBezTo>
                  <a:lnTo>
                    <a:pt x="1263997" y="426861"/>
                  </a:lnTo>
                  <a:cubicBezTo>
                    <a:pt x="1271275" y="428231"/>
                    <a:pt x="1276862" y="420482"/>
                    <a:pt x="1273244" y="414018"/>
                  </a:cubicBezTo>
                  <a:lnTo>
                    <a:pt x="1255500" y="382275"/>
                  </a:lnTo>
                  <a:cubicBezTo>
                    <a:pt x="1251347" y="374848"/>
                    <a:pt x="1240774" y="374463"/>
                    <a:pt x="1236108" y="381590"/>
                  </a:cubicBezTo>
                  <a:lnTo>
                    <a:pt x="1234031" y="384758"/>
                  </a:lnTo>
                  <a:cubicBezTo>
                    <a:pt x="1230114" y="390730"/>
                    <a:pt x="1221745" y="391629"/>
                    <a:pt x="1216629" y="386663"/>
                  </a:cubicBezTo>
                  <a:lnTo>
                    <a:pt x="1201240" y="371680"/>
                  </a:lnTo>
                  <a:cubicBezTo>
                    <a:pt x="1196145" y="366736"/>
                    <a:pt x="1187819" y="367613"/>
                    <a:pt x="1183880" y="373521"/>
                  </a:cubicBezTo>
                  <a:lnTo>
                    <a:pt x="1166243" y="399955"/>
                  </a:lnTo>
                  <a:cubicBezTo>
                    <a:pt x="1165387" y="401261"/>
                    <a:pt x="1164788" y="402717"/>
                    <a:pt x="1164509" y="404258"/>
                  </a:cubicBezTo>
                  <a:lnTo>
                    <a:pt x="1162433" y="415859"/>
                  </a:lnTo>
                  <a:cubicBezTo>
                    <a:pt x="1161235" y="422623"/>
                    <a:pt x="1166072" y="428959"/>
                    <a:pt x="1172921" y="429558"/>
                  </a:cubicBezTo>
                  <a:lnTo>
                    <a:pt x="1181269" y="430286"/>
                  </a:lnTo>
                  <a:cubicBezTo>
                    <a:pt x="1187498" y="430842"/>
                    <a:pt x="1192185" y="436172"/>
                    <a:pt x="1191929" y="442422"/>
                  </a:cubicBezTo>
                  <a:lnTo>
                    <a:pt x="1191929" y="442422"/>
                  </a:lnTo>
                  <a:cubicBezTo>
                    <a:pt x="1191672" y="448822"/>
                    <a:pt x="1186278" y="453831"/>
                    <a:pt x="1179856" y="453617"/>
                  </a:cubicBezTo>
                  <a:lnTo>
                    <a:pt x="1146102" y="452503"/>
                  </a:lnTo>
                  <a:cubicBezTo>
                    <a:pt x="1139359" y="452289"/>
                    <a:pt x="1133837" y="457790"/>
                    <a:pt x="1134029" y="464533"/>
                  </a:cubicBezTo>
                  <a:lnTo>
                    <a:pt x="1134479" y="479944"/>
                  </a:lnTo>
                  <a:cubicBezTo>
                    <a:pt x="1134565" y="482748"/>
                    <a:pt x="1133644" y="485488"/>
                    <a:pt x="1131868" y="487650"/>
                  </a:cubicBezTo>
                  <a:lnTo>
                    <a:pt x="1110870" y="513485"/>
                  </a:lnTo>
                  <a:cubicBezTo>
                    <a:pt x="1103656" y="522368"/>
                    <a:pt x="1105198" y="535467"/>
                    <a:pt x="1114294" y="542424"/>
                  </a:cubicBezTo>
                  <a:lnTo>
                    <a:pt x="1121679" y="548075"/>
                  </a:lnTo>
                  <a:cubicBezTo>
                    <a:pt x="1126816" y="552013"/>
                    <a:pt x="1129791" y="558156"/>
                    <a:pt x="1129642" y="564642"/>
                  </a:cubicBezTo>
                  <a:lnTo>
                    <a:pt x="1129192" y="586110"/>
                  </a:lnTo>
                  <a:cubicBezTo>
                    <a:pt x="1129021" y="594137"/>
                    <a:pt x="1134350" y="601265"/>
                    <a:pt x="1142120" y="603362"/>
                  </a:cubicBezTo>
                  <a:lnTo>
                    <a:pt x="1142120" y="603362"/>
                  </a:lnTo>
                  <a:cubicBezTo>
                    <a:pt x="1149013" y="605225"/>
                    <a:pt x="1154085" y="611068"/>
                    <a:pt x="1154942" y="618153"/>
                  </a:cubicBezTo>
                  <a:lnTo>
                    <a:pt x="1155905" y="626180"/>
                  </a:lnTo>
                  <a:cubicBezTo>
                    <a:pt x="1156183" y="628513"/>
                    <a:pt x="1157960" y="630375"/>
                    <a:pt x="1160271" y="630782"/>
                  </a:cubicBezTo>
                  <a:lnTo>
                    <a:pt x="1177481" y="633714"/>
                  </a:lnTo>
                  <a:cubicBezTo>
                    <a:pt x="1183067" y="634656"/>
                    <a:pt x="1183474" y="642533"/>
                    <a:pt x="1178016" y="644052"/>
                  </a:cubicBezTo>
                  <a:lnTo>
                    <a:pt x="1168769" y="646621"/>
                  </a:lnTo>
                  <a:cubicBezTo>
                    <a:pt x="1167506" y="646963"/>
                    <a:pt x="1166414" y="647798"/>
                    <a:pt x="1165708" y="648911"/>
                  </a:cubicBezTo>
                  <a:lnTo>
                    <a:pt x="1154984" y="665949"/>
                  </a:lnTo>
                  <a:cubicBezTo>
                    <a:pt x="1152523" y="669845"/>
                    <a:pt x="1147579" y="671322"/>
                    <a:pt x="1143383" y="669417"/>
                  </a:cubicBezTo>
                  <a:lnTo>
                    <a:pt x="1134094" y="665200"/>
                  </a:lnTo>
                  <a:cubicBezTo>
                    <a:pt x="1131439" y="664001"/>
                    <a:pt x="1128357" y="664108"/>
                    <a:pt x="1125810" y="665542"/>
                  </a:cubicBezTo>
                  <a:lnTo>
                    <a:pt x="1123926" y="666591"/>
                  </a:lnTo>
                  <a:cubicBezTo>
                    <a:pt x="1118447" y="669631"/>
                    <a:pt x="1111598" y="666441"/>
                    <a:pt x="1110420" y="660298"/>
                  </a:cubicBezTo>
                  <a:lnTo>
                    <a:pt x="1108751" y="651630"/>
                  </a:lnTo>
                  <a:cubicBezTo>
                    <a:pt x="1107852" y="646963"/>
                    <a:pt x="1103549" y="643753"/>
                    <a:pt x="1098819" y="644224"/>
                  </a:cubicBezTo>
                  <a:lnTo>
                    <a:pt x="1083279" y="645722"/>
                  </a:lnTo>
                  <a:cubicBezTo>
                    <a:pt x="1079919" y="646043"/>
                    <a:pt x="1076986" y="648205"/>
                    <a:pt x="1075681" y="651308"/>
                  </a:cubicBezTo>
                  <a:lnTo>
                    <a:pt x="1074033" y="655226"/>
                  </a:lnTo>
                  <a:cubicBezTo>
                    <a:pt x="1071978" y="660106"/>
                    <a:pt x="1074461" y="665714"/>
                    <a:pt x="1079448" y="667490"/>
                  </a:cubicBezTo>
                  <a:lnTo>
                    <a:pt x="1093297" y="672371"/>
                  </a:lnTo>
                  <a:cubicBezTo>
                    <a:pt x="1098263" y="674126"/>
                    <a:pt x="1100745" y="679691"/>
                    <a:pt x="1098755" y="684571"/>
                  </a:cubicBezTo>
                  <a:lnTo>
                    <a:pt x="1098755" y="684571"/>
                  </a:lnTo>
                  <a:cubicBezTo>
                    <a:pt x="1097064" y="688702"/>
                    <a:pt x="1098562" y="693454"/>
                    <a:pt x="1102329" y="695851"/>
                  </a:cubicBezTo>
                  <a:lnTo>
                    <a:pt x="1110870" y="701288"/>
                  </a:lnTo>
                  <a:cubicBezTo>
                    <a:pt x="1114701" y="703728"/>
                    <a:pt x="1118019" y="706853"/>
                    <a:pt x="1120673" y="710535"/>
                  </a:cubicBezTo>
                  <a:lnTo>
                    <a:pt x="1142099" y="740266"/>
                  </a:lnTo>
                  <a:cubicBezTo>
                    <a:pt x="1144689" y="743840"/>
                    <a:pt x="1147921" y="746922"/>
                    <a:pt x="1151624" y="749341"/>
                  </a:cubicBezTo>
                  <a:lnTo>
                    <a:pt x="1173157" y="763340"/>
                  </a:lnTo>
                  <a:cubicBezTo>
                    <a:pt x="1179107" y="767214"/>
                    <a:pt x="1187070" y="765566"/>
                    <a:pt x="1191008" y="759658"/>
                  </a:cubicBezTo>
                  <a:lnTo>
                    <a:pt x="1191008" y="759658"/>
                  </a:lnTo>
                  <a:cubicBezTo>
                    <a:pt x="1195910" y="752316"/>
                    <a:pt x="1206548" y="751910"/>
                    <a:pt x="1211985" y="758866"/>
                  </a:cubicBezTo>
                  <a:lnTo>
                    <a:pt x="1214104" y="761563"/>
                  </a:lnTo>
                  <a:cubicBezTo>
                    <a:pt x="1216565" y="764709"/>
                    <a:pt x="1220332" y="766529"/>
                    <a:pt x="1224314" y="766529"/>
                  </a:cubicBezTo>
                  <a:lnTo>
                    <a:pt x="1245697" y="766529"/>
                  </a:lnTo>
                  <a:cubicBezTo>
                    <a:pt x="1250256" y="766529"/>
                    <a:pt x="1254473" y="768926"/>
                    <a:pt x="1256806" y="772822"/>
                  </a:cubicBezTo>
                  <a:lnTo>
                    <a:pt x="1263719" y="784337"/>
                  </a:lnTo>
                  <a:cubicBezTo>
                    <a:pt x="1265924" y="788019"/>
                    <a:pt x="1269798" y="790352"/>
                    <a:pt x="1274079" y="790609"/>
                  </a:cubicBezTo>
                  <a:lnTo>
                    <a:pt x="1293215" y="791743"/>
                  </a:lnTo>
                  <a:cubicBezTo>
                    <a:pt x="1296704" y="791957"/>
                    <a:pt x="1299443" y="794847"/>
                    <a:pt x="1299443" y="798336"/>
                  </a:cubicBezTo>
                  <a:lnTo>
                    <a:pt x="1299443" y="814068"/>
                  </a:lnTo>
                  <a:cubicBezTo>
                    <a:pt x="1299443" y="816316"/>
                    <a:pt x="1300578" y="818413"/>
                    <a:pt x="1302461" y="819633"/>
                  </a:cubicBezTo>
                  <a:lnTo>
                    <a:pt x="1309033" y="823871"/>
                  </a:lnTo>
                  <a:cubicBezTo>
                    <a:pt x="1314641" y="827489"/>
                    <a:pt x="1311965" y="836200"/>
                    <a:pt x="1305287" y="836029"/>
                  </a:cubicBezTo>
                  <a:lnTo>
                    <a:pt x="1260230" y="834938"/>
                  </a:lnTo>
                  <a:cubicBezTo>
                    <a:pt x="1254772" y="834809"/>
                    <a:pt x="1249978" y="831256"/>
                    <a:pt x="1248244" y="826076"/>
                  </a:cubicBezTo>
                  <a:lnTo>
                    <a:pt x="1248244" y="826076"/>
                  </a:lnTo>
                  <a:cubicBezTo>
                    <a:pt x="1245461" y="817728"/>
                    <a:pt x="1235337" y="814518"/>
                    <a:pt x="1228252" y="819762"/>
                  </a:cubicBezTo>
                  <a:lnTo>
                    <a:pt x="1225662" y="821667"/>
                  </a:lnTo>
                  <a:cubicBezTo>
                    <a:pt x="1222601" y="823936"/>
                    <a:pt x="1220675" y="827446"/>
                    <a:pt x="1220439" y="831256"/>
                  </a:cubicBezTo>
                  <a:lnTo>
                    <a:pt x="1219412" y="847224"/>
                  </a:lnTo>
                  <a:cubicBezTo>
                    <a:pt x="1219112" y="851719"/>
                    <a:pt x="1221488" y="855978"/>
                    <a:pt x="1225448" y="858097"/>
                  </a:cubicBezTo>
                  <a:lnTo>
                    <a:pt x="1233047" y="862164"/>
                  </a:lnTo>
                  <a:cubicBezTo>
                    <a:pt x="1240645" y="866231"/>
                    <a:pt x="1238462" y="877661"/>
                    <a:pt x="1229900" y="878667"/>
                  </a:cubicBezTo>
                  <a:lnTo>
                    <a:pt x="1197858" y="882391"/>
                  </a:lnTo>
                  <a:cubicBezTo>
                    <a:pt x="1194433" y="882798"/>
                    <a:pt x="1191351" y="884703"/>
                    <a:pt x="1189488" y="887614"/>
                  </a:cubicBezTo>
                  <a:lnTo>
                    <a:pt x="1173778" y="912208"/>
                  </a:lnTo>
                  <a:cubicBezTo>
                    <a:pt x="1171766" y="915376"/>
                    <a:pt x="1168726" y="917730"/>
                    <a:pt x="1165152" y="918929"/>
                  </a:cubicBezTo>
                  <a:lnTo>
                    <a:pt x="1155755" y="922054"/>
                  </a:lnTo>
                  <a:cubicBezTo>
                    <a:pt x="1149334" y="924194"/>
                    <a:pt x="1144882" y="930081"/>
                    <a:pt x="1144582" y="936844"/>
                  </a:cubicBezTo>
                  <a:lnTo>
                    <a:pt x="1144582" y="936844"/>
                  </a:lnTo>
                  <a:cubicBezTo>
                    <a:pt x="1144304" y="942774"/>
                    <a:pt x="1140858" y="948082"/>
                    <a:pt x="1135549" y="950736"/>
                  </a:cubicBezTo>
                  <a:lnTo>
                    <a:pt x="1134565" y="951228"/>
                  </a:lnTo>
                  <a:cubicBezTo>
                    <a:pt x="1129684" y="953668"/>
                    <a:pt x="1123798" y="951100"/>
                    <a:pt x="1122236" y="945877"/>
                  </a:cubicBezTo>
                  <a:lnTo>
                    <a:pt x="1118447" y="933077"/>
                  </a:lnTo>
                  <a:cubicBezTo>
                    <a:pt x="1117912" y="931301"/>
                    <a:pt x="1116842" y="929717"/>
                    <a:pt x="1115365" y="928604"/>
                  </a:cubicBezTo>
                  <a:lnTo>
                    <a:pt x="1099761" y="916724"/>
                  </a:lnTo>
                  <a:cubicBezTo>
                    <a:pt x="1098455" y="915718"/>
                    <a:pt x="1096893" y="915119"/>
                    <a:pt x="1095245" y="914969"/>
                  </a:cubicBezTo>
                  <a:lnTo>
                    <a:pt x="1082937" y="913856"/>
                  </a:lnTo>
                  <a:cubicBezTo>
                    <a:pt x="1078506" y="913449"/>
                    <a:pt x="1076451" y="919186"/>
                    <a:pt x="1080112" y="921711"/>
                  </a:cubicBezTo>
                  <a:lnTo>
                    <a:pt x="1080112" y="921711"/>
                  </a:lnTo>
                  <a:cubicBezTo>
                    <a:pt x="1081096" y="922396"/>
                    <a:pt x="1081760" y="923467"/>
                    <a:pt x="1081931" y="924665"/>
                  </a:cubicBezTo>
                  <a:lnTo>
                    <a:pt x="1083344" y="934511"/>
                  </a:lnTo>
                  <a:cubicBezTo>
                    <a:pt x="1083493" y="935496"/>
                    <a:pt x="1083964" y="936416"/>
                    <a:pt x="1084713" y="937080"/>
                  </a:cubicBezTo>
                  <a:lnTo>
                    <a:pt x="1115771" y="965398"/>
                  </a:lnTo>
                  <a:lnTo>
                    <a:pt x="1183410" y="1033892"/>
                  </a:lnTo>
                  <a:cubicBezTo>
                    <a:pt x="1188696" y="1039243"/>
                    <a:pt x="1192250" y="1046050"/>
                    <a:pt x="1193620" y="1053456"/>
                  </a:cubicBezTo>
                  <a:lnTo>
                    <a:pt x="1196616" y="1069681"/>
                  </a:lnTo>
                  <a:cubicBezTo>
                    <a:pt x="1198008" y="1077172"/>
                    <a:pt x="1208688" y="1077365"/>
                    <a:pt x="1210336" y="1069916"/>
                  </a:cubicBezTo>
                  <a:lnTo>
                    <a:pt x="1216030" y="1044102"/>
                  </a:lnTo>
                  <a:cubicBezTo>
                    <a:pt x="1216672" y="1041191"/>
                    <a:pt x="1219069" y="1039008"/>
                    <a:pt x="1222023" y="1038666"/>
                  </a:cubicBezTo>
                  <a:lnTo>
                    <a:pt x="1230863" y="1037595"/>
                  </a:lnTo>
                  <a:cubicBezTo>
                    <a:pt x="1236514" y="1036910"/>
                    <a:pt x="1240774" y="1032116"/>
                    <a:pt x="1240774" y="1026444"/>
                  </a:cubicBezTo>
                  <a:lnTo>
                    <a:pt x="1240774" y="1026444"/>
                  </a:lnTo>
                  <a:cubicBezTo>
                    <a:pt x="1240774" y="1020386"/>
                    <a:pt x="1245568" y="1015420"/>
                    <a:pt x="1251626" y="1015206"/>
                  </a:cubicBezTo>
                  <a:lnTo>
                    <a:pt x="1257683" y="1014992"/>
                  </a:lnTo>
                  <a:cubicBezTo>
                    <a:pt x="1263612" y="1014778"/>
                    <a:pt x="1268364" y="1010005"/>
                    <a:pt x="1268535" y="1004076"/>
                  </a:cubicBezTo>
                  <a:lnTo>
                    <a:pt x="1269092" y="984876"/>
                  </a:lnTo>
                  <a:cubicBezTo>
                    <a:pt x="1269156" y="982672"/>
                    <a:pt x="1269862" y="980531"/>
                    <a:pt x="1271147" y="978712"/>
                  </a:cubicBezTo>
                  <a:lnTo>
                    <a:pt x="1284503" y="959790"/>
                  </a:lnTo>
                  <a:cubicBezTo>
                    <a:pt x="1293065" y="947654"/>
                    <a:pt x="1311430" y="948917"/>
                    <a:pt x="1318258" y="962102"/>
                  </a:cubicBezTo>
                  <a:lnTo>
                    <a:pt x="1318258" y="962102"/>
                  </a:lnTo>
                  <a:cubicBezTo>
                    <a:pt x="1322046" y="969422"/>
                    <a:pt x="1332963" y="967838"/>
                    <a:pt x="1334504" y="959747"/>
                  </a:cubicBezTo>
                  <a:lnTo>
                    <a:pt x="1336602" y="948788"/>
                  </a:lnTo>
                  <a:cubicBezTo>
                    <a:pt x="1338057" y="941190"/>
                    <a:pt x="1345335" y="936138"/>
                    <a:pt x="1352976" y="937444"/>
                  </a:cubicBezTo>
                  <a:lnTo>
                    <a:pt x="1357407" y="938193"/>
                  </a:lnTo>
                  <a:cubicBezTo>
                    <a:pt x="1367060" y="939841"/>
                    <a:pt x="1373845" y="928946"/>
                    <a:pt x="1368130" y="921005"/>
                  </a:cubicBezTo>
                  <a:lnTo>
                    <a:pt x="1342359" y="885238"/>
                  </a:lnTo>
                  <a:cubicBezTo>
                    <a:pt x="1339063" y="880658"/>
                    <a:pt x="1334825" y="876848"/>
                    <a:pt x="1329923" y="874086"/>
                  </a:cubicBezTo>
                  <a:lnTo>
                    <a:pt x="1324893" y="871240"/>
                  </a:lnTo>
                  <a:cubicBezTo>
                    <a:pt x="1317316" y="866937"/>
                    <a:pt x="1316546" y="856321"/>
                    <a:pt x="1323416" y="850970"/>
                  </a:cubicBezTo>
                  <a:lnTo>
                    <a:pt x="1323416" y="850970"/>
                  </a:lnTo>
                  <a:cubicBezTo>
                    <a:pt x="1334996" y="841958"/>
                    <a:pt x="1351200" y="841851"/>
                    <a:pt x="1362908" y="850691"/>
                  </a:cubicBezTo>
                  <a:lnTo>
                    <a:pt x="1377291" y="861565"/>
                  </a:lnTo>
                  <a:cubicBezTo>
                    <a:pt x="1382728" y="865675"/>
                    <a:pt x="1389342" y="867965"/>
                    <a:pt x="1396149" y="868115"/>
                  </a:cubicBezTo>
                  <a:lnTo>
                    <a:pt x="1411774" y="868457"/>
                  </a:lnTo>
                  <a:cubicBezTo>
                    <a:pt x="1420807" y="868650"/>
                    <a:pt x="1427785" y="860559"/>
                    <a:pt x="1426265" y="851654"/>
                  </a:cubicBezTo>
                  <a:lnTo>
                    <a:pt x="1424874" y="843585"/>
                  </a:lnTo>
                  <a:cubicBezTo>
                    <a:pt x="1424018" y="838641"/>
                    <a:pt x="1420871" y="834381"/>
                    <a:pt x="1416376" y="832134"/>
                  </a:cubicBezTo>
                  <a:lnTo>
                    <a:pt x="1416376" y="832134"/>
                  </a:lnTo>
                  <a:cubicBezTo>
                    <a:pt x="1408756" y="828324"/>
                    <a:pt x="1405524" y="819141"/>
                    <a:pt x="1409099" y="811393"/>
                  </a:cubicBezTo>
                  <a:lnTo>
                    <a:pt x="1409591" y="810323"/>
                  </a:lnTo>
                  <a:cubicBezTo>
                    <a:pt x="1412288" y="804479"/>
                    <a:pt x="1411175" y="797587"/>
                    <a:pt x="1406766" y="792899"/>
                  </a:cubicBezTo>
                  <a:lnTo>
                    <a:pt x="1400044" y="785729"/>
                  </a:lnTo>
                  <a:cubicBezTo>
                    <a:pt x="1390177" y="775219"/>
                    <a:pt x="1384612" y="761392"/>
                    <a:pt x="1384483" y="746987"/>
                  </a:cubicBezTo>
                  <a:lnTo>
                    <a:pt x="1383884" y="688788"/>
                  </a:lnTo>
                  <a:cubicBezTo>
                    <a:pt x="1383799" y="680740"/>
                    <a:pt x="1385404" y="672777"/>
                    <a:pt x="1388593" y="665414"/>
                  </a:cubicBezTo>
                  <a:lnTo>
                    <a:pt x="1395143" y="650281"/>
                  </a:lnTo>
                  <a:cubicBezTo>
                    <a:pt x="1397326" y="645251"/>
                    <a:pt x="1402806" y="642511"/>
                    <a:pt x="1408135" y="643795"/>
                  </a:cubicBezTo>
                  <a:lnTo>
                    <a:pt x="1408135" y="643795"/>
                  </a:lnTo>
                  <a:cubicBezTo>
                    <a:pt x="1415392" y="645529"/>
                    <a:pt x="1418988" y="653727"/>
                    <a:pt x="1415370" y="660256"/>
                  </a:cubicBezTo>
                  <a:lnTo>
                    <a:pt x="1409762" y="670359"/>
                  </a:lnTo>
                  <a:cubicBezTo>
                    <a:pt x="1405760" y="677550"/>
                    <a:pt x="1403833" y="685705"/>
                    <a:pt x="1404176" y="693925"/>
                  </a:cubicBezTo>
                  <a:lnTo>
                    <a:pt x="1405952" y="737355"/>
                  </a:lnTo>
                  <a:cubicBezTo>
                    <a:pt x="1406295" y="745916"/>
                    <a:pt x="1409120" y="754200"/>
                    <a:pt x="1414043" y="761220"/>
                  </a:cubicBezTo>
                  <a:lnTo>
                    <a:pt x="1443068" y="802596"/>
                  </a:lnTo>
                  <a:cubicBezTo>
                    <a:pt x="1443924" y="803815"/>
                    <a:pt x="1445058" y="804821"/>
                    <a:pt x="1446364" y="805528"/>
                  </a:cubicBezTo>
                  <a:lnTo>
                    <a:pt x="1456488" y="810943"/>
                  </a:lnTo>
                  <a:cubicBezTo>
                    <a:pt x="1462931" y="814389"/>
                    <a:pt x="1470701" y="809637"/>
                    <a:pt x="1470530" y="802317"/>
                  </a:cubicBezTo>
                  <a:lnTo>
                    <a:pt x="1470101" y="782454"/>
                  </a:lnTo>
                  <a:cubicBezTo>
                    <a:pt x="1470037" y="779864"/>
                    <a:pt x="1473355" y="778729"/>
                    <a:pt x="1474896" y="780806"/>
                  </a:cubicBezTo>
                  <a:lnTo>
                    <a:pt x="1498377" y="812399"/>
                  </a:lnTo>
                  <a:cubicBezTo>
                    <a:pt x="1506189" y="822930"/>
                    <a:pt x="1522906" y="817707"/>
                    <a:pt x="1523356" y="804607"/>
                  </a:cubicBezTo>
                  <a:lnTo>
                    <a:pt x="1523441" y="801953"/>
                  </a:lnTo>
                  <a:cubicBezTo>
                    <a:pt x="1523698" y="794397"/>
                    <a:pt x="1529970" y="788426"/>
                    <a:pt x="1537526" y="788575"/>
                  </a:cubicBezTo>
                  <a:lnTo>
                    <a:pt x="1555805" y="788897"/>
                  </a:lnTo>
                  <a:cubicBezTo>
                    <a:pt x="1569054" y="789132"/>
                    <a:pt x="1580506" y="779693"/>
                    <a:pt x="1582817" y="766636"/>
                  </a:cubicBezTo>
                  <a:lnTo>
                    <a:pt x="1587698" y="738981"/>
                  </a:lnTo>
                  <a:cubicBezTo>
                    <a:pt x="1589196" y="730441"/>
                    <a:pt x="1585514" y="721794"/>
                    <a:pt x="1578280" y="716978"/>
                  </a:cubicBezTo>
                  <a:lnTo>
                    <a:pt x="1540822" y="691998"/>
                  </a:lnTo>
                  <a:cubicBezTo>
                    <a:pt x="1538103" y="690179"/>
                    <a:pt x="1539902" y="685941"/>
                    <a:pt x="1543091" y="686669"/>
                  </a:cubicBezTo>
                  <a:lnTo>
                    <a:pt x="1546687" y="687461"/>
                  </a:lnTo>
                  <a:cubicBezTo>
                    <a:pt x="1550968" y="688402"/>
                    <a:pt x="1555420" y="688188"/>
                    <a:pt x="1559572" y="686797"/>
                  </a:cubicBezTo>
                  <a:lnTo>
                    <a:pt x="1565095" y="684956"/>
                  </a:lnTo>
                  <a:cubicBezTo>
                    <a:pt x="1571965" y="682666"/>
                    <a:pt x="1579500" y="683565"/>
                    <a:pt x="1585621" y="687439"/>
                  </a:cubicBezTo>
                  <a:lnTo>
                    <a:pt x="1594012" y="692726"/>
                  </a:lnTo>
                  <a:cubicBezTo>
                    <a:pt x="1598892" y="695787"/>
                    <a:pt x="1604607" y="697243"/>
                    <a:pt x="1610344" y="696857"/>
                  </a:cubicBezTo>
                  <a:lnTo>
                    <a:pt x="1624556" y="695915"/>
                  </a:lnTo>
                  <a:cubicBezTo>
                    <a:pt x="1636243" y="695145"/>
                    <a:pt x="1646111" y="686990"/>
                    <a:pt x="1649107" y="675667"/>
                  </a:cubicBezTo>
                  <a:lnTo>
                    <a:pt x="1660794" y="631359"/>
                  </a:lnTo>
                  <a:cubicBezTo>
                    <a:pt x="1661650" y="628106"/>
                    <a:pt x="1661907" y="624703"/>
                    <a:pt x="1661522" y="621364"/>
                  </a:cubicBezTo>
                  <a:lnTo>
                    <a:pt x="1655721" y="569693"/>
                  </a:lnTo>
                  <a:cubicBezTo>
                    <a:pt x="1654608" y="559783"/>
                    <a:pt x="1641958" y="556294"/>
                    <a:pt x="1635922" y="564278"/>
                  </a:cubicBezTo>
                  <a:lnTo>
                    <a:pt x="1628580" y="573995"/>
                  </a:lnTo>
                  <a:cubicBezTo>
                    <a:pt x="1623465" y="580759"/>
                    <a:pt x="1615352" y="584548"/>
                    <a:pt x="1606898" y="584141"/>
                  </a:cubicBezTo>
                  <a:lnTo>
                    <a:pt x="1564067" y="582086"/>
                  </a:lnTo>
                  <a:cubicBezTo>
                    <a:pt x="1561584" y="581958"/>
                    <a:pt x="1561434" y="578362"/>
                    <a:pt x="1563896" y="578019"/>
                  </a:cubicBezTo>
                  <a:lnTo>
                    <a:pt x="1588747" y="574659"/>
                  </a:lnTo>
                  <a:cubicBezTo>
                    <a:pt x="1594526" y="573867"/>
                    <a:pt x="1599813" y="571084"/>
                    <a:pt x="1603730" y="566761"/>
                  </a:cubicBezTo>
                  <a:lnTo>
                    <a:pt x="1625798" y="542295"/>
                  </a:lnTo>
                  <a:cubicBezTo>
                    <a:pt x="1630228" y="537394"/>
                    <a:pt x="1636436" y="534461"/>
                    <a:pt x="1643028" y="534183"/>
                  </a:cubicBezTo>
                  <a:lnTo>
                    <a:pt x="1659745" y="533477"/>
                  </a:lnTo>
                  <a:cubicBezTo>
                    <a:pt x="1668949" y="533091"/>
                    <a:pt x="1675649" y="524594"/>
                    <a:pt x="1673894" y="515561"/>
                  </a:cubicBezTo>
                  <a:lnTo>
                    <a:pt x="1658440" y="435722"/>
                  </a:lnTo>
                  <a:cubicBezTo>
                    <a:pt x="1657348" y="430136"/>
                    <a:pt x="1664369" y="426711"/>
                    <a:pt x="1668114" y="431013"/>
                  </a:cubicBezTo>
                  <a:lnTo>
                    <a:pt x="1680508" y="445312"/>
                  </a:lnTo>
                  <a:cubicBezTo>
                    <a:pt x="1686736" y="452503"/>
                    <a:pt x="1697353" y="453852"/>
                    <a:pt x="1705208" y="448479"/>
                  </a:cubicBezTo>
                  <a:lnTo>
                    <a:pt x="1713192" y="443000"/>
                  </a:lnTo>
                  <a:cubicBezTo>
                    <a:pt x="1719956" y="438355"/>
                    <a:pt x="1728967" y="438676"/>
                    <a:pt x="1735389" y="443792"/>
                  </a:cubicBezTo>
                  <a:lnTo>
                    <a:pt x="1755723" y="459974"/>
                  </a:lnTo>
                  <a:cubicBezTo>
                    <a:pt x="1764028" y="466588"/>
                    <a:pt x="1776186" y="464961"/>
                    <a:pt x="1782457" y="456378"/>
                  </a:cubicBezTo>
                  <a:lnTo>
                    <a:pt x="1793224" y="441630"/>
                  </a:lnTo>
                  <a:cubicBezTo>
                    <a:pt x="1795386" y="438676"/>
                    <a:pt x="1798361" y="436407"/>
                    <a:pt x="1801807" y="435123"/>
                  </a:cubicBezTo>
                  <a:lnTo>
                    <a:pt x="1826572" y="425898"/>
                  </a:lnTo>
                  <a:cubicBezTo>
                    <a:pt x="1833143" y="423458"/>
                    <a:pt x="1837788" y="417550"/>
                    <a:pt x="1838601" y="410594"/>
                  </a:cubicBezTo>
                  <a:lnTo>
                    <a:pt x="1843802" y="367014"/>
                  </a:lnTo>
                  <a:cubicBezTo>
                    <a:pt x="1845194" y="355413"/>
                    <a:pt x="1831688" y="348092"/>
                    <a:pt x="1822719" y="355563"/>
                  </a:cubicBezTo>
                  <a:lnTo>
                    <a:pt x="1770984" y="398693"/>
                  </a:lnTo>
                  <a:cubicBezTo>
                    <a:pt x="1769079" y="400277"/>
                    <a:pt x="1767003" y="401625"/>
                    <a:pt x="1764777" y="402717"/>
                  </a:cubicBezTo>
                  <a:lnTo>
                    <a:pt x="1734404" y="417593"/>
                  </a:lnTo>
                  <a:cubicBezTo>
                    <a:pt x="1726356" y="421531"/>
                    <a:pt x="1716981" y="421810"/>
                    <a:pt x="1708719" y="418321"/>
                  </a:cubicBezTo>
                  <a:lnTo>
                    <a:pt x="1683954" y="407897"/>
                  </a:lnTo>
                  <a:cubicBezTo>
                    <a:pt x="1677318" y="405093"/>
                    <a:pt x="1676740" y="395910"/>
                    <a:pt x="1682991" y="392314"/>
                  </a:cubicBezTo>
                  <a:lnTo>
                    <a:pt x="1697524" y="383945"/>
                  </a:lnTo>
                  <a:cubicBezTo>
                    <a:pt x="1702554" y="381055"/>
                    <a:pt x="1705743" y="375768"/>
                    <a:pt x="1705936" y="369968"/>
                  </a:cubicBezTo>
                  <a:lnTo>
                    <a:pt x="1706172" y="362840"/>
                  </a:lnTo>
                  <a:cubicBezTo>
                    <a:pt x="1706407" y="355691"/>
                    <a:pt x="1711159" y="349484"/>
                    <a:pt x="1718008" y="347365"/>
                  </a:cubicBezTo>
                  <a:lnTo>
                    <a:pt x="1723210" y="345759"/>
                  </a:lnTo>
                  <a:cubicBezTo>
                    <a:pt x="1728240" y="344218"/>
                    <a:pt x="1732242" y="340408"/>
                    <a:pt x="1734040" y="335464"/>
                  </a:cubicBezTo>
                  <a:lnTo>
                    <a:pt x="1736844" y="327737"/>
                  </a:lnTo>
                  <a:cubicBezTo>
                    <a:pt x="1738086" y="324333"/>
                    <a:pt x="1740397" y="321401"/>
                    <a:pt x="1743437" y="319410"/>
                  </a:cubicBezTo>
                  <a:lnTo>
                    <a:pt x="1752919" y="313224"/>
                  </a:lnTo>
                  <a:cubicBezTo>
                    <a:pt x="1757671" y="310121"/>
                    <a:pt x="1760539" y="304834"/>
                    <a:pt x="1760539" y="299183"/>
                  </a:cubicBezTo>
                  <a:lnTo>
                    <a:pt x="1760539" y="299183"/>
                  </a:lnTo>
                  <a:cubicBezTo>
                    <a:pt x="1760539" y="292141"/>
                    <a:pt x="1764948" y="285827"/>
                    <a:pt x="1771584" y="283429"/>
                  </a:cubicBezTo>
                  <a:lnTo>
                    <a:pt x="1776785" y="281546"/>
                  </a:lnTo>
                  <a:cubicBezTo>
                    <a:pt x="1779782" y="280454"/>
                    <a:pt x="1782393" y="278528"/>
                    <a:pt x="1784341" y="276002"/>
                  </a:cubicBezTo>
                  <a:lnTo>
                    <a:pt x="1795878" y="260998"/>
                  </a:lnTo>
                  <a:cubicBezTo>
                    <a:pt x="1798703" y="257316"/>
                    <a:pt x="1802920" y="254983"/>
                    <a:pt x="1807543" y="254533"/>
                  </a:cubicBezTo>
                  <a:lnTo>
                    <a:pt x="1823062" y="253014"/>
                  </a:lnTo>
                  <a:cubicBezTo>
                    <a:pt x="1830168" y="252307"/>
                    <a:pt x="1831816" y="242675"/>
                    <a:pt x="1825352" y="239657"/>
                  </a:cubicBezTo>
                  <a:lnTo>
                    <a:pt x="1802620" y="229062"/>
                  </a:lnTo>
                  <a:cubicBezTo>
                    <a:pt x="1789521" y="222940"/>
                    <a:pt x="1785047" y="206523"/>
                    <a:pt x="1793224" y="194601"/>
                  </a:cubicBezTo>
                  <a:lnTo>
                    <a:pt x="1820943" y="154232"/>
                  </a:lnTo>
                  <a:cubicBezTo>
                    <a:pt x="1827428" y="144792"/>
                    <a:pt x="1827878" y="132464"/>
                    <a:pt x="1822120" y="122575"/>
                  </a:cubicBezTo>
                  <a:lnTo>
                    <a:pt x="1810690" y="102990"/>
                  </a:lnTo>
                  <a:cubicBezTo>
                    <a:pt x="1807351" y="97253"/>
                    <a:pt x="1808164" y="89997"/>
                    <a:pt x="1812702" y="85138"/>
                  </a:cubicBezTo>
                  <a:lnTo>
                    <a:pt x="1814564" y="83148"/>
                  </a:lnTo>
                  <a:cubicBezTo>
                    <a:pt x="1822505" y="74650"/>
                    <a:pt x="1818224" y="60759"/>
                    <a:pt x="1806880" y="58211"/>
                  </a:cubicBezTo>
                  <a:lnTo>
                    <a:pt x="1797162" y="56028"/>
                  </a:lnTo>
                  <a:cubicBezTo>
                    <a:pt x="1790612" y="54551"/>
                    <a:pt x="1785839" y="48943"/>
                    <a:pt x="1785454" y="42244"/>
                  </a:cubicBezTo>
                  <a:lnTo>
                    <a:pt x="1784576" y="27389"/>
                  </a:lnTo>
                  <a:cubicBezTo>
                    <a:pt x="1784341" y="23515"/>
                    <a:pt x="1782629" y="19897"/>
                    <a:pt x="1779782" y="17265"/>
                  </a:cubicBezTo>
                  <a:lnTo>
                    <a:pt x="1765419" y="3994"/>
                  </a:lnTo>
                  <a:cubicBezTo>
                    <a:pt x="1756943" y="-3840"/>
                    <a:pt x="1743159" y="441"/>
                    <a:pt x="1740611" y="11699"/>
                  </a:cubicBezTo>
                  <a:lnTo>
                    <a:pt x="1736159" y="31434"/>
                  </a:lnTo>
                  <a:cubicBezTo>
                    <a:pt x="1734319" y="39589"/>
                    <a:pt x="1727533" y="45690"/>
                    <a:pt x="1719228" y="46653"/>
                  </a:cubicBezTo>
                  <a:lnTo>
                    <a:pt x="1719228" y="46653"/>
                  </a:lnTo>
                  <a:cubicBezTo>
                    <a:pt x="1712529" y="47423"/>
                    <a:pt x="1706685" y="51576"/>
                    <a:pt x="1703774" y="57655"/>
                  </a:cubicBezTo>
                  <a:lnTo>
                    <a:pt x="1697867" y="69877"/>
                  </a:lnTo>
                  <a:cubicBezTo>
                    <a:pt x="1696154" y="73451"/>
                    <a:pt x="1693393" y="76405"/>
                    <a:pt x="1689947" y="78374"/>
                  </a:cubicBezTo>
                  <a:lnTo>
                    <a:pt x="1653517" y="99308"/>
                  </a:lnTo>
                  <a:cubicBezTo>
                    <a:pt x="1651654" y="100378"/>
                    <a:pt x="1649985" y="101748"/>
                    <a:pt x="1648572" y="103353"/>
                  </a:cubicBezTo>
                  <a:lnTo>
                    <a:pt x="1639261" y="113906"/>
                  </a:lnTo>
                  <a:cubicBezTo>
                    <a:pt x="1637442" y="115961"/>
                    <a:pt x="1635216" y="117630"/>
                    <a:pt x="1632733" y="118765"/>
                  </a:cubicBezTo>
                  <a:lnTo>
                    <a:pt x="1604457" y="131757"/>
                  </a:lnTo>
                  <a:cubicBezTo>
                    <a:pt x="1602488" y="132656"/>
                    <a:pt x="1600776" y="134005"/>
                    <a:pt x="1599449" y="135717"/>
                  </a:cubicBezTo>
                  <a:lnTo>
                    <a:pt x="1583481" y="156051"/>
                  </a:lnTo>
                  <a:cubicBezTo>
                    <a:pt x="1581640" y="158384"/>
                    <a:pt x="1579093" y="160054"/>
                    <a:pt x="1576204" y="160803"/>
                  </a:cubicBezTo>
                  <a:lnTo>
                    <a:pt x="1564474" y="163842"/>
                  </a:lnTo>
                  <a:cubicBezTo>
                    <a:pt x="1558866" y="165298"/>
                    <a:pt x="1554778" y="170157"/>
                    <a:pt x="1554350" y="175958"/>
                  </a:cubicBezTo>
                  <a:lnTo>
                    <a:pt x="1552830" y="195692"/>
                  </a:lnTo>
                  <a:cubicBezTo>
                    <a:pt x="1552102" y="205239"/>
                    <a:pt x="1541999" y="211039"/>
                    <a:pt x="1533395" y="206887"/>
                  </a:cubicBezTo>
                  <a:close/>
                  <a:moveTo>
                    <a:pt x="1360767" y="421745"/>
                  </a:moveTo>
                  <a:lnTo>
                    <a:pt x="1348567" y="423051"/>
                  </a:lnTo>
                  <a:cubicBezTo>
                    <a:pt x="1344885" y="423436"/>
                    <a:pt x="1341525" y="420932"/>
                    <a:pt x="1340883" y="417293"/>
                  </a:cubicBezTo>
                  <a:lnTo>
                    <a:pt x="1338250" y="402588"/>
                  </a:lnTo>
                  <a:cubicBezTo>
                    <a:pt x="1337693" y="399442"/>
                    <a:pt x="1335060" y="397066"/>
                    <a:pt x="1331871" y="396809"/>
                  </a:cubicBezTo>
                  <a:lnTo>
                    <a:pt x="1319371" y="395803"/>
                  </a:lnTo>
                  <a:cubicBezTo>
                    <a:pt x="1316032" y="395546"/>
                    <a:pt x="1313335" y="392956"/>
                    <a:pt x="1312928" y="389617"/>
                  </a:cubicBezTo>
                  <a:lnTo>
                    <a:pt x="1311558" y="378187"/>
                  </a:lnTo>
                  <a:cubicBezTo>
                    <a:pt x="1311109" y="374506"/>
                    <a:pt x="1307898" y="371809"/>
                    <a:pt x="1304217" y="371980"/>
                  </a:cubicBezTo>
                  <a:lnTo>
                    <a:pt x="1298973" y="372237"/>
                  </a:lnTo>
                  <a:cubicBezTo>
                    <a:pt x="1295055" y="372429"/>
                    <a:pt x="1291716" y="369390"/>
                    <a:pt x="1291588" y="365451"/>
                  </a:cubicBezTo>
                  <a:lnTo>
                    <a:pt x="1291181" y="354578"/>
                  </a:lnTo>
                  <a:cubicBezTo>
                    <a:pt x="1291031" y="350490"/>
                    <a:pt x="1294392" y="347129"/>
                    <a:pt x="1298480" y="347279"/>
                  </a:cubicBezTo>
                  <a:lnTo>
                    <a:pt x="1314170" y="347836"/>
                  </a:lnTo>
                  <a:cubicBezTo>
                    <a:pt x="1316225" y="347900"/>
                    <a:pt x="1318151" y="348884"/>
                    <a:pt x="1319435" y="350490"/>
                  </a:cubicBezTo>
                  <a:lnTo>
                    <a:pt x="1342359" y="379364"/>
                  </a:lnTo>
                  <a:cubicBezTo>
                    <a:pt x="1342766" y="379878"/>
                    <a:pt x="1343237" y="380328"/>
                    <a:pt x="1343772" y="380713"/>
                  </a:cubicBezTo>
                  <a:lnTo>
                    <a:pt x="1360639" y="392764"/>
                  </a:lnTo>
                  <a:cubicBezTo>
                    <a:pt x="1362073" y="393791"/>
                    <a:pt x="1363058" y="395311"/>
                    <a:pt x="1363443" y="397023"/>
                  </a:cubicBezTo>
                  <a:lnTo>
                    <a:pt x="1366910" y="413226"/>
                  </a:lnTo>
                  <a:cubicBezTo>
                    <a:pt x="1367788" y="417314"/>
                    <a:pt x="1364920" y="421253"/>
                    <a:pt x="1360767" y="421703"/>
                  </a:cubicBezTo>
                  <a:close/>
                  <a:moveTo>
                    <a:pt x="1317980" y="404065"/>
                  </a:moveTo>
                  <a:lnTo>
                    <a:pt x="1317787" y="403658"/>
                  </a:lnTo>
                  <a:cubicBezTo>
                    <a:pt x="1315689" y="399485"/>
                    <a:pt x="1310210" y="398457"/>
                    <a:pt x="1306742" y="401604"/>
                  </a:cubicBezTo>
                  <a:lnTo>
                    <a:pt x="1306742" y="401604"/>
                  </a:lnTo>
                  <a:cubicBezTo>
                    <a:pt x="1304602" y="403551"/>
                    <a:pt x="1303874" y="406591"/>
                    <a:pt x="1304880" y="409288"/>
                  </a:cubicBezTo>
                  <a:lnTo>
                    <a:pt x="1305051" y="409716"/>
                  </a:lnTo>
                  <a:cubicBezTo>
                    <a:pt x="1306849" y="414511"/>
                    <a:pt x="1313014" y="415838"/>
                    <a:pt x="1316631" y="412220"/>
                  </a:cubicBezTo>
                  <a:lnTo>
                    <a:pt x="1316674" y="412177"/>
                  </a:lnTo>
                  <a:cubicBezTo>
                    <a:pt x="1318815" y="410037"/>
                    <a:pt x="1319350" y="406762"/>
                    <a:pt x="1318001" y="404044"/>
                  </a:cubicBezTo>
                  <a:close/>
                  <a:moveTo>
                    <a:pt x="1653945" y="836436"/>
                  </a:moveTo>
                  <a:lnTo>
                    <a:pt x="1666509" y="851205"/>
                  </a:lnTo>
                  <a:cubicBezTo>
                    <a:pt x="1667322" y="852168"/>
                    <a:pt x="1667729" y="853410"/>
                    <a:pt x="1667622" y="854651"/>
                  </a:cubicBezTo>
                  <a:lnTo>
                    <a:pt x="1666552" y="867901"/>
                  </a:lnTo>
                  <a:cubicBezTo>
                    <a:pt x="1666252" y="871604"/>
                    <a:pt x="1662014" y="873551"/>
                    <a:pt x="1659018" y="871347"/>
                  </a:cubicBezTo>
                  <a:lnTo>
                    <a:pt x="1642044" y="858953"/>
                  </a:lnTo>
                  <a:cubicBezTo>
                    <a:pt x="1641530" y="858568"/>
                    <a:pt x="1641081" y="858076"/>
                    <a:pt x="1640759" y="857519"/>
                  </a:cubicBezTo>
                  <a:lnTo>
                    <a:pt x="1634531" y="846924"/>
                  </a:lnTo>
                  <a:cubicBezTo>
                    <a:pt x="1633075" y="844463"/>
                    <a:pt x="1634124" y="841273"/>
                    <a:pt x="1636757" y="840160"/>
                  </a:cubicBezTo>
                  <a:lnTo>
                    <a:pt x="1648465" y="835152"/>
                  </a:lnTo>
                  <a:cubicBezTo>
                    <a:pt x="1650370" y="834338"/>
                    <a:pt x="1652596" y="834852"/>
                    <a:pt x="1653945" y="836436"/>
                  </a:cubicBezTo>
                  <a:close/>
                  <a:moveTo>
                    <a:pt x="1182939" y="806620"/>
                  </a:moveTo>
                  <a:lnTo>
                    <a:pt x="1158495" y="828966"/>
                  </a:lnTo>
                  <a:cubicBezTo>
                    <a:pt x="1157767" y="829629"/>
                    <a:pt x="1156889" y="830165"/>
                    <a:pt x="1155969" y="830507"/>
                  </a:cubicBezTo>
                  <a:lnTo>
                    <a:pt x="1131589" y="839368"/>
                  </a:lnTo>
                  <a:cubicBezTo>
                    <a:pt x="1128379" y="840546"/>
                    <a:pt x="1126324" y="843713"/>
                    <a:pt x="1126602" y="847138"/>
                  </a:cubicBezTo>
                  <a:lnTo>
                    <a:pt x="1127373" y="856877"/>
                  </a:lnTo>
                  <a:cubicBezTo>
                    <a:pt x="1127715" y="861286"/>
                    <a:pt x="1131739" y="864454"/>
                    <a:pt x="1136106" y="863791"/>
                  </a:cubicBezTo>
                  <a:lnTo>
                    <a:pt x="1152801" y="861265"/>
                  </a:lnTo>
                  <a:cubicBezTo>
                    <a:pt x="1156526" y="860709"/>
                    <a:pt x="1159265" y="857498"/>
                    <a:pt x="1159265" y="853731"/>
                  </a:cubicBezTo>
                  <a:lnTo>
                    <a:pt x="1159265" y="851762"/>
                  </a:lnTo>
                  <a:cubicBezTo>
                    <a:pt x="1159265" y="847224"/>
                    <a:pt x="1163225" y="843671"/>
                    <a:pt x="1167742" y="844206"/>
                  </a:cubicBezTo>
                  <a:lnTo>
                    <a:pt x="1185935" y="846282"/>
                  </a:lnTo>
                  <a:cubicBezTo>
                    <a:pt x="1189660" y="846710"/>
                    <a:pt x="1193149" y="844356"/>
                    <a:pt x="1194133" y="840738"/>
                  </a:cubicBezTo>
                  <a:lnTo>
                    <a:pt x="1199228" y="822288"/>
                  </a:lnTo>
                  <a:cubicBezTo>
                    <a:pt x="1199720" y="820533"/>
                    <a:pt x="1199549" y="818649"/>
                    <a:pt x="1198757" y="816979"/>
                  </a:cubicBezTo>
                  <a:lnTo>
                    <a:pt x="1194925" y="808953"/>
                  </a:lnTo>
                  <a:cubicBezTo>
                    <a:pt x="1192721" y="804329"/>
                    <a:pt x="1186684" y="803152"/>
                    <a:pt x="1182917" y="806598"/>
                  </a:cubicBezTo>
                  <a:close/>
                  <a:moveTo>
                    <a:pt x="1003077" y="985925"/>
                  </a:moveTo>
                  <a:lnTo>
                    <a:pt x="977327" y="1003327"/>
                  </a:lnTo>
                  <a:cubicBezTo>
                    <a:pt x="974159" y="1005467"/>
                    <a:pt x="973068" y="1009620"/>
                    <a:pt x="974780" y="1013044"/>
                  </a:cubicBezTo>
                  <a:lnTo>
                    <a:pt x="977092" y="1017668"/>
                  </a:lnTo>
                  <a:cubicBezTo>
                    <a:pt x="978462" y="1020429"/>
                    <a:pt x="981373" y="1022077"/>
                    <a:pt x="984433" y="1021863"/>
                  </a:cubicBezTo>
                  <a:lnTo>
                    <a:pt x="1015898" y="1019658"/>
                  </a:lnTo>
                  <a:cubicBezTo>
                    <a:pt x="1018488" y="1019487"/>
                    <a:pt x="1020821" y="1017989"/>
                    <a:pt x="1022063" y="1015699"/>
                  </a:cubicBezTo>
                  <a:lnTo>
                    <a:pt x="1028677" y="1003477"/>
                  </a:lnTo>
                  <a:cubicBezTo>
                    <a:pt x="1030710" y="999731"/>
                    <a:pt x="1029276" y="995043"/>
                    <a:pt x="1025487" y="993096"/>
                  </a:cubicBezTo>
                  <a:lnTo>
                    <a:pt x="1010825" y="985497"/>
                  </a:lnTo>
                  <a:cubicBezTo>
                    <a:pt x="1008342" y="984213"/>
                    <a:pt x="1005367" y="984384"/>
                    <a:pt x="1003055" y="985946"/>
                  </a:cubicBezTo>
                  <a:close/>
                  <a:moveTo>
                    <a:pt x="1051258" y="1051401"/>
                  </a:moveTo>
                  <a:lnTo>
                    <a:pt x="1030196" y="1050781"/>
                  </a:lnTo>
                  <a:cubicBezTo>
                    <a:pt x="1026986" y="1050695"/>
                    <a:pt x="1024053" y="1052621"/>
                    <a:pt x="1022876" y="1055618"/>
                  </a:cubicBezTo>
                  <a:lnTo>
                    <a:pt x="1011724" y="1084129"/>
                  </a:lnTo>
                  <a:cubicBezTo>
                    <a:pt x="1009798" y="1089030"/>
                    <a:pt x="1013329" y="1094360"/>
                    <a:pt x="1018595" y="1094510"/>
                  </a:cubicBezTo>
                  <a:lnTo>
                    <a:pt x="1033450" y="1094959"/>
                  </a:lnTo>
                  <a:cubicBezTo>
                    <a:pt x="1036767" y="1095067"/>
                    <a:pt x="1039785" y="1092990"/>
                    <a:pt x="1040877" y="1089844"/>
                  </a:cubicBezTo>
                  <a:lnTo>
                    <a:pt x="1044730" y="1078778"/>
                  </a:lnTo>
                  <a:cubicBezTo>
                    <a:pt x="1045843" y="1075567"/>
                    <a:pt x="1048968" y="1073469"/>
                    <a:pt x="1052371" y="1073683"/>
                  </a:cubicBezTo>
                  <a:lnTo>
                    <a:pt x="1052371" y="1073683"/>
                  </a:lnTo>
                  <a:cubicBezTo>
                    <a:pt x="1057508" y="1073983"/>
                    <a:pt x="1061447" y="1069231"/>
                    <a:pt x="1060205" y="1064244"/>
                  </a:cubicBezTo>
                  <a:lnTo>
                    <a:pt x="1058429" y="1057180"/>
                  </a:lnTo>
                  <a:cubicBezTo>
                    <a:pt x="1057594" y="1053863"/>
                    <a:pt x="1054683" y="1051508"/>
                    <a:pt x="1051258" y="1051423"/>
                  </a:cubicBezTo>
                  <a:close/>
                  <a:moveTo>
                    <a:pt x="967695" y="1086612"/>
                  </a:moveTo>
                  <a:lnTo>
                    <a:pt x="962087" y="1085841"/>
                  </a:lnTo>
                  <a:cubicBezTo>
                    <a:pt x="957656" y="1085242"/>
                    <a:pt x="953654" y="1088581"/>
                    <a:pt x="953440" y="1093054"/>
                  </a:cubicBezTo>
                  <a:lnTo>
                    <a:pt x="953226" y="1098170"/>
                  </a:lnTo>
                  <a:cubicBezTo>
                    <a:pt x="953033" y="1102644"/>
                    <a:pt x="956715" y="1106304"/>
                    <a:pt x="961188" y="1106111"/>
                  </a:cubicBezTo>
                  <a:lnTo>
                    <a:pt x="966818" y="1105854"/>
                  </a:lnTo>
                  <a:cubicBezTo>
                    <a:pt x="970735" y="1105683"/>
                    <a:pt x="973881" y="1102558"/>
                    <a:pt x="974074" y="1098641"/>
                  </a:cubicBezTo>
                  <a:lnTo>
                    <a:pt x="974288" y="1094553"/>
                  </a:lnTo>
                  <a:cubicBezTo>
                    <a:pt x="974502" y="1090593"/>
                    <a:pt x="971634" y="1087147"/>
                    <a:pt x="967716" y="1086612"/>
                  </a:cubicBezTo>
                  <a:close/>
                  <a:moveTo>
                    <a:pt x="847937" y="1280322"/>
                  </a:moveTo>
                  <a:lnTo>
                    <a:pt x="841665" y="1288306"/>
                  </a:lnTo>
                  <a:cubicBezTo>
                    <a:pt x="840766" y="1289462"/>
                    <a:pt x="840681" y="1291046"/>
                    <a:pt x="841451" y="1292287"/>
                  </a:cubicBezTo>
                  <a:lnTo>
                    <a:pt x="850677" y="1307164"/>
                  </a:lnTo>
                  <a:cubicBezTo>
                    <a:pt x="851683" y="1308790"/>
                    <a:pt x="853802" y="1309304"/>
                    <a:pt x="855429" y="1308298"/>
                  </a:cubicBezTo>
                  <a:lnTo>
                    <a:pt x="866088" y="1301770"/>
                  </a:lnTo>
                  <a:cubicBezTo>
                    <a:pt x="867886" y="1300657"/>
                    <a:pt x="868293" y="1298216"/>
                    <a:pt x="866944" y="1296590"/>
                  </a:cubicBezTo>
                  <a:lnTo>
                    <a:pt x="853331" y="1280258"/>
                  </a:lnTo>
                  <a:cubicBezTo>
                    <a:pt x="851918" y="1278567"/>
                    <a:pt x="849307" y="1278589"/>
                    <a:pt x="847937" y="1280344"/>
                  </a:cubicBezTo>
                  <a:close/>
                  <a:moveTo>
                    <a:pt x="906007" y="1332121"/>
                  </a:moveTo>
                  <a:lnTo>
                    <a:pt x="894406" y="1313906"/>
                  </a:lnTo>
                  <a:cubicBezTo>
                    <a:pt x="893657" y="1312750"/>
                    <a:pt x="892308" y="1312129"/>
                    <a:pt x="890939" y="1312343"/>
                  </a:cubicBezTo>
                  <a:lnTo>
                    <a:pt x="863669" y="1316646"/>
                  </a:lnTo>
                  <a:cubicBezTo>
                    <a:pt x="860929" y="1317074"/>
                    <a:pt x="859774" y="1320413"/>
                    <a:pt x="861679" y="1322447"/>
                  </a:cubicBezTo>
                  <a:lnTo>
                    <a:pt x="882848" y="1345135"/>
                  </a:lnTo>
                  <a:cubicBezTo>
                    <a:pt x="883404" y="1345735"/>
                    <a:pt x="883747" y="1346527"/>
                    <a:pt x="883768" y="1347361"/>
                  </a:cubicBezTo>
                  <a:lnTo>
                    <a:pt x="884517" y="1365598"/>
                  </a:lnTo>
                  <a:cubicBezTo>
                    <a:pt x="884603" y="1367417"/>
                    <a:pt x="886037" y="1368851"/>
                    <a:pt x="887856" y="1368916"/>
                  </a:cubicBezTo>
                  <a:lnTo>
                    <a:pt x="906221" y="1369600"/>
                  </a:lnTo>
                  <a:cubicBezTo>
                    <a:pt x="908319" y="1369686"/>
                    <a:pt x="910010" y="1367867"/>
                    <a:pt x="909796" y="1365769"/>
                  </a:cubicBezTo>
                  <a:lnTo>
                    <a:pt x="906500" y="1333620"/>
                  </a:lnTo>
                  <a:cubicBezTo>
                    <a:pt x="906435" y="1333084"/>
                    <a:pt x="906264" y="1332571"/>
                    <a:pt x="905964" y="1332100"/>
                  </a:cubicBezTo>
                  <a:close/>
                  <a:moveTo>
                    <a:pt x="985611" y="1333063"/>
                  </a:moveTo>
                  <a:lnTo>
                    <a:pt x="974330" y="1337216"/>
                  </a:lnTo>
                  <a:cubicBezTo>
                    <a:pt x="972276" y="1337986"/>
                    <a:pt x="970949" y="1340020"/>
                    <a:pt x="971120" y="1342203"/>
                  </a:cubicBezTo>
                  <a:lnTo>
                    <a:pt x="972425" y="1359819"/>
                  </a:lnTo>
                  <a:cubicBezTo>
                    <a:pt x="972597" y="1362259"/>
                    <a:pt x="974545" y="1364207"/>
                    <a:pt x="976985" y="1364378"/>
                  </a:cubicBezTo>
                  <a:lnTo>
                    <a:pt x="996484" y="1365769"/>
                  </a:lnTo>
                  <a:cubicBezTo>
                    <a:pt x="998196" y="1365897"/>
                    <a:pt x="999845" y="1365106"/>
                    <a:pt x="1000851" y="1363714"/>
                  </a:cubicBezTo>
                  <a:lnTo>
                    <a:pt x="1012473" y="1347447"/>
                  </a:lnTo>
                  <a:cubicBezTo>
                    <a:pt x="1013115" y="1346548"/>
                    <a:pt x="1013437" y="1345478"/>
                    <a:pt x="1013394" y="1344386"/>
                  </a:cubicBezTo>
                  <a:lnTo>
                    <a:pt x="1012644" y="1325850"/>
                  </a:lnTo>
                  <a:cubicBezTo>
                    <a:pt x="1012559" y="1323774"/>
                    <a:pt x="1011189" y="1321975"/>
                    <a:pt x="1009220" y="1321355"/>
                  </a:cubicBezTo>
                  <a:lnTo>
                    <a:pt x="995264" y="1316881"/>
                  </a:lnTo>
                  <a:cubicBezTo>
                    <a:pt x="992075" y="1315854"/>
                    <a:pt x="988843" y="1318230"/>
                    <a:pt x="988843" y="1321569"/>
                  </a:cubicBezTo>
                  <a:lnTo>
                    <a:pt x="988843" y="1328418"/>
                  </a:lnTo>
                  <a:cubicBezTo>
                    <a:pt x="988843" y="1330473"/>
                    <a:pt x="987558" y="1332335"/>
                    <a:pt x="985611" y="1333042"/>
                  </a:cubicBezTo>
                  <a:close/>
                  <a:moveTo>
                    <a:pt x="1046549" y="1317459"/>
                  </a:moveTo>
                  <a:lnTo>
                    <a:pt x="1042868" y="1327284"/>
                  </a:lnTo>
                  <a:cubicBezTo>
                    <a:pt x="1042247" y="1328953"/>
                    <a:pt x="1040791" y="1330131"/>
                    <a:pt x="1039036" y="1330430"/>
                  </a:cubicBezTo>
                  <a:lnTo>
                    <a:pt x="1021463" y="1333234"/>
                  </a:lnTo>
                  <a:cubicBezTo>
                    <a:pt x="1019494" y="1333555"/>
                    <a:pt x="1017889" y="1335032"/>
                    <a:pt x="1017439" y="1336980"/>
                  </a:cubicBezTo>
                  <a:lnTo>
                    <a:pt x="1012901" y="1356458"/>
                  </a:lnTo>
                  <a:cubicBezTo>
                    <a:pt x="1012216" y="1359433"/>
                    <a:pt x="1014357" y="1362323"/>
                    <a:pt x="1017418" y="1362494"/>
                  </a:cubicBezTo>
                  <a:lnTo>
                    <a:pt x="1041241" y="1363886"/>
                  </a:lnTo>
                  <a:cubicBezTo>
                    <a:pt x="1042825" y="1363971"/>
                    <a:pt x="1044366" y="1363308"/>
                    <a:pt x="1045351" y="1362066"/>
                  </a:cubicBezTo>
                  <a:lnTo>
                    <a:pt x="1058964" y="1345264"/>
                  </a:lnTo>
                  <a:cubicBezTo>
                    <a:pt x="1059542" y="1344536"/>
                    <a:pt x="1059927" y="1343658"/>
                    <a:pt x="1060034" y="1342738"/>
                  </a:cubicBezTo>
                  <a:lnTo>
                    <a:pt x="1062881" y="1318529"/>
                  </a:lnTo>
                  <a:cubicBezTo>
                    <a:pt x="1063266" y="1315255"/>
                    <a:pt x="1060377" y="1312536"/>
                    <a:pt x="1057123" y="1313093"/>
                  </a:cubicBezTo>
                  <a:lnTo>
                    <a:pt x="1050316" y="1314291"/>
                  </a:lnTo>
                  <a:cubicBezTo>
                    <a:pt x="1048604" y="1314591"/>
                    <a:pt x="1047170" y="1315790"/>
                    <a:pt x="1046549" y="1317417"/>
                  </a:cubicBezTo>
                  <a:close/>
                  <a:moveTo>
                    <a:pt x="997704" y="1395821"/>
                  </a:moveTo>
                  <a:lnTo>
                    <a:pt x="977991" y="1381031"/>
                  </a:lnTo>
                  <a:cubicBezTo>
                    <a:pt x="976492" y="1379918"/>
                    <a:pt x="974502" y="1379725"/>
                    <a:pt x="972832" y="1380560"/>
                  </a:cubicBezTo>
                  <a:lnTo>
                    <a:pt x="968830" y="1382550"/>
                  </a:lnTo>
                  <a:cubicBezTo>
                    <a:pt x="965704" y="1384113"/>
                    <a:pt x="965148" y="1388351"/>
                    <a:pt x="967781" y="1390663"/>
                  </a:cubicBezTo>
                  <a:lnTo>
                    <a:pt x="994044" y="1413822"/>
                  </a:lnTo>
                  <a:cubicBezTo>
                    <a:pt x="994344" y="1414079"/>
                    <a:pt x="994686" y="1414314"/>
                    <a:pt x="995050" y="1414507"/>
                  </a:cubicBezTo>
                  <a:lnTo>
                    <a:pt x="1003248" y="1418745"/>
                  </a:lnTo>
                  <a:cubicBezTo>
                    <a:pt x="1007871" y="1421143"/>
                    <a:pt x="1012580" y="1415642"/>
                    <a:pt x="1009477" y="1411446"/>
                  </a:cubicBezTo>
                  <a:lnTo>
                    <a:pt x="998710" y="1396827"/>
                  </a:lnTo>
                  <a:cubicBezTo>
                    <a:pt x="998432" y="1396442"/>
                    <a:pt x="998089" y="1396099"/>
                    <a:pt x="997704" y="1395800"/>
                  </a:cubicBezTo>
                  <a:close/>
                  <a:moveTo>
                    <a:pt x="1026236" y="1379318"/>
                  </a:moveTo>
                  <a:lnTo>
                    <a:pt x="1008107" y="1390299"/>
                  </a:lnTo>
                  <a:cubicBezTo>
                    <a:pt x="1004404" y="1392546"/>
                    <a:pt x="1005196" y="1398133"/>
                    <a:pt x="1009370" y="1399267"/>
                  </a:cubicBezTo>
                  <a:lnTo>
                    <a:pt x="1015491" y="1400937"/>
                  </a:lnTo>
                  <a:cubicBezTo>
                    <a:pt x="1017632" y="1401515"/>
                    <a:pt x="1019130" y="1403462"/>
                    <a:pt x="1019130" y="1405689"/>
                  </a:cubicBezTo>
                  <a:lnTo>
                    <a:pt x="1019130" y="1410654"/>
                  </a:lnTo>
                  <a:cubicBezTo>
                    <a:pt x="1019130" y="1413908"/>
                    <a:pt x="1022212" y="1416262"/>
                    <a:pt x="1025337" y="1415406"/>
                  </a:cubicBezTo>
                  <a:lnTo>
                    <a:pt x="1039743" y="1411532"/>
                  </a:lnTo>
                  <a:cubicBezTo>
                    <a:pt x="1042054" y="1410911"/>
                    <a:pt x="1043595" y="1408706"/>
                    <a:pt x="1043360" y="1406331"/>
                  </a:cubicBezTo>
                  <a:lnTo>
                    <a:pt x="1042011" y="1391412"/>
                  </a:lnTo>
                  <a:cubicBezTo>
                    <a:pt x="1041904" y="1390256"/>
                    <a:pt x="1041412" y="1389186"/>
                    <a:pt x="1040599" y="1388372"/>
                  </a:cubicBezTo>
                  <a:lnTo>
                    <a:pt x="1032294" y="1380067"/>
                  </a:lnTo>
                  <a:cubicBezTo>
                    <a:pt x="1030689" y="1378462"/>
                    <a:pt x="1028206" y="1378162"/>
                    <a:pt x="1026258" y="1379340"/>
                  </a:cubicBezTo>
                  <a:close/>
                  <a:moveTo>
                    <a:pt x="1005817" y="1500746"/>
                  </a:moveTo>
                  <a:lnTo>
                    <a:pt x="995328" y="1505755"/>
                  </a:lnTo>
                  <a:cubicBezTo>
                    <a:pt x="993659" y="1506547"/>
                    <a:pt x="992588" y="1508195"/>
                    <a:pt x="992524" y="1510036"/>
                  </a:cubicBezTo>
                  <a:lnTo>
                    <a:pt x="991839" y="1530562"/>
                  </a:lnTo>
                  <a:cubicBezTo>
                    <a:pt x="991754" y="1533259"/>
                    <a:pt x="993851" y="1535528"/>
                    <a:pt x="996570" y="1535657"/>
                  </a:cubicBezTo>
                  <a:lnTo>
                    <a:pt x="1009027" y="1536170"/>
                  </a:lnTo>
                  <a:cubicBezTo>
                    <a:pt x="1011917" y="1536299"/>
                    <a:pt x="1014293" y="1533901"/>
                    <a:pt x="1014164" y="1531012"/>
                  </a:cubicBezTo>
                  <a:lnTo>
                    <a:pt x="1012901" y="1504963"/>
                  </a:lnTo>
                  <a:cubicBezTo>
                    <a:pt x="1012730" y="1501452"/>
                    <a:pt x="1009027" y="1499248"/>
                    <a:pt x="1005859" y="1500746"/>
                  </a:cubicBezTo>
                  <a:close/>
                  <a:moveTo>
                    <a:pt x="1008942" y="1475360"/>
                  </a:moveTo>
                  <a:lnTo>
                    <a:pt x="1009434" y="1464273"/>
                  </a:lnTo>
                  <a:cubicBezTo>
                    <a:pt x="1009584" y="1460976"/>
                    <a:pt x="1007550" y="1457980"/>
                    <a:pt x="1004425" y="1456909"/>
                  </a:cubicBezTo>
                  <a:lnTo>
                    <a:pt x="992332" y="1452693"/>
                  </a:lnTo>
                  <a:cubicBezTo>
                    <a:pt x="989613" y="1451751"/>
                    <a:pt x="987687" y="1449332"/>
                    <a:pt x="987366" y="1446464"/>
                  </a:cubicBezTo>
                  <a:lnTo>
                    <a:pt x="985782" y="1432209"/>
                  </a:lnTo>
                  <a:cubicBezTo>
                    <a:pt x="985354" y="1428442"/>
                    <a:pt x="982165" y="1425573"/>
                    <a:pt x="978376" y="1425573"/>
                  </a:cubicBezTo>
                  <a:lnTo>
                    <a:pt x="966475" y="1425573"/>
                  </a:lnTo>
                  <a:cubicBezTo>
                    <a:pt x="962943" y="1425573"/>
                    <a:pt x="959904" y="1423112"/>
                    <a:pt x="959176" y="1419644"/>
                  </a:cubicBezTo>
                  <a:lnTo>
                    <a:pt x="958020" y="1414165"/>
                  </a:lnTo>
                  <a:cubicBezTo>
                    <a:pt x="957228" y="1410419"/>
                    <a:pt x="953739" y="1407872"/>
                    <a:pt x="949929" y="1408278"/>
                  </a:cubicBezTo>
                  <a:lnTo>
                    <a:pt x="934732" y="1409905"/>
                  </a:lnTo>
                  <a:cubicBezTo>
                    <a:pt x="931907" y="1410205"/>
                    <a:pt x="929146" y="1408878"/>
                    <a:pt x="927626" y="1406481"/>
                  </a:cubicBezTo>
                  <a:lnTo>
                    <a:pt x="918957" y="1392739"/>
                  </a:lnTo>
                  <a:cubicBezTo>
                    <a:pt x="918807" y="1392525"/>
                    <a:pt x="918657" y="1392311"/>
                    <a:pt x="918508" y="1392097"/>
                  </a:cubicBezTo>
                  <a:lnTo>
                    <a:pt x="909946" y="1381245"/>
                  </a:lnTo>
                  <a:cubicBezTo>
                    <a:pt x="902069" y="1371249"/>
                    <a:pt x="886123" y="1374845"/>
                    <a:pt x="883276" y="1387259"/>
                  </a:cubicBezTo>
                  <a:lnTo>
                    <a:pt x="880750" y="1398282"/>
                  </a:lnTo>
                  <a:cubicBezTo>
                    <a:pt x="880236" y="1400551"/>
                    <a:pt x="878695" y="1402435"/>
                    <a:pt x="876576" y="1403398"/>
                  </a:cubicBezTo>
                  <a:lnTo>
                    <a:pt x="853909" y="1413758"/>
                  </a:lnTo>
                  <a:cubicBezTo>
                    <a:pt x="850013" y="1415535"/>
                    <a:pt x="848408" y="1420222"/>
                    <a:pt x="850420" y="1424011"/>
                  </a:cubicBezTo>
                  <a:cubicBezTo>
                    <a:pt x="853994" y="1430775"/>
                    <a:pt x="859196" y="1440086"/>
                    <a:pt x="860994" y="1440685"/>
                  </a:cubicBezTo>
                  <a:cubicBezTo>
                    <a:pt x="862792" y="1441284"/>
                    <a:pt x="865917" y="1454362"/>
                    <a:pt x="868100" y="1464358"/>
                  </a:cubicBezTo>
                  <a:cubicBezTo>
                    <a:pt x="869641" y="1471357"/>
                    <a:pt x="874907" y="1476944"/>
                    <a:pt x="881820" y="1478870"/>
                  </a:cubicBezTo>
                  <a:lnTo>
                    <a:pt x="897253" y="1483151"/>
                  </a:lnTo>
                  <a:cubicBezTo>
                    <a:pt x="901962" y="1484457"/>
                    <a:pt x="905986" y="1487497"/>
                    <a:pt x="908533" y="1491649"/>
                  </a:cubicBezTo>
                  <a:lnTo>
                    <a:pt x="917587" y="1506354"/>
                  </a:lnTo>
                  <a:cubicBezTo>
                    <a:pt x="918914" y="1508516"/>
                    <a:pt x="921247" y="1509843"/>
                    <a:pt x="923773" y="1509907"/>
                  </a:cubicBezTo>
                  <a:lnTo>
                    <a:pt x="959048" y="1510678"/>
                  </a:lnTo>
                  <a:cubicBezTo>
                    <a:pt x="961659" y="1510742"/>
                    <a:pt x="964121" y="1509415"/>
                    <a:pt x="965512" y="1507210"/>
                  </a:cubicBezTo>
                  <a:lnTo>
                    <a:pt x="973282" y="1494902"/>
                  </a:lnTo>
                  <a:cubicBezTo>
                    <a:pt x="974159" y="1493532"/>
                    <a:pt x="975444" y="1492462"/>
                    <a:pt x="976963" y="1491906"/>
                  </a:cubicBezTo>
                  <a:cubicBezTo>
                    <a:pt x="982486" y="1489851"/>
                    <a:pt x="996356" y="1484671"/>
                    <a:pt x="1003954" y="1482038"/>
                  </a:cubicBezTo>
                  <a:cubicBezTo>
                    <a:pt x="1006823" y="1481032"/>
                    <a:pt x="1008792" y="1478378"/>
                    <a:pt x="1008942" y="1475317"/>
                  </a:cubicBezTo>
                  <a:close/>
                  <a:moveTo>
                    <a:pt x="892159" y="1563846"/>
                  </a:moveTo>
                  <a:lnTo>
                    <a:pt x="918144" y="1572772"/>
                  </a:lnTo>
                  <a:cubicBezTo>
                    <a:pt x="919171" y="1573136"/>
                    <a:pt x="920113" y="1573714"/>
                    <a:pt x="920905" y="1574463"/>
                  </a:cubicBezTo>
                  <a:lnTo>
                    <a:pt x="944428" y="1597237"/>
                  </a:lnTo>
                  <a:cubicBezTo>
                    <a:pt x="947425" y="1600127"/>
                    <a:pt x="951363" y="1601818"/>
                    <a:pt x="955516" y="1601989"/>
                  </a:cubicBezTo>
                  <a:lnTo>
                    <a:pt x="964720" y="1602374"/>
                  </a:lnTo>
                  <a:cubicBezTo>
                    <a:pt x="968680" y="1602546"/>
                    <a:pt x="972083" y="1599570"/>
                    <a:pt x="972447" y="1595632"/>
                  </a:cubicBezTo>
                  <a:lnTo>
                    <a:pt x="972704" y="1592849"/>
                  </a:lnTo>
                  <a:cubicBezTo>
                    <a:pt x="973303" y="1586557"/>
                    <a:pt x="970692" y="1580414"/>
                    <a:pt x="965769" y="1576453"/>
                  </a:cubicBezTo>
                  <a:lnTo>
                    <a:pt x="964912" y="1575769"/>
                  </a:lnTo>
                  <a:cubicBezTo>
                    <a:pt x="958791" y="1570867"/>
                    <a:pt x="956372" y="1562669"/>
                    <a:pt x="958855" y="1555242"/>
                  </a:cubicBezTo>
                  <a:lnTo>
                    <a:pt x="959176" y="1554300"/>
                  </a:lnTo>
                  <a:cubicBezTo>
                    <a:pt x="960418" y="1550597"/>
                    <a:pt x="958577" y="1546573"/>
                    <a:pt x="954981" y="1545053"/>
                  </a:cubicBezTo>
                  <a:lnTo>
                    <a:pt x="910759" y="1526560"/>
                  </a:lnTo>
                  <a:cubicBezTo>
                    <a:pt x="909774" y="1526153"/>
                    <a:pt x="908897" y="1525532"/>
                    <a:pt x="908191" y="1524762"/>
                  </a:cubicBezTo>
                  <a:lnTo>
                    <a:pt x="901084" y="1517163"/>
                  </a:lnTo>
                  <a:cubicBezTo>
                    <a:pt x="898280" y="1514166"/>
                    <a:pt x="893593" y="1513995"/>
                    <a:pt x="890575" y="1516778"/>
                  </a:cubicBezTo>
                  <a:lnTo>
                    <a:pt x="884967" y="1521958"/>
                  </a:lnTo>
                  <a:cubicBezTo>
                    <a:pt x="884153" y="1522707"/>
                    <a:pt x="883169" y="1523285"/>
                    <a:pt x="882098" y="1523606"/>
                  </a:cubicBezTo>
                  <a:lnTo>
                    <a:pt x="876362" y="1525361"/>
                  </a:lnTo>
                  <a:cubicBezTo>
                    <a:pt x="870005" y="1527309"/>
                    <a:pt x="869192" y="1535999"/>
                    <a:pt x="875078" y="1539081"/>
                  </a:cubicBezTo>
                  <a:lnTo>
                    <a:pt x="875078" y="1539081"/>
                  </a:lnTo>
                  <a:cubicBezTo>
                    <a:pt x="876384" y="1539766"/>
                    <a:pt x="877454" y="1540836"/>
                    <a:pt x="878160" y="1542121"/>
                  </a:cubicBezTo>
                  <a:lnTo>
                    <a:pt x="888006" y="1560293"/>
                  </a:lnTo>
                  <a:cubicBezTo>
                    <a:pt x="888905" y="1561941"/>
                    <a:pt x="890382" y="1563183"/>
                    <a:pt x="892137" y="1563804"/>
                  </a:cubicBezTo>
                  <a:close/>
                  <a:moveTo>
                    <a:pt x="871653" y="1567057"/>
                  </a:moveTo>
                  <a:lnTo>
                    <a:pt x="868464" y="1530691"/>
                  </a:lnTo>
                  <a:cubicBezTo>
                    <a:pt x="867972" y="1525104"/>
                    <a:pt x="863819" y="1520545"/>
                    <a:pt x="858297" y="1519539"/>
                  </a:cubicBezTo>
                  <a:lnTo>
                    <a:pt x="858297" y="1519539"/>
                  </a:lnTo>
                  <a:cubicBezTo>
                    <a:pt x="851704" y="1518340"/>
                    <a:pt x="845219" y="1522172"/>
                    <a:pt x="843099" y="1528529"/>
                  </a:cubicBezTo>
                  <a:lnTo>
                    <a:pt x="842093" y="1531547"/>
                  </a:lnTo>
                  <a:cubicBezTo>
                    <a:pt x="841451" y="1533495"/>
                    <a:pt x="841195" y="1535550"/>
                    <a:pt x="841387" y="1537583"/>
                  </a:cubicBezTo>
                  <a:lnTo>
                    <a:pt x="842736" y="1552994"/>
                  </a:lnTo>
                  <a:cubicBezTo>
                    <a:pt x="842928" y="1555156"/>
                    <a:pt x="843570" y="1557254"/>
                    <a:pt x="844662" y="1559137"/>
                  </a:cubicBezTo>
                  <a:lnTo>
                    <a:pt x="852582" y="1572986"/>
                  </a:lnTo>
                  <a:cubicBezTo>
                    <a:pt x="853780" y="1575084"/>
                    <a:pt x="854444" y="1577417"/>
                    <a:pt x="854551" y="1579836"/>
                  </a:cubicBezTo>
                  <a:lnTo>
                    <a:pt x="856542" y="1629708"/>
                  </a:lnTo>
                  <a:cubicBezTo>
                    <a:pt x="856991" y="1640753"/>
                    <a:pt x="852325" y="1651369"/>
                    <a:pt x="843913" y="1658540"/>
                  </a:cubicBezTo>
                  <a:lnTo>
                    <a:pt x="843891" y="1658540"/>
                  </a:lnTo>
                  <a:cubicBezTo>
                    <a:pt x="836122" y="1665197"/>
                    <a:pt x="831520" y="1674807"/>
                    <a:pt x="831263" y="1685017"/>
                  </a:cubicBezTo>
                  <a:lnTo>
                    <a:pt x="830878" y="1700407"/>
                  </a:lnTo>
                  <a:cubicBezTo>
                    <a:pt x="830792" y="1704024"/>
                    <a:pt x="829850" y="1707556"/>
                    <a:pt x="828159" y="1710745"/>
                  </a:cubicBezTo>
                  <a:lnTo>
                    <a:pt x="821031" y="1724123"/>
                  </a:lnTo>
                  <a:cubicBezTo>
                    <a:pt x="817607" y="1730544"/>
                    <a:pt x="817393" y="1738186"/>
                    <a:pt x="820432" y="1744778"/>
                  </a:cubicBezTo>
                  <a:lnTo>
                    <a:pt x="825291" y="1755310"/>
                  </a:lnTo>
                  <a:cubicBezTo>
                    <a:pt x="826383" y="1757707"/>
                    <a:pt x="827089" y="1760254"/>
                    <a:pt x="827324" y="1762865"/>
                  </a:cubicBezTo>
                  <a:lnTo>
                    <a:pt x="829657" y="1787844"/>
                  </a:lnTo>
                  <a:cubicBezTo>
                    <a:pt x="829743" y="1788765"/>
                    <a:pt x="829765" y="1789685"/>
                    <a:pt x="829700" y="1790606"/>
                  </a:cubicBezTo>
                  <a:lnTo>
                    <a:pt x="828352" y="1814172"/>
                  </a:lnTo>
                  <a:cubicBezTo>
                    <a:pt x="828052" y="1819394"/>
                    <a:pt x="830000" y="1824489"/>
                    <a:pt x="833682" y="1828171"/>
                  </a:cubicBezTo>
                  <a:lnTo>
                    <a:pt x="833682" y="1828171"/>
                  </a:lnTo>
                  <a:cubicBezTo>
                    <a:pt x="838305" y="1832794"/>
                    <a:pt x="840103" y="1839515"/>
                    <a:pt x="838433" y="1845808"/>
                  </a:cubicBezTo>
                  <a:lnTo>
                    <a:pt x="835736" y="1855975"/>
                  </a:lnTo>
                  <a:cubicBezTo>
                    <a:pt x="833831" y="1863145"/>
                    <a:pt x="836443" y="1870744"/>
                    <a:pt x="842350" y="1875239"/>
                  </a:cubicBezTo>
                  <a:lnTo>
                    <a:pt x="844962" y="1877229"/>
                  </a:lnTo>
                  <a:cubicBezTo>
                    <a:pt x="849692" y="1880826"/>
                    <a:pt x="852368" y="1886498"/>
                    <a:pt x="852175" y="1892427"/>
                  </a:cubicBezTo>
                  <a:lnTo>
                    <a:pt x="852089" y="1895145"/>
                  </a:lnTo>
                  <a:cubicBezTo>
                    <a:pt x="851790" y="1903985"/>
                    <a:pt x="857847" y="1911798"/>
                    <a:pt x="866516" y="1913681"/>
                  </a:cubicBezTo>
                  <a:lnTo>
                    <a:pt x="891345" y="1919075"/>
                  </a:lnTo>
                  <a:cubicBezTo>
                    <a:pt x="893850" y="1919610"/>
                    <a:pt x="896418" y="1919632"/>
                    <a:pt x="898922" y="1919118"/>
                  </a:cubicBezTo>
                  <a:lnTo>
                    <a:pt x="918443" y="1915094"/>
                  </a:lnTo>
                  <a:cubicBezTo>
                    <a:pt x="924030" y="1913938"/>
                    <a:pt x="929852" y="1915458"/>
                    <a:pt x="934154" y="1919204"/>
                  </a:cubicBezTo>
                  <a:lnTo>
                    <a:pt x="945969" y="1929478"/>
                  </a:lnTo>
                  <a:cubicBezTo>
                    <a:pt x="947982" y="1931233"/>
                    <a:pt x="950550" y="1932196"/>
                    <a:pt x="953226" y="1932196"/>
                  </a:cubicBezTo>
                  <a:lnTo>
                    <a:pt x="969044" y="1932196"/>
                  </a:lnTo>
                  <a:cubicBezTo>
                    <a:pt x="975914" y="1932196"/>
                    <a:pt x="981137" y="1925968"/>
                    <a:pt x="979917" y="1919204"/>
                  </a:cubicBezTo>
                  <a:lnTo>
                    <a:pt x="977905" y="1907945"/>
                  </a:lnTo>
                  <a:cubicBezTo>
                    <a:pt x="977648" y="1906447"/>
                    <a:pt x="977070" y="1905012"/>
                    <a:pt x="976214" y="1903750"/>
                  </a:cubicBezTo>
                  <a:lnTo>
                    <a:pt x="965683" y="1887953"/>
                  </a:lnTo>
                  <a:cubicBezTo>
                    <a:pt x="962301" y="1882880"/>
                    <a:pt x="957250" y="1879135"/>
                    <a:pt x="951406" y="1877358"/>
                  </a:cubicBezTo>
                  <a:lnTo>
                    <a:pt x="935117" y="1872413"/>
                  </a:lnTo>
                  <a:cubicBezTo>
                    <a:pt x="931200" y="1871236"/>
                    <a:pt x="927112" y="1870787"/>
                    <a:pt x="923045" y="1871129"/>
                  </a:cubicBezTo>
                  <a:lnTo>
                    <a:pt x="900870" y="1872927"/>
                  </a:lnTo>
                  <a:cubicBezTo>
                    <a:pt x="897253" y="1873227"/>
                    <a:pt x="894171" y="1870359"/>
                    <a:pt x="894171" y="1866741"/>
                  </a:cubicBezTo>
                  <a:lnTo>
                    <a:pt x="894171" y="1856210"/>
                  </a:lnTo>
                  <a:cubicBezTo>
                    <a:pt x="894171" y="1850838"/>
                    <a:pt x="900549" y="1847991"/>
                    <a:pt x="904552" y="1851608"/>
                  </a:cubicBezTo>
                  <a:lnTo>
                    <a:pt x="912129" y="1858458"/>
                  </a:lnTo>
                  <a:cubicBezTo>
                    <a:pt x="913370" y="1859592"/>
                    <a:pt x="915019" y="1860149"/>
                    <a:pt x="916688" y="1860042"/>
                  </a:cubicBezTo>
                  <a:lnTo>
                    <a:pt x="942930" y="1858372"/>
                  </a:lnTo>
                  <a:cubicBezTo>
                    <a:pt x="951513" y="1857816"/>
                    <a:pt x="957935" y="1850303"/>
                    <a:pt x="957143" y="1841762"/>
                  </a:cubicBezTo>
                  <a:lnTo>
                    <a:pt x="954938" y="1818003"/>
                  </a:lnTo>
                  <a:cubicBezTo>
                    <a:pt x="954852" y="1817126"/>
                    <a:pt x="954489" y="1816312"/>
                    <a:pt x="953889" y="1815670"/>
                  </a:cubicBezTo>
                  <a:lnTo>
                    <a:pt x="945220" y="1806210"/>
                  </a:lnTo>
                  <a:cubicBezTo>
                    <a:pt x="944685" y="1805632"/>
                    <a:pt x="944321" y="1804882"/>
                    <a:pt x="944214" y="1804090"/>
                  </a:cubicBezTo>
                  <a:lnTo>
                    <a:pt x="940062" y="1776735"/>
                  </a:lnTo>
                  <a:cubicBezTo>
                    <a:pt x="939826" y="1775109"/>
                    <a:pt x="938606" y="1773803"/>
                    <a:pt x="937022" y="1773439"/>
                  </a:cubicBezTo>
                  <a:lnTo>
                    <a:pt x="920691" y="1769544"/>
                  </a:lnTo>
                  <a:cubicBezTo>
                    <a:pt x="920091" y="1769394"/>
                    <a:pt x="919514" y="1769115"/>
                    <a:pt x="919043" y="1768709"/>
                  </a:cubicBezTo>
                  <a:lnTo>
                    <a:pt x="902411" y="1754689"/>
                  </a:lnTo>
                  <a:cubicBezTo>
                    <a:pt x="902005" y="1754346"/>
                    <a:pt x="901512" y="1754089"/>
                    <a:pt x="900999" y="1753918"/>
                  </a:cubicBezTo>
                  <a:lnTo>
                    <a:pt x="900999" y="1753918"/>
                  </a:lnTo>
                  <a:cubicBezTo>
                    <a:pt x="896632" y="1752570"/>
                    <a:pt x="897531" y="1746148"/>
                    <a:pt x="902090" y="1746063"/>
                  </a:cubicBezTo>
                  <a:lnTo>
                    <a:pt x="918229" y="1745720"/>
                  </a:lnTo>
                  <a:cubicBezTo>
                    <a:pt x="921012" y="1745656"/>
                    <a:pt x="923709" y="1746791"/>
                    <a:pt x="925635" y="1748803"/>
                  </a:cubicBezTo>
                  <a:lnTo>
                    <a:pt x="930387" y="1753790"/>
                  </a:lnTo>
                  <a:cubicBezTo>
                    <a:pt x="935503" y="1759162"/>
                    <a:pt x="944471" y="1757236"/>
                    <a:pt x="946954" y="1750237"/>
                  </a:cubicBezTo>
                  <a:lnTo>
                    <a:pt x="958277" y="1718130"/>
                  </a:lnTo>
                  <a:cubicBezTo>
                    <a:pt x="958491" y="1717509"/>
                    <a:pt x="958769" y="1716931"/>
                    <a:pt x="959112" y="1716375"/>
                  </a:cubicBezTo>
                  <a:lnTo>
                    <a:pt x="974566" y="1690347"/>
                  </a:lnTo>
                  <a:cubicBezTo>
                    <a:pt x="975872" y="1688142"/>
                    <a:pt x="977991" y="1686537"/>
                    <a:pt x="980452" y="1685852"/>
                  </a:cubicBezTo>
                  <a:lnTo>
                    <a:pt x="996270" y="1681464"/>
                  </a:lnTo>
                  <a:cubicBezTo>
                    <a:pt x="1009006" y="1677932"/>
                    <a:pt x="1012045" y="1661237"/>
                    <a:pt x="1001386" y="1653446"/>
                  </a:cubicBezTo>
                  <a:lnTo>
                    <a:pt x="990898" y="1645761"/>
                  </a:lnTo>
                  <a:cubicBezTo>
                    <a:pt x="989613" y="1644820"/>
                    <a:pt x="988714" y="1643471"/>
                    <a:pt x="988329" y="1641951"/>
                  </a:cubicBezTo>
                  <a:lnTo>
                    <a:pt x="984947" y="1628467"/>
                  </a:lnTo>
                  <a:cubicBezTo>
                    <a:pt x="984005" y="1624721"/>
                    <a:pt x="980152" y="1622537"/>
                    <a:pt x="976450" y="1623629"/>
                  </a:cubicBezTo>
                  <a:lnTo>
                    <a:pt x="968487" y="1626026"/>
                  </a:lnTo>
                  <a:cubicBezTo>
                    <a:pt x="965940" y="1626797"/>
                    <a:pt x="963179" y="1625984"/>
                    <a:pt x="961424" y="1623972"/>
                  </a:cubicBezTo>
                  <a:lnTo>
                    <a:pt x="941325" y="1600662"/>
                  </a:lnTo>
                  <a:cubicBezTo>
                    <a:pt x="940854" y="1600106"/>
                    <a:pt x="940276" y="1599635"/>
                    <a:pt x="939655" y="1599271"/>
                  </a:cubicBezTo>
                  <a:lnTo>
                    <a:pt x="910310" y="1581847"/>
                  </a:lnTo>
                  <a:lnTo>
                    <a:pt x="894385" y="1581098"/>
                  </a:lnTo>
                  <a:cubicBezTo>
                    <a:pt x="891945" y="1580991"/>
                    <a:pt x="889761" y="1579557"/>
                    <a:pt x="888670" y="1577374"/>
                  </a:cubicBezTo>
                  <a:lnTo>
                    <a:pt x="888220" y="1576453"/>
                  </a:lnTo>
                  <a:cubicBezTo>
                    <a:pt x="886765" y="1573543"/>
                    <a:pt x="883447" y="1572087"/>
                    <a:pt x="880322" y="1572986"/>
                  </a:cubicBezTo>
                  <a:lnTo>
                    <a:pt x="880322" y="1572986"/>
                  </a:lnTo>
                  <a:cubicBezTo>
                    <a:pt x="876234" y="1574142"/>
                    <a:pt x="872103" y="1571317"/>
                    <a:pt x="871739" y="1567078"/>
                  </a:cubicBezTo>
                  <a:close/>
                  <a:moveTo>
                    <a:pt x="928739" y="1937783"/>
                  </a:moveTo>
                  <a:lnTo>
                    <a:pt x="904145" y="1946174"/>
                  </a:lnTo>
                  <a:cubicBezTo>
                    <a:pt x="899500" y="1947757"/>
                    <a:pt x="897553" y="1953237"/>
                    <a:pt x="900121" y="1957389"/>
                  </a:cubicBezTo>
                  <a:lnTo>
                    <a:pt x="905708" y="1966401"/>
                  </a:lnTo>
                  <a:cubicBezTo>
                    <a:pt x="906799" y="1968156"/>
                    <a:pt x="907120" y="1970254"/>
                    <a:pt x="906628" y="1972265"/>
                  </a:cubicBezTo>
                  <a:lnTo>
                    <a:pt x="905943" y="1974984"/>
                  </a:lnTo>
                  <a:cubicBezTo>
                    <a:pt x="905130" y="1978259"/>
                    <a:pt x="906564" y="1981684"/>
                    <a:pt x="909475" y="1983396"/>
                  </a:cubicBezTo>
                  <a:lnTo>
                    <a:pt x="917566" y="1988148"/>
                  </a:lnTo>
                  <a:cubicBezTo>
                    <a:pt x="919535" y="1989303"/>
                    <a:pt x="921889" y="1989518"/>
                    <a:pt x="924030" y="1988747"/>
                  </a:cubicBezTo>
                  <a:lnTo>
                    <a:pt x="931393" y="1986071"/>
                  </a:lnTo>
                  <a:cubicBezTo>
                    <a:pt x="936337" y="1984273"/>
                    <a:pt x="938007" y="1978152"/>
                    <a:pt x="934689" y="1974085"/>
                  </a:cubicBezTo>
                  <a:lnTo>
                    <a:pt x="931457" y="1970125"/>
                  </a:lnTo>
                  <a:cubicBezTo>
                    <a:pt x="928075" y="1965994"/>
                    <a:pt x="929873" y="1959765"/>
                    <a:pt x="934946" y="1958074"/>
                  </a:cubicBezTo>
                  <a:lnTo>
                    <a:pt x="934946" y="1958074"/>
                  </a:lnTo>
                  <a:cubicBezTo>
                    <a:pt x="938671" y="1956833"/>
                    <a:pt x="940832" y="1952980"/>
                    <a:pt x="939976" y="1949149"/>
                  </a:cubicBezTo>
                  <a:lnTo>
                    <a:pt x="938649" y="1943305"/>
                  </a:lnTo>
                  <a:cubicBezTo>
                    <a:pt x="937643" y="1938896"/>
                    <a:pt x="933041" y="1936327"/>
                    <a:pt x="928760" y="1937783"/>
                  </a:cubicBezTo>
                  <a:close/>
                  <a:moveTo>
                    <a:pt x="866259" y="2044292"/>
                  </a:moveTo>
                  <a:lnTo>
                    <a:pt x="865959" y="2045169"/>
                  </a:lnTo>
                  <a:cubicBezTo>
                    <a:pt x="864739" y="2048808"/>
                    <a:pt x="866430" y="2052768"/>
                    <a:pt x="869877" y="2054437"/>
                  </a:cubicBezTo>
                  <a:lnTo>
                    <a:pt x="884667" y="2061586"/>
                  </a:lnTo>
                  <a:cubicBezTo>
                    <a:pt x="888370" y="2063363"/>
                    <a:pt x="892822" y="2061908"/>
                    <a:pt x="894727" y="2058269"/>
                  </a:cubicBezTo>
                  <a:lnTo>
                    <a:pt x="896440" y="2055037"/>
                  </a:lnTo>
                  <a:cubicBezTo>
                    <a:pt x="898687" y="2050777"/>
                    <a:pt x="896461" y="2045533"/>
                    <a:pt x="891838" y="2044185"/>
                  </a:cubicBezTo>
                  <a:lnTo>
                    <a:pt x="875634" y="2039411"/>
                  </a:lnTo>
                  <a:cubicBezTo>
                    <a:pt x="871696" y="2038255"/>
                    <a:pt x="867543" y="2040417"/>
                    <a:pt x="866259" y="2044313"/>
                  </a:cubicBezTo>
                  <a:close/>
                  <a:moveTo>
                    <a:pt x="832312" y="1989218"/>
                  </a:moveTo>
                  <a:lnTo>
                    <a:pt x="831263" y="1995746"/>
                  </a:lnTo>
                  <a:cubicBezTo>
                    <a:pt x="830492" y="2000562"/>
                    <a:pt x="834366" y="2004843"/>
                    <a:pt x="839247" y="2004565"/>
                  </a:cubicBezTo>
                  <a:lnTo>
                    <a:pt x="857012" y="2003516"/>
                  </a:lnTo>
                  <a:cubicBezTo>
                    <a:pt x="860030" y="2003345"/>
                    <a:pt x="862642" y="2001397"/>
                    <a:pt x="863691" y="1998593"/>
                  </a:cubicBezTo>
                  <a:lnTo>
                    <a:pt x="864461" y="1996517"/>
                  </a:lnTo>
                  <a:cubicBezTo>
                    <a:pt x="866109" y="1992107"/>
                    <a:pt x="863412" y="1987249"/>
                    <a:pt x="858789" y="1986350"/>
                  </a:cubicBezTo>
                  <a:lnTo>
                    <a:pt x="841280" y="1982946"/>
                  </a:lnTo>
                  <a:cubicBezTo>
                    <a:pt x="837042" y="1982133"/>
                    <a:pt x="832975" y="1984958"/>
                    <a:pt x="832290" y="1989218"/>
                  </a:cubicBezTo>
                  <a:close/>
                  <a:moveTo>
                    <a:pt x="809131" y="2024706"/>
                  </a:moveTo>
                  <a:lnTo>
                    <a:pt x="817842" y="2008011"/>
                  </a:lnTo>
                  <a:cubicBezTo>
                    <a:pt x="818784" y="2006213"/>
                    <a:pt x="818741" y="2004051"/>
                    <a:pt x="817714" y="2002275"/>
                  </a:cubicBezTo>
                  <a:lnTo>
                    <a:pt x="805834" y="1981705"/>
                  </a:lnTo>
                  <a:cubicBezTo>
                    <a:pt x="802795" y="1976439"/>
                    <a:pt x="794725" y="1978601"/>
                    <a:pt x="794725" y="1984680"/>
                  </a:cubicBezTo>
                  <a:lnTo>
                    <a:pt x="794725" y="2019612"/>
                  </a:lnTo>
                  <a:cubicBezTo>
                    <a:pt x="794725" y="2021753"/>
                    <a:pt x="793570" y="2023743"/>
                    <a:pt x="791686" y="2024792"/>
                  </a:cubicBezTo>
                  <a:lnTo>
                    <a:pt x="780491" y="2031085"/>
                  </a:lnTo>
                  <a:cubicBezTo>
                    <a:pt x="779871" y="2031428"/>
                    <a:pt x="779207" y="2031663"/>
                    <a:pt x="778501" y="2031770"/>
                  </a:cubicBezTo>
                  <a:lnTo>
                    <a:pt x="758231" y="2035002"/>
                  </a:lnTo>
                  <a:cubicBezTo>
                    <a:pt x="752344" y="2035944"/>
                    <a:pt x="751338" y="2043992"/>
                    <a:pt x="756818" y="2046346"/>
                  </a:cubicBezTo>
                  <a:lnTo>
                    <a:pt x="756818" y="2046346"/>
                  </a:lnTo>
                  <a:cubicBezTo>
                    <a:pt x="760542" y="2047952"/>
                    <a:pt x="761613" y="2052725"/>
                    <a:pt x="758916" y="2055764"/>
                  </a:cubicBezTo>
                  <a:lnTo>
                    <a:pt x="750311" y="2065439"/>
                  </a:lnTo>
                  <a:cubicBezTo>
                    <a:pt x="749626" y="2066210"/>
                    <a:pt x="749134" y="2067173"/>
                    <a:pt x="748941" y="2068179"/>
                  </a:cubicBezTo>
                  <a:lnTo>
                    <a:pt x="744510" y="2089626"/>
                  </a:lnTo>
                  <a:cubicBezTo>
                    <a:pt x="743975" y="2092259"/>
                    <a:pt x="741728" y="2094185"/>
                    <a:pt x="739052" y="2094357"/>
                  </a:cubicBezTo>
                  <a:lnTo>
                    <a:pt x="718697" y="2095620"/>
                  </a:lnTo>
                  <a:cubicBezTo>
                    <a:pt x="715636" y="2095812"/>
                    <a:pt x="713217" y="2098295"/>
                    <a:pt x="713110" y="2101356"/>
                  </a:cubicBezTo>
                  <a:lnTo>
                    <a:pt x="712382" y="2123702"/>
                  </a:lnTo>
                  <a:cubicBezTo>
                    <a:pt x="712339" y="2124751"/>
                    <a:pt x="712040" y="2125757"/>
                    <a:pt x="711505" y="2126635"/>
                  </a:cubicBezTo>
                  <a:lnTo>
                    <a:pt x="702429" y="2141297"/>
                  </a:lnTo>
                  <a:cubicBezTo>
                    <a:pt x="701016" y="2143587"/>
                    <a:pt x="701316" y="2146541"/>
                    <a:pt x="703157" y="2148489"/>
                  </a:cubicBezTo>
                  <a:lnTo>
                    <a:pt x="712746" y="2158720"/>
                  </a:lnTo>
                  <a:cubicBezTo>
                    <a:pt x="713709" y="2159747"/>
                    <a:pt x="714287" y="2161075"/>
                    <a:pt x="714351" y="2162487"/>
                  </a:cubicBezTo>
                  <a:lnTo>
                    <a:pt x="714929" y="2174067"/>
                  </a:lnTo>
                  <a:cubicBezTo>
                    <a:pt x="715079" y="2177042"/>
                    <a:pt x="717391" y="2179440"/>
                    <a:pt x="720345" y="2179697"/>
                  </a:cubicBezTo>
                  <a:lnTo>
                    <a:pt x="753415" y="2182629"/>
                  </a:lnTo>
                  <a:cubicBezTo>
                    <a:pt x="756026" y="2182864"/>
                    <a:pt x="758466" y="2181366"/>
                    <a:pt x="759451" y="2178947"/>
                  </a:cubicBezTo>
                  <a:lnTo>
                    <a:pt x="769832" y="2153326"/>
                  </a:lnTo>
                  <a:cubicBezTo>
                    <a:pt x="771031" y="2150351"/>
                    <a:pt x="769661" y="2146948"/>
                    <a:pt x="766728" y="2145663"/>
                  </a:cubicBezTo>
                  <a:lnTo>
                    <a:pt x="749990" y="2138215"/>
                  </a:lnTo>
                  <a:cubicBezTo>
                    <a:pt x="743975" y="2135539"/>
                    <a:pt x="746116" y="2126506"/>
                    <a:pt x="752708" y="2126827"/>
                  </a:cubicBezTo>
                  <a:lnTo>
                    <a:pt x="774948" y="2127919"/>
                  </a:lnTo>
                  <a:cubicBezTo>
                    <a:pt x="777195" y="2128026"/>
                    <a:pt x="779207" y="2129417"/>
                    <a:pt x="780106" y="2131472"/>
                  </a:cubicBezTo>
                  <a:lnTo>
                    <a:pt x="783360" y="2138921"/>
                  </a:lnTo>
                  <a:cubicBezTo>
                    <a:pt x="784473" y="2141447"/>
                    <a:pt x="787170" y="2142881"/>
                    <a:pt x="789888" y="2142388"/>
                  </a:cubicBezTo>
                  <a:lnTo>
                    <a:pt x="807482" y="2139135"/>
                  </a:lnTo>
                  <a:cubicBezTo>
                    <a:pt x="809537" y="2138750"/>
                    <a:pt x="811250" y="2137316"/>
                    <a:pt x="811977" y="2135346"/>
                  </a:cubicBezTo>
                  <a:lnTo>
                    <a:pt x="822123" y="2108013"/>
                  </a:lnTo>
                  <a:cubicBezTo>
                    <a:pt x="822744" y="2106343"/>
                    <a:pt x="824071" y="2105038"/>
                    <a:pt x="825762" y="2104460"/>
                  </a:cubicBezTo>
                  <a:lnTo>
                    <a:pt x="840167" y="2099515"/>
                  </a:lnTo>
                  <a:cubicBezTo>
                    <a:pt x="845133" y="2097803"/>
                    <a:pt x="845625" y="2090975"/>
                    <a:pt x="840938" y="2088599"/>
                  </a:cubicBezTo>
                  <a:lnTo>
                    <a:pt x="826318" y="2081107"/>
                  </a:lnTo>
                  <a:cubicBezTo>
                    <a:pt x="821759" y="2078774"/>
                    <a:pt x="822080" y="2072139"/>
                    <a:pt x="826853" y="2070277"/>
                  </a:cubicBezTo>
                  <a:lnTo>
                    <a:pt x="841986" y="2064348"/>
                  </a:lnTo>
                  <a:cubicBezTo>
                    <a:pt x="847252" y="2062293"/>
                    <a:pt x="846952" y="2054716"/>
                    <a:pt x="841516" y="2053110"/>
                  </a:cubicBezTo>
                  <a:lnTo>
                    <a:pt x="816622" y="2045683"/>
                  </a:lnTo>
                  <a:cubicBezTo>
                    <a:pt x="814739" y="2045126"/>
                    <a:pt x="813240" y="2043649"/>
                    <a:pt x="812641" y="2041766"/>
                  </a:cubicBezTo>
                  <a:lnTo>
                    <a:pt x="808660" y="2029137"/>
                  </a:lnTo>
                  <a:cubicBezTo>
                    <a:pt x="808189" y="2027639"/>
                    <a:pt x="808317" y="2025991"/>
                    <a:pt x="809066" y="2024599"/>
                  </a:cubicBezTo>
                  <a:close/>
                  <a:moveTo>
                    <a:pt x="754121" y="2191811"/>
                  </a:moveTo>
                  <a:lnTo>
                    <a:pt x="733808" y="2197912"/>
                  </a:lnTo>
                  <a:cubicBezTo>
                    <a:pt x="731218" y="2198682"/>
                    <a:pt x="729484" y="2201122"/>
                    <a:pt x="729570" y="2203819"/>
                  </a:cubicBezTo>
                  <a:lnTo>
                    <a:pt x="730148" y="2220001"/>
                  </a:lnTo>
                  <a:cubicBezTo>
                    <a:pt x="730255" y="2223212"/>
                    <a:pt x="732888" y="2225738"/>
                    <a:pt x="736098" y="2225738"/>
                  </a:cubicBezTo>
                  <a:lnTo>
                    <a:pt x="756818" y="2225738"/>
                  </a:lnTo>
                  <a:cubicBezTo>
                    <a:pt x="759151" y="2225738"/>
                    <a:pt x="761270" y="2224368"/>
                    <a:pt x="762233" y="2222249"/>
                  </a:cubicBezTo>
                  <a:lnTo>
                    <a:pt x="768548" y="2208379"/>
                  </a:lnTo>
                  <a:cubicBezTo>
                    <a:pt x="769511" y="2206259"/>
                    <a:pt x="769147" y="2203777"/>
                    <a:pt x="767627" y="2202021"/>
                  </a:cubicBezTo>
                  <a:lnTo>
                    <a:pt x="760328" y="2193609"/>
                  </a:lnTo>
                  <a:cubicBezTo>
                    <a:pt x="758787" y="2191833"/>
                    <a:pt x="756369" y="2191127"/>
                    <a:pt x="754121" y="2191811"/>
                  </a:cubicBezTo>
                  <a:close/>
                  <a:moveTo>
                    <a:pt x="699433" y="2252194"/>
                  </a:moveTo>
                  <a:lnTo>
                    <a:pt x="686205" y="2251616"/>
                  </a:lnTo>
                  <a:cubicBezTo>
                    <a:pt x="682159" y="2251444"/>
                    <a:pt x="678563" y="2254205"/>
                    <a:pt x="677707" y="2258165"/>
                  </a:cubicBezTo>
                  <a:lnTo>
                    <a:pt x="676658" y="2263003"/>
                  </a:lnTo>
                  <a:cubicBezTo>
                    <a:pt x="675524" y="2268183"/>
                    <a:pt x="679484" y="2273084"/>
                    <a:pt x="684792" y="2273084"/>
                  </a:cubicBezTo>
                  <a:lnTo>
                    <a:pt x="708829" y="2273084"/>
                  </a:lnTo>
                  <a:cubicBezTo>
                    <a:pt x="714073" y="2273084"/>
                    <a:pt x="718012" y="2268290"/>
                    <a:pt x="716984" y="2263131"/>
                  </a:cubicBezTo>
                  <a:lnTo>
                    <a:pt x="716984" y="2263131"/>
                  </a:lnTo>
                  <a:cubicBezTo>
                    <a:pt x="716449" y="2260477"/>
                    <a:pt x="714651" y="2258230"/>
                    <a:pt x="712168" y="2257138"/>
                  </a:cubicBezTo>
                  <a:lnTo>
                    <a:pt x="702408" y="2252878"/>
                  </a:lnTo>
                  <a:cubicBezTo>
                    <a:pt x="701466" y="2252472"/>
                    <a:pt x="700460" y="2252236"/>
                    <a:pt x="699433" y="2252194"/>
                  </a:cubicBezTo>
                  <a:close/>
                  <a:moveTo>
                    <a:pt x="649260" y="2294467"/>
                  </a:moveTo>
                  <a:lnTo>
                    <a:pt x="639821" y="2295859"/>
                  </a:lnTo>
                  <a:cubicBezTo>
                    <a:pt x="636204" y="2296394"/>
                    <a:pt x="633357" y="2299219"/>
                    <a:pt x="632822" y="2302836"/>
                  </a:cubicBezTo>
                  <a:lnTo>
                    <a:pt x="629354" y="2325761"/>
                  </a:lnTo>
                  <a:cubicBezTo>
                    <a:pt x="629140" y="2327238"/>
                    <a:pt x="628519" y="2328608"/>
                    <a:pt x="627578" y="2329763"/>
                  </a:cubicBezTo>
                  <a:lnTo>
                    <a:pt x="625608" y="2332182"/>
                  </a:lnTo>
                  <a:cubicBezTo>
                    <a:pt x="621606" y="2337105"/>
                    <a:pt x="624367" y="2344511"/>
                    <a:pt x="630617" y="2345624"/>
                  </a:cubicBezTo>
                  <a:lnTo>
                    <a:pt x="648597" y="2348814"/>
                  </a:lnTo>
                  <a:cubicBezTo>
                    <a:pt x="653991" y="2349777"/>
                    <a:pt x="658828" y="2345325"/>
                    <a:pt x="658336" y="2339866"/>
                  </a:cubicBezTo>
                  <a:lnTo>
                    <a:pt x="657480" y="2330470"/>
                  </a:lnTo>
                  <a:cubicBezTo>
                    <a:pt x="657437" y="2330085"/>
                    <a:pt x="657437" y="2329678"/>
                    <a:pt x="657458" y="2329293"/>
                  </a:cubicBezTo>
                  <a:lnTo>
                    <a:pt x="658807" y="2303094"/>
                  </a:lnTo>
                  <a:cubicBezTo>
                    <a:pt x="659085" y="2297849"/>
                    <a:pt x="654483" y="2293676"/>
                    <a:pt x="649282" y="2294446"/>
                  </a:cubicBezTo>
                  <a:close/>
                  <a:moveTo>
                    <a:pt x="1175" y="898338"/>
                  </a:moveTo>
                  <a:lnTo>
                    <a:pt x="2845" y="902918"/>
                  </a:lnTo>
                  <a:cubicBezTo>
                    <a:pt x="5798" y="911052"/>
                    <a:pt x="13739" y="916275"/>
                    <a:pt x="22365" y="915804"/>
                  </a:cubicBezTo>
                  <a:lnTo>
                    <a:pt x="26646" y="915568"/>
                  </a:lnTo>
                  <a:cubicBezTo>
                    <a:pt x="31013" y="915333"/>
                    <a:pt x="35187" y="913621"/>
                    <a:pt x="38483" y="910752"/>
                  </a:cubicBezTo>
                  <a:lnTo>
                    <a:pt x="38483" y="910752"/>
                  </a:lnTo>
                  <a:cubicBezTo>
                    <a:pt x="47687" y="902704"/>
                    <a:pt x="47366" y="888299"/>
                    <a:pt x="37820" y="880679"/>
                  </a:cubicBezTo>
                  <a:lnTo>
                    <a:pt x="32447" y="876377"/>
                  </a:lnTo>
                  <a:cubicBezTo>
                    <a:pt x="29365" y="873915"/>
                    <a:pt x="25619" y="872438"/>
                    <a:pt x="21702" y="872139"/>
                  </a:cubicBezTo>
                  <a:lnTo>
                    <a:pt x="21145" y="872096"/>
                  </a:lnTo>
                  <a:cubicBezTo>
                    <a:pt x="6933" y="871004"/>
                    <a:pt x="-3662" y="884960"/>
                    <a:pt x="1196" y="898359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F5438131-BDCB-AAEA-CEFE-47A4229F0426}"/>
                </a:ext>
              </a:extLst>
            </p:cNvPr>
            <p:cNvSpPr/>
            <p:nvPr/>
          </p:nvSpPr>
          <p:spPr>
            <a:xfrm>
              <a:off x="4426607" y="279400"/>
              <a:ext cx="1163704" cy="1086969"/>
            </a:xfrm>
            <a:custGeom>
              <a:avLst/>
              <a:gdLst>
                <a:gd name="connsiteX0" fmla="*/ 278654 w 1264242"/>
                <a:gd name="connsiteY0" fmla="*/ 1155058 h 1180878"/>
                <a:gd name="connsiteX1" fmla="*/ 282079 w 1264242"/>
                <a:gd name="connsiteY1" fmla="*/ 1160452 h 1180878"/>
                <a:gd name="connsiteX2" fmla="*/ 281244 w 1264242"/>
                <a:gd name="connsiteY2" fmla="*/ 1167965 h 1180878"/>
                <a:gd name="connsiteX3" fmla="*/ 272339 w 1264242"/>
                <a:gd name="connsiteY3" fmla="*/ 1176869 h 1180878"/>
                <a:gd name="connsiteX4" fmla="*/ 265019 w 1264242"/>
                <a:gd name="connsiteY4" fmla="*/ 1177811 h 1180878"/>
                <a:gd name="connsiteX5" fmla="*/ 259004 w 1264242"/>
                <a:gd name="connsiteY5" fmla="*/ 1174301 h 1180878"/>
                <a:gd name="connsiteX6" fmla="*/ 257913 w 1264242"/>
                <a:gd name="connsiteY6" fmla="*/ 1164669 h 1180878"/>
                <a:gd name="connsiteX7" fmla="*/ 269407 w 1264242"/>
                <a:gd name="connsiteY7" fmla="*/ 1153881 h 1180878"/>
                <a:gd name="connsiteX8" fmla="*/ 278632 w 1264242"/>
                <a:gd name="connsiteY8" fmla="*/ 1155037 h 1180878"/>
                <a:gd name="connsiteX9" fmla="*/ 324888 w 1264242"/>
                <a:gd name="connsiteY9" fmla="*/ 1061841 h 1180878"/>
                <a:gd name="connsiteX10" fmla="*/ 325166 w 1264242"/>
                <a:gd name="connsiteY10" fmla="*/ 1064367 h 1180878"/>
                <a:gd name="connsiteX11" fmla="*/ 319429 w 1264242"/>
                <a:gd name="connsiteY11" fmla="*/ 1071067 h 1180878"/>
                <a:gd name="connsiteX12" fmla="*/ 304896 w 1264242"/>
                <a:gd name="connsiteY12" fmla="*/ 1071709 h 1180878"/>
                <a:gd name="connsiteX13" fmla="*/ 300401 w 1264242"/>
                <a:gd name="connsiteY13" fmla="*/ 1081448 h 1180878"/>
                <a:gd name="connsiteX14" fmla="*/ 311938 w 1264242"/>
                <a:gd name="connsiteY14" fmla="*/ 1096281 h 1180878"/>
                <a:gd name="connsiteX15" fmla="*/ 314913 w 1264242"/>
                <a:gd name="connsiteY15" fmla="*/ 1098336 h 1180878"/>
                <a:gd name="connsiteX16" fmla="*/ 327392 w 1264242"/>
                <a:gd name="connsiteY16" fmla="*/ 1102232 h 1180878"/>
                <a:gd name="connsiteX17" fmla="*/ 330303 w 1264242"/>
                <a:gd name="connsiteY17" fmla="*/ 1111778 h 1180878"/>
                <a:gd name="connsiteX18" fmla="*/ 323924 w 1264242"/>
                <a:gd name="connsiteY18" fmla="*/ 1119741 h 1180878"/>
                <a:gd name="connsiteX19" fmla="*/ 323582 w 1264242"/>
                <a:gd name="connsiteY19" fmla="*/ 1147096 h 1180878"/>
                <a:gd name="connsiteX20" fmla="*/ 343252 w 1264242"/>
                <a:gd name="connsiteY20" fmla="*/ 1173038 h 1180878"/>
                <a:gd name="connsiteX21" fmla="*/ 346057 w 1264242"/>
                <a:gd name="connsiteY21" fmla="*/ 1175093 h 1180878"/>
                <a:gd name="connsiteX22" fmla="*/ 361446 w 1264242"/>
                <a:gd name="connsiteY22" fmla="*/ 1180529 h 1180878"/>
                <a:gd name="connsiteX23" fmla="*/ 369452 w 1264242"/>
                <a:gd name="connsiteY23" fmla="*/ 1175606 h 1180878"/>
                <a:gd name="connsiteX24" fmla="*/ 373818 w 1264242"/>
                <a:gd name="connsiteY24" fmla="*/ 1141787 h 1180878"/>
                <a:gd name="connsiteX25" fmla="*/ 372256 w 1264242"/>
                <a:gd name="connsiteY25" fmla="*/ 1136907 h 1180878"/>
                <a:gd name="connsiteX26" fmla="*/ 359263 w 1264242"/>
                <a:gd name="connsiteY26" fmla="*/ 1122908 h 1180878"/>
                <a:gd name="connsiteX27" fmla="*/ 358963 w 1264242"/>
                <a:gd name="connsiteY27" fmla="*/ 1115032 h 1180878"/>
                <a:gd name="connsiteX28" fmla="*/ 365899 w 1264242"/>
                <a:gd name="connsiteY28" fmla="*/ 1106363 h 1180878"/>
                <a:gd name="connsiteX29" fmla="*/ 367204 w 1264242"/>
                <a:gd name="connsiteY29" fmla="*/ 1103024 h 1180878"/>
                <a:gd name="connsiteX30" fmla="*/ 369708 w 1264242"/>
                <a:gd name="connsiteY30" fmla="*/ 1068092 h 1180878"/>
                <a:gd name="connsiteX31" fmla="*/ 372405 w 1264242"/>
                <a:gd name="connsiteY31" fmla="*/ 1063468 h 1180878"/>
                <a:gd name="connsiteX32" fmla="*/ 405861 w 1264242"/>
                <a:gd name="connsiteY32" fmla="*/ 1041422 h 1180878"/>
                <a:gd name="connsiteX33" fmla="*/ 401708 w 1264242"/>
                <a:gd name="connsiteY33" fmla="*/ 1030398 h 1180878"/>
                <a:gd name="connsiteX34" fmla="*/ 389422 w 1264242"/>
                <a:gd name="connsiteY34" fmla="*/ 1032089 h 1180878"/>
                <a:gd name="connsiteX35" fmla="*/ 386190 w 1264242"/>
                <a:gd name="connsiteY35" fmla="*/ 1020574 h 1180878"/>
                <a:gd name="connsiteX36" fmla="*/ 397106 w 1264242"/>
                <a:gd name="connsiteY36" fmla="*/ 1015843 h 1180878"/>
                <a:gd name="connsiteX37" fmla="*/ 394966 w 1264242"/>
                <a:gd name="connsiteY37" fmla="*/ 1004263 h 1180878"/>
                <a:gd name="connsiteX38" fmla="*/ 394966 w 1264242"/>
                <a:gd name="connsiteY38" fmla="*/ 1004263 h 1180878"/>
                <a:gd name="connsiteX39" fmla="*/ 389229 w 1264242"/>
                <a:gd name="connsiteY39" fmla="*/ 998869 h 1180878"/>
                <a:gd name="connsiteX40" fmla="*/ 387217 w 1264242"/>
                <a:gd name="connsiteY40" fmla="*/ 980140 h 1180878"/>
                <a:gd name="connsiteX41" fmla="*/ 376280 w 1264242"/>
                <a:gd name="connsiteY41" fmla="*/ 977294 h 1180878"/>
                <a:gd name="connsiteX42" fmla="*/ 362752 w 1264242"/>
                <a:gd name="connsiteY42" fmla="*/ 996386 h 1180878"/>
                <a:gd name="connsiteX43" fmla="*/ 359006 w 1264242"/>
                <a:gd name="connsiteY43" fmla="*/ 998827 h 1180878"/>
                <a:gd name="connsiteX44" fmla="*/ 338672 w 1264242"/>
                <a:gd name="connsiteY44" fmla="*/ 1002893 h 1180878"/>
                <a:gd name="connsiteX45" fmla="*/ 336103 w 1264242"/>
                <a:gd name="connsiteY45" fmla="*/ 1013553 h 1180878"/>
                <a:gd name="connsiteX46" fmla="*/ 339186 w 1264242"/>
                <a:gd name="connsiteY46" fmla="*/ 1015972 h 1180878"/>
                <a:gd name="connsiteX47" fmla="*/ 335440 w 1264242"/>
                <a:gd name="connsiteY47" fmla="*/ 1026759 h 1180878"/>
                <a:gd name="connsiteX48" fmla="*/ 304789 w 1264242"/>
                <a:gd name="connsiteY48" fmla="*/ 1026759 h 1180878"/>
                <a:gd name="connsiteX49" fmla="*/ 299887 w 1264242"/>
                <a:gd name="connsiteY49" fmla="*/ 1029264 h 1180878"/>
                <a:gd name="connsiteX50" fmla="*/ 287537 w 1264242"/>
                <a:gd name="connsiteY50" fmla="*/ 1046323 h 1180878"/>
                <a:gd name="connsiteX51" fmla="*/ 295328 w 1264242"/>
                <a:gd name="connsiteY51" fmla="*/ 1055163 h 1180878"/>
                <a:gd name="connsiteX52" fmla="*/ 300807 w 1264242"/>
                <a:gd name="connsiteY52" fmla="*/ 1052167 h 1180878"/>
                <a:gd name="connsiteX53" fmla="*/ 305602 w 1264242"/>
                <a:gd name="connsiteY53" fmla="*/ 1051739 h 1180878"/>
                <a:gd name="connsiteX54" fmla="*/ 320756 w 1264242"/>
                <a:gd name="connsiteY54" fmla="*/ 1056790 h 1180878"/>
                <a:gd name="connsiteX55" fmla="*/ 324845 w 1264242"/>
                <a:gd name="connsiteY55" fmla="*/ 1061863 h 1180878"/>
                <a:gd name="connsiteX56" fmla="*/ 196225 w 1264242"/>
                <a:gd name="connsiteY56" fmla="*/ 971065 h 1180878"/>
                <a:gd name="connsiteX57" fmla="*/ 184923 w 1264242"/>
                <a:gd name="connsiteY57" fmla="*/ 970359 h 1180878"/>
                <a:gd name="connsiteX58" fmla="*/ 178160 w 1264242"/>
                <a:gd name="connsiteY58" fmla="*/ 976716 h 1180878"/>
                <a:gd name="connsiteX59" fmla="*/ 178160 w 1264242"/>
                <a:gd name="connsiteY59" fmla="*/ 984336 h 1180878"/>
                <a:gd name="connsiteX60" fmla="*/ 183575 w 1264242"/>
                <a:gd name="connsiteY60" fmla="*/ 990629 h 1180878"/>
                <a:gd name="connsiteX61" fmla="*/ 197124 w 1264242"/>
                <a:gd name="connsiteY61" fmla="*/ 992662 h 1180878"/>
                <a:gd name="connsiteX62" fmla="*/ 204252 w 1264242"/>
                <a:gd name="connsiteY62" fmla="*/ 984828 h 1180878"/>
                <a:gd name="connsiteX63" fmla="*/ 202026 w 1264242"/>
                <a:gd name="connsiteY63" fmla="*/ 975881 h 1180878"/>
                <a:gd name="connsiteX64" fmla="*/ 196247 w 1264242"/>
                <a:gd name="connsiteY64" fmla="*/ 971065 h 1180878"/>
                <a:gd name="connsiteX65" fmla="*/ 195091 w 1264242"/>
                <a:gd name="connsiteY65" fmla="*/ 1013360 h 1180878"/>
                <a:gd name="connsiteX66" fmla="*/ 201020 w 1264242"/>
                <a:gd name="connsiteY66" fmla="*/ 1024384 h 1180878"/>
                <a:gd name="connsiteX67" fmla="*/ 204872 w 1264242"/>
                <a:gd name="connsiteY67" fmla="*/ 1027487 h 1180878"/>
                <a:gd name="connsiteX68" fmla="*/ 208383 w 1264242"/>
                <a:gd name="connsiteY68" fmla="*/ 1028493 h 1180878"/>
                <a:gd name="connsiteX69" fmla="*/ 214890 w 1264242"/>
                <a:gd name="connsiteY69" fmla="*/ 1026610 h 1180878"/>
                <a:gd name="connsiteX70" fmla="*/ 222231 w 1264242"/>
                <a:gd name="connsiteY70" fmla="*/ 1018347 h 1180878"/>
                <a:gd name="connsiteX71" fmla="*/ 225592 w 1264242"/>
                <a:gd name="connsiteY71" fmla="*/ 1016357 h 1180878"/>
                <a:gd name="connsiteX72" fmla="*/ 243529 w 1264242"/>
                <a:gd name="connsiteY72" fmla="*/ 1012311 h 1180878"/>
                <a:gd name="connsiteX73" fmla="*/ 249158 w 1264242"/>
                <a:gd name="connsiteY73" fmla="*/ 1023292 h 1180878"/>
                <a:gd name="connsiteX74" fmla="*/ 246847 w 1264242"/>
                <a:gd name="connsiteY74" fmla="*/ 1025347 h 1180878"/>
                <a:gd name="connsiteX75" fmla="*/ 246354 w 1264242"/>
                <a:gd name="connsiteY75" fmla="*/ 1034358 h 1180878"/>
                <a:gd name="connsiteX76" fmla="*/ 253375 w 1264242"/>
                <a:gd name="connsiteY76" fmla="*/ 1042149 h 1180878"/>
                <a:gd name="connsiteX77" fmla="*/ 255002 w 1264242"/>
                <a:gd name="connsiteY77" fmla="*/ 1046023 h 1180878"/>
                <a:gd name="connsiteX78" fmla="*/ 255858 w 1264242"/>
                <a:gd name="connsiteY78" fmla="*/ 1059765 h 1180878"/>
                <a:gd name="connsiteX79" fmla="*/ 249501 w 1264242"/>
                <a:gd name="connsiteY79" fmla="*/ 1066529 h 1180878"/>
                <a:gd name="connsiteX80" fmla="*/ 208704 w 1264242"/>
                <a:gd name="connsiteY80" fmla="*/ 1066529 h 1180878"/>
                <a:gd name="connsiteX81" fmla="*/ 202518 w 1264242"/>
                <a:gd name="connsiteY81" fmla="*/ 1061713 h 1180878"/>
                <a:gd name="connsiteX82" fmla="*/ 198815 w 1264242"/>
                <a:gd name="connsiteY82" fmla="*/ 1046880 h 1180878"/>
                <a:gd name="connsiteX83" fmla="*/ 195155 w 1264242"/>
                <a:gd name="connsiteY83" fmla="*/ 1042577 h 1180878"/>
                <a:gd name="connsiteX84" fmla="*/ 181456 w 1264242"/>
                <a:gd name="connsiteY84" fmla="*/ 1036713 h 1180878"/>
                <a:gd name="connsiteX85" fmla="*/ 177667 w 1264242"/>
                <a:gd name="connsiteY85" fmla="*/ 1031768 h 1180878"/>
                <a:gd name="connsiteX86" fmla="*/ 176041 w 1264242"/>
                <a:gd name="connsiteY86" fmla="*/ 1020317 h 1180878"/>
                <a:gd name="connsiteX87" fmla="*/ 179893 w 1264242"/>
                <a:gd name="connsiteY87" fmla="*/ 1013531 h 1180878"/>
                <a:gd name="connsiteX88" fmla="*/ 187064 w 1264242"/>
                <a:gd name="connsiteY88" fmla="*/ 1010535 h 1180878"/>
                <a:gd name="connsiteX89" fmla="*/ 195112 w 1264242"/>
                <a:gd name="connsiteY89" fmla="*/ 1013403 h 1180878"/>
                <a:gd name="connsiteX90" fmla="*/ 85029 w 1264242"/>
                <a:gd name="connsiteY90" fmla="*/ 936154 h 1180878"/>
                <a:gd name="connsiteX91" fmla="*/ 109729 w 1264242"/>
                <a:gd name="connsiteY91" fmla="*/ 939857 h 1180878"/>
                <a:gd name="connsiteX92" fmla="*/ 112598 w 1264242"/>
                <a:gd name="connsiteY92" fmla="*/ 941249 h 1180878"/>
                <a:gd name="connsiteX93" fmla="*/ 136613 w 1264242"/>
                <a:gd name="connsiteY93" fmla="*/ 963937 h 1180878"/>
                <a:gd name="connsiteX94" fmla="*/ 137213 w 1264242"/>
                <a:gd name="connsiteY94" fmla="*/ 964622 h 1180878"/>
                <a:gd name="connsiteX95" fmla="*/ 165852 w 1264242"/>
                <a:gd name="connsiteY95" fmla="*/ 1002808 h 1180878"/>
                <a:gd name="connsiteX96" fmla="*/ 167586 w 1264242"/>
                <a:gd name="connsiteY96" fmla="*/ 1029093 h 1180878"/>
                <a:gd name="connsiteX97" fmla="*/ 165060 w 1264242"/>
                <a:gd name="connsiteY97" fmla="*/ 1033587 h 1180878"/>
                <a:gd name="connsiteX98" fmla="*/ 166965 w 1264242"/>
                <a:gd name="connsiteY98" fmla="*/ 1040779 h 1180878"/>
                <a:gd name="connsiteX99" fmla="*/ 181370 w 1264242"/>
                <a:gd name="connsiteY99" fmla="*/ 1049427 h 1180878"/>
                <a:gd name="connsiteX100" fmla="*/ 180471 w 1264242"/>
                <a:gd name="connsiteY100" fmla="*/ 1059016 h 1180878"/>
                <a:gd name="connsiteX101" fmla="*/ 136057 w 1264242"/>
                <a:gd name="connsiteY101" fmla="*/ 1075433 h 1180878"/>
                <a:gd name="connsiteX102" fmla="*/ 128566 w 1264242"/>
                <a:gd name="connsiteY102" fmla="*/ 1090074 h 1180878"/>
                <a:gd name="connsiteX103" fmla="*/ 128566 w 1264242"/>
                <a:gd name="connsiteY103" fmla="*/ 1090074 h 1180878"/>
                <a:gd name="connsiteX104" fmla="*/ 146139 w 1264242"/>
                <a:gd name="connsiteY104" fmla="*/ 1097459 h 1180878"/>
                <a:gd name="connsiteX105" fmla="*/ 191409 w 1264242"/>
                <a:gd name="connsiteY105" fmla="*/ 1072565 h 1180878"/>
                <a:gd name="connsiteX106" fmla="*/ 213862 w 1264242"/>
                <a:gd name="connsiteY106" fmla="*/ 1087955 h 1180878"/>
                <a:gd name="connsiteX107" fmla="*/ 212450 w 1264242"/>
                <a:gd name="connsiteY107" fmla="*/ 1098422 h 1180878"/>
                <a:gd name="connsiteX108" fmla="*/ 198622 w 1264242"/>
                <a:gd name="connsiteY108" fmla="*/ 1111564 h 1180878"/>
                <a:gd name="connsiteX109" fmla="*/ 112748 w 1264242"/>
                <a:gd name="connsiteY109" fmla="*/ 1118799 h 1180878"/>
                <a:gd name="connsiteX110" fmla="*/ 85585 w 1264242"/>
                <a:gd name="connsiteY110" fmla="*/ 1101975 h 1180878"/>
                <a:gd name="connsiteX111" fmla="*/ 63260 w 1264242"/>
                <a:gd name="connsiteY111" fmla="*/ 1045681 h 1180878"/>
                <a:gd name="connsiteX112" fmla="*/ 53029 w 1264242"/>
                <a:gd name="connsiteY112" fmla="*/ 1034272 h 1180878"/>
                <a:gd name="connsiteX113" fmla="*/ 48384 w 1264242"/>
                <a:gd name="connsiteY113" fmla="*/ 1031811 h 1180878"/>
                <a:gd name="connsiteX114" fmla="*/ 36612 w 1264242"/>
                <a:gd name="connsiteY114" fmla="*/ 1011412 h 1180878"/>
                <a:gd name="connsiteX115" fmla="*/ 37275 w 1264242"/>
                <a:gd name="connsiteY115" fmla="*/ 993582 h 1180878"/>
                <a:gd name="connsiteX116" fmla="*/ 31004 w 1264242"/>
                <a:gd name="connsiteY116" fmla="*/ 988124 h 1180878"/>
                <a:gd name="connsiteX117" fmla="*/ 15699 w 1264242"/>
                <a:gd name="connsiteY117" fmla="*/ 990864 h 1180878"/>
                <a:gd name="connsiteX118" fmla="*/ 117 w 1264242"/>
                <a:gd name="connsiteY118" fmla="*/ 975988 h 1180878"/>
                <a:gd name="connsiteX119" fmla="*/ 4163 w 1264242"/>
                <a:gd name="connsiteY119" fmla="*/ 944930 h 1180878"/>
                <a:gd name="connsiteX120" fmla="*/ 21286 w 1264242"/>
                <a:gd name="connsiteY120" fmla="*/ 922220 h 1180878"/>
                <a:gd name="connsiteX121" fmla="*/ 43140 w 1264242"/>
                <a:gd name="connsiteY121" fmla="*/ 912781 h 1180878"/>
                <a:gd name="connsiteX122" fmla="*/ 69596 w 1264242"/>
                <a:gd name="connsiteY122" fmla="*/ 919288 h 1180878"/>
                <a:gd name="connsiteX123" fmla="*/ 81668 w 1264242"/>
                <a:gd name="connsiteY123" fmla="*/ 934206 h 1180878"/>
                <a:gd name="connsiteX124" fmla="*/ 85029 w 1264242"/>
                <a:gd name="connsiteY124" fmla="*/ 936133 h 1180878"/>
                <a:gd name="connsiteX125" fmla="*/ 96181 w 1264242"/>
                <a:gd name="connsiteY125" fmla="*/ 893238 h 1180878"/>
                <a:gd name="connsiteX126" fmla="*/ 84387 w 1264242"/>
                <a:gd name="connsiteY126" fmla="*/ 893238 h 1180878"/>
                <a:gd name="connsiteX127" fmla="*/ 79249 w 1264242"/>
                <a:gd name="connsiteY127" fmla="*/ 900045 h 1180878"/>
                <a:gd name="connsiteX128" fmla="*/ 81968 w 1264242"/>
                <a:gd name="connsiteY128" fmla="*/ 909570 h 1180878"/>
                <a:gd name="connsiteX129" fmla="*/ 86677 w 1264242"/>
                <a:gd name="connsiteY129" fmla="*/ 913423 h 1180878"/>
                <a:gd name="connsiteX130" fmla="*/ 105406 w 1264242"/>
                <a:gd name="connsiteY130" fmla="*/ 914921 h 1180878"/>
                <a:gd name="connsiteX131" fmla="*/ 109858 w 1264242"/>
                <a:gd name="connsiteY131" fmla="*/ 906081 h 1180878"/>
                <a:gd name="connsiteX132" fmla="*/ 100226 w 1264242"/>
                <a:gd name="connsiteY132" fmla="*/ 895058 h 1180878"/>
                <a:gd name="connsiteX133" fmla="*/ 96202 w 1264242"/>
                <a:gd name="connsiteY133" fmla="*/ 893238 h 1180878"/>
                <a:gd name="connsiteX134" fmla="*/ 330067 w 1264242"/>
                <a:gd name="connsiteY134" fmla="*/ 837843 h 1180878"/>
                <a:gd name="connsiteX135" fmla="*/ 330410 w 1264242"/>
                <a:gd name="connsiteY135" fmla="*/ 837843 h 1180878"/>
                <a:gd name="connsiteX136" fmla="*/ 336146 w 1264242"/>
                <a:gd name="connsiteY136" fmla="*/ 843237 h 1180878"/>
                <a:gd name="connsiteX137" fmla="*/ 339999 w 1264242"/>
                <a:gd name="connsiteY137" fmla="*/ 903577 h 1180878"/>
                <a:gd name="connsiteX138" fmla="*/ 340491 w 1264242"/>
                <a:gd name="connsiteY138" fmla="*/ 905567 h 1180878"/>
                <a:gd name="connsiteX139" fmla="*/ 360847 w 1264242"/>
                <a:gd name="connsiteY139" fmla="*/ 950795 h 1180878"/>
                <a:gd name="connsiteX140" fmla="*/ 371164 w 1264242"/>
                <a:gd name="connsiteY140" fmla="*/ 951159 h 1180878"/>
                <a:gd name="connsiteX141" fmla="*/ 373861 w 1264242"/>
                <a:gd name="connsiteY141" fmla="*/ 946129 h 1180878"/>
                <a:gd name="connsiteX142" fmla="*/ 379169 w 1264242"/>
                <a:gd name="connsiteY142" fmla="*/ 943111 h 1180878"/>
                <a:gd name="connsiteX143" fmla="*/ 405133 w 1264242"/>
                <a:gd name="connsiteY143" fmla="*/ 944245 h 1180878"/>
                <a:gd name="connsiteX144" fmla="*/ 409820 w 1264242"/>
                <a:gd name="connsiteY144" fmla="*/ 947028 h 1180878"/>
                <a:gd name="connsiteX145" fmla="*/ 425403 w 1264242"/>
                <a:gd name="connsiteY145" fmla="*/ 972991 h 1180878"/>
                <a:gd name="connsiteX146" fmla="*/ 436041 w 1264242"/>
                <a:gd name="connsiteY146" fmla="*/ 970808 h 1180878"/>
                <a:gd name="connsiteX147" fmla="*/ 439252 w 1264242"/>
                <a:gd name="connsiteY147" fmla="*/ 947584 h 1180878"/>
                <a:gd name="connsiteX148" fmla="*/ 440729 w 1264242"/>
                <a:gd name="connsiteY148" fmla="*/ 944459 h 1180878"/>
                <a:gd name="connsiteX149" fmla="*/ 471080 w 1264242"/>
                <a:gd name="connsiteY149" fmla="*/ 911582 h 1180878"/>
                <a:gd name="connsiteX150" fmla="*/ 477116 w 1264242"/>
                <a:gd name="connsiteY150" fmla="*/ 910019 h 1180878"/>
                <a:gd name="connsiteX151" fmla="*/ 503508 w 1264242"/>
                <a:gd name="connsiteY151" fmla="*/ 918817 h 1180878"/>
                <a:gd name="connsiteX152" fmla="*/ 511042 w 1264242"/>
                <a:gd name="connsiteY152" fmla="*/ 912781 h 1180878"/>
                <a:gd name="connsiteX153" fmla="*/ 507810 w 1264242"/>
                <a:gd name="connsiteY153" fmla="*/ 880524 h 1180878"/>
                <a:gd name="connsiteX154" fmla="*/ 508281 w 1264242"/>
                <a:gd name="connsiteY154" fmla="*/ 877613 h 1180878"/>
                <a:gd name="connsiteX155" fmla="*/ 520546 w 1264242"/>
                <a:gd name="connsiteY155" fmla="*/ 850001 h 1180878"/>
                <a:gd name="connsiteX156" fmla="*/ 514553 w 1264242"/>
                <a:gd name="connsiteY156" fmla="*/ 841953 h 1180878"/>
                <a:gd name="connsiteX157" fmla="*/ 484180 w 1264242"/>
                <a:gd name="connsiteY157" fmla="*/ 845870 h 1180878"/>
                <a:gd name="connsiteX158" fmla="*/ 479492 w 1264242"/>
                <a:gd name="connsiteY158" fmla="*/ 849659 h 1180878"/>
                <a:gd name="connsiteX159" fmla="*/ 476281 w 1264242"/>
                <a:gd name="connsiteY159" fmla="*/ 858756 h 1180878"/>
                <a:gd name="connsiteX160" fmla="*/ 465879 w 1264242"/>
                <a:gd name="connsiteY160" fmla="*/ 859740 h 1180878"/>
                <a:gd name="connsiteX161" fmla="*/ 451688 w 1264242"/>
                <a:gd name="connsiteY161" fmla="*/ 835403 h 1180878"/>
                <a:gd name="connsiteX162" fmla="*/ 440985 w 1264242"/>
                <a:gd name="connsiteY162" fmla="*/ 837886 h 1180878"/>
                <a:gd name="connsiteX163" fmla="*/ 438524 w 1264242"/>
                <a:gd name="connsiteY163" fmla="*/ 872347 h 1180878"/>
                <a:gd name="connsiteX164" fmla="*/ 431567 w 1264242"/>
                <a:gd name="connsiteY164" fmla="*/ 877549 h 1180878"/>
                <a:gd name="connsiteX165" fmla="*/ 414080 w 1264242"/>
                <a:gd name="connsiteY165" fmla="*/ 873739 h 1180878"/>
                <a:gd name="connsiteX166" fmla="*/ 410677 w 1264242"/>
                <a:gd name="connsiteY166" fmla="*/ 864706 h 1180878"/>
                <a:gd name="connsiteX167" fmla="*/ 422770 w 1264242"/>
                <a:gd name="connsiteY167" fmla="*/ 848353 h 1180878"/>
                <a:gd name="connsiteX168" fmla="*/ 418147 w 1264242"/>
                <a:gd name="connsiteY168" fmla="*/ 839192 h 1180878"/>
                <a:gd name="connsiteX169" fmla="*/ 405604 w 1264242"/>
                <a:gd name="connsiteY169" fmla="*/ 839192 h 1180878"/>
                <a:gd name="connsiteX170" fmla="*/ 400317 w 1264242"/>
                <a:gd name="connsiteY170" fmla="*/ 831165 h 1180878"/>
                <a:gd name="connsiteX171" fmla="*/ 401687 w 1264242"/>
                <a:gd name="connsiteY171" fmla="*/ 827976 h 1180878"/>
                <a:gd name="connsiteX172" fmla="*/ 395993 w 1264242"/>
                <a:gd name="connsiteY172" fmla="*/ 819971 h 1180878"/>
                <a:gd name="connsiteX173" fmla="*/ 370629 w 1264242"/>
                <a:gd name="connsiteY173" fmla="*/ 821790 h 1180878"/>
                <a:gd name="connsiteX174" fmla="*/ 364593 w 1264242"/>
                <a:gd name="connsiteY174" fmla="*/ 817252 h 1180878"/>
                <a:gd name="connsiteX175" fmla="*/ 361275 w 1264242"/>
                <a:gd name="connsiteY175" fmla="*/ 801606 h 1180878"/>
                <a:gd name="connsiteX176" fmla="*/ 334455 w 1264242"/>
                <a:gd name="connsiteY176" fmla="*/ 791802 h 1180878"/>
                <a:gd name="connsiteX177" fmla="*/ 321698 w 1264242"/>
                <a:gd name="connsiteY177" fmla="*/ 801713 h 1180878"/>
                <a:gd name="connsiteX178" fmla="*/ 313778 w 1264242"/>
                <a:gd name="connsiteY178" fmla="*/ 800878 h 1180878"/>
                <a:gd name="connsiteX179" fmla="*/ 305388 w 1264242"/>
                <a:gd name="connsiteY179" fmla="*/ 790968 h 1180878"/>
                <a:gd name="connsiteX180" fmla="*/ 278654 w 1264242"/>
                <a:gd name="connsiteY180" fmla="*/ 797111 h 1180878"/>
                <a:gd name="connsiteX181" fmla="*/ 275764 w 1264242"/>
                <a:gd name="connsiteY181" fmla="*/ 808369 h 1180878"/>
                <a:gd name="connsiteX182" fmla="*/ 256521 w 1264242"/>
                <a:gd name="connsiteY182" fmla="*/ 820270 h 1180878"/>
                <a:gd name="connsiteX183" fmla="*/ 222981 w 1264242"/>
                <a:gd name="connsiteY183" fmla="*/ 813036 h 1180878"/>
                <a:gd name="connsiteX184" fmla="*/ 218250 w 1264242"/>
                <a:gd name="connsiteY184" fmla="*/ 792894 h 1180878"/>
                <a:gd name="connsiteX185" fmla="*/ 246825 w 1264242"/>
                <a:gd name="connsiteY185" fmla="*/ 770034 h 1180878"/>
                <a:gd name="connsiteX186" fmla="*/ 248966 w 1264242"/>
                <a:gd name="connsiteY186" fmla="*/ 765197 h 1180878"/>
                <a:gd name="connsiteX187" fmla="*/ 248110 w 1264242"/>
                <a:gd name="connsiteY187" fmla="*/ 750513 h 1180878"/>
                <a:gd name="connsiteX188" fmla="*/ 254231 w 1264242"/>
                <a:gd name="connsiteY188" fmla="*/ 744434 h 1180878"/>
                <a:gd name="connsiteX189" fmla="*/ 288264 w 1264242"/>
                <a:gd name="connsiteY189" fmla="*/ 746639 h 1180878"/>
                <a:gd name="connsiteX190" fmla="*/ 293573 w 1264242"/>
                <a:gd name="connsiteY190" fmla="*/ 743856 h 1180878"/>
                <a:gd name="connsiteX191" fmla="*/ 303162 w 1264242"/>
                <a:gd name="connsiteY191" fmla="*/ 727867 h 1180878"/>
                <a:gd name="connsiteX192" fmla="*/ 303654 w 1264242"/>
                <a:gd name="connsiteY192" fmla="*/ 723008 h 1180878"/>
                <a:gd name="connsiteX193" fmla="*/ 295841 w 1264242"/>
                <a:gd name="connsiteY193" fmla="*/ 700683 h 1180878"/>
                <a:gd name="connsiteX194" fmla="*/ 290876 w 1264242"/>
                <a:gd name="connsiteY194" fmla="*/ 696852 h 1180878"/>
                <a:gd name="connsiteX195" fmla="*/ 264848 w 1264242"/>
                <a:gd name="connsiteY195" fmla="*/ 694776 h 1180878"/>
                <a:gd name="connsiteX196" fmla="*/ 259582 w 1264242"/>
                <a:gd name="connsiteY196" fmla="*/ 688568 h 1180878"/>
                <a:gd name="connsiteX197" fmla="*/ 261402 w 1264242"/>
                <a:gd name="connsiteY197" fmla="*/ 666800 h 1180878"/>
                <a:gd name="connsiteX198" fmla="*/ 239805 w 1264242"/>
                <a:gd name="connsiteY198" fmla="*/ 645545 h 1180878"/>
                <a:gd name="connsiteX199" fmla="*/ 229402 w 1264242"/>
                <a:gd name="connsiteY199" fmla="*/ 646594 h 1180878"/>
                <a:gd name="connsiteX200" fmla="*/ 213498 w 1264242"/>
                <a:gd name="connsiteY200" fmla="*/ 642741 h 1180878"/>
                <a:gd name="connsiteX201" fmla="*/ 169491 w 1264242"/>
                <a:gd name="connsiteY201" fmla="*/ 614209 h 1180878"/>
                <a:gd name="connsiteX202" fmla="*/ 167051 w 1264242"/>
                <a:gd name="connsiteY202" fmla="*/ 612411 h 1180878"/>
                <a:gd name="connsiteX203" fmla="*/ 157376 w 1264242"/>
                <a:gd name="connsiteY203" fmla="*/ 604363 h 1180878"/>
                <a:gd name="connsiteX204" fmla="*/ 126789 w 1264242"/>
                <a:gd name="connsiteY204" fmla="*/ 602865 h 1180878"/>
                <a:gd name="connsiteX205" fmla="*/ 109943 w 1264242"/>
                <a:gd name="connsiteY205" fmla="*/ 614316 h 1180878"/>
                <a:gd name="connsiteX206" fmla="*/ 103929 w 1264242"/>
                <a:gd name="connsiteY206" fmla="*/ 617334 h 1180878"/>
                <a:gd name="connsiteX207" fmla="*/ 79934 w 1264242"/>
                <a:gd name="connsiteY207" fmla="*/ 625596 h 1180878"/>
                <a:gd name="connsiteX208" fmla="*/ 60307 w 1264242"/>
                <a:gd name="connsiteY208" fmla="*/ 644133 h 1180878"/>
                <a:gd name="connsiteX209" fmla="*/ 47806 w 1264242"/>
                <a:gd name="connsiteY209" fmla="*/ 674570 h 1180878"/>
                <a:gd name="connsiteX210" fmla="*/ 47036 w 1264242"/>
                <a:gd name="connsiteY210" fmla="*/ 697344 h 1180878"/>
                <a:gd name="connsiteX211" fmla="*/ 48149 w 1264242"/>
                <a:gd name="connsiteY211" fmla="*/ 700683 h 1180878"/>
                <a:gd name="connsiteX212" fmla="*/ 45602 w 1264242"/>
                <a:gd name="connsiteY212" fmla="*/ 746639 h 1180878"/>
                <a:gd name="connsiteX213" fmla="*/ 39951 w 1264242"/>
                <a:gd name="connsiteY213" fmla="*/ 758882 h 1180878"/>
                <a:gd name="connsiteX214" fmla="*/ 36398 w 1264242"/>
                <a:gd name="connsiteY214" fmla="*/ 801520 h 1180878"/>
                <a:gd name="connsiteX215" fmla="*/ 47764 w 1264242"/>
                <a:gd name="connsiteY215" fmla="*/ 843195 h 1180878"/>
                <a:gd name="connsiteX216" fmla="*/ 61805 w 1264242"/>
                <a:gd name="connsiteY216" fmla="*/ 868794 h 1180878"/>
                <a:gd name="connsiteX217" fmla="*/ 72700 w 1264242"/>
                <a:gd name="connsiteY217" fmla="*/ 880781 h 1180878"/>
                <a:gd name="connsiteX218" fmla="*/ 97508 w 1264242"/>
                <a:gd name="connsiteY218" fmla="*/ 872583 h 1180878"/>
                <a:gd name="connsiteX219" fmla="*/ 98235 w 1264242"/>
                <a:gd name="connsiteY219" fmla="*/ 865348 h 1180878"/>
                <a:gd name="connsiteX220" fmla="*/ 101724 w 1264242"/>
                <a:gd name="connsiteY220" fmla="*/ 860618 h 1180878"/>
                <a:gd name="connsiteX221" fmla="*/ 119897 w 1264242"/>
                <a:gd name="connsiteY221" fmla="*/ 852955 h 1180878"/>
                <a:gd name="connsiteX222" fmla="*/ 122808 w 1264242"/>
                <a:gd name="connsiteY222" fmla="*/ 845078 h 1180878"/>
                <a:gd name="connsiteX223" fmla="*/ 110093 w 1264242"/>
                <a:gd name="connsiteY223" fmla="*/ 819650 h 1180878"/>
                <a:gd name="connsiteX224" fmla="*/ 110629 w 1264242"/>
                <a:gd name="connsiteY224" fmla="*/ 813635 h 1180878"/>
                <a:gd name="connsiteX225" fmla="*/ 120753 w 1264242"/>
                <a:gd name="connsiteY225" fmla="*/ 800129 h 1180878"/>
                <a:gd name="connsiteX226" fmla="*/ 121566 w 1264242"/>
                <a:gd name="connsiteY226" fmla="*/ 798609 h 1180878"/>
                <a:gd name="connsiteX227" fmla="*/ 130492 w 1264242"/>
                <a:gd name="connsiteY227" fmla="*/ 773630 h 1180878"/>
                <a:gd name="connsiteX228" fmla="*/ 141665 w 1264242"/>
                <a:gd name="connsiteY228" fmla="*/ 775706 h 1180878"/>
                <a:gd name="connsiteX229" fmla="*/ 141365 w 1264242"/>
                <a:gd name="connsiteY229" fmla="*/ 787136 h 1180878"/>
                <a:gd name="connsiteX230" fmla="*/ 148836 w 1264242"/>
                <a:gd name="connsiteY230" fmla="*/ 792766 h 1180878"/>
                <a:gd name="connsiteX231" fmla="*/ 148836 w 1264242"/>
                <a:gd name="connsiteY231" fmla="*/ 792766 h 1180878"/>
                <a:gd name="connsiteX232" fmla="*/ 155407 w 1264242"/>
                <a:gd name="connsiteY232" fmla="*/ 801349 h 1180878"/>
                <a:gd name="connsiteX233" fmla="*/ 140787 w 1264242"/>
                <a:gd name="connsiteY233" fmla="*/ 824252 h 1180878"/>
                <a:gd name="connsiteX234" fmla="*/ 137298 w 1264242"/>
                <a:gd name="connsiteY234" fmla="*/ 855866 h 1180878"/>
                <a:gd name="connsiteX235" fmla="*/ 139418 w 1264242"/>
                <a:gd name="connsiteY235" fmla="*/ 861688 h 1180878"/>
                <a:gd name="connsiteX236" fmla="*/ 141130 w 1264242"/>
                <a:gd name="connsiteY236" fmla="*/ 879646 h 1180878"/>
                <a:gd name="connsiteX237" fmla="*/ 139631 w 1264242"/>
                <a:gd name="connsiteY237" fmla="*/ 889000 h 1180878"/>
                <a:gd name="connsiteX238" fmla="*/ 148407 w 1264242"/>
                <a:gd name="connsiteY238" fmla="*/ 918710 h 1180878"/>
                <a:gd name="connsiteX239" fmla="*/ 148407 w 1264242"/>
                <a:gd name="connsiteY239" fmla="*/ 918710 h 1180878"/>
                <a:gd name="connsiteX240" fmla="*/ 183018 w 1264242"/>
                <a:gd name="connsiteY240" fmla="*/ 929711 h 1180878"/>
                <a:gd name="connsiteX241" fmla="*/ 197402 w 1264242"/>
                <a:gd name="connsiteY241" fmla="*/ 926458 h 1180878"/>
                <a:gd name="connsiteX242" fmla="*/ 213841 w 1264242"/>
                <a:gd name="connsiteY242" fmla="*/ 918581 h 1180878"/>
                <a:gd name="connsiteX243" fmla="*/ 237878 w 1264242"/>
                <a:gd name="connsiteY243" fmla="*/ 899510 h 1180878"/>
                <a:gd name="connsiteX244" fmla="*/ 260203 w 1264242"/>
                <a:gd name="connsiteY244" fmla="*/ 890755 h 1180878"/>
                <a:gd name="connsiteX245" fmla="*/ 276214 w 1264242"/>
                <a:gd name="connsiteY245" fmla="*/ 889514 h 1180878"/>
                <a:gd name="connsiteX246" fmla="*/ 292096 w 1264242"/>
                <a:gd name="connsiteY246" fmla="*/ 884955 h 1180878"/>
                <a:gd name="connsiteX247" fmla="*/ 299545 w 1264242"/>
                <a:gd name="connsiteY247" fmla="*/ 881059 h 1180878"/>
                <a:gd name="connsiteX248" fmla="*/ 319579 w 1264242"/>
                <a:gd name="connsiteY248" fmla="*/ 857236 h 1180878"/>
                <a:gd name="connsiteX249" fmla="*/ 324545 w 1264242"/>
                <a:gd name="connsiteY249" fmla="*/ 841739 h 1180878"/>
                <a:gd name="connsiteX250" fmla="*/ 330025 w 1264242"/>
                <a:gd name="connsiteY250" fmla="*/ 837736 h 1180878"/>
                <a:gd name="connsiteX251" fmla="*/ 322019 w 1264242"/>
                <a:gd name="connsiteY251" fmla="*/ 696873 h 1180878"/>
                <a:gd name="connsiteX252" fmla="*/ 319815 w 1264242"/>
                <a:gd name="connsiteY252" fmla="*/ 699570 h 1180878"/>
                <a:gd name="connsiteX253" fmla="*/ 310076 w 1264242"/>
                <a:gd name="connsiteY253" fmla="*/ 702396 h 1180878"/>
                <a:gd name="connsiteX254" fmla="*/ 306073 w 1264242"/>
                <a:gd name="connsiteY254" fmla="*/ 701069 h 1180878"/>
                <a:gd name="connsiteX255" fmla="*/ 301642 w 1264242"/>
                <a:gd name="connsiteY255" fmla="*/ 687413 h 1180878"/>
                <a:gd name="connsiteX256" fmla="*/ 304125 w 1264242"/>
                <a:gd name="connsiteY256" fmla="*/ 683924 h 1180878"/>
                <a:gd name="connsiteX257" fmla="*/ 315812 w 1264242"/>
                <a:gd name="connsiteY257" fmla="*/ 681355 h 1180878"/>
                <a:gd name="connsiteX258" fmla="*/ 319536 w 1264242"/>
                <a:gd name="connsiteY258" fmla="*/ 683474 h 1180878"/>
                <a:gd name="connsiteX259" fmla="*/ 322019 w 1264242"/>
                <a:gd name="connsiteY259" fmla="*/ 696873 h 1180878"/>
                <a:gd name="connsiteX260" fmla="*/ 404684 w 1264242"/>
                <a:gd name="connsiteY260" fmla="*/ 719947 h 1180878"/>
                <a:gd name="connsiteX261" fmla="*/ 384221 w 1264242"/>
                <a:gd name="connsiteY261" fmla="*/ 719947 h 1180878"/>
                <a:gd name="connsiteX262" fmla="*/ 377136 w 1264242"/>
                <a:gd name="connsiteY262" fmla="*/ 716458 h 1180878"/>
                <a:gd name="connsiteX263" fmla="*/ 377136 w 1264242"/>
                <a:gd name="connsiteY263" fmla="*/ 716458 h 1180878"/>
                <a:gd name="connsiteX264" fmla="*/ 361361 w 1264242"/>
                <a:gd name="connsiteY264" fmla="*/ 719905 h 1180878"/>
                <a:gd name="connsiteX265" fmla="*/ 355346 w 1264242"/>
                <a:gd name="connsiteY265" fmla="*/ 745954 h 1180878"/>
                <a:gd name="connsiteX266" fmla="*/ 364036 w 1264242"/>
                <a:gd name="connsiteY266" fmla="*/ 756892 h 1180878"/>
                <a:gd name="connsiteX267" fmla="*/ 410719 w 1264242"/>
                <a:gd name="connsiteY267" fmla="*/ 756892 h 1180878"/>
                <a:gd name="connsiteX268" fmla="*/ 416349 w 1264242"/>
                <a:gd name="connsiteY268" fmla="*/ 758882 h 1180878"/>
                <a:gd name="connsiteX269" fmla="*/ 422064 w 1264242"/>
                <a:gd name="connsiteY269" fmla="*/ 763527 h 1180878"/>
                <a:gd name="connsiteX270" fmla="*/ 436619 w 1264242"/>
                <a:gd name="connsiteY270" fmla="*/ 756592 h 1180878"/>
                <a:gd name="connsiteX271" fmla="*/ 436619 w 1264242"/>
                <a:gd name="connsiteY271" fmla="*/ 746061 h 1180878"/>
                <a:gd name="connsiteX272" fmla="*/ 435806 w 1264242"/>
                <a:gd name="connsiteY272" fmla="*/ 742315 h 1180878"/>
                <a:gd name="connsiteX273" fmla="*/ 429406 w 1264242"/>
                <a:gd name="connsiteY273" fmla="*/ 728445 h 1180878"/>
                <a:gd name="connsiteX274" fmla="*/ 428828 w 1264242"/>
                <a:gd name="connsiteY274" fmla="*/ 722602 h 1180878"/>
                <a:gd name="connsiteX275" fmla="*/ 436790 w 1264242"/>
                <a:gd name="connsiteY275" fmla="*/ 689789 h 1180878"/>
                <a:gd name="connsiteX276" fmla="*/ 428121 w 1264242"/>
                <a:gd name="connsiteY276" fmla="*/ 678765 h 1180878"/>
                <a:gd name="connsiteX277" fmla="*/ 421721 w 1264242"/>
                <a:gd name="connsiteY277" fmla="*/ 678765 h 1180878"/>
                <a:gd name="connsiteX278" fmla="*/ 412796 w 1264242"/>
                <a:gd name="connsiteY278" fmla="*/ 687991 h 1180878"/>
                <a:gd name="connsiteX279" fmla="*/ 413588 w 1264242"/>
                <a:gd name="connsiteY279" fmla="*/ 710722 h 1180878"/>
                <a:gd name="connsiteX280" fmla="*/ 404662 w 1264242"/>
                <a:gd name="connsiteY280" fmla="*/ 719947 h 1180878"/>
                <a:gd name="connsiteX281" fmla="*/ 352778 w 1264242"/>
                <a:gd name="connsiteY281" fmla="*/ 619411 h 1180878"/>
                <a:gd name="connsiteX282" fmla="*/ 354747 w 1264242"/>
                <a:gd name="connsiteY282" fmla="*/ 611491 h 1180878"/>
                <a:gd name="connsiteX283" fmla="*/ 359434 w 1264242"/>
                <a:gd name="connsiteY283" fmla="*/ 606803 h 1180878"/>
                <a:gd name="connsiteX284" fmla="*/ 361211 w 1264242"/>
                <a:gd name="connsiteY284" fmla="*/ 606354 h 1180878"/>
                <a:gd name="connsiteX285" fmla="*/ 366005 w 1264242"/>
                <a:gd name="connsiteY285" fmla="*/ 598991 h 1180878"/>
                <a:gd name="connsiteX286" fmla="*/ 362324 w 1264242"/>
                <a:gd name="connsiteY286" fmla="*/ 577864 h 1180878"/>
                <a:gd name="connsiteX287" fmla="*/ 355646 w 1264242"/>
                <a:gd name="connsiteY287" fmla="*/ 572535 h 1180878"/>
                <a:gd name="connsiteX288" fmla="*/ 339079 w 1264242"/>
                <a:gd name="connsiteY288" fmla="*/ 573369 h 1180878"/>
                <a:gd name="connsiteX289" fmla="*/ 332957 w 1264242"/>
                <a:gd name="connsiteY289" fmla="*/ 579812 h 1180878"/>
                <a:gd name="connsiteX290" fmla="*/ 332957 w 1264242"/>
                <a:gd name="connsiteY290" fmla="*/ 610763 h 1180878"/>
                <a:gd name="connsiteX291" fmla="*/ 334841 w 1264242"/>
                <a:gd name="connsiteY291" fmla="*/ 615322 h 1180878"/>
                <a:gd name="connsiteX292" fmla="*/ 341947 w 1264242"/>
                <a:gd name="connsiteY292" fmla="*/ 622429 h 1180878"/>
                <a:gd name="connsiteX293" fmla="*/ 352778 w 1264242"/>
                <a:gd name="connsiteY293" fmla="*/ 619432 h 1180878"/>
                <a:gd name="connsiteX294" fmla="*/ 313500 w 1264242"/>
                <a:gd name="connsiteY294" fmla="*/ 616157 h 1180878"/>
                <a:gd name="connsiteX295" fmla="*/ 304104 w 1264242"/>
                <a:gd name="connsiteY295" fmla="*/ 633238 h 1180878"/>
                <a:gd name="connsiteX296" fmla="*/ 296805 w 1264242"/>
                <a:gd name="connsiteY296" fmla="*/ 637305 h 1180878"/>
                <a:gd name="connsiteX297" fmla="*/ 262493 w 1264242"/>
                <a:gd name="connsiteY297" fmla="*/ 635443 h 1180878"/>
                <a:gd name="connsiteX298" fmla="*/ 241046 w 1264242"/>
                <a:gd name="connsiteY298" fmla="*/ 624162 h 1180878"/>
                <a:gd name="connsiteX299" fmla="*/ 211358 w 1264242"/>
                <a:gd name="connsiteY299" fmla="*/ 585656 h 1180878"/>
                <a:gd name="connsiteX300" fmla="*/ 213691 w 1264242"/>
                <a:gd name="connsiteY300" fmla="*/ 549461 h 1180878"/>
                <a:gd name="connsiteX301" fmla="*/ 231585 w 1264242"/>
                <a:gd name="connsiteY301" fmla="*/ 531566 h 1180878"/>
                <a:gd name="connsiteX302" fmla="*/ 242523 w 1264242"/>
                <a:gd name="connsiteY302" fmla="*/ 535184 h 1180878"/>
                <a:gd name="connsiteX303" fmla="*/ 245455 w 1264242"/>
                <a:gd name="connsiteY303" fmla="*/ 554919 h 1180878"/>
                <a:gd name="connsiteX304" fmla="*/ 252305 w 1264242"/>
                <a:gd name="connsiteY304" fmla="*/ 560398 h 1180878"/>
                <a:gd name="connsiteX305" fmla="*/ 281950 w 1264242"/>
                <a:gd name="connsiteY305" fmla="*/ 558194 h 1180878"/>
                <a:gd name="connsiteX306" fmla="*/ 286424 w 1264242"/>
                <a:gd name="connsiteY306" fmla="*/ 555882 h 1180878"/>
                <a:gd name="connsiteX307" fmla="*/ 300401 w 1264242"/>
                <a:gd name="connsiteY307" fmla="*/ 539122 h 1180878"/>
                <a:gd name="connsiteX308" fmla="*/ 310761 w 1264242"/>
                <a:gd name="connsiteY308" fmla="*/ 539722 h 1180878"/>
                <a:gd name="connsiteX309" fmla="*/ 326835 w 1264242"/>
                <a:gd name="connsiteY309" fmla="*/ 564273 h 1180878"/>
                <a:gd name="connsiteX310" fmla="*/ 321805 w 1264242"/>
                <a:gd name="connsiteY310" fmla="*/ 574247 h 1180878"/>
                <a:gd name="connsiteX311" fmla="*/ 312687 w 1264242"/>
                <a:gd name="connsiteY311" fmla="*/ 574761 h 1180878"/>
                <a:gd name="connsiteX312" fmla="*/ 306651 w 1264242"/>
                <a:gd name="connsiteY312" fmla="*/ 580283 h 1180878"/>
                <a:gd name="connsiteX313" fmla="*/ 303932 w 1264242"/>
                <a:gd name="connsiteY313" fmla="*/ 599376 h 1180878"/>
                <a:gd name="connsiteX314" fmla="*/ 308470 w 1264242"/>
                <a:gd name="connsiteY314" fmla="*/ 606461 h 1180878"/>
                <a:gd name="connsiteX315" fmla="*/ 309712 w 1264242"/>
                <a:gd name="connsiteY315" fmla="*/ 606825 h 1180878"/>
                <a:gd name="connsiteX316" fmla="*/ 313522 w 1264242"/>
                <a:gd name="connsiteY316" fmla="*/ 616114 h 1180878"/>
                <a:gd name="connsiteX317" fmla="*/ 394238 w 1264242"/>
                <a:gd name="connsiteY317" fmla="*/ 462558 h 1180878"/>
                <a:gd name="connsiteX318" fmla="*/ 386725 w 1264242"/>
                <a:gd name="connsiteY318" fmla="*/ 478098 h 1180878"/>
                <a:gd name="connsiteX319" fmla="*/ 374888 w 1264242"/>
                <a:gd name="connsiteY319" fmla="*/ 475230 h 1180878"/>
                <a:gd name="connsiteX320" fmla="*/ 375488 w 1264242"/>
                <a:gd name="connsiteY320" fmla="*/ 451000 h 1180878"/>
                <a:gd name="connsiteX321" fmla="*/ 372320 w 1264242"/>
                <a:gd name="connsiteY321" fmla="*/ 445413 h 1180878"/>
                <a:gd name="connsiteX322" fmla="*/ 355860 w 1264242"/>
                <a:gd name="connsiteY322" fmla="*/ 436145 h 1180878"/>
                <a:gd name="connsiteX323" fmla="*/ 352692 w 1264242"/>
                <a:gd name="connsiteY323" fmla="*/ 431030 h 1180878"/>
                <a:gd name="connsiteX324" fmla="*/ 351686 w 1264242"/>
                <a:gd name="connsiteY324" fmla="*/ 410802 h 1180878"/>
                <a:gd name="connsiteX325" fmla="*/ 346784 w 1264242"/>
                <a:gd name="connsiteY325" fmla="*/ 405023 h 1180878"/>
                <a:gd name="connsiteX326" fmla="*/ 314528 w 1264242"/>
                <a:gd name="connsiteY326" fmla="*/ 401791 h 1180878"/>
                <a:gd name="connsiteX327" fmla="*/ 314528 w 1264242"/>
                <a:gd name="connsiteY327" fmla="*/ 426428 h 1180878"/>
                <a:gd name="connsiteX328" fmla="*/ 312986 w 1264242"/>
                <a:gd name="connsiteY328" fmla="*/ 430537 h 1180878"/>
                <a:gd name="connsiteX329" fmla="*/ 299330 w 1264242"/>
                <a:gd name="connsiteY329" fmla="*/ 446141 h 1180878"/>
                <a:gd name="connsiteX330" fmla="*/ 289955 w 1264242"/>
                <a:gd name="connsiteY330" fmla="*/ 446141 h 1180878"/>
                <a:gd name="connsiteX331" fmla="*/ 267523 w 1264242"/>
                <a:gd name="connsiteY331" fmla="*/ 420499 h 1180878"/>
                <a:gd name="connsiteX332" fmla="*/ 266582 w 1264242"/>
                <a:gd name="connsiteY332" fmla="*/ 413713 h 1180878"/>
                <a:gd name="connsiteX333" fmla="*/ 277712 w 1264242"/>
                <a:gd name="connsiteY333" fmla="*/ 390447 h 1180878"/>
                <a:gd name="connsiteX334" fmla="*/ 274715 w 1264242"/>
                <a:gd name="connsiteY334" fmla="*/ 382099 h 1180878"/>
                <a:gd name="connsiteX335" fmla="*/ 229959 w 1264242"/>
                <a:gd name="connsiteY335" fmla="*/ 361358 h 1180878"/>
                <a:gd name="connsiteX336" fmla="*/ 227989 w 1264242"/>
                <a:gd name="connsiteY336" fmla="*/ 351469 h 1180878"/>
                <a:gd name="connsiteX337" fmla="*/ 235802 w 1264242"/>
                <a:gd name="connsiteY337" fmla="*/ 342993 h 1180878"/>
                <a:gd name="connsiteX338" fmla="*/ 243550 w 1264242"/>
                <a:gd name="connsiteY338" fmla="*/ 341858 h 1180878"/>
                <a:gd name="connsiteX339" fmla="*/ 267181 w 1264242"/>
                <a:gd name="connsiteY339" fmla="*/ 355857 h 1180878"/>
                <a:gd name="connsiteX340" fmla="*/ 276577 w 1264242"/>
                <a:gd name="connsiteY340" fmla="*/ 349971 h 1180878"/>
                <a:gd name="connsiteX341" fmla="*/ 276149 w 1264242"/>
                <a:gd name="connsiteY341" fmla="*/ 344876 h 1180878"/>
                <a:gd name="connsiteX342" fmla="*/ 286766 w 1264242"/>
                <a:gd name="connsiteY342" fmla="*/ 339953 h 1180878"/>
                <a:gd name="connsiteX343" fmla="*/ 288050 w 1264242"/>
                <a:gd name="connsiteY343" fmla="*/ 341238 h 1180878"/>
                <a:gd name="connsiteX344" fmla="*/ 298538 w 1264242"/>
                <a:gd name="connsiteY344" fmla="*/ 338198 h 1180878"/>
                <a:gd name="connsiteX345" fmla="*/ 303868 w 1264242"/>
                <a:gd name="connsiteY345" fmla="*/ 314589 h 1180878"/>
                <a:gd name="connsiteX346" fmla="*/ 313693 w 1264242"/>
                <a:gd name="connsiteY346" fmla="*/ 310972 h 1180878"/>
                <a:gd name="connsiteX347" fmla="*/ 324053 w 1264242"/>
                <a:gd name="connsiteY347" fmla="*/ 318742 h 1180878"/>
                <a:gd name="connsiteX348" fmla="*/ 325530 w 1264242"/>
                <a:gd name="connsiteY348" fmla="*/ 327132 h 1180878"/>
                <a:gd name="connsiteX349" fmla="*/ 306951 w 1264242"/>
                <a:gd name="connsiteY349" fmla="*/ 355557 h 1180878"/>
                <a:gd name="connsiteX350" fmla="*/ 307143 w 1264242"/>
                <a:gd name="connsiteY350" fmla="*/ 362664 h 1180878"/>
                <a:gd name="connsiteX351" fmla="*/ 318552 w 1264242"/>
                <a:gd name="connsiteY351" fmla="*/ 378225 h 1180878"/>
                <a:gd name="connsiteX352" fmla="*/ 323004 w 1264242"/>
                <a:gd name="connsiteY352" fmla="*/ 380750 h 1180878"/>
                <a:gd name="connsiteX353" fmla="*/ 361232 w 1264242"/>
                <a:gd name="connsiteY353" fmla="*/ 384325 h 1180878"/>
                <a:gd name="connsiteX354" fmla="*/ 366712 w 1264242"/>
                <a:gd name="connsiteY354" fmla="*/ 389077 h 1180878"/>
                <a:gd name="connsiteX355" fmla="*/ 374738 w 1264242"/>
                <a:gd name="connsiteY355" fmla="*/ 422318 h 1180878"/>
                <a:gd name="connsiteX356" fmla="*/ 379212 w 1264242"/>
                <a:gd name="connsiteY356" fmla="*/ 426877 h 1180878"/>
                <a:gd name="connsiteX357" fmla="*/ 397235 w 1264242"/>
                <a:gd name="connsiteY357" fmla="*/ 431629 h 1180878"/>
                <a:gd name="connsiteX358" fmla="*/ 401815 w 1264242"/>
                <a:gd name="connsiteY358" fmla="*/ 438543 h 1180878"/>
                <a:gd name="connsiteX359" fmla="*/ 401815 w 1264242"/>
                <a:gd name="connsiteY359" fmla="*/ 438543 h 1180878"/>
                <a:gd name="connsiteX360" fmla="*/ 405197 w 1264242"/>
                <a:gd name="connsiteY360" fmla="*/ 445007 h 1180878"/>
                <a:gd name="connsiteX361" fmla="*/ 406567 w 1264242"/>
                <a:gd name="connsiteY361" fmla="*/ 445692 h 1180878"/>
                <a:gd name="connsiteX362" fmla="*/ 405454 w 1264242"/>
                <a:gd name="connsiteY362" fmla="*/ 457271 h 1180878"/>
                <a:gd name="connsiteX363" fmla="*/ 398219 w 1264242"/>
                <a:gd name="connsiteY363" fmla="*/ 459283 h 1180878"/>
                <a:gd name="connsiteX364" fmla="*/ 394281 w 1264242"/>
                <a:gd name="connsiteY364" fmla="*/ 462580 h 1180878"/>
                <a:gd name="connsiteX365" fmla="*/ 374738 w 1264242"/>
                <a:gd name="connsiteY365" fmla="*/ 271673 h 1180878"/>
                <a:gd name="connsiteX366" fmla="*/ 368617 w 1264242"/>
                <a:gd name="connsiteY366" fmla="*/ 270646 h 1180878"/>
                <a:gd name="connsiteX367" fmla="*/ 362195 w 1264242"/>
                <a:gd name="connsiteY367" fmla="*/ 275547 h 1180878"/>
                <a:gd name="connsiteX368" fmla="*/ 360269 w 1264242"/>
                <a:gd name="connsiteY368" fmla="*/ 294854 h 1180878"/>
                <a:gd name="connsiteX369" fmla="*/ 362602 w 1264242"/>
                <a:gd name="connsiteY369" fmla="*/ 299948 h 1180878"/>
                <a:gd name="connsiteX370" fmla="*/ 367097 w 1264242"/>
                <a:gd name="connsiteY370" fmla="*/ 303095 h 1180878"/>
                <a:gd name="connsiteX371" fmla="*/ 375723 w 1264242"/>
                <a:gd name="connsiteY371" fmla="*/ 299563 h 1180878"/>
                <a:gd name="connsiteX372" fmla="*/ 379319 w 1264242"/>
                <a:gd name="connsiteY372" fmla="*/ 277859 h 1180878"/>
                <a:gd name="connsiteX373" fmla="*/ 374738 w 1264242"/>
                <a:gd name="connsiteY373" fmla="*/ 271695 h 1180878"/>
                <a:gd name="connsiteX374" fmla="*/ 350658 w 1264242"/>
                <a:gd name="connsiteY374" fmla="*/ 314418 h 1180878"/>
                <a:gd name="connsiteX375" fmla="*/ 346292 w 1264242"/>
                <a:gd name="connsiteY375" fmla="*/ 342757 h 1180878"/>
                <a:gd name="connsiteX376" fmla="*/ 348646 w 1264242"/>
                <a:gd name="connsiteY376" fmla="*/ 348644 h 1180878"/>
                <a:gd name="connsiteX377" fmla="*/ 356159 w 1264242"/>
                <a:gd name="connsiteY377" fmla="*/ 354423 h 1180878"/>
                <a:gd name="connsiteX378" fmla="*/ 366091 w 1264242"/>
                <a:gd name="connsiteY378" fmla="*/ 350634 h 1180878"/>
                <a:gd name="connsiteX379" fmla="*/ 372662 w 1264242"/>
                <a:gd name="connsiteY379" fmla="*/ 315916 h 1180878"/>
                <a:gd name="connsiteX380" fmla="*/ 366155 w 1264242"/>
                <a:gd name="connsiteY380" fmla="*/ 308532 h 1180878"/>
                <a:gd name="connsiteX381" fmla="*/ 356438 w 1264242"/>
                <a:gd name="connsiteY381" fmla="*/ 309131 h 1180878"/>
                <a:gd name="connsiteX382" fmla="*/ 350658 w 1264242"/>
                <a:gd name="connsiteY382" fmla="*/ 314396 h 1180878"/>
                <a:gd name="connsiteX383" fmla="*/ 436769 w 1264242"/>
                <a:gd name="connsiteY383" fmla="*/ 550402 h 1180878"/>
                <a:gd name="connsiteX384" fmla="*/ 423626 w 1264242"/>
                <a:gd name="connsiteY384" fmla="*/ 551259 h 1180878"/>
                <a:gd name="connsiteX385" fmla="*/ 420673 w 1264242"/>
                <a:gd name="connsiteY385" fmla="*/ 561939 h 1180878"/>
                <a:gd name="connsiteX386" fmla="*/ 441221 w 1264242"/>
                <a:gd name="connsiteY386" fmla="*/ 576173 h 1180878"/>
                <a:gd name="connsiteX387" fmla="*/ 443747 w 1264242"/>
                <a:gd name="connsiteY387" fmla="*/ 580989 h 1180878"/>
                <a:gd name="connsiteX388" fmla="*/ 443747 w 1264242"/>
                <a:gd name="connsiteY388" fmla="*/ 601474 h 1180878"/>
                <a:gd name="connsiteX389" fmla="*/ 450018 w 1264242"/>
                <a:gd name="connsiteY389" fmla="*/ 607317 h 1180878"/>
                <a:gd name="connsiteX390" fmla="*/ 480241 w 1264242"/>
                <a:gd name="connsiteY390" fmla="*/ 605262 h 1180878"/>
                <a:gd name="connsiteX391" fmla="*/ 481997 w 1264242"/>
                <a:gd name="connsiteY391" fmla="*/ 593961 h 1180878"/>
                <a:gd name="connsiteX392" fmla="*/ 471209 w 1264242"/>
                <a:gd name="connsiteY392" fmla="*/ 589722 h 1180878"/>
                <a:gd name="connsiteX393" fmla="*/ 467655 w 1264242"/>
                <a:gd name="connsiteY393" fmla="*/ 582916 h 1180878"/>
                <a:gd name="connsiteX394" fmla="*/ 471251 w 1264242"/>
                <a:gd name="connsiteY394" fmla="*/ 567676 h 1180878"/>
                <a:gd name="connsiteX395" fmla="*/ 468790 w 1264242"/>
                <a:gd name="connsiteY395" fmla="*/ 561447 h 1180878"/>
                <a:gd name="connsiteX396" fmla="*/ 462625 w 1264242"/>
                <a:gd name="connsiteY396" fmla="*/ 557337 h 1180878"/>
                <a:gd name="connsiteX397" fmla="*/ 436790 w 1264242"/>
                <a:gd name="connsiteY397" fmla="*/ 550424 h 1180878"/>
                <a:gd name="connsiteX398" fmla="*/ 468126 w 1264242"/>
                <a:gd name="connsiteY398" fmla="*/ 540749 h 1180878"/>
                <a:gd name="connsiteX399" fmla="*/ 467891 w 1264242"/>
                <a:gd name="connsiteY399" fmla="*/ 540984 h 1180878"/>
                <a:gd name="connsiteX400" fmla="*/ 431460 w 1264242"/>
                <a:gd name="connsiteY400" fmla="*/ 536233 h 1180878"/>
                <a:gd name="connsiteX401" fmla="*/ 421850 w 1264242"/>
                <a:gd name="connsiteY401" fmla="*/ 519687 h 1180878"/>
                <a:gd name="connsiteX402" fmla="*/ 419538 w 1264242"/>
                <a:gd name="connsiteY402" fmla="*/ 517461 h 1180878"/>
                <a:gd name="connsiteX403" fmla="*/ 417805 w 1264242"/>
                <a:gd name="connsiteY403" fmla="*/ 516541 h 1180878"/>
                <a:gd name="connsiteX404" fmla="*/ 420180 w 1264242"/>
                <a:gd name="connsiteY404" fmla="*/ 505517 h 1180878"/>
                <a:gd name="connsiteX405" fmla="*/ 435378 w 1264242"/>
                <a:gd name="connsiteY405" fmla="*/ 504511 h 1180878"/>
                <a:gd name="connsiteX406" fmla="*/ 440686 w 1264242"/>
                <a:gd name="connsiteY406" fmla="*/ 497276 h 1180878"/>
                <a:gd name="connsiteX407" fmla="*/ 433772 w 1264242"/>
                <a:gd name="connsiteY407" fmla="*/ 468680 h 1180878"/>
                <a:gd name="connsiteX408" fmla="*/ 438224 w 1264242"/>
                <a:gd name="connsiteY408" fmla="*/ 461574 h 1180878"/>
                <a:gd name="connsiteX409" fmla="*/ 476003 w 1264242"/>
                <a:gd name="connsiteY409" fmla="*/ 453312 h 1180878"/>
                <a:gd name="connsiteX410" fmla="*/ 479535 w 1264242"/>
                <a:gd name="connsiteY410" fmla="*/ 453633 h 1180878"/>
                <a:gd name="connsiteX411" fmla="*/ 489017 w 1264242"/>
                <a:gd name="connsiteY411" fmla="*/ 457614 h 1180878"/>
                <a:gd name="connsiteX412" fmla="*/ 488247 w 1264242"/>
                <a:gd name="connsiteY412" fmla="*/ 468680 h 1180878"/>
                <a:gd name="connsiteX413" fmla="*/ 478336 w 1264242"/>
                <a:gd name="connsiteY413" fmla="*/ 471313 h 1180878"/>
                <a:gd name="connsiteX414" fmla="*/ 477480 w 1264242"/>
                <a:gd name="connsiteY414" fmla="*/ 482336 h 1180878"/>
                <a:gd name="connsiteX415" fmla="*/ 491971 w 1264242"/>
                <a:gd name="connsiteY415" fmla="*/ 488715 h 1180878"/>
                <a:gd name="connsiteX416" fmla="*/ 494818 w 1264242"/>
                <a:gd name="connsiteY416" fmla="*/ 496784 h 1180878"/>
                <a:gd name="connsiteX417" fmla="*/ 482981 w 1264242"/>
                <a:gd name="connsiteY417" fmla="*/ 519473 h 1180878"/>
                <a:gd name="connsiteX418" fmla="*/ 475939 w 1264242"/>
                <a:gd name="connsiteY418" fmla="*/ 522320 h 1180878"/>
                <a:gd name="connsiteX419" fmla="*/ 475062 w 1264242"/>
                <a:gd name="connsiteY419" fmla="*/ 522020 h 1180878"/>
                <a:gd name="connsiteX420" fmla="*/ 467677 w 1264242"/>
                <a:gd name="connsiteY420" fmla="*/ 529554 h 1180878"/>
                <a:gd name="connsiteX421" fmla="*/ 469475 w 1264242"/>
                <a:gd name="connsiteY421" fmla="*/ 534606 h 1180878"/>
                <a:gd name="connsiteX422" fmla="*/ 468105 w 1264242"/>
                <a:gd name="connsiteY422" fmla="*/ 540728 h 1180878"/>
                <a:gd name="connsiteX423" fmla="*/ 556078 w 1264242"/>
                <a:gd name="connsiteY423" fmla="*/ 658838 h 1180878"/>
                <a:gd name="connsiteX424" fmla="*/ 548671 w 1264242"/>
                <a:gd name="connsiteY424" fmla="*/ 690580 h 1180878"/>
                <a:gd name="connsiteX425" fmla="*/ 542165 w 1264242"/>
                <a:gd name="connsiteY425" fmla="*/ 695033 h 1180878"/>
                <a:gd name="connsiteX426" fmla="*/ 525469 w 1264242"/>
                <a:gd name="connsiteY426" fmla="*/ 692657 h 1180878"/>
                <a:gd name="connsiteX427" fmla="*/ 521017 w 1264242"/>
                <a:gd name="connsiteY427" fmla="*/ 684373 h 1180878"/>
                <a:gd name="connsiteX428" fmla="*/ 541801 w 1264242"/>
                <a:gd name="connsiteY428" fmla="*/ 640473 h 1180878"/>
                <a:gd name="connsiteX429" fmla="*/ 546403 w 1264242"/>
                <a:gd name="connsiteY429" fmla="*/ 637176 h 1180878"/>
                <a:gd name="connsiteX430" fmla="*/ 557875 w 1264242"/>
                <a:gd name="connsiteY430" fmla="*/ 635828 h 1180878"/>
                <a:gd name="connsiteX431" fmla="*/ 562049 w 1264242"/>
                <a:gd name="connsiteY431" fmla="*/ 626795 h 1180878"/>
                <a:gd name="connsiteX432" fmla="*/ 538633 w 1264242"/>
                <a:gd name="connsiteY432" fmla="*/ 591670 h 1180878"/>
                <a:gd name="connsiteX433" fmla="*/ 545097 w 1264242"/>
                <a:gd name="connsiteY433" fmla="*/ 577286 h 1180878"/>
                <a:gd name="connsiteX434" fmla="*/ 564939 w 1264242"/>
                <a:gd name="connsiteY434" fmla="*/ 574547 h 1180878"/>
                <a:gd name="connsiteX435" fmla="*/ 571574 w 1264242"/>
                <a:gd name="connsiteY435" fmla="*/ 580326 h 1180878"/>
                <a:gd name="connsiteX436" fmla="*/ 571574 w 1264242"/>
                <a:gd name="connsiteY436" fmla="*/ 593939 h 1180878"/>
                <a:gd name="connsiteX437" fmla="*/ 578210 w 1264242"/>
                <a:gd name="connsiteY437" fmla="*/ 599718 h 1180878"/>
                <a:gd name="connsiteX438" fmla="*/ 580050 w 1264242"/>
                <a:gd name="connsiteY438" fmla="*/ 599462 h 1180878"/>
                <a:gd name="connsiteX439" fmla="*/ 584288 w 1264242"/>
                <a:gd name="connsiteY439" fmla="*/ 609950 h 1180878"/>
                <a:gd name="connsiteX440" fmla="*/ 584288 w 1264242"/>
                <a:gd name="connsiteY440" fmla="*/ 609950 h 1180878"/>
                <a:gd name="connsiteX441" fmla="*/ 581955 w 1264242"/>
                <a:gd name="connsiteY441" fmla="*/ 615386 h 1180878"/>
                <a:gd name="connsiteX442" fmla="*/ 583411 w 1264242"/>
                <a:gd name="connsiteY442" fmla="*/ 627073 h 1180878"/>
                <a:gd name="connsiteX443" fmla="*/ 591459 w 1264242"/>
                <a:gd name="connsiteY443" fmla="*/ 631740 h 1180878"/>
                <a:gd name="connsiteX444" fmla="*/ 612949 w 1264242"/>
                <a:gd name="connsiteY444" fmla="*/ 622728 h 1180878"/>
                <a:gd name="connsiteX445" fmla="*/ 620312 w 1264242"/>
                <a:gd name="connsiteY445" fmla="*/ 630926 h 1180878"/>
                <a:gd name="connsiteX446" fmla="*/ 613377 w 1264242"/>
                <a:gd name="connsiteY446" fmla="*/ 643512 h 1180878"/>
                <a:gd name="connsiteX447" fmla="*/ 612671 w 1264242"/>
                <a:gd name="connsiteY447" fmla="*/ 645952 h 1180878"/>
                <a:gd name="connsiteX448" fmla="*/ 611729 w 1264242"/>
                <a:gd name="connsiteY448" fmla="*/ 660957 h 1180878"/>
                <a:gd name="connsiteX449" fmla="*/ 617744 w 1264242"/>
                <a:gd name="connsiteY449" fmla="*/ 667164 h 1180878"/>
                <a:gd name="connsiteX450" fmla="*/ 637457 w 1264242"/>
                <a:gd name="connsiteY450" fmla="*/ 666500 h 1180878"/>
                <a:gd name="connsiteX451" fmla="*/ 641482 w 1264242"/>
                <a:gd name="connsiteY451" fmla="*/ 676753 h 1180878"/>
                <a:gd name="connsiteX452" fmla="*/ 634139 w 1264242"/>
                <a:gd name="connsiteY452" fmla="*/ 683110 h 1180878"/>
                <a:gd name="connsiteX453" fmla="*/ 630608 w 1264242"/>
                <a:gd name="connsiteY453" fmla="*/ 684523 h 1180878"/>
                <a:gd name="connsiteX454" fmla="*/ 606614 w 1264242"/>
                <a:gd name="connsiteY454" fmla="*/ 685722 h 1180878"/>
                <a:gd name="connsiteX455" fmla="*/ 602589 w 1264242"/>
                <a:gd name="connsiteY455" fmla="*/ 687627 h 1180878"/>
                <a:gd name="connsiteX456" fmla="*/ 592230 w 1264242"/>
                <a:gd name="connsiteY456" fmla="*/ 699014 h 1180878"/>
                <a:gd name="connsiteX457" fmla="*/ 586771 w 1264242"/>
                <a:gd name="connsiteY457" fmla="*/ 700812 h 1180878"/>
                <a:gd name="connsiteX458" fmla="*/ 580500 w 1264242"/>
                <a:gd name="connsiteY458" fmla="*/ 699549 h 1180878"/>
                <a:gd name="connsiteX459" fmla="*/ 575812 w 1264242"/>
                <a:gd name="connsiteY459" fmla="*/ 693834 h 1180878"/>
                <a:gd name="connsiteX460" fmla="*/ 575812 w 1264242"/>
                <a:gd name="connsiteY460" fmla="*/ 662070 h 1180878"/>
                <a:gd name="connsiteX461" fmla="*/ 571296 w 1264242"/>
                <a:gd name="connsiteY461" fmla="*/ 656376 h 1180878"/>
                <a:gd name="connsiteX462" fmla="*/ 563034 w 1264242"/>
                <a:gd name="connsiteY462" fmla="*/ 654471 h 1180878"/>
                <a:gd name="connsiteX463" fmla="*/ 556035 w 1264242"/>
                <a:gd name="connsiteY463" fmla="*/ 658838 h 1180878"/>
                <a:gd name="connsiteX464" fmla="*/ 567636 w 1264242"/>
                <a:gd name="connsiteY464" fmla="*/ 474566 h 1180878"/>
                <a:gd name="connsiteX465" fmla="*/ 589105 w 1264242"/>
                <a:gd name="connsiteY465" fmla="*/ 486061 h 1180878"/>
                <a:gd name="connsiteX466" fmla="*/ 597452 w 1264242"/>
                <a:gd name="connsiteY466" fmla="*/ 479254 h 1180878"/>
                <a:gd name="connsiteX467" fmla="*/ 595590 w 1264242"/>
                <a:gd name="connsiteY467" fmla="*/ 472961 h 1180878"/>
                <a:gd name="connsiteX468" fmla="*/ 604944 w 1264242"/>
                <a:gd name="connsiteY468" fmla="*/ 466839 h 1180878"/>
                <a:gd name="connsiteX469" fmla="*/ 610766 w 1264242"/>
                <a:gd name="connsiteY469" fmla="*/ 471741 h 1180878"/>
                <a:gd name="connsiteX470" fmla="*/ 619970 w 1264242"/>
                <a:gd name="connsiteY470" fmla="*/ 469365 h 1180878"/>
                <a:gd name="connsiteX471" fmla="*/ 623202 w 1264242"/>
                <a:gd name="connsiteY471" fmla="*/ 460889 h 1180878"/>
                <a:gd name="connsiteX472" fmla="*/ 634054 w 1264242"/>
                <a:gd name="connsiteY472" fmla="*/ 460718 h 1180878"/>
                <a:gd name="connsiteX473" fmla="*/ 640176 w 1264242"/>
                <a:gd name="connsiteY473" fmla="*/ 475401 h 1180878"/>
                <a:gd name="connsiteX474" fmla="*/ 651392 w 1264242"/>
                <a:gd name="connsiteY474" fmla="*/ 473539 h 1180878"/>
                <a:gd name="connsiteX475" fmla="*/ 653875 w 1264242"/>
                <a:gd name="connsiteY475" fmla="*/ 436381 h 1180878"/>
                <a:gd name="connsiteX476" fmla="*/ 655309 w 1264242"/>
                <a:gd name="connsiteY476" fmla="*/ 432935 h 1180878"/>
                <a:gd name="connsiteX477" fmla="*/ 672047 w 1264242"/>
                <a:gd name="connsiteY477" fmla="*/ 413820 h 1180878"/>
                <a:gd name="connsiteX478" fmla="*/ 673395 w 1264242"/>
                <a:gd name="connsiteY478" fmla="*/ 408940 h 1180878"/>
                <a:gd name="connsiteX479" fmla="*/ 671983 w 1264242"/>
                <a:gd name="connsiteY479" fmla="*/ 401149 h 1180878"/>
                <a:gd name="connsiteX480" fmla="*/ 665925 w 1264242"/>
                <a:gd name="connsiteY480" fmla="*/ 396376 h 1180878"/>
                <a:gd name="connsiteX481" fmla="*/ 656422 w 1264242"/>
                <a:gd name="connsiteY481" fmla="*/ 396911 h 1180878"/>
                <a:gd name="connsiteX482" fmla="*/ 639170 w 1264242"/>
                <a:gd name="connsiteY482" fmla="*/ 406436 h 1180878"/>
                <a:gd name="connsiteX483" fmla="*/ 623844 w 1264242"/>
                <a:gd name="connsiteY483" fmla="*/ 428054 h 1180878"/>
                <a:gd name="connsiteX484" fmla="*/ 617230 w 1264242"/>
                <a:gd name="connsiteY484" fmla="*/ 430216 h 1180878"/>
                <a:gd name="connsiteX485" fmla="*/ 603510 w 1264242"/>
                <a:gd name="connsiteY485" fmla="*/ 425636 h 1180878"/>
                <a:gd name="connsiteX486" fmla="*/ 600706 w 1264242"/>
                <a:gd name="connsiteY486" fmla="*/ 416560 h 1180878"/>
                <a:gd name="connsiteX487" fmla="*/ 623202 w 1264242"/>
                <a:gd name="connsiteY487" fmla="*/ 387086 h 1180878"/>
                <a:gd name="connsiteX488" fmla="*/ 616203 w 1264242"/>
                <a:gd name="connsiteY488" fmla="*/ 378203 h 1180878"/>
                <a:gd name="connsiteX489" fmla="*/ 578488 w 1264242"/>
                <a:gd name="connsiteY489" fmla="*/ 394792 h 1180878"/>
                <a:gd name="connsiteX490" fmla="*/ 569755 w 1264242"/>
                <a:gd name="connsiteY490" fmla="*/ 413521 h 1180878"/>
                <a:gd name="connsiteX491" fmla="*/ 574678 w 1264242"/>
                <a:gd name="connsiteY491" fmla="*/ 430409 h 1180878"/>
                <a:gd name="connsiteX492" fmla="*/ 572431 w 1264242"/>
                <a:gd name="connsiteY492" fmla="*/ 436809 h 1180878"/>
                <a:gd name="connsiteX493" fmla="*/ 539960 w 1264242"/>
                <a:gd name="connsiteY493" fmla="*/ 459647 h 1180878"/>
                <a:gd name="connsiteX494" fmla="*/ 537477 w 1264242"/>
                <a:gd name="connsiteY494" fmla="*/ 464421 h 1180878"/>
                <a:gd name="connsiteX495" fmla="*/ 537477 w 1264242"/>
                <a:gd name="connsiteY495" fmla="*/ 480174 h 1180878"/>
                <a:gd name="connsiteX496" fmla="*/ 533817 w 1264242"/>
                <a:gd name="connsiteY496" fmla="*/ 485590 h 1180878"/>
                <a:gd name="connsiteX497" fmla="*/ 519754 w 1264242"/>
                <a:gd name="connsiteY497" fmla="*/ 491219 h 1180878"/>
                <a:gd name="connsiteX498" fmla="*/ 516094 w 1264242"/>
                <a:gd name="connsiteY498" fmla="*/ 496485 h 1180878"/>
                <a:gd name="connsiteX499" fmla="*/ 515430 w 1264242"/>
                <a:gd name="connsiteY499" fmla="*/ 521635 h 1180878"/>
                <a:gd name="connsiteX500" fmla="*/ 530456 w 1264242"/>
                <a:gd name="connsiteY500" fmla="*/ 527157 h 1180878"/>
                <a:gd name="connsiteX501" fmla="*/ 546959 w 1264242"/>
                <a:gd name="connsiteY501" fmla="*/ 506716 h 1180878"/>
                <a:gd name="connsiteX502" fmla="*/ 552118 w 1264242"/>
                <a:gd name="connsiteY502" fmla="*/ 497619 h 1180878"/>
                <a:gd name="connsiteX503" fmla="*/ 559395 w 1264242"/>
                <a:gd name="connsiteY503" fmla="*/ 477713 h 1180878"/>
                <a:gd name="connsiteX504" fmla="*/ 567636 w 1264242"/>
                <a:gd name="connsiteY504" fmla="*/ 474566 h 1180878"/>
                <a:gd name="connsiteX505" fmla="*/ 698739 w 1264242"/>
                <a:gd name="connsiteY505" fmla="*/ 359325 h 1180878"/>
                <a:gd name="connsiteX506" fmla="*/ 677762 w 1264242"/>
                <a:gd name="connsiteY506" fmla="*/ 403503 h 1180878"/>
                <a:gd name="connsiteX507" fmla="*/ 682942 w 1264242"/>
                <a:gd name="connsiteY507" fmla="*/ 411402 h 1180878"/>
                <a:gd name="connsiteX508" fmla="*/ 712501 w 1264242"/>
                <a:gd name="connsiteY508" fmla="*/ 410417 h 1180878"/>
                <a:gd name="connsiteX509" fmla="*/ 717617 w 1264242"/>
                <a:gd name="connsiteY509" fmla="*/ 406479 h 1180878"/>
                <a:gd name="connsiteX510" fmla="*/ 724638 w 1264242"/>
                <a:gd name="connsiteY510" fmla="*/ 383041 h 1180878"/>
                <a:gd name="connsiteX511" fmla="*/ 724809 w 1264242"/>
                <a:gd name="connsiteY511" fmla="*/ 380665 h 1180878"/>
                <a:gd name="connsiteX512" fmla="*/ 722626 w 1264242"/>
                <a:gd name="connsiteY512" fmla="*/ 365382 h 1180878"/>
                <a:gd name="connsiteX513" fmla="*/ 718901 w 1264242"/>
                <a:gd name="connsiteY513" fmla="*/ 360908 h 1180878"/>
                <a:gd name="connsiteX514" fmla="*/ 705481 w 1264242"/>
                <a:gd name="connsiteY514" fmla="*/ 356435 h 1180878"/>
                <a:gd name="connsiteX515" fmla="*/ 698739 w 1264242"/>
                <a:gd name="connsiteY515" fmla="*/ 359303 h 1180878"/>
                <a:gd name="connsiteX516" fmla="*/ 706166 w 1264242"/>
                <a:gd name="connsiteY516" fmla="*/ 262662 h 1180878"/>
                <a:gd name="connsiteX517" fmla="*/ 714257 w 1264242"/>
                <a:gd name="connsiteY517" fmla="*/ 276810 h 1180878"/>
                <a:gd name="connsiteX518" fmla="*/ 714984 w 1264242"/>
                <a:gd name="connsiteY518" fmla="*/ 279807 h 1180878"/>
                <a:gd name="connsiteX519" fmla="*/ 713957 w 1264242"/>
                <a:gd name="connsiteY519" fmla="*/ 302624 h 1180878"/>
                <a:gd name="connsiteX520" fmla="*/ 707022 w 1264242"/>
                <a:gd name="connsiteY520" fmla="*/ 307718 h 1180878"/>
                <a:gd name="connsiteX521" fmla="*/ 686367 w 1264242"/>
                <a:gd name="connsiteY521" fmla="*/ 302324 h 1180878"/>
                <a:gd name="connsiteX522" fmla="*/ 682428 w 1264242"/>
                <a:gd name="connsiteY522" fmla="*/ 295539 h 1180878"/>
                <a:gd name="connsiteX523" fmla="*/ 690241 w 1264242"/>
                <a:gd name="connsiteY523" fmla="*/ 266536 h 1180878"/>
                <a:gd name="connsiteX524" fmla="*/ 693345 w 1264242"/>
                <a:gd name="connsiteY524" fmla="*/ 262919 h 1180878"/>
                <a:gd name="connsiteX525" fmla="*/ 699145 w 1264242"/>
                <a:gd name="connsiteY525" fmla="*/ 260350 h 1180878"/>
                <a:gd name="connsiteX526" fmla="*/ 706209 w 1264242"/>
                <a:gd name="connsiteY526" fmla="*/ 262662 h 1180878"/>
                <a:gd name="connsiteX527" fmla="*/ 729796 w 1264242"/>
                <a:gd name="connsiteY527" fmla="*/ 244233 h 1180878"/>
                <a:gd name="connsiteX528" fmla="*/ 734570 w 1264242"/>
                <a:gd name="connsiteY528" fmla="*/ 252430 h 1180878"/>
                <a:gd name="connsiteX529" fmla="*/ 734313 w 1264242"/>
                <a:gd name="connsiteY529" fmla="*/ 258402 h 1180878"/>
                <a:gd name="connsiteX530" fmla="*/ 729133 w 1264242"/>
                <a:gd name="connsiteY530" fmla="*/ 265787 h 1180878"/>
                <a:gd name="connsiteX531" fmla="*/ 722134 w 1264242"/>
                <a:gd name="connsiteY531" fmla="*/ 267563 h 1180878"/>
                <a:gd name="connsiteX532" fmla="*/ 711046 w 1264242"/>
                <a:gd name="connsiteY532" fmla="*/ 262020 h 1180878"/>
                <a:gd name="connsiteX533" fmla="*/ 709869 w 1264242"/>
                <a:gd name="connsiteY533" fmla="*/ 252901 h 1180878"/>
                <a:gd name="connsiteX534" fmla="*/ 721342 w 1264242"/>
                <a:gd name="connsiteY534" fmla="*/ 242863 h 1180878"/>
                <a:gd name="connsiteX535" fmla="*/ 729775 w 1264242"/>
                <a:gd name="connsiteY535" fmla="*/ 244233 h 1180878"/>
                <a:gd name="connsiteX536" fmla="*/ 1262233 w 1264242"/>
                <a:gd name="connsiteY536" fmla="*/ 9768 h 1180878"/>
                <a:gd name="connsiteX537" fmla="*/ 1259215 w 1264242"/>
                <a:gd name="connsiteY537" fmla="*/ 12293 h 1180878"/>
                <a:gd name="connsiteX538" fmla="*/ 1256989 w 1264242"/>
                <a:gd name="connsiteY538" fmla="*/ 16553 h 1180878"/>
                <a:gd name="connsiteX539" fmla="*/ 1254420 w 1264242"/>
                <a:gd name="connsiteY539" fmla="*/ 44764 h 1180878"/>
                <a:gd name="connsiteX540" fmla="*/ 1253222 w 1264242"/>
                <a:gd name="connsiteY540" fmla="*/ 47932 h 1180878"/>
                <a:gd name="connsiteX541" fmla="*/ 1245409 w 1264242"/>
                <a:gd name="connsiteY541" fmla="*/ 58527 h 1180878"/>
                <a:gd name="connsiteX542" fmla="*/ 1234065 w 1264242"/>
                <a:gd name="connsiteY542" fmla="*/ 54632 h 1180878"/>
                <a:gd name="connsiteX543" fmla="*/ 1234857 w 1264242"/>
                <a:gd name="connsiteY543" fmla="*/ 24259 h 1180878"/>
                <a:gd name="connsiteX544" fmla="*/ 1237960 w 1264242"/>
                <a:gd name="connsiteY544" fmla="*/ 13364 h 1180878"/>
                <a:gd name="connsiteX545" fmla="*/ 1239159 w 1264242"/>
                <a:gd name="connsiteY545" fmla="*/ 11330 h 1180878"/>
                <a:gd name="connsiteX546" fmla="*/ 1257717 w 1264242"/>
                <a:gd name="connsiteY546" fmla="*/ 50 h 1180878"/>
                <a:gd name="connsiteX547" fmla="*/ 1258423 w 1264242"/>
                <a:gd name="connsiteY547" fmla="*/ 7 h 1180878"/>
                <a:gd name="connsiteX548" fmla="*/ 1262233 w 1264242"/>
                <a:gd name="connsiteY548" fmla="*/ 9789 h 1180878"/>
                <a:gd name="connsiteX549" fmla="*/ 331394 w 1264242"/>
                <a:gd name="connsiteY549" fmla="*/ 640280 h 1180878"/>
                <a:gd name="connsiteX550" fmla="*/ 331758 w 1264242"/>
                <a:gd name="connsiteY550" fmla="*/ 648221 h 1180878"/>
                <a:gd name="connsiteX551" fmla="*/ 326086 w 1264242"/>
                <a:gd name="connsiteY551" fmla="*/ 654278 h 1180878"/>
                <a:gd name="connsiteX552" fmla="*/ 288200 w 1264242"/>
                <a:gd name="connsiteY552" fmla="*/ 655006 h 1180878"/>
                <a:gd name="connsiteX553" fmla="*/ 282314 w 1264242"/>
                <a:gd name="connsiteY553" fmla="*/ 649741 h 1180878"/>
                <a:gd name="connsiteX554" fmla="*/ 282314 w 1264242"/>
                <a:gd name="connsiteY554" fmla="*/ 649741 h 1180878"/>
                <a:gd name="connsiteX555" fmla="*/ 286787 w 1264242"/>
                <a:gd name="connsiteY555" fmla="*/ 643555 h 1180878"/>
                <a:gd name="connsiteX556" fmla="*/ 324310 w 1264242"/>
                <a:gd name="connsiteY556" fmla="*/ 634886 h 1180878"/>
                <a:gd name="connsiteX557" fmla="*/ 331416 w 1264242"/>
                <a:gd name="connsiteY557" fmla="*/ 640280 h 118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1264242" h="1180878">
                  <a:moveTo>
                    <a:pt x="278654" y="1155058"/>
                  </a:moveTo>
                  <a:lnTo>
                    <a:pt x="282079" y="1160452"/>
                  </a:lnTo>
                  <a:cubicBezTo>
                    <a:pt x="283598" y="1162849"/>
                    <a:pt x="283256" y="1165953"/>
                    <a:pt x="281244" y="1167965"/>
                  </a:cubicBezTo>
                  <a:lnTo>
                    <a:pt x="272339" y="1176869"/>
                  </a:lnTo>
                  <a:cubicBezTo>
                    <a:pt x="270391" y="1178817"/>
                    <a:pt x="267395" y="1179202"/>
                    <a:pt x="265019" y="1177811"/>
                  </a:cubicBezTo>
                  <a:lnTo>
                    <a:pt x="259004" y="1174301"/>
                  </a:lnTo>
                  <a:cubicBezTo>
                    <a:pt x="255515" y="1172267"/>
                    <a:pt x="254959" y="1167451"/>
                    <a:pt x="257913" y="1164669"/>
                  </a:cubicBezTo>
                  <a:lnTo>
                    <a:pt x="269407" y="1153881"/>
                  </a:lnTo>
                  <a:cubicBezTo>
                    <a:pt x="272168" y="1151291"/>
                    <a:pt x="276599" y="1151847"/>
                    <a:pt x="278632" y="1155037"/>
                  </a:cubicBezTo>
                  <a:close/>
                  <a:moveTo>
                    <a:pt x="324888" y="1061841"/>
                  </a:moveTo>
                  <a:lnTo>
                    <a:pt x="325166" y="1064367"/>
                  </a:lnTo>
                  <a:cubicBezTo>
                    <a:pt x="325551" y="1067835"/>
                    <a:pt x="322918" y="1070917"/>
                    <a:pt x="319429" y="1071067"/>
                  </a:cubicBezTo>
                  <a:lnTo>
                    <a:pt x="304896" y="1071709"/>
                  </a:lnTo>
                  <a:cubicBezTo>
                    <a:pt x="299994" y="1071923"/>
                    <a:pt x="297383" y="1077574"/>
                    <a:pt x="300401" y="1081448"/>
                  </a:cubicBezTo>
                  <a:lnTo>
                    <a:pt x="311938" y="1096281"/>
                  </a:lnTo>
                  <a:cubicBezTo>
                    <a:pt x="312687" y="1097245"/>
                    <a:pt x="313736" y="1097972"/>
                    <a:pt x="314913" y="1098336"/>
                  </a:cubicBezTo>
                  <a:lnTo>
                    <a:pt x="327392" y="1102232"/>
                  </a:lnTo>
                  <a:cubicBezTo>
                    <a:pt x="331459" y="1103495"/>
                    <a:pt x="332957" y="1108460"/>
                    <a:pt x="330303" y="1111778"/>
                  </a:cubicBezTo>
                  <a:lnTo>
                    <a:pt x="323924" y="1119741"/>
                  </a:lnTo>
                  <a:cubicBezTo>
                    <a:pt x="317546" y="1127703"/>
                    <a:pt x="317417" y="1138983"/>
                    <a:pt x="323582" y="1147096"/>
                  </a:cubicBezTo>
                  <a:lnTo>
                    <a:pt x="343252" y="1173038"/>
                  </a:lnTo>
                  <a:cubicBezTo>
                    <a:pt x="343959" y="1173980"/>
                    <a:pt x="344944" y="1174686"/>
                    <a:pt x="346057" y="1175093"/>
                  </a:cubicBezTo>
                  <a:lnTo>
                    <a:pt x="361446" y="1180529"/>
                  </a:lnTo>
                  <a:cubicBezTo>
                    <a:pt x="365064" y="1181814"/>
                    <a:pt x="368959" y="1179416"/>
                    <a:pt x="369452" y="1175606"/>
                  </a:cubicBezTo>
                  <a:lnTo>
                    <a:pt x="373818" y="1141787"/>
                  </a:lnTo>
                  <a:cubicBezTo>
                    <a:pt x="374054" y="1140011"/>
                    <a:pt x="373476" y="1138213"/>
                    <a:pt x="372256" y="1136907"/>
                  </a:cubicBezTo>
                  <a:lnTo>
                    <a:pt x="359263" y="1122908"/>
                  </a:lnTo>
                  <a:cubicBezTo>
                    <a:pt x="357230" y="1120725"/>
                    <a:pt x="357101" y="1117365"/>
                    <a:pt x="358963" y="1115032"/>
                  </a:cubicBezTo>
                  <a:lnTo>
                    <a:pt x="365899" y="1106363"/>
                  </a:lnTo>
                  <a:cubicBezTo>
                    <a:pt x="366669" y="1105400"/>
                    <a:pt x="367119" y="1104244"/>
                    <a:pt x="367204" y="1103024"/>
                  </a:cubicBezTo>
                  <a:lnTo>
                    <a:pt x="369708" y="1068092"/>
                  </a:lnTo>
                  <a:cubicBezTo>
                    <a:pt x="369837" y="1066208"/>
                    <a:pt x="370843" y="1064517"/>
                    <a:pt x="372405" y="1063468"/>
                  </a:cubicBezTo>
                  <a:lnTo>
                    <a:pt x="405861" y="1041422"/>
                  </a:lnTo>
                  <a:cubicBezTo>
                    <a:pt x="411233" y="1037890"/>
                    <a:pt x="408087" y="1029521"/>
                    <a:pt x="401708" y="1030398"/>
                  </a:cubicBezTo>
                  <a:lnTo>
                    <a:pt x="389422" y="1032089"/>
                  </a:lnTo>
                  <a:cubicBezTo>
                    <a:pt x="382466" y="1033052"/>
                    <a:pt x="379747" y="1023356"/>
                    <a:pt x="386190" y="1020574"/>
                  </a:cubicBezTo>
                  <a:lnTo>
                    <a:pt x="397106" y="1015843"/>
                  </a:lnTo>
                  <a:cubicBezTo>
                    <a:pt x="402971" y="1013296"/>
                    <a:pt x="401366" y="1004563"/>
                    <a:pt x="394966" y="1004263"/>
                  </a:cubicBezTo>
                  <a:lnTo>
                    <a:pt x="394966" y="1004263"/>
                  </a:lnTo>
                  <a:cubicBezTo>
                    <a:pt x="391991" y="1004135"/>
                    <a:pt x="389550" y="1001845"/>
                    <a:pt x="389229" y="998869"/>
                  </a:cubicBezTo>
                  <a:lnTo>
                    <a:pt x="387217" y="980140"/>
                  </a:lnTo>
                  <a:cubicBezTo>
                    <a:pt x="386618" y="974618"/>
                    <a:pt x="379490" y="972756"/>
                    <a:pt x="376280" y="977294"/>
                  </a:cubicBezTo>
                  <a:lnTo>
                    <a:pt x="362752" y="996386"/>
                  </a:lnTo>
                  <a:cubicBezTo>
                    <a:pt x="361853" y="997649"/>
                    <a:pt x="360526" y="998506"/>
                    <a:pt x="359006" y="998827"/>
                  </a:cubicBezTo>
                  <a:lnTo>
                    <a:pt x="338672" y="1002893"/>
                  </a:lnTo>
                  <a:cubicBezTo>
                    <a:pt x="333620" y="1003899"/>
                    <a:pt x="332079" y="1010364"/>
                    <a:pt x="336103" y="1013553"/>
                  </a:cubicBezTo>
                  <a:lnTo>
                    <a:pt x="339186" y="1015972"/>
                  </a:lnTo>
                  <a:cubicBezTo>
                    <a:pt x="343681" y="1019525"/>
                    <a:pt x="341176" y="1026759"/>
                    <a:pt x="335440" y="1026759"/>
                  </a:cubicBezTo>
                  <a:lnTo>
                    <a:pt x="304789" y="1026759"/>
                  </a:lnTo>
                  <a:cubicBezTo>
                    <a:pt x="302862" y="1026759"/>
                    <a:pt x="301043" y="1027680"/>
                    <a:pt x="299887" y="1029264"/>
                  </a:cubicBezTo>
                  <a:lnTo>
                    <a:pt x="287537" y="1046323"/>
                  </a:lnTo>
                  <a:cubicBezTo>
                    <a:pt x="283769" y="1051546"/>
                    <a:pt x="289677" y="1058246"/>
                    <a:pt x="295328" y="1055163"/>
                  </a:cubicBezTo>
                  <a:lnTo>
                    <a:pt x="300807" y="1052167"/>
                  </a:lnTo>
                  <a:cubicBezTo>
                    <a:pt x="302284" y="1051353"/>
                    <a:pt x="304018" y="1051203"/>
                    <a:pt x="305602" y="1051739"/>
                  </a:cubicBezTo>
                  <a:lnTo>
                    <a:pt x="320756" y="1056790"/>
                  </a:lnTo>
                  <a:cubicBezTo>
                    <a:pt x="322982" y="1057539"/>
                    <a:pt x="324588" y="1059508"/>
                    <a:pt x="324845" y="1061863"/>
                  </a:cubicBezTo>
                  <a:close/>
                  <a:moveTo>
                    <a:pt x="196225" y="971065"/>
                  </a:moveTo>
                  <a:lnTo>
                    <a:pt x="184923" y="970359"/>
                  </a:lnTo>
                  <a:cubicBezTo>
                    <a:pt x="181263" y="970123"/>
                    <a:pt x="178160" y="973034"/>
                    <a:pt x="178160" y="976716"/>
                  </a:cubicBezTo>
                  <a:lnTo>
                    <a:pt x="178160" y="984336"/>
                  </a:lnTo>
                  <a:cubicBezTo>
                    <a:pt x="178160" y="987482"/>
                    <a:pt x="180471" y="990158"/>
                    <a:pt x="183575" y="990629"/>
                  </a:cubicBezTo>
                  <a:lnTo>
                    <a:pt x="197124" y="992662"/>
                  </a:lnTo>
                  <a:cubicBezTo>
                    <a:pt x="201619" y="993326"/>
                    <a:pt x="205343" y="989216"/>
                    <a:pt x="204252" y="984828"/>
                  </a:cubicBezTo>
                  <a:lnTo>
                    <a:pt x="202026" y="975881"/>
                  </a:lnTo>
                  <a:cubicBezTo>
                    <a:pt x="201362" y="973184"/>
                    <a:pt x="199008" y="971236"/>
                    <a:pt x="196247" y="971065"/>
                  </a:cubicBezTo>
                  <a:close/>
                  <a:moveTo>
                    <a:pt x="195091" y="1013360"/>
                  </a:moveTo>
                  <a:lnTo>
                    <a:pt x="201020" y="1024384"/>
                  </a:lnTo>
                  <a:cubicBezTo>
                    <a:pt x="201833" y="1025903"/>
                    <a:pt x="203224" y="1027016"/>
                    <a:pt x="204872" y="1027487"/>
                  </a:cubicBezTo>
                  <a:lnTo>
                    <a:pt x="208383" y="1028493"/>
                  </a:lnTo>
                  <a:cubicBezTo>
                    <a:pt x="210737" y="1029157"/>
                    <a:pt x="213263" y="1028429"/>
                    <a:pt x="214890" y="1026610"/>
                  </a:cubicBezTo>
                  <a:lnTo>
                    <a:pt x="222231" y="1018347"/>
                  </a:lnTo>
                  <a:cubicBezTo>
                    <a:pt x="223109" y="1017341"/>
                    <a:pt x="224286" y="1016657"/>
                    <a:pt x="225592" y="1016357"/>
                  </a:cubicBezTo>
                  <a:lnTo>
                    <a:pt x="243529" y="1012311"/>
                  </a:lnTo>
                  <a:cubicBezTo>
                    <a:pt x="249950" y="1010856"/>
                    <a:pt x="254081" y="1018904"/>
                    <a:pt x="249158" y="1023292"/>
                  </a:cubicBezTo>
                  <a:lnTo>
                    <a:pt x="246847" y="1025347"/>
                  </a:lnTo>
                  <a:cubicBezTo>
                    <a:pt x="244214" y="1027701"/>
                    <a:pt x="243978" y="1031747"/>
                    <a:pt x="246354" y="1034358"/>
                  </a:cubicBezTo>
                  <a:lnTo>
                    <a:pt x="253375" y="1042149"/>
                  </a:lnTo>
                  <a:cubicBezTo>
                    <a:pt x="254338" y="1043220"/>
                    <a:pt x="254916" y="1044589"/>
                    <a:pt x="255002" y="1046023"/>
                  </a:cubicBezTo>
                  <a:lnTo>
                    <a:pt x="255858" y="1059765"/>
                  </a:lnTo>
                  <a:cubicBezTo>
                    <a:pt x="256093" y="1063425"/>
                    <a:pt x="253182" y="1066529"/>
                    <a:pt x="249501" y="1066529"/>
                  </a:cubicBezTo>
                  <a:lnTo>
                    <a:pt x="208704" y="1066529"/>
                  </a:lnTo>
                  <a:cubicBezTo>
                    <a:pt x="205771" y="1066529"/>
                    <a:pt x="203224" y="1064538"/>
                    <a:pt x="202518" y="1061713"/>
                  </a:cubicBezTo>
                  <a:lnTo>
                    <a:pt x="198815" y="1046880"/>
                  </a:lnTo>
                  <a:cubicBezTo>
                    <a:pt x="198323" y="1044953"/>
                    <a:pt x="196974" y="1043348"/>
                    <a:pt x="195155" y="1042577"/>
                  </a:cubicBezTo>
                  <a:lnTo>
                    <a:pt x="181456" y="1036713"/>
                  </a:lnTo>
                  <a:cubicBezTo>
                    <a:pt x="179422" y="1035835"/>
                    <a:pt x="177967" y="1033951"/>
                    <a:pt x="177667" y="1031768"/>
                  </a:cubicBezTo>
                  <a:lnTo>
                    <a:pt x="176041" y="1020317"/>
                  </a:lnTo>
                  <a:cubicBezTo>
                    <a:pt x="175634" y="1017448"/>
                    <a:pt x="177218" y="1014644"/>
                    <a:pt x="179893" y="1013531"/>
                  </a:cubicBezTo>
                  <a:lnTo>
                    <a:pt x="187064" y="1010535"/>
                  </a:lnTo>
                  <a:cubicBezTo>
                    <a:pt x="190082" y="1009272"/>
                    <a:pt x="193571" y="1010513"/>
                    <a:pt x="195112" y="1013403"/>
                  </a:cubicBezTo>
                  <a:close/>
                  <a:moveTo>
                    <a:pt x="85029" y="936154"/>
                  </a:moveTo>
                  <a:lnTo>
                    <a:pt x="109729" y="939857"/>
                  </a:lnTo>
                  <a:cubicBezTo>
                    <a:pt x="110800" y="940028"/>
                    <a:pt x="111806" y="940499"/>
                    <a:pt x="112598" y="941249"/>
                  </a:cubicBezTo>
                  <a:lnTo>
                    <a:pt x="136613" y="963937"/>
                  </a:lnTo>
                  <a:cubicBezTo>
                    <a:pt x="136828" y="964151"/>
                    <a:pt x="137042" y="964365"/>
                    <a:pt x="137213" y="964622"/>
                  </a:cubicBezTo>
                  <a:lnTo>
                    <a:pt x="165852" y="1002808"/>
                  </a:lnTo>
                  <a:cubicBezTo>
                    <a:pt x="171589" y="1010449"/>
                    <a:pt x="172273" y="1020766"/>
                    <a:pt x="167586" y="1029093"/>
                  </a:cubicBezTo>
                  <a:lnTo>
                    <a:pt x="165060" y="1033587"/>
                  </a:lnTo>
                  <a:cubicBezTo>
                    <a:pt x="163647" y="1036113"/>
                    <a:pt x="164482" y="1039303"/>
                    <a:pt x="166965" y="1040779"/>
                  </a:cubicBezTo>
                  <a:lnTo>
                    <a:pt x="181370" y="1049427"/>
                  </a:lnTo>
                  <a:cubicBezTo>
                    <a:pt x="185223" y="1051739"/>
                    <a:pt x="184688" y="1057454"/>
                    <a:pt x="180471" y="1059016"/>
                  </a:cubicBezTo>
                  <a:lnTo>
                    <a:pt x="136057" y="1075433"/>
                  </a:lnTo>
                  <a:cubicBezTo>
                    <a:pt x="130128" y="1077617"/>
                    <a:pt x="126874" y="1083995"/>
                    <a:pt x="128566" y="1090074"/>
                  </a:cubicBezTo>
                  <a:lnTo>
                    <a:pt x="128566" y="1090074"/>
                  </a:lnTo>
                  <a:cubicBezTo>
                    <a:pt x="130663" y="1097630"/>
                    <a:pt x="139268" y="1101247"/>
                    <a:pt x="146139" y="1097459"/>
                  </a:cubicBezTo>
                  <a:lnTo>
                    <a:pt x="191409" y="1072565"/>
                  </a:lnTo>
                  <a:cubicBezTo>
                    <a:pt x="202368" y="1066529"/>
                    <a:pt x="215532" y="1075562"/>
                    <a:pt x="213862" y="1087955"/>
                  </a:cubicBezTo>
                  <a:lnTo>
                    <a:pt x="212450" y="1098422"/>
                  </a:lnTo>
                  <a:cubicBezTo>
                    <a:pt x="211487" y="1105507"/>
                    <a:pt x="205750" y="1110965"/>
                    <a:pt x="198622" y="1111564"/>
                  </a:cubicBezTo>
                  <a:lnTo>
                    <a:pt x="112748" y="1118799"/>
                  </a:lnTo>
                  <a:cubicBezTo>
                    <a:pt x="100975" y="1119783"/>
                    <a:pt x="89930" y="1112955"/>
                    <a:pt x="85585" y="1101975"/>
                  </a:cubicBezTo>
                  <a:lnTo>
                    <a:pt x="63260" y="1045681"/>
                  </a:lnTo>
                  <a:cubicBezTo>
                    <a:pt x="61313" y="1040779"/>
                    <a:pt x="57695" y="1036734"/>
                    <a:pt x="53029" y="1034272"/>
                  </a:cubicBezTo>
                  <a:lnTo>
                    <a:pt x="48384" y="1031811"/>
                  </a:lnTo>
                  <a:cubicBezTo>
                    <a:pt x="40871" y="1027830"/>
                    <a:pt x="36291" y="1019910"/>
                    <a:pt x="36612" y="1011412"/>
                  </a:cubicBezTo>
                  <a:lnTo>
                    <a:pt x="37275" y="993582"/>
                  </a:lnTo>
                  <a:cubicBezTo>
                    <a:pt x="37404" y="990179"/>
                    <a:pt x="34343" y="987525"/>
                    <a:pt x="31004" y="988124"/>
                  </a:cubicBezTo>
                  <a:lnTo>
                    <a:pt x="15699" y="990864"/>
                  </a:lnTo>
                  <a:cubicBezTo>
                    <a:pt x="6817" y="992448"/>
                    <a:pt x="-1060" y="984956"/>
                    <a:pt x="117" y="975988"/>
                  </a:cubicBezTo>
                  <a:lnTo>
                    <a:pt x="4163" y="944930"/>
                  </a:lnTo>
                  <a:cubicBezTo>
                    <a:pt x="5468" y="934870"/>
                    <a:pt x="11975" y="926244"/>
                    <a:pt x="21286" y="922220"/>
                  </a:cubicBezTo>
                  <a:lnTo>
                    <a:pt x="43140" y="912781"/>
                  </a:lnTo>
                  <a:cubicBezTo>
                    <a:pt x="52430" y="908778"/>
                    <a:pt x="63239" y="911432"/>
                    <a:pt x="69596" y="919288"/>
                  </a:cubicBezTo>
                  <a:lnTo>
                    <a:pt x="81668" y="934206"/>
                  </a:lnTo>
                  <a:cubicBezTo>
                    <a:pt x="82503" y="935234"/>
                    <a:pt x="83702" y="935919"/>
                    <a:pt x="85029" y="936133"/>
                  </a:cubicBezTo>
                  <a:close/>
                  <a:moveTo>
                    <a:pt x="96181" y="893238"/>
                  </a:moveTo>
                  <a:lnTo>
                    <a:pt x="84387" y="893238"/>
                  </a:lnTo>
                  <a:cubicBezTo>
                    <a:pt x="80833" y="893238"/>
                    <a:pt x="78286" y="896642"/>
                    <a:pt x="79249" y="900045"/>
                  </a:cubicBezTo>
                  <a:lnTo>
                    <a:pt x="81968" y="909570"/>
                  </a:lnTo>
                  <a:cubicBezTo>
                    <a:pt x="82588" y="911710"/>
                    <a:pt x="84451" y="913251"/>
                    <a:pt x="86677" y="913423"/>
                  </a:cubicBezTo>
                  <a:lnTo>
                    <a:pt x="105406" y="914921"/>
                  </a:lnTo>
                  <a:cubicBezTo>
                    <a:pt x="110179" y="915306"/>
                    <a:pt x="113004" y="909698"/>
                    <a:pt x="109858" y="906081"/>
                  </a:cubicBezTo>
                  <a:lnTo>
                    <a:pt x="100226" y="895058"/>
                  </a:lnTo>
                  <a:cubicBezTo>
                    <a:pt x="99220" y="893902"/>
                    <a:pt x="97743" y="893238"/>
                    <a:pt x="96202" y="893238"/>
                  </a:cubicBezTo>
                  <a:close/>
                  <a:moveTo>
                    <a:pt x="330067" y="837843"/>
                  </a:moveTo>
                  <a:lnTo>
                    <a:pt x="330410" y="837843"/>
                  </a:lnTo>
                  <a:cubicBezTo>
                    <a:pt x="333449" y="837843"/>
                    <a:pt x="335953" y="840198"/>
                    <a:pt x="336146" y="843237"/>
                  </a:cubicBezTo>
                  <a:lnTo>
                    <a:pt x="339999" y="903577"/>
                  </a:lnTo>
                  <a:cubicBezTo>
                    <a:pt x="340042" y="904262"/>
                    <a:pt x="340213" y="904946"/>
                    <a:pt x="340491" y="905567"/>
                  </a:cubicBezTo>
                  <a:lnTo>
                    <a:pt x="360847" y="950795"/>
                  </a:lnTo>
                  <a:cubicBezTo>
                    <a:pt x="362795" y="955140"/>
                    <a:pt x="368895" y="955354"/>
                    <a:pt x="371164" y="951159"/>
                  </a:cubicBezTo>
                  <a:lnTo>
                    <a:pt x="373861" y="946129"/>
                  </a:lnTo>
                  <a:cubicBezTo>
                    <a:pt x="374910" y="944181"/>
                    <a:pt x="376965" y="943004"/>
                    <a:pt x="379169" y="943111"/>
                  </a:cubicBezTo>
                  <a:lnTo>
                    <a:pt x="405133" y="944245"/>
                  </a:lnTo>
                  <a:cubicBezTo>
                    <a:pt x="407059" y="944331"/>
                    <a:pt x="408814" y="945380"/>
                    <a:pt x="409820" y="947028"/>
                  </a:cubicBezTo>
                  <a:lnTo>
                    <a:pt x="425403" y="972991"/>
                  </a:lnTo>
                  <a:cubicBezTo>
                    <a:pt x="428207" y="977658"/>
                    <a:pt x="435292" y="976202"/>
                    <a:pt x="436041" y="970808"/>
                  </a:cubicBezTo>
                  <a:lnTo>
                    <a:pt x="439252" y="947584"/>
                  </a:lnTo>
                  <a:cubicBezTo>
                    <a:pt x="439423" y="946428"/>
                    <a:pt x="439915" y="945337"/>
                    <a:pt x="440729" y="944459"/>
                  </a:cubicBezTo>
                  <a:lnTo>
                    <a:pt x="471080" y="911582"/>
                  </a:lnTo>
                  <a:cubicBezTo>
                    <a:pt x="472621" y="909912"/>
                    <a:pt x="474976" y="909313"/>
                    <a:pt x="477116" y="910019"/>
                  </a:cubicBezTo>
                  <a:lnTo>
                    <a:pt x="503508" y="918817"/>
                  </a:lnTo>
                  <a:cubicBezTo>
                    <a:pt x="507468" y="920144"/>
                    <a:pt x="511470" y="916933"/>
                    <a:pt x="511042" y="912781"/>
                  </a:cubicBezTo>
                  <a:lnTo>
                    <a:pt x="507810" y="880524"/>
                  </a:lnTo>
                  <a:cubicBezTo>
                    <a:pt x="507703" y="879539"/>
                    <a:pt x="507875" y="878533"/>
                    <a:pt x="508281" y="877613"/>
                  </a:cubicBezTo>
                  <a:lnTo>
                    <a:pt x="520546" y="850001"/>
                  </a:lnTo>
                  <a:cubicBezTo>
                    <a:pt x="522365" y="845891"/>
                    <a:pt x="519005" y="841397"/>
                    <a:pt x="514553" y="841953"/>
                  </a:cubicBezTo>
                  <a:lnTo>
                    <a:pt x="484180" y="845870"/>
                  </a:lnTo>
                  <a:cubicBezTo>
                    <a:pt x="482018" y="846148"/>
                    <a:pt x="480220" y="847604"/>
                    <a:pt x="479492" y="849659"/>
                  </a:cubicBezTo>
                  <a:lnTo>
                    <a:pt x="476281" y="858756"/>
                  </a:lnTo>
                  <a:cubicBezTo>
                    <a:pt x="474655" y="863379"/>
                    <a:pt x="468362" y="863978"/>
                    <a:pt x="465879" y="859740"/>
                  </a:cubicBezTo>
                  <a:lnTo>
                    <a:pt x="451688" y="835403"/>
                  </a:lnTo>
                  <a:cubicBezTo>
                    <a:pt x="448841" y="830523"/>
                    <a:pt x="441392" y="832257"/>
                    <a:pt x="440985" y="837886"/>
                  </a:cubicBezTo>
                  <a:lnTo>
                    <a:pt x="438524" y="872347"/>
                  </a:lnTo>
                  <a:cubicBezTo>
                    <a:pt x="438267" y="875836"/>
                    <a:pt x="434992" y="878298"/>
                    <a:pt x="431567" y="877549"/>
                  </a:cubicBezTo>
                  <a:lnTo>
                    <a:pt x="414080" y="873739"/>
                  </a:lnTo>
                  <a:cubicBezTo>
                    <a:pt x="409992" y="872861"/>
                    <a:pt x="408194" y="868045"/>
                    <a:pt x="410677" y="864706"/>
                  </a:cubicBezTo>
                  <a:lnTo>
                    <a:pt x="422770" y="848353"/>
                  </a:lnTo>
                  <a:cubicBezTo>
                    <a:pt x="425574" y="844564"/>
                    <a:pt x="422856" y="839192"/>
                    <a:pt x="418147" y="839192"/>
                  </a:cubicBezTo>
                  <a:lnTo>
                    <a:pt x="405604" y="839192"/>
                  </a:lnTo>
                  <a:cubicBezTo>
                    <a:pt x="401473" y="839192"/>
                    <a:pt x="398690" y="834975"/>
                    <a:pt x="400317" y="831165"/>
                  </a:cubicBezTo>
                  <a:lnTo>
                    <a:pt x="401687" y="827976"/>
                  </a:lnTo>
                  <a:cubicBezTo>
                    <a:pt x="403378" y="824016"/>
                    <a:pt x="400296" y="819671"/>
                    <a:pt x="395993" y="819971"/>
                  </a:cubicBezTo>
                  <a:lnTo>
                    <a:pt x="370629" y="821790"/>
                  </a:lnTo>
                  <a:cubicBezTo>
                    <a:pt x="367761" y="822004"/>
                    <a:pt x="365192" y="820056"/>
                    <a:pt x="364593" y="817252"/>
                  </a:cubicBezTo>
                  <a:lnTo>
                    <a:pt x="361275" y="801606"/>
                  </a:lnTo>
                  <a:cubicBezTo>
                    <a:pt x="358685" y="789426"/>
                    <a:pt x="344258" y="784161"/>
                    <a:pt x="334455" y="791802"/>
                  </a:cubicBezTo>
                  <a:lnTo>
                    <a:pt x="321698" y="801713"/>
                  </a:lnTo>
                  <a:cubicBezTo>
                    <a:pt x="319258" y="803596"/>
                    <a:pt x="315769" y="803232"/>
                    <a:pt x="313778" y="800878"/>
                  </a:cubicBezTo>
                  <a:lnTo>
                    <a:pt x="305388" y="790968"/>
                  </a:lnTo>
                  <a:cubicBezTo>
                    <a:pt x="297297" y="781400"/>
                    <a:pt x="281779" y="784953"/>
                    <a:pt x="278654" y="797111"/>
                  </a:cubicBezTo>
                  <a:lnTo>
                    <a:pt x="275764" y="808369"/>
                  </a:lnTo>
                  <a:cubicBezTo>
                    <a:pt x="273581" y="816867"/>
                    <a:pt x="265083" y="822111"/>
                    <a:pt x="256521" y="820270"/>
                  </a:cubicBezTo>
                  <a:lnTo>
                    <a:pt x="222981" y="813036"/>
                  </a:lnTo>
                  <a:cubicBezTo>
                    <a:pt x="213541" y="811002"/>
                    <a:pt x="210716" y="798930"/>
                    <a:pt x="218250" y="792894"/>
                  </a:cubicBezTo>
                  <a:lnTo>
                    <a:pt x="246825" y="770034"/>
                  </a:lnTo>
                  <a:cubicBezTo>
                    <a:pt x="248281" y="768878"/>
                    <a:pt x="249094" y="767059"/>
                    <a:pt x="248966" y="765197"/>
                  </a:cubicBezTo>
                  <a:lnTo>
                    <a:pt x="248110" y="750513"/>
                  </a:lnTo>
                  <a:cubicBezTo>
                    <a:pt x="247917" y="747067"/>
                    <a:pt x="250764" y="744220"/>
                    <a:pt x="254231" y="744434"/>
                  </a:cubicBezTo>
                  <a:lnTo>
                    <a:pt x="288264" y="746639"/>
                  </a:lnTo>
                  <a:cubicBezTo>
                    <a:pt x="290405" y="746767"/>
                    <a:pt x="292460" y="745697"/>
                    <a:pt x="293573" y="743856"/>
                  </a:cubicBezTo>
                  <a:lnTo>
                    <a:pt x="303162" y="727867"/>
                  </a:lnTo>
                  <a:cubicBezTo>
                    <a:pt x="304040" y="726412"/>
                    <a:pt x="304232" y="724614"/>
                    <a:pt x="303654" y="723008"/>
                  </a:cubicBezTo>
                  <a:lnTo>
                    <a:pt x="295841" y="700683"/>
                  </a:lnTo>
                  <a:cubicBezTo>
                    <a:pt x="295092" y="698543"/>
                    <a:pt x="293144" y="697023"/>
                    <a:pt x="290876" y="696852"/>
                  </a:cubicBezTo>
                  <a:lnTo>
                    <a:pt x="264848" y="694776"/>
                  </a:lnTo>
                  <a:cubicBezTo>
                    <a:pt x="261680" y="694519"/>
                    <a:pt x="259304" y="691736"/>
                    <a:pt x="259582" y="688568"/>
                  </a:cubicBezTo>
                  <a:lnTo>
                    <a:pt x="261402" y="666800"/>
                  </a:lnTo>
                  <a:cubicBezTo>
                    <a:pt x="262429" y="654514"/>
                    <a:pt x="252048" y="644325"/>
                    <a:pt x="239805" y="645545"/>
                  </a:cubicBezTo>
                  <a:lnTo>
                    <a:pt x="229402" y="646594"/>
                  </a:lnTo>
                  <a:cubicBezTo>
                    <a:pt x="223816" y="647151"/>
                    <a:pt x="218208" y="645802"/>
                    <a:pt x="213498" y="642741"/>
                  </a:cubicBezTo>
                  <a:lnTo>
                    <a:pt x="169491" y="614209"/>
                  </a:lnTo>
                  <a:cubicBezTo>
                    <a:pt x="168635" y="613653"/>
                    <a:pt x="167821" y="613053"/>
                    <a:pt x="167051" y="612411"/>
                  </a:cubicBezTo>
                  <a:lnTo>
                    <a:pt x="157376" y="604363"/>
                  </a:lnTo>
                  <a:cubicBezTo>
                    <a:pt x="148643" y="597086"/>
                    <a:pt x="136164" y="596486"/>
                    <a:pt x="126789" y="602865"/>
                  </a:cubicBezTo>
                  <a:lnTo>
                    <a:pt x="109943" y="614316"/>
                  </a:lnTo>
                  <a:cubicBezTo>
                    <a:pt x="108081" y="615579"/>
                    <a:pt x="106069" y="616585"/>
                    <a:pt x="103929" y="617334"/>
                  </a:cubicBezTo>
                  <a:lnTo>
                    <a:pt x="79934" y="625596"/>
                  </a:lnTo>
                  <a:cubicBezTo>
                    <a:pt x="71030" y="628657"/>
                    <a:pt x="63881" y="635421"/>
                    <a:pt x="60307" y="644133"/>
                  </a:cubicBezTo>
                  <a:lnTo>
                    <a:pt x="47806" y="674570"/>
                  </a:lnTo>
                  <a:cubicBezTo>
                    <a:pt x="44831" y="681826"/>
                    <a:pt x="44553" y="689917"/>
                    <a:pt x="47036" y="697344"/>
                  </a:cubicBezTo>
                  <a:lnTo>
                    <a:pt x="48149" y="700683"/>
                  </a:lnTo>
                  <a:cubicBezTo>
                    <a:pt x="53179" y="715774"/>
                    <a:pt x="52258" y="732191"/>
                    <a:pt x="45602" y="746639"/>
                  </a:cubicBezTo>
                  <a:lnTo>
                    <a:pt x="39951" y="758882"/>
                  </a:lnTo>
                  <a:cubicBezTo>
                    <a:pt x="33786" y="772239"/>
                    <a:pt x="32524" y="787329"/>
                    <a:pt x="36398" y="801520"/>
                  </a:cubicBezTo>
                  <a:lnTo>
                    <a:pt x="47764" y="843195"/>
                  </a:lnTo>
                  <a:cubicBezTo>
                    <a:pt x="50353" y="852720"/>
                    <a:pt x="55169" y="861495"/>
                    <a:pt x="61805" y="868794"/>
                  </a:cubicBezTo>
                  <a:lnTo>
                    <a:pt x="72700" y="880781"/>
                  </a:lnTo>
                  <a:cubicBezTo>
                    <a:pt x="81026" y="889942"/>
                    <a:pt x="96287" y="884912"/>
                    <a:pt x="97508" y="872583"/>
                  </a:cubicBezTo>
                  <a:lnTo>
                    <a:pt x="98235" y="865348"/>
                  </a:lnTo>
                  <a:cubicBezTo>
                    <a:pt x="98449" y="863251"/>
                    <a:pt x="99776" y="861431"/>
                    <a:pt x="101724" y="860618"/>
                  </a:cubicBezTo>
                  <a:lnTo>
                    <a:pt x="119897" y="852955"/>
                  </a:lnTo>
                  <a:cubicBezTo>
                    <a:pt x="122958" y="851671"/>
                    <a:pt x="124306" y="848053"/>
                    <a:pt x="122808" y="845078"/>
                  </a:cubicBezTo>
                  <a:lnTo>
                    <a:pt x="110093" y="819650"/>
                  </a:lnTo>
                  <a:cubicBezTo>
                    <a:pt x="109109" y="817702"/>
                    <a:pt x="109323" y="815369"/>
                    <a:pt x="110629" y="813635"/>
                  </a:cubicBezTo>
                  <a:lnTo>
                    <a:pt x="120753" y="800129"/>
                  </a:lnTo>
                  <a:cubicBezTo>
                    <a:pt x="121095" y="799658"/>
                    <a:pt x="121373" y="799165"/>
                    <a:pt x="121566" y="798609"/>
                  </a:cubicBezTo>
                  <a:lnTo>
                    <a:pt x="130492" y="773630"/>
                  </a:lnTo>
                  <a:cubicBezTo>
                    <a:pt x="132696" y="767465"/>
                    <a:pt x="141836" y="769178"/>
                    <a:pt x="141665" y="775706"/>
                  </a:cubicBezTo>
                  <a:lnTo>
                    <a:pt x="141365" y="787136"/>
                  </a:lnTo>
                  <a:cubicBezTo>
                    <a:pt x="141258" y="791075"/>
                    <a:pt x="145068" y="793943"/>
                    <a:pt x="148836" y="792766"/>
                  </a:cubicBezTo>
                  <a:lnTo>
                    <a:pt x="148836" y="792766"/>
                  </a:lnTo>
                  <a:cubicBezTo>
                    <a:pt x="153951" y="791160"/>
                    <a:pt x="158296" y="796832"/>
                    <a:pt x="155407" y="801349"/>
                  </a:cubicBezTo>
                  <a:lnTo>
                    <a:pt x="140787" y="824252"/>
                  </a:lnTo>
                  <a:cubicBezTo>
                    <a:pt x="134773" y="833670"/>
                    <a:pt x="133467" y="845356"/>
                    <a:pt x="137298" y="855866"/>
                  </a:cubicBezTo>
                  <a:lnTo>
                    <a:pt x="139418" y="861688"/>
                  </a:lnTo>
                  <a:cubicBezTo>
                    <a:pt x="141515" y="867424"/>
                    <a:pt x="142093" y="873610"/>
                    <a:pt x="141130" y="879646"/>
                  </a:cubicBezTo>
                  <a:lnTo>
                    <a:pt x="139631" y="889000"/>
                  </a:lnTo>
                  <a:cubicBezTo>
                    <a:pt x="137919" y="899724"/>
                    <a:pt x="141130" y="910640"/>
                    <a:pt x="148407" y="918710"/>
                  </a:cubicBezTo>
                  <a:lnTo>
                    <a:pt x="148407" y="918710"/>
                  </a:lnTo>
                  <a:cubicBezTo>
                    <a:pt x="157098" y="928363"/>
                    <a:pt x="170347" y="932580"/>
                    <a:pt x="183018" y="929711"/>
                  </a:cubicBezTo>
                  <a:lnTo>
                    <a:pt x="197402" y="926458"/>
                  </a:lnTo>
                  <a:cubicBezTo>
                    <a:pt x="203417" y="925110"/>
                    <a:pt x="209025" y="922413"/>
                    <a:pt x="213841" y="918581"/>
                  </a:cubicBezTo>
                  <a:lnTo>
                    <a:pt x="237878" y="899510"/>
                  </a:lnTo>
                  <a:cubicBezTo>
                    <a:pt x="244278" y="894437"/>
                    <a:pt x="252069" y="891376"/>
                    <a:pt x="260203" y="890755"/>
                  </a:cubicBezTo>
                  <a:lnTo>
                    <a:pt x="276214" y="889514"/>
                  </a:lnTo>
                  <a:cubicBezTo>
                    <a:pt x="281757" y="889086"/>
                    <a:pt x="287173" y="887545"/>
                    <a:pt x="292096" y="884955"/>
                  </a:cubicBezTo>
                  <a:lnTo>
                    <a:pt x="299545" y="881059"/>
                  </a:lnTo>
                  <a:cubicBezTo>
                    <a:pt x="309091" y="876050"/>
                    <a:pt x="316283" y="867489"/>
                    <a:pt x="319579" y="857236"/>
                  </a:cubicBezTo>
                  <a:lnTo>
                    <a:pt x="324545" y="841739"/>
                  </a:lnTo>
                  <a:cubicBezTo>
                    <a:pt x="325316" y="839363"/>
                    <a:pt x="327520" y="837736"/>
                    <a:pt x="330025" y="837736"/>
                  </a:cubicBezTo>
                  <a:close/>
                  <a:moveTo>
                    <a:pt x="322019" y="696873"/>
                  </a:moveTo>
                  <a:lnTo>
                    <a:pt x="319815" y="699570"/>
                  </a:lnTo>
                  <a:cubicBezTo>
                    <a:pt x="317460" y="702439"/>
                    <a:pt x="313607" y="703552"/>
                    <a:pt x="310076" y="702396"/>
                  </a:cubicBezTo>
                  <a:lnTo>
                    <a:pt x="306073" y="701069"/>
                  </a:lnTo>
                  <a:cubicBezTo>
                    <a:pt x="300379" y="699164"/>
                    <a:pt x="298132" y="692293"/>
                    <a:pt x="301642" y="687413"/>
                  </a:cubicBezTo>
                  <a:lnTo>
                    <a:pt x="304125" y="683924"/>
                  </a:lnTo>
                  <a:cubicBezTo>
                    <a:pt x="306779" y="680199"/>
                    <a:pt x="311831" y="679086"/>
                    <a:pt x="315812" y="681355"/>
                  </a:cubicBezTo>
                  <a:lnTo>
                    <a:pt x="319536" y="683474"/>
                  </a:lnTo>
                  <a:cubicBezTo>
                    <a:pt x="324331" y="686214"/>
                    <a:pt x="325508" y="692614"/>
                    <a:pt x="322019" y="696873"/>
                  </a:cubicBezTo>
                  <a:close/>
                  <a:moveTo>
                    <a:pt x="404684" y="719947"/>
                  </a:moveTo>
                  <a:lnTo>
                    <a:pt x="384221" y="719947"/>
                  </a:lnTo>
                  <a:cubicBezTo>
                    <a:pt x="381459" y="719947"/>
                    <a:pt x="378827" y="718663"/>
                    <a:pt x="377136" y="716458"/>
                  </a:cubicBezTo>
                  <a:lnTo>
                    <a:pt x="377136" y="716458"/>
                  </a:lnTo>
                  <a:cubicBezTo>
                    <a:pt x="372534" y="710487"/>
                    <a:pt x="363052" y="712541"/>
                    <a:pt x="361361" y="719905"/>
                  </a:cubicBezTo>
                  <a:lnTo>
                    <a:pt x="355346" y="745954"/>
                  </a:lnTo>
                  <a:cubicBezTo>
                    <a:pt x="354062" y="751540"/>
                    <a:pt x="358300" y="756892"/>
                    <a:pt x="364036" y="756892"/>
                  </a:cubicBezTo>
                  <a:lnTo>
                    <a:pt x="410719" y="756892"/>
                  </a:lnTo>
                  <a:cubicBezTo>
                    <a:pt x="412774" y="756892"/>
                    <a:pt x="414765" y="757598"/>
                    <a:pt x="416349" y="758882"/>
                  </a:cubicBezTo>
                  <a:lnTo>
                    <a:pt x="422064" y="763527"/>
                  </a:lnTo>
                  <a:cubicBezTo>
                    <a:pt x="427907" y="768257"/>
                    <a:pt x="436619" y="764105"/>
                    <a:pt x="436619" y="756592"/>
                  </a:cubicBezTo>
                  <a:lnTo>
                    <a:pt x="436619" y="746061"/>
                  </a:lnTo>
                  <a:cubicBezTo>
                    <a:pt x="436619" y="744777"/>
                    <a:pt x="436341" y="743492"/>
                    <a:pt x="435806" y="742315"/>
                  </a:cubicBezTo>
                  <a:lnTo>
                    <a:pt x="429406" y="728445"/>
                  </a:lnTo>
                  <a:cubicBezTo>
                    <a:pt x="428571" y="726626"/>
                    <a:pt x="428357" y="724549"/>
                    <a:pt x="428828" y="722602"/>
                  </a:cubicBezTo>
                  <a:lnTo>
                    <a:pt x="436790" y="689789"/>
                  </a:lnTo>
                  <a:cubicBezTo>
                    <a:pt x="438160" y="684181"/>
                    <a:pt x="433900" y="678765"/>
                    <a:pt x="428121" y="678765"/>
                  </a:cubicBezTo>
                  <a:lnTo>
                    <a:pt x="421721" y="678765"/>
                  </a:lnTo>
                  <a:cubicBezTo>
                    <a:pt x="416670" y="678765"/>
                    <a:pt x="412625" y="682960"/>
                    <a:pt x="412796" y="687991"/>
                  </a:cubicBezTo>
                  <a:lnTo>
                    <a:pt x="413588" y="710722"/>
                  </a:lnTo>
                  <a:cubicBezTo>
                    <a:pt x="413759" y="715774"/>
                    <a:pt x="409714" y="719947"/>
                    <a:pt x="404662" y="719947"/>
                  </a:cubicBezTo>
                  <a:close/>
                  <a:moveTo>
                    <a:pt x="352778" y="619411"/>
                  </a:moveTo>
                  <a:lnTo>
                    <a:pt x="354747" y="611491"/>
                  </a:lnTo>
                  <a:cubicBezTo>
                    <a:pt x="355325" y="609179"/>
                    <a:pt x="357123" y="607381"/>
                    <a:pt x="359434" y="606803"/>
                  </a:cubicBezTo>
                  <a:lnTo>
                    <a:pt x="361211" y="606354"/>
                  </a:lnTo>
                  <a:cubicBezTo>
                    <a:pt x="364486" y="605540"/>
                    <a:pt x="366583" y="602330"/>
                    <a:pt x="366005" y="598991"/>
                  </a:cubicBezTo>
                  <a:lnTo>
                    <a:pt x="362324" y="577864"/>
                  </a:lnTo>
                  <a:cubicBezTo>
                    <a:pt x="361767" y="574654"/>
                    <a:pt x="358899" y="572363"/>
                    <a:pt x="355646" y="572535"/>
                  </a:cubicBezTo>
                  <a:lnTo>
                    <a:pt x="339079" y="573369"/>
                  </a:lnTo>
                  <a:cubicBezTo>
                    <a:pt x="335654" y="573541"/>
                    <a:pt x="332957" y="576366"/>
                    <a:pt x="332957" y="579812"/>
                  </a:cubicBezTo>
                  <a:lnTo>
                    <a:pt x="332957" y="610763"/>
                  </a:lnTo>
                  <a:cubicBezTo>
                    <a:pt x="332957" y="612475"/>
                    <a:pt x="333642" y="614124"/>
                    <a:pt x="334841" y="615322"/>
                  </a:cubicBezTo>
                  <a:lnTo>
                    <a:pt x="341947" y="622429"/>
                  </a:lnTo>
                  <a:cubicBezTo>
                    <a:pt x="345500" y="625982"/>
                    <a:pt x="351557" y="624291"/>
                    <a:pt x="352778" y="619432"/>
                  </a:cubicBezTo>
                  <a:close/>
                  <a:moveTo>
                    <a:pt x="313500" y="616157"/>
                  </a:moveTo>
                  <a:lnTo>
                    <a:pt x="304104" y="633238"/>
                  </a:lnTo>
                  <a:cubicBezTo>
                    <a:pt x="302648" y="635871"/>
                    <a:pt x="299802" y="637454"/>
                    <a:pt x="296805" y="637305"/>
                  </a:cubicBezTo>
                  <a:lnTo>
                    <a:pt x="262493" y="635443"/>
                  </a:lnTo>
                  <a:cubicBezTo>
                    <a:pt x="254039" y="634993"/>
                    <a:pt x="246205" y="630862"/>
                    <a:pt x="241046" y="624162"/>
                  </a:cubicBezTo>
                  <a:lnTo>
                    <a:pt x="211358" y="585656"/>
                  </a:lnTo>
                  <a:cubicBezTo>
                    <a:pt x="202925" y="574718"/>
                    <a:pt x="203931" y="559221"/>
                    <a:pt x="213691" y="549461"/>
                  </a:cubicBezTo>
                  <a:lnTo>
                    <a:pt x="231585" y="531566"/>
                  </a:lnTo>
                  <a:cubicBezTo>
                    <a:pt x="235331" y="527821"/>
                    <a:pt x="241753" y="529940"/>
                    <a:pt x="242523" y="535184"/>
                  </a:cubicBezTo>
                  <a:lnTo>
                    <a:pt x="245455" y="554919"/>
                  </a:lnTo>
                  <a:cubicBezTo>
                    <a:pt x="245948" y="558258"/>
                    <a:pt x="248944" y="560655"/>
                    <a:pt x="252305" y="560398"/>
                  </a:cubicBezTo>
                  <a:lnTo>
                    <a:pt x="281950" y="558194"/>
                  </a:lnTo>
                  <a:cubicBezTo>
                    <a:pt x="283684" y="558065"/>
                    <a:pt x="285311" y="557230"/>
                    <a:pt x="286424" y="555882"/>
                  </a:cubicBezTo>
                  <a:lnTo>
                    <a:pt x="300401" y="539122"/>
                  </a:lnTo>
                  <a:cubicBezTo>
                    <a:pt x="303183" y="535783"/>
                    <a:pt x="308384" y="536083"/>
                    <a:pt x="310761" y="539722"/>
                  </a:cubicBezTo>
                  <a:lnTo>
                    <a:pt x="326835" y="564273"/>
                  </a:lnTo>
                  <a:cubicBezTo>
                    <a:pt x="329554" y="568425"/>
                    <a:pt x="326750" y="573969"/>
                    <a:pt x="321805" y="574247"/>
                  </a:cubicBezTo>
                  <a:lnTo>
                    <a:pt x="312687" y="574761"/>
                  </a:lnTo>
                  <a:cubicBezTo>
                    <a:pt x="309626" y="574932"/>
                    <a:pt x="307100" y="577244"/>
                    <a:pt x="306651" y="580283"/>
                  </a:cubicBezTo>
                  <a:lnTo>
                    <a:pt x="303932" y="599376"/>
                  </a:lnTo>
                  <a:cubicBezTo>
                    <a:pt x="303483" y="602544"/>
                    <a:pt x="305409" y="605562"/>
                    <a:pt x="308470" y="606461"/>
                  </a:cubicBezTo>
                  <a:lnTo>
                    <a:pt x="309712" y="606825"/>
                  </a:lnTo>
                  <a:cubicBezTo>
                    <a:pt x="313650" y="608002"/>
                    <a:pt x="315491" y="612518"/>
                    <a:pt x="313522" y="616114"/>
                  </a:cubicBezTo>
                  <a:close/>
                  <a:moveTo>
                    <a:pt x="394238" y="462558"/>
                  </a:moveTo>
                  <a:lnTo>
                    <a:pt x="386725" y="478098"/>
                  </a:lnTo>
                  <a:cubicBezTo>
                    <a:pt x="383814" y="484134"/>
                    <a:pt x="374717" y="481929"/>
                    <a:pt x="374888" y="475230"/>
                  </a:cubicBezTo>
                  <a:lnTo>
                    <a:pt x="375488" y="451000"/>
                  </a:lnTo>
                  <a:cubicBezTo>
                    <a:pt x="375552" y="448688"/>
                    <a:pt x="374332" y="446548"/>
                    <a:pt x="372320" y="445413"/>
                  </a:cubicBezTo>
                  <a:lnTo>
                    <a:pt x="355860" y="436145"/>
                  </a:lnTo>
                  <a:cubicBezTo>
                    <a:pt x="353998" y="435096"/>
                    <a:pt x="352799" y="433170"/>
                    <a:pt x="352692" y="431030"/>
                  </a:cubicBezTo>
                  <a:lnTo>
                    <a:pt x="351686" y="410802"/>
                  </a:lnTo>
                  <a:cubicBezTo>
                    <a:pt x="351536" y="407977"/>
                    <a:pt x="349524" y="405622"/>
                    <a:pt x="346784" y="405023"/>
                  </a:cubicBezTo>
                  <a:cubicBezTo>
                    <a:pt x="336853" y="402904"/>
                    <a:pt x="314528" y="398473"/>
                    <a:pt x="314528" y="401791"/>
                  </a:cubicBezTo>
                  <a:lnTo>
                    <a:pt x="314528" y="426428"/>
                  </a:lnTo>
                  <a:cubicBezTo>
                    <a:pt x="314528" y="427947"/>
                    <a:pt x="313971" y="429403"/>
                    <a:pt x="312986" y="430537"/>
                  </a:cubicBezTo>
                  <a:lnTo>
                    <a:pt x="299330" y="446141"/>
                  </a:lnTo>
                  <a:cubicBezTo>
                    <a:pt x="296848" y="448988"/>
                    <a:pt x="292438" y="448988"/>
                    <a:pt x="289955" y="446141"/>
                  </a:cubicBezTo>
                  <a:lnTo>
                    <a:pt x="267523" y="420499"/>
                  </a:lnTo>
                  <a:cubicBezTo>
                    <a:pt x="265875" y="418615"/>
                    <a:pt x="265511" y="415961"/>
                    <a:pt x="266582" y="413713"/>
                  </a:cubicBezTo>
                  <a:lnTo>
                    <a:pt x="277712" y="390447"/>
                  </a:lnTo>
                  <a:cubicBezTo>
                    <a:pt x="279210" y="387322"/>
                    <a:pt x="277862" y="383554"/>
                    <a:pt x="274715" y="382099"/>
                  </a:cubicBezTo>
                  <a:lnTo>
                    <a:pt x="229959" y="361358"/>
                  </a:lnTo>
                  <a:cubicBezTo>
                    <a:pt x="226127" y="359581"/>
                    <a:pt x="225143" y="354573"/>
                    <a:pt x="227989" y="351469"/>
                  </a:cubicBezTo>
                  <a:lnTo>
                    <a:pt x="235802" y="342993"/>
                  </a:lnTo>
                  <a:cubicBezTo>
                    <a:pt x="237792" y="340831"/>
                    <a:pt x="241025" y="340360"/>
                    <a:pt x="243550" y="341858"/>
                  </a:cubicBezTo>
                  <a:lnTo>
                    <a:pt x="267181" y="355857"/>
                  </a:lnTo>
                  <a:cubicBezTo>
                    <a:pt x="271526" y="358447"/>
                    <a:pt x="276984" y="355022"/>
                    <a:pt x="276577" y="349971"/>
                  </a:cubicBezTo>
                  <a:lnTo>
                    <a:pt x="276149" y="344876"/>
                  </a:lnTo>
                  <a:cubicBezTo>
                    <a:pt x="275657" y="339097"/>
                    <a:pt x="282656" y="335844"/>
                    <a:pt x="286766" y="339953"/>
                  </a:cubicBezTo>
                  <a:lnTo>
                    <a:pt x="288050" y="341238"/>
                  </a:lnTo>
                  <a:cubicBezTo>
                    <a:pt x="291518" y="344705"/>
                    <a:pt x="297447" y="342993"/>
                    <a:pt x="298538" y="338198"/>
                  </a:cubicBezTo>
                  <a:lnTo>
                    <a:pt x="303868" y="314589"/>
                  </a:lnTo>
                  <a:cubicBezTo>
                    <a:pt x="304853" y="310180"/>
                    <a:pt x="310076" y="308275"/>
                    <a:pt x="313693" y="310972"/>
                  </a:cubicBezTo>
                  <a:lnTo>
                    <a:pt x="324053" y="318742"/>
                  </a:lnTo>
                  <a:cubicBezTo>
                    <a:pt x="326685" y="320711"/>
                    <a:pt x="327328" y="324392"/>
                    <a:pt x="325530" y="327132"/>
                  </a:cubicBezTo>
                  <a:lnTo>
                    <a:pt x="306951" y="355557"/>
                  </a:lnTo>
                  <a:cubicBezTo>
                    <a:pt x="305538" y="357741"/>
                    <a:pt x="305602" y="360566"/>
                    <a:pt x="307143" y="362664"/>
                  </a:cubicBezTo>
                  <a:lnTo>
                    <a:pt x="318552" y="378225"/>
                  </a:lnTo>
                  <a:cubicBezTo>
                    <a:pt x="319601" y="379659"/>
                    <a:pt x="321227" y="380579"/>
                    <a:pt x="323004" y="380750"/>
                  </a:cubicBezTo>
                  <a:lnTo>
                    <a:pt x="361232" y="384325"/>
                  </a:lnTo>
                  <a:cubicBezTo>
                    <a:pt x="363886" y="384582"/>
                    <a:pt x="366091" y="386487"/>
                    <a:pt x="366712" y="389077"/>
                  </a:cubicBezTo>
                  <a:lnTo>
                    <a:pt x="374738" y="422318"/>
                  </a:lnTo>
                  <a:cubicBezTo>
                    <a:pt x="375274" y="424544"/>
                    <a:pt x="376986" y="426299"/>
                    <a:pt x="379212" y="426877"/>
                  </a:cubicBezTo>
                  <a:lnTo>
                    <a:pt x="397235" y="431629"/>
                  </a:lnTo>
                  <a:cubicBezTo>
                    <a:pt x="400296" y="432442"/>
                    <a:pt x="402265" y="435396"/>
                    <a:pt x="401815" y="438543"/>
                  </a:cubicBezTo>
                  <a:lnTo>
                    <a:pt x="401815" y="438543"/>
                  </a:lnTo>
                  <a:cubicBezTo>
                    <a:pt x="401430" y="441197"/>
                    <a:pt x="402800" y="443808"/>
                    <a:pt x="405197" y="445007"/>
                  </a:cubicBezTo>
                  <a:lnTo>
                    <a:pt x="406567" y="445692"/>
                  </a:lnTo>
                  <a:cubicBezTo>
                    <a:pt x="411661" y="448239"/>
                    <a:pt x="410955" y="455752"/>
                    <a:pt x="405454" y="457271"/>
                  </a:cubicBezTo>
                  <a:lnTo>
                    <a:pt x="398219" y="459283"/>
                  </a:lnTo>
                  <a:cubicBezTo>
                    <a:pt x="396485" y="459754"/>
                    <a:pt x="395052" y="460953"/>
                    <a:pt x="394281" y="462580"/>
                  </a:cubicBezTo>
                  <a:close/>
                  <a:moveTo>
                    <a:pt x="374738" y="271673"/>
                  </a:moveTo>
                  <a:lnTo>
                    <a:pt x="368617" y="270646"/>
                  </a:lnTo>
                  <a:cubicBezTo>
                    <a:pt x="365470" y="270111"/>
                    <a:pt x="362517" y="272379"/>
                    <a:pt x="362195" y="275547"/>
                  </a:cubicBezTo>
                  <a:lnTo>
                    <a:pt x="360269" y="294854"/>
                  </a:lnTo>
                  <a:cubicBezTo>
                    <a:pt x="360076" y="296845"/>
                    <a:pt x="360954" y="298793"/>
                    <a:pt x="362602" y="299948"/>
                  </a:cubicBezTo>
                  <a:lnTo>
                    <a:pt x="367097" y="303095"/>
                  </a:lnTo>
                  <a:cubicBezTo>
                    <a:pt x="370394" y="305407"/>
                    <a:pt x="374996" y="303523"/>
                    <a:pt x="375723" y="299563"/>
                  </a:cubicBezTo>
                  <a:cubicBezTo>
                    <a:pt x="376922" y="292928"/>
                    <a:pt x="378506" y="283831"/>
                    <a:pt x="379319" y="277859"/>
                  </a:cubicBezTo>
                  <a:cubicBezTo>
                    <a:pt x="379726" y="274905"/>
                    <a:pt x="377671" y="272165"/>
                    <a:pt x="374738" y="271695"/>
                  </a:cubicBezTo>
                  <a:close/>
                  <a:moveTo>
                    <a:pt x="350658" y="314418"/>
                  </a:moveTo>
                  <a:lnTo>
                    <a:pt x="346292" y="342757"/>
                  </a:lnTo>
                  <a:cubicBezTo>
                    <a:pt x="345949" y="345005"/>
                    <a:pt x="346849" y="347252"/>
                    <a:pt x="348646" y="348644"/>
                  </a:cubicBezTo>
                  <a:lnTo>
                    <a:pt x="356159" y="354423"/>
                  </a:lnTo>
                  <a:cubicBezTo>
                    <a:pt x="359841" y="357248"/>
                    <a:pt x="365214" y="355215"/>
                    <a:pt x="366091" y="350634"/>
                  </a:cubicBezTo>
                  <a:lnTo>
                    <a:pt x="372662" y="315916"/>
                  </a:lnTo>
                  <a:cubicBezTo>
                    <a:pt x="373411" y="311914"/>
                    <a:pt x="370201" y="308275"/>
                    <a:pt x="366155" y="308532"/>
                  </a:cubicBezTo>
                  <a:lnTo>
                    <a:pt x="356438" y="309131"/>
                  </a:lnTo>
                  <a:cubicBezTo>
                    <a:pt x="353505" y="309324"/>
                    <a:pt x="351108" y="311507"/>
                    <a:pt x="350658" y="314396"/>
                  </a:cubicBezTo>
                  <a:close/>
                  <a:moveTo>
                    <a:pt x="436769" y="550402"/>
                  </a:moveTo>
                  <a:lnTo>
                    <a:pt x="423626" y="551259"/>
                  </a:lnTo>
                  <a:cubicBezTo>
                    <a:pt x="418083" y="551623"/>
                    <a:pt x="416092" y="558772"/>
                    <a:pt x="420673" y="561939"/>
                  </a:cubicBezTo>
                  <a:lnTo>
                    <a:pt x="441221" y="576173"/>
                  </a:lnTo>
                  <a:cubicBezTo>
                    <a:pt x="442805" y="577265"/>
                    <a:pt x="443747" y="579063"/>
                    <a:pt x="443747" y="580989"/>
                  </a:cubicBezTo>
                  <a:lnTo>
                    <a:pt x="443747" y="601474"/>
                  </a:lnTo>
                  <a:cubicBezTo>
                    <a:pt x="443747" y="604877"/>
                    <a:pt x="446615" y="607552"/>
                    <a:pt x="450018" y="607317"/>
                  </a:cubicBezTo>
                  <a:lnTo>
                    <a:pt x="480241" y="605262"/>
                  </a:lnTo>
                  <a:cubicBezTo>
                    <a:pt x="486491" y="604834"/>
                    <a:pt x="487819" y="596251"/>
                    <a:pt x="481997" y="593961"/>
                  </a:cubicBezTo>
                  <a:lnTo>
                    <a:pt x="471209" y="589722"/>
                  </a:lnTo>
                  <a:cubicBezTo>
                    <a:pt x="468490" y="588652"/>
                    <a:pt x="466971" y="585763"/>
                    <a:pt x="467655" y="582916"/>
                  </a:cubicBezTo>
                  <a:lnTo>
                    <a:pt x="471251" y="567676"/>
                  </a:lnTo>
                  <a:cubicBezTo>
                    <a:pt x="471808" y="565300"/>
                    <a:pt x="470823" y="562817"/>
                    <a:pt x="468790" y="561447"/>
                  </a:cubicBezTo>
                  <a:lnTo>
                    <a:pt x="462625" y="557337"/>
                  </a:lnTo>
                  <a:cubicBezTo>
                    <a:pt x="455005" y="552265"/>
                    <a:pt x="445930" y="549825"/>
                    <a:pt x="436790" y="550424"/>
                  </a:cubicBezTo>
                  <a:close/>
                  <a:moveTo>
                    <a:pt x="468126" y="540749"/>
                  </a:moveTo>
                  <a:lnTo>
                    <a:pt x="467891" y="540984"/>
                  </a:lnTo>
                  <a:cubicBezTo>
                    <a:pt x="457125" y="551751"/>
                    <a:pt x="439102" y="549396"/>
                    <a:pt x="431460" y="536233"/>
                  </a:cubicBezTo>
                  <a:lnTo>
                    <a:pt x="421850" y="519687"/>
                  </a:lnTo>
                  <a:cubicBezTo>
                    <a:pt x="421293" y="518745"/>
                    <a:pt x="420501" y="517975"/>
                    <a:pt x="419538" y="517461"/>
                  </a:cubicBezTo>
                  <a:lnTo>
                    <a:pt x="417805" y="516541"/>
                  </a:lnTo>
                  <a:cubicBezTo>
                    <a:pt x="412603" y="513758"/>
                    <a:pt x="414294" y="505902"/>
                    <a:pt x="420180" y="505517"/>
                  </a:cubicBezTo>
                  <a:lnTo>
                    <a:pt x="435378" y="504511"/>
                  </a:lnTo>
                  <a:cubicBezTo>
                    <a:pt x="438995" y="504276"/>
                    <a:pt x="441542" y="500830"/>
                    <a:pt x="440686" y="497276"/>
                  </a:cubicBezTo>
                  <a:lnTo>
                    <a:pt x="433772" y="468680"/>
                  </a:lnTo>
                  <a:cubicBezTo>
                    <a:pt x="433002" y="465491"/>
                    <a:pt x="435014" y="462280"/>
                    <a:pt x="438224" y="461574"/>
                  </a:cubicBezTo>
                  <a:lnTo>
                    <a:pt x="476003" y="453312"/>
                  </a:lnTo>
                  <a:cubicBezTo>
                    <a:pt x="477181" y="453055"/>
                    <a:pt x="478422" y="453162"/>
                    <a:pt x="479535" y="453633"/>
                  </a:cubicBezTo>
                  <a:lnTo>
                    <a:pt x="489017" y="457614"/>
                  </a:lnTo>
                  <a:cubicBezTo>
                    <a:pt x="494176" y="459776"/>
                    <a:pt x="493662" y="467246"/>
                    <a:pt x="488247" y="468680"/>
                  </a:cubicBezTo>
                  <a:lnTo>
                    <a:pt x="478336" y="471313"/>
                  </a:lnTo>
                  <a:cubicBezTo>
                    <a:pt x="472985" y="472747"/>
                    <a:pt x="472407" y="480110"/>
                    <a:pt x="477480" y="482336"/>
                  </a:cubicBezTo>
                  <a:lnTo>
                    <a:pt x="491971" y="488715"/>
                  </a:lnTo>
                  <a:cubicBezTo>
                    <a:pt x="495075" y="490085"/>
                    <a:pt x="496380" y="493788"/>
                    <a:pt x="494818" y="496784"/>
                  </a:cubicBezTo>
                  <a:lnTo>
                    <a:pt x="482981" y="519473"/>
                  </a:lnTo>
                  <a:cubicBezTo>
                    <a:pt x="481654" y="522020"/>
                    <a:pt x="478657" y="523240"/>
                    <a:pt x="475939" y="522320"/>
                  </a:cubicBezTo>
                  <a:lnTo>
                    <a:pt x="475062" y="522020"/>
                  </a:lnTo>
                  <a:cubicBezTo>
                    <a:pt x="470417" y="520479"/>
                    <a:pt x="466050" y="524953"/>
                    <a:pt x="467677" y="529554"/>
                  </a:cubicBezTo>
                  <a:lnTo>
                    <a:pt x="469475" y="534606"/>
                  </a:lnTo>
                  <a:cubicBezTo>
                    <a:pt x="470246" y="536746"/>
                    <a:pt x="469710" y="539122"/>
                    <a:pt x="468105" y="540728"/>
                  </a:cubicBezTo>
                  <a:close/>
                  <a:moveTo>
                    <a:pt x="556078" y="658838"/>
                  </a:moveTo>
                  <a:lnTo>
                    <a:pt x="548671" y="690580"/>
                  </a:lnTo>
                  <a:cubicBezTo>
                    <a:pt x="547987" y="693534"/>
                    <a:pt x="545161" y="695461"/>
                    <a:pt x="542165" y="695033"/>
                  </a:cubicBezTo>
                  <a:lnTo>
                    <a:pt x="525469" y="692657"/>
                  </a:lnTo>
                  <a:cubicBezTo>
                    <a:pt x="521573" y="692100"/>
                    <a:pt x="519326" y="687926"/>
                    <a:pt x="521017" y="684373"/>
                  </a:cubicBezTo>
                  <a:lnTo>
                    <a:pt x="541801" y="640473"/>
                  </a:lnTo>
                  <a:cubicBezTo>
                    <a:pt x="542657" y="638653"/>
                    <a:pt x="544390" y="637412"/>
                    <a:pt x="546403" y="637176"/>
                  </a:cubicBezTo>
                  <a:lnTo>
                    <a:pt x="557875" y="635828"/>
                  </a:lnTo>
                  <a:cubicBezTo>
                    <a:pt x="562199" y="635314"/>
                    <a:pt x="564468" y="630412"/>
                    <a:pt x="562049" y="626795"/>
                  </a:cubicBezTo>
                  <a:lnTo>
                    <a:pt x="538633" y="591670"/>
                  </a:lnTo>
                  <a:cubicBezTo>
                    <a:pt x="534823" y="585955"/>
                    <a:pt x="538312" y="578228"/>
                    <a:pt x="545097" y="577286"/>
                  </a:cubicBezTo>
                  <a:lnTo>
                    <a:pt x="564939" y="574547"/>
                  </a:lnTo>
                  <a:cubicBezTo>
                    <a:pt x="568449" y="574054"/>
                    <a:pt x="571574" y="576794"/>
                    <a:pt x="571574" y="580326"/>
                  </a:cubicBezTo>
                  <a:lnTo>
                    <a:pt x="571574" y="593939"/>
                  </a:lnTo>
                  <a:cubicBezTo>
                    <a:pt x="571574" y="597471"/>
                    <a:pt x="574699" y="600211"/>
                    <a:pt x="578210" y="599718"/>
                  </a:cubicBezTo>
                  <a:lnTo>
                    <a:pt x="580050" y="599462"/>
                  </a:lnTo>
                  <a:cubicBezTo>
                    <a:pt x="586044" y="598648"/>
                    <a:pt x="589169" y="606375"/>
                    <a:pt x="584288" y="609950"/>
                  </a:cubicBezTo>
                  <a:lnTo>
                    <a:pt x="584288" y="609950"/>
                  </a:lnTo>
                  <a:cubicBezTo>
                    <a:pt x="582576" y="611191"/>
                    <a:pt x="581677" y="613289"/>
                    <a:pt x="581955" y="615386"/>
                  </a:cubicBezTo>
                  <a:lnTo>
                    <a:pt x="583411" y="627073"/>
                  </a:lnTo>
                  <a:cubicBezTo>
                    <a:pt x="583882" y="630905"/>
                    <a:pt x="587906" y="633216"/>
                    <a:pt x="591459" y="631740"/>
                  </a:cubicBezTo>
                  <a:lnTo>
                    <a:pt x="612949" y="622728"/>
                  </a:lnTo>
                  <a:cubicBezTo>
                    <a:pt x="618044" y="620588"/>
                    <a:pt x="622988" y="626089"/>
                    <a:pt x="620312" y="630926"/>
                  </a:cubicBezTo>
                  <a:lnTo>
                    <a:pt x="613377" y="643512"/>
                  </a:lnTo>
                  <a:cubicBezTo>
                    <a:pt x="612971" y="644261"/>
                    <a:pt x="612714" y="645096"/>
                    <a:pt x="612671" y="645952"/>
                  </a:cubicBezTo>
                  <a:lnTo>
                    <a:pt x="611729" y="660957"/>
                  </a:lnTo>
                  <a:cubicBezTo>
                    <a:pt x="611515" y="664403"/>
                    <a:pt x="614298" y="667271"/>
                    <a:pt x="617744" y="667164"/>
                  </a:cubicBezTo>
                  <a:lnTo>
                    <a:pt x="637457" y="666500"/>
                  </a:lnTo>
                  <a:cubicBezTo>
                    <a:pt x="642958" y="666308"/>
                    <a:pt x="645634" y="673136"/>
                    <a:pt x="641482" y="676753"/>
                  </a:cubicBezTo>
                  <a:lnTo>
                    <a:pt x="634139" y="683110"/>
                  </a:lnTo>
                  <a:cubicBezTo>
                    <a:pt x="633155" y="683966"/>
                    <a:pt x="631914" y="684459"/>
                    <a:pt x="630608" y="684523"/>
                  </a:cubicBezTo>
                  <a:lnTo>
                    <a:pt x="606614" y="685722"/>
                  </a:lnTo>
                  <a:cubicBezTo>
                    <a:pt x="605072" y="685807"/>
                    <a:pt x="603617" y="686492"/>
                    <a:pt x="602589" y="687627"/>
                  </a:cubicBezTo>
                  <a:lnTo>
                    <a:pt x="592230" y="699014"/>
                  </a:lnTo>
                  <a:cubicBezTo>
                    <a:pt x="590860" y="700534"/>
                    <a:pt x="588783" y="701219"/>
                    <a:pt x="586771" y="700812"/>
                  </a:cubicBezTo>
                  <a:lnTo>
                    <a:pt x="580500" y="699549"/>
                  </a:lnTo>
                  <a:cubicBezTo>
                    <a:pt x="577782" y="698992"/>
                    <a:pt x="575812" y="696617"/>
                    <a:pt x="575812" y="693834"/>
                  </a:cubicBezTo>
                  <a:lnTo>
                    <a:pt x="575812" y="662070"/>
                  </a:lnTo>
                  <a:cubicBezTo>
                    <a:pt x="575812" y="659351"/>
                    <a:pt x="573929" y="656997"/>
                    <a:pt x="571296" y="656376"/>
                  </a:cubicBezTo>
                  <a:lnTo>
                    <a:pt x="563034" y="654471"/>
                  </a:lnTo>
                  <a:cubicBezTo>
                    <a:pt x="559909" y="653743"/>
                    <a:pt x="556762" y="655691"/>
                    <a:pt x="556035" y="658838"/>
                  </a:cubicBezTo>
                  <a:close/>
                  <a:moveTo>
                    <a:pt x="567636" y="474566"/>
                  </a:moveTo>
                  <a:lnTo>
                    <a:pt x="589105" y="486061"/>
                  </a:lnTo>
                  <a:cubicBezTo>
                    <a:pt x="593664" y="488501"/>
                    <a:pt x="598929" y="484220"/>
                    <a:pt x="597452" y="479254"/>
                  </a:cubicBezTo>
                  <a:lnTo>
                    <a:pt x="595590" y="472961"/>
                  </a:lnTo>
                  <a:cubicBezTo>
                    <a:pt x="593942" y="467417"/>
                    <a:pt x="600513" y="463115"/>
                    <a:pt x="604944" y="466839"/>
                  </a:cubicBezTo>
                  <a:lnTo>
                    <a:pt x="610766" y="471741"/>
                  </a:lnTo>
                  <a:cubicBezTo>
                    <a:pt x="613848" y="474331"/>
                    <a:pt x="618557" y="473111"/>
                    <a:pt x="619970" y="469365"/>
                  </a:cubicBezTo>
                  <a:lnTo>
                    <a:pt x="623202" y="460889"/>
                  </a:lnTo>
                  <a:cubicBezTo>
                    <a:pt x="625085" y="455966"/>
                    <a:pt x="632020" y="455859"/>
                    <a:pt x="634054" y="460718"/>
                  </a:cubicBezTo>
                  <a:lnTo>
                    <a:pt x="640176" y="475401"/>
                  </a:lnTo>
                  <a:cubicBezTo>
                    <a:pt x="642552" y="481095"/>
                    <a:pt x="650985" y="479703"/>
                    <a:pt x="651392" y="473539"/>
                  </a:cubicBezTo>
                  <a:lnTo>
                    <a:pt x="653875" y="436381"/>
                  </a:lnTo>
                  <a:cubicBezTo>
                    <a:pt x="653960" y="435096"/>
                    <a:pt x="654453" y="433898"/>
                    <a:pt x="655309" y="432935"/>
                  </a:cubicBezTo>
                  <a:lnTo>
                    <a:pt x="672047" y="413820"/>
                  </a:lnTo>
                  <a:cubicBezTo>
                    <a:pt x="673224" y="412472"/>
                    <a:pt x="673717" y="410674"/>
                    <a:pt x="673395" y="408940"/>
                  </a:cubicBezTo>
                  <a:lnTo>
                    <a:pt x="671983" y="401149"/>
                  </a:lnTo>
                  <a:cubicBezTo>
                    <a:pt x="671448" y="398259"/>
                    <a:pt x="668858" y="396204"/>
                    <a:pt x="665925" y="396376"/>
                  </a:cubicBezTo>
                  <a:lnTo>
                    <a:pt x="656422" y="396911"/>
                  </a:lnTo>
                  <a:cubicBezTo>
                    <a:pt x="649530" y="397296"/>
                    <a:pt x="643173" y="400806"/>
                    <a:pt x="639170" y="406436"/>
                  </a:cubicBezTo>
                  <a:lnTo>
                    <a:pt x="623844" y="428054"/>
                  </a:lnTo>
                  <a:cubicBezTo>
                    <a:pt x="622367" y="430152"/>
                    <a:pt x="619670" y="431030"/>
                    <a:pt x="617230" y="430216"/>
                  </a:cubicBezTo>
                  <a:lnTo>
                    <a:pt x="603510" y="425636"/>
                  </a:lnTo>
                  <a:cubicBezTo>
                    <a:pt x="599721" y="424373"/>
                    <a:pt x="598287" y="419749"/>
                    <a:pt x="600706" y="416560"/>
                  </a:cubicBezTo>
                  <a:lnTo>
                    <a:pt x="623202" y="387086"/>
                  </a:lnTo>
                  <a:cubicBezTo>
                    <a:pt x="626862" y="382292"/>
                    <a:pt x="621725" y="375763"/>
                    <a:pt x="616203" y="378203"/>
                  </a:cubicBezTo>
                  <a:lnTo>
                    <a:pt x="578488" y="394792"/>
                  </a:lnTo>
                  <a:cubicBezTo>
                    <a:pt x="571296" y="397960"/>
                    <a:pt x="567550" y="405965"/>
                    <a:pt x="569755" y="413521"/>
                  </a:cubicBezTo>
                  <a:lnTo>
                    <a:pt x="574678" y="430409"/>
                  </a:lnTo>
                  <a:cubicBezTo>
                    <a:pt x="575384" y="432806"/>
                    <a:pt x="574485" y="435375"/>
                    <a:pt x="572431" y="436809"/>
                  </a:cubicBezTo>
                  <a:lnTo>
                    <a:pt x="539960" y="459647"/>
                  </a:lnTo>
                  <a:cubicBezTo>
                    <a:pt x="538397" y="460739"/>
                    <a:pt x="537477" y="462516"/>
                    <a:pt x="537477" y="464421"/>
                  </a:cubicBezTo>
                  <a:lnTo>
                    <a:pt x="537477" y="480174"/>
                  </a:lnTo>
                  <a:cubicBezTo>
                    <a:pt x="537477" y="482550"/>
                    <a:pt x="536022" y="484712"/>
                    <a:pt x="533817" y="485590"/>
                  </a:cubicBezTo>
                  <a:lnTo>
                    <a:pt x="519754" y="491219"/>
                  </a:lnTo>
                  <a:cubicBezTo>
                    <a:pt x="517592" y="492075"/>
                    <a:pt x="516158" y="494151"/>
                    <a:pt x="516094" y="496485"/>
                  </a:cubicBezTo>
                  <a:lnTo>
                    <a:pt x="515430" y="521635"/>
                  </a:lnTo>
                  <a:cubicBezTo>
                    <a:pt x="515216" y="529726"/>
                    <a:pt x="525383" y="533450"/>
                    <a:pt x="530456" y="527157"/>
                  </a:cubicBezTo>
                  <a:lnTo>
                    <a:pt x="546959" y="506716"/>
                  </a:lnTo>
                  <a:cubicBezTo>
                    <a:pt x="549164" y="503976"/>
                    <a:pt x="550898" y="500915"/>
                    <a:pt x="552118" y="497619"/>
                  </a:cubicBezTo>
                  <a:cubicBezTo>
                    <a:pt x="554087" y="492268"/>
                    <a:pt x="557212" y="483706"/>
                    <a:pt x="559395" y="477713"/>
                  </a:cubicBezTo>
                  <a:cubicBezTo>
                    <a:pt x="560615" y="474374"/>
                    <a:pt x="564511" y="472875"/>
                    <a:pt x="567636" y="474566"/>
                  </a:cubicBezTo>
                  <a:close/>
                  <a:moveTo>
                    <a:pt x="698739" y="359325"/>
                  </a:moveTo>
                  <a:lnTo>
                    <a:pt x="677762" y="403503"/>
                  </a:lnTo>
                  <a:cubicBezTo>
                    <a:pt x="675985" y="407249"/>
                    <a:pt x="678811" y="411551"/>
                    <a:pt x="682942" y="411402"/>
                  </a:cubicBezTo>
                  <a:lnTo>
                    <a:pt x="712501" y="410417"/>
                  </a:lnTo>
                  <a:cubicBezTo>
                    <a:pt x="714878" y="410331"/>
                    <a:pt x="716932" y="408747"/>
                    <a:pt x="717617" y="406479"/>
                  </a:cubicBezTo>
                  <a:lnTo>
                    <a:pt x="724638" y="383041"/>
                  </a:lnTo>
                  <a:cubicBezTo>
                    <a:pt x="724873" y="382270"/>
                    <a:pt x="724938" y="381457"/>
                    <a:pt x="724809" y="380665"/>
                  </a:cubicBezTo>
                  <a:lnTo>
                    <a:pt x="722626" y="365382"/>
                  </a:lnTo>
                  <a:cubicBezTo>
                    <a:pt x="722326" y="363306"/>
                    <a:pt x="720892" y="361572"/>
                    <a:pt x="718901" y="360908"/>
                  </a:cubicBezTo>
                  <a:lnTo>
                    <a:pt x="705481" y="356435"/>
                  </a:lnTo>
                  <a:cubicBezTo>
                    <a:pt x="702827" y="355557"/>
                    <a:pt x="699937" y="356777"/>
                    <a:pt x="698739" y="359303"/>
                  </a:cubicBezTo>
                  <a:close/>
                  <a:moveTo>
                    <a:pt x="706166" y="262662"/>
                  </a:moveTo>
                  <a:lnTo>
                    <a:pt x="714257" y="276810"/>
                  </a:lnTo>
                  <a:cubicBezTo>
                    <a:pt x="714770" y="277731"/>
                    <a:pt x="715027" y="278758"/>
                    <a:pt x="714984" y="279807"/>
                  </a:cubicBezTo>
                  <a:lnTo>
                    <a:pt x="713957" y="302624"/>
                  </a:lnTo>
                  <a:cubicBezTo>
                    <a:pt x="713807" y="306134"/>
                    <a:pt x="710447" y="308617"/>
                    <a:pt x="707022" y="307718"/>
                  </a:cubicBezTo>
                  <a:lnTo>
                    <a:pt x="686367" y="302324"/>
                  </a:lnTo>
                  <a:cubicBezTo>
                    <a:pt x="683391" y="301554"/>
                    <a:pt x="681615" y="298493"/>
                    <a:pt x="682428" y="295539"/>
                  </a:cubicBezTo>
                  <a:lnTo>
                    <a:pt x="690241" y="266536"/>
                  </a:lnTo>
                  <a:cubicBezTo>
                    <a:pt x="690669" y="264931"/>
                    <a:pt x="691803" y="263604"/>
                    <a:pt x="693345" y="262919"/>
                  </a:cubicBezTo>
                  <a:lnTo>
                    <a:pt x="699145" y="260350"/>
                  </a:lnTo>
                  <a:cubicBezTo>
                    <a:pt x="701735" y="259194"/>
                    <a:pt x="704796" y="260200"/>
                    <a:pt x="706209" y="262662"/>
                  </a:cubicBezTo>
                  <a:close/>
                  <a:moveTo>
                    <a:pt x="729796" y="244233"/>
                  </a:moveTo>
                  <a:lnTo>
                    <a:pt x="734570" y="252430"/>
                  </a:lnTo>
                  <a:cubicBezTo>
                    <a:pt x="735661" y="254293"/>
                    <a:pt x="735554" y="256626"/>
                    <a:pt x="734313" y="258402"/>
                  </a:cubicBezTo>
                  <a:lnTo>
                    <a:pt x="729133" y="265787"/>
                  </a:lnTo>
                  <a:cubicBezTo>
                    <a:pt x="727549" y="268034"/>
                    <a:pt x="724573" y="268783"/>
                    <a:pt x="722134" y="267563"/>
                  </a:cubicBezTo>
                  <a:lnTo>
                    <a:pt x="711046" y="262020"/>
                  </a:lnTo>
                  <a:cubicBezTo>
                    <a:pt x="707535" y="260265"/>
                    <a:pt x="706915" y="255491"/>
                    <a:pt x="709869" y="252901"/>
                  </a:cubicBezTo>
                  <a:lnTo>
                    <a:pt x="721342" y="242863"/>
                  </a:lnTo>
                  <a:cubicBezTo>
                    <a:pt x="723953" y="240572"/>
                    <a:pt x="728020" y="241236"/>
                    <a:pt x="729775" y="244233"/>
                  </a:cubicBezTo>
                  <a:close/>
                  <a:moveTo>
                    <a:pt x="1262233" y="9768"/>
                  </a:moveTo>
                  <a:lnTo>
                    <a:pt x="1259215" y="12293"/>
                  </a:lnTo>
                  <a:cubicBezTo>
                    <a:pt x="1257931" y="13364"/>
                    <a:pt x="1257139" y="14883"/>
                    <a:pt x="1256989" y="16553"/>
                  </a:cubicBezTo>
                  <a:lnTo>
                    <a:pt x="1254420" y="44764"/>
                  </a:lnTo>
                  <a:cubicBezTo>
                    <a:pt x="1254314" y="45898"/>
                    <a:pt x="1253907" y="46990"/>
                    <a:pt x="1253222" y="47932"/>
                  </a:cubicBezTo>
                  <a:lnTo>
                    <a:pt x="1245409" y="58527"/>
                  </a:lnTo>
                  <a:cubicBezTo>
                    <a:pt x="1241771" y="63472"/>
                    <a:pt x="1233915" y="60775"/>
                    <a:pt x="1234065" y="54632"/>
                  </a:cubicBezTo>
                  <a:lnTo>
                    <a:pt x="1234857" y="24259"/>
                  </a:lnTo>
                  <a:cubicBezTo>
                    <a:pt x="1234964" y="20427"/>
                    <a:pt x="1236013" y="16681"/>
                    <a:pt x="1237960" y="13364"/>
                  </a:cubicBezTo>
                  <a:lnTo>
                    <a:pt x="1239159" y="11330"/>
                  </a:lnTo>
                  <a:cubicBezTo>
                    <a:pt x="1243034" y="4673"/>
                    <a:pt x="1250011" y="435"/>
                    <a:pt x="1257717" y="50"/>
                  </a:cubicBezTo>
                  <a:lnTo>
                    <a:pt x="1258423" y="7"/>
                  </a:lnTo>
                  <a:cubicBezTo>
                    <a:pt x="1263732" y="-250"/>
                    <a:pt x="1266321" y="6386"/>
                    <a:pt x="1262233" y="9789"/>
                  </a:cubicBezTo>
                  <a:close/>
                  <a:moveTo>
                    <a:pt x="331394" y="640280"/>
                  </a:moveTo>
                  <a:lnTo>
                    <a:pt x="331758" y="648221"/>
                  </a:lnTo>
                  <a:cubicBezTo>
                    <a:pt x="331908" y="651474"/>
                    <a:pt x="329340" y="654214"/>
                    <a:pt x="326086" y="654278"/>
                  </a:cubicBezTo>
                  <a:lnTo>
                    <a:pt x="288200" y="655006"/>
                  </a:lnTo>
                  <a:cubicBezTo>
                    <a:pt x="285161" y="655070"/>
                    <a:pt x="282592" y="652759"/>
                    <a:pt x="282314" y="649741"/>
                  </a:cubicBezTo>
                  <a:lnTo>
                    <a:pt x="282314" y="649741"/>
                  </a:lnTo>
                  <a:cubicBezTo>
                    <a:pt x="282057" y="646851"/>
                    <a:pt x="283962" y="644218"/>
                    <a:pt x="286787" y="643555"/>
                  </a:cubicBezTo>
                  <a:lnTo>
                    <a:pt x="324310" y="634886"/>
                  </a:lnTo>
                  <a:cubicBezTo>
                    <a:pt x="327841" y="634073"/>
                    <a:pt x="331245" y="636663"/>
                    <a:pt x="331416" y="640280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90EAF6FE-EFD5-4CD2-1330-07275E15951F}"/>
                </a:ext>
              </a:extLst>
            </p:cNvPr>
            <p:cNvGrpSpPr/>
            <p:nvPr/>
          </p:nvGrpSpPr>
          <p:grpSpPr>
            <a:xfrm>
              <a:off x="2154672" y="1414509"/>
              <a:ext cx="2541680" cy="2803949"/>
              <a:chOff x="4126217" y="1233212"/>
              <a:chExt cx="2761269" cy="3046197"/>
            </a:xfrm>
            <a:solidFill>
              <a:srgbClr val="015382"/>
            </a:solidFill>
          </p:grpSpPr>
          <p:sp>
            <p:nvSpPr>
              <p:cNvPr id="1142" name="Freeform: Shape 12">
                <a:extLst>
                  <a:ext uri="{FF2B5EF4-FFF2-40B4-BE49-F238E27FC236}">
                    <a16:creationId xmlns:a16="http://schemas.microsoft.com/office/drawing/2014/main" id="{EFE4E12B-04F1-2930-E32E-53564D5C8559}"/>
                  </a:ext>
                </a:extLst>
              </p:cNvPr>
              <p:cNvSpPr/>
              <p:nvPr/>
            </p:nvSpPr>
            <p:spPr>
              <a:xfrm>
                <a:off x="5332692" y="1660119"/>
                <a:ext cx="22421" cy="28867"/>
              </a:xfrm>
              <a:custGeom>
                <a:avLst/>
                <a:gdLst>
                  <a:gd name="connsiteX0" fmla="*/ 7108 w 22421"/>
                  <a:gd name="connsiteY0" fmla="*/ 28267 h 28867"/>
                  <a:gd name="connsiteX1" fmla="*/ 9784 w 22421"/>
                  <a:gd name="connsiteY1" fmla="*/ 28738 h 28867"/>
                  <a:gd name="connsiteX2" fmla="*/ 19609 w 22421"/>
                  <a:gd name="connsiteY2" fmla="*/ 22167 h 28867"/>
                  <a:gd name="connsiteX3" fmla="*/ 22220 w 22421"/>
                  <a:gd name="connsiteY3" fmla="*/ 10415 h 28867"/>
                  <a:gd name="connsiteX4" fmla="*/ 18495 w 22421"/>
                  <a:gd name="connsiteY4" fmla="*/ 1361 h 28867"/>
                  <a:gd name="connsiteX5" fmla="*/ 6102 w 22421"/>
                  <a:gd name="connsiteY5" fmla="*/ 4936 h 28867"/>
                  <a:gd name="connsiteX6" fmla="*/ 815 w 22421"/>
                  <a:gd name="connsiteY6" fmla="*/ 16216 h 28867"/>
                  <a:gd name="connsiteX7" fmla="*/ 7108 w 22421"/>
                  <a:gd name="connsiteY7" fmla="*/ 28288 h 2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21" h="28867">
                    <a:moveTo>
                      <a:pt x="7108" y="28267"/>
                    </a:moveTo>
                    <a:lnTo>
                      <a:pt x="9784" y="28738"/>
                    </a:lnTo>
                    <a:cubicBezTo>
                      <a:pt x="14300" y="29530"/>
                      <a:pt x="18624" y="26619"/>
                      <a:pt x="19609" y="22167"/>
                    </a:cubicBezTo>
                    <a:lnTo>
                      <a:pt x="22220" y="10415"/>
                    </a:lnTo>
                    <a:cubicBezTo>
                      <a:pt x="22990" y="6905"/>
                      <a:pt x="21513" y="3288"/>
                      <a:pt x="18495" y="1361"/>
                    </a:cubicBezTo>
                    <a:cubicBezTo>
                      <a:pt x="14129" y="-1443"/>
                      <a:pt x="8307" y="248"/>
                      <a:pt x="6102" y="4936"/>
                    </a:cubicBezTo>
                    <a:lnTo>
                      <a:pt x="815" y="16216"/>
                    </a:lnTo>
                    <a:cubicBezTo>
                      <a:pt x="-1582" y="21332"/>
                      <a:pt x="1543" y="27325"/>
                      <a:pt x="7108" y="28288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3" name="Freeform: Shape 13">
                <a:extLst>
                  <a:ext uri="{FF2B5EF4-FFF2-40B4-BE49-F238E27FC236}">
                    <a16:creationId xmlns:a16="http://schemas.microsoft.com/office/drawing/2014/main" id="{EAA75615-16C8-EA7D-5A1C-55C7E3EB55DA}"/>
                  </a:ext>
                </a:extLst>
              </p:cNvPr>
              <p:cNvSpPr/>
              <p:nvPr/>
            </p:nvSpPr>
            <p:spPr>
              <a:xfrm>
                <a:off x="6801774" y="1233212"/>
                <a:ext cx="29983" cy="39989"/>
              </a:xfrm>
              <a:custGeom>
                <a:avLst/>
                <a:gdLst>
                  <a:gd name="connsiteX0" fmla="*/ 14829 w 29983"/>
                  <a:gd name="connsiteY0" fmla="*/ 39949 h 39989"/>
                  <a:gd name="connsiteX1" fmla="*/ 15450 w 29983"/>
                  <a:gd name="connsiteY1" fmla="*/ 39949 h 39989"/>
                  <a:gd name="connsiteX2" fmla="*/ 28806 w 29983"/>
                  <a:gd name="connsiteY2" fmla="*/ 27149 h 39989"/>
                  <a:gd name="connsiteX3" fmla="*/ 29919 w 29983"/>
                  <a:gd name="connsiteY3" fmla="*/ 15462 h 39989"/>
                  <a:gd name="connsiteX4" fmla="*/ 26580 w 29983"/>
                  <a:gd name="connsiteY4" fmla="*/ 4931 h 39989"/>
                  <a:gd name="connsiteX5" fmla="*/ 3549 w 29983"/>
                  <a:gd name="connsiteY5" fmla="*/ 7200 h 39989"/>
                  <a:gd name="connsiteX6" fmla="*/ 2286 w 29983"/>
                  <a:gd name="connsiteY6" fmla="*/ 9426 h 39989"/>
                  <a:gd name="connsiteX7" fmla="*/ 488 w 29983"/>
                  <a:gd name="connsiteY7" fmla="*/ 15655 h 39989"/>
                  <a:gd name="connsiteX8" fmla="*/ 17 w 29983"/>
                  <a:gd name="connsiteY8" fmla="*/ 25158 h 39989"/>
                  <a:gd name="connsiteX9" fmla="*/ 14829 w 29983"/>
                  <a:gd name="connsiteY9" fmla="*/ 39970 h 39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983" h="39989">
                    <a:moveTo>
                      <a:pt x="14829" y="39949"/>
                    </a:moveTo>
                    <a:lnTo>
                      <a:pt x="15450" y="39949"/>
                    </a:lnTo>
                    <a:cubicBezTo>
                      <a:pt x="22449" y="39563"/>
                      <a:pt x="28143" y="34127"/>
                      <a:pt x="28806" y="27149"/>
                    </a:cubicBezTo>
                    <a:lnTo>
                      <a:pt x="29919" y="15462"/>
                    </a:lnTo>
                    <a:cubicBezTo>
                      <a:pt x="30283" y="11652"/>
                      <a:pt x="29084" y="7842"/>
                      <a:pt x="26580" y="4931"/>
                    </a:cubicBezTo>
                    <a:cubicBezTo>
                      <a:pt x="20202" y="-2518"/>
                      <a:pt x="8344" y="-1341"/>
                      <a:pt x="3549" y="7200"/>
                    </a:cubicBezTo>
                    <a:lnTo>
                      <a:pt x="2286" y="9426"/>
                    </a:lnTo>
                    <a:cubicBezTo>
                      <a:pt x="1216" y="11331"/>
                      <a:pt x="595" y="13471"/>
                      <a:pt x="488" y="15655"/>
                    </a:cubicBezTo>
                    <a:lnTo>
                      <a:pt x="17" y="25158"/>
                    </a:lnTo>
                    <a:cubicBezTo>
                      <a:pt x="-389" y="33506"/>
                      <a:pt x="6481" y="40398"/>
                      <a:pt x="14829" y="3997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4" name="Freeform: Shape 14">
                <a:extLst>
                  <a:ext uri="{FF2B5EF4-FFF2-40B4-BE49-F238E27FC236}">
                    <a16:creationId xmlns:a16="http://schemas.microsoft.com/office/drawing/2014/main" id="{ADDE0A7E-4224-08CD-5775-DEEBE200647E}"/>
                  </a:ext>
                </a:extLst>
              </p:cNvPr>
              <p:cNvSpPr/>
              <p:nvPr/>
            </p:nvSpPr>
            <p:spPr>
              <a:xfrm>
                <a:off x="4650915" y="2917667"/>
                <a:ext cx="77592" cy="202649"/>
              </a:xfrm>
              <a:custGeom>
                <a:avLst/>
                <a:gdLst>
                  <a:gd name="connsiteX0" fmla="*/ 9399 w 77592"/>
                  <a:gd name="connsiteY0" fmla="*/ 166549 h 202649"/>
                  <a:gd name="connsiteX1" fmla="*/ 10983 w 77592"/>
                  <a:gd name="connsiteY1" fmla="*/ 171343 h 202649"/>
                  <a:gd name="connsiteX2" fmla="*/ 10983 w 77592"/>
                  <a:gd name="connsiteY2" fmla="*/ 193840 h 202649"/>
                  <a:gd name="connsiteX3" fmla="*/ 18496 w 77592"/>
                  <a:gd name="connsiteY3" fmla="*/ 201802 h 202649"/>
                  <a:gd name="connsiteX4" fmla="*/ 32730 w 77592"/>
                  <a:gd name="connsiteY4" fmla="*/ 202637 h 202649"/>
                  <a:gd name="connsiteX5" fmla="*/ 37225 w 77592"/>
                  <a:gd name="connsiteY5" fmla="*/ 201567 h 202649"/>
                  <a:gd name="connsiteX6" fmla="*/ 66699 w 77592"/>
                  <a:gd name="connsiteY6" fmla="*/ 184379 h 202649"/>
                  <a:gd name="connsiteX7" fmla="*/ 70209 w 77592"/>
                  <a:gd name="connsiteY7" fmla="*/ 180119 h 202649"/>
                  <a:gd name="connsiteX8" fmla="*/ 77144 w 77592"/>
                  <a:gd name="connsiteY8" fmla="*/ 160320 h 202649"/>
                  <a:gd name="connsiteX9" fmla="*/ 74041 w 77592"/>
                  <a:gd name="connsiteY9" fmla="*/ 151052 h 202649"/>
                  <a:gd name="connsiteX10" fmla="*/ 61776 w 77592"/>
                  <a:gd name="connsiteY10" fmla="*/ 142875 h 202649"/>
                  <a:gd name="connsiteX11" fmla="*/ 58244 w 77592"/>
                  <a:gd name="connsiteY11" fmla="*/ 135619 h 202649"/>
                  <a:gd name="connsiteX12" fmla="*/ 59122 w 77592"/>
                  <a:gd name="connsiteY12" fmla="*/ 124168 h 202649"/>
                  <a:gd name="connsiteX13" fmla="*/ 58180 w 77592"/>
                  <a:gd name="connsiteY13" fmla="*/ 119737 h 202649"/>
                  <a:gd name="connsiteX14" fmla="*/ 51395 w 77592"/>
                  <a:gd name="connsiteY14" fmla="*/ 107323 h 202649"/>
                  <a:gd name="connsiteX15" fmla="*/ 50560 w 77592"/>
                  <a:gd name="connsiteY15" fmla="*/ 104925 h 202649"/>
                  <a:gd name="connsiteX16" fmla="*/ 42961 w 77592"/>
                  <a:gd name="connsiteY16" fmla="*/ 63165 h 202649"/>
                  <a:gd name="connsiteX17" fmla="*/ 44888 w 77592"/>
                  <a:gd name="connsiteY17" fmla="*/ 56401 h 202649"/>
                  <a:gd name="connsiteX18" fmla="*/ 66934 w 77592"/>
                  <a:gd name="connsiteY18" fmla="*/ 31915 h 202649"/>
                  <a:gd name="connsiteX19" fmla="*/ 68368 w 77592"/>
                  <a:gd name="connsiteY19" fmla="*/ 29646 h 202649"/>
                  <a:gd name="connsiteX20" fmla="*/ 73441 w 77592"/>
                  <a:gd name="connsiteY20" fmla="*/ 17467 h 202649"/>
                  <a:gd name="connsiteX21" fmla="*/ 73013 w 77592"/>
                  <a:gd name="connsiteY21" fmla="*/ 10446 h 202649"/>
                  <a:gd name="connsiteX22" fmla="*/ 69353 w 77592"/>
                  <a:gd name="connsiteY22" fmla="*/ 4024 h 202649"/>
                  <a:gd name="connsiteX23" fmla="*/ 54541 w 77592"/>
                  <a:gd name="connsiteY23" fmla="*/ 6807 h 202649"/>
                  <a:gd name="connsiteX24" fmla="*/ 53235 w 77592"/>
                  <a:gd name="connsiteY24" fmla="*/ 15561 h 202649"/>
                  <a:gd name="connsiteX25" fmla="*/ 45358 w 77592"/>
                  <a:gd name="connsiteY25" fmla="*/ 22368 h 202649"/>
                  <a:gd name="connsiteX26" fmla="*/ 26651 w 77592"/>
                  <a:gd name="connsiteY26" fmla="*/ 22368 h 202649"/>
                  <a:gd name="connsiteX27" fmla="*/ 19117 w 77592"/>
                  <a:gd name="connsiteY27" fmla="*/ 27698 h 202649"/>
                  <a:gd name="connsiteX28" fmla="*/ 11497 w 77592"/>
                  <a:gd name="connsiteY28" fmla="*/ 49488 h 202649"/>
                  <a:gd name="connsiteX29" fmla="*/ 11047 w 77592"/>
                  <a:gd name="connsiteY29" fmla="*/ 52120 h 202649"/>
                  <a:gd name="connsiteX30" fmla="*/ 11047 w 77592"/>
                  <a:gd name="connsiteY30" fmla="*/ 129391 h 202649"/>
                  <a:gd name="connsiteX31" fmla="*/ 9784 w 77592"/>
                  <a:gd name="connsiteY31" fmla="*/ 133693 h 202649"/>
                  <a:gd name="connsiteX32" fmla="*/ 1265 w 77592"/>
                  <a:gd name="connsiteY32" fmla="*/ 146942 h 202649"/>
                  <a:gd name="connsiteX33" fmla="*/ 1586 w 77592"/>
                  <a:gd name="connsiteY33" fmla="*/ 156039 h 202649"/>
                  <a:gd name="connsiteX34" fmla="*/ 9442 w 77592"/>
                  <a:gd name="connsiteY34" fmla="*/ 166527 h 20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7592" h="202649">
                    <a:moveTo>
                      <a:pt x="9399" y="166549"/>
                    </a:moveTo>
                    <a:cubicBezTo>
                      <a:pt x="10426" y="167919"/>
                      <a:pt x="10983" y="169610"/>
                      <a:pt x="10983" y="171343"/>
                    </a:cubicBezTo>
                    <a:lnTo>
                      <a:pt x="10983" y="193840"/>
                    </a:lnTo>
                    <a:cubicBezTo>
                      <a:pt x="10983" y="198056"/>
                      <a:pt x="14279" y="201545"/>
                      <a:pt x="18496" y="201802"/>
                    </a:cubicBezTo>
                    <a:lnTo>
                      <a:pt x="32730" y="202637"/>
                    </a:lnTo>
                    <a:cubicBezTo>
                      <a:pt x="34292" y="202722"/>
                      <a:pt x="35855" y="202359"/>
                      <a:pt x="37225" y="201567"/>
                    </a:cubicBezTo>
                    <a:lnTo>
                      <a:pt x="66699" y="184379"/>
                    </a:lnTo>
                    <a:cubicBezTo>
                      <a:pt x="68347" y="183416"/>
                      <a:pt x="69588" y="181917"/>
                      <a:pt x="70209" y="180119"/>
                    </a:cubicBezTo>
                    <a:lnTo>
                      <a:pt x="77144" y="160320"/>
                    </a:lnTo>
                    <a:cubicBezTo>
                      <a:pt x="78343" y="156874"/>
                      <a:pt x="77080" y="153064"/>
                      <a:pt x="74041" y="151052"/>
                    </a:cubicBezTo>
                    <a:lnTo>
                      <a:pt x="61776" y="142875"/>
                    </a:lnTo>
                    <a:cubicBezTo>
                      <a:pt x="59378" y="141270"/>
                      <a:pt x="58030" y="138509"/>
                      <a:pt x="58244" y="135619"/>
                    </a:cubicBezTo>
                    <a:lnTo>
                      <a:pt x="59122" y="124168"/>
                    </a:lnTo>
                    <a:cubicBezTo>
                      <a:pt x="59250" y="122627"/>
                      <a:pt x="58908" y="121086"/>
                      <a:pt x="58180" y="119737"/>
                    </a:cubicBezTo>
                    <a:lnTo>
                      <a:pt x="51395" y="107323"/>
                    </a:lnTo>
                    <a:cubicBezTo>
                      <a:pt x="50988" y="106573"/>
                      <a:pt x="50710" y="105760"/>
                      <a:pt x="50560" y="104925"/>
                    </a:cubicBezTo>
                    <a:lnTo>
                      <a:pt x="42961" y="63165"/>
                    </a:lnTo>
                    <a:cubicBezTo>
                      <a:pt x="42512" y="60746"/>
                      <a:pt x="43218" y="58242"/>
                      <a:pt x="44888" y="56401"/>
                    </a:cubicBezTo>
                    <a:lnTo>
                      <a:pt x="66934" y="31915"/>
                    </a:lnTo>
                    <a:cubicBezTo>
                      <a:pt x="67533" y="31251"/>
                      <a:pt x="68026" y="30480"/>
                      <a:pt x="68368" y="29646"/>
                    </a:cubicBezTo>
                    <a:lnTo>
                      <a:pt x="73441" y="17467"/>
                    </a:lnTo>
                    <a:cubicBezTo>
                      <a:pt x="74383" y="15176"/>
                      <a:pt x="74233" y="12586"/>
                      <a:pt x="73013" y="10446"/>
                    </a:cubicBezTo>
                    <a:lnTo>
                      <a:pt x="69353" y="4024"/>
                    </a:lnTo>
                    <a:cubicBezTo>
                      <a:pt x="65607" y="-2547"/>
                      <a:pt x="55654" y="-684"/>
                      <a:pt x="54541" y="6807"/>
                    </a:cubicBezTo>
                    <a:lnTo>
                      <a:pt x="53235" y="15561"/>
                    </a:lnTo>
                    <a:cubicBezTo>
                      <a:pt x="52657" y="19478"/>
                      <a:pt x="49297" y="22368"/>
                      <a:pt x="45358" y="22368"/>
                    </a:cubicBezTo>
                    <a:lnTo>
                      <a:pt x="26651" y="22368"/>
                    </a:lnTo>
                    <a:cubicBezTo>
                      <a:pt x="23269" y="22368"/>
                      <a:pt x="20251" y="24509"/>
                      <a:pt x="19117" y="27698"/>
                    </a:cubicBezTo>
                    <a:lnTo>
                      <a:pt x="11497" y="49488"/>
                    </a:lnTo>
                    <a:cubicBezTo>
                      <a:pt x="11197" y="50344"/>
                      <a:pt x="11047" y="51221"/>
                      <a:pt x="11047" y="52120"/>
                    </a:cubicBezTo>
                    <a:lnTo>
                      <a:pt x="11047" y="129391"/>
                    </a:lnTo>
                    <a:cubicBezTo>
                      <a:pt x="11047" y="130910"/>
                      <a:pt x="10598" y="132409"/>
                      <a:pt x="9784" y="133693"/>
                    </a:cubicBezTo>
                    <a:lnTo>
                      <a:pt x="1265" y="146942"/>
                    </a:lnTo>
                    <a:cubicBezTo>
                      <a:pt x="-533" y="149746"/>
                      <a:pt x="-404" y="153364"/>
                      <a:pt x="1586" y="156039"/>
                    </a:cubicBezTo>
                    <a:lnTo>
                      <a:pt x="9442" y="166527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5" name="Freeform: Shape 15">
                <a:extLst>
                  <a:ext uri="{FF2B5EF4-FFF2-40B4-BE49-F238E27FC236}">
                    <a16:creationId xmlns:a16="http://schemas.microsoft.com/office/drawing/2014/main" id="{78900400-40EF-783E-A3F1-D149AA6333B2}"/>
                  </a:ext>
                </a:extLst>
              </p:cNvPr>
              <p:cNvSpPr/>
              <p:nvPr/>
            </p:nvSpPr>
            <p:spPr>
              <a:xfrm>
                <a:off x="4390069" y="2543555"/>
                <a:ext cx="31244" cy="19573"/>
              </a:xfrm>
              <a:custGeom>
                <a:avLst/>
                <a:gdLst>
                  <a:gd name="connsiteX0" fmla="*/ 6114 w 31244"/>
                  <a:gd name="connsiteY0" fmla="*/ 15737 h 19573"/>
                  <a:gd name="connsiteX1" fmla="*/ 21290 w 31244"/>
                  <a:gd name="connsiteY1" fmla="*/ 19354 h 19573"/>
                  <a:gd name="connsiteX2" fmla="*/ 31093 w 31244"/>
                  <a:gd name="connsiteY2" fmla="*/ 12205 h 19573"/>
                  <a:gd name="connsiteX3" fmla="*/ 31221 w 31244"/>
                  <a:gd name="connsiteY3" fmla="*/ 10579 h 19573"/>
                  <a:gd name="connsiteX4" fmla="*/ 24308 w 31244"/>
                  <a:gd name="connsiteY4" fmla="*/ 2060 h 19573"/>
                  <a:gd name="connsiteX5" fmla="*/ 9003 w 31244"/>
                  <a:gd name="connsiteY5" fmla="*/ 69 h 19573"/>
                  <a:gd name="connsiteX6" fmla="*/ 35 w 31244"/>
                  <a:gd name="connsiteY6" fmla="*/ 8695 h 19573"/>
                  <a:gd name="connsiteX7" fmla="*/ 6135 w 31244"/>
                  <a:gd name="connsiteY7" fmla="*/ 15737 h 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244" h="19573">
                    <a:moveTo>
                      <a:pt x="6114" y="15737"/>
                    </a:moveTo>
                    <a:lnTo>
                      <a:pt x="21290" y="19354"/>
                    </a:lnTo>
                    <a:cubicBezTo>
                      <a:pt x="26063" y="20489"/>
                      <a:pt x="30707" y="17086"/>
                      <a:pt x="31093" y="12205"/>
                    </a:cubicBezTo>
                    <a:lnTo>
                      <a:pt x="31221" y="10579"/>
                    </a:lnTo>
                    <a:cubicBezTo>
                      <a:pt x="31542" y="6341"/>
                      <a:pt x="28503" y="2616"/>
                      <a:pt x="24308" y="2060"/>
                    </a:cubicBezTo>
                    <a:lnTo>
                      <a:pt x="9003" y="69"/>
                    </a:lnTo>
                    <a:cubicBezTo>
                      <a:pt x="3931" y="-594"/>
                      <a:pt x="-436" y="3622"/>
                      <a:pt x="35" y="8695"/>
                    </a:cubicBezTo>
                    <a:cubicBezTo>
                      <a:pt x="334" y="12098"/>
                      <a:pt x="2796" y="14945"/>
                      <a:pt x="6135" y="1573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6" name="Freeform: Shape 16">
                <a:extLst>
                  <a:ext uri="{FF2B5EF4-FFF2-40B4-BE49-F238E27FC236}">
                    <a16:creationId xmlns:a16="http://schemas.microsoft.com/office/drawing/2014/main" id="{F0CB9D36-B079-C786-694B-CA4359E0B008}"/>
                  </a:ext>
                </a:extLst>
              </p:cNvPr>
              <p:cNvSpPr/>
              <p:nvPr/>
            </p:nvSpPr>
            <p:spPr>
              <a:xfrm>
                <a:off x="4249743" y="3470256"/>
                <a:ext cx="91412" cy="39374"/>
              </a:xfrm>
              <a:custGeom>
                <a:avLst/>
                <a:gdLst>
                  <a:gd name="connsiteX0" fmla="*/ 81606 w 91412"/>
                  <a:gd name="connsiteY0" fmla="*/ 5149 h 39374"/>
                  <a:gd name="connsiteX1" fmla="*/ 31583 w 91412"/>
                  <a:gd name="connsiteY1" fmla="*/ 55 h 39374"/>
                  <a:gd name="connsiteX2" fmla="*/ 23792 w 91412"/>
                  <a:gd name="connsiteY2" fmla="*/ 2280 h 39374"/>
                  <a:gd name="connsiteX3" fmla="*/ 4806 w 91412"/>
                  <a:gd name="connsiteY3" fmla="*/ 17050 h 39374"/>
                  <a:gd name="connsiteX4" fmla="*/ 846 w 91412"/>
                  <a:gd name="connsiteY4" fmla="*/ 23364 h 39374"/>
                  <a:gd name="connsiteX5" fmla="*/ 247 w 91412"/>
                  <a:gd name="connsiteY5" fmla="*/ 26211 h 39374"/>
                  <a:gd name="connsiteX6" fmla="*/ 10885 w 91412"/>
                  <a:gd name="connsiteY6" fmla="*/ 39375 h 39374"/>
                  <a:gd name="connsiteX7" fmla="*/ 20474 w 91412"/>
                  <a:gd name="connsiteY7" fmla="*/ 39375 h 39374"/>
                  <a:gd name="connsiteX8" fmla="*/ 27452 w 91412"/>
                  <a:gd name="connsiteY8" fmla="*/ 36849 h 39374"/>
                  <a:gd name="connsiteX9" fmla="*/ 38133 w 91412"/>
                  <a:gd name="connsiteY9" fmla="*/ 27944 h 39374"/>
                  <a:gd name="connsiteX10" fmla="*/ 45775 w 91412"/>
                  <a:gd name="connsiteY10" fmla="*/ 25440 h 39374"/>
                  <a:gd name="connsiteX11" fmla="*/ 79508 w 91412"/>
                  <a:gd name="connsiteY11" fmla="*/ 27538 h 39374"/>
                  <a:gd name="connsiteX12" fmla="*/ 90060 w 91412"/>
                  <a:gd name="connsiteY12" fmla="*/ 21266 h 39374"/>
                  <a:gd name="connsiteX13" fmla="*/ 90381 w 91412"/>
                  <a:gd name="connsiteY13" fmla="*/ 20560 h 39374"/>
                  <a:gd name="connsiteX14" fmla="*/ 81627 w 91412"/>
                  <a:gd name="connsiteY14" fmla="*/ 5127 h 39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412" h="39374">
                    <a:moveTo>
                      <a:pt x="81606" y="5149"/>
                    </a:moveTo>
                    <a:lnTo>
                      <a:pt x="31583" y="55"/>
                    </a:lnTo>
                    <a:cubicBezTo>
                      <a:pt x="28801" y="-224"/>
                      <a:pt x="25997" y="568"/>
                      <a:pt x="23792" y="2280"/>
                    </a:cubicBezTo>
                    <a:lnTo>
                      <a:pt x="4806" y="17050"/>
                    </a:lnTo>
                    <a:cubicBezTo>
                      <a:pt x="2794" y="18612"/>
                      <a:pt x="1382" y="20860"/>
                      <a:pt x="846" y="23364"/>
                    </a:cubicBezTo>
                    <a:lnTo>
                      <a:pt x="247" y="26211"/>
                    </a:lnTo>
                    <a:cubicBezTo>
                      <a:pt x="-1208" y="32996"/>
                      <a:pt x="3950" y="39375"/>
                      <a:pt x="10885" y="39375"/>
                    </a:cubicBezTo>
                    <a:lnTo>
                      <a:pt x="20474" y="39375"/>
                    </a:lnTo>
                    <a:cubicBezTo>
                      <a:pt x="23022" y="39375"/>
                      <a:pt x="25483" y="38476"/>
                      <a:pt x="27452" y="36849"/>
                    </a:cubicBezTo>
                    <a:lnTo>
                      <a:pt x="38133" y="27944"/>
                    </a:lnTo>
                    <a:cubicBezTo>
                      <a:pt x="40274" y="26168"/>
                      <a:pt x="43013" y="25269"/>
                      <a:pt x="45775" y="25440"/>
                    </a:cubicBezTo>
                    <a:lnTo>
                      <a:pt x="79508" y="27538"/>
                    </a:lnTo>
                    <a:cubicBezTo>
                      <a:pt x="83981" y="27816"/>
                      <a:pt x="88155" y="25333"/>
                      <a:pt x="90060" y="21266"/>
                    </a:cubicBezTo>
                    <a:lnTo>
                      <a:pt x="90381" y="20560"/>
                    </a:lnTo>
                    <a:cubicBezTo>
                      <a:pt x="93549" y="13775"/>
                      <a:pt x="89076" y="5898"/>
                      <a:pt x="81627" y="512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7" name="Freeform: Shape 17">
                <a:extLst>
                  <a:ext uri="{FF2B5EF4-FFF2-40B4-BE49-F238E27FC236}">
                    <a16:creationId xmlns:a16="http://schemas.microsoft.com/office/drawing/2014/main" id="{2571D673-7027-6FEB-7DEA-E42C385B9D4C}"/>
                  </a:ext>
                </a:extLst>
              </p:cNvPr>
              <p:cNvSpPr/>
              <p:nvPr/>
            </p:nvSpPr>
            <p:spPr>
              <a:xfrm>
                <a:off x="4814570" y="3186197"/>
                <a:ext cx="31419" cy="20880"/>
              </a:xfrm>
              <a:custGeom>
                <a:avLst/>
                <a:gdLst>
                  <a:gd name="connsiteX0" fmla="*/ 7969 w 31419"/>
                  <a:gd name="connsiteY0" fmla="*/ 20881 h 20880"/>
                  <a:gd name="connsiteX1" fmla="*/ 22524 w 31419"/>
                  <a:gd name="connsiteY1" fmla="*/ 20881 h 20880"/>
                  <a:gd name="connsiteX2" fmla="*/ 30358 w 31419"/>
                  <a:gd name="connsiteY2" fmla="*/ 14374 h 20880"/>
                  <a:gd name="connsiteX3" fmla="*/ 31278 w 31419"/>
                  <a:gd name="connsiteY3" fmla="*/ 9451 h 20880"/>
                  <a:gd name="connsiteX4" fmla="*/ 22074 w 31419"/>
                  <a:gd name="connsiteY4" fmla="*/ 118 h 20880"/>
                  <a:gd name="connsiteX5" fmla="*/ 6792 w 31419"/>
                  <a:gd name="connsiteY5" fmla="*/ 2773 h 20880"/>
                  <a:gd name="connsiteX6" fmla="*/ 220 w 31419"/>
                  <a:gd name="connsiteY6" fmla="*/ 9964 h 20880"/>
                  <a:gd name="connsiteX7" fmla="*/ 28 w 31419"/>
                  <a:gd name="connsiteY7" fmla="*/ 12233 h 20880"/>
                  <a:gd name="connsiteX8" fmla="*/ 7969 w 31419"/>
                  <a:gd name="connsiteY8" fmla="*/ 20860 h 2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19" h="20880">
                    <a:moveTo>
                      <a:pt x="7969" y="20881"/>
                    </a:moveTo>
                    <a:lnTo>
                      <a:pt x="22524" y="20881"/>
                    </a:lnTo>
                    <a:cubicBezTo>
                      <a:pt x="26355" y="20881"/>
                      <a:pt x="29652" y="18141"/>
                      <a:pt x="30358" y="14374"/>
                    </a:cubicBezTo>
                    <a:lnTo>
                      <a:pt x="31278" y="9451"/>
                    </a:lnTo>
                    <a:cubicBezTo>
                      <a:pt x="32306" y="3993"/>
                      <a:pt x="27554" y="-823"/>
                      <a:pt x="22074" y="118"/>
                    </a:cubicBezTo>
                    <a:lnTo>
                      <a:pt x="6792" y="2773"/>
                    </a:lnTo>
                    <a:cubicBezTo>
                      <a:pt x="3217" y="3393"/>
                      <a:pt x="520" y="6347"/>
                      <a:pt x="220" y="9964"/>
                    </a:cubicBezTo>
                    <a:lnTo>
                      <a:pt x="28" y="12233"/>
                    </a:lnTo>
                    <a:cubicBezTo>
                      <a:pt x="-358" y="16878"/>
                      <a:pt x="3303" y="20860"/>
                      <a:pt x="7969" y="2086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8" name="Freeform: Shape 18">
                <a:extLst>
                  <a:ext uri="{FF2B5EF4-FFF2-40B4-BE49-F238E27FC236}">
                    <a16:creationId xmlns:a16="http://schemas.microsoft.com/office/drawing/2014/main" id="{0162FDE4-A480-769D-56A9-E71F2F7CFA17}"/>
                  </a:ext>
                </a:extLst>
              </p:cNvPr>
              <p:cNvSpPr/>
              <p:nvPr/>
            </p:nvSpPr>
            <p:spPr>
              <a:xfrm>
                <a:off x="4831510" y="3084232"/>
                <a:ext cx="24901" cy="24901"/>
              </a:xfrm>
              <a:custGeom>
                <a:avLst/>
                <a:gdLst>
                  <a:gd name="connsiteX0" fmla="*/ 18127 w 24901"/>
                  <a:gd name="connsiteY0" fmla="*/ 24321 h 24901"/>
                  <a:gd name="connsiteX1" fmla="*/ 24056 w 24901"/>
                  <a:gd name="connsiteY1" fmla="*/ 17685 h 24901"/>
                  <a:gd name="connsiteX2" fmla="*/ 13183 w 24901"/>
                  <a:gd name="connsiteY2" fmla="*/ 1975 h 24901"/>
                  <a:gd name="connsiteX3" fmla="*/ 5605 w 24901"/>
                  <a:gd name="connsiteY3" fmla="*/ 2039 h 24901"/>
                  <a:gd name="connsiteX4" fmla="*/ 768 w 24901"/>
                  <a:gd name="connsiteY4" fmla="*/ 9295 h 24901"/>
                  <a:gd name="connsiteX5" fmla="*/ 2416 w 24901"/>
                  <a:gd name="connsiteY5" fmla="*/ 15866 h 24901"/>
                  <a:gd name="connsiteX6" fmla="*/ 18127 w 24901"/>
                  <a:gd name="connsiteY6" fmla="*/ 24321 h 2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01" h="24901">
                    <a:moveTo>
                      <a:pt x="18127" y="24321"/>
                    </a:moveTo>
                    <a:cubicBezTo>
                      <a:pt x="22365" y="26611"/>
                      <a:pt x="26796" y="21646"/>
                      <a:pt x="24056" y="17685"/>
                    </a:cubicBezTo>
                    <a:lnTo>
                      <a:pt x="13183" y="1975"/>
                    </a:lnTo>
                    <a:cubicBezTo>
                      <a:pt x="11342" y="-679"/>
                      <a:pt x="7403" y="-658"/>
                      <a:pt x="5605" y="2039"/>
                    </a:cubicBezTo>
                    <a:lnTo>
                      <a:pt x="768" y="9295"/>
                    </a:lnTo>
                    <a:cubicBezTo>
                      <a:pt x="-730" y="11542"/>
                      <a:pt x="40" y="14582"/>
                      <a:pt x="2416" y="15866"/>
                    </a:cubicBezTo>
                    <a:lnTo>
                      <a:pt x="18127" y="24321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9" name="Freeform: Shape 19">
                <a:extLst>
                  <a:ext uri="{FF2B5EF4-FFF2-40B4-BE49-F238E27FC236}">
                    <a16:creationId xmlns:a16="http://schemas.microsoft.com/office/drawing/2014/main" id="{FD7E00EE-B38C-8FA3-2EE7-9298297CD3B8}"/>
                  </a:ext>
                </a:extLst>
              </p:cNvPr>
              <p:cNvSpPr/>
              <p:nvPr/>
            </p:nvSpPr>
            <p:spPr>
              <a:xfrm>
                <a:off x="4691340" y="3127722"/>
                <a:ext cx="91491" cy="73123"/>
              </a:xfrm>
              <a:custGeom>
                <a:avLst/>
                <a:gdLst>
                  <a:gd name="connsiteX0" fmla="*/ 56861 w 91491"/>
                  <a:gd name="connsiteY0" fmla="*/ 14500 h 73123"/>
                  <a:gd name="connsiteX1" fmla="*/ 48385 w 91491"/>
                  <a:gd name="connsiteY1" fmla="*/ 3199 h 73123"/>
                  <a:gd name="connsiteX2" fmla="*/ 41600 w 91491"/>
                  <a:gd name="connsiteY2" fmla="*/ 9 h 73123"/>
                  <a:gd name="connsiteX3" fmla="*/ 19960 w 91491"/>
                  <a:gd name="connsiteY3" fmla="*/ 1101 h 73123"/>
                  <a:gd name="connsiteX4" fmla="*/ 15422 w 91491"/>
                  <a:gd name="connsiteY4" fmla="*/ 2792 h 73123"/>
                  <a:gd name="connsiteX5" fmla="*/ 3050 w 91491"/>
                  <a:gd name="connsiteY5" fmla="*/ 12510 h 73123"/>
                  <a:gd name="connsiteX6" fmla="*/ 1145 w 91491"/>
                  <a:gd name="connsiteY6" fmla="*/ 22891 h 73123"/>
                  <a:gd name="connsiteX7" fmla="*/ 25525 w 91491"/>
                  <a:gd name="connsiteY7" fmla="*/ 63517 h 73123"/>
                  <a:gd name="connsiteX8" fmla="*/ 30854 w 91491"/>
                  <a:gd name="connsiteY8" fmla="*/ 67241 h 73123"/>
                  <a:gd name="connsiteX9" fmla="*/ 60671 w 91491"/>
                  <a:gd name="connsiteY9" fmla="*/ 72977 h 73123"/>
                  <a:gd name="connsiteX10" fmla="*/ 67156 w 91491"/>
                  <a:gd name="connsiteY10" fmla="*/ 71372 h 73123"/>
                  <a:gd name="connsiteX11" fmla="*/ 88497 w 91491"/>
                  <a:gd name="connsiteY11" fmla="*/ 54313 h 73123"/>
                  <a:gd name="connsiteX12" fmla="*/ 91151 w 91491"/>
                  <a:gd name="connsiteY12" fmla="*/ 45794 h 73123"/>
                  <a:gd name="connsiteX13" fmla="*/ 85522 w 91491"/>
                  <a:gd name="connsiteY13" fmla="*/ 27022 h 73123"/>
                  <a:gd name="connsiteX14" fmla="*/ 79614 w 91491"/>
                  <a:gd name="connsiteY14" fmla="*/ 21521 h 73123"/>
                  <a:gd name="connsiteX15" fmla="*/ 61484 w 91491"/>
                  <a:gd name="connsiteY15" fmla="*/ 17497 h 73123"/>
                  <a:gd name="connsiteX16" fmla="*/ 56839 w 91491"/>
                  <a:gd name="connsiteY16" fmla="*/ 14500 h 7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1491" h="73123">
                    <a:moveTo>
                      <a:pt x="56861" y="14500"/>
                    </a:moveTo>
                    <a:lnTo>
                      <a:pt x="48385" y="3199"/>
                    </a:lnTo>
                    <a:cubicBezTo>
                      <a:pt x="46801" y="1080"/>
                      <a:pt x="44254" y="-119"/>
                      <a:pt x="41600" y="9"/>
                    </a:cubicBezTo>
                    <a:lnTo>
                      <a:pt x="19960" y="1101"/>
                    </a:lnTo>
                    <a:cubicBezTo>
                      <a:pt x="18311" y="1187"/>
                      <a:pt x="16727" y="1764"/>
                      <a:pt x="15422" y="2792"/>
                    </a:cubicBezTo>
                    <a:lnTo>
                      <a:pt x="3050" y="12510"/>
                    </a:lnTo>
                    <a:cubicBezTo>
                      <a:pt x="-118" y="14993"/>
                      <a:pt x="-931" y="19445"/>
                      <a:pt x="1145" y="22891"/>
                    </a:cubicBezTo>
                    <a:lnTo>
                      <a:pt x="25525" y="63517"/>
                    </a:lnTo>
                    <a:cubicBezTo>
                      <a:pt x="26681" y="65464"/>
                      <a:pt x="28628" y="66813"/>
                      <a:pt x="30854" y="67241"/>
                    </a:cubicBezTo>
                    <a:lnTo>
                      <a:pt x="60671" y="72977"/>
                    </a:lnTo>
                    <a:cubicBezTo>
                      <a:pt x="62961" y="73427"/>
                      <a:pt x="65337" y="72828"/>
                      <a:pt x="67156" y="71372"/>
                    </a:cubicBezTo>
                    <a:lnTo>
                      <a:pt x="88497" y="54313"/>
                    </a:lnTo>
                    <a:cubicBezTo>
                      <a:pt x="91044" y="52279"/>
                      <a:pt x="92093" y="48919"/>
                      <a:pt x="91151" y="45794"/>
                    </a:cubicBezTo>
                    <a:lnTo>
                      <a:pt x="85522" y="27022"/>
                    </a:lnTo>
                    <a:cubicBezTo>
                      <a:pt x="84687" y="24261"/>
                      <a:pt x="82439" y="22163"/>
                      <a:pt x="79614" y="21521"/>
                    </a:cubicBezTo>
                    <a:lnTo>
                      <a:pt x="61484" y="17497"/>
                    </a:lnTo>
                    <a:cubicBezTo>
                      <a:pt x="59622" y="17090"/>
                      <a:pt x="57974" y="16020"/>
                      <a:pt x="56839" y="1450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50" name="Freeform: Shape 20">
                <a:extLst>
                  <a:ext uri="{FF2B5EF4-FFF2-40B4-BE49-F238E27FC236}">
                    <a16:creationId xmlns:a16="http://schemas.microsoft.com/office/drawing/2014/main" id="{86894720-48B8-09DE-8DE0-34F6FC031956}"/>
                  </a:ext>
                </a:extLst>
              </p:cNvPr>
              <p:cNvSpPr/>
              <p:nvPr/>
            </p:nvSpPr>
            <p:spPr>
              <a:xfrm>
                <a:off x="5073127" y="2243152"/>
                <a:ext cx="36728" cy="26725"/>
              </a:xfrm>
              <a:custGeom>
                <a:avLst/>
                <a:gdLst>
                  <a:gd name="connsiteX0" fmla="*/ 2178 w 36728"/>
                  <a:gd name="connsiteY0" fmla="*/ 18468 h 26725"/>
                  <a:gd name="connsiteX1" fmla="*/ 7444 w 36728"/>
                  <a:gd name="connsiteY1" fmla="*/ 22942 h 26725"/>
                  <a:gd name="connsiteX2" fmla="*/ 26643 w 36728"/>
                  <a:gd name="connsiteY2" fmla="*/ 26602 h 26725"/>
                  <a:gd name="connsiteX3" fmla="*/ 34799 w 36728"/>
                  <a:gd name="connsiteY3" fmla="*/ 21187 h 26725"/>
                  <a:gd name="connsiteX4" fmla="*/ 36575 w 36728"/>
                  <a:gd name="connsiteY4" fmla="*/ 12882 h 26725"/>
                  <a:gd name="connsiteX5" fmla="*/ 33343 w 36728"/>
                  <a:gd name="connsiteY5" fmla="*/ 5411 h 26725"/>
                  <a:gd name="connsiteX6" fmla="*/ 26001 w 36728"/>
                  <a:gd name="connsiteY6" fmla="*/ 1002 h 26725"/>
                  <a:gd name="connsiteX7" fmla="*/ 20522 w 36728"/>
                  <a:gd name="connsiteY7" fmla="*/ 253 h 26725"/>
                  <a:gd name="connsiteX8" fmla="*/ 5132 w 36728"/>
                  <a:gd name="connsiteY8" fmla="*/ 4534 h 26725"/>
                  <a:gd name="connsiteX9" fmla="*/ 423 w 36728"/>
                  <a:gd name="connsiteY9" fmla="*/ 13674 h 26725"/>
                  <a:gd name="connsiteX10" fmla="*/ 2157 w 36728"/>
                  <a:gd name="connsiteY10" fmla="*/ 18447 h 2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28" h="26725">
                    <a:moveTo>
                      <a:pt x="2178" y="18468"/>
                    </a:moveTo>
                    <a:cubicBezTo>
                      <a:pt x="3013" y="20780"/>
                      <a:pt x="5025" y="22492"/>
                      <a:pt x="7444" y="22942"/>
                    </a:cubicBezTo>
                    <a:lnTo>
                      <a:pt x="26643" y="26602"/>
                    </a:lnTo>
                    <a:cubicBezTo>
                      <a:pt x="30368" y="27308"/>
                      <a:pt x="34007" y="24911"/>
                      <a:pt x="34799" y="21187"/>
                    </a:cubicBezTo>
                    <a:lnTo>
                      <a:pt x="36575" y="12882"/>
                    </a:lnTo>
                    <a:cubicBezTo>
                      <a:pt x="37196" y="9949"/>
                      <a:pt x="35890" y="6953"/>
                      <a:pt x="33343" y="5411"/>
                    </a:cubicBezTo>
                    <a:lnTo>
                      <a:pt x="26001" y="1002"/>
                    </a:lnTo>
                    <a:cubicBezTo>
                      <a:pt x="24353" y="17"/>
                      <a:pt x="22384" y="-261"/>
                      <a:pt x="20522" y="253"/>
                    </a:cubicBezTo>
                    <a:lnTo>
                      <a:pt x="5132" y="4534"/>
                    </a:lnTo>
                    <a:cubicBezTo>
                      <a:pt x="1194" y="5625"/>
                      <a:pt x="-968" y="9842"/>
                      <a:pt x="423" y="13674"/>
                    </a:cubicBezTo>
                    <a:lnTo>
                      <a:pt x="2157" y="18447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51" name="Freeform: Shape 21">
                <a:extLst>
                  <a:ext uri="{FF2B5EF4-FFF2-40B4-BE49-F238E27FC236}">
                    <a16:creationId xmlns:a16="http://schemas.microsoft.com/office/drawing/2014/main" id="{AEAB6150-BDC2-6154-13A9-C32AD96D858D}"/>
                  </a:ext>
                </a:extLst>
              </p:cNvPr>
              <p:cNvSpPr/>
              <p:nvPr/>
            </p:nvSpPr>
            <p:spPr>
              <a:xfrm>
                <a:off x="4720119" y="2769043"/>
                <a:ext cx="38295" cy="101309"/>
              </a:xfrm>
              <a:custGeom>
                <a:avLst/>
                <a:gdLst>
                  <a:gd name="connsiteX0" fmla="*/ 17231 w 38295"/>
                  <a:gd name="connsiteY0" fmla="*/ 100358 h 101309"/>
                  <a:gd name="connsiteX1" fmla="*/ 17231 w 38295"/>
                  <a:gd name="connsiteY1" fmla="*/ 100358 h 101309"/>
                  <a:gd name="connsiteX2" fmla="*/ 24594 w 38295"/>
                  <a:gd name="connsiteY2" fmla="*/ 96933 h 101309"/>
                  <a:gd name="connsiteX3" fmla="*/ 26927 w 38295"/>
                  <a:gd name="connsiteY3" fmla="*/ 49030 h 101309"/>
                  <a:gd name="connsiteX4" fmla="*/ 28083 w 38295"/>
                  <a:gd name="connsiteY4" fmla="*/ 46204 h 101309"/>
                  <a:gd name="connsiteX5" fmla="*/ 37137 w 38295"/>
                  <a:gd name="connsiteY5" fmla="*/ 36016 h 101309"/>
                  <a:gd name="connsiteX6" fmla="*/ 38293 w 38295"/>
                  <a:gd name="connsiteY6" fmla="*/ 32784 h 101309"/>
                  <a:gd name="connsiteX7" fmla="*/ 37415 w 38295"/>
                  <a:gd name="connsiteY7" fmla="*/ 12706 h 101309"/>
                  <a:gd name="connsiteX8" fmla="*/ 26328 w 38295"/>
                  <a:gd name="connsiteY8" fmla="*/ 185 h 101309"/>
                  <a:gd name="connsiteX9" fmla="*/ 15112 w 38295"/>
                  <a:gd name="connsiteY9" fmla="*/ 3545 h 101309"/>
                  <a:gd name="connsiteX10" fmla="*/ 4238 w 38295"/>
                  <a:gd name="connsiteY10" fmla="*/ 13627 h 101309"/>
                  <a:gd name="connsiteX11" fmla="*/ 0 w 38295"/>
                  <a:gd name="connsiteY11" fmla="*/ 23344 h 101309"/>
                  <a:gd name="connsiteX12" fmla="*/ 0 w 38295"/>
                  <a:gd name="connsiteY12" fmla="*/ 65490 h 101309"/>
                  <a:gd name="connsiteX13" fmla="*/ 17209 w 38295"/>
                  <a:gd name="connsiteY13" fmla="*/ 100315 h 10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95" h="101309">
                    <a:moveTo>
                      <a:pt x="17231" y="100358"/>
                    </a:moveTo>
                    <a:lnTo>
                      <a:pt x="17231" y="100358"/>
                    </a:lnTo>
                    <a:cubicBezTo>
                      <a:pt x="20163" y="102605"/>
                      <a:pt x="24401" y="100636"/>
                      <a:pt x="24594" y="96933"/>
                    </a:cubicBezTo>
                    <a:lnTo>
                      <a:pt x="26927" y="49030"/>
                    </a:lnTo>
                    <a:cubicBezTo>
                      <a:pt x="26970" y="47981"/>
                      <a:pt x="27376" y="46996"/>
                      <a:pt x="28083" y="46204"/>
                    </a:cubicBezTo>
                    <a:lnTo>
                      <a:pt x="37137" y="36016"/>
                    </a:lnTo>
                    <a:cubicBezTo>
                      <a:pt x="37929" y="35117"/>
                      <a:pt x="38335" y="33961"/>
                      <a:pt x="38293" y="32784"/>
                    </a:cubicBezTo>
                    <a:lnTo>
                      <a:pt x="37415" y="12706"/>
                    </a:lnTo>
                    <a:cubicBezTo>
                      <a:pt x="37137" y="6435"/>
                      <a:pt x="32513" y="1212"/>
                      <a:pt x="26328" y="185"/>
                    </a:cubicBezTo>
                    <a:cubicBezTo>
                      <a:pt x="22261" y="-500"/>
                      <a:pt x="18130" y="741"/>
                      <a:pt x="15112" y="3545"/>
                    </a:cubicBezTo>
                    <a:lnTo>
                      <a:pt x="4238" y="13627"/>
                    </a:lnTo>
                    <a:cubicBezTo>
                      <a:pt x="1541" y="16131"/>
                      <a:pt x="0" y="19663"/>
                      <a:pt x="0" y="23344"/>
                    </a:cubicBezTo>
                    <a:lnTo>
                      <a:pt x="0" y="65490"/>
                    </a:lnTo>
                    <a:cubicBezTo>
                      <a:pt x="0" y="79146"/>
                      <a:pt x="6357" y="92032"/>
                      <a:pt x="17209" y="100315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4" name="Freeform: Shape 22">
                <a:extLst>
                  <a:ext uri="{FF2B5EF4-FFF2-40B4-BE49-F238E27FC236}">
                    <a16:creationId xmlns:a16="http://schemas.microsoft.com/office/drawing/2014/main" id="{338B84AB-92ED-BD0F-E115-9F6F58B86A7A}"/>
                  </a:ext>
                </a:extLst>
              </p:cNvPr>
              <p:cNvSpPr/>
              <p:nvPr/>
            </p:nvSpPr>
            <p:spPr>
              <a:xfrm>
                <a:off x="4126217" y="2600000"/>
                <a:ext cx="858934" cy="957009"/>
              </a:xfrm>
              <a:custGeom>
                <a:avLst/>
                <a:gdLst>
                  <a:gd name="connsiteX0" fmla="*/ 319389 w 858934"/>
                  <a:gd name="connsiteY0" fmla="*/ 554808 h 957009"/>
                  <a:gd name="connsiteX1" fmla="*/ 315686 w 858934"/>
                  <a:gd name="connsiteY1" fmla="*/ 553074 h 957009"/>
                  <a:gd name="connsiteX2" fmla="*/ 310528 w 858934"/>
                  <a:gd name="connsiteY2" fmla="*/ 549179 h 957009"/>
                  <a:gd name="connsiteX3" fmla="*/ 296658 w 858934"/>
                  <a:gd name="connsiteY3" fmla="*/ 533168 h 957009"/>
                  <a:gd name="connsiteX4" fmla="*/ 293340 w 858934"/>
                  <a:gd name="connsiteY4" fmla="*/ 526790 h 957009"/>
                  <a:gd name="connsiteX5" fmla="*/ 293340 w 858934"/>
                  <a:gd name="connsiteY5" fmla="*/ 526790 h 957009"/>
                  <a:gd name="connsiteX6" fmla="*/ 272535 w 858934"/>
                  <a:gd name="connsiteY6" fmla="*/ 516173 h 957009"/>
                  <a:gd name="connsiteX7" fmla="*/ 244944 w 858934"/>
                  <a:gd name="connsiteY7" fmla="*/ 527261 h 957009"/>
                  <a:gd name="connsiteX8" fmla="*/ 239893 w 858934"/>
                  <a:gd name="connsiteY8" fmla="*/ 532162 h 957009"/>
                  <a:gd name="connsiteX9" fmla="*/ 235698 w 858934"/>
                  <a:gd name="connsiteY9" fmla="*/ 539718 h 957009"/>
                  <a:gd name="connsiteX10" fmla="*/ 232787 w 858934"/>
                  <a:gd name="connsiteY10" fmla="*/ 543207 h 957009"/>
                  <a:gd name="connsiteX11" fmla="*/ 228827 w 858934"/>
                  <a:gd name="connsiteY11" fmla="*/ 546482 h 957009"/>
                  <a:gd name="connsiteX12" fmla="*/ 233493 w 858934"/>
                  <a:gd name="connsiteY12" fmla="*/ 567651 h 957009"/>
                  <a:gd name="connsiteX13" fmla="*/ 242568 w 858934"/>
                  <a:gd name="connsiteY13" fmla="*/ 580066 h 957009"/>
                  <a:gd name="connsiteX14" fmla="*/ 241905 w 858934"/>
                  <a:gd name="connsiteY14" fmla="*/ 592694 h 957009"/>
                  <a:gd name="connsiteX15" fmla="*/ 244367 w 858934"/>
                  <a:gd name="connsiteY15" fmla="*/ 600699 h 957009"/>
                  <a:gd name="connsiteX16" fmla="*/ 270266 w 858934"/>
                  <a:gd name="connsiteY16" fmla="*/ 634840 h 957009"/>
                  <a:gd name="connsiteX17" fmla="*/ 277222 w 858934"/>
                  <a:gd name="connsiteY17" fmla="*/ 639335 h 957009"/>
                  <a:gd name="connsiteX18" fmla="*/ 308409 w 858934"/>
                  <a:gd name="connsiteY18" fmla="*/ 646548 h 957009"/>
                  <a:gd name="connsiteX19" fmla="*/ 309886 w 858934"/>
                  <a:gd name="connsiteY19" fmla="*/ 656801 h 957009"/>
                  <a:gd name="connsiteX20" fmla="*/ 300660 w 858934"/>
                  <a:gd name="connsiteY20" fmla="*/ 660268 h 957009"/>
                  <a:gd name="connsiteX21" fmla="*/ 299012 w 858934"/>
                  <a:gd name="connsiteY21" fmla="*/ 682508 h 957009"/>
                  <a:gd name="connsiteX22" fmla="*/ 309864 w 858934"/>
                  <a:gd name="connsiteY22" fmla="*/ 688544 h 957009"/>
                  <a:gd name="connsiteX23" fmla="*/ 315601 w 858934"/>
                  <a:gd name="connsiteY23" fmla="*/ 695586 h 957009"/>
                  <a:gd name="connsiteX24" fmla="*/ 318554 w 858934"/>
                  <a:gd name="connsiteY24" fmla="*/ 704918 h 957009"/>
                  <a:gd name="connsiteX25" fmla="*/ 335164 w 858934"/>
                  <a:gd name="connsiteY25" fmla="*/ 712474 h 957009"/>
                  <a:gd name="connsiteX26" fmla="*/ 342228 w 858934"/>
                  <a:gd name="connsiteY26" fmla="*/ 709392 h 957009"/>
                  <a:gd name="connsiteX27" fmla="*/ 369219 w 858934"/>
                  <a:gd name="connsiteY27" fmla="*/ 707315 h 957009"/>
                  <a:gd name="connsiteX28" fmla="*/ 369626 w 858934"/>
                  <a:gd name="connsiteY28" fmla="*/ 707422 h 957009"/>
                  <a:gd name="connsiteX29" fmla="*/ 371638 w 858934"/>
                  <a:gd name="connsiteY29" fmla="*/ 721870 h 957009"/>
                  <a:gd name="connsiteX30" fmla="*/ 346851 w 858934"/>
                  <a:gd name="connsiteY30" fmla="*/ 736425 h 957009"/>
                  <a:gd name="connsiteX31" fmla="*/ 342506 w 858934"/>
                  <a:gd name="connsiteY31" fmla="*/ 748476 h 957009"/>
                  <a:gd name="connsiteX32" fmla="*/ 342592 w 858934"/>
                  <a:gd name="connsiteY32" fmla="*/ 748712 h 957009"/>
                  <a:gd name="connsiteX33" fmla="*/ 357254 w 858934"/>
                  <a:gd name="connsiteY33" fmla="*/ 753570 h 957009"/>
                  <a:gd name="connsiteX34" fmla="*/ 373436 w 858934"/>
                  <a:gd name="connsiteY34" fmla="*/ 742783 h 957009"/>
                  <a:gd name="connsiteX35" fmla="*/ 380478 w 858934"/>
                  <a:gd name="connsiteY35" fmla="*/ 741199 h 957009"/>
                  <a:gd name="connsiteX36" fmla="*/ 397323 w 858934"/>
                  <a:gd name="connsiteY36" fmla="*/ 743724 h 957009"/>
                  <a:gd name="connsiteX37" fmla="*/ 408047 w 858934"/>
                  <a:gd name="connsiteY37" fmla="*/ 737667 h 957009"/>
                  <a:gd name="connsiteX38" fmla="*/ 408710 w 858934"/>
                  <a:gd name="connsiteY38" fmla="*/ 736104 h 957009"/>
                  <a:gd name="connsiteX39" fmla="*/ 420739 w 858934"/>
                  <a:gd name="connsiteY39" fmla="*/ 730347 h 957009"/>
                  <a:gd name="connsiteX40" fmla="*/ 439683 w 858934"/>
                  <a:gd name="connsiteY40" fmla="*/ 735848 h 957009"/>
                  <a:gd name="connsiteX41" fmla="*/ 460102 w 858934"/>
                  <a:gd name="connsiteY41" fmla="*/ 723925 h 957009"/>
                  <a:gd name="connsiteX42" fmla="*/ 468686 w 858934"/>
                  <a:gd name="connsiteY42" fmla="*/ 713073 h 957009"/>
                  <a:gd name="connsiteX43" fmla="*/ 478125 w 858934"/>
                  <a:gd name="connsiteY43" fmla="*/ 708364 h 957009"/>
                  <a:gd name="connsiteX44" fmla="*/ 491332 w 858934"/>
                  <a:gd name="connsiteY44" fmla="*/ 707743 h 957009"/>
                  <a:gd name="connsiteX45" fmla="*/ 498909 w 858934"/>
                  <a:gd name="connsiteY45" fmla="*/ 710697 h 957009"/>
                  <a:gd name="connsiteX46" fmla="*/ 509268 w 858934"/>
                  <a:gd name="connsiteY46" fmla="*/ 727093 h 957009"/>
                  <a:gd name="connsiteX47" fmla="*/ 505095 w 858934"/>
                  <a:gd name="connsiteY47" fmla="*/ 783408 h 957009"/>
                  <a:gd name="connsiteX48" fmla="*/ 512137 w 858934"/>
                  <a:gd name="connsiteY48" fmla="*/ 795181 h 957009"/>
                  <a:gd name="connsiteX49" fmla="*/ 514855 w 858934"/>
                  <a:gd name="connsiteY49" fmla="*/ 796379 h 957009"/>
                  <a:gd name="connsiteX50" fmla="*/ 531551 w 858934"/>
                  <a:gd name="connsiteY50" fmla="*/ 786576 h 957009"/>
                  <a:gd name="connsiteX51" fmla="*/ 534183 w 858934"/>
                  <a:gd name="connsiteY51" fmla="*/ 757723 h 957009"/>
                  <a:gd name="connsiteX52" fmla="*/ 534804 w 858934"/>
                  <a:gd name="connsiteY52" fmla="*/ 754876 h 957009"/>
                  <a:gd name="connsiteX53" fmla="*/ 541975 w 858934"/>
                  <a:gd name="connsiteY53" fmla="*/ 734392 h 957009"/>
                  <a:gd name="connsiteX54" fmla="*/ 551093 w 858934"/>
                  <a:gd name="connsiteY54" fmla="*/ 726601 h 957009"/>
                  <a:gd name="connsiteX55" fmla="*/ 560811 w 858934"/>
                  <a:gd name="connsiteY55" fmla="*/ 716091 h 957009"/>
                  <a:gd name="connsiteX56" fmla="*/ 562630 w 858934"/>
                  <a:gd name="connsiteY56" fmla="*/ 698261 h 957009"/>
                  <a:gd name="connsiteX57" fmla="*/ 581744 w 858934"/>
                  <a:gd name="connsiteY57" fmla="*/ 693445 h 957009"/>
                  <a:gd name="connsiteX58" fmla="*/ 591676 w 858934"/>
                  <a:gd name="connsiteY58" fmla="*/ 708086 h 957009"/>
                  <a:gd name="connsiteX59" fmla="*/ 593024 w 858934"/>
                  <a:gd name="connsiteY59" fmla="*/ 710890 h 957009"/>
                  <a:gd name="connsiteX60" fmla="*/ 599831 w 858934"/>
                  <a:gd name="connsiteY60" fmla="*/ 733022 h 957009"/>
                  <a:gd name="connsiteX61" fmla="*/ 615563 w 858934"/>
                  <a:gd name="connsiteY61" fmla="*/ 738737 h 957009"/>
                  <a:gd name="connsiteX62" fmla="*/ 625195 w 858934"/>
                  <a:gd name="connsiteY62" fmla="*/ 732487 h 957009"/>
                  <a:gd name="connsiteX63" fmla="*/ 638338 w 858934"/>
                  <a:gd name="connsiteY63" fmla="*/ 733857 h 957009"/>
                  <a:gd name="connsiteX64" fmla="*/ 646043 w 858934"/>
                  <a:gd name="connsiteY64" fmla="*/ 741563 h 957009"/>
                  <a:gd name="connsiteX65" fmla="*/ 657109 w 858934"/>
                  <a:gd name="connsiteY65" fmla="*/ 743981 h 957009"/>
                  <a:gd name="connsiteX66" fmla="*/ 686583 w 858934"/>
                  <a:gd name="connsiteY66" fmla="*/ 733065 h 957009"/>
                  <a:gd name="connsiteX67" fmla="*/ 690714 w 858934"/>
                  <a:gd name="connsiteY67" fmla="*/ 729833 h 957009"/>
                  <a:gd name="connsiteX68" fmla="*/ 692662 w 858934"/>
                  <a:gd name="connsiteY68" fmla="*/ 726986 h 957009"/>
                  <a:gd name="connsiteX69" fmla="*/ 708373 w 858934"/>
                  <a:gd name="connsiteY69" fmla="*/ 732401 h 957009"/>
                  <a:gd name="connsiteX70" fmla="*/ 708138 w 858934"/>
                  <a:gd name="connsiteY70" fmla="*/ 735869 h 957009"/>
                  <a:gd name="connsiteX71" fmla="*/ 700047 w 858934"/>
                  <a:gd name="connsiteY71" fmla="*/ 743896 h 957009"/>
                  <a:gd name="connsiteX72" fmla="*/ 684486 w 858934"/>
                  <a:gd name="connsiteY72" fmla="*/ 744816 h 957009"/>
                  <a:gd name="connsiteX73" fmla="*/ 682516 w 858934"/>
                  <a:gd name="connsiteY73" fmla="*/ 745158 h 957009"/>
                  <a:gd name="connsiteX74" fmla="*/ 642704 w 858934"/>
                  <a:gd name="connsiteY74" fmla="*/ 757102 h 957009"/>
                  <a:gd name="connsiteX75" fmla="*/ 639451 w 858934"/>
                  <a:gd name="connsiteY75" fmla="*/ 758922 h 957009"/>
                  <a:gd name="connsiteX76" fmla="*/ 588123 w 858934"/>
                  <a:gd name="connsiteY76" fmla="*/ 804534 h 957009"/>
                  <a:gd name="connsiteX77" fmla="*/ 576543 w 858934"/>
                  <a:gd name="connsiteY77" fmla="*/ 829406 h 957009"/>
                  <a:gd name="connsiteX78" fmla="*/ 575794 w 858934"/>
                  <a:gd name="connsiteY78" fmla="*/ 857511 h 957009"/>
                  <a:gd name="connsiteX79" fmla="*/ 570443 w 858934"/>
                  <a:gd name="connsiteY79" fmla="*/ 875062 h 957009"/>
                  <a:gd name="connsiteX80" fmla="*/ 556701 w 858934"/>
                  <a:gd name="connsiteY80" fmla="*/ 896767 h 957009"/>
                  <a:gd name="connsiteX81" fmla="*/ 552570 w 858934"/>
                  <a:gd name="connsiteY81" fmla="*/ 924336 h 957009"/>
                  <a:gd name="connsiteX82" fmla="*/ 558927 w 858934"/>
                  <a:gd name="connsiteY82" fmla="*/ 947645 h 957009"/>
                  <a:gd name="connsiteX83" fmla="*/ 581188 w 858934"/>
                  <a:gd name="connsiteY83" fmla="*/ 952097 h 957009"/>
                  <a:gd name="connsiteX84" fmla="*/ 592874 w 858934"/>
                  <a:gd name="connsiteY84" fmla="*/ 937071 h 957009"/>
                  <a:gd name="connsiteX85" fmla="*/ 599403 w 858934"/>
                  <a:gd name="connsiteY85" fmla="*/ 932662 h 957009"/>
                  <a:gd name="connsiteX86" fmla="*/ 638766 w 858934"/>
                  <a:gd name="connsiteY86" fmla="*/ 921403 h 957009"/>
                  <a:gd name="connsiteX87" fmla="*/ 645123 w 858934"/>
                  <a:gd name="connsiteY87" fmla="*/ 912970 h 957009"/>
                  <a:gd name="connsiteX88" fmla="*/ 645123 w 858934"/>
                  <a:gd name="connsiteY88" fmla="*/ 910915 h 957009"/>
                  <a:gd name="connsiteX89" fmla="*/ 656018 w 858934"/>
                  <a:gd name="connsiteY89" fmla="*/ 902417 h 957009"/>
                  <a:gd name="connsiteX90" fmla="*/ 656018 w 858934"/>
                  <a:gd name="connsiteY90" fmla="*/ 902417 h 957009"/>
                  <a:gd name="connsiteX91" fmla="*/ 666870 w 858934"/>
                  <a:gd name="connsiteY91" fmla="*/ 893213 h 957009"/>
                  <a:gd name="connsiteX92" fmla="*/ 665457 w 858934"/>
                  <a:gd name="connsiteY92" fmla="*/ 875576 h 957009"/>
                  <a:gd name="connsiteX93" fmla="*/ 670038 w 858934"/>
                  <a:gd name="connsiteY93" fmla="*/ 867164 h 957009"/>
                  <a:gd name="connsiteX94" fmla="*/ 680397 w 858934"/>
                  <a:gd name="connsiteY94" fmla="*/ 861577 h 957009"/>
                  <a:gd name="connsiteX95" fmla="*/ 684550 w 858934"/>
                  <a:gd name="connsiteY95" fmla="*/ 856633 h 957009"/>
                  <a:gd name="connsiteX96" fmla="*/ 692983 w 858934"/>
                  <a:gd name="connsiteY96" fmla="*/ 831311 h 957009"/>
                  <a:gd name="connsiteX97" fmla="*/ 700539 w 858934"/>
                  <a:gd name="connsiteY97" fmla="*/ 825361 h 957009"/>
                  <a:gd name="connsiteX98" fmla="*/ 720317 w 858934"/>
                  <a:gd name="connsiteY98" fmla="*/ 823649 h 957009"/>
                  <a:gd name="connsiteX99" fmla="*/ 728279 w 858934"/>
                  <a:gd name="connsiteY99" fmla="*/ 815879 h 957009"/>
                  <a:gd name="connsiteX100" fmla="*/ 729799 w 858934"/>
                  <a:gd name="connsiteY100" fmla="*/ 802201 h 957009"/>
                  <a:gd name="connsiteX101" fmla="*/ 734594 w 858934"/>
                  <a:gd name="connsiteY101" fmla="*/ 795331 h 957009"/>
                  <a:gd name="connsiteX102" fmla="*/ 738939 w 858934"/>
                  <a:gd name="connsiteY102" fmla="*/ 793147 h 957009"/>
                  <a:gd name="connsiteX103" fmla="*/ 743712 w 858934"/>
                  <a:gd name="connsiteY103" fmla="*/ 784158 h 957009"/>
                  <a:gd name="connsiteX104" fmla="*/ 740309 w 858934"/>
                  <a:gd name="connsiteY104" fmla="*/ 758215 h 957009"/>
                  <a:gd name="connsiteX105" fmla="*/ 756747 w 858934"/>
                  <a:gd name="connsiteY105" fmla="*/ 746978 h 957009"/>
                  <a:gd name="connsiteX106" fmla="*/ 760365 w 858934"/>
                  <a:gd name="connsiteY106" fmla="*/ 748968 h 957009"/>
                  <a:gd name="connsiteX107" fmla="*/ 771281 w 858934"/>
                  <a:gd name="connsiteY107" fmla="*/ 748883 h 957009"/>
                  <a:gd name="connsiteX108" fmla="*/ 800455 w 858934"/>
                  <a:gd name="connsiteY108" fmla="*/ 732209 h 957009"/>
                  <a:gd name="connsiteX109" fmla="*/ 806042 w 858934"/>
                  <a:gd name="connsiteY109" fmla="*/ 723326 h 957009"/>
                  <a:gd name="connsiteX110" fmla="*/ 806449 w 858934"/>
                  <a:gd name="connsiteY110" fmla="*/ 717739 h 957009"/>
                  <a:gd name="connsiteX111" fmla="*/ 815246 w 858934"/>
                  <a:gd name="connsiteY111" fmla="*/ 707637 h 957009"/>
                  <a:gd name="connsiteX112" fmla="*/ 823979 w 858934"/>
                  <a:gd name="connsiteY112" fmla="*/ 705774 h 957009"/>
                  <a:gd name="connsiteX113" fmla="*/ 829180 w 858934"/>
                  <a:gd name="connsiteY113" fmla="*/ 703099 h 957009"/>
                  <a:gd name="connsiteX114" fmla="*/ 838063 w 858934"/>
                  <a:gd name="connsiteY114" fmla="*/ 694965 h 957009"/>
                  <a:gd name="connsiteX115" fmla="*/ 843350 w 858934"/>
                  <a:gd name="connsiteY115" fmla="*/ 681501 h 957009"/>
                  <a:gd name="connsiteX116" fmla="*/ 841723 w 858934"/>
                  <a:gd name="connsiteY116" fmla="*/ 661210 h 957009"/>
                  <a:gd name="connsiteX117" fmla="*/ 846047 w 858934"/>
                  <a:gd name="connsiteY117" fmla="*/ 648710 h 957009"/>
                  <a:gd name="connsiteX118" fmla="*/ 854566 w 858934"/>
                  <a:gd name="connsiteY118" fmla="*/ 639484 h 957009"/>
                  <a:gd name="connsiteX119" fmla="*/ 858825 w 858934"/>
                  <a:gd name="connsiteY119" fmla="*/ 630174 h 957009"/>
                  <a:gd name="connsiteX120" fmla="*/ 858825 w 858934"/>
                  <a:gd name="connsiteY120" fmla="*/ 630174 h 957009"/>
                  <a:gd name="connsiteX121" fmla="*/ 842087 w 858934"/>
                  <a:gd name="connsiteY121" fmla="*/ 611830 h 957009"/>
                  <a:gd name="connsiteX122" fmla="*/ 806106 w 858934"/>
                  <a:gd name="connsiteY122" fmla="*/ 612643 h 957009"/>
                  <a:gd name="connsiteX123" fmla="*/ 797266 w 858934"/>
                  <a:gd name="connsiteY123" fmla="*/ 605280 h 957009"/>
                  <a:gd name="connsiteX124" fmla="*/ 797223 w 858934"/>
                  <a:gd name="connsiteY124" fmla="*/ 605066 h 957009"/>
                  <a:gd name="connsiteX125" fmla="*/ 786564 w 858934"/>
                  <a:gd name="connsiteY125" fmla="*/ 598238 h 957009"/>
                  <a:gd name="connsiteX126" fmla="*/ 765694 w 858934"/>
                  <a:gd name="connsiteY126" fmla="*/ 603932 h 957009"/>
                  <a:gd name="connsiteX127" fmla="*/ 763297 w 858934"/>
                  <a:gd name="connsiteY127" fmla="*/ 605002 h 957009"/>
                  <a:gd name="connsiteX128" fmla="*/ 733802 w 858934"/>
                  <a:gd name="connsiteY128" fmla="*/ 623774 h 957009"/>
                  <a:gd name="connsiteX129" fmla="*/ 732453 w 858934"/>
                  <a:gd name="connsiteY129" fmla="*/ 624480 h 957009"/>
                  <a:gd name="connsiteX130" fmla="*/ 680590 w 858934"/>
                  <a:gd name="connsiteY130" fmla="*/ 645991 h 957009"/>
                  <a:gd name="connsiteX131" fmla="*/ 670765 w 858934"/>
                  <a:gd name="connsiteY131" fmla="*/ 643808 h 957009"/>
                  <a:gd name="connsiteX132" fmla="*/ 646493 w 858934"/>
                  <a:gd name="connsiteY132" fmla="*/ 617224 h 957009"/>
                  <a:gd name="connsiteX133" fmla="*/ 643111 w 858934"/>
                  <a:gd name="connsiteY133" fmla="*/ 614934 h 957009"/>
                  <a:gd name="connsiteX134" fmla="*/ 611732 w 858934"/>
                  <a:gd name="connsiteY134" fmla="*/ 603161 h 957009"/>
                  <a:gd name="connsiteX135" fmla="*/ 610234 w 858934"/>
                  <a:gd name="connsiteY135" fmla="*/ 602755 h 957009"/>
                  <a:gd name="connsiteX136" fmla="*/ 583414 w 858934"/>
                  <a:gd name="connsiteY136" fmla="*/ 597874 h 957009"/>
                  <a:gd name="connsiteX137" fmla="*/ 577699 w 858934"/>
                  <a:gd name="connsiteY137" fmla="*/ 594107 h 957009"/>
                  <a:gd name="connsiteX138" fmla="*/ 573568 w 858934"/>
                  <a:gd name="connsiteY138" fmla="*/ 587900 h 957009"/>
                  <a:gd name="connsiteX139" fmla="*/ 560982 w 858934"/>
                  <a:gd name="connsiteY139" fmla="*/ 585781 h 957009"/>
                  <a:gd name="connsiteX140" fmla="*/ 544329 w 858934"/>
                  <a:gd name="connsiteY140" fmla="*/ 598409 h 957009"/>
                  <a:gd name="connsiteX141" fmla="*/ 540219 w 858934"/>
                  <a:gd name="connsiteY141" fmla="*/ 594300 h 957009"/>
                  <a:gd name="connsiteX142" fmla="*/ 549359 w 858934"/>
                  <a:gd name="connsiteY142" fmla="*/ 582313 h 957009"/>
                  <a:gd name="connsiteX143" fmla="*/ 549958 w 858934"/>
                  <a:gd name="connsiteY143" fmla="*/ 580665 h 957009"/>
                  <a:gd name="connsiteX144" fmla="*/ 551243 w 858934"/>
                  <a:gd name="connsiteY144" fmla="*/ 551234 h 957009"/>
                  <a:gd name="connsiteX145" fmla="*/ 549102 w 858934"/>
                  <a:gd name="connsiteY145" fmla="*/ 548280 h 957009"/>
                  <a:gd name="connsiteX146" fmla="*/ 527569 w 858934"/>
                  <a:gd name="connsiteY146" fmla="*/ 542329 h 957009"/>
                  <a:gd name="connsiteX147" fmla="*/ 511409 w 858934"/>
                  <a:gd name="connsiteY147" fmla="*/ 519512 h 957009"/>
                  <a:gd name="connsiteX148" fmla="*/ 512201 w 858934"/>
                  <a:gd name="connsiteY148" fmla="*/ 507932 h 957009"/>
                  <a:gd name="connsiteX149" fmla="*/ 503875 w 858934"/>
                  <a:gd name="connsiteY149" fmla="*/ 489096 h 957009"/>
                  <a:gd name="connsiteX150" fmla="*/ 492701 w 858934"/>
                  <a:gd name="connsiteY150" fmla="*/ 480235 h 957009"/>
                  <a:gd name="connsiteX151" fmla="*/ 486451 w 858934"/>
                  <a:gd name="connsiteY151" fmla="*/ 453437 h 957009"/>
                  <a:gd name="connsiteX152" fmla="*/ 493879 w 858934"/>
                  <a:gd name="connsiteY152" fmla="*/ 437790 h 957009"/>
                  <a:gd name="connsiteX153" fmla="*/ 478788 w 858934"/>
                  <a:gd name="connsiteY153" fmla="*/ 419532 h 957009"/>
                  <a:gd name="connsiteX154" fmla="*/ 474829 w 858934"/>
                  <a:gd name="connsiteY154" fmla="*/ 420559 h 957009"/>
                  <a:gd name="connsiteX155" fmla="*/ 463827 w 858934"/>
                  <a:gd name="connsiteY155" fmla="*/ 400418 h 957009"/>
                  <a:gd name="connsiteX156" fmla="*/ 473437 w 858934"/>
                  <a:gd name="connsiteY156" fmla="*/ 391556 h 957009"/>
                  <a:gd name="connsiteX157" fmla="*/ 487885 w 858934"/>
                  <a:gd name="connsiteY157" fmla="*/ 366449 h 957009"/>
                  <a:gd name="connsiteX158" fmla="*/ 494521 w 858934"/>
                  <a:gd name="connsiteY158" fmla="*/ 336611 h 957009"/>
                  <a:gd name="connsiteX159" fmla="*/ 488420 w 858934"/>
                  <a:gd name="connsiteY159" fmla="*/ 300566 h 957009"/>
                  <a:gd name="connsiteX160" fmla="*/ 481250 w 858934"/>
                  <a:gd name="connsiteY160" fmla="*/ 272205 h 957009"/>
                  <a:gd name="connsiteX161" fmla="*/ 486708 w 858934"/>
                  <a:gd name="connsiteY161" fmla="*/ 179502 h 957009"/>
                  <a:gd name="connsiteX162" fmla="*/ 481871 w 858934"/>
                  <a:gd name="connsiteY162" fmla="*/ 155379 h 957009"/>
                  <a:gd name="connsiteX163" fmla="*/ 460937 w 858934"/>
                  <a:gd name="connsiteY163" fmla="*/ 112506 h 957009"/>
                  <a:gd name="connsiteX164" fmla="*/ 445526 w 858934"/>
                  <a:gd name="connsiteY164" fmla="*/ 101825 h 957009"/>
                  <a:gd name="connsiteX165" fmla="*/ 445183 w 858934"/>
                  <a:gd name="connsiteY165" fmla="*/ 101782 h 957009"/>
                  <a:gd name="connsiteX166" fmla="*/ 428317 w 858934"/>
                  <a:gd name="connsiteY166" fmla="*/ 82390 h 957009"/>
                  <a:gd name="connsiteX167" fmla="*/ 428766 w 858934"/>
                  <a:gd name="connsiteY167" fmla="*/ 71302 h 957009"/>
                  <a:gd name="connsiteX168" fmla="*/ 419841 w 858934"/>
                  <a:gd name="connsiteY168" fmla="*/ 54435 h 957009"/>
                  <a:gd name="connsiteX169" fmla="*/ 389189 w 858934"/>
                  <a:gd name="connsiteY169" fmla="*/ 35279 h 957009"/>
                  <a:gd name="connsiteX170" fmla="*/ 381462 w 858934"/>
                  <a:gd name="connsiteY170" fmla="*/ 25882 h 957009"/>
                  <a:gd name="connsiteX171" fmla="*/ 376839 w 858934"/>
                  <a:gd name="connsiteY171" fmla="*/ 13745 h 957009"/>
                  <a:gd name="connsiteX172" fmla="*/ 359887 w 858934"/>
                  <a:gd name="connsiteY172" fmla="*/ 1459 h 957009"/>
                  <a:gd name="connsiteX173" fmla="*/ 328486 w 858934"/>
                  <a:gd name="connsiteY173" fmla="*/ 4 h 957009"/>
                  <a:gd name="connsiteX174" fmla="*/ 327330 w 858934"/>
                  <a:gd name="connsiteY174" fmla="*/ 5441 h 957009"/>
                  <a:gd name="connsiteX175" fmla="*/ 334715 w 858934"/>
                  <a:gd name="connsiteY175" fmla="*/ 8309 h 957009"/>
                  <a:gd name="connsiteX176" fmla="*/ 336470 w 858934"/>
                  <a:gd name="connsiteY176" fmla="*/ 11434 h 957009"/>
                  <a:gd name="connsiteX177" fmla="*/ 332403 w 858934"/>
                  <a:gd name="connsiteY177" fmla="*/ 34187 h 957009"/>
                  <a:gd name="connsiteX178" fmla="*/ 317399 w 858934"/>
                  <a:gd name="connsiteY178" fmla="*/ 57389 h 957009"/>
                  <a:gd name="connsiteX179" fmla="*/ 291028 w 858934"/>
                  <a:gd name="connsiteY179" fmla="*/ 75433 h 957009"/>
                  <a:gd name="connsiteX180" fmla="*/ 286041 w 858934"/>
                  <a:gd name="connsiteY180" fmla="*/ 101204 h 957009"/>
                  <a:gd name="connsiteX181" fmla="*/ 292719 w 858934"/>
                  <a:gd name="connsiteY181" fmla="*/ 111243 h 957009"/>
                  <a:gd name="connsiteX182" fmla="*/ 295844 w 858934"/>
                  <a:gd name="connsiteY182" fmla="*/ 121025 h 957009"/>
                  <a:gd name="connsiteX183" fmla="*/ 296936 w 858934"/>
                  <a:gd name="connsiteY183" fmla="*/ 155786 h 957009"/>
                  <a:gd name="connsiteX184" fmla="*/ 302137 w 858934"/>
                  <a:gd name="connsiteY184" fmla="*/ 162999 h 957009"/>
                  <a:gd name="connsiteX185" fmla="*/ 309265 w 858934"/>
                  <a:gd name="connsiteY185" fmla="*/ 165632 h 957009"/>
                  <a:gd name="connsiteX186" fmla="*/ 310870 w 858934"/>
                  <a:gd name="connsiteY186" fmla="*/ 179759 h 957009"/>
                  <a:gd name="connsiteX187" fmla="*/ 298113 w 858934"/>
                  <a:gd name="connsiteY187" fmla="*/ 221369 h 957009"/>
                  <a:gd name="connsiteX188" fmla="*/ 304877 w 858934"/>
                  <a:gd name="connsiteY188" fmla="*/ 237487 h 957009"/>
                  <a:gd name="connsiteX189" fmla="*/ 306696 w 858934"/>
                  <a:gd name="connsiteY189" fmla="*/ 240933 h 957009"/>
                  <a:gd name="connsiteX190" fmla="*/ 339916 w 858934"/>
                  <a:gd name="connsiteY190" fmla="*/ 292603 h 957009"/>
                  <a:gd name="connsiteX191" fmla="*/ 335657 w 858934"/>
                  <a:gd name="connsiteY191" fmla="*/ 295878 h 957009"/>
                  <a:gd name="connsiteX192" fmla="*/ 303293 w 858934"/>
                  <a:gd name="connsiteY192" fmla="*/ 260689 h 957009"/>
                  <a:gd name="connsiteX193" fmla="*/ 286405 w 858934"/>
                  <a:gd name="connsiteY193" fmla="*/ 264563 h 957009"/>
                  <a:gd name="connsiteX194" fmla="*/ 276002 w 858934"/>
                  <a:gd name="connsiteY194" fmla="*/ 299217 h 957009"/>
                  <a:gd name="connsiteX195" fmla="*/ 268768 w 858934"/>
                  <a:gd name="connsiteY195" fmla="*/ 305082 h 957009"/>
                  <a:gd name="connsiteX196" fmla="*/ 260056 w 858934"/>
                  <a:gd name="connsiteY196" fmla="*/ 294893 h 957009"/>
                  <a:gd name="connsiteX197" fmla="*/ 267762 w 858934"/>
                  <a:gd name="connsiteY197" fmla="*/ 263386 h 957009"/>
                  <a:gd name="connsiteX198" fmla="*/ 258301 w 858934"/>
                  <a:gd name="connsiteY198" fmla="*/ 259062 h 957009"/>
                  <a:gd name="connsiteX199" fmla="*/ 253956 w 858934"/>
                  <a:gd name="connsiteY199" fmla="*/ 265184 h 957009"/>
                  <a:gd name="connsiteX200" fmla="*/ 244367 w 858934"/>
                  <a:gd name="connsiteY200" fmla="*/ 261759 h 957009"/>
                  <a:gd name="connsiteX201" fmla="*/ 242568 w 858934"/>
                  <a:gd name="connsiteY201" fmla="*/ 257436 h 957009"/>
                  <a:gd name="connsiteX202" fmla="*/ 194858 w 858934"/>
                  <a:gd name="connsiteY202" fmla="*/ 215547 h 957009"/>
                  <a:gd name="connsiteX203" fmla="*/ 174930 w 858934"/>
                  <a:gd name="connsiteY203" fmla="*/ 208848 h 957009"/>
                  <a:gd name="connsiteX204" fmla="*/ 166668 w 858934"/>
                  <a:gd name="connsiteY204" fmla="*/ 200928 h 957009"/>
                  <a:gd name="connsiteX205" fmla="*/ 167717 w 858934"/>
                  <a:gd name="connsiteY205" fmla="*/ 165161 h 957009"/>
                  <a:gd name="connsiteX206" fmla="*/ 164635 w 858934"/>
                  <a:gd name="connsiteY206" fmla="*/ 158761 h 957009"/>
                  <a:gd name="connsiteX207" fmla="*/ 140897 w 858934"/>
                  <a:gd name="connsiteY207" fmla="*/ 140953 h 957009"/>
                  <a:gd name="connsiteX208" fmla="*/ 138628 w 858934"/>
                  <a:gd name="connsiteY208" fmla="*/ 138234 h 957009"/>
                  <a:gd name="connsiteX209" fmla="*/ 124009 w 858934"/>
                  <a:gd name="connsiteY209" fmla="*/ 141359 h 957009"/>
                  <a:gd name="connsiteX210" fmla="*/ 121483 w 858934"/>
                  <a:gd name="connsiteY210" fmla="*/ 202811 h 957009"/>
                  <a:gd name="connsiteX211" fmla="*/ 131030 w 858934"/>
                  <a:gd name="connsiteY211" fmla="*/ 222311 h 957009"/>
                  <a:gd name="connsiteX212" fmla="*/ 146313 w 858934"/>
                  <a:gd name="connsiteY212" fmla="*/ 233227 h 957009"/>
                  <a:gd name="connsiteX213" fmla="*/ 153333 w 858934"/>
                  <a:gd name="connsiteY213" fmla="*/ 241339 h 957009"/>
                  <a:gd name="connsiteX214" fmla="*/ 165320 w 858934"/>
                  <a:gd name="connsiteY214" fmla="*/ 264585 h 957009"/>
                  <a:gd name="connsiteX215" fmla="*/ 155474 w 858934"/>
                  <a:gd name="connsiteY215" fmla="*/ 275330 h 957009"/>
                  <a:gd name="connsiteX216" fmla="*/ 146227 w 858934"/>
                  <a:gd name="connsiteY216" fmla="*/ 271541 h 957009"/>
                  <a:gd name="connsiteX217" fmla="*/ 141090 w 858934"/>
                  <a:gd name="connsiteY217" fmla="*/ 271284 h 957009"/>
                  <a:gd name="connsiteX218" fmla="*/ 135525 w 858934"/>
                  <a:gd name="connsiteY218" fmla="*/ 272911 h 957009"/>
                  <a:gd name="connsiteX219" fmla="*/ 124373 w 858934"/>
                  <a:gd name="connsiteY219" fmla="*/ 293545 h 957009"/>
                  <a:gd name="connsiteX220" fmla="*/ 136573 w 858934"/>
                  <a:gd name="connsiteY220" fmla="*/ 333914 h 957009"/>
                  <a:gd name="connsiteX221" fmla="*/ 142481 w 858934"/>
                  <a:gd name="connsiteY221" fmla="*/ 340913 h 957009"/>
                  <a:gd name="connsiteX222" fmla="*/ 152498 w 858934"/>
                  <a:gd name="connsiteY222" fmla="*/ 345922 h 957009"/>
                  <a:gd name="connsiteX223" fmla="*/ 158770 w 858934"/>
                  <a:gd name="connsiteY223" fmla="*/ 354633 h 957009"/>
                  <a:gd name="connsiteX224" fmla="*/ 146741 w 858934"/>
                  <a:gd name="connsiteY224" fmla="*/ 367819 h 957009"/>
                  <a:gd name="connsiteX225" fmla="*/ 135460 w 858934"/>
                  <a:gd name="connsiteY225" fmla="*/ 367262 h 957009"/>
                  <a:gd name="connsiteX226" fmla="*/ 129745 w 858934"/>
                  <a:gd name="connsiteY226" fmla="*/ 365400 h 957009"/>
                  <a:gd name="connsiteX227" fmla="*/ 106628 w 858934"/>
                  <a:gd name="connsiteY227" fmla="*/ 350374 h 957009"/>
                  <a:gd name="connsiteX228" fmla="*/ 102904 w 858934"/>
                  <a:gd name="connsiteY228" fmla="*/ 345622 h 957009"/>
                  <a:gd name="connsiteX229" fmla="*/ 93251 w 858934"/>
                  <a:gd name="connsiteY229" fmla="*/ 317882 h 957009"/>
                  <a:gd name="connsiteX230" fmla="*/ 91196 w 858934"/>
                  <a:gd name="connsiteY230" fmla="*/ 314500 h 957009"/>
                  <a:gd name="connsiteX231" fmla="*/ 66024 w 858934"/>
                  <a:gd name="connsiteY231" fmla="*/ 288066 h 957009"/>
                  <a:gd name="connsiteX232" fmla="*/ 63648 w 858934"/>
                  <a:gd name="connsiteY232" fmla="*/ 283528 h 957009"/>
                  <a:gd name="connsiteX233" fmla="*/ 60951 w 858934"/>
                  <a:gd name="connsiteY233" fmla="*/ 270492 h 957009"/>
                  <a:gd name="connsiteX234" fmla="*/ 43550 w 858934"/>
                  <a:gd name="connsiteY234" fmla="*/ 268052 h 957009"/>
                  <a:gd name="connsiteX235" fmla="*/ 28031 w 858934"/>
                  <a:gd name="connsiteY235" fmla="*/ 297590 h 957009"/>
                  <a:gd name="connsiteX236" fmla="*/ 27903 w 858934"/>
                  <a:gd name="connsiteY236" fmla="*/ 306003 h 957009"/>
                  <a:gd name="connsiteX237" fmla="*/ 41002 w 858934"/>
                  <a:gd name="connsiteY237" fmla="*/ 332972 h 957009"/>
                  <a:gd name="connsiteX238" fmla="*/ 31905 w 858934"/>
                  <a:gd name="connsiteY238" fmla="*/ 341662 h 957009"/>
                  <a:gd name="connsiteX239" fmla="*/ 20861 w 858934"/>
                  <a:gd name="connsiteY239" fmla="*/ 335669 h 957009"/>
                  <a:gd name="connsiteX240" fmla="*/ 3181 w 858934"/>
                  <a:gd name="connsiteY240" fmla="*/ 347741 h 957009"/>
                  <a:gd name="connsiteX241" fmla="*/ 4080 w 858934"/>
                  <a:gd name="connsiteY241" fmla="*/ 354955 h 957009"/>
                  <a:gd name="connsiteX242" fmla="*/ 2902 w 858934"/>
                  <a:gd name="connsiteY242" fmla="*/ 361825 h 957009"/>
                  <a:gd name="connsiteX243" fmla="*/ 1276 w 858934"/>
                  <a:gd name="connsiteY243" fmla="*/ 365079 h 957009"/>
                  <a:gd name="connsiteX244" fmla="*/ 6434 w 858934"/>
                  <a:gd name="connsiteY244" fmla="*/ 381111 h 957009"/>
                  <a:gd name="connsiteX245" fmla="*/ 29851 w 858934"/>
                  <a:gd name="connsiteY245" fmla="*/ 393461 h 957009"/>
                  <a:gd name="connsiteX246" fmla="*/ 40467 w 858934"/>
                  <a:gd name="connsiteY246" fmla="*/ 420966 h 957009"/>
                  <a:gd name="connsiteX247" fmla="*/ 58789 w 858934"/>
                  <a:gd name="connsiteY247" fmla="*/ 459302 h 957009"/>
                  <a:gd name="connsiteX248" fmla="*/ 123003 w 858934"/>
                  <a:gd name="connsiteY248" fmla="*/ 481348 h 957009"/>
                  <a:gd name="connsiteX249" fmla="*/ 127070 w 858934"/>
                  <a:gd name="connsiteY249" fmla="*/ 483724 h 957009"/>
                  <a:gd name="connsiteX250" fmla="*/ 141967 w 858934"/>
                  <a:gd name="connsiteY250" fmla="*/ 496845 h 957009"/>
                  <a:gd name="connsiteX251" fmla="*/ 162088 w 858934"/>
                  <a:gd name="connsiteY251" fmla="*/ 488369 h 957009"/>
                  <a:gd name="connsiteX252" fmla="*/ 164635 w 858934"/>
                  <a:gd name="connsiteY252" fmla="*/ 440166 h 957009"/>
                  <a:gd name="connsiteX253" fmla="*/ 171484 w 858934"/>
                  <a:gd name="connsiteY253" fmla="*/ 436720 h 957009"/>
                  <a:gd name="connsiteX254" fmla="*/ 171484 w 858934"/>
                  <a:gd name="connsiteY254" fmla="*/ 436720 h 957009"/>
                  <a:gd name="connsiteX255" fmla="*/ 178334 w 858934"/>
                  <a:gd name="connsiteY255" fmla="*/ 433359 h 957009"/>
                  <a:gd name="connsiteX256" fmla="*/ 180281 w 858934"/>
                  <a:gd name="connsiteY256" fmla="*/ 405191 h 957009"/>
                  <a:gd name="connsiteX257" fmla="*/ 185911 w 858934"/>
                  <a:gd name="connsiteY257" fmla="*/ 401253 h 957009"/>
                  <a:gd name="connsiteX258" fmla="*/ 197876 w 858934"/>
                  <a:gd name="connsiteY258" fmla="*/ 404677 h 957009"/>
                  <a:gd name="connsiteX259" fmla="*/ 201022 w 858934"/>
                  <a:gd name="connsiteY259" fmla="*/ 408188 h 957009"/>
                  <a:gd name="connsiteX260" fmla="*/ 206031 w 858934"/>
                  <a:gd name="connsiteY260" fmla="*/ 437533 h 957009"/>
                  <a:gd name="connsiteX261" fmla="*/ 214743 w 858934"/>
                  <a:gd name="connsiteY261" fmla="*/ 437490 h 957009"/>
                  <a:gd name="connsiteX262" fmla="*/ 215149 w 858934"/>
                  <a:gd name="connsiteY262" fmla="*/ 434943 h 957009"/>
                  <a:gd name="connsiteX263" fmla="*/ 229383 w 858934"/>
                  <a:gd name="connsiteY263" fmla="*/ 432910 h 957009"/>
                  <a:gd name="connsiteX264" fmla="*/ 232273 w 858934"/>
                  <a:gd name="connsiteY264" fmla="*/ 438946 h 957009"/>
                  <a:gd name="connsiteX265" fmla="*/ 232936 w 858934"/>
                  <a:gd name="connsiteY265" fmla="*/ 443120 h 957009"/>
                  <a:gd name="connsiteX266" fmla="*/ 231353 w 858934"/>
                  <a:gd name="connsiteY266" fmla="*/ 455877 h 957009"/>
                  <a:gd name="connsiteX267" fmla="*/ 238202 w 858934"/>
                  <a:gd name="connsiteY267" fmla="*/ 464310 h 957009"/>
                  <a:gd name="connsiteX268" fmla="*/ 241691 w 858934"/>
                  <a:gd name="connsiteY268" fmla="*/ 464610 h 957009"/>
                  <a:gd name="connsiteX269" fmla="*/ 248476 w 858934"/>
                  <a:gd name="connsiteY269" fmla="*/ 470731 h 957009"/>
                  <a:gd name="connsiteX270" fmla="*/ 251130 w 858934"/>
                  <a:gd name="connsiteY270" fmla="*/ 484923 h 957009"/>
                  <a:gd name="connsiteX271" fmla="*/ 254020 w 858934"/>
                  <a:gd name="connsiteY271" fmla="*/ 489568 h 957009"/>
                  <a:gd name="connsiteX272" fmla="*/ 260891 w 858934"/>
                  <a:gd name="connsiteY272" fmla="*/ 494726 h 957009"/>
                  <a:gd name="connsiteX273" fmla="*/ 272385 w 858934"/>
                  <a:gd name="connsiteY273" fmla="*/ 491537 h 957009"/>
                  <a:gd name="connsiteX274" fmla="*/ 276281 w 858934"/>
                  <a:gd name="connsiteY274" fmla="*/ 481926 h 957009"/>
                  <a:gd name="connsiteX275" fmla="*/ 297749 w 858934"/>
                  <a:gd name="connsiteY275" fmla="*/ 483788 h 957009"/>
                  <a:gd name="connsiteX276" fmla="*/ 300853 w 858934"/>
                  <a:gd name="connsiteY276" fmla="*/ 498151 h 957009"/>
                  <a:gd name="connsiteX277" fmla="*/ 302886 w 858934"/>
                  <a:gd name="connsiteY277" fmla="*/ 502581 h 957009"/>
                  <a:gd name="connsiteX278" fmla="*/ 331376 w 858934"/>
                  <a:gd name="connsiteY278" fmla="*/ 540061 h 957009"/>
                  <a:gd name="connsiteX279" fmla="*/ 319453 w 858934"/>
                  <a:gd name="connsiteY279" fmla="*/ 554851 h 9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858934" h="957009">
                    <a:moveTo>
                      <a:pt x="319389" y="554808"/>
                    </a:moveTo>
                    <a:lnTo>
                      <a:pt x="315686" y="553074"/>
                    </a:lnTo>
                    <a:cubicBezTo>
                      <a:pt x="313717" y="552154"/>
                      <a:pt x="311962" y="550827"/>
                      <a:pt x="310528" y="549179"/>
                    </a:cubicBezTo>
                    <a:lnTo>
                      <a:pt x="296658" y="533168"/>
                    </a:lnTo>
                    <a:cubicBezTo>
                      <a:pt x="295074" y="531328"/>
                      <a:pt x="293918" y="529144"/>
                      <a:pt x="293340" y="526790"/>
                    </a:cubicBezTo>
                    <a:lnTo>
                      <a:pt x="293340" y="526790"/>
                    </a:lnTo>
                    <a:cubicBezTo>
                      <a:pt x="291071" y="517672"/>
                      <a:pt x="281246" y="512663"/>
                      <a:pt x="272535" y="516173"/>
                    </a:cubicBezTo>
                    <a:lnTo>
                      <a:pt x="244944" y="527261"/>
                    </a:lnTo>
                    <a:cubicBezTo>
                      <a:pt x="242804" y="528352"/>
                      <a:pt x="241049" y="530065"/>
                      <a:pt x="239893" y="532162"/>
                    </a:cubicBezTo>
                    <a:lnTo>
                      <a:pt x="235698" y="539718"/>
                    </a:lnTo>
                    <a:cubicBezTo>
                      <a:pt x="234948" y="541045"/>
                      <a:pt x="233964" y="542223"/>
                      <a:pt x="232787" y="543207"/>
                    </a:cubicBezTo>
                    <a:lnTo>
                      <a:pt x="228827" y="546482"/>
                    </a:lnTo>
                    <a:cubicBezTo>
                      <a:pt x="221164" y="552796"/>
                      <a:pt x="223882" y="565147"/>
                      <a:pt x="233493" y="567651"/>
                    </a:cubicBezTo>
                    <a:cubicBezTo>
                      <a:pt x="239080" y="569106"/>
                      <a:pt x="242868" y="574286"/>
                      <a:pt x="242568" y="580066"/>
                    </a:cubicBezTo>
                    <a:lnTo>
                      <a:pt x="241905" y="592694"/>
                    </a:lnTo>
                    <a:cubicBezTo>
                      <a:pt x="241755" y="595562"/>
                      <a:pt x="242633" y="598388"/>
                      <a:pt x="244367" y="600699"/>
                    </a:cubicBezTo>
                    <a:lnTo>
                      <a:pt x="270266" y="634840"/>
                    </a:lnTo>
                    <a:cubicBezTo>
                      <a:pt x="271978" y="637109"/>
                      <a:pt x="274440" y="638692"/>
                      <a:pt x="277222" y="639335"/>
                    </a:cubicBezTo>
                    <a:lnTo>
                      <a:pt x="308409" y="646548"/>
                    </a:lnTo>
                    <a:cubicBezTo>
                      <a:pt x="314081" y="646955"/>
                      <a:pt x="315215" y="654789"/>
                      <a:pt x="309886" y="656801"/>
                    </a:cubicBezTo>
                    <a:lnTo>
                      <a:pt x="300660" y="660268"/>
                    </a:lnTo>
                    <a:cubicBezTo>
                      <a:pt x="290857" y="663950"/>
                      <a:pt x="289851" y="677413"/>
                      <a:pt x="299012" y="682508"/>
                    </a:cubicBezTo>
                    <a:lnTo>
                      <a:pt x="309864" y="688544"/>
                    </a:lnTo>
                    <a:cubicBezTo>
                      <a:pt x="312604" y="690063"/>
                      <a:pt x="314659" y="692589"/>
                      <a:pt x="315601" y="695586"/>
                    </a:cubicBezTo>
                    <a:lnTo>
                      <a:pt x="318554" y="704918"/>
                    </a:lnTo>
                    <a:cubicBezTo>
                      <a:pt x="320759" y="711875"/>
                      <a:pt x="328465" y="715385"/>
                      <a:pt x="335164" y="712474"/>
                    </a:cubicBezTo>
                    <a:cubicBezTo>
                      <a:pt x="337476" y="711468"/>
                      <a:pt x="339895" y="710419"/>
                      <a:pt x="342228" y="709392"/>
                    </a:cubicBezTo>
                    <a:cubicBezTo>
                      <a:pt x="350704" y="705710"/>
                      <a:pt x="360186" y="704961"/>
                      <a:pt x="369219" y="707315"/>
                    </a:cubicBezTo>
                    <a:lnTo>
                      <a:pt x="369626" y="707422"/>
                    </a:lnTo>
                    <a:cubicBezTo>
                      <a:pt x="376432" y="709199"/>
                      <a:pt x="377716" y="718317"/>
                      <a:pt x="371638" y="721870"/>
                    </a:cubicBezTo>
                    <a:cubicBezTo>
                      <a:pt x="363204" y="726815"/>
                      <a:pt x="353358" y="732594"/>
                      <a:pt x="346851" y="736425"/>
                    </a:cubicBezTo>
                    <a:cubicBezTo>
                      <a:pt x="342699" y="738866"/>
                      <a:pt x="340879" y="743896"/>
                      <a:pt x="342506" y="748476"/>
                    </a:cubicBezTo>
                    <a:lnTo>
                      <a:pt x="342592" y="748712"/>
                    </a:lnTo>
                    <a:cubicBezTo>
                      <a:pt x="344732" y="754705"/>
                      <a:pt x="351945" y="757102"/>
                      <a:pt x="357254" y="753570"/>
                    </a:cubicBezTo>
                    <a:lnTo>
                      <a:pt x="373436" y="742783"/>
                    </a:lnTo>
                    <a:cubicBezTo>
                      <a:pt x="375512" y="741391"/>
                      <a:pt x="378016" y="740835"/>
                      <a:pt x="380478" y="741199"/>
                    </a:cubicBezTo>
                    <a:lnTo>
                      <a:pt x="397323" y="743724"/>
                    </a:lnTo>
                    <a:cubicBezTo>
                      <a:pt x="401861" y="744409"/>
                      <a:pt x="406291" y="741905"/>
                      <a:pt x="408047" y="737667"/>
                    </a:cubicBezTo>
                    <a:lnTo>
                      <a:pt x="408710" y="736104"/>
                    </a:lnTo>
                    <a:cubicBezTo>
                      <a:pt x="410679" y="731395"/>
                      <a:pt x="415859" y="728912"/>
                      <a:pt x="420739" y="730347"/>
                    </a:cubicBezTo>
                    <a:lnTo>
                      <a:pt x="439683" y="735848"/>
                    </a:lnTo>
                    <a:cubicBezTo>
                      <a:pt x="448651" y="738459"/>
                      <a:pt x="457962" y="733001"/>
                      <a:pt x="460102" y="723925"/>
                    </a:cubicBezTo>
                    <a:cubicBezTo>
                      <a:pt x="461215" y="719216"/>
                      <a:pt x="464362" y="715235"/>
                      <a:pt x="468686" y="713073"/>
                    </a:cubicBezTo>
                    <a:lnTo>
                      <a:pt x="478125" y="708364"/>
                    </a:lnTo>
                    <a:cubicBezTo>
                      <a:pt x="482235" y="706309"/>
                      <a:pt x="487029" y="706074"/>
                      <a:pt x="491332" y="707743"/>
                    </a:cubicBezTo>
                    <a:lnTo>
                      <a:pt x="498909" y="710697"/>
                    </a:lnTo>
                    <a:cubicBezTo>
                      <a:pt x="505587" y="713287"/>
                      <a:pt x="509782" y="719944"/>
                      <a:pt x="509268" y="727093"/>
                    </a:cubicBezTo>
                    <a:lnTo>
                      <a:pt x="505095" y="783408"/>
                    </a:lnTo>
                    <a:cubicBezTo>
                      <a:pt x="504731" y="788417"/>
                      <a:pt x="507535" y="793126"/>
                      <a:pt x="512137" y="795181"/>
                    </a:cubicBezTo>
                    <a:lnTo>
                      <a:pt x="514855" y="796379"/>
                    </a:lnTo>
                    <a:cubicBezTo>
                      <a:pt x="522304" y="799697"/>
                      <a:pt x="530823" y="794688"/>
                      <a:pt x="531551" y="786576"/>
                    </a:cubicBezTo>
                    <a:lnTo>
                      <a:pt x="534183" y="757723"/>
                    </a:lnTo>
                    <a:cubicBezTo>
                      <a:pt x="534269" y="756760"/>
                      <a:pt x="534483" y="755797"/>
                      <a:pt x="534804" y="754876"/>
                    </a:cubicBezTo>
                    <a:lnTo>
                      <a:pt x="541975" y="734392"/>
                    </a:lnTo>
                    <a:cubicBezTo>
                      <a:pt x="543387" y="730347"/>
                      <a:pt x="546876" y="727371"/>
                      <a:pt x="551093" y="726601"/>
                    </a:cubicBezTo>
                    <a:cubicBezTo>
                      <a:pt x="556316" y="725659"/>
                      <a:pt x="560275" y="721378"/>
                      <a:pt x="560811" y="716091"/>
                    </a:cubicBezTo>
                    <a:lnTo>
                      <a:pt x="562630" y="698261"/>
                    </a:lnTo>
                    <a:cubicBezTo>
                      <a:pt x="563636" y="688522"/>
                      <a:pt x="576243" y="685333"/>
                      <a:pt x="581744" y="693445"/>
                    </a:cubicBezTo>
                    <a:lnTo>
                      <a:pt x="591676" y="708086"/>
                    </a:lnTo>
                    <a:cubicBezTo>
                      <a:pt x="592254" y="708942"/>
                      <a:pt x="592725" y="709884"/>
                      <a:pt x="593024" y="710890"/>
                    </a:cubicBezTo>
                    <a:lnTo>
                      <a:pt x="599831" y="733022"/>
                    </a:lnTo>
                    <a:cubicBezTo>
                      <a:pt x="601886" y="739679"/>
                      <a:pt x="609720" y="742526"/>
                      <a:pt x="615563" y="738737"/>
                    </a:cubicBezTo>
                    <a:lnTo>
                      <a:pt x="625195" y="732487"/>
                    </a:lnTo>
                    <a:cubicBezTo>
                      <a:pt x="629348" y="729790"/>
                      <a:pt x="634827" y="730368"/>
                      <a:pt x="638338" y="733857"/>
                    </a:cubicBezTo>
                    <a:lnTo>
                      <a:pt x="646043" y="741563"/>
                    </a:lnTo>
                    <a:cubicBezTo>
                      <a:pt x="648933" y="744452"/>
                      <a:pt x="653257" y="745415"/>
                      <a:pt x="657109" y="743981"/>
                    </a:cubicBezTo>
                    <a:lnTo>
                      <a:pt x="686583" y="733065"/>
                    </a:lnTo>
                    <a:cubicBezTo>
                      <a:pt x="688253" y="732444"/>
                      <a:pt x="689708" y="731310"/>
                      <a:pt x="690714" y="729833"/>
                    </a:cubicBezTo>
                    <a:lnTo>
                      <a:pt x="692662" y="726986"/>
                    </a:lnTo>
                    <a:cubicBezTo>
                      <a:pt x="697607" y="719730"/>
                      <a:pt x="708951" y="723647"/>
                      <a:pt x="708373" y="732401"/>
                    </a:cubicBezTo>
                    <a:lnTo>
                      <a:pt x="708138" y="735869"/>
                    </a:lnTo>
                    <a:cubicBezTo>
                      <a:pt x="707859" y="740193"/>
                      <a:pt x="704392" y="743639"/>
                      <a:pt x="700047" y="743896"/>
                    </a:cubicBezTo>
                    <a:lnTo>
                      <a:pt x="684486" y="744816"/>
                    </a:lnTo>
                    <a:cubicBezTo>
                      <a:pt x="683822" y="744859"/>
                      <a:pt x="683159" y="744966"/>
                      <a:pt x="682516" y="745158"/>
                    </a:cubicBezTo>
                    <a:lnTo>
                      <a:pt x="642704" y="757102"/>
                    </a:lnTo>
                    <a:cubicBezTo>
                      <a:pt x="641505" y="757466"/>
                      <a:pt x="640392" y="758087"/>
                      <a:pt x="639451" y="758922"/>
                    </a:cubicBezTo>
                    <a:lnTo>
                      <a:pt x="588123" y="804534"/>
                    </a:lnTo>
                    <a:cubicBezTo>
                      <a:pt x="580995" y="810870"/>
                      <a:pt x="576800" y="819882"/>
                      <a:pt x="576543" y="829406"/>
                    </a:cubicBezTo>
                    <a:lnTo>
                      <a:pt x="575794" y="857511"/>
                    </a:lnTo>
                    <a:cubicBezTo>
                      <a:pt x="575622" y="863739"/>
                      <a:pt x="573782" y="869797"/>
                      <a:pt x="570443" y="875062"/>
                    </a:cubicBezTo>
                    <a:lnTo>
                      <a:pt x="556701" y="896767"/>
                    </a:lnTo>
                    <a:cubicBezTo>
                      <a:pt x="551500" y="904964"/>
                      <a:pt x="550001" y="914960"/>
                      <a:pt x="552570" y="924336"/>
                    </a:cubicBezTo>
                    <a:lnTo>
                      <a:pt x="558927" y="947645"/>
                    </a:lnTo>
                    <a:cubicBezTo>
                      <a:pt x="561688" y="957748"/>
                      <a:pt x="574766" y="960359"/>
                      <a:pt x="581188" y="952097"/>
                    </a:cubicBezTo>
                    <a:lnTo>
                      <a:pt x="592874" y="937071"/>
                    </a:lnTo>
                    <a:cubicBezTo>
                      <a:pt x="594523" y="934952"/>
                      <a:pt x="596813" y="933390"/>
                      <a:pt x="599403" y="932662"/>
                    </a:cubicBezTo>
                    <a:lnTo>
                      <a:pt x="638766" y="921403"/>
                    </a:lnTo>
                    <a:cubicBezTo>
                      <a:pt x="642533" y="920333"/>
                      <a:pt x="645123" y="916887"/>
                      <a:pt x="645123" y="912970"/>
                    </a:cubicBezTo>
                    <a:lnTo>
                      <a:pt x="645123" y="910915"/>
                    </a:lnTo>
                    <a:cubicBezTo>
                      <a:pt x="645123" y="905221"/>
                      <a:pt x="650474" y="901026"/>
                      <a:pt x="656018" y="902417"/>
                    </a:cubicBezTo>
                    <a:lnTo>
                      <a:pt x="656018" y="902417"/>
                    </a:lnTo>
                    <a:cubicBezTo>
                      <a:pt x="661840" y="903873"/>
                      <a:pt x="667362" y="899185"/>
                      <a:pt x="666870" y="893213"/>
                    </a:cubicBezTo>
                    <a:lnTo>
                      <a:pt x="665457" y="875576"/>
                    </a:lnTo>
                    <a:cubicBezTo>
                      <a:pt x="665179" y="872109"/>
                      <a:pt x="666977" y="868812"/>
                      <a:pt x="670038" y="867164"/>
                    </a:cubicBezTo>
                    <a:lnTo>
                      <a:pt x="680397" y="861577"/>
                    </a:lnTo>
                    <a:cubicBezTo>
                      <a:pt x="682367" y="860529"/>
                      <a:pt x="683844" y="858752"/>
                      <a:pt x="684550" y="856633"/>
                    </a:cubicBezTo>
                    <a:lnTo>
                      <a:pt x="692983" y="831311"/>
                    </a:lnTo>
                    <a:cubicBezTo>
                      <a:pt x="694096" y="827994"/>
                      <a:pt x="697050" y="825661"/>
                      <a:pt x="700539" y="825361"/>
                    </a:cubicBezTo>
                    <a:lnTo>
                      <a:pt x="720317" y="823649"/>
                    </a:lnTo>
                    <a:cubicBezTo>
                      <a:pt x="724469" y="823285"/>
                      <a:pt x="727808" y="820032"/>
                      <a:pt x="728279" y="815879"/>
                    </a:cubicBezTo>
                    <a:lnTo>
                      <a:pt x="729799" y="802201"/>
                    </a:lnTo>
                    <a:cubicBezTo>
                      <a:pt x="730120" y="799248"/>
                      <a:pt x="731939" y="796658"/>
                      <a:pt x="734594" y="795331"/>
                    </a:cubicBezTo>
                    <a:lnTo>
                      <a:pt x="738939" y="793147"/>
                    </a:lnTo>
                    <a:cubicBezTo>
                      <a:pt x="742278" y="791478"/>
                      <a:pt x="744204" y="787861"/>
                      <a:pt x="743712" y="784158"/>
                    </a:cubicBezTo>
                    <a:lnTo>
                      <a:pt x="740309" y="758215"/>
                    </a:lnTo>
                    <a:cubicBezTo>
                      <a:pt x="739110" y="749161"/>
                      <a:pt x="748742" y="742590"/>
                      <a:pt x="756747" y="746978"/>
                    </a:cubicBezTo>
                    <a:lnTo>
                      <a:pt x="760365" y="748968"/>
                    </a:lnTo>
                    <a:cubicBezTo>
                      <a:pt x="763768" y="750831"/>
                      <a:pt x="767899" y="750809"/>
                      <a:pt x="771281" y="748883"/>
                    </a:cubicBezTo>
                    <a:lnTo>
                      <a:pt x="800455" y="732209"/>
                    </a:lnTo>
                    <a:cubicBezTo>
                      <a:pt x="803687" y="730368"/>
                      <a:pt x="805785" y="727029"/>
                      <a:pt x="806042" y="723326"/>
                    </a:cubicBezTo>
                    <a:lnTo>
                      <a:pt x="806449" y="717739"/>
                    </a:lnTo>
                    <a:cubicBezTo>
                      <a:pt x="806812" y="712795"/>
                      <a:pt x="810387" y="708664"/>
                      <a:pt x="815246" y="707637"/>
                    </a:cubicBezTo>
                    <a:lnTo>
                      <a:pt x="823979" y="705774"/>
                    </a:lnTo>
                    <a:cubicBezTo>
                      <a:pt x="825927" y="705368"/>
                      <a:pt x="827725" y="704426"/>
                      <a:pt x="829180" y="703099"/>
                    </a:cubicBezTo>
                    <a:lnTo>
                      <a:pt x="838063" y="694965"/>
                    </a:lnTo>
                    <a:cubicBezTo>
                      <a:pt x="841809" y="691540"/>
                      <a:pt x="843757" y="686574"/>
                      <a:pt x="843350" y="681501"/>
                    </a:cubicBezTo>
                    <a:lnTo>
                      <a:pt x="841723" y="661210"/>
                    </a:lnTo>
                    <a:cubicBezTo>
                      <a:pt x="841359" y="656629"/>
                      <a:pt x="842922" y="652092"/>
                      <a:pt x="846047" y="648710"/>
                    </a:cubicBezTo>
                    <a:lnTo>
                      <a:pt x="854566" y="639484"/>
                    </a:lnTo>
                    <a:cubicBezTo>
                      <a:pt x="856942" y="636916"/>
                      <a:pt x="858440" y="633662"/>
                      <a:pt x="858825" y="630174"/>
                    </a:cubicBezTo>
                    <a:lnTo>
                      <a:pt x="858825" y="630174"/>
                    </a:lnTo>
                    <a:cubicBezTo>
                      <a:pt x="859960" y="620242"/>
                      <a:pt x="852083" y="611595"/>
                      <a:pt x="842087" y="611830"/>
                    </a:cubicBezTo>
                    <a:cubicBezTo>
                      <a:pt x="829993" y="612108"/>
                      <a:pt x="814989" y="612451"/>
                      <a:pt x="806106" y="612643"/>
                    </a:cubicBezTo>
                    <a:cubicBezTo>
                      <a:pt x="801761" y="612750"/>
                      <a:pt x="797994" y="609625"/>
                      <a:pt x="797266" y="605280"/>
                    </a:cubicBezTo>
                    <a:lnTo>
                      <a:pt x="797223" y="605066"/>
                    </a:lnTo>
                    <a:cubicBezTo>
                      <a:pt x="796388" y="600079"/>
                      <a:pt x="791444" y="596911"/>
                      <a:pt x="786564" y="598238"/>
                    </a:cubicBezTo>
                    <a:lnTo>
                      <a:pt x="765694" y="603932"/>
                    </a:lnTo>
                    <a:cubicBezTo>
                      <a:pt x="764838" y="604167"/>
                      <a:pt x="764046" y="604510"/>
                      <a:pt x="763297" y="605002"/>
                    </a:cubicBezTo>
                    <a:lnTo>
                      <a:pt x="733802" y="623774"/>
                    </a:lnTo>
                    <a:cubicBezTo>
                      <a:pt x="733374" y="624052"/>
                      <a:pt x="732924" y="624287"/>
                      <a:pt x="732453" y="624480"/>
                    </a:cubicBezTo>
                    <a:lnTo>
                      <a:pt x="680590" y="645991"/>
                    </a:lnTo>
                    <a:cubicBezTo>
                      <a:pt x="677187" y="647404"/>
                      <a:pt x="673248" y="646527"/>
                      <a:pt x="670765" y="643808"/>
                    </a:cubicBezTo>
                    <a:lnTo>
                      <a:pt x="646493" y="617224"/>
                    </a:lnTo>
                    <a:cubicBezTo>
                      <a:pt x="645551" y="616196"/>
                      <a:pt x="644395" y="615404"/>
                      <a:pt x="643111" y="614934"/>
                    </a:cubicBezTo>
                    <a:lnTo>
                      <a:pt x="611732" y="603161"/>
                    </a:lnTo>
                    <a:cubicBezTo>
                      <a:pt x="611240" y="602969"/>
                      <a:pt x="610747" y="602840"/>
                      <a:pt x="610234" y="602755"/>
                    </a:cubicBezTo>
                    <a:lnTo>
                      <a:pt x="583414" y="597874"/>
                    </a:lnTo>
                    <a:cubicBezTo>
                      <a:pt x="581081" y="597446"/>
                      <a:pt x="579004" y="596097"/>
                      <a:pt x="577699" y="594107"/>
                    </a:cubicBezTo>
                    <a:lnTo>
                      <a:pt x="573568" y="587900"/>
                    </a:lnTo>
                    <a:cubicBezTo>
                      <a:pt x="570764" y="583704"/>
                      <a:pt x="565006" y="582741"/>
                      <a:pt x="560982" y="585781"/>
                    </a:cubicBezTo>
                    <a:lnTo>
                      <a:pt x="544329" y="598409"/>
                    </a:lnTo>
                    <a:cubicBezTo>
                      <a:pt x="541611" y="600464"/>
                      <a:pt x="538165" y="597018"/>
                      <a:pt x="540219" y="594300"/>
                    </a:cubicBezTo>
                    <a:lnTo>
                      <a:pt x="549359" y="582313"/>
                    </a:lnTo>
                    <a:cubicBezTo>
                      <a:pt x="549723" y="581842"/>
                      <a:pt x="549937" y="581264"/>
                      <a:pt x="549958" y="580665"/>
                    </a:cubicBezTo>
                    <a:lnTo>
                      <a:pt x="551243" y="551234"/>
                    </a:lnTo>
                    <a:cubicBezTo>
                      <a:pt x="551307" y="549864"/>
                      <a:pt x="550408" y="548644"/>
                      <a:pt x="549102" y="548280"/>
                    </a:cubicBezTo>
                    <a:lnTo>
                      <a:pt x="527569" y="542329"/>
                    </a:lnTo>
                    <a:cubicBezTo>
                      <a:pt x="517445" y="539526"/>
                      <a:pt x="510681" y="530001"/>
                      <a:pt x="511409" y="519512"/>
                    </a:cubicBezTo>
                    <a:lnTo>
                      <a:pt x="512201" y="507932"/>
                    </a:lnTo>
                    <a:cubicBezTo>
                      <a:pt x="512693" y="500655"/>
                      <a:pt x="509590" y="493613"/>
                      <a:pt x="503875" y="489096"/>
                    </a:cubicBezTo>
                    <a:lnTo>
                      <a:pt x="492701" y="480235"/>
                    </a:lnTo>
                    <a:cubicBezTo>
                      <a:pt x="484632" y="473856"/>
                      <a:pt x="482042" y="462748"/>
                      <a:pt x="486451" y="453437"/>
                    </a:cubicBezTo>
                    <a:lnTo>
                      <a:pt x="493879" y="437790"/>
                    </a:lnTo>
                    <a:cubicBezTo>
                      <a:pt x="498630" y="427773"/>
                      <a:pt x="489534" y="416749"/>
                      <a:pt x="478788" y="419532"/>
                    </a:cubicBezTo>
                    <a:lnTo>
                      <a:pt x="474829" y="420559"/>
                    </a:lnTo>
                    <a:cubicBezTo>
                      <a:pt x="462928" y="423642"/>
                      <a:pt x="454794" y="408766"/>
                      <a:pt x="463827" y="400418"/>
                    </a:cubicBezTo>
                    <a:lnTo>
                      <a:pt x="473437" y="391556"/>
                    </a:lnTo>
                    <a:cubicBezTo>
                      <a:pt x="480693" y="384857"/>
                      <a:pt x="485745" y="376102"/>
                      <a:pt x="487885" y="366449"/>
                    </a:cubicBezTo>
                    <a:lnTo>
                      <a:pt x="494521" y="336611"/>
                    </a:lnTo>
                    <a:cubicBezTo>
                      <a:pt x="497261" y="324260"/>
                      <a:pt x="495077" y="311332"/>
                      <a:pt x="488420" y="300566"/>
                    </a:cubicBezTo>
                    <a:cubicBezTo>
                      <a:pt x="483155" y="292068"/>
                      <a:pt x="480651" y="282158"/>
                      <a:pt x="481250" y="272205"/>
                    </a:cubicBezTo>
                    <a:lnTo>
                      <a:pt x="486708" y="179502"/>
                    </a:lnTo>
                    <a:cubicBezTo>
                      <a:pt x="487200" y="171176"/>
                      <a:pt x="485531" y="162871"/>
                      <a:pt x="481871" y="155379"/>
                    </a:cubicBezTo>
                    <a:cubicBezTo>
                      <a:pt x="475899" y="143157"/>
                      <a:pt x="466524" y="123979"/>
                      <a:pt x="460937" y="112506"/>
                    </a:cubicBezTo>
                    <a:cubicBezTo>
                      <a:pt x="458026" y="106534"/>
                      <a:pt x="452226" y="102488"/>
                      <a:pt x="445526" y="101825"/>
                    </a:cubicBezTo>
                    <a:lnTo>
                      <a:pt x="445183" y="101782"/>
                    </a:lnTo>
                    <a:cubicBezTo>
                      <a:pt x="435316" y="100798"/>
                      <a:pt x="427931" y="92300"/>
                      <a:pt x="428317" y="82390"/>
                    </a:cubicBezTo>
                    <a:lnTo>
                      <a:pt x="428766" y="71302"/>
                    </a:lnTo>
                    <a:cubicBezTo>
                      <a:pt x="429044" y="64474"/>
                      <a:pt x="425641" y="58053"/>
                      <a:pt x="419841" y="54435"/>
                    </a:cubicBezTo>
                    <a:lnTo>
                      <a:pt x="389189" y="35279"/>
                    </a:lnTo>
                    <a:cubicBezTo>
                      <a:pt x="385657" y="33074"/>
                      <a:pt x="382939" y="29777"/>
                      <a:pt x="381462" y="25882"/>
                    </a:cubicBezTo>
                    <a:lnTo>
                      <a:pt x="376839" y="13745"/>
                    </a:lnTo>
                    <a:cubicBezTo>
                      <a:pt x="374142" y="6639"/>
                      <a:pt x="367464" y="1823"/>
                      <a:pt x="359887" y="1459"/>
                    </a:cubicBezTo>
                    <a:lnTo>
                      <a:pt x="328486" y="4"/>
                    </a:lnTo>
                    <a:cubicBezTo>
                      <a:pt x="325297" y="-146"/>
                      <a:pt x="324355" y="4285"/>
                      <a:pt x="327330" y="5441"/>
                    </a:cubicBezTo>
                    <a:lnTo>
                      <a:pt x="334715" y="8309"/>
                    </a:lnTo>
                    <a:cubicBezTo>
                      <a:pt x="335978" y="8801"/>
                      <a:pt x="336705" y="10107"/>
                      <a:pt x="336470" y="11434"/>
                    </a:cubicBezTo>
                    <a:lnTo>
                      <a:pt x="332403" y="34187"/>
                    </a:lnTo>
                    <a:cubicBezTo>
                      <a:pt x="330712" y="43626"/>
                      <a:pt x="325318" y="51974"/>
                      <a:pt x="317399" y="57389"/>
                    </a:cubicBezTo>
                    <a:lnTo>
                      <a:pt x="291028" y="75433"/>
                    </a:lnTo>
                    <a:cubicBezTo>
                      <a:pt x="282595" y="81212"/>
                      <a:pt x="280369" y="92707"/>
                      <a:pt x="286041" y="101204"/>
                    </a:cubicBezTo>
                    <a:lnTo>
                      <a:pt x="292719" y="111243"/>
                    </a:lnTo>
                    <a:cubicBezTo>
                      <a:pt x="294646" y="114154"/>
                      <a:pt x="295737" y="117536"/>
                      <a:pt x="295844" y="121025"/>
                    </a:cubicBezTo>
                    <a:lnTo>
                      <a:pt x="296936" y="155786"/>
                    </a:lnTo>
                    <a:cubicBezTo>
                      <a:pt x="297043" y="159018"/>
                      <a:pt x="299098" y="161886"/>
                      <a:pt x="302137" y="162999"/>
                    </a:cubicBezTo>
                    <a:lnTo>
                      <a:pt x="309265" y="165632"/>
                    </a:lnTo>
                    <a:cubicBezTo>
                      <a:pt x="315408" y="167901"/>
                      <a:pt x="316328" y="176184"/>
                      <a:pt x="310870" y="179759"/>
                    </a:cubicBezTo>
                    <a:cubicBezTo>
                      <a:pt x="297150" y="188727"/>
                      <a:pt x="291777" y="206236"/>
                      <a:pt x="298113" y="221369"/>
                    </a:cubicBezTo>
                    <a:lnTo>
                      <a:pt x="304877" y="237487"/>
                    </a:lnTo>
                    <a:cubicBezTo>
                      <a:pt x="305369" y="238685"/>
                      <a:pt x="305990" y="239841"/>
                      <a:pt x="306696" y="240933"/>
                    </a:cubicBezTo>
                    <a:lnTo>
                      <a:pt x="339916" y="292603"/>
                    </a:lnTo>
                    <a:cubicBezTo>
                      <a:pt x="341693" y="295386"/>
                      <a:pt x="337904" y="298318"/>
                      <a:pt x="335657" y="295878"/>
                    </a:cubicBezTo>
                    <a:lnTo>
                      <a:pt x="303293" y="260689"/>
                    </a:lnTo>
                    <a:cubicBezTo>
                      <a:pt x="298070" y="254995"/>
                      <a:pt x="288631" y="257179"/>
                      <a:pt x="286405" y="264563"/>
                    </a:cubicBezTo>
                    <a:lnTo>
                      <a:pt x="276002" y="299217"/>
                    </a:lnTo>
                    <a:cubicBezTo>
                      <a:pt x="275018" y="302471"/>
                      <a:pt x="272171" y="304782"/>
                      <a:pt x="268768" y="305082"/>
                    </a:cubicBezTo>
                    <a:cubicBezTo>
                      <a:pt x="263138" y="305553"/>
                      <a:pt x="258729" y="300373"/>
                      <a:pt x="260056" y="294893"/>
                    </a:cubicBezTo>
                    <a:lnTo>
                      <a:pt x="267762" y="263386"/>
                    </a:lnTo>
                    <a:cubicBezTo>
                      <a:pt x="269153" y="257714"/>
                      <a:pt x="261683" y="254311"/>
                      <a:pt x="258301" y="259062"/>
                    </a:cubicBezTo>
                    <a:lnTo>
                      <a:pt x="253956" y="265184"/>
                    </a:lnTo>
                    <a:cubicBezTo>
                      <a:pt x="250873" y="269529"/>
                      <a:pt x="244003" y="267089"/>
                      <a:pt x="244367" y="261759"/>
                    </a:cubicBezTo>
                    <a:cubicBezTo>
                      <a:pt x="244474" y="260111"/>
                      <a:pt x="243810" y="258506"/>
                      <a:pt x="242568" y="257436"/>
                    </a:cubicBezTo>
                    <a:lnTo>
                      <a:pt x="194858" y="215547"/>
                    </a:lnTo>
                    <a:cubicBezTo>
                      <a:pt x="189378" y="210731"/>
                      <a:pt x="182208" y="208312"/>
                      <a:pt x="174930" y="208848"/>
                    </a:cubicBezTo>
                    <a:cubicBezTo>
                      <a:pt x="170371" y="209169"/>
                      <a:pt x="166540" y="205487"/>
                      <a:pt x="166668" y="200928"/>
                    </a:cubicBezTo>
                    <a:lnTo>
                      <a:pt x="167717" y="165161"/>
                    </a:lnTo>
                    <a:cubicBezTo>
                      <a:pt x="167781" y="162656"/>
                      <a:pt x="166647" y="160259"/>
                      <a:pt x="164635" y="158761"/>
                    </a:cubicBezTo>
                    <a:lnTo>
                      <a:pt x="140897" y="140953"/>
                    </a:lnTo>
                    <a:cubicBezTo>
                      <a:pt x="139934" y="140225"/>
                      <a:pt x="139163" y="139304"/>
                      <a:pt x="138628" y="138234"/>
                    </a:cubicBezTo>
                    <a:cubicBezTo>
                      <a:pt x="135054" y="131106"/>
                      <a:pt x="124330" y="133397"/>
                      <a:pt x="124009" y="141359"/>
                    </a:cubicBezTo>
                    <a:lnTo>
                      <a:pt x="121483" y="202811"/>
                    </a:lnTo>
                    <a:cubicBezTo>
                      <a:pt x="121162" y="210517"/>
                      <a:pt x="124758" y="217837"/>
                      <a:pt x="131030" y="222311"/>
                    </a:cubicBezTo>
                    <a:lnTo>
                      <a:pt x="146313" y="233227"/>
                    </a:lnTo>
                    <a:cubicBezTo>
                      <a:pt x="149266" y="235346"/>
                      <a:pt x="151664" y="238129"/>
                      <a:pt x="153333" y="241339"/>
                    </a:cubicBezTo>
                    <a:lnTo>
                      <a:pt x="165320" y="264585"/>
                    </a:lnTo>
                    <a:cubicBezTo>
                      <a:pt x="168616" y="271006"/>
                      <a:pt x="162152" y="278048"/>
                      <a:pt x="155474" y="275330"/>
                    </a:cubicBezTo>
                    <a:lnTo>
                      <a:pt x="146227" y="271541"/>
                    </a:lnTo>
                    <a:cubicBezTo>
                      <a:pt x="144600" y="270878"/>
                      <a:pt x="142781" y="270792"/>
                      <a:pt x="141090" y="271284"/>
                    </a:cubicBezTo>
                    <a:lnTo>
                      <a:pt x="135525" y="272911"/>
                    </a:lnTo>
                    <a:cubicBezTo>
                      <a:pt x="126727" y="275501"/>
                      <a:pt x="121719" y="284769"/>
                      <a:pt x="124373" y="293545"/>
                    </a:cubicBezTo>
                    <a:lnTo>
                      <a:pt x="136573" y="333914"/>
                    </a:lnTo>
                    <a:cubicBezTo>
                      <a:pt x="137494" y="336953"/>
                      <a:pt x="139634" y="339479"/>
                      <a:pt x="142481" y="340913"/>
                    </a:cubicBezTo>
                    <a:lnTo>
                      <a:pt x="152498" y="345922"/>
                    </a:lnTo>
                    <a:cubicBezTo>
                      <a:pt x="155902" y="347613"/>
                      <a:pt x="158235" y="350866"/>
                      <a:pt x="158770" y="354633"/>
                    </a:cubicBezTo>
                    <a:cubicBezTo>
                      <a:pt x="159797" y="361825"/>
                      <a:pt x="153997" y="368182"/>
                      <a:pt x="146741" y="367819"/>
                    </a:cubicBezTo>
                    <a:lnTo>
                      <a:pt x="135460" y="367262"/>
                    </a:lnTo>
                    <a:cubicBezTo>
                      <a:pt x="133427" y="367155"/>
                      <a:pt x="131436" y="366513"/>
                      <a:pt x="129745" y="365400"/>
                    </a:cubicBezTo>
                    <a:lnTo>
                      <a:pt x="106628" y="350374"/>
                    </a:lnTo>
                    <a:cubicBezTo>
                      <a:pt x="104895" y="349240"/>
                      <a:pt x="103589" y="347570"/>
                      <a:pt x="102904" y="345622"/>
                    </a:cubicBezTo>
                    <a:lnTo>
                      <a:pt x="93251" y="317882"/>
                    </a:lnTo>
                    <a:cubicBezTo>
                      <a:pt x="92823" y="316619"/>
                      <a:pt x="92116" y="315485"/>
                      <a:pt x="91196" y="314500"/>
                    </a:cubicBezTo>
                    <a:lnTo>
                      <a:pt x="66024" y="288066"/>
                    </a:lnTo>
                    <a:cubicBezTo>
                      <a:pt x="64826" y="286803"/>
                      <a:pt x="63991" y="285219"/>
                      <a:pt x="63648" y="283528"/>
                    </a:cubicBezTo>
                    <a:lnTo>
                      <a:pt x="60951" y="270492"/>
                    </a:lnTo>
                    <a:cubicBezTo>
                      <a:pt x="59175" y="261909"/>
                      <a:pt x="47616" y="260283"/>
                      <a:pt x="43550" y="268052"/>
                    </a:cubicBezTo>
                    <a:lnTo>
                      <a:pt x="28031" y="297590"/>
                    </a:lnTo>
                    <a:cubicBezTo>
                      <a:pt x="26661" y="300223"/>
                      <a:pt x="26597" y="303348"/>
                      <a:pt x="27903" y="306003"/>
                    </a:cubicBezTo>
                    <a:lnTo>
                      <a:pt x="41002" y="332972"/>
                    </a:lnTo>
                    <a:cubicBezTo>
                      <a:pt x="43806" y="338751"/>
                      <a:pt x="37556" y="344723"/>
                      <a:pt x="31905" y="341662"/>
                    </a:cubicBezTo>
                    <a:lnTo>
                      <a:pt x="20861" y="335669"/>
                    </a:lnTo>
                    <a:cubicBezTo>
                      <a:pt x="12256" y="331003"/>
                      <a:pt x="1961" y="338024"/>
                      <a:pt x="3181" y="347741"/>
                    </a:cubicBezTo>
                    <a:lnTo>
                      <a:pt x="4080" y="354955"/>
                    </a:lnTo>
                    <a:cubicBezTo>
                      <a:pt x="4379" y="357309"/>
                      <a:pt x="3973" y="359706"/>
                      <a:pt x="2902" y="361825"/>
                    </a:cubicBezTo>
                    <a:lnTo>
                      <a:pt x="1276" y="365079"/>
                    </a:lnTo>
                    <a:cubicBezTo>
                      <a:pt x="-1657" y="370944"/>
                      <a:pt x="634" y="378050"/>
                      <a:pt x="6434" y="381111"/>
                    </a:cubicBezTo>
                    <a:lnTo>
                      <a:pt x="29851" y="393461"/>
                    </a:lnTo>
                    <a:cubicBezTo>
                      <a:pt x="39761" y="398684"/>
                      <a:pt x="44299" y="410435"/>
                      <a:pt x="40467" y="420966"/>
                    </a:cubicBezTo>
                    <a:cubicBezTo>
                      <a:pt x="34774" y="436613"/>
                      <a:pt x="43036" y="453886"/>
                      <a:pt x="58789" y="459302"/>
                    </a:cubicBezTo>
                    <a:lnTo>
                      <a:pt x="123003" y="481348"/>
                    </a:lnTo>
                    <a:cubicBezTo>
                      <a:pt x="124501" y="481862"/>
                      <a:pt x="125893" y="482675"/>
                      <a:pt x="127070" y="483724"/>
                    </a:cubicBezTo>
                    <a:lnTo>
                      <a:pt x="141967" y="496845"/>
                    </a:lnTo>
                    <a:cubicBezTo>
                      <a:pt x="149587" y="503544"/>
                      <a:pt x="161553" y="498493"/>
                      <a:pt x="162088" y="488369"/>
                    </a:cubicBezTo>
                    <a:lnTo>
                      <a:pt x="164635" y="440166"/>
                    </a:lnTo>
                    <a:cubicBezTo>
                      <a:pt x="164806" y="436741"/>
                      <a:pt x="168637" y="434815"/>
                      <a:pt x="171484" y="436720"/>
                    </a:cubicBezTo>
                    <a:lnTo>
                      <a:pt x="171484" y="436720"/>
                    </a:lnTo>
                    <a:cubicBezTo>
                      <a:pt x="174310" y="438603"/>
                      <a:pt x="178098" y="436720"/>
                      <a:pt x="178334" y="433359"/>
                    </a:cubicBezTo>
                    <a:lnTo>
                      <a:pt x="180281" y="405191"/>
                    </a:lnTo>
                    <a:cubicBezTo>
                      <a:pt x="180474" y="402387"/>
                      <a:pt x="183192" y="400482"/>
                      <a:pt x="185911" y="401253"/>
                    </a:cubicBezTo>
                    <a:lnTo>
                      <a:pt x="197876" y="404677"/>
                    </a:lnTo>
                    <a:cubicBezTo>
                      <a:pt x="199503" y="405148"/>
                      <a:pt x="200723" y="406497"/>
                      <a:pt x="201022" y="408188"/>
                    </a:cubicBezTo>
                    <a:lnTo>
                      <a:pt x="206031" y="437533"/>
                    </a:lnTo>
                    <a:cubicBezTo>
                      <a:pt x="206866" y="442456"/>
                      <a:pt x="213951" y="442413"/>
                      <a:pt x="214743" y="437490"/>
                    </a:cubicBezTo>
                    <a:lnTo>
                      <a:pt x="215149" y="434943"/>
                    </a:lnTo>
                    <a:cubicBezTo>
                      <a:pt x="216327" y="427644"/>
                      <a:pt x="226215" y="426231"/>
                      <a:pt x="229383" y="432910"/>
                    </a:cubicBezTo>
                    <a:lnTo>
                      <a:pt x="232273" y="438946"/>
                    </a:lnTo>
                    <a:cubicBezTo>
                      <a:pt x="232894" y="440251"/>
                      <a:pt x="233129" y="441686"/>
                      <a:pt x="232936" y="443120"/>
                    </a:cubicBezTo>
                    <a:lnTo>
                      <a:pt x="231353" y="455877"/>
                    </a:lnTo>
                    <a:cubicBezTo>
                      <a:pt x="230817" y="460136"/>
                      <a:pt x="233943" y="463968"/>
                      <a:pt x="238202" y="464310"/>
                    </a:cubicBezTo>
                    <a:lnTo>
                      <a:pt x="241691" y="464610"/>
                    </a:lnTo>
                    <a:cubicBezTo>
                      <a:pt x="245073" y="464888"/>
                      <a:pt x="247855" y="467392"/>
                      <a:pt x="248476" y="470731"/>
                    </a:cubicBezTo>
                    <a:lnTo>
                      <a:pt x="251130" y="484923"/>
                    </a:lnTo>
                    <a:cubicBezTo>
                      <a:pt x="251473" y="486785"/>
                      <a:pt x="252500" y="488433"/>
                      <a:pt x="254020" y="489568"/>
                    </a:cubicBezTo>
                    <a:lnTo>
                      <a:pt x="260891" y="494726"/>
                    </a:lnTo>
                    <a:cubicBezTo>
                      <a:pt x="264851" y="497701"/>
                      <a:pt x="270544" y="496117"/>
                      <a:pt x="272385" y="491537"/>
                    </a:cubicBezTo>
                    <a:lnTo>
                      <a:pt x="276281" y="481926"/>
                    </a:lnTo>
                    <a:cubicBezTo>
                      <a:pt x="280454" y="471652"/>
                      <a:pt x="295395" y="472936"/>
                      <a:pt x="297749" y="483788"/>
                    </a:cubicBezTo>
                    <a:lnTo>
                      <a:pt x="300853" y="498151"/>
                    </a:lnTo>
                    <a:cubicBezTo>
                      <a:pt x="301195" y="499756"/>
                      <a:pt x="301902" y="501276"/>
                      <a:pt x="302886" y="502581"/>
                    </a:cubicBezTo>
                    <a:lnTo>
                      <a:pt x="331376" y="540061"/>
                    </a:lnTo>
                    <a:cubicBezTo>
                      <a:pt x="337562" y="548194"/>
                      <a:pt x="328700" y="559175"/>
                      <a:pt x="319453" y="554851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5" name="Freeform: Shape 23">
                <a:extLst>
                  <a:ext uri="{FF2B5EF4-FFF2-40B4-BE49-F238E27FC236}">
                    <a16:creationId xmlns:a16="http://schemas.microsoft.com/office/drawing/2014/main" id="{E97DD49F-9586-5C57-C30C-B848E71F7CF3}"/>
                  </a:ext>
                </a:extLst>
              </p:cNvPr>
              <p:cNvSpPr/>
              <p:nvPr/>
            </p:nvSpPr>
            <p:spPr>
              <a:xfrm>
                <a:off x="4718851" y="2884785"/>
                <a:ext cx="13668" cy="21415"/>
              </a:xfrm>
              <a:custGeom>
                <a:avLst/>
                <a:gdLst>
                  <a:gd name="connsiteX0" fmla="*/ 2980 w 13668"/>
                  <a:gd name="connsiteY0" fmla="*/ 18884 h 21415"/>
                  <a:gd name="connsiteX1" fmla="*/ 11499 w 13668"/>
                  <a:gd name="connsiteY1" fmla="*/ 18006 h 21415"/>
                  <a:gd name="connsiteX2" fmla="*/ 13511 w 13668"/>
                  <a:gd name="connsiteY2" fmla="*/ 10493 h 21415"/>
                  <a:gd name="connsiteX3" fmla="*/ 12783 w 13668"/>
                  <a:gd name="connsiteY3" fmla="*/ 6619 h 21415"/>
                  <a:gd name="connsiteX4" fmla="*/ 9337 w 13668"/>
                  <a:gd name="connsiteY4" fmla="*/ 1889 h 21415"/>
                  <a:gd name="connsiteX5" fmla="*/ 1096 w 13668"/>
                  <a:gd name="connsiteY5" fmla="*/ 3943 h 21415"/>
                  <a:gd name="connsiteX6" fmla="*/ 48 w 13668"/>
                  <a:gd name="connsiteY6" fmla="*/ 11242 h 21415"/>
                  <a:gd name="connsiteX7" fmla="*/ 476 w 13668"/>
                  <a:gd name="connsiteY7" fmla="*/ 13939 h 21415"/>
                  <a:gd name="connsiteX8" fmla="*/ 2958 w 13668"/>
                  <a:gd name="connsiteY8" fmla="*/ 18884 h 2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68" h="21415">
                    <a:moveTo>
                      <a:pt x="2980" y="18884"/>
                    </a:moveTo>
                    <a:cubicBezTo>
                      <a:pt x="4864" y="22651"/>
                      <a:pt x="10407" y="22094"/>
                      <a:pt x="11499" y="18006"/>
                    </a:cubicBezTo>
                    <a:lnTo>
                      <a:pt x="13511" y="10493"/>
                    </a:lnTo>
                    <a:cubicBezTo>
                      <a:pt x="13875" y="9166"/>
                      <a:pt x="13597" y="7732"/>
                      <a:pt x="12783" y="6619"/>
                    </a:cubicBezTo>
                    <a:lnTo>
                      <a:pt x="9337" y="1889"/>
                    </a:lnTo>
                    <a:cubicBezTo>
                      <a:pt x="6918" y="-1429"/>
                      <a:pt x="1674" y="-145"/>
                      <a:pt x="1096" y="3943"/>
                    </a:cubicBezTo>
                    <a:lnTo>
                      <a:pt x="48" y="11242"/>
                    </a:lnTo>
                    <a:cubicBezTo>
                      <a:pt x="-81" y="12163"/>
                      <a:pt x="48" y="13104"/>
                      <a:pt x="476" y="13939"/>
                    </a:cubicBezTo>
                    <a:lnTo>
                      <a:pt x="2958" y="18884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6" name="Freeform: Shape 24">
                <a:extLst>
                  <a:ext uri="{FF2B5EF4-FFF2-40B4-BE49-F238E27FC236}">
                    <a16:creationId xmlns:a16="http://schemas.microsoft.com/office/drawing/2014/main" id="{179A812F-AF85-46F7-EF48-5F7EFEE0BAFE}"/>
                  </a:ext>
                </a:extLst>
              </p:cNvPr>
              <p:cNvSpPr/>
              <p:nvPr/>
            </p:nvSpPr>
            <p:spPr>
              <a:xfrm>
                <a:off x="4791971" y="3848078"/>
                <a:ext cx="33456" cy="28541"/>
              </a:xfrm>
              <a:custGeom>
                <a:avLst/>
                <a:gdLst>
                  <a:gd name="connsiteX0" fmla="*/ 5354 w 33456"/>
                  <a:gd name="connsiteY0" fmla="*/ 20249 h 28541"/>
                  <a:gd name="connsiteX1" fmla="*/ 16763 w 33456"/>
                  <a:gd name="connsiteY1" fmla="*/ 27013 h 28541"/>
                  <a:gd name="connsiteX2" fmla="*/ 33051 w 33456"/>
                  <a:gd name="connsiteY2" fmla="*/ 19435 h 28541"/>
                  <a:gd name="connsiteX3" fmla="*/ 33308 w 33456"/>
                  <a:gd name="connsiteY3" fmla="*/ 17851 h 28541"/>
                  <a:gd name="connsiteX4" fmla="*/ 26994 w 33456"/>
                  <a:gd name="connsiteY4" fmla="*/ 6122 h 28541"/>
                  <a:gd name="connsiteX5" fmla="*/ 15307 w 33456"/>
                  <a:gd name="connsiteY5" fmla="*/ 942 h 28541"/>
                  <a:gd name="connsiteX6" fmla="*/ 3920 w 33456"/>
                  <a:gd name="connsiteY6" fmla="*/ 2526 h 28541"/>
                  <a:gd name="connsiteX7" fmla="*/ 5333 w 33456"/>
                  <a:gd name="connsiteY7" fmla="*/ 20249 h 2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56" h="28541">
                    <a:moveTo>
                      <a:pt x="5354" y="20249"/>
                    </a:moveTo>
                    <a:lnTo>
                      <a:pt x="16763" y="27013"/>
                    </a:lnTo>
                    <a:cubicBezTo>
                      <a:pt x="23355" y="30908"/>
                      <a:pt x="31789" y="26991"/>
                      <a:pt x="33051" y="19435"/>
                    </a:cubicBezTo>
                    <a:lnTo>
                      <a:pt x="33308" y="17851"/>
                    </a:lnTo>
                    <a:cubicBezTo>
                      <a:pt x="34122" y="12950"/>
                      <a:pt x="31532" y="8134"/>
                      <a:pt x="26994" y="6122"/>
                    </a:cubicBezTo>
                    <a:lnTo>
                      <a:pt x="15307" y="942"/>
                    </a:lnTo>
                    <a:cubicBezTo>
                      <a:pt x="11519" y="-749"/>
                      <a:pt x="7109" y="-128"/>
                      <a:pt x="3920" y="2526"/>
                    </a:cubicBezTo>
                    <a:cubicBezTo>
                      <a:pt x="-1859" y="7342"/>
                      <a:pt x="-1132" y="16417"/>
                      <a:pt x="5333" y="20249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7" name="Freeform: Shape 25">
                <a:extLst>
                  <a:ext uri="{FF2B5EF4-FFF2-40B4-BE49-F238E27FC236}">
                    <a16:creationId xmlns:a16="http://schemas.microsoft.com/office/drawing/2014/main" id="{8B68E32B-9BE1-E45E-DB4D-6774FE740473}"/>
                  </a:ext>
                </a:extLst>
              </p:cNvPr>
              <p:cNvSpPr/>
              <p:nvPr/>
            </p:nvSpPr>
            <p:spPr>
              <a:xfrm>
                <a:off x="4995588" y="2416620"/>
                <a:ext cx="26771" cy="27074"/>
              </a:xfrm>
              <a:custGeom>
                <a:avLst/>
                <a:gdLst>
                  <a:gd name="connsiteX0" fmla="*/ 4052 w 26771"/>
                  <a:gd name="connsiteY0" fmla="*/ 20238 h 27074"/>
                  <a:gd name="connsiteX1" fmla="*/ 19784 w 26771"/>
                  <a:gd name="connsiteY1" fmla="*/ 26724 h 27074"/>
                  <a:gd name="connsiteX2" fmla="*/ 26098 w 26771"/>
                  <a:gd name="connsiteY2" fmla="*/ 22785 h 27074"/>
                  <a:gd name="connsiteX3" fmla="*/ 26762 w 26771"/>
                  <a:gd name="connsiteY3" fmla="*/ 12725 h 27074"/>
                  <a:gd name="connsiteX4" fmla="*/ 22181 w 26771"/>
                  <a:gd name="connsiteY4" fmla="*/ 7845 h 27074"/>
                  <a:gd name="connsiteX5" fmla="*/ 16188 w 26771"/>
                  <a:gd name="connsiteY5" fmla="*/ 7845 h 27074"/>
                  <a:gd name="connsiteX6" fmla="*/ 12956 w 26771"/>
                  <a:gd name="connsiteY6" fmla="*/ 6497 h 27074"/>
                  <a:gd name="connsiteX7" fmla="*/ 7819 w 26771"/>
                  <a:gd name="connsiteY7" fmla="*/ 1359 h 27074"/>
                  <a:gd name="connsiteX8" fmla="*/ 27 w 26771"/>
                  <a:gd name="connsiteY8" fmla="*/ 5084 h 27074"/>
                  <a:gd name="connsiteX9" fmla="*/ 1226 w 26771"/>
                  <a:gd name="connsiteY9" fmla="*/ 16492 h 27074"/>
                  <a:gd name="connsiteX10" fmla="*/ 4030 w 26771"/>
                  <a:gd name="connsiteY10" fmla="*/ 20259 h 2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771" h="27074">
                    <a:moveTo>
                      <a:pt x="4052" y="20238"/>
                    </a:moveTo>
                    <a:lnTo>
                      <a:pt x="19784" y="26724"/>
                    </a:lnTo>
                    <a:cubicBezTo>
                      <a:pt x="22673" y="27922"/>
                      <a:pt x="25884" y="25910"/>
                      <a:pt x="26098" y="22785"/>
                    </a:cubicBezTo>
                    <a:lnTo>
                      <a:pt x="26762" y="12725"/>
                    </a:lnTo>
                    <a:cubicBezTo>
                      <a:pt x="26933" y="10071"/>
                      <a:pt x="24835" y="7845"/>
                      <a:pt x="22181" y="7845"/>
                    </a:cubicBezTo>
                    <a:lnTo>
                      <a:pt x="16188" y="7845"/>
                    </a:lnTo>
                    <a:cubicBezTo>
                      <a:pt x="14968" y="7845"/>
                      <a:pt x="13812" y="7352"/>
                      <a:pt x="12956" y="6497"/>
                    </a:cubicBezTo>
                    <a:lnTo>
                      <a:pt x="7819" y="1359"/>
                    </a:lnTo>
                    <a:cubicBezTo>
                      <a:pt x="4758" y="-1702"/>
                      <a:pt x="-422" y="781"/>
                      <a:pt x="27" y="5084"/>
                    </a:cubicBezTo>
                    <a:lnTo>
                      <a:pt x="1226" y="16492"/>
                    </a:lnTo>
                    <a:cubicBezTo>
                      <a:pt x="1397" y="18162"/>
                      <a:pt x="2489" y="19617"/>
                      <a:pt x="4030" y="20259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8" name="Freeform: Shape 26">
                <a:extLst>
                  <a:ext uri="{FF2B5EF4-FFF2-40B4-BE49-F238E27FC236}">
                    <a16:creationId xmlns:a16="http://schemas.microsoft.com/office/drawing/2014/main" id="{BB0BCCA1-FC8A-AB93-3C50-BE48253B044A}"/>
                  </a:ext>
                </a:extLst>
              </p:cNvPr>
              <p:cNvSpPr/>
              <p:nvPr/>
            </p:nvSpPr>
            <p:spPr>
              <a:xfrm>
                <a:off x="5134895" y="2222040"/>
                <a:ext cx="24146" cy="20257"/>
              </a:xfrm>
              <a:custGeom>
                <a:avLst/>
                <a:gdLst>
                  <a:gd name="connsiteX0" fmla="*/ 0 w 24146"/>
                  <a:gd name="connsiteY0" fmla="*/ 6980 h 20257"/>
                  <a:gd name="connsiteX1" fmla="*/ 0 w 24146"/>
                  <a:gd name="connsiteY1" fmla="*/ 6980 h 20257"/>
                  <a:gd name="connsiteX2" fmla="*/ 3018 w 24146"/>
                  <a:gd name="connsiteY2" fmla="*/ 12738 h 20257"/>
                  <a:gd name="connsiteX3" fmla="*/ 12072 w 24146"/>
                  <a:gd name="connsiteY3" fmla="*/ 19010 h 20257"/>
                  <a:gd name="connsiteX4" fmla="*/ 22196 w 24146"/>
                  <a:gd name="connsiteY4" fmla="*/ 16612 h 20257"/>
                  <a:gd name="connsiteX5" fmla="*/ 23288 w 24146"/>
                  <a:gd name="connsiteY5" fmla="*/ 14622 h 20257"/>
                  <a:gd name="connsiteX6" fmla="*/ 19863 w 24146"/>
                  <a:gd name="connsiteY6" fmla="*/ 4818 h 20257"/>
                  <a:gd name="connsiteX7" fmla="*/ 9718 w 24146"/>
                  <a:gd name="connsiteY7" fmla="*/ 559 h 20257"/>
                  <a:gd name="connsiteX8" fmla="*/ 0 w 24146"/>
                  <a:gd name="connsiteY8" fmla="*/ 7002 h 2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6" h="20257">
                    <a:moveTo>
                      <a:pt x="0" y="6980"/>
                    </a:moveTo>
                    <a:lnTo>
                      <a:pt x="0" y="6980"/>
                    </a:lnTo>
                    <a:cubicBezTo>
                      <a:pt x="0" y="9270"/>
                      <a:pt x="1135" y="11432"/>
                      <a:pt x="3018" y="12738"/>
                    </a:cubicBezTo>
                    <a:lnTo>
                      <a:pt x="12072" y="19010"/>
                    </a:lnTo>
                    <a:cubicBezTo>
                      <a:pt x="15497" y="21386"/>
                      <a:pt x="20206" y="20251"/>
                      <a:pt x="22196" y="16612"/>
                    </a:cubicBezTo>
                    <a:lnTo>
                      <a:pt x="23288" y="14622"/>
                    </a:lnTo>
                    <a:cubicBezTo>
                      <a:pt x="25279" y="10983"/>
                      <a:pt x="23673" y="6424"/>
                      <a:pt x="19863" y="4818"/>
                    </a:cubicBezTo>
                    <a:lnTo>
                      <a:pt x="9718" y="559"/>
                    </a:lnTo>
                    <a:cubicBezTo>
                      <a:pt x="5116" y="-1389"/>
                      <a:pt x="0" y="1993"/>
                      <a:pt x="0" y="7002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09" name="Freeform: Shape 27">
                <a:extLst>
                  <a:ext uri="{FF2B5EF4-FFF2-40B4-BE49-F238E27FC236}">
                    <a16:creationId xmlns:a16="http://schemas.microsoft.com/office/drawing/2014/main" id="{D9B6C360-46EB-F8F5-6A47-684BEB25BD11}"/>
                  </a:ext>
                </a:extLst>
              </p:cNvPr>
              <p:cNvSpPr/>
              <p:nvPr/>
            </p:nvSpPr>
            <p:spPr>
              <a:xfrm>
                <a:off x="5141339" y="2167335"/>
                <a:ext cx="31850" cy="34254"/>
              </a:xfrm>
              <a:custGeom>
                <a:avLst/>
                <a:gdLst>
                  <a:gd name="connsiteX0" fmla="*/ 7832 w 31850"/>
                  <a:gd name="connsiteY0" fmla="*/ 34202 h 34254"/>
                  <a:gd name="connsiteX1" fmla="*/ 25684 w 31850"/>
                  <a:gd name="connsiteY1" fmla="*/ 32062 h 34254"/>
                  <a:gd name="connsiteX2" fmla="*/ 31484 w 31850"/>
                  <a:gd name="connsiteY2" fmla="*/ 22900 h 34254"/>
                  <a:gd name="connsiteX3" fmla="*/ 26690 w 31850"/>
                  <a:gd name="connsiteY3" fmla="*/ 8538 h 34254"/>
                  <a:gd name="connsiteX4" fmla="*/ 16608 w 31850"/>
                  <a:gd name="connsiteY4" fmla="*/ 126 h 34254"/>
                  <a:gd name="connsiteX5" fmla="*/ 2481 w 31850"/>
                  <a:gd name="connsiteY5" fmla="*/ 10593 h 34254"/>
                  <a:gd name="connsiteX6" fmla="*/ 84 w 31850"/>
                  <a:gd name="connsiteY6" fmla="*/ 26197 h 34254"/>
                  <a:gd name="connsiteX7" fmla="*/ 7832 w 31850"/>
                  <a:gd name="connsiteY7" fmla="*/ 34202 h 3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50" h="34254">
                    <a:moveTo>
                      <a:pt x="7832" y="34202"/>
                    </a:moveTo>
                    <a:lnTo>
                      <a:pt x="25684" y="32062"/>
                    </a:lnTo>
                    <a:cubicBezTo>
                      <a:pt x="30072" y="31526"/>
                      <a:pt x="32897" y="27096"/>
                      <a:pt x="31484" y="22900"/>
                    </a:cubicBezTo>
                    <a:lnTo>
                      <a:pt x="26690" y="8538"/>
                    </a:lnTo>
                    <a:cubicBezTo>
                      <a:pt x="25191" y="4043"/>
                      <a:pt x="21296" y="789"/>
                      <a:pt x="16608" y="126"/>
                    </a:cubicBezTo>
                    <a:cubicBezTo>
                      <a:pt x="9823" y="-837"/>
                      <a:pt x="3530" y="3829"/>
                      <a:pt x="2481" y="10593"/>
                    </a:cubicBezTo>
                    <a:lnTo>
                      <a:pt x="84" y="26197"/>
                    </a:lnTo>
                    <a:cubicBezTo>
                      <a:pt x="-623" y="30777"/>
                      <a:pt x="3230" y="34759"/>
                      <a:pt x="7832" y="34202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0" name="Freeform: Shape 28">
                <a:extLst>
                  <a:ext uri="{FF2B5EF4-FFF2-40B4-BE49-F238E27FC236}">
                    <a16:creationId xmlns:a16="http://schemas.microsoft.com/office/drawing/2014/main" id="{9C963565-0128-A40A-4BC4-D936C9626BFB}"/>
                  </a:ext>
                </a:extLst>
              </p:cNvPr>
              <p:cNvSpPr/>
              <p:nvPr/>
            </p:nvSpPr>
            <p:spPr>
              <a:xfrm>
                <a:off x="5294814" y="2265366"/>
                <a:ext cx="19393" cy="19431"/>
              </a:xfrm>
              <a:custGeom>
                <a:avLst/>
                <a:gdLst>
                  <a:gd name="connsiteX0" fmla="*/ 11124 w 19393"/>
                  <a:gd name="connsiteY0" fmla="*/ 19414 h 19431"/>
                  <a:gd name="connsiteX1" fmla="*/ 18552 w 19393"/>
                  <a:gd name="connsiteY1" fmla="*/ 13421 h 19431"/>
                  <a:gd name="connsiteX2" fmla="*/ 19322 w 19393"/>
                  <a:gd name="connsiteY2" fmla="*/ 7984 h 19431"/>
                  <a:gd name="connsiteX3" fmla="*/ 12387 w 19393"/>
                  <a:gd name="connsiteY3" fmla="*/ 0 h 19431"/>
                  <a:gd name="connsiteX4" fmla="*/ 8577 w 19393"/>
                  <a:gd name="connsiteY4" fmla="*/ 0 h 19431"/>
                  <a:gd name="connsiteX5" fmla="*/ 1899 w 19393"/>
                  <a:gd name="connsiteY5" fmla="*/ 4945 h 19431"/>
                  <a:gd name="connsiteX6" fmla="*/ 315 w 19393"/>
                  <a:gd name="connsiteY6" fmla="*/ 10060 h 19431"/>
                  <a:gd name="connsiteX7" fmla="*/ 6501 w 19393"/>
                  <a:gd name="connsiteY7" fmla="*/ 19093 h 19431"/>
                  <a:gd name="connsiteX8" fmla="*/ 11103 w 19393"/>
                  <a:gd name="connsiteY8" fmla="*/ 19414 h 1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93" h="19431">
                    <a:moveTo>
                      <a:pt x="11124" y="19414"/>
                    </a:moveTo>
                    <a:cubicBezTo>
                      <a:pt x="14785" y="19671"/>
                      <a:pt x="18038" y="17059"/>
                      <a:pt x="18552" y="13421"/>
                    </a:cubicBezTo>
                    <a:lnTo>
                      <a:pt x="19322" y="7984"/>
                    </a:lnTo>
                    <a:cubicBezTo>
                      <a:pt x="19922" y="3767"/>
                      <a:pt x="16647" y="0"/>
                      <a:pt x="12387" y="0"/>
                    </a:cubicBezTo>
                    <a:lnTo>
                      <a:pt x="8577" y="0"/>
                    </a:lnTo>
                    <a:cubicBezTo>
                      <a:pt x="5516" y="0"/>
                      <a:pt x="2798" y="2012"/>
                      <a:pt x="1899" y="4945"/>
                    </a:cubicBezTo>
                    <a:lnTo>
                      <a:pt x="315" y="10060"/>
                    </a:lnTo>
                    <a:cubicBezTo>
                      <a:pt x="-1012" y="14362"/>
                      <a:pt x="2006" y="18772"/>
                      <a:pt x="6501" y="19093"/>
                    </a:cubicBezTo>
                    <a:lnTo>
                      <a:pt x="11103" y="19414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1" name="Freeform: Shape 29">
                <a:extLst>
                  <a:ext uri="{FF2B5EF4-FFF2-40B4-BE49-F238E27FC236}">
                    <a16:creationId xmlns:a16="http://schemas.microsoft.com/office/drawing/2014/main" id="{98AE7DAB-3183-67F9-2AD5-81A65C890572}"/>
                  </a:ext>
                </a:extLst>
              </p:cNvPr>
              <p:cNvSpPr/>
              <p:nvPr/>
            </p:nvSpPr>
            <p:spPr>
              <a:xfrm>
                <a:off x="4535026" y="3641464"/>
                <a:ext cx="86976" cy="115654"/>
              </a:xfrm>
              <a:custGeom>
                <a:avLst/>
                <a:gdLst>
                  <a:gd name="connsiteX0" fmla="*/ 32478 w 86976"/>
                  <a:gd name="connsiteY0" fmla="*/ 46444 h 115654"/>
                  <a:gd name="connsiteX1" fmla="*/ 11523 w 86976"/>
                  <a:gd name="connsiteY1" fmla="*/ 45246 h 115654"/>
                  <a:gd name="connsiteX2" fmla="*/ 714 w 86976"/>
                  <a:gd name="connsiteY2" fmla="*/ 59972 h 115654"/>
                  <a:gd name="connsiteX3" fmla="*/ 9233 w 86976"/>
                  <a:gd name="connsiteY3" fmla="*/ 82447 h 115654"/>
                  <a:gd name="connsiteX4" fmla="*/ 13000 w 86976"/>
                  <a:gd name="connsiteY4" fmla="*/ 87391 h 115654"/>
                  <a:gd name="connsiteX5" fmla="*/ 49003 w 86976"/>
                  <a:gd name="connsiteY5" fmla="*/ 113569 h 115654"/>
                  <a:gd name="connsiteX6" fmla="*/ 63772 w 86976"/>
                  <a:gd name="connsiteY6" fmla="*/ 111728 h 115654"/>
                  <a:gd name="connsiteX7" fmla="*/ 83228 w 86976"/>
                  <a:gd name="connsiteY7" fmla="*/ 88397 h 115654"/>
                  <a:gd name="connsiteX8" fmla="*/ 85754 w 86976"/>
                  <a:gd name="connsiteY8" fmla="*/ 81676 h 115654"/>
                  <a:gd name="connsiteX9" fmla="*/ 86974 w 86976"/>
                  <a:gd name="connsiteY9" fmla="*/ 28058 h 115654"/>
                  <a:gd name="connsiteX10" fmla="*/ 83250 w 86976"/>
                  <a:gd name="connsiteY10" fmla="*/ 19625 h 115654"/>
                  <a:gd name="connsiteX11" fmla="*/ 63900 w 86976"/>
                  <a:gd name="connsiteY11" fmla="*/ 2694 h 115654"/>
                  <a:gd name="connsiteX12" fmla="*/ 46862 w 86976"/>
                  <a:gd name="connsiteY12" fmla="*/ 6289 h 115654"/>
                  <a:gd name="connsiteX13" fmla="*/ 44165 w 86976"/>
                  <a:gd name="connsiteY13" fmla="*/ 12047 h 115654"/>
                  <a:gd name="connsiteX14" fmla="*/ 43159 w 86976"/>
                  <a:gd name="connsiteY14" fmla="*/ 17120 h 115654"/>
                  <a:gd name="connsiteX15" fmla="*/ 43951 w 86976"/>
                  <a:gd name="connsiteY15" fmla="*/ 35100 h 115654"/>
                  <a:gd name="connsiteX16" fmla="*/ 32457 w 86976"/>
                  <a:gd name="connsiteY16" fmla="*/ 46444 h 115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976" h="115654">
                    <a:moveTo>
                      <a:pt x="32478" y="46444"/>
                    </a:moveTo>
                    <a:lnTo>
                      <a:pt x="11523" y="45246"/>
                    </a:lnTo>
                    <a:cubicBezTo>
                      <a:pt x="3646" y="44796"/>
                      <a:pt x="-2068" y="52609"/>
                      <a:pt x="714" y="59972"/>
                    </a:cubicBezTo>
                    <a:lnTo>
                      <a:pt x="9233" y="82447"/>
                    </a:lnTo>
                    <a:cubicBezTo>
                      <a:pt x="9982" y="84416"/>
                      <a:pt x="11288" y="86150"/>
                      <a:pt x="13000" y="87391"/>
                    </a:cubicBezTo>
                    <a:lnTo>
                      <a:pt x="49003" y="113569"/>
                    </a:lnTo>
                    <a:cubicBezTo>
                      <a:pt x="53647" y="116951"/>
                      <a:pt x="60090" y="116137"/>
                      <a:pt x="63772" y="111728"/>
                    </a:cubicBezTo>
                    <a:lnTo>
                      <a:pt x="83228" y="88397"/>
                    </a:lnTo>
                    <a:cubicBezTo>
                      <a:pt x="84812" y="86514"/>
                      <a:pt x="85690" y="84138"/>
                      <a:pt x="85754" y="81676"/>
                    </a:cubicBezTo>
                    <a:lnTo>
                      <a:pt x="86974" y="28058"/>
                    </a:lnTo>
                    <a:cubicBezTo>
                      <a:pt x="87038" y="24826"/>
                      <a:pt x="85690" y="21744"/>
                      <a:pt x="83250" y="19625"/>
                    </a:cubicBezTo>
                    <a:lnTo>
                      <a:pt x="63900" y="2694"/>
                    </a:lnTo>
                    <a:cubicBezTo>
                      <a:pt x="58442" y="-2079"/>
                      <a:pt x="49923" y="-282"/>
                      <a:pt x="46862" y="6289"/>
                    </a:cubicBezTo>
                    <a:lnTo>
                      <a:pt x="44165" y="12047"/>
                    </a:lnTo>
                    <a:cubicBezTo>
                      <a:pt x="43416" y="13631"/>
                      <a:pt x="43074" y="15365"/>
                      <a:pt x="43159" y="17120"/>
                    </a:cubicBezTo>
                    <a:lnTo>
                      <a:pt x="43951" y="35100"/>
                    </a:lnTo>
                    <a:cubicBezTo>
                      <a:pt x="44229" y="41543"/>
                      <a:pt x="38878" y="46808"/>
                      <a:pt x="32457" y="46444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2" name="Freeform: Shape 30">
                <a:extLst>
                  <a:ext uri="{FF2B5EF4-FFF2-40B4-BE49-F238E27FC236}">
                    <a16:creationId xmlns:a16="http://schemas.microsoft.com/office/drawing/2014/main" id="{985099A1-1975-A94B-A371-FA4075A8EF55}"/>
                  </a:ext>
                </a:extLst>
              </p:cNvPr>
              <p:cNvSpPr/>
              <p:nvPr/>
            </p:nvSpPr>
            <p:spPr>
              <a:xfrm>
                <a:off x="5676065" y="4084876"/>
                <a:ext cx="71019" cy="58241"/>
              </a:xfrm>
              <a:custGeom>
                <a:avLst/>
                <a:gdLst>
                  <a:gd name="connsiteX0" fmla="*/ 44457 w 71019"/>
                  <a:gd name="connsiteY0" fmla="*/ 22453 h 58241"/>
                  <a:gd name="connsiteX1" fmla="*/ 25193 w 71019"/>
                  <a:gd name="connsiteY1" fmla="*/ 29859 h 58241"/>
                  <a:gd name="connsiteX2" fmla="*/ 8241 w 71019"/>
                  <a:gd name="connsiteY2" fmla="*/ 44243 h 58241"/>
                  <a:gd name="connsiteX3" fmla="*/ 0 w 71019"/>
                  <a:gd name="connsiteY3" fmla="*/ 58242 h 58241"/>
                  <a:gd name="connsiteX4" fmla="*/ 59654 w 71019"/>
                  <a:gd name="connsiteY4" fmla="*/ 34097 h 58241"/>
                  <a:gd name="connsiteX5" fmla="*/ 71020 w 71019"/>
                  <a:gd name="connsiteY5" fmla="*/ 0 h 58241"/>
                  <a:gd name="connsiteX6" fmla="*/ 56187 w 71019"/>
                  <a:gd name="connsiteY6" fmla="*/ 14833 h 58241"/>
                  <a:gd name="connsiteX7" fmla="*/ 44457 w 71019"/>
                  <a:gd name="connsiteY7" fmla="*/ 22453 h 58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19" h="58241">
                    <a:moveTo>
                      <a:pt x="44457" y="22453"/>
                    </a:moveTo>
                    <a:lnTo>
                      <a:pt x="25193" y="29859"/>
                    </a:lnTo>
                    <a:cubicBezTo>
                      <a:pt x="18087" y="32599"/>
                      <a:pt x="12093" y="37672"/>
                      <a:pt x="8241" y="44243"/>
                    </a:cubicBezTo>
                    <a:lnTo>
                      <a:pt x="0" y="58242"/>
                    </a:lnTo>
                    <a:lnTo>
                      <a:pt x="59654" y="34097"/>
                    </a:lnTo>
                    <a:lnTo>
                      <a:pt x="71020" y="0"/>
                    </a:lnTo>
                    <a:lnTo>
                      <a:pt x="56187" y="14833"/>
                    </a:lnTo>
                    <a:cubicBezTo>
                      <a:pt x="52848" y="18172"/>
                      <a:pt x="48845" y="20762"/>
                      <a:pt x="44457" y="22453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3" name="Freeform: Shape 31">
                <a:extLst>
                  <a:ext uri="{FF2B5EF4-FFF2-40B4-BE49-F238E27FC236}">
                    <a16:creationId xmlns:a16="http://schemas.microsoft.com/office/drawing/2014/main" id="{54411699-3738-EE26-508D-123BD533C393}"/>
                  </a:ext>
                </a:extLst>
              </p:cNvPr>
              <p:cNvSpPr/>
              <p:nvPr/>
            </p:nvSpPr>
            <p:spPr>
              <a:xfrm>
                <a:off x="4496992" y="3788017"/>
                <a:ext cx="34733" cy="22731"/>
              </a:xfrm>
              <a:custGeom>
                <a:avLst/>
                <a:gdLst>
                  <a:gd name="connsiteX0" fmla="*/ 32541 w 34733"/>
                  <a:gd name="connsiteY0" fmla="*/ 5308 h 22731"/>
                  <a:gd name="connsiteX1" fmla="*/ 31835 w 34733"/>
                  <a:gd name="connsiteY1" fmla="*/ 4345 h 22731"/>
                  <a:gd name="connsiteX2" fmla="*/ 23123 w 34733"/>
                  <a:gd name="connsiteY2" fmla="*/ 0 h 22731"/>
                  <a:gd name="connsiteX3" fmla="*/ 11565 w 34733"/>
                  <a:gd name="connsiteY3" fmla="*/ 0 h 22731"/>
                  <a:gd name="connsiteX4" fmla="*/ 2596 w 34733"/>
                  <a:gd name="connsiteY4" fmla="*/ 4709 h 22731"/>
                  <a:gd name="connsiteX5" fmla="*/ 1933 w 34733"/>
                  <a:gd name="connsiteY5" fmla="*/ 5672 h 22731"/>
                  <a:gd name="connsiteX6" fmla="*/ 10901 w 34733"/>
                  <a:gd name="connsiteY6" fmla="*/ 22732 h 22731"/>
                  <a:gd name="connsiteX7" fmla="*/ 23830 w 34733"/>
                  <a:gd name="connsiteY7" fmla="*/ 22732 h 22731"/>
                  <a:gd name="connsiteX8" fmla="*/ 32541 w 34733"/>
                  <a:gd name="connsiteY8" fmla="*/ 5308 h 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33" h="22731">
                    <a:moveTo>
                      <a:pt x="32541" y="5308"/>
                    </a:moveTo>
                    <a:lnTo>
                      <a:pt x="31835" y="4345"/>
                    </a:lnTo>
                    <a:cubicBezTo>
                      <a:pt x="29780" y="1605"/>
                      <a:pt x="26548" y="0"/>
                      <a:pt x="23123" y="0"/>
                    </a:cubicBezTo>
                    <a:lnTo>
                      <a:pt x="11565" y="0"/>
                    </a:lnTo>
                    <a:cubicBezTo>
                      <a:pt x="7990" y="0"/>
                      <a:pt x="4630" y="1755"/>
                      <a:pt x="2596" y="4709"/>
                    </a:cubicBezTo>
                    <a:lnTo>
                      <a:pt x="1933" y="5672"/>
                    </a:lnTo>
                    <a:cubicBezTo>
                      <a:pt x="-3033" y="12886"/>
                      <a:pt x="2147" y="22732"/>
                      <a:pt x="10901" y="22732"/>
                    </a:cubicBezTo>
                    <a:lnTo>
                      <a:pt x="23830" y="22732"/>
                    </a:lnTo>
                    <a:cubicBezTo>
                      <a:pt x="32798" y="22732"/>
                      <a:pt x="37914" y="12500"/>
                      <a:pt x="32541" y="5308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4" name="Freeform: Shape 32">
                <a:extLst>
                  <a:ext uri="{FF2B5EF4-FFF2-40B4-BE49-F238E27FC236}">
                    <a16:creationId xmlns:a16="http://schemas.microsoft.com/office/drawing/2014/main" id="{65E5D015-ECB7-9660-0789-603F4AAF8EFD}"/>
                  </a:ext>
                </a:extLst>
              </p:cNvPr>
              <p:cNvSpPr/>
              <p:nvPr/>
            </p:nvSpPr>
            <p:spPr>
              <a:xfrm>
                <a:off x="4351678" y="3487475"/>
                <a:ext cx="173083" cy="173155"/>
              </a:xfrm>
              <a:custGeom>
                <a:avLst/>
                <a:gdLst>
                  <a:gd name="connsiteX0" fmla="*/ 162979 w 173083"/>
                  <a:gd name="connsiteY0" fmla="*/ 136220 h 173155"/>
                  <a:gd name="connsiteX1" fmla="*/ 172996 w 173083"/>
                  <a:gd name="connsiteY1" fmla="*/ 56039 h 173155"/>
                  <a:gd name="connsiteX2" fmla="*/ 167966 w 173083"/>
                  <a:gd name="connsiteY2" fmla="*/ 45465 h 173155"/>
                  <a:gd name="connsiteX3" fmla="*/ 141253 w 173083"/>
                  <a:gd name="connsiteY3" fmla="*/ 28769 h 173155"/>
                  <a:gd name="connsiteX4" fmla="*/ 138663 w 173083"/>
                  <a:gd name="connsiteY4" fmla="*/ 26500 h 173155"/>
                  <a:gd name="connsiteX5" fmla="*/ 125714 w 173083"/>
                  <a:gd name="connsiteY5" fmla="*/ 10961 h 173155"/>
                  <a:gd name="connsiteX6" fmla="*/ 90675 w 173083"/>
                  <a:gd name="connsiteY6" fmla="*/ 2313 h 173155"/>
                  <a:gd name="connsiteX7" fmla="*/ 71389 w 173083"/>
                  <a:gd name="connsiteY7" fmla="*/ 10297 h 173155"/>
                  <a:gd name="connsiteX8" fmla="*/ 68628 w 173083"/>
                  <a:gd name="connsiteY8" fmla="*/ 11945 h 173155"/>
                  <a:gd name="connsiteX9" fmla="*/ 31748 w 173083"/>
                  <a:gd name="connsiteY9" fmla="*/ 54241 h 173155"/>
                  <a:gd name="connsiteX10" fmla="*/ 24599 w 173083"/>
                  <a:gd name="connsiteY10" fmla="*/ 58201 h 173155"/>
                  <a:gd name="connsiteX11" fmla="*/ 9594 w 173083"/>
                  <a:gd name="connsiteY11" fmla="*/ 60020 h 173155"/>
                  <a:gd name="connsiteX12" fmla="*/ 4500 w 173083"/>
                  <a:gd name="connsiteY12" fmla="*/ 79626 h 173155"/>
                  <a:gd name="connsiteX13" fmla="*/ 11649 w 173083"/>
                  <a:gd name="connsiteY13" fmla="*/ 84828 h 173155"/>
                  <a:gd name="connsiteX14" fmla="*/ 15416 w 173083"/>
                  <a:gd name="connsiteY14" fmla="*/ 86583 h 173155"/>
                  <a:gd name="connsiteX15" fmla="*/ 33311 w 173083"/>
                  <a:gd name="connsiteY15" fmla="*/ 91056 h 173155"/>
                  <a:gd name="connsiteX16" fmla="*/ 38169 w 173083"/>
                  <a:gd name="connsiteY16" fmla="*/ 93732 h 173155"/>
                  <a:gd name="connsiteX17" fmla="*/ 61115 w 173083"/>
                  <a:gd name="connsiteY17" fmla="*/ 115522 h 173155"/>
                  <a:gd name="connsiteX18" fmla="*/ 64497 w 173083"/>
                  <a:gd name="connsiteY18" fmla="*/ 123420 h 173155"/>
                  <a:gd name="connsiteX19" fmla="*/ 64497 w 173083"/>
                  <a:gd name="connsiteY19" fmla="*/ 140522 h 173155"/>
                  <a:gd name="connsiteX20" fmla="*/ 75392 w 173083"/>
                  <a:gd name="connsiteY20" fmla="*/ 151417 h 173155"/>
                  <a:gd name="connsiteX21" fmla="*/ 90311 w 173083"/>
                  <a:gd name="connsiteY21" fmla="*/ 151417 h 173155"/>
                  <a:gd name="connsiteX22" fmla="*/ 97396 w 173083"/>
                  <a:gd name="connsiteY22" fmla="*/ 154028 h 173155"/>
                  <a:gd name="connsiteX23" fmla="*/ 116660 w 173083"/>
                  <a:gd name="connsiteY23" fmla="*/ 170531 h 173155"/>
                  <a:gd name="connsiteX24" fmla="*/ 131300 w 173083"/>
                  <a:gd name="connsiteY24" fmla="*/ 170103 h 173155"/>
                  <a:gd name="connsiteX25" fmla="*/ 159747 w 173083"/>
                  <a:gd name="connsiteY25" fmla="*/ 142705 h 173155"/>
                  <a:gd name="connsiteX26" fmla="*/ 163000 w 173083"/>
                  <a:gd name="connsiteY26" fmla="*/ 136220 h 17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3083" h="173155">
                    <a:moveTo>
                      <a:pt x="162979" y="136220"/>
                    </a:moveTo>
                    <a:lnTo>
                      <a:pt x="172996" y="56039"/>
                    </a:lnTo>
                    <a:cubicBezTo>
                      <a:pt x="173531" y="51843"/>
                      <a:pt x="171562" y="47712"/>
                      <a:pt x="167966" y="45465"/>
                    </a:cubicBezTo>
                    <a:lnTo>
                      <a:pt x="141253" y="28769"/>
                    </a:lnTo>
                    <a:cubicBezTo>
                      <a:pt x="140269" y="28149"/>
                      <a:pt x="139391" y="27399"/>
                      <a:pt x="138663" y="26500"/>
                    </a:cubicBezTo>
                    <a:lnTo>
                      <a:pt x="125714" y="10961"/>
                    </a:lnTo>
                    <a:cubicBezTo>
                      <a:pt x="117195" y="730"/>
                      <a:pt x="102982" y="-2781"/>
                      <a:pt x="90675" y="2313"/>
                    </a:cubicBezTo>
                    <a:lnTo>
                      <a:pt x="71389" y="10297"/>
                    </a:lnTo>
                    <a:cubicBezTo>
                      <a:pt x="70383" y="10704"/>
                      <a:pt x="69463" y="11260"/>
                      <a:pt x="68628" y="11945"/>
                    </a:cubicBezTo>
                    <a:cubicBezTo>
                      <a:pt x="60880" y="18495"/>
                      <a:pt x="39411" y="44758"/>
                      <a:pt x="31748" y="54241"/>
                    </a:cubicBezTo>
                    <a:cubicBezTo>
                      <a:pt x="29971" y="56445"/>
                      <a:pt x="27403" y="57858"/>
                      <a:pt x="24599" y="58201"/>
                    </a:cubicBezTo>
                    <a:lnTo>
                      <a:pt x="9594" y="60020"/>
                    </a:lnTo>
                    <a:cubicBezTo>
                      <a:pt x="-230" y="61219"/>
                      <a:pt x="-3505" y="73804"/>
                      <a:pt x="4500" y="79626"/>
                    </a:cubicBezTo>
                    <a:lnTo>
                      <a:pt x="11649" y="84828"/>
                    </a:lnTo>
                    <a:cubicBezTo>
                      <a:pt x="12784" y="85641"/>
                      <a:pt x="14046" y="86240"/>
                      <a:pt x="15416" y="86583"/>
                    </a:cubicBezTo>
                    <a:lnTo>
                      <a:pt x="33311" y="91056"/>
                    </a:lnTo>
                    <a:cubicBezTo>
                      <a:pt x="35130" y="91506"/>
                      <a:pt x="36799" y="92426"/>
                      <a:pt x="38169" y="93732"/>
                    </a:cubicBezTo>
                    <a:lnTo>
                      <a:pt x="61115" y="115522"/>
                    </a:lnTo>
                    <a:cubicBezTo>
                      <a:pt x="63277" y="117577"/>
                      <a:pt x="64497" y="120423"/>
                      <a:pt x="64497" y="123420"/>
                    </a:cubicBezTo>
                    <a:lnTo>
                      <a:pt x="64497" y="140522"/>
                    </a:lnTo>
                    <a:cubicBezTo>
                      <a:pt x="64497" y="146537"/>
                      <a:pt x="69377" y="151417"/>
                      <a:pt x="75392" y="151417"/>
                    </a:cubicBezTo>
                    <a:lnTo>
                      <a:pt x="90311" y="151417"/>
                    </a:lnTo>
                    <a:cubicBezTo>
                      <a:pt x="92901" y="151417"/>
                      <a:pt x="95426" y="152337"/>
                      <a:pt x="97396" y="154028"/>
                    </a:cubicBezTo>
                    <a:lnTo>
                      <a:pt x="116660" y="170531"/>
                    </a:lnTo>
                    <a:cubicBezTo>
                      <a:pt x="120919" y="174191"/>
                      <a:pt x="127255" y="173999"/>
                      <a:pt x="131300" y="170103"/>
                    </a:cubicBezTo>
                    <a:lnTo>
                      <a:pt x="159747" y="142705"/>
                    </a:lnTo>
                    <a:cubicBezTo>
                      <a:pt x="161545" y="140972"/>
                      <a:pt x="162679" y="138681"/>
                      <a:pt x="163000" y="13622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715" name="Freeform: Shape 33">
                <a:extLst>
                  <a:ext uri="{FF2B5EF4-FFF2-40B4-BE49-F238E27FC236}">
                    <a16:creationId xmlns:a16="http://schemas.microsoft.com/office/drawing/2014/main" id="{DFECF07D-3DB2-42F5-A627-2B26FFD95A91}"/>
                  </a:ext>
                </a:extLst>
              </p:cNvPr>
              <p:cNvSpPr/>
              <p:nvPr/>
            </p:nvSpPr>
            <p:spPr>
              <a:xfrm>
                <a:off x="4517281" y="1253420"/>
                <a:ext cx="2370204" cy="3025988"/>
              </a:xfrm>
              <a:custGeom>
                <a:avLst/>
                <a:gdLst>
                  <a:gd name="connsiteX0" fmla="*/ 2368587 w 2370204"/>
                  <a:gd name="connsiteY0" fmla="*/ 61886 h 3025988"/>
                  <a:gd name="connsiteX1" fmla="*/ 2353326 w 2370204"/>
                  <a:gd name="connsiteY1" fmla="*/ 38790 h 3025988"/>
                  <a:gd name="connsiteX2" fmla="*/ 2317794 w 2370204"/>
                  <a:gd name="connsiteY2" fmla="*/ 40396 h 3025988"/>
                  <a:gd name="connsiteX3" fmla="*/ 2282284 w 2370204"/>
                  <a:gd name="connsiteY3" fmla="*/ 61715 h 3025988"/>
                  <a:gd name="connsiteX4" fmla="*/ 2269463 w 2370204"/>
                  <a:gd name="connsiteY4" fmla="*/ 43264 h 3025988"/>
                  <a:gd name="connsiteX5" fmla="*/ 2242279 w 2370204"/>
                  <a:gd name="connsiteY5" fmla="*/ 30143 h 3025988"/>
                  <a:gd name="connsiteX6" fmla="*/ 2202616 w 2370204"/>
                  <a:gd name="connsiteY6" fmla="*/ 32669 h 3025988"/>
                  <a:gd name="connsiteX7" fmla="*/ 2185193 w 2370204"/>
                  <a:gd name="connsiteY7" fmla="*/ 39497 h 3025988"/>
                  <a:gd name="connsiteX8" fmla="*/ 2152530 w 2370204"/>
                  <a:gd name="connsiteY8" fmla="*/ 43371 h 3025988"/>
                  <a:gd name="connsiteX9" fmla="*/ 2143347 w 2370204"/>
                  <a:gd name="connsiteY9" fmla="*/ 38983 h 3025988"/>
                  <a:gd name="connsiteX10" fmla="*/ 2137033 w 2370204"/>
                  <a:gd name="connsiteY10" fmla="*/ 29565 h 3025988"/>
                  <a:gd name="connsiteX11" fmla="*/ 2135941 w 2370204"/>
                  <a:gd name="connsiteY11" fmla="*/ 10515 h 3025988"/>
                  <a:gd name="connsiteX12" fmla="*/ 2117127 w 2370204"/>
                  <a:gd name="connsiteY12" fmla="*/ 3109 h 3025988"/>
                  <a:gd name="connsiteX13" fmla="*/ 2105504 w 2370204"/>
                  <a:gd name="connsiteY13" fmla="*/ 14239 h 3025988"/>
                  <a:gd name="connsiteX14" fmla="*/ 2102080 w 2370204"/>
                  <a:gd name="connsiteY14" fmla="*/ 22673 h 3025988"/>
                  <a:gd name="connsiteX15" fmla="*/ 2103128 w 2370204"/>
                  <a:gd name="connsiteY15" fmla="*/ 53388 h 3025988"/>
                  <a:gd name="connsiteX16" fmla="*/ 2107795 w 2370204"/>
                  <a:gd name="connsiteY16" fmla="*/ 62057 h 3025988"/>
                  <a:gd name="connsiteX17" fmla="*/ 2134036 w 2370204"/>
                  <a:gd name="connsiteY17" fmla="*/ 80807 h 3025988"/>
                  <a:gd name="connsiteX18" fmla="*/ 2141442 w 2370204"/>
                  <a:gd name="connsiteY18" fmla="*/ 98273 h 3025988"/>
                  <a:gd name="connsiteX19" fmla="*/ 2141357 w 2370204"/>
                  <a:gd name="connsiteY19" fmla="*/ 98916 h 3025988"/>
                  <a:gd name="connsiteX20" fmla="*/ 2121943 w 2370204"/>
                  <a:gd name="connsiteY20" fmla="*/ 114327 h 3025988"/>
                  <a:gd name="connsiteX21" fmla="*/ 2106125 w 2370204"/>
                  <a:gd name="connsiteY21" fmla="*/ 113064 h 3025988"/>
                  <a:gd name="connsiteX22" fmla="*/ 2100731 w 2370204"/>
                  <a:gd name="connsiteY22" fmla="*/ 111801 h 3025988"/>
                  <a:gd name="connsiteX23" fmla="*/ 2065050 w 2370204"/>
                  <a:gd name="connsiteY23" fmla="*/ 97289 h 3025988"/>
                  <a:gd name="connsiteX24" fmla="*/ 2050794 w 2370204"/>
                  <a:gd name="connsiteY24" fmla="*/ 97546 h 3025988"/>
                  <a:gd name="connsiteX25" fmla="*/ 2025772 w 2370204"/>
                  <a:gd name="connsiteY25" fmla="*/ 108762 h 3025988"/>
                  <a:gd name="connsiteX26" fmla="*/ 2015241 w 2370204"/>
                  <a:gd name="connsiteY26" fmla="*/ 122717 h 3025988"/>
                  <a:gd name="connsiteX27" fmla="*/ 2012844 w 2370204"/>
                  <a:gd name="connsiteY27" fmla="*/ 139049 h 3025988"/>
                  <a:gd name="connsiteX28" fmla="*/ 2012759 w 2370204"/>
                  <a:gd name="connsiteY28" fmla="*/ 139413 h 3025988"/>
                  <a:gd name="connsiteX29" fmla="*/ 2011196 w 2370204"/>
                  <a:gd name="connsiteY29" fmla="*/ 164456 h 3025988"/>
                  <a:gd name="connsiteX30" fmla="*/ 2010854 w 2370204"/>
                  <a:gd name="connsiteY30" fmla="*/ 169979 h 3025988"/>
                  <a:gd name="connsiteX31" fmla="*/ 2010768 w 2370204"/>
                  <a:gd name="connsiteY31" fmla="*/ 171370 h 3025988"/>
                  <a:gd name="connsiteX32" fmla="*/ 2010725 w 2370204"/>
                  <a:gd name="connsiteY32" fmla="*/ 172569 h 3025988"/>
                  <a:gd name="connsiteX33" fmla="*/ 2010960 w 2370204"/>
                  <a:gd name="connsiteY33" fmla="*/ 174623 h 3025988"/>
                  <a:gd name="connsiteX34" fmla="*/ 2015113 w 2370204"/>
                  <a:gd name="connsiteY34" fmla="*/ 181879 h 3025988"/>
                  <a:gd name="connsiteX35" fmla="*/ 2018795 w 2370204"/>
                  <a:gd name="connsiteY35" fmla="*/ 184191 h 3025988"/>
                  <a:gd name="connsiteX36" fmla="*/ 2023867 w 2370204"/>
                  <a:gd name="connsiteY36" fmla="*/ 186439 h 3025988"/>
                  <a:gd name="connsiteX37" fmla="*/ 2034013 w 2370204"/>
                  <a:gd name="connsiteY37" fmla="*/ 190955 h 3025988"/>
                  <a:gd name="connsiteX38" fmla="*/ 2039086 w 2370204"/>
                  <a:gd name="connsiteY38" fmla="*/ 193224 h 3025988"/>
                  <a:gd name="connsiteX39" fmla="*/ 2044480 w 2370204"/>
                  <a:gd name="connsiteY39" fmla="*/ 195771 h 3025988"/>
                  <a:gd name="connsiteX40" fmla="*/ 2053320 w 2370204"/>
                  <a:gd name="connsiteY40" fmla="*/ 205895 h 3025988"/>
                  <a:gd name="connsiteX41" fmla="*/ 2054176 w 2370204"/>
                  <a:gd name="connsiteY41" fmla="*/ 219273 h 3025988"/>
                  <a:gd name="connsiteX42" fmla="*/ 2053042 w 2370204"/>
                  <a:gd name="connsiteY42" fmla="*/ 222505 h 3025988"/>
                  <a:gd name="connsiteX43" fmla="*/ 2051372 w 2370204"/>
                  <a:gd name="connsiteY43" fmla="*/ 225480 h 3025988"/>
                  <a:gd name="connsiteX44" fmla="*/ 2049232 w 2370204"/>
                  <a:gd name="connsiteY44" fmla="*/ 228134 h 3025988"/>
                  <a:gd name="connsiteX45" fmla="*/ 2047091 w 2370204"/>
                  <a:gd name="connsiteY45" fmla="*/ 230254 h 3025988"/>
                  <a:gd name="connsiteX46" fmla="*/ 2038979 w 2370204"/>
                  <a:gd name="connsiteY46" fmla="*/ 237852 h 3025988"/>
                  <a:gd name="connsiteX47" fmla="*/ 2037010 w 2370204"/>
                  <a:gd name="connsiteY47" fmla="*/ 239736 h 3025988"/>
                  <a:gd name="connsiteX48" fmla="*/ 2035597 w 2370204"/>
                  <a:gd name="connsiteY48" fmla="*/ 241341 h 3025988"/>
                  <a:gd name="connsiteX49" fmla="*/ 2033649 w 2370204"/>
                  <a:gd name="connsiteY49" fmla="*/ 245130 h 3025988"/>
                  <a:gd name="connsiteX50" fmla="*/ 2033007 w 2370204"/>
                  <a:gd name="connsiteY50" fmla="*/ 249346 h 3025988"/>
                  <a:gd name="connsiteX51" fmla="*/ 2033071 w 2370204"/>
                  <a:gd name="connsiteY51" fmla="*/ 250417 h 3025988"/>
                  <a:gd name="connsiteX52" fmla="*/ 2033221 w 2370204"/>
                  <a:gd name="connsiteY52" fmla="*/ 251615 h 3025988"/>
                  <a:gd name="connsiteX53" fmla="*/ 2033607 w 2370204"/>
                  <a:gd name="connsiteY53" fmla="*/ 254376 h 3025988"/>
                  <a:gd name="connsiteX54" fmla="*/ 2034398 w 2370204"/>
                  <a:gd name="connsiteY54" fmla="*/ 259877 h 3025988"/>
                  <a:gd name="connsiteX55" fmla="*/ 2034270 w 2370204"/>
                  <a:gd name="connsiteY55" fmla="*/ 266641 h 3025988"/>
                  <a:gd name="connsiteX56" fmla="*/ 2027763 w 2370204"/>
                  <a:gd name="connsiteY56" fmla="*/ 278328 h 3025988"/>
                  <a:gd name="connsiteX57" fmla="*/ 2025066 w 2370204"/>
                  <a:gd name="connsiteY57" fmla="*/ 280404 h 3025988"/>
                  <a:gd name="connsiteX58" fmla="*/ 2022476 w 2370204"/>
                  <a:gd name="connsiteY58" fmla="*/ 281924 h 3025988"/>
                  <a:gd name="connsiteX59" fmla="*/ 2019116 w 2370204"/>
                  <a:gd name="connsiteY59" fmla="*/ 284578 h 3025988"/>
                  <a:gd name="connsiteX60" fmla="*/ 2017917 w 2370204"/>
                  <a:gd name="connsiteY60" fmla="*/ 300525 h 3025988"/>
                  <a:gd name="connsiteX61" fmla="*/ 2019223 w 2370204"/>
                  <a:gd name="connsiteY61" fmla="*/ 302216 h 3025988"/>
                  <a:gd name="connsiteX62" fmla="*/ 2020015 w 2370204"/>
                  <a:gd name="connsiteY62" fmla="*/ 302965 h 3025988"/>
                  <a:gd name="connsiteX63" fmla="*/ 2020914 w 2370204"/>
                  <a:gd name="connsiteY63" fmla="*/ 303778 h 3025988"/>
                  <a:gd name="connsiteX64" fmla="*/ 2025152 w 2370204"/>
                  <a:gd name="connsiteY64" fmla="*/ 307374 h 3025988"/>
                  <a:gd name="connsiteX65" fmla="*/ 2033649 w 2370204"/>
                  <a:gd name="connsiteY65" fmla="*/ 314523 h 3025988"/>
                  <a:gd name="connsiteX66" fmla="*/ 2050623 w 2370204"/>
                  <a:gd name="connsiteY66" fmla="*/ 328864 h 3025988"/>
                  <a:gd name="connsiteX67" fmla="*/ 2054882 w 2370204"/>
                  <a:gd name="connsiteY67" fmla="*/ 332439 h 3025988"/>
                  <a:gd name="connsiteX68" fmla="*/ 2055931 w 2370204"/>
                  <a:gd name="connsiteY68" fmla="*/ 333338 h 3025988"/>
                  <a:gd name="connsiteX69" fmla="*/ 2056466 w 2370204"/>
                  <a:gd name="connsiteY69" fmla="*/ 333787 h 3025988"/>
                  <a:gd name="connsiteX70" fmla="*/ 2057066 w 2370204"/>
                  <a:gd name="connsiteY70" fmla="*/ 334365 h 3025988"/>
                  <a:gd name="connsiteX71" fmla="*/ 2059378 w 2370204"/>
                  <a:gd name="connsiteY71" fmla="*/ 336827 h 3025988"/>
                  <a:gd name="connsiteX72" fmla="*/ 2063851 w 2370204"/>
                  <a:gd name="connsiteY72" fmla="*/ 349391 h 3025988"/>
                  <a:gd name="connsiteX73" fmla="*/ 2059784 w 2370204"/>
                  <a:gd name="connsiteY73" fmla="*/ 362062 h 3025988"/>
                  <a:gd name="connsiteX74" fmla="*/ 2048804 w 2370204"/>
                  <a:gd name="connsiteY74" fmla="*/ 369640 h 3025988"/>
                  <a:gd name="connsiteX75" fmla="*/ 2005738 w 2370204"/>
                  <a:gd name="connsiteY75" fmla="*/ 380877 h 3025988"/>
                  <a:gd name="connsiteX76" fmla="*/ 1994971 w 2370204"/>
                  <a:gd name="connsiteY76" fmla="*/ 383660 h 3025988"/>
                  <a:gd name="connsiteX77" fmla="*/ 1989599 w 2370204"/>
                  <a:gd name="connsiteY77" fmla="*/ 385072 h 3025988"/>
                  <a:gd name="connsiteX78" fmla="*/ 1988250 w 2370204"/>
                  <a:gd name="connsiteY78" fmla="*/ 385415 h 3025988"/>
                  <a:gd name="connsiteX79" fmla="*/ 1987201 w 2370204"/>
                  <a:gd name="connsiteY79" fmla="*/ 385736 h 3025988"/>
                  <a:gd name="connsiteX80" fmla="*/ 1985211 w 2370204"/>
                  <a:gd name="connsiteY80" fmla="*/ 386592 h 3025988"/>
                  <a:gd name="connsiteX81" fmla="*/ 1981786 w 2370204"/>
                  <a:gd name="connsiteY81" fmla="*/ 389225 h 3025988"/>
                  <a:gd name="connsiteX82" fmla="*/ 1980374 w 2370204"/>
                  <a:gd name="connsiteY82" fmla="*/ 391001 h 3025988"/>
                  <a:gd name="connsiteX83" fmla="*/ 1978768 w 2370204"/>
                  <a:gd name="connsiteY83" fmla="*/ 393270 h 3025988"/>
                  <a:gd name="connsiteX84" fmla="*/ 1972368 w 2370204"/>
                  <a:gd name="connsiteY84" fmla="*/ 402367 h 3025988"/>
                  <a:gd name="connsiteX85" fmla="*/ 1946790 w 2370204"/>
                  <a:gd name="connsiteY85" fmla="*/ 438691 h 3025988"/>
                  <a:gd name="connsiteX86" fmla="*/ 1934011 w 2370204"/>
                  <a:gd name="connsiteY86" fmla="*/ 456863 h 3025988"/>
                  <a:gd name="connsiteX87" fmla="*/ 1932342 w 2370204"/>
                  <a:gd name="connsiteY87" fmla="*/ 459217 h 3025988"/>
                  <a:gd name="connsiteX88" fmla="*/ 1930094 w 2370204"/>
                  <a:gd name="connsiteY88" fmla="*/ 461743 h 3025988"/>
                  <a:gd name="connsiteX89" fmla="*/ 1924550 w 2370204"/>
                  <a:gd name="connsiteY89" fmla="*/ 465510 h 3025988"/>
                  <a:gd name="connsiteX90" fmla="*/ 1921404 w 2370204"/>
                  <a:gd name="connsiteY90" fmla="*/ 466688 h 3025988"/>
                  <a:gd name="connsiteX91" fmla="*/ 1919756 w 2370204"/>
                  <a:gd name="connsiteY91" fmla="*/ 467073 h 3025988"/>
                  <a:gd name="connsiteX92" fmla="*/ 1918365 w 2370204"/>
                  <a:gd name="connsiteY92" fmla="*/ 467330 h 3025988"/>
                  <a:gd name="connsiteX93" fmla="*/ 1912907 w 2370204"/>
                  <a:gd name="connsiteY93" fmla="*/ 468357 h 3025988"/>
                  <a:gd name="connsiteX94" fmla="*/ 1907448 w 2370204"/>
                  <a:gd name="connsiteY94" fmla="*/ 469363 h 3025988"/>
                  <a:gd name="connsiteX95" fmla="*/ 1904730 w 2370204"/>
                  <a:gd name="connsiteY95" fmla="*/ 469877 h 3025988"/>
                  <a:gd name="connsiteX96" fmla="*/ 1902547 w 2370204"/>
                  <a:gd name="connsiteY96" fmla="*/ 470433 h 3025988"/>
                  <a:gd name="connsiteX97" fmla="*/ 1895740 w 2370204"/>
                  <a:gd name="connsiteY97" fmla="*/ 475699 h 3025988"/>
                  <a:gd name="connsiteX98" fmla="*/ 1893964 w 2370204"/>
                  <a:gd name="connsiteY98" fmla="*/ 479680 h 3025988"/>
                  <a:gd name="connsiteX99" fmla="*/ 1893728 w 2370204"/>
                  <a:gd name="connsiteY99" fmla="*/ 480750 h 3025988"/>
                  <a:gd name="connsiteX100" fmla="*/ 1893535 w 2370204"/>
                  <a:gd name="connsiteY100" fmla="*/ 481970 h 3025988"/>
                  <a:gd name="connsiteX101" fmla="*/ 1893172 w 2370204"/>
                  <a:gd name="connsiteY101" fmla="*/ 484732 h 3025988"/>
                  <a:gd name="connsiteX102" fmla="*/ 1891716 w 2370204"/>
                  <a:gd name="connsiteY102" fmla="*/ 495734 h 3025988"/>
                  <a:gd name="connsiteX103" fmla="*/ 1888784 w 2370204"/>
                  <a:gd name="connsiteY103" fmla="*/ 517759 h 3025988"/>
                  <a:gd name="connsiteX104" fmla="*/ 1887328 w 2370204"/>
                  <a:gd name="connsiteY104" fmla="*/ 528782 h 3025988"/>
                  <a:gd name="connsiteX105" fmla="*/ 1886579 w 2370204"/>
                  <a:gd name="connsiteY105" fmla="*/ 534283 h 3025988"/>
                  <a:gd name="connsiteX106" fmla="*/ 1886194 w 2370204"/>
                  <a:gd name="connsiteY106" fmla="*/ 537087 h 3025988"/>
                  <a:gd name="connsiteX107" fmla="*/ 1885445 w 2370204"/>
                  <a:gd name="connsiteY107" fmla="*/ 540319 h 3025988"/>
                  <a:gd name="connsiteX108" fmla="*/ 1877653 w 2370204"/>
                  <a:gd name="connsiteY108" fmla="*/ 550850 h 3025988"/>
                  <a:gd name="connsiteX109" fmla="*/ 1865110 w 2370204"/>
                  <a:gd name="connsiteY109" fmla="*/ 554467 h 3025988"/>
                  <a:gd name="connsiteX110" fmla="*/ 1852953 w 2370204"/>
                  <a:gd name="connsiteY110" fmla="*/ 549758 h 3025988"/>
                  <a:gd name="connsiteX111" fmla="*/ 1844369 w 2370204"/>
                  <a:gd name="connsiteY111" fmla="*/ 542695 h 3025988"/>
                  <a:gd name="connsiteX112" fmla="*/ 1842229 w 2370204"/>
                  <a:gd name="connsiteY112" fmla="*/ 540940 h 3025988"/>
                  <a:gd name="connsiteX113" fmla="*/ 1840196 w 2370204"/>
                  <a:gd name="connsiteY113" fmla="*/ 539292 h 3025988"/>
                  <a:gd name="connsiteX114" fmla="*/ 1836236 w 2370204"/>
                  <a:gd name="connsiteY114" fmla="*/ 537237 h 3025988"/>
                  <a:gd name="connsiteX115" fmla="*/ 1827417 w 2370204"/>
                  <a:gd name="connsiteY115" fmla="*/ 537322 h 3025988"/>
                  <a:gd name="connsiteX116" fmla="*/ 1823521 w 2370204"/>
                  <a:gd name="connsiteY116" fmla="*/ 539484 h 3025988"/>
                  <a:gd name="connsiteX117" fmla="*/ 1819240 w 2370204"/>
                  <a:gd name="connsiteY117" fmla="*/ 542952 h 3025988"/>
                  <a:gd name="connsiteX118" fmla="*/ 1810636 w 2370204"/>
                  <a:gd name="connsiteY118" fmla="*/ 549973 h 3025988"/>
                  <a:gd name="connsiteX119" fmla="*/ 1806119 w 2370204"/>
                  <a:gd name="connsiteY119" fmla="*/ 549502 h 3025988"/>
                  <a:gd name="connsiteX120" fmla="*/ 1806569 w 2370204"/>
                  <a:gd name="connsiteY120" fmla="*/ 545007 h 3025988"/>
                  <a:gd name="connsiteX121" fmla="*/ 1815152 w 2370204"/>
                  <a:gd name="connsiteY121" fmla="*/ 537943 h 3025988"/>
                  <a:gd name="connsiteX122" fmla="*/ 1819476 w 2370204"/>
                  <a:gd name="connsiteY122" fmla="*/ 534390 h 3025988"/>
                  <a:gd name="connsiteX123" fmla="*/ 1825234 w 2370204"/>
                  <a:gd name="connsiteY123" fmla="*/ 531179 h 3025988"/>
                  <a:gd name="connsiteX124" fmla="*/ 1838248 w 2370204"/>
                  <a:gd name="connsiteY124" fmla="*/ 530965 h 3025988"/>
                  <a:gd name="connsiteX125" fmla="*/ 1844134 w 2370204"/>
                  <a:gd name="connsiteY125" fmla="*/ 533983 h 3025988"/>
                  <a:gd name="connsiteX126" fmla="*/ 1846424 w 2370204"/>
                  <a:gd name="connsiteY126" fmla="*/ 535803 h 3025988"/>
                  <a:gd name="connsiteX127" fmla="*/ 1848586 w 2370204"/>
                  <a:gd name="connsiteY127" fmla="*/ 537558 h 3025988"/>
                  <a:gd name="connsiteX128" fmla="*/ 1857191 w 2370204"/>
                  <a:gd name="connsiteY128" fmla="*/ 544579 h 3025988"/>
                  <a:gd name="connsiteX129" fmla="*/ 1865389 w 2370204"/>
                  <a:gd name="connsiteY129" fmla="*/ 547746 h 3025988"/>
                  <a:gd name="connsiteX130" fmla="*/ 1873779 w 2370204"/>
                  <a:gd name="connsiteY130" fmla="*/ 545264 h 3025988"/>
                  <a:gd name="connsiteX131" fmla="*/ 1878916 w 2370204"/>
                  <a:gd name="connsiteY131" fmla="*/ 538264 h 3025988"/>
                  <a:gd name="connsiteX132" fmla="*/ 1879408 w 2370204"/>
                  <a:gd name="connsiteY132" fmla="*/ 536102 h 3025988"/>
                  <a:gd name="connsiteX133" fmla="*/ 1879772 w 2370204"/>
                  <a:gd name="connsiteY133" fmla="*/ 533384 h 3025988"/>
                  <a:gd name="connsiteX134" fmla="*/ 1880479 w 2370204"/>
                  <a:gd name="connsiteY134" fmla="*/ 527883 h 3025988"/>
                  <a:gd name="connsiteX135" fmla="*/ 1881891 w 2370204"/>
                  <a:gd name="connsiteY135" fmla="*/ 516860 h 3025988"/>
                  <a:gd name="connsiteX136" fmla="*/ 1884717 w 2370204"/>
                  <a:gd name="connsiteY136" fmla="*/ 494835 h 3025988"/>
                  <a:gd name="connsiteX137" fmla="*/ 1886129 w 2370204"/>
                  <a:gd name="connsiteY137" fmla="*/ 483811 h 3025988"/>
                  <a:gd name="connsiteX138" fmla="*/ 1886493 w 2370204"/>
                  <a:gd name="connsiteY138" fmla="*/ 481050 h 3025988"/>
                  <a:gd name="connsiteX139" fmla="*/ 1886707 w 2370204"/>
                  <a:gd name="connsiteY139" fmla="*/ 479530 h 3025988"/>
                  <a:gd name="connsiteX140" fmla="*/ 1887071 w 2370204"/>
                  <a:gd name="connsiteY140" fmla="*/ 477882 h 3025988"/>
                  <a:gd name="connsiteX141" fmla="*/ 1889790 w 2370204"/>
                  <a:gd name="connsiteY141" fmla="*/ 471760 h 3025988"/>
                  <a:gd name="connsiteX142" fmla="*/ 1900192 w 2370204"/>
                  <a:gd name="connsiteY142" fmla="*/ 463627 h 3025988"/>
                  <a:gd name="connsiteX143" fmla="*/ 1903403 w 2370204"/>
                  <a:gd name="connsiteY143" fmla="*/ 462792 h 3025988"/>
                  <a:gd name="connsiteX144" fmla="*/ 1906121 w 2370204"/>
                  <a:gd name="connsiteY144" fmla="*/ 462278 h 3025988"/>
                  <a:gd name="connsiteX145" fmla="*/ 1911579 w 2370204"/>
                  <a:gd name="connsiteY145" fmla="*/ 461251 h 3025988"/>
                  <a:gd name="connsiteX146" fmla="*/ 1917038 w 2370204"/>
                  <a:gd name="connsiteY146" fmla="*/ 460223 h 3025988"/>
                  <a:gd name="connsiteX147" fmla="*/ 1918386 w 2370204"/>
                  <a:gd name="connsiteY147" fmla="*/ 459967 h 3025988"/>
                  <a:gd name="connsiteX148" fmla="*/ 1919435 w 2370204"/>
                  <a:gd name="connsiteY148" fmla="*/ 459710 h 3025988"/>
                  <a:gd name="connsiteX149" fmla="*/ 1921490 w 2370204"/>
                  <a:gd name="connsiteY149" fmla="*/ 458939 h 3025988"/>
                  <a:gd name="connsiteX150" fmla="*/ 1925086 w 2370204"/>
                  <a:gd name="connsiteY150" fmla="*/ 456499 h 3025988"/>
                  <a:gd name="connsiteX151" fmla="*/ 1926520 w 2370204"/>
                  <a:gd name="connsiteY151" fmla="*/ 454851 h 3025988"/>
                  <a:gd name="connsiteX152" fmla="*/ 1928061 w 2370204"/>
                  <a:gd name="connsiteY152" fmla="*/ 452689 h 3025988"/>
                  <a:gd name="connsiteX153" fmla="*/ 1940818 w 2370204"/>
                  <a:gd name="connsiteY153" fmla="*/ 434495 h 3025988"/>
                  <a:gd name="connsiteX154" fmla="*/ 1966332 w 2370204"/>
                  <a:gd name="connsiteY154" fmla="*/ 398129 h 3025988"/>
                  <a:gd name="connsiteX155" fmla="*/ 1972711 w 2370204"/>
                  <a:gd name="connsiteY155" fmla="*/ 389032 h 3025988"/>
                  <a:gd name="connsiteX156" fmla="*/ 1974316 w 2370204"/>
                  <a:gd name="connsiteY156" fmla="*/ 386742 h 3025988"/>
                  <a:gd name="connsiteX157" fmla="*/ 1976371 w 2370204"/>
                  <a:gd name="connsiteY157" fmla="*/ 384173 h 3025988"/>
                  <a:gd name="connsiteX158" fmla="*/ 1981701 w 2370204"/>
                  <a:gd name="connsiteY158" fmla="*/ 380064 h 3025988"/>
                  <a:gd name="connsiteX159" fmla="*/ 1984783 w 2370204"/>
                  <a:gd name="connsiteY159" fmla="*/ 378715 h 3025988"/>
                  <a:gd name="connsiteX160" fmla="*/ 1986388 w 2370204"/>
                  <a:gd name="connsiteY160" fmla="*/ 378244 h 3025988"/>
                  <a:gd name="connsiteX161" fmla="*/ 1987737 w 2370204"/>
                  <a:gd name="connsiteY161" fmla="*/ 377880 h 3025988"/>
                  <a:gd name="connsiteX162" fmla="*/ 1993109 w 2370204"/>
                  <a:gd name="connsiteY162" fmla="*/ 376468 h 3025988"/>
                  <a:gd name="connsiteX163" fmla="*/ 2003854 w 2370204"/>
                  <a:gd name="connsiteY163" fmla="*/ 373664 h 3025988"/>
                  <a:gd name="connsiteX164" fmla="*/ 2046749 w 2370204"/>
                  <a:gd name="connsiteY164" fmla="*/ 362405 h 3025988"/>
                  <a:gd name="connsiteX165" fmla="*/ 2053727 w 2370204"/>
                  <a:gd name="connsiteY165" fmla="*/ 357610 h 3025988"/>
                  <a:gd name="connsiteX166" fmla="*/ 2056295 w 2370204"/>
                  <a:gd name="connsiteY166" fmla="*/ 349477 h 3025988"/>
                  <a:gd name="connsiteX167" fmla="*/ 2053449 w 2370204"/>
                  <a:gd name="connsiteY167" fmla="*/ 341536 h 3025988"/>
                  <a:gd name="connsiteX168" fmla="*/ 2051971 w 2370204"/>
                  <a:gd name="connsiteY168" fmla="*/ 339973 h 3025988"/>
                  <a:gd name="connsiteX169" fmla="*/ 2051586 w 2370204"/>
                  <a:gd name="connsiteY169" fmla="*/ 339566 h 3025988"/>
                  <a:gd name="connsiteX170" fmla="*/ 2051051 w 2370204"/>
                  <a:gd name="connsiteY170" fmla="*/ 339138 h 3025988"/>
                  <a:gd name="connsiteX171" fmla="*/ 2049981 w 2370204"/>
                  <a:gd name="connsiteY171" fmla="*/ 338239 h 3025988"/>
                  <a:gd name="connsiteX172" fmla="*/ 2045743 w 2370204"/>
                  <a:gd name="connsiteY172" fmla="*/ 334665 h 3025988"/>
                  <a:gd name="connsiteX173" fmla="*/ 2028726 w 2370204"/>
                  <a:gd name="connsiteY173" fmla="*/ 320367 h 3025988"/>
                  <a:gd name="connsiteX174" fmla="*/ 2020229 w 2370204"/>
                  <a:gd name="connsiteY174" fmla="*/ 313217 h 3025988"/>
                  <a:gd name="connsiteX175" fmla="*/ 2015969 w 2370204"/>
                  <a:gd name="connsiteY175" fmla="*/ 309643 h 3025988"/>
                  <a:gd name="connsiteX176" fmla="*/ 2014813 w 2370204"/>
                  <a:gd name="connsiteY176" fmla="*/ 308594 h 3025988"/>
                  <a:gd name="connsiteX177" fmla="*/ 2013593 w 2370204"/>
                  <a:gd name="connsiteY177" fmla="*/ 307417 h 3025988"/>
                  <a:gd name="connsiteX178" fmla="*/ 2011517 w 2370204"/>
                  <a:gd name="connsiteY178" fmla="*/ 304720 h 3025988"/>
                  <a:gd name="connsiteX179" fmla="*/ 2013379 w 2370204"/>
                  <a:gd name="connsiteY179" fmla="*/ 279441 h 3025988"/>
                  <a:gd name="connsiteX180" fmla="*/ 2018666 w 2370204"/>
                  <a:gd name="connsiteY180" fmla="*/ 275203 h 3025988"/>
                  <a:gd name="connsiteX181" fmla="*/ 2020871 w 2370204"/>
                  <a:gd name="connsiteY181" fmla="*/ 273940 h 3025988"/>
                  <a:gd name="connsiteX182" fmla="*/ 2022583 w 2370204"/>
                  <a:gd name="connsiteY182" fmla="*/ 272635 h 3025988"/>
                  <a:gd name="connsiteX183" fmla="*/ 2026671 w 2370204"/>
                  <a:gd name="connsiteY183" fmla="*/ 265250 h 3025988"/>
                  <a:gd name="connsiteX184" fmla="*/ 2026736 w 2370204"/>
                  <a:gd name="connsiteY184" fmla="*/ 260969 h 3025988"/>
                  <a:gd name="connsiteX185" fmla="*/ 2025944 w 2370204"/>
                  <a:gd name="connsiteY185" fmla="*/ 255468 h 3025988"/>
                  <a:gd name="connsiteX186" fmla="*/ 2025537 w 2370204"/>
                  <a:gd name="connsiteY186" fmla="*/ 252707 h 3025988"/>
                  <a:gd name="connsiteX187" fmla="*/ 2025344 w 2370204"/>
                  <a:gd name="connsiteY187" fmla="*/ 251166 h 3025988"/>
                  <a:gd name="connsiteX188" fmla="*/ 2025237 w 2370204"/>
                  <a:gd name="connsiteY188" fmla="*/ 249453 h 3025988"/>
                  <a:gd name="connsiteX189" fmla="*/ 2026243 w 2370204"/>
                  <a:gd name="connsiteY189" fmla="*/ 242754 h 3025988"/>
                  <a:gd name="connsiteX190" fmla="*/ 2029347 w 2370204"/>
                  <a:gd name="connsiteY190" fmla="*/ 236696 h 3025988"/>
                  <a:gd name="connsiteX191" fmla="*/ 2031594 w 2370204"/>
                  <a:gd name="connsiteY191" fmla="*/ 234128 h 3025988"/>
                  <a:gd name="connsiteX192" fmla="*/ 2033649 w 2370204"/>
                  <a:gd name="connsiteY192" fmla="*/ 232180 h 3025988"/>
                  <a:gd name="connsiteX193" fmla="*/ 2041740 w 2370204"/>
                  <a:gd name="connsiteY193" fmla="*/ 224560 h 3025988"/>
                  <a:gd name="connsiteX194" fmla="*/ 2043538 w 2370204"/>
                  <a:gd name="connsiteY194" fmla="*/ 222783 h 3025988"/>
                  <a:gd name="connsiteX195" fmla="*/ 2044865 w 2370204"/>
                  <a:gd name="connsiteY195" fmla="*/ 221114 h 3025988"/>
                  <a:gd name="connsiteX196" fmla="*/ 2046620 w 2370204"/>
                  <a:gd name="connsiteY196" fmla="*/ 217261 h 3025988"/>
                  <a:gd name="connsiteX197" fmla="*/ 2046064 w 2370204"/>
                  <a:gd name="connsiteY197" fmla="*/ 208870 h 3025988"/>
                  <a:gd name="connsiteX198" fmla="*/ 2040542 w 2370204"/>
                  <a:gd name="connsiteY198" fmla="*/ 202578 h 3025988"/>
                  <a:gd name="connsiteX199" fmla="*/ 2035875 w 2370204"/>
                  <a:gd name="connsiteY199" fmla="*/ 200416 h 3025988"/>
                  <a:gd name="connsiteX200" fmla="*/ 2030802 w 2370204"/>
                  <a:gd name="connsiteY200" fmla="*/ 198168 h 3025988"/>
                  <a:gd name="connsiteX201" fmla="*/ 2020657 w 2370204"/>
                  <a:gd name="connsiteY201" fmla="*/ 193652 h 3025988"/>
                  <a:gd name="connsiteX202" fmla="*/ 2015584 w 2370204"/>
                  <a:gd name="connsiteY202" fmla="*/ 191404 h 3025988"/>
                  <a:gd name="connsiteX203" fmla="*/ 2009869 w 2370204"/>
                  <a:gd name="connsiteY203" fmla="*/ 187808 h 3025988"/>
                  <a:gd name="connsiteX204" fmla="*/ 2003169 w 2370204"/>
                  <a:gd name="connsiteY204" fmla="*/ 176143 h 3025988"/>
                  <a:gd name="connsiteX205" fmla="*/ 2002784 w 2370204"/>
                  <a:gd name="connsiteY205" fmla="*/ 172676 h 3025988"/>
                  <a:gd name="connsiteX206" fmla="*/ 2002827 w 2370204"/>
                  <a:gd name="connsiteY206" fmla="*/ 171113 h 3025988"/>
                  <a:gd name="connsiteX207" fmla="*/ 2002913 w 2370204"/>
                  <a:gd name="connsiteY207" fmla="*/ 169743 h 3025988"/>
                  <a:gd name="connsiteX208" fmla="*/ 2003255 w 2370204"/>
                  <a:gd name="connsiteY208" fmla="*/ 164178 h 3025988"/>
                  <a:gd name="connsiteX209" fmla="*/ 2005010 w 2370204"/>
                  <a:gd name="connsiteY209" fmla="*/ 134897 h 3025988"/>
                  <a:gd name="connsiteX210" fmla="*/ 2002998 w 2370204"/>
                  <a:gd name="connsiteY210" fmla="*/ 111651 h 3025988"/>
                  <a:gd name="connsiteX211" fmla="*/ 1996855 w 2370204"/>
                  <a:gd name="connsiteY211" fmla="*/ 103860 h 3025988"/>
                  <a:gd name="connsiteX212" fmla="*/ 1993987 w 2370204"/>
                  <a:gd name="connsiteY212" fmla="*/ 102918 h 3025988"/>
                  <a:gd name="connsiteX213" fmla="*/ 1988293 w 2370204"/>
                  <a:gd name="connsiteY213" fmla="*/ 91510 h 3025988"/>
                  <a:gd name="connsiteX214" fmla="*/ 1988764 w 2370204"/>
                  <a:gd name="connsiteY214" fmla="*/ 88663 h 3025988"/>
                  <a:gd name="connsiteX215" fmla="*/ 1979132 w 2370204"/>
                  <a:gd name="connsiteY215" fmla="*/ 79673 h 3025988"/>
                  <a:gd name="connsiteX216" fmla="*/ 1925128 w 2370204"/>
                  <a:gd name="connsiteY216" fmla="*/ 83333 h 3025988"/>
                  <a:gd name="connsiteX217" fmla="*/ 1895440 w 2370204"/>
                  <a:gd name="connsiteY217" fmla="*/ 94100 h 3025988"/>
                  <a:gd name="connsiteX218" fmla="*/ 1883968 w 2370204"/>
                  <a:gd name="connsiteY218" fmla="*/ 102447 h 3025988"/>
                  <a:gd name="connsiteX219" fmla="*/ 1872559 w 2370204"/>
                  <a:gd name="connsiteY219" fmla="*/ 113492 h 3025988"/>
                  <a:gd name="connsiteX220" fmla="*/ 1841523 w 2370204"/>
                  <a:gd name="connsiteY220" fmla="*/ 153240 h 3025988"/>
                  <a:gd name="connsiteX221" fmla="*/ 1816629 w 2370204"/>
                  <a:gd name="connsiteY221" fmla="*/ 164863 h 3025988"/>
                  <a:gd name="connsiteX222" fmla="*/ 1801368 w 2370204"/>
                  <a:gd name="connsiteY222" fmla="*/ 164349 h 3025988"/>
                  <a:gd name="connsiteX223" fmla="*/ 1781997 w 2370204"/>
                  <a:gd name="connsiteY223" fmla="*/ 169700 h 3025988"/>
                  <a:gd name="connsiteX224" fmla="*/ 1750061 w 2370204"/>
                  <a:gd name="connsiteY224" fmla="*/ 172140 h 3025988"/>
                  <a:gd name="connsiteX225" fmla="*/ 1732039 w 2370204"/>
                  <a:gd name="connsiteY225" fmla="*/ 164071 h 3025988"/>
                  <a:gd name="connsiteX226" fmla="*/ 1718340 w 2370204"/>
                  <a:gd name="connsiteY226" fmla="*/ 161138 h 3025988"/>
                  <a:gd name="connsiteX227" fmla="*/ 1682444 w 2370204"/>
                  <a:gd name="connsiteY227" fmla="*/ 161138 h 3025988"/>
                  <a:gd name="connsiteX228" fmla="*/ 1663587 w 2370204"/>
                  <a:gd name="connsiteY228" fmla="*/ 143137 h 3025988"/>
                  <a:gd name="connsiteX229" fmla="*/ 1662880 w 2370204"/>
                  <a:gd name="connsiteY229" fmla="*/ 127854 h 3025988"/>
                  <a:gd name="connsiteX230" fmla="*/ 1645928 w 2370204"/>
                  <a:gd name="connsiteY230" fmla="*/ 123081 h 3025988"/>
                  <a:gd name="connsiteX231" fmla="*/ 1640021 w 2370204"/>
                  <a:gd name="connsiteY231" fmla="*/ 131793 h 3025988"/>
                  <a:gd name="connsiteX232" fmla="*/ 1636146 w 2370204"/>
                  <a:gd name="connsiteY232" fmla="*/ 139969 h 3025988"/>
                  <a:gd name="connsiteX233" fmla="*/ 1633728 w 2370204"/>
                  <a:gd name="connsiteY233" fmla="*/ 148060 h 3025988"/>
                  <a:gd name="connsiteX234" fmla="*/ 1599652 w 2370204"/>
                  <a:gd name="connsiteY234" fmla="*/ 168502 h 3025988"/>
                  <a:gd name="connsiteX235" fmla="*/ 1583149 w 2370204"/>
                  <a:gd name="connsiteY235" fmla="*/ 165120 h 3025988"/>
                  <a:gd name="connsiteX236" fmla="*/ 1560674 w 2370204"/>
                  <a:gd name="connsiteY236" fmla="*/ 170428 h 3025988"/>
                  <a:gd name="connsiteX237" fmla="*/ 1553118 w 2370204"/>
                  <a:gd name="connsiteY237" fmla="*/ 176357 h 3025988"/>
                  <a:gd name="connsiteX238" fmla="*/ 1550957 w 2370204"/>
                  <a:gd name="connsiteY238" fmla="*/ 181130 h 3025988"/>
                  <a:gd name="connsiteX239" fmla="*/ 1551385 w 2370204"/>
                  <a:gd name="connsiteY239" fmla="*/ 188772 h 3025988"/>
                  <a:gd name="connsiteX240" fmla="*/ 1542031 w 2370204"/>
                  <a:gd name="connsiteY240" fmla="*/ 192732 h 3025988"/>
                  <a:gd name="connsiteX241" fmla="*/ 1538092 w 2370204"/>
                  <a:gd name="connsiteY241" fmla="*/ 188493 h 3025988"/>
                  <a:gd name="connsiteX242" fmla="*/ 1505022 w 2370204"/>
                  <a:gd name="connsiteY242" fmla="*/ 194615 h 3025988"/>
                  <a:gd name="connsiteX243" fmla="*/ 1500378 w 2370204"/>
                  <a:gd name="connsiteY243" fmla="*/ 206216 h 3025988"/>
                  <a:gd name="connsiteX244" fmla="*/ 1500185 w 2370204"/>
                  <a:gd name="connsiteY244" fmla="*/ 209855 h 3025988"/>
                  <a:gd name="connsiteX245" fmla="*/ 1506692 w 2370204"/>
                  <a:gd name="connsiteY245" fmla="*/ 233314 h 3025988"/>
                  <a:gd name="connsiteX246" fmla="*/ 1505515 w 2370204"/>
                  <a:gd name="connsiteY246" fmla="*/ 238601 h 3025988"/>
                  <a:gd name="connsiteX247" fmla="*/ 1514162 w 2370204"/>
                  <a:gd name="connsiteY247" fmla="*/ 265635 h 3025988"/>
                  <a:gd name="connsiteX248" fmla="*/ 1534390 w 2370204"/>
                  <a:gd name="connsiteY248" fmla="*/ 328864 h 3025988"/>
                  <a:gd name="connsiteX249" fmla="*/ 1535310 w 2370204"/>
                  <a:gd name="connsiteY249" fmla="*/ 333830 h 3025988"/>
                  <a:gd name="connsiteX250" fmla="*/ 1535245 w 2370204"/>
                  <a:gd name="connsiteY250" fmla="*/ 338325 h 3025988"/>
                  <a:gd name="connsiteX251" fmla="*/ 1534989 w 2370204"/>
                  <a:gd name="connsiteY251" fmla="*/ 346608 h 3025988"/>
                  <a:gd name="connsiteX252" fmla="*/ 1534454 w 2370204"/>
                  <a:gd name="connsiteY252" fmla="*/ 363197 h 3025988"/>
                  <a:gd name="connsiteX253" fmla="*/ 1533383 w 2370204"/>
                  <a:gd name="connsiteY253" fmla="*/ 396331 h 3025988"/>
                  <a:gd name="connsiteX254" fmla="*/ 1531115 w 2370204"/>
                  <a:gd name="connsiteY254" fmla="*/ 405813 h 3025988"/>
                  <a:gd name="connsiteX255" fmla="*/ 1527540 w 2370204"/>
                  <a:gd name="connsiteY255" fmla="*/ 413305 h 3025988"/>
                  <a:gd name="connsiteX256" fmla="*/ 1520391 w 2370204"/>
                  <a:gd name="connsiteY256" fmla="*/ 428267 h 3025988"/>
                  <a:gd name="connsiteX257" fmla="*/ 1506114 w 2370204"/>
                  <a:gd name="connsiteY257" fmla="*/ 458190 h 3025988"/>
                  <a:gd name="connsiteX258" fmla="*/ 1491987 w 2370204"/>
                  <a:gd name="connsiteY258" fmla="*/ 487878 h 3025988"/>
                  <a:gd name="connsiteX259" fmla="*/ 1491174 w 2370204"/>
                  <a:gd name="connsiteY259" fmla="*/ 494257 h 3025988"/>
                  <a:gd name="connsiteX260" fmla="*/ 1492287 w 2370204"/>
                  <a:gd name="connsiteY260" fmla="*/ 502412 h 3025988"/>
                  <a:gd name="connsiteX261" fmla="*/ 1494513 w 2370204"/>
                  <a:gd name="connsiteY261" fmla="*/ 518850 h 3025988"/>
                  <a:gd name="connsiteX262" fmla="*/ 1503481 w 2370204"/>
                  <a:gd name="connsiteY262" fmla="*/ 584562 h 3025988"/>
                  <a:gd name="connsiteX263" fmla="*/ 1503738 w 2370204"/>
                  <a:gd name="connsiteY263" fmla="*/ 586617 h 3025988"/>
                  <a:gd name="connsiteX264" fmla="*/ 1503888 w 2370204"/>
                  <a:gd name="connsiteY264" fmla="*/ 587644 h 3025988"/>
                  <a:gd name="connsiteX265" fmla="*/ 1504016 w 2370204"/>
                  <a:gd name="connsiteY265" fmla="*/ 588865 h 3025988"/>
                  <a:gd name="connsiteX266" fmla="*/ 1503781 w 2370204"/>
                  <a:gd name="connsiteY266" fmla="*/ 593873 h 3025988"/>
                  <a:gd name="connsiteX267" fmla="*/ 1499821 w 2370204"/>
                  <a:gd name="connsiteY267" fmla="*/ 602949 h 3025988"/>
                  <a:gd name="connsiteX268" fmla="*/ 1496332 w 2370204"/>
                  <a:gd name="connsiteY268" fmla="*/ 606523 h 3025988"/>
                  <a:gd name="connsiteX269" fmla="*/ 1492715 w 2370204"/>
                  <a:gd name="connsiteY269" fmla="*/ 609049 h 3025988"/>
                  <a:gd name="connsiteX270" fmla="*/ 1485844 w 2370204"/>
                  <a:gd name="connsiteY270" fmla="*/ 613694 h 3025988"/>
                  <a:gd name="connsiteX271" fmla="*/ 1458382 w 2370204"/>
                  <a:gd name="connsiteY271" fmla="*/ 632273 h 3025988"/>
                  <a:gd name="connsiteX272" fmla="*/ 1403458 w 2370204"/>
                  <a:gd name="connsiteY272" fmla="*/ 669452 h 3025988"/>
                  <a:gd name="connsiteX273" fmla="*/ 1399006 w 2370204"/>
                  <a:gd name="connsiteY273" fmla="*/ 668596 h 3025988"/>
                  <a:gd name="connsiteX274" fmla="*/ 1399841 w 2370204"/>
                  <a:gd name="connsiteY274" fmla="*/ 664144 h 3025988"/>
                  <a:gd name="connsiteX275" fmla="*/ 1454572 w 2370204"/>
                  <a:gd name="connsiteY275" fmla="*/ 626665 h 3025988"/>
                  <a:gd name="connsiteX276" fmla="*/ 1481927 w 2370204"/>
                  <a:gd name="connsiteY276" fmla="*/ 607936 h 3025988"/>
                  <a:gd name="connsiteX277" fmla="*/ 1488755 w 2370204"/>
                  <a:gd name="connsiteY277" fmla="*/ 603248 h 3025988"/>
                  <a:gd name="connsiteX278" fmla="*/ 1491923 w 2370204"/>
                  <a:gd name="connsiteY278" fmla="*/ 601022 h 3025988"/>
                  <a:gd name="connsiteX279" fmla="*/ 1494213 w 2370204"/>
                  <a:gd name="connsiteY279" fmla="*/ 598668 h 3025988"/>
                  <a:gd name="connsiteX280" fmla="*/ 1496782 w 2370204"/>
                  <a:gd name="connsiteY280" fmla="*/ 592696 h 3025988"/>
                  <a:gd name="connsiteX281" fmla="*/ 1496910 w 2370204"/>
                  <a:gd name="connsiteY281" fmla="*/ 589442 h 3025988"/>
                  <a:gd name="connsiteX282" fmla="*/ 1496825 w 2370204"/>
                  <a:gd name="connsiteY282" fmla="*/ 588608 h 3025988"/>
                  <a:gd name="connsiteX283" fmla="*/ 1496675 w 2370204"/>
                  <a:gd name="connsiteY283" fmla="*/ 587580 h 3025988"/>
                  <a:gd name="connsiteX284" fmla="*/ 1496375 w 2370204"/>
                  <a:gd name="connsiteY284" fmla="*/ 585525 h 3025988"/>
                  <a:gd name="connsiteX285" fmla="*/ 1487300 w 2370204"/>
                  <a:gd name="connsiteY285" fmla="*/ 519835 h 3025988"/>
                  <a:gd name="connsiteX286" fmla="*/ 1485031 w 2370204"/>
                  <a:gd name="connsiteY286" fmla="*/ 503418 h 3025988"/>
                  <a:gd name="connsiteX287" fmla="*/ 1483896 w 2370204"/>
                  <a:gd name="connsiteY287" fmla="*/ 495134 h 3025988"/>
                  <a:gd name="connsiteX288" fmla="*/ 1485138 w 2370204"/>
                  <a:gd name="connsiteY288" fmla="*/ 485224 h 3025988"/>
                  <a:gd name="connsiteX289" fmla="*/ 1486978 w 2370204"/>
                  <a:gd name="connsiteY289" fmla="*/ 481200 h 3025988"/>
                  <a:gd name="connsiteX290" fmla="*/ 1488755 w 2370204"/>
                  <a:gd name="connsiteY290" fmla="*/ 477475 h 3025988"/>
                  <a:gd name="connsiteX291" fmla="*/ 1492308 w 2370204"/>
                  <a:gd name="connsiteY291" fmla="*/ 469984 h 3025988"/>
                  <a:gd name="connsiteX292" fmla="*/ 1499414 w 2370204"/>
                  <a:gd name="connsiteY292" fmla="*/ 455001 h 3025988"/>
                  <a:gd name="connsiteX293" fmla="*/ 1513648 w 2370204"/>
                  <a:gd name="connsiteY293" fmla="*/ 425056 h 3025988"/>
                  <a:gd name="connsiteX294" fmla="*/ 1520755 w 2370204"/>
                  <a:gd name="connsiteY294" fmla="*/ 410073 h 3025988"/>
                  <a:gd name="connsiteX295" fmla="*/ 1524329 w 2370204"/>
                  <a:gd name="connsiteY295" fmla="*/ 402581 h 3025988"/>
                  <a:gd name="connsiteX296" fmla="*/ 1525849 w 2370204"/>
                  <a:gd name="connsiteY296" fmla="*/ 396096 h 3025988"/>
                  <a:gd name="connsiteX297" fmla="*/ 1526855 w 2370204"/>
                  <a:gd name="connsiteY297" fmla="*/ 362961 h 3025988"/>
                  <a:gd name="connsiteX298" fmla="*/ 1527369 w 2370204"/>
                  <a:gd name="connsiteY298" fmla="*/ 346373 h 3025988"/>
                  <a:gd name="connsiteX299" fmla="*/ 1527626 w 2370204"/>
                  <a:gd name="connsiteY299" fmla="*/ 338089 h 3025988"/>
                  <a:gd name="connsiteX300" fmla="*/ 1527668 w 2370204"/>
                  <a:gd name="connsiteY300" fmla="*/ 334301 h 3025988"/>
                  <a:gd name="connsiteX301" fmla="*/ 1527090 w 2370204"/>
                  <a:gd name="connsiteY301" fmla="*/ 331154 h 3025988"/>
                  <a:gd name="connsiteX302" fmla="*/ 1506778 w 2370204"/>
                  <a:gd name="connsiteY302" fmla="*/ 268097 h 3025988"/>
                  <a:gd name="connsiteX303" fmla="*/ 1497467 w 2370204"/>
                  <a:gd name="connsiteY303" fmla="*/ 239136 h 3025988"/>
                  <a:gd name="connsiteX304" fmla="*/ 1497445 w 2370204"/>
                  <a:gd name="connsiteY304" fmla="*/ 239136 h 3025988"/>
                  <a:gd name="connsiteX305" fmla="*/ 1496803 w 2370204"/>
                  <a:gd name="connsiteY305" fmla="*/ 238451 h 3025988"/>
                  <a:gd name="connsiteX306" fmla="*/ 1474778 w 2370204"/>
                  <a:gd name="connsiteY306" fmla="*/ 211782 h 3025988"/>
                  <a:gd name="connsiteX307" fmla="*/ 1454743 w 2370204"/>
                  <a:gd name="connsiteY307" fmla="*/ 202021 h 3025988"/>
                  <a:gd name="connsiteX308" fmla="*/ 1428330 w 2370204"/>
                  <a:gd name="connsiteY308" fmla="*/ 201357 h 3025988"/>
                  <a:gd name="connsiteX309" fmla="*/ 1403030 w 2370204"/>
                  <a:gd name="connsiteY309" fmla="*/ 217604 h 3025988"/>
                  <a:gd name="connsiteX310" fmla="*/ 1396630 w 2370204"/>
                  <a:gd name="connsiteY310" fmla="*/ 232501 h 3025988"/>
                  <a:gd name="connsiteX311" fmla="*/ 1385435 w 2370204"/>
                  <a:gd name="connsiteY311" fmla="*/ 245130 h 3025988"/>
                  <a:gd name="connsiteX312" fmla="*/ 1380299 w 2370204"/>
                  <a:gd name="connsiteY312" fmla="*/ 248105 h 3025988"/>
                  <a:gd name="connsiteX313" fmla="*/ 1366963 w 2370204"/>
                  <a:gd name="connsiteY313" fmla="*/ 272656 h 3025988"/>
                  <a:gd name="connsiteX314" fmla="*/ 1358937 w 2370204"/>
                  <a:gd name="connsiteY314" fmla="*/ 293161 h 3025988"/>
                  <a:gd name="connsiteX315" fmla="*/ 1324497 w 2370204"/>
                  <a:gd name="connsiteY315" fmla="*/ 326831 h 3025988"/>
                  <a:gd name="connsiteX316" fmla="*/ 1318654 w 2370204"/>
                  <a:gd name="connsiteY316" fmla="*/ 322207 h 3025988"/>
                  <a:gd name="connsiteX317" fmla="*/ 1337211 w 2370204"/>
                  <a:gd name="connsiteY317" fmla="*/ 291278 h 3025988"/>
                  <a:gd name="connsiteX318" fmla="*/ 1337746 w 2370204"/>
                  <a:gd name="connsiteY318" fmla="*/ 289351 h 3025988"/>
                  <a:gd name="connsiteX319" fmla="*/ 1337746 w 2370204"/>
                  <a:gd name="connsiteY319" fmla="*/ 263709 h 3025988"/>
                  <a:gd name="connsiteX320" fmla="*/ 1351338 w 2370204"/>
                  <a:gd name="connsiteY320" fmla="*/ 239500 h 3025988"/>
                  <a:gd name="connsiteX321" fmla="*/ 1357331 w 2370204"/>
                  <a:gd name="connsiteY321" fmla="*/ 235862 h 3025988"/>
                  <a:gd name="connsiteX322" fmla="*/ 1370923 w 2370204"/>
                  <a:gd name="connsiteY322" fmla="*/ 212595 h 3025988"/>
                  <a:gd name="connsiteX323" fmla="*/ 1371009 w 2370204"/>
                  <a:gd name="connsiteY323" fmla="*/ 209727 h 3025988"/>
                  <a:gd name="connsiteX324" fmla="*/ 1347764 w 2370204"/>
                  <a:gd name="connsiteY324" fmla="*/ 180916 h 3025988"/>
                  <a:gd name="connsiteX325" fmla="*/ 1334921 w 2370204"/>
                  <a:gd name="connsiteY325" fmla="*/ 174987 h 3025988"/>
                  <a:gd name="connsiteX326" fmla="*/ 1309856 w 2370204"/>
                  <a:gd name="connsiteY326" fmla="*/ 154567 h 3025988"/>
                  <a:gd name="connsiteX327" fmla="*/ 1292390 w 2370204"/>
                  <a:gd name="connsiteY327" fmla="*/ 148210 h 3025988"/>
                  <a:gd name="connsiteX328" fmla="*/ 1242882 w 2370204"/>
                  <a:gd name="connsiteY328" fmla="*/ 147440 h 3025988"/>
                  <a:gd name="connsiteX329" fmla="*/ 1230403 w 2370204"/>
                  <a:gd name="connsiteY329" fmla="*/ 172783 h 3025988"/>
                  <a:gd name="connsiteX330" fmla="*/ 1236225 w 2370204"/>
                  <a:gd name="connsiteY330" fmla="*/ 180124 h 3025988"/>
                  <a:gd name="connsiteX331" fmla="*/ 1242025 w 2370204"/>
                  <a:gd name="connsiteY331" fmla="*/ 198318 h 3025988"/>
                  <a:gd name="connsiteX332" fmla="*/ 1225694 w 2370204"/>
                  <a:gd name="connsiteY332" fmla="*/ 221735 h 3025988"/>
                  <a:gd name="connsiteX333" fmla="*/ 1208335 w 2370204"/>
                  <a:gd name="connsiteY333" fmla="*/ 229183 h 3025988"/>
                  <a:gd name="connsiteX334" fmla="*/ 1196990 w 2370204"/>
                  <a:gd name="connsiteY334" fmla="*/ 238302 h 3025988"/>
                  <a:gd name="connsiteX335" fmla="*/ 1183505 w 2370204"/>
                  <a:gd name="connsiteY335" fmla="*/ 257180 h 3025988"/>
                  <a:gd name="connsiteX336" fmla="*/ 1183099 w 2370204"/>
                  <a:gd name="connsiteY336" fmla="*/ 267048 h 3025988"/>
                  <a:gd name="connsiteX337" fmla="*/ 1178647 w 2370204"/>
                  <a:gd name="connsiteY337" fmla="*/ 280062 h 3025988"/>
                  <a:gd name="connsiteX338" fmla="*/ 1165355 w 2370204"/>
                  <a:gd name="connsiteY338" fmla="*/ 285220 h 3025988"/>
                  <a:gd name="connsiteX339" fmla="*/ 1161502 w 2370204"/>
                  <a:gd name="connsiteY339" fmla="*/ 288110 h 3025988"/>
                  <a:gd name="connsiteX340" fmla="*/ 1135774 w 2370204"/>
                  <a:gd name="connsiteY340" fmla="*/ 321394 h 3025988"/>
                  <a:gd name="connsiteX341" fmla="*/ 1128025 w 2370204"/>
                  <a:gd name="connsiteY341" fmla="*/ 316899 h 3025988"/>
                  <a:gd name="connsiteX342" fmla="*/ 1152448 w 2370204"/>
                  <a:gd name="connsiteY342" fmla="*/ 258572 h 3025988"/>
                  <a:gd name="connsiteX343" fmla="*/ 1170641 w 2370204"/>
                  <a:gd name="connsiteY343" fmla="*/ 232308 h 3025988"/>
                  <a:gd name="connsiteX344" fmla="*/ 1188899 w 2370204"/>
                  <a:gd name="connsiteY344" fmla="*/ 215014 h 3025988"/>
                  <a:gd name="connsiteX345" fmla="*/ 1184191 w 2370204"/>
                  <a:gd name="connsiteY345" fmla="*/ 179097 h 3025988"/>
                  <a:gd name="connsiteX346" fmla="*/ 1152169 w 2370204"/>
                  <a:gd name="connsiteY346" fmla="*/ 161781 h 3025988"/>
                  <a:gd name="connsiteX347" fmla="*/ 1140183 w 2370204"/>
                  <a:gd name="connsiteY347" fmla="*/ 147033 h 3025988"/>
                  <a:gd name="connsiteX348" fmla="*/ 1137229 w 2370204"/>
                  <a:gd name="connsiteY348" fmla="*/ 137187 h 3025988"/>
                  <a:gd name="connsiteX349" fmla="*/ 1127019 w 2370204"/>
                  <a:gd name="connsiteY349" fmla="*/ 123488 h 3025988"/>
                  <a:gd name="connsiteX350" fmla="*/ 1115546 w 2370204"/>
                  <a:gd name="connsiteY350" fmla="*/ 115996 h 3025988"/>
                  <a:gd name="connsiteX351" fmla="*/ 1106471 w 2370204"/>
                  <a:gd name="connsiteY351" fmla="*/ 123766 h 3025988"/>
                  <a:gd name="connsiteX352" fmla="*/ 1114690 w 2370204"/>
                  <a:gd name="connsiteY352" fmla="*/ 141960 h 3025988"/>
                  <a:gd name="connsiteX353" fmla="*/ 1110880 w 2370204"/>
                  <a:gd name="connsiteY353" fmla="*/ 150458 h 3025988"/>
                  <a:gd name="connsiteX354" fmla="*/ 1096710 w 2370204"/>
                  <a:gd name="connsiteY354" fmla="*/ 154867 h 3025988"/>
                  <a:gd name="connsiteX355" fmla="*/ 1093478 w 2370204"/>
                  <a:gd name="connsiteY355" fmla="*/ 156836 h 3025988"/>
                  <a:gd name="connsiteX356" fmla="*/ 1087421 w 2370204"/>
                  <a:gd name="connsiteY356" fmla="*/ 162872 h 3025988"/>
                  <a:gd name="connsiteX357" fmla="*/ 1074043 w 2370204"/>
                  <a:gd name="connsiteY357" fmla="*/ 156194 h 3025988"/>
                  <a:gd name="connsiteX358" fmla="*/ 1075263 w 2370204"/>
                  <a:gd name="connsiteY358" fmla="*/ 147654 h 3025988"/>
                  <a:gd name="connsiteX359" fmla="*/ 1062784 w 2370204"/>
                  <a:gd name="connsiteY359" fmla="*/ 120063 h 3025988"/>
                  <a:gd name="connsiteX360" fmla="*/ 1011991 w 2370204"/>
                  <a:gd name="connsiteY360" fmla="*/ 86865 h 3025988"/>
                  <a:gd name="connsiteX361" fmla="*/ 997586 w 2370204"/>
                  <a:gd name="connsiteY361" fmla="*/ 88791 h 3025988"/>
                  <a:gd name="connsiteX362" fmla="*/ 990458 w 2370204"/>
                  <a:gd name="connsiteY362" fmla="*/ 96882 h 3025988"/>
                  <a:gd name="connsiteX363" fmla="*/ 974277 w 2370204"/>
                  <a:gd name="connsiteY363" fmla="*/ 97396 h 3025988"/>
                  <a:gd name="connsiteX364" fmla="*/ 964131 w 2370204"/>
                  <a:gd name="connsiteY364" fmla="*/ 87229 h 3025988"/>
                  <a:gd name="connsiteX365" fmla="*/ 945166 w 2370204"/>
                  <a:gd name="connsiteY365" fmla="*/ 94849 h 3025988"/>
                  <a:gd name="connsiteX366" fmla="*/ 943775 w 2370204"/>
                  <a:gd name="connsiteY366" fmla="*/ 162466 h 3025988"/>
                  <a:gd name="connsiteX367" fmla="*/ 900624 w 2370204"/>
                  <a:gd name="connsiteY367" fmla="*/ 219316 h 3025988"/>
                  <a:gd name="connsiteX368" fmla="*/ 886753 w 2370204"/>
                  <a:gd name="connsiteY368" fmla="*/ 291321 h 3025988"/>
                  <a:gd name="connsiteX369" fmla="*/ 898333 w 2370204"/>
                  <a:gd name="connsiteY369" fmla="*/ 300525 h 3025988"/>
                  <a:gd name="connsiteX370" fmla="*/ 922135 w 2370204"/>
                  <a:gd name="connsiteY370" fmla="*/ 308851 h 3025988"/>
                  <a:gd name="connsiteX371" fmla="*/ 935920 w 2370204"/>
                  <a:gd name="connsiteY371" fmla="*/ 308851 h 3025988"/>
                  <a:gd name="connsiteX372" fmla="*/ 948548 w 2370204"/>
                  <a:gd name="connsiteY372" fmla="*/ 324069 h 3025988"/>
                  <a:gd name="connsiteX373" fmla="*/ 953086 w 2370204"/>
                  <a:gd name="connsiteY373" fmla="*/ 336398 h 3025988"/>
                  <a:gd name="connsiteX374" fmla="*/ 960514 w 2370204"/>
                  <a:gd name="connsiteY374" fmla="*/ 342413 h 3025988"/>
                  <a:gd name="connsiteX375" fmla="*/ 957025 w 2370204"/>
                  <a:gd name="connsiteY375" fmla="*/ 348663 h 3025988"/>
                  <a:gd name="connsiteX376" fmla="*/ 942469 w 2370204"/>
                  <a:gd name="connsiteY376" fmla="*/ 343505 h 3025988"/>
                  <a:gd name="connsiteX377" fmla="*/ 923034 w 2370204"/>
                  <a:gd name="connsiteY377" fmla="*/ 342328 h 3025988"/>
                  <a:gd name="connsiteX378" fmla="*/ 893967 w 2370204"/>
                  <a:gd name="connsiteY378" fmla="*/ 348877 h 3025988"/>
                  <a:gd name="connsiteX379" fmla="*/ 889793 w 2370204"/>
                  <a:gd name="connsiteY379" fmla="*/ 365059 h 3025988"/>
                  <a:gd name="connsiteX380" fmla="*/ 896685 w 2370204"/>
                  <a:gd name="connsiteY380" fmla="*/ 371181 h 3025988"/>
                  <a:gd name="connsiteX381" fmla="*/ 896664 w 2370204"/>
                  <a:gd name="connsiteY381" fmla="*/ 380021 h 3025988"/>
                  <a:gd name="connsiteX382" fmla="*/ 897713 w 2370204"/>
                  <a:gd name="connsiteY382" fmla="*/ 389610 h 3025988"/>
                  <a:gd name="connsiteX383" fmla="*/ 917919 w 2370204"/>
                  <a:gd name="connsiteY383" fmla="*/ 400676 h 3025988"/>
                  <a:gd name="connsiteX384" fmla="*/ 914023 w 2370204"/>
                  <a:gd name="connsiteY384" fmla="*/ 411635 h 3025988"/>
                  <a:gd name="connsiteX385" fmla="*/ 883543 w 2370204"/>
                  <a:gd name="connsiteY385" fmla="*/ 406027 h 3025988"/>
                  <a:gd name="connsiteX386" fmla="*/ 879155 w 2370204"/>
                  <a:gd name="connsiteY386" fmla="*/ 402453 h 3025988"/>
                  <a:gd name="connsiteX387" fmla="*/ 868988 w 2370204"/>
                  <a:gd name="connsiteY387" fmla="*/ 377409 h 3025988"/>
                  <a:gd name="connsiteX388" fmla="*/ 857772 w 2370204"/>
                  <a:gd name="connsiteY388" fmla="*/ 378330 h 3025988"/>
                  <a:gd name="connsiteX389" fmla="*/ 849189 w 2370204"/>
                  <a:gd name="connsiteY389" fmla="*/ 416515 h 3025988"/>
                  <a:gd name="connsiteX390" fmla="*/ 849082 w 2370204"/>
                  <a:gd name="connsiteY390" fmla="*/ 417115 h 3025988"/>
                  <a:gd name="connsiteX391" fmla="*/ 845850 w 2370204"/>
                  <a:gd name="connsiteY391" fmla="*/ 444063 h 3025988"/>
                  <a:gd name="connsiteX392" fmla="*/ 837288 w 2370204"/>
                  <a:gd name="connsiteY392" fmla="*/ 455729 h 3025988"/>
                  <a:gd name="connsiteX393" fmla="*/ 828619 w 2370204"/>
                  <a:gd name="connsiteY393" fmla="*/ 469171 h 3025988"/>
                  <a:gd name="connsiteX394" fmla="*/ 833606 w 2370204"/>
                  <a:gd name="connsiteY394" fmla="*/ 480194 h 3025988"/>
                  <a:gd name="connsiteX395" fmla="*/ 843623 w 2370204"/>
                  <a:gd name="connsiteY395" fmla="*/ 489012 h 3025988"/>
                  <a:gd name="connsiteX396" fmla="*/ 847498 w 2370204"/>
                  <a:gd name="connsiteY396" fmla="*/ 506543 h 3025988"/>
                  <a:gd name="connsiteX397" fmla="*/ 846235 w 2370204"/>
                  <a:gd name="connsiteY397" fmla="*/ 512622 h 3025988"/>
                  <a:gd name="connsiteX398" fmla="*/ 853898 w 2370204"/>
                  <a:gd name="connsiteY398" fmla="*/ 525871 h 3025988"/>
                  <a:gd name="connsiteX399" fmla="*/ 856274 w 2370204"/>
                  <a:gd name="connsiteY399" fmla="*/ 527220 h 3025988"/>
                  <a:gd name="connsiteX400" fmla="*/ 863487 w 2370204"/>
                  <a:gd name="connsiteY400" fmla="*/ 536745 h 3025988"/>
                  <a:gd name="connsiteX401" fmla="*/ 865049 w 2370204"/>
                  <a:gd name="connsiteY401" fmla="*/ 542995 h 3025988"/>
                  <a:gd name="connsiteX402" fmla="*/ 869587 w 2370204"/>
                  <a:gd name="connsiteY402" fmla="*/ 550593 h 3025988"/>
                  <a:gd name="connsiteX403" fmla="*/ 900709 w 2370204"/>
                  <a:gd name="connsiteY403" fmla="*/ 578783 h 3025988"/>
                  <a:gd name="connsiteX404" fmla="*/ 926352 w 2370204"/>
                  <a:gd name="connsiteY404" fmla="*/ 589057 h 3025988"/>
                  <a:gd name="connsiteX405" fmla="*/ 988189 w 2370204"/>
                  <a:gd name="connsiteY405" fmla="*/ 590620 h 3025988"/>
                  <a:gd name="connsiteX406" fmla="*/ 988767 w 2370204"/>
                  <a:gd name="connsiteY406" fmla="*/ 597961 h 3025988"/>
                  <a:gd name="connsiteX407" fmla="*/ 974491 w 2370204"/>
                  <a:gd name="connsiteY407" fmla="*/ 600573 h 3025988"/>
                  <a:gd name="connsiteX408" fmla="*/ 969910 w 2370204"/>
                  <a:gd name="connsiteY408" fmla="*/ 617654 h 3025988"/>
                  <a:gd name="connsiteX409" fmla="*/ 974020 w 2370204"/>
                  <a:gd name="connsiteY409" fmla="*/ 621143 h 3025988"/>
                  <a:gd name="connsiteX410" fmla="*/ 971344 w 2370204"/>
                  <a:gd name="connsiteY410" fmla="*/ 624974 h 3025988"/>
                  <a:gd name="connsiteX411" fmla="*/ 937675 w 2370204"/>
                  <a:gd name="connsiteY411" fmla="*/ 605988 h 3025988"/>
                  <a:gd name="connsiteX412" fmla="*/ 936626 w 2370204"/>
                  <a:gd name="connsiteY412" fmla="*/ 605688 h 3025988"/>
                  <a:gd name="connsiteX413" fmla="*/ 906317 w 2370204"/>
                  <a:gd name="connsiteY413" fmla="*/ 604490 h 3025988"/>
                  <a:gd name="connsiteX414" fmla="*/ 898783 w 2370204"/>
                  <a:gd name="connsiteY414" fmla="*/ 600680 h 3025988"/>
                  <a:gd name="connsiteX415" fmla="*/ 885855 w 2370204"/>
                  <a:gd name="connsiteY415" fmla="*/ 584519 h 3025988"/>
                  <a:gd name="connsiteX416" fmla="*/ 870936 w 2370204"/>
                  <a:gd name="connsiteY416" fmla="*/ 583492 h 3025988"/>
                  <a:gd name="connsiteX417" fmla="*/ 856381 w 2370204"/>
                  <a:gd name="connsiteY417" fmla="*/ 597276 h 3025988"/>
                  <a:gd name="connsiteX418" fmla="*/ 846192 w 2370204"/>
                  <a:gd name="connsiteY418" fmla="*/ 599524 h 3025988"/>
                  <a:gd name="connsiteX419" fmla="*/ 844908 w 2370204"/>
                  <a:gd name="connsiteY419" fmla="*/ 599096 h 3025988"/>
                  <a:gd name="connsiteX420" fmla="*/ 831958 w 2370204"/>
                  <a:gd name="connsiteY420" fmla="*/ 605881 h 3025988"/>
                  <a:gd name="connsiteX421" fmla="*/ 816097 w 2370204"/>
                  <a:gd name="connsiteY421" fmla="*/ 611147 h 3025988"/>
                  <a:gd name="connsiteX422" fmla="*/ 804432 w 2370204"/>
                  <a:gd name="connsiteY422" fmla="*/ 602392 h 3025988"/>
                  <a:gd name="connsiteX423" fmla="*/ 793794 w 2370204"/>
                  <a:gd name="connsiteY423" fmla="*/ 601429 h 3025988"/>
                  <a:gd name="connsiteX424" fmla="*/ 749251 w 2370204"/>
                  <a:gd name="connsiteY424" fmla="*/ 623711 h 3025988"/>
                  <a:gd name="connsiteX425" fmla="*/ 725749 w 2370204"/>
                  <a:gd name="connsiteY425" fmla="*/ 616498 h 3025988"/>
                  <a:gd name="connsiteX426" fmla="*/ 712243 w 2370204"/>
                  <a:gd name="connsiteY426" fmla="*/ 607529 h 3025988"/>
                  <a:gd name="connsiteX427" fmla="*/ 671167 w 2370204"/>
                  <a:gd name="connsiteY427" fmla="*/ 602906 h 3025988"/>
                  <a:gd name="connsiteX428" fmla="*/ 662156 w 2370204"/>
                  <a:gd name="connsiteY428" fmla="*/ 623540 h 3025988"/>
                  <a:gd name="connsiteX429" fmla="*/ 682876 w 2370204"/>
                  <a:gd name="connsiteY429" fmla="*/ 641370 h 3025988"/>
                  <a:gd name="connsiteX430" fmla="*/ 685337 w 2370204"/>
                  <a:gd name="connsiteY430" fmla="*/ 644324 h 3025988"/>
                  <a:gd name="connsiteX431" fmla="*/ 708925 w 2370204"/>
                  <a:gd name="connsiteY431" fmla="*/ 684414 h 3025988"/>
                  <a:gd name="connsiteX432" fmla="*/ 719370 w 2370204"/>
                  <a:gd name="connsiteY432" fmla="*/ 694645 h 3025988"/>
                  <a:gd name="connsiteX433" fmla="*/ 723780 w 2370204"/>
                  <a:gd name="connsiteY433" fmla="*/ 697128 h 3025988"/>
                  <a:gd name="connsiteX434" fmla="*/ 737714 w 2370204"/>
                  <a:gd name="connsiteY434" fmla="*/ 716992 h 3025988"/>
                  <a:gd name="connsiteX435" fmla="*/ 738078 w 2370204"/>
                  <a:gd name="connsiteY435" fmla="*/ 719282 h 3025988"/>
                  <a:gd name="connsiteX436" fmla="*/ 759482 w 2370204"/>
                  <a:gd name="connsiteY436" fmla="*/ 742035 h 3025988"/>
                  <a:gd name="connsiteX437" fmla="*/ 774230 w 2370204"/>
                  <a:gd name="connsiteY437" fmla="*/ 745438 h 3025988"/>
                  <a:gd name="connsiteX438" fmla="*/ 774894 w 2370204"/>
                  <a:gd name="connsiteY438" fmla="*/ 758046 h 3025988"/>
                  <a:gd name="connsiteX439" fmla="*/ 760596 w 2370204"/>
                  <a:gd name="connsiteY439" fmla="*/ 762969 h 3025988"/>
                  <a:gd name="connsiteX440" fmla="*/ 760702 w 2370204"/>
                  <a:gd name="connsiteY440" fmla="*/ 769090 h 3025988"/>
                  <a:gd name="connsiteX441" fmla="*/ 762286 w 2370204"/>
                  <a:gd name="connsiteY441" fmla="*/ 774227 h 3025988"/>
                  <a:gd name="connsiteX442" fmla="*/ 749337 w 2370204"/>
                  <a:gd name="connsiteY442" fmla="*/ 790174 h 3025988"/>
                  <a:gd name="connsiteX443" fmla="*/ 750321 w 2370204"/>
                  <a:gd name="connsiteY443" fmla="*/ 795054 h 3025988"/>
                  <a:gd name="connsiteX444" fmla="*/ 768151 w 2370204"/>
                  <a:gd name="connsiteY444" fmla="*/ 804472 h 3025988"/>
                  <a:gd name="connsiteX445" fmla="*/ 769478 w 2370204"/>
                  <a:gd name="connsiteY445" fmla="*/ 808838 h 3025988"/>
                  <a:gd name="connsiteX446" fmla="*/ 760253 w 2370204"/>
                  <a:gd name="connsiteY446" fmla="*/ 826133 h 3025988"/>
                  <a:gd name="connsiteX447" fmla="*/ 759996 w 2370204"/>
                  <a:gd name="connsiteY447" fmla="*/ 828552 h 3025988"/>
                  <a:gd name="connsiteX448" fmla="*/ 766310 w 2370204"/>
                  <a:gd name="connsiteY448" fmla="*/ 850149 h 3025988"/>
                  <a:gd name="connsiteX449" fmla="*/ 759375 w 2370204"/>
                  <a:gd name="connsiteY449" fmla="*/ 855650 h 3025988"/>
                  <a:gd name="connsiteX450" fmla="*/ 753981 w 2370204"/>
                  <a:gd name="connsiteY450" fmla="*/ 852611 h 3025988"/>
                  <a:gd name="connsiteX451" fmla="*/ 746854 w 2370204"/>
                  <a:gd name="connsiteY451" fmla="*/ 856763 h 3025988"/>
                  <a:gd name="connsiteX452" fmla="*/ 738998 w 2370204"/>
                  <a:gd name="connsiteY452" fmla="*/ 860423 h 3025988"/>
                  <a:gd name="connsiteX453" fmla="*/ 720804 w 2370204"/>
                  <a:gd name="connsiteY453" fmla="*/ 845033 h 3025988"/>
                  <a:gd name="connsiteX454" fmla="*/ 699593 w 2370204"/>
                  <a:gd name="connsiteY454" fmla="*/ 845633 h 3025988"/>
                  <a:gd name="connsiteX455" fmla="*/ 692765 w 2370204"/>
                  <a:gd name="connsiteY455" fmla="*/ 852118 h 3025988"/>
                  <a:gd name="connsiteX456" fmla="*/ 675020 w 2370204"/>
                  <a:gd name="connsiteY456" fmla="*/ 848715 h 3025988"/>
                  <a:gd name="connsiteX457" fmla="*/ 668428 w 2370204"/>
                  <a:gd name="connsiteY457" fmla="*/ 842829 h 3025988"/>
                  <a:gd name="connsiteX458" fmla="*/ 660701 w 2370204"/>
                  <a:gd name="connsiteY458" fmla="*/ 840239 h 3025988"/>
                  <a:gd name="connsiteX459" fmla="*/ 653252 w 2370204"/>
                  <a:gd name="connsiteY459" fmla="*/ 827867 h 3025988"/>
                  <a:gd name="connsiteX460" fmla="*/ 654729 w 2370204"/>
                  <a:gd name="connsiteY460" fmla="*/ 819048 h 3025988"/>
                  <a:gd name="connsiteX461" fmla="*/ 649570 w 2370204"/>
                  <a:gd name="connsiteY461" fmla="*/ 807747 h 3025988"/>
                  <a:gd name="connsiteX462" fmla="*/ 640045 w 2370204"/>
                  <a:gd name="connsiteY462" fmla="*/ 801882 h 3025988"/>
                  <a:gd name="connsiteX463" fmla="*/ 617485 w 2370204"/>
                  <a:gd name="connsiteY463" fmla="*/ 813590 h 3025988"/>
                  <a:gd name="connsiteX464" fmla="*/ 615559 w 2370204"/>
                  <a:gd name="connsiteY464" fmla="*/ 844284 h 3025988"/>
                  <a:gd name="connsiteX465" fmla="*/ 626261 w 2370204"/>
                  <a:gd name="connsiteY465" fmla="*/ 862885 h 3025988"/>
                  <a:gd name="connsiteX466" fmla="*/ 636385 w 2370204"/>
                  <a:gd name="connsiteY466" fmla="*/ 885124 h 3025988"/>
                  <a:gd name="connsiteX467" fmla="*/ 634887 w 2370204"/>
                  <a:gd name="connsiteY467" fmla="*/ 890903 h 3025988"/>
                  <a:gd name="connsiteX468" fmla="*/ 648136 w 2370204"/>
                  <a:gd name="connsiteY468" fmla="*/ 910788 h 3025988"/>
                  <a:gd name="connsiteX469" fmla="*/ 652396 w 2370204"/>
                  <a:gd name="connsiteY469" fmla="*/ 910831 h 3025988"/>
                  <a:gd name="connsiteX470" fmla="*/ 673030 w 2370204"/>
                  <a:gd name="connsiteY470" fmla="*/ 908262 h 3025988"/>
                  <a:gd name="connsiteX471" fmla="*/ 687135 w 2370204"/>
                  <a:gd name="connsiteY471" fmla="*/ 917916 h 3025988"/>
                  <a:gd name="connsiteX472" fmla="*/ 691138 w 2370204"/>
                  <a:gd name="connsiteY472" fmla="*/ 933948 h 3025988"/>
                  <a:gd name="connsiteX473" fmla="*/ 706913 w 2370204"/>
                  <a:gd name="connsiteY473" fmla="*/ 943302 h 3025988"/>
                  <a:gd name="connsiteX474" fmla="*/ 722988 w 2370204"/>
                  <a:gd name="connsiteY474" fmla="*/ 954282 h 3025988"/>
                  <a:gd name="connsiteX475" fmla="*/ 724358 w 2370204"/>
                  <a:gd name="connsiteY475" fmla="*/ 966076 h 3025988"/>
                  <a:gd name="connsiteX476" fmla="*/ 735938 w 2370204"/>
                  <a:gd name="connsiteY476" fmla="*/ 977420 h 3025988"/>
                  <a:gd name="connsiteX477" fmla="*/ 749872 w 2370204"/>
                  <a:gd name="connsiteY477" fmla="*/ 978747 h 3025988"/>
                  <a:gd name="connsiteX478" fmla="*/ 758797 w 2370204"/>
                  <a:gd name="connsiteY478" fmla="*/ 983628 h 3025988"/>
                  <a:gd name="connsiteX479" fmla="*/ 768001 w 2370204"/>
                  <a:gd name="connsiteY479" fmla="*/ 995336 h 3025988"/>
                  <a:gd name="connsiteX480" fmla="*/ 775793 w 2370204"/>
                  <a:gd name="connsiteY480" fmla="*/ 1000045 h 3025988"/>
                  <a:gd name="connsiteX481" fmla="*/ 801564 w 2370204"/>
                  <a:gd name="connsiteY481" fmla="*/ 1004818 h 3025988"/>
                  <a:gd name="connsiteX482" fmla="*/ 811581 w 2370204"/>
                  <a:gd name="connsiteY482" fmla="*/ 1013872 h 3025988"/>
                  <a:gd name="connsiteX483" fmla="*/ 813593 w 2370204"/>
                  <a:gd name="connsiteY483" fmla="*/ 1020721 h 3025988"/>
                  <a:gd name="connsiteX484" fmla="*/ 807728 w 2370204"/>
                  <a:gd name="connsiteY484" fmla="*/ 1035512 h 3025988"/>
                  <a:gd name="connsiteX485" fmla="*/ 802570 w 2370204"/>
                  <a:gd name="connsiteY485" fmla="*/ 1038509 h 3025988"/>
                  <a:gd name="connsiteX486" fmla="*/ 803105 w 2370204"/>
                  <a:gd name="connsiteY486" fmla="*/ 1061112 h 3025988"/>
                  <a:gd name="connsiteX487" fmla="*/ 813336 w 2370204"/>
                  <a:gd name="connsiteY487" fmla="*/ 1066463 h 3025988"/>
                  <a:gd name="connsiteX488" fmla="*/ 816397 w 2370204"/>
                  <a:gd name="connsiteY488" fmla="*/ 1068689 h 3025988"/>
                  <a:gd name="connsiteX489" fmla="*/ 871856 w 2370204"/>
                  <a:gd name="connsiteY489" fmla="*/ 1122928 h 3025988"/>
                  <a:gd name="connsiteX490" fmla="*/ 883093 w 2370204"/>
                  <a:gd name="connsiteY490" fmla="*/ 1142856 h 3025988"/>
                  <a:gd name="connsiteX491" fmla="*/ 889558 w 2370204"/>
                  <a:gd name="connsiteY491" fmla="*/ 1170510 h 3025988"/>
                  <a:gd name="connsiteX492" fmla="*/ 881766 w 2370204"/>
                  <a:gd name="connsiteY492" fmla="*/ 1173614 h 3025988"/>
                  <a:gd name="connsiteX493" fmla="*/ 864001 w 2370204"/>
                  <a:gd name="connsiteY493" fmla="*/ 1143155 h 3025988"/>
                  <a:gd name="connsiteX494" fmla="*/ 841761 w 2370204"/>
                  <a:gd name="connsiteY494" fmla="*/ 1124512 h 3025988"/>
                  <a:gd name="connsiteX495" fmla="*/ 837523 w 2370204"/>
                  <a:gd name="connsiteY495" fmla="*/ 1122949 h 3025988"/>
                  <a:gd name="connsiteX496" fmla="*/ 822840 w 2370204"/>
                  <a:gd name="connsiteY496" fmla="*/ 1113831 h 3025988"/>
                  <a:gd name="connsiteX497" fmla="*/ 802249 w 2370204"/>
                  <a:gd name="connsiteY497" fmla="*/ 1094332 h 3025988"/>
                  <a:gd name="connsiteX498" fmla="*/ 768044 w 2370204"/>
                  <a:gd name="connsiteY498" fmla="*/ 1063445 h 3025988"/>
                  <a:gd name="connsiteX499" fmla="*/ 758220 w 2370204"/>
                  <a:gd name="connsiteY499" fmla="*/ 1067811 h 3025988"/>
                  <a:gd name="connsiteX500" fmla="*/ 751627 w 2370204"/>
                  <a:gd name="connsiteY500" fmla="*/ 1073655 h 3025988"/>
                  <a:gd name="connsiteX501" fmla="*/ 723994 w 2370204"/>
                  <a:gd name="connsiteY501" fmla="*/ 1070337 h 3025988"/>
                  <a:gd name="connsiteX502" fmla="*/ 721618 w 2370204"/>
                  <a:gd name="connsiteY502" fmla="*/ 1069502 h 3025988"/>
                  <a:gd name="connsiteX503" fmla="*/ 706164 w 2370204"/>
                  <a:gd name="connsiteY503" fmla="*/ 1059999 h 3025988"/>
                  <a:gd name="connsiteX504" fmla="*/ 703595 w 2370204"/>
                  <a:gd name="connsiteY504" fmla="*/ 1056660 h 3025988"/>
                  <a:gd name="connsiteX505" fmla="*/ 697645 w 2370204"/>
                  <a:gd name="connsiteY505" fmla="*/ 1036539 h 3025988"/>
                  <a:gd name="connsiteX506" fmla="*/ 682276 w 2370204"/>
                  <a:gd name="connsiteY506" fmla="*/ 1033436 h 3025988"/>
                  <a:gd name="connsiteX507" fmla="*/ 676690 w 2370204"/>
                  <a:gd name="connsiteY507" fmla="*/ 1036604 h 3025988"/>
                  <a:gd name="connsiteX508" fmla="*/ 651625 w 2370204"/>
                  <a:gd name="connsiteY508" fmla="*/ 1040285 h 3025988"/>
                  <a:gd name="connsiteX509" fmla="*/ 647280 w 2370204"/>
                  <a:gd name="connsiteY509" fmla="*/ 1055911 h 3025988"/>
                  <a:gd name="connsiteX510" fmla="*/ 665024 w 2370204"/>
                  <a:gd name="connsiteY510" fmla="*/ 1070487 h 3025988"/>
                  <a:gd name="connsiteX511" fmla="*/ 679965 w 2370204"/>
                  <a:gd name="connsiteY511" fmla="*/ 1077123 h 3025988"/>
                  <a:gd name="connsiteX512" fmla="*/ 688291 w 2370204"/>
                  <a:gd name="connsiteY512" fmla="*/ 1078385 h 3025988"/>
                  <a:gd name="connsiteX513" fmla="*/ 707491 w 2370204"/>
                  <a:gd name="connsiteY513" fmla="*/ 1089259 h 3025988"/>
                  <a:gd name="connsiteX514" fmla="*/ 723437 w 2370204"/>
                  <a:gd name="connsiteY514" fmla="*/ 1108673 h 3025988"/>
                  <a:gd name="connsiteX515" fmla="*/ 747175 w 2370204"/>
                  <a:gd name="connsiteY515" fmla="*/ 1119910 h 3025988"/>
                  <a:gd name="connsiteX516" fmla="*/ 772989 w 2370204"/>
                  <a:gd name="connsiteY516" fmla="*/ 1133930 h 3025988"/>
                  <a:gd name="connsiteX517" fmla="*/ 784419 w 2370204"/>
                  <a:gd name="connsiteY517" fmla="*/ 1151610 h 3025988"/>
                  <a:gd name="connsiteX518" fmla="*/ 775857 w 2370204"/>
                  <a:gd name="connsiteY518" fmla="*/ 1163982 h 3025988"/>
                  <a:gd name="connsiteX519" fmla="*/ 758027 w 2370204"/>
                  <a:gd name="connsiteY519" fmla="*/ 1160065 h 3025988"/>
                  <a:gd name="connsiteX520" fmla="*/ 743237 w 2370204"/>
                  <a:gd name="connsiteY520" fmla="*/ 1152680 h 3025988"/>
                  <a:gd name="connsiteX521" fmla="*/ 710488 w 2370204"/>
                  <a:gd name="connsiteY521" fmla="*/ 1124448 h 3025988"/>
                  <a:gd name="connsiteX522" fmla="*/ 706806 w 2370204"/>
                  <a:gd name="connsiteY522" fmla="*/ 1120745 h 3025988"/>
                  <a:gd name="connsiteX523" fmla="*/ 690881 w 2370204"/>
                  <a:gd name="connsiteY523" fmla="*/ 1102016 h 3025988"/>
                  <a:gd name="connsiteX524" fmla="*/ 674699 w 2370204"/>
                  <a:gd name="connsiteY524" fmla="*/ 1091506 h 3025988"/>
                  <a:gd name="connsiteX525" fmla="*/ 637798 w 2370204"/>
                  <a:gd name="connsiteY525" fmla="*/ 1080697 h 3025988"/>
                  <a:gd name="connsiteX526" fmla="*/ 628701 w 2370204"/>
                  <a:gd name="connsiteY526" fmla="*/ 1089173 h 3025988"/>
                  <a:gd name="connsiteX527" fmla="*/ 630841 w 2370204"/>
                  <a:gd name="connsiteY527" fmla="*/ 1098976 h 3025988"/>
                  <a:gd name="connsiteX528" fmla="*/ 622943 w 2370204"/>
                  <a:gd name="connsiteY528" fmla="*/ 1105419 h 3025988"/>
                  <a:gd name="connsiteX529" fmla="*/ 620524 w 2370204"/>
                  <a:gd name="connsiteY529" fmla="*/ 1104370 h 3025988"/>
                  <a:gd name="connsiteX530" fmla="*/ 613846 w 2370204"/>
                  <a:gd name="connsiteY530" fmla="*/ 1113317 h 3025988"/>
                  <a:gd name="connsiteX531" fmla="*/ 618213 w 2370204"/>
                  <a:gd name="connsiteY531" fmla="*/ 1118433 h 3025988"/>
                  <a:gd name="connsiteX532" fmla="*/ 617613 w 2370204"/>
                  <a:gd name="connsiteY532" fmla="*/ 1126460 h 3025988"/>
                  <a:gd name="connsiteX533" fmla="*/ 612648 w 2370204"/>
                  <a:gd name="connsiteY533" fmla="*/ 1130805 h 3025988"/>
                  <a:gd name="connsiteX534" fmla="*/ 610700 w 2370204"/>
                  <a:gd name="connsiteY534" fmla="*/ 1135514 h 3025988"/>
                  <a:gd name="connsiteX535" fmla="*/ 611385 w 2370204"/>
                  <a:gd name="connsiteY535" fmla="*/ 1145082 h 3025988"/>
                  <a:gd name="connsiteX536" fmla="*/ 604557 w 2370204"/>
                  <a:gd name="connsiteY536" fmla="*/ 1151096 h 3025988"/>
                  <a:gd name="connsiteX537" fmla="*/ 592998 w 2370204"/>
                  <a:gd name="connsiteY537" fmla="*/ 1148785 h 3025988"/>
                  <a:gd name="connsiteX538" fmla="*/ 589295 w 2370204"/>
                  <a:gd name="connsiteY538" fmla="*/ 1146259 h 3025988"/>
                  <a:gd name="connsiteX539" fmla="*/ 579278 w 2370204"/>
                  <a:gd name="connsiteY539" fmla="*/ 1130676 h 3025988"/>
                  <a:gd name="connsiteX540" fmla="*/ 575168 w 2370204"/>
                  <a:gd name="connsiteY540" fmla="*/ 1128087 h 3025988"/>
                  <a:gd name="connsiteX541" fmla="*/ 549847 w 2370204"/>
                  <a:gd name="connsiteY541" fmla="*/ 1124919 h 3025988"/>
                  <a:gd name="connsiteX542" fmla="*/ 543640 w 2370204"/>
                  <a:gd name="connsiteY542" fmla="*/ 1118005 h 3025988"/>
                  <a:gd name="connsiteX543" fmla="*/ 542741 w 2370204"/>
                  <a:gd name="connsiteY543" fmla="*/ 1066720 h 3025988"/>
                  <a:gd name="connsiteX544" fmla="*/ 529641 w 2370204"/>
                  <a:gd name="connsiteY544" fmla="*/ 1063017 h 3025988"/>
                  <a:gd name="connsiteX545" fmla="*/ 526452 w 2370204"/>
                  <a:gd name="connsiteY545" fmla="*/ 1068004 h 3025988"/>
                  <a:gd name="connsiteX546" fmla="*/ 514058 w 2370204"/>
                  <a:gd name="connsiteY546" fmla="*/ 1067255 h 3025988"/>
                  <a:gd name="connsiteX547" fmla="*/ 504940 w 2370204"/>
                  <a:gd name="connsiteY547" fmla="*/ 1048355 h 3025988"/>
                  <a:gd name="connsiteX548" fmla="*/ 492740 w 2370204"/>
                  <a:gd name="connsiteY548" fmla="*/ 1047349 h 3025988"/>
                  <a:gd name="connsiteX549" fmla="*/ 476922 w 2370204"/>
                  <a:gd name="connsiteY549" fmla="*/ 1069674 h 3025988"/>
                  <a:gd name="connsiteX550" fmla="*/ 475616 w 2370204"/>
                  <a:gd name="connsiteY550" fmla="*/ 1073976 h 3025988"/>
                  <a:gd name="connsiteX551" fmla="*/ 476622 w 2370204"/>
                  <a:gd name="connsiteY551" fmla="*/ 1110877 h 3025988"/>
                  <a:gd name="connsiteX552" fmla="*/ 486575 w 2370204"/>
                  <a:gd name="connsiteY552" fmla="*/ 1133352 h 3025988"/>
                  <a:gd name="connsiteX553" fmla="*/ 507766 w 2370204"/>
                  <a:gd name="connsiteY553" fmla="*/ 1153644 h 3025988"/>
                  <a:gd name="connsiteX554" fmla="*/ 513374 w 2370204"/>
                  <a:gd name="connsiteY554" fmla="*/ 1160793 h 3025988"/>
                  <a:gd name="connsiteX555" fmla="*/ 516606 w 2370204"/>
                  <a:gd name="connsiteY555" fmla="*/ 1166401 h 3025988"/>
                  <a:gd name="connsiteX556" fmla="*/ 515535 w 2370204"/>
                  <a:gd name="connsiteY556" fmla="*/ 1200562 h 3025988"/>
                  <a:gd name="connsiteX557" fmla="*/ 513759 w 2370204"/>
                  <a:gd name="connsiteY557" fmla="*/ 1203238 h 3025988"/>
                  <a:gd name="connsiteX558" fmla="*/ 513759 w 2370204"/>
                  <a:gd name="connsiteY558" fmla="*/ 1215545 h 3025988"/>
                  <a:gd name="connsiteX559" fmla="*/ 519153 w 2370204"/>
                  <a:gd name="connsiteY559" fmla="*/ 1223636 h 3025988"/>
                  <a:gd name="connsiteX560" fmla="*/ 521015 w 2370204"/>
                  <a:gd name="connsiteY560" fmla="*/ 1229779 h 3025988"/>
                  <a:gd name="connsiteX561" fmla="*/ 504962 w 2370204"/>
                  <a:gd name="connsiteY561" fmla="*/ 1239711 h 3025988"/>
                  <a:gd name="connsiteX562" fmla="*/ 496186 w 2370204"/>
                  <a:gd name="connsiteY562" fmla="*/ 1235323 h 3025988"/>
                  <a:gd name="connsiteX563" fmla="*/ 486532 w 2370204"/>
                  <a:gd name="connsiteY563" fmla="*/ 1243692 h 3025988"/>
                  <a:gd name="connsiteX564" fmla="*/ 487710 w 2370204"/>
                  <a:gd name="connsiteY564" fmla="*/ 1245876 h 3025988"/>
                  <a:gd name="connsiteX565" fmla="*/ 496229 w 2370204"/>
                  <a:gd name="connsiteY565" fmla="*/ 1256342 h 3025988"/>
                  <a:gd name="connsiteX566" fmla="*/ 490856 w 2370204"/>
                  <a:gd name="connsiteY566" fmla="*/ 1267623 h 3025988"/>
                  <a:gd name="connsiteX567" fmla="*/ 488694 w 2370204"/>
                  <a:gd name="connsiteY567" fmla="*/ 1267623 h 3025988"/>
                  <a:gd name="connsiteX568" fmla="*/ 483429 w 2370204"/>
                  <a:gd name="connsiteY568" fmla="*/ 1265182 h 3025988"/>
                  <a:gd name="connsiteX569" fmla="*/ 462880 w 2370204"/>
                  <a:gd name="connsiteY569" fmla="*/ 1241017 h 3025988"/>
                  <a:gd name="connsiteX570" fmla="*/ 461254 w 2370204"/>
                  <a:gd name="connsiteY570" fmla="*/ 1236864 h 3025988"/>
                  <a:gd name="connsiteX571" fmla="*/ 458813 w 2370204"/>
                  <a:gd name="connsiteY571" fmla="*/ 1185665 h 3025988"/>
                  <a:gd name="connsiteX572" fmla="*/ 454511 w 2370204"/>
                  <a:gd name="connsiteY572" fmla="*/ 1174920 h 3025988"/>
                  <a:gd name="connsiteX573" fmla="*/ 447341 w 2370204"/>
                  <a:gd name="connsiteY573" fmla="*/ 1166679 h 3025988"/>
                  <a:gd name="connsiteX574" fmla="*/ 444494 w 2370204"/>
                  <a:gd name="connsiteY574" fmla="*/ 1148035 h 3025988"/>
                  <a:gd name="connsiteX575" fmla="*/ 446249 w 2370204"/>
                  <a:gd name="connsiteY575" fmla="*/ 1143990 h 3025988"/>
                  <a:gd name="connsiteX576" fmla="*/ 434990 w 2370204"/>
                  <a:gd name="connsiteY576" fmla="*/ 1119953 h 3025988"/>
                  <a:gd name="connsiteX577" fmla="*/ 407828 w 2370204"/>
                  <a:gd name="connsiteY577" fmla="*/ 1124897 h 3025988"/>
                  <a:gd name="connsiteX578" fmla="*/ 398239 w 2370204"/>
                  <a:gd name="connsiteY578" fmla="*/ 1132089 h 3025988"/>
                  <a:gd name="connsiteX579" fmla="*/ 371419 w 2370204"/>
                  <a:gd name="connsiteY579" fmla="*/ 1137119 h 3025988"/>
                  <a:gd name="connsiteX580" fmla="*/ 347510 w 2370204"/>
                  <a:gd name="connsiteY580" fmla="*/ 1130441 h 3025988"/>
                  <a:gd name="connsiteX581" fmla="*/ 339120 w 2370204"/>
                  <a:gd name="connsiteY581" fmla="*/ 1142770 h 3025988"/>
                  <a:gd name="connsiteX582" fmla="*/ 353139 w 2370204"/>
                  <a:gd name="connsiteY582" fmla="*/ 1161264 h 3025988"/>
                  <a:gd name="connsiteX583" fmla="*/ 353760 w 2370204"/>
                  <a:gd name="connsiteY583" fmla="*/ 1169847 h 3025988"/>
                  <a:gd name="connsiteX584" fmla="*/ 344235 w 2370204"/>
                  <a:gd name="connsiteY584" fmla="*/ 1186970 h 3025988"/>
                  <a:gd name="connsiteX585" fmla="*/ 344342 w 2370204"/>
                  <a:gd name="connsiteY585" fmla="*/ 1194804 h 3025988"/>
                  <a:gd name="connsiteX586" fmla="*/ 362408 w 2370204"/>
                  <a:gd name="connsiteY586" fmla="*/ 1225284 h 3025988"/>
                  <a:gd name="connsiteX587" fmla="*/ 362450 w 2370204"/>
                  <a:gd name="connsiteY587" fmla="*/ 1233268 h 3025988"/>
                  <a:gd name="connsiteX588" fmla="*/ 349351 w 2370204"/>
                  <a:gd name="connsiteY588" fmla="*/ 1255700 h 3025988"/>
                  <a:gd name="connsiteX589" fmla="*/ 346740 w 2370204"/>
                  <a:gd name="connsiteY589" fmla="*/ 1272032 h 3025988"/>
                  <a:gd name="connsiteX590" fmla="*/ 350079 w 2370204"/>
                  <a:gd name="connsiteY590" fmla="*/ 1287636 h 3025988"/>
                  <a:gd name="connsiteX591" fmla="*/ 369086 w 2370204"/>
                  <a:gd name="connsiteY591" fmla="*/ 1305487 h 3025988"/>
                  <a:gd name="connsiteX592" fmla="*/ 371162 w 2370204"/>
                  <a:gd name="connsiteY592" fmla="*/ 1305787 h 3025988"/>
                  <a:gd name="connsiteX593" fmla="*/ 388264 w 2370204"/>
                  <a:gd name="connsiteY593" fmla="*/ 1315997 h 3025988"/>
                  <a:gd name="connsiteX594" fmla="*/ 390640 w 2370204"/>
                  <a:gd name="connsiteY594" fmla="*/ 1319143 h 3025988"/>
                  <a:gd name="connsiteX595" fmla="*/ 412558 w 2370204"/>
                  <a:gd name="connsiteY595" fmla="*/ 1329631 h 3025988"/>
                  <a:gd name="connsiteX596" fmla="*/ 427970 w 2370204"/>
                  <a:gd name="connsiteY596" fmla="*/ 1329075 h 3025988"/>
                  <a:gd name="connsiteX597" fmla="*/ 435825 w 2370204"/>
                  <a:gd name="connsiteY597" fmla="*/ 1338985 h 3025988"/>
                  <a:gd name="connsiteX598" fmla="*/ 438886 w 2370204"/>
                  <a:gd name="connsiteY598" fmla="*/ 1347483 h 3025988"/>
                  <a:gd name="connsiteX599" fmla="*/ 443424 w 2370204"/>
                  <a:gd name="connsiteY599" fmla="*/ 1350650 h 3025988"/>
                  <a:gd name="connsiteX600" fmla="*/ 446185 w 2370204"/>
                  <a:gd name="connsiteY600" fmla="*/ 1360068 h 3025988"/>
                  <a:gd name="connsiteX601" fmla="*/ 441711 w 2370204"/>
                  <a:gd name="connsiteY601" fmla="*/ 1370920 h 3025988"/>
                  <a:gd name="connsiteX602" fmla="*/ 431244 w 2370204"/>
                  <a:gd name="connsiteY602" fmla="*/ 1375073 h 3025988"/>
                  <a:gd name="connsiteX603" fmla="*/ 414442 w 2370204"/>
                  <a:gd name="connsiteY603" fmla="*/ 1367517 h 3025988"/>
                  <a:gd name="connsiteX604" fmla="*/ 407721 w 2370204"/>
                  <a:gd name="connsiteY604" fmla="*/ 1361738 h 3025988"/>
                  <a:gd name="connsiteX605" fmla="*/ 403804 w 2370204"/>
                  <a:gd name="connsiteY605" fmla="*/ 1355702 h 3025988"/>
                  <a:gd name="connsiteX606" fmla="*/ 381137 w 2370204"/>
                  <a:gd name="connsiteY606" fmla="*/ 1351742 h 3025988"/>
                  <a:gd name="connsiteX607" fmla="*/ 371269 w 2370204"/>
                  <a:gd name="connsiteY607" fmla="*/ 1359255 h 3025988"/>
                  <a:gd name="connsiteX608" fmla="*/ 365105 w 2370204"/>
                  <a:gd name="connsiteY608" fmla="*/ 1372376 h 3025988"/>
                  <a:gd name="connsiteX609" fmla="*/ 365683 w 2370204"/>
                  <a:gd name="connsiteY609" fmla="*/ 1386203 h 3025988"/>
                  <a:gd name="connsiteX610" fmla="*/ 355644 w 2370204"/>
                  <a:gd name="connsiteY610" fmla="*/ 1404226 h 3025988"/>
                  <a:gd name="connsiteX611" fmla="*/ 353054 w 2370204"/>
                  <a:gd name="connsiteY611" fmla="*/ 1405682 h 3025988"/>
                  <a:gd name="connsiteX612" fmla="*/ 343015 w 2370204"/>
                  <a:gd name="connsiteY612" fmla="*/ 1422077 h 3025988"/>
                  <a:gd name="connsiteX613" fmla="*/ 342673 w 2370204"/>
                  <a:gd name="connsiteY613" fmla="*/ 1430211 h 3025988"/>
                  <a:gd name="connsiteX614" fmla="*/ 356564 w 2370204"/>
                  <a:gd name="connsiteY614" fmla="*/ 1448790 h 3025988"/>
                  <a:gd name="connsiteX615" fmla="*/ 368551 w 2370204"/>
                  <a:gd name="connsiteY615" fmla="*/ 1458401 h 3025988"/>
                  <a:gd name="connsiteX616" fmla="*/ 369064 w 2370204"/>
                  <a:gd name="connsiteY616" fmla="*/ 1459428 h 3025988"/>
                  <a:gd name="connsiteX617" fmla="*/ 382635 w 2370204"/>
                  <a:gd name="connsiteY617" fmla="*/ 1469360 h 3025988"/>
                  <a:gd name="connsiteX618" fmla="*/ 383234 w 2370204"/>
                  <a:gd name="connsiteY618" fmla="*/ 1469467 h 3025988"/>
                  <a:gd name="connsiteX619" fmla="*/ 398667 w 2370204"/>
                  <a:gd name="connsiteY619" fmla="*/ 1489330 h 3025988"/>
                  <a:gd name="connsiteX620" fmla="*/ 396955 w 2370204"/>
                  <a:gd name="connsiteY620" fmla="*/ 1507631 h 3025988"/>
                  <a:gd name="connsiteX621" fmla="*/ 403890 w 2370204"/>
                  <a:gd name="connsiteY621" fmla="*/ 1523791 h 3025988"/>
                  <a:gd name="connsiteX622" fmla="*/ 413907 w 2370204"/>
                  <a:gd name="connsiteY622" fmla="*/ 1531668 h 3025988"/>
                  <a:gd name="connsiteX623" fmla="*/ 418445 w 2370204"/>
                  <a:gd name="connsiteY623" fmla="*/ 1533081 h 3025988"/>
                  <a:gd name="connsiteX624" fmla="*/ 423903 w 2370204"/>
                  <a:gd name="connsiteY624" fmla="*/ 1532781 h 3025988"/>
                  <a:gd name="connsiteX625" fmla="*/ 429040 w 2370204"/>
                  <a:gd name="connsiteY625" fmla="*/ 1544254 h 3025988"/>
                  <a:gd name="connsiteX626" fmla="*/ 428804 w 2370204"/>
                  <a:gd name="connsiteY626" fmla="*/ 1544490 h 3025988"/>
                  <a:gd name="connsiteX627" fmla="*/ 430624 w 2370204"/>
                  <a:gd name="connsiteY627" fmla="*/ 1553330 h 3025988"/>
                  <a:gd name="connsiteX628" fmla="*/ 442760 w 2370204"/>
                  <a:gd name="connsiteY628" fmla="*/ 1558167 h 3025988"/>
                  <a:gd name="connsiteX629" fmla="*/ 445243 w 2370204"/>
                  <a:gd name="connsiteY629" fmla="*/ 1560200 h 3025988"/>
                  <a:gd name="connsiteX630" fmla="*/ 455110 w 2370204"/>
                  <a:gd name="connsiteY630" fmla="*/ 1574991 h 3025988"/>
                  <a:gd name="connsiteX631" fmla="*/ 463159 w 2370204"/>
                  <a:gd name="connsiteY631" fmla="*/ 1576083 h 3025988"/>
                  <a:gd name="connsiteX632" fmla="*/ 478292 w 2370204"/>
                  <a:gd name="connsiteY632" fmla="*/ 1562962 h 3025988"/>
                  <a:gd name="connsiteX633" fmla="*/ 481845 w 2370204"/>
                  <a:gd name="connsiteY633" fmla="*/ 1561635 h 3025988"/>
                  <a:gd name="connsiteX634" fmla="*/ 520073 w 2370204"/>
                  <a:gd name="connsiteY634" fmla="*/ 1561635 h 3025988"/>
                  <a:gd name="connsiteX635" fmla="*/ 521893 w 2370204"/>
                  <a:gd name="connsiteY635" fmla="*/ 1561956 h 3025988"/>
                  <a:gd name="connsiteX636" fmla="*/ 551752 w 2370204"/>
                  <a:gd name="connsiteY636" fmla="*/ 1572572 h 3025988"/>
                  <a:gd name="connsiteX637" fmla="*/ 549718 w 2370204"/>
                  <a:gd name="connsiteY637" fmla="*/ 1585222 h 3025988"/>
                  <a:gd name="connsiteX638" fmla="*/ 533558 w 2370204"/>
                  <a:gd name="connsiteY638" fmla="*/ 1585629 h 3025988"/>
                  <a:gd name="connsiteX639" fmla="*/ 522792 w 2370204"/>
                  <a:gd name="connsiteY639" fmla="*/ 1591430 h 3025988"/>
                  <a:gd name="connsiteX640" fmla="*/ 502479 w 2370204"/>
                  <a:gd name="connsiteY640" fmla="*/ 1593634 h 3025988"/>
                  <a:gd name="connsiteX641" fmla="*/ 500338 w 2370204"/>
                  <a:gd name="connsiteY641" fmla="*/ 1591644 h 3025988"/>
                  <a:gd name="connsiteX642" fmla="*/ 488309 w 2370204"/>
                  <a:gd name="connsiteY642" fmla="*/ 1592222 h 3025988"/>
                  <a:gd name="connsiteX643" fmla="*/ 476365 w 2370204"/>
                  <a:gd name="connsiteY643" fmla="*/ 1592885 h 3025988"/>
                  <a:gd name="connsiteX644" fmla="*/ 473604 w 2370204"/>
                  <a:gd name="connsiteY644" fmla="*/ 1590424 h 3025988"/>
                  <a:gd name="connsiteX645" fmla="*/ 462902 w 2370204"/>
                  <a:gd name="connsiteY645" fmla="*/ 1589953 h 3025988"/>
                  <a:gd name="connsiteX646" fmla="*/ 462260 w 2370204"/>
                  <a:gd name="connsiteY646" fmla="*/ 1590424 h 3025988"/>
                  <a:gd name="connsiteX647" fmla="*/ 459498 w 2370204"/>
                  <a:gd name="connsiteY647" fmla="*/ 1600312 h 3025988"/>
                  <a:gd name="connsiteX648" fmla="*/ 463437 w 2370204"/>
                  <a:gd name="connsiteY648" fmla="*/ 1610180 h 3025988"/>
                  <a:gd name="connsiteX649" fmla="*/ 457080 w 2370204"/>
                  <a:gd name="connsiteY649" fmla="*/ 1614140 h 3025988"/>
                  <a:gd name="connsiteX650" fmla="*/ 423860 w 2370204"/>
                  <a:gd name="connsiteY650" fmla="*/ 1577517 h 3025988"/>
                  <a:gd name="connsiteX651" fmla="*/ 404061 w 2370204"/>
                  <a:gd name="connsiteY651" fmla="*/ 1568741 h 3025988"/>
                  <a:gd name="connsiteX652" fmla="*/ 389142 w 2370204"/>
                  <a:gd name="connsiteY652" fmla="*/ 1564203 h 3025988"/>
                  <a:gd name="connsiteX653" fmla="*/ 379296 w 2370204"/>
                  <a:gd name="connsiteY653" fmla="*/ 1552088 h 3025988"/>
                  <a:gd name="connsiteX654" fmla="*/ 377219 w 2370204"/>
                  <a:gd name="connsiteY654" fmla="*/ 1547015 h 3025988"/>
                  <a:gd name="connsiteX655" fmla="*/ 352519 w 2370204"/>
                  <a:gd name="connsiteY655" fmla="*/ 1530384 h 3025988"/>
                  <a:gd name="connsiteX656" fmla="*/ 338863 w 2370204"/>
                  <a:gd name="connsiteY656" fmla="*/ 1530384 h 3025988"/>
                  <a:gd name="connsiteX657" fmla="*/ 329723 w 2370204"/>
                  <a:gd name="connsiteY657" fmla="*/ 1538518 h 3025988"/>
                  <a:gd name="connsiteX658" fmla="*/ 328631 w 2370204"/>
                  <a:gd name="connsiteY658" fmla="*/ 1547893 h 3025988"/>
                  <a:gd name="connsiteX659" fmla="*/ 321290 w 2370204"/>
                  <a:gd name="connsiteY659" fmla="*/ 1555855 h 3025988"/>
                  <a:gd name="connsiteX660" fmla="*/ 313884 w 2370204"/>
                  <a:gd name="connsiteY660" fmla="*/ 1564867 h 3025988"/>
                  <a:gd name="connsiteX661" fmla="*/ 313884 w 2370204"/>
                  <a:gd name="connsiteY661" fmla="*/ 1565166 h 3025988"/>
                  <a:gd name="connsiteX662" fmla="*/ 314526 w 2370204"/>
                  <a:gd name="connsiteY662" fmla="*/ 1584987 h 3025988"/>
                  <a:gd name="connsiteX663" fmla="*/ 306285 w 2370204"/>
                  <a:gd name="connsiteY663" fmla="*/ 1615296 h 3025988"/>
                  <a:gd name="connsiteX664" fmla="*/ 298023 w 2370204"/>
                  <a:gd name="connsiteY664" fmla="*/ 1643892 h 3025988"/>
                  <a:gd name="connsiteX665" fmla="*/ 298023 w 2370204"/>
                  <a:gd name="connsiteY665" fmla="*/ 1672382 h 3025988"/>
                  <a:gd name="connsiteX666" fmla="*/ 301619 w 2370204"/>
                  <a:gd name="connsiteY666" fmla="*/ 1691688 h 3025988"/>
                  <a:gd name="connsiteX667" fmla="*/ 311957 w 2370204"/>
                  <a:gd name="connsiteY667" fmla="*/ 1718401 h 3025988"/>
                  <a:gd name="connsiteX668" fmla="*/ 322852 w 2370204"/>
                  <a:gd name="connsiteY668" fmla="*/ 1722810 h 3025988"/>
                  <a:gd name="connsiteX669" fmla="*/ 329359 w 2370204"/>
                  <a:gd name="connsiteY669" fmla="*/ 1719814 h 3025988"/>
                  <a:gd name="connsiteX670" fmla="*/ 339762 w 2370204"/>
                  <a:gd name="connsiteY670" fmla="*/ 1731072 h 3025988"/>
                  <a:gd name="connsiteX671" fmla="*/ 328803 w 2370204"/>
                  <a:gd name="connsiteY671" fmla="*/ 1750593 h 3025988"/>
                  <a:gd name="connsiteX672" fmla="*/ 329487 w 2370204"/>
                  <a:gd name="connsiteY672" fmla="*/ 1758556 h 3025988"/>
                  <a:gd name="connsiteX673" fmla="*/ 336915 w 2370204"/>
                  <a:gd name="connsiteY673" fmla="*/ 1767653 h 3025988"/>
                  <a:gd name="connsiteX674" fmla="*/ 342801 w 2370204"/>
                  <a:gd name="connsiteY674" fmla="*/ 1770243 h 3025988"/>
                  <a:gd name="connsiteX675" fmla="*/ 347638 w 2370204"/>
                  <a:gd name="connsiteY675" fmla="*/ 1782829 h 3025988"/>
                  <a:gd name="connsiteX676" fmla="*/ 337814 w 2370204"/>
                  <a:gd name="connsiteY676" fmla="*/ 1790748 h 3025988"/>
                  <a:gd name="connsiteX677" fmla="*/ 337493 w 2370204"/>
                  <a:gd name="connsiteY677" fmla="*/ 1818703 h 3025988"/>
                  <a:gd name="connsiteX678" fmla="*/ 359796 w 2370204"/>
                  <a:gd name="connsiteY678" fmla="*/ 1837581 h 3025988"/>
                  <a:gd name="connsiteX679" fmla="*/ 393508 w 2370204"/>
                  <a:gd name="connsiteY679" fmla="*/ 1838887 h 3025988"/>
                  <a:gd name="connsiteX680" fmla="*/ 481909 w 2370204"/>
                  <a:gd name="connsiteY680" fmla="*/ 1775294 h 3025988"/>
                  <a:gd name="connsiteX681" fmla="*/ 495565 w 2370204"/>
                  <a:gd name="connsiteY681" fmla="*/ 1780431 h 3025988"/>
                  <a:gd name="connsiteX682" fmla="*/ 492205 w 2370204"/>
                  <a:gd name="connsiteY682" fmla="*/ 1789485 h 3025988"/>
                  <a:gd name="connsiteX683" fmla="*/ 478120 w 2370204"/>
                  <a:gd name="connsiteY683" fmla="*/ 1799824 h 3025988"/>
                  <a:gd name="connsiteX684" fmla="*/ 474803 w 2370204"/>
                  <a:gd name="connsiteY684" fmla="*/ 1804747 h 3025988"/>
                  <a:gd name="connsiteX685" fmla="*/ 471314 w 2370204"/>
                  <a:gd name="connsiteY685" fmla="*/ 1818638 h 3025988"/>
                  <a:gd name="connsiteX686" fmla="*/ 480261 w 2370204"/>
                  <a:gd name="connsiteY686" fmla="*/ 1829512 h 3025988"/>
                  <a:gd name="connsiteX687" fmla="*/ 506203 w 2370204"/>
                  <a:gd name="connsiteY687" fmla="*/ 1828249 h 3025988"/>
                  <a:gd name="connsiteX688" fmla="*/ 539508 w 2370204"/>
                  <a:gd name="connsiteY688" fmla="*/ 1811232 h 3025988"/>
                  <a:gd name="connsiteX689" fmla="*/ 549312 w 2370204"/>
                  <a:gd name="connsiteY689" fmla="*/ 1802114 h 3025988"/>
                  <a:gd name="connsiteX690" fmla="*/ 578978 w 2370204"/>
                  <a:gd name="connsiteY690" fmla="*/ 1781780 h 3025988"/>
                  <a:gd name="connsiteX691" fmla="*/ 597515 w 2370204"/>
                  <a:gd name="connsiteY691" fmla="*/ 1754789 h 3025988"/>
                  <a:gd name="connsiteX692" fmla="*/ 598713 w 2370204"/>
                  <a:gd name="connsiteY692" fmla="*/ 1749759 h 3025988"/>
                  <a:gd name="connsiteX693" fmla="*/ 608474 w 2370204"/>
                  <a:gd name="connsiteY693" fmla="*/ 1742695 h 3025988"/>
                  <a:gd name="connsiteX694" fmla="*/ 616929 w 2370204"/>
                  <a:gd name="connsiteY694" fmla="*/ 1752584 h 3025988"/>
                  <a:gd name="connsiteX695" fmla="*/ 615066 w 2370204"/>
                  <a:gd name="connsiteY695" fmla="*/ 1777756 h 3025988"/>
                  <a:gd name="connsiteX696" fmla="*/ 611577 w 2370204"/>
                  <a:gd name="connsiteY696" fmla="*/ 1784327 h 3025988"/>
                  <a:gd name="connsiteX697" fmla="*/ 555219 w 2370204"/>
                  <a:gd name="connsiteY697" fmla="*/ 1828891 h 3025988"/>
                  <a:gd name="connsiteX698" fmla="*/ 551795 w 2370204"/>
                  <a:gd name="connsiteY698" fmla="*/ 1830582 h 3025988"/>
                  <a:gd name="connsiteX699" fmla="*/ 516499 w 2370204"/>
                  <a:gd name="connsiteY699" fmla="*/ 1839722 h 3025988"/>
                  <a:gd name="connsiteX700" fmla="*/ 514272 w 2370204"/>
                  <a:gd name="connsiteY700" fmla="*/ 1840642 h 3025988"/>
                  <a:gd name="connsiteX701" fmla="*/ 487431 w 2370204"/>
                  <a:gd name="connsiteY701" fmla="*/ 1855818 h 3025988"/>
                  <a:gd name="connsiteX702" fmla="*/ 477200 w 2370204"/>
                  <a:gd name="connsiteY702" fmla="*/ 1858301 h 3025988"/>
                  <a:gd name="connsiteX703" fmla="*/ 456352 w 2370204"/>
                  <a:gd name="connsiteY703" fmla="*/ 1857530 h 3025988"/>
                  <a:gd name="connsiteX704" fmla="*/ 438608 w 2370204"/>
                  <a:gd name="connsiteY704" fmla="*/ 1867676 h 3025988"/>
                  <a:gd name="connsiteX705" fmla="*/ 425636 w 2370204"/>
                  <a:gd name="connsiteY705" fmla="*/ 1877415 h 3025988"/>
                  <a:gd name="connsiteX706" fmla="*/ 424780 w 2370204"/>
                  <a:gd name="connsiteY706" fmla="*/ 1877608 h 3025988"/>
                  <a:gd name="connsiteX707" fmla="*/ 410760 w 2370204"/>
                  <a:gd name="connsiteY707" fmla="*/ 1889659 h 3025988"/>
                  <a:gd name="connsiteX708" fmla="*/ 401064 w 2370204"/>
                  <a:gd name="connsiteY708" fmla="*/ 1915194 h 3025988"/>
                  <a:gd name="connsiteX709" fmla="*/ 400465 w 2370204"/>
                  <a:gd name="connsiteY709" fmla="*/ 1927009 h 3025988"/>
                  <a:gd name="connsiteX710" fmla="*/ 419087 w 2370204"/>
                  <a:gd name="connsiteY710" fmla="*/ 1941329 h 3025988"/>
                  <a:gd name="connsiteX711" fmla="*/ 420350 w 2370204"/>
                  <a:gd name="connsiteY711" fmla="*/ 1941286 h 3025988"/>
                  <a:gd name="connsiteX712" fmla="*/ 458599 w 2370204"/>
                  <a:gd name="connsiteY712" fmla="*/ 1938846 h 3025988"/>
                  <a:gd name="connsiteX713" fmla="*/ 482358 w 2370204"/>
                  <a:gd name="connsiteY713" fmla="*/ 1944368 h 3025988"/>
                  <a:gd name="connsiteX714" fmla="*/ 484649 w 2370204"/>
                  <a:gd name="connsiteY714" fmla="*/ 1945674 h 3025988"/>
                  <a:gd name="connsiteX715" fmla="*/ 519131 w 2370204"/>
                  <a:gd name="connsiteY715" fmla="*/ 1949077 h 3025988"/>
                  <a:gd name="connsiteX716" fmla="*/ 562261 w 2370204"/>
                  <a:gd name="connsiteY716" fmla="*/ 1959030 h 3025988"/>
                  <a:gd name="connsiteX717" fmla="*/ 596059 w 2370204"/>
                  <a:gd name="connsiteY717" fmla="*/ 1992100 h 3025988"/>
                  <a:gd name="connsiteX718" fmla="*/ 634138 w 2370204"/>
                  <a:gd name="connsiteY718" fmla="*/ 2007640 h 3025988"/>
                  <a:gd name="connsiteX719" fmla="*/ 650962 w 2370204"/>
                  <a:gd name="connsiteY719" fmla="*/ 2007640 h 3025988"/>
                  <a:gd name="connsiteX720" fmla="*/ 654536 w 2370204"/>
                  <a:gd name="connsiteY720" fmla="*/ 2020889 h 3025988"/>
                  <a:gd name="connsiteX721" fmla="*/ 645889 w 2370204"/>
                  <a:gd name="connsiteY721" fmla="*/ 2025941 h 3025988"/>
                  <a:gd name="connsiteX722" fmla="*/ 606076 w 2370204"/>
                  <a:gd name="connsiteY722" fmla="*/ 2026454 h 3025988"/>
                  <a:gd name="connsiteX723" fmla="*/ 603422 w 2370204"/>
                  <a:gd name="connsiteY723" fmla="*/ 2024978 h 3025988"/>
                  <a:gd name="connsiteX724" fmla="*/ 593276 w 2370204"/>
                  <a:gd name="connsiteY724" fmla="*/ 2017079 h 3025988"/>
                  <a:gd name="connsiteX725" fmla="*/ 557210 w 2370204"/>
                  <a:gd name="connsiteY725" fmla="*/ 1978230 h 3025988"/>
                  <a:gd name="connsiteX726" fmla="*/ 522321 w 2370204"/>
                  <a:gd name="connsiteY726" fmla="*/ 1971081 h 3025988"/>
                  <a:gd name="connsiteX727" fmla="*/ 508729 w 2370204"/>
                  <a:gd name="connsiteY727" fmla="*/ 1977117 h 3025988"/>
                  <a:gd name="connsiteX728" fmla="*/ 498776 w 2370204"/>
                  <a:gd name="connsiteY728" fmla="*/ 1979664 h 3025988"/>
                  <a:gd name="connsiteX729" fmla="*/ 481802 w 2370204"/>
                  <a:gd name="connsiteY729" fmla="*/ 1981034 h 3025988"/>
                  <a:gd name="connsiteX730" fmla="*/ 471100 w 2370204"/>
                  <a:gd name="connsiteY730" fmla="*/ 2015175 h 3025988"/>
                  <a:gd name="connsiteX731" fmla="*/ 475145 w 2370204"/>
                  <a:gd name="connsiteY731" fmla="*/ 2023736 h 3025988"/>
                  <a:gd name="connsiteX732" fmla="*/ 470201 w 2370204"/>
                  <a:gd name="connsiteY732" fmla="*/ 2032983 h 3025988"/>
                  <a:gd name="connsiteX733" fmla="*/ 465278 w 2370204"/>
                  <a:gd name="connsiteY733" fmla="*/ 2041545 h 3025988"/>
                  <a:gd name="connsiteX734" fmla="*/ 464614 w 2370204"/>
                  <a:gd name="connsiteY734" fmla="*/ 2052161 h 3025988"/>
                  <a:gd name="connsiteX735" fmla="*/ 458171 w 2370204"/>
                  <a:gd name="connsiteY735" fmla="*/ 2061558 h 3025988"/>
                  <a:gd name="connsiteX736" fmla="*/ 440941 w 2370204"/>
                  <a:gd name="connsiteY736" fmla="*/ 2069520 h 3025988"/>
                  <a:gd name="connsiteX737" fmla="*/ 425658 w 2370204"/>
                  <a:gd name="connsiteY737" fmla="*/ 2090775 h 3025988"/>
                  <a:gd name="connsiteX738" fmla="*/ 425594 w 2370204"/>
                  <a:gd name="connsiteY738" fmla="*/ 2091417 h 3025988"/>
                  <a:gd name="connsiteX739" fmla="*/ 446870 w 2370204"/>
                  <a:gd name="connsiteY739" fmla="*/ 2120292 h 3025988"/>
                  <a:gd name="connsiteX740" fmla="*/ 504234 w 2370204"/>
                  <a:gd name="connsiteY740" fmla="*/ 2131572 h 3025988"/>
                  <a:gd name="connsiteX741" fmla="*/ 513438 w 2370204"/>
                  <a:gd name="connsiteY741" fmla="*/ 2136645 h 3025988"/>
                  <a:gd name="connsiteX742" fmla="*/ 530818 w 2370204"/>
                  <a:gd name="connsiteY742" fmla="*/ 2154989 h 3025988"/>
                  <a:gd name="connsiteX743" fmla="*/ 535527 w 2370204"/>
                  <a:gd name="connsiteY743" fmla="*/ 2166012 h 3025988"/>
                  <a:gd name="connsiteX744" fmla="*/ 557767 w 2370204"/>
                  <a:gd name="connsiteY744" fmla="*/ 2181701 h 3025988"/>
                  <a:gd name="connsiteX745" fmla="*/ 573713 w 2370204"/>
                  <a:gd name="connsiteY745" fmla="*/ 2176907 h 3025988"/>
                  <a:gd name="connsiteX746" fmla="*/ 584993 w 2370204"/>
                  <a:gd name="connsiteY746" fmla="*/ 2174510 h 3025988"/>
                  <a:gd name="connsiteX747" fmla="*/ 618127 w 2370204"/>
                  <a:gd name="connsiteY747" fmla="*/ 2170293 h 3025988"/>
                  <a:gd name="connsiteX748" fmla="*/ 668642 w 2370204"/>
                  <a:gd name="connsiteY748" fmla="*/ 2183392 h 3025988"/>
                  <a:gd name="connsiteX749" fmla="*/ 710530 w 2370204"/>
                  <a:gd name="connsiteY749" fmla="*/ 2214215 h 3025988"/>
                  <a:gd name="connsiteX750" fmla="*/ 728425 w 2370204"/>
                  <a:gd name="connsiteY750" fmla="*/ 2210833 h 3025988"/>
                  <a:gd name="connsiteX751" fmla="*/ 749058 w 2370204"/>
                  <a:gd name="connsiteY751" fmla="*/ 2210298 h 3025988"/>
                  <a:gd name="connsiteX752" fmla="*/ 758669 w 2370204"/>
                  <a:gd name="connsiteY752" fmla="*/ 2223847 h 3025988"/>
                  <a:gd name="connsiteX753" fmla="*/ 769072 w 2370204"/>
                  <a:gd name="connsiteY753" fmla="*/ 2229091 h 3025988"/>
                  <a:gd name="connsiteX754" fmla="*/ 820442 w 2370204"/>
                  <a:gd name="connsiteY754" fmla="*/ 2227999 h 3025988"/>
                  <a:gd name="connsiteX755" fmla="*/ 837202 w 2370204"/>
                  <a:gd name="connsiteY755" fmla="*/ 2231553 h 3025988"/>
                  <a:gd name="connsiteX756" fmla="*/ 871021 w 2370204"/>
                  <a:gd name="connsiteY756" fmla="*/ 2236219 h 3025988"/>
                  <a:gd name="connsiteX757" fmla="*/ 889814 w 2370204"/>
                  <a:gd name="connsiteY757" fmla="*/ 2233094 h 3025988"/>
                  <a:gd name="connsiteX758" fmla="*/ 902250 w 2370204"/>
                  <a:gd name="connsiteY758" fmla="*/ 2232387 h 3025988"/>
                  <a:gd name="connsiteX759" fmla="*/ 916142 w 2370204"/>
                  <a:gd name="connsiteY759" fmla="*/ 2233115 h 3025988"/>
                  <a:gd name="connsiteX760" fmla="*/ 929712 w 2370204"/>
                  <a:gd name="connsiteY760" fmla="*/ 2232216 h 3025988"/>
                  <a:gd name="connsiteX761" fmla="*/ 977038 w 2370204"/>
                  <a:gd name="connsiteY761" fmla="*/ 2223354 h 3025988"/>
                  <a:gd name="connsiteX762" fmla="*/ 1005527 w 2370204"/>
                  <a:gd name="connsiteY762" fmla="*/ 2221150 h 3025988"/>
                  <a:gd name="connsiteX763" fmla="*/ 1038490 w 2370204"/>
                  <a:gd name="connsiteY763" fmla="*/ 2222177 h 3025988"/>
                  <a:gd name="connsiteX764" fmla="*/ 1038661 w 2370204"/>
                  <a:gd name="connsiteY764" fmla="*/ 2227550 h 3025988"/>
                  <a:gd name="connsiteX765" fmla="*/ 1001696 w 2370204"/>
                  <a:gd name="connsiteY765" fmla="*/ 2230953 h 3025988"/>
                  <a:gd name="connsiteX766" fmla="*/ 978429 w 2370204"/>
                  <a:gd name="connsiteY766" fmla="*/ 2236112 h 3025988"/>
                  <a:gd name="connsiteX767" fmla="*/ 926652 w 2370204"/>
                  <a:gd name="connsiteY767" fmla="*/ 2254691 h 3025988"/>
                  <a:gd name="connsiteX768" fmla="*/ 901694 w 2370204"/>
                  <a:gd name="connsiteY768" fmla="*/ 2256917 h 3025988"/>
                  <a:gd name="connsiteX769" fmla="*/ 880268 w 2370204"/>
                  <a:gd name="connsiteY769" fmla="*/ 2253342 h 3025988"/>
                  <a:gd name="connsiteX770" fmla="*/ 863444 w 2370204"/>
                  <a:gd name="connsiteY770" fmla="*/ 2253428 h 3025988"/>
                  <a:gd name="connsiteX771" fmla="*/ 833285 w 2370204"/>
                  <a:gd name="connsiteY771" fmla="*/ 2249297 h 3025988"/>
                  <a:gd name="connsiteX772" fmla="*/ 829732 w 2370204"/>
                  <a:gd name="connsiteY772" fmla="*/ 2247585 h 3025988"/>
                  <a:gd name="connsiteX773" fmla="*/ 793601 w 2370204"/>
                  <a:gd name="connsiteY773" fmla="*/ 2244888 h 3025988"/>
                  <a:gd name="connsiteX774" fmla="*/ 791889 w 2370204"/>
                  <a:gd name="connsiteY774" fmla="*/ 2245423 h 3025988"/>
                  <a:gd name="connsiteX775" fmla="*/ 759076 w 2370204"/>
                  <a:gd name="connsiteY775" fmla="*/ 2244160 h 3025988"/>
                  <a:gd name="connsiteX776" fmla="*/ 755951 w 2370204"/>
                  <a:gd name="connsiteY776" fmla="*/ 2242940 h 3025988"/>
                  <a:gd name="connsiteX777" fmla="*/ 715774 w 2370204"/>
                  <a:gd name="connsiteY777" fmla="*/ 2244609 h 3025988"/>
                  <a:gd name="connsiteX778" fmla="*/ 669626 w 2370204"/>
                  <a:gd name="connsiteY778" fmla="*/ 2267362 h 3025988"/>
                  <a:gd name="connsiteX779" fmla="*/ 664361 w 2370204"/>
                  <a:gd name="connsiteY779" fmla="*/ 2259507 h 3025988"/>
                  <a:gd name="connsiteX780" fmla="*/ 675042 w 2370204"/>
                  <a:gd name="connsiteY780" fmla="*/ 2250110 h 3025988"/>
                  <a:gd name="connsiteX781" fmla="*/ 673329 w 2370204"/>
                  <a:gd name="connsiteY781" fmla="*/ 2213316 h 3025988"/>
                  <a:gd name="connsiteX782" fmla="*/ 643106 w 2370204"/>
                  <a:gd name="connsiteY782" fmla="*/ 2191333 h 3025988"/>
                  <a:gd name="connsiteX783" fmla="*/ 624399 w 2370204"/>
                  <a:gd name="connsiteY783" fmla="*/ 2187331 h 3025988"/>
                  <a:gd name="connsiteX784" fmla="*/ 552672 w 2370204"/>
                  <a:gd name="connsiteY784" fmla="*/ 2202271 h 3025988"/>
                  <a:gd name="connsiteX785" fmla="*/ 515792 w 2370204"/>
                  <a:gd name="connsiteY785" fmla="*/ 2194052 h 3025988"/>
                  <a:gd name="connsiteX786" fmla="*/ 505347 w 2370204"/>
                  <a:gd name="connsiteY786" fmla="*/ 2183114 h 3025988"/>
                  <a:gd name="connsiteX787" fmla="*/ 500424 w 2370204"/>
                  <a:gd name="connsiteY787" fmla="*/ 2175858 h 3025988"/>
                  <a:gd name="connsiteX788" fmla="*/ 451878 w 2370204"/>
                  <a:gd name="connsiteY788" fmla="*/ 2156979 h 3025988"/>
                  <a:gd name="connsiteX789" fmla="*/ 432486 w 2370204"/>
                  <a:gd name="connsiteY789" fmla="*/ 2161560 h 3025988"/>
                  <a:gd name="connsiteX790" fmla="*/ 424866 w 2370204"/>
                  <a:gd name="connsiteY790" fmla="*/ 2161688 h 3025988"/>
                  <a:gd name="connsiteX791" fmla="*/ 416561 w 2370204"/>
                  <a:gd name="connsiteY791" fmla="*/ 2160040 h 3025988"/>
                  <a:gd name="connsiteX792" fmla="*/ 395242 w 2370204"/>
                  <a:gd name="connsiteY792" fmla="*/ 2179133 h 3025988"/>
                  <a:gd name="connsiteX793" fmla="*/ 389356 w 2370204"/>
                  <a:gd name="connsiteY793" fmla="*/ 2193988 h 3025988"/>
                  <a:gd name="connsiteX794" fmla="*/ 352797 w 2370204"/>
                  <a:gd name="connsiteY794" fmla="*/ 2226758 h 3025988"/>
                  <a:gd name="connsiteX795" fmla="*/ 361188 w 2370204"/>
                  <a:gd name="connsiteY795" fmla="*/ 2252443 h 3025988"/>
                  <a:gd name="connsiteX796" fmla="*/ 373602 w 2370204"/>
                  <a:gd name="connsiteY796" fmla="*/ 2262139 h 3025988"/>
                  <a:gd name="connsiteX797" fmla="*/ 377198 w 2370204"/>
                  <a:gd name="connsiteY797" fmla="*/ 2272093 h 3025988"/>
                  <a:gd name="connsiteX798" fmla="*/ 398603 w 2370204"/>
                  <a:gd name="connsiteY798" fmla="*/ 2279798 h 3025988"/>
                  <a:gd name="connsiteX799" fmla="*/ 413971 w 2370204"/>
                  <a:gd name="connsiteY799" fmla="*/ 2270723 h 3025988"/>
                  <a:gd name="connsiteX800" fmla="*/ 428505 w 2370204"/>
                  <a:gd name="connsiteY800" fmla="*/ 2284572 h 3025988"/>
                  <a:gd name="connsiteX801" fmla="*/ 422683 w 2370204"/>
                  <a:gd name="connsiteY801" fmla="*/ 2295616 h 3025988"/>
                  <a:gd name="connsiteX802" fmla="*/ 425208 w 2370204"/>
                  <a:gd name="connsiteY802" fmla="*/ 2308502 h 3025988"/>
                  <a:gd name="connsiteX803" fmla="*/ 452371 w 2370204"/>
                  <a:gd name="connsiteY803" fmla="*/ 2331255 h 3025988"/>
                  <a:gd name="connsiteX804" fmla="*/ 494623 w 2370204"/>
                  <a:gd name="connsiteY804" fmla="*/ 2338982 h 3025988"/>
                  <a:gd name="connsiteX805" fmla="*/ 528592 w 2370204"/>
                  <a:gd name="connsiteY805" fmla="*/ 2327145 h 3025988"/>
                  <a:gd name="connsiteX806" fmla="*/ 530005 w 2370204"/>
                  <a:gd name="connsiteY806" fmla="*/ 2330613 h 3025988"/>
                  <a:gd name="connsiteX807" fmla="*/ 474546 w 2370204"/>
                  <a:gd name="connsiteY807" fmla="*/ 2356212 h 3025988"/>
                  <a:gd name="connsiteX808" fmla="*/ 434819 w 2370204"/>
                  <a:gd name="connsiteY808" fmla="*/ 2354543 h 3025988"/>
                  <a:gd name="connsiteX809" fmla="*/ 411210 w 2370204"/>
                  <a:gd name="connsiteY809" fmla="*/ 2341143 h 3025988"/>
                  <a:gd name="connsiteX810" fmla="*/ 401171 w 2370204"/>
                  <a:gd name="connsiteY810" fmla="*/ 2324833 h 3025988"/>
                  <a:gd name="connsiteX811" fmla="*/ 395049 w 2370204"/>
                  <a:gd name="connsiteY811" fmla="*/ 2311413 h 3025988"/>
                  <a:gd name="connsiteX812" fmla="*/ 381351 w 2370204"/>
                  <a:gd name="connsiteY812" fmla="*/ 2305933 h 3025988"/>
                  <a:gd name="connsiteX813" fmla="*/ 349543 w 2370204"/>
                  <a:gd name="connsiteY813" fmla="*/ 2305933 h 3025988"/>
                  <a:gd name="connsiteX814" fmla="*/ 312471 w 2370204"/>
                  <a:gd name="connsiteY814" fmla="*/ 2340309 h 3025988"/>
                  <a:gd name="connsiteX815" fmla="*/ 310095 w 2370204"/>
                  <a:gd name="connsiteY815" fmla="*/ 2371731 h 3025988"/>
                  <a:gd name="connsiteX816" fmla="*/ 304209 w 2370204"/>
                  <a:gd name="connsiteY816" fmla="*/ 2389175 h 3025988"/>
                  <a:gd name="connsiteX817" fmla="*/ 288947 w 2370204"/>
                  <a:gd name="connsiteY817" fmla="*/ 2412677 h 3025988"/>
                  <a:gd name="connsiteX818" fmla="*/ 294641 w 2370204"/>
                  <a:gd name="connsiteY818" fmla="*/ 2449771 h 3025988"/>
                  <a:gd name="connsiteX819" fmla="*/ 297252 w 2370204"/>
                  <a:gd name="connsiteY819" fmla="*/ 2455187 h 3025988"/>
                  <a:gd name="connsiteX820" fmla="*/ 288691 w 2370204"/>
                  <a:gd name="connsiteY820" fmla="*/ 2462293 h 3025988"/>
                  <a:gd name="connsiteX821" fmla="*/ 276190 w 2370204"/>
                  <a:gd name="connsiteY821" fmla="*/ 2459789 h 3025988"/>
                  <a:gd name="connsiteX822" fmla="*/ 271717 w 2370204"/>
                  <a:gd name="connsiteY822" fmla="*/ 2460345 h 3025988"/>
                  <a:gd name="connsiteX823" fmla="*/ 247358 w 2370204"/>
                  <a:gd name="connsiteY823" fmla="*/ 2471946 h 3025988"/>
                  <a:gd name="connsiteX824" fmla="*/ 250783 w 2370204"/>
                  <a:gd name="connsiteY824" fmla="*/ 2491125 h 3025988"/>
                  <a:gd name="connsiteX825" fmla="*/ 273365 w 2370204"/>
                  <a:gd name="connsiteY825" fmla="*/ 2493244 h 3025988"/>
                  <a:gd name="connsiteX826" fmla="*/ 277132 w 2370204"/>
                  <a:gd name="connsiteY826" fmla="*/ 2492880 h 3025988"/>
                  <a:gd name="connsiteX827" fmla="*/ 308147 w 2370204"/>
                  <a:gd name="connsiteY827" fmla="*/ 2483826 h 3025988"/>
                  <a:gd name="connsiteX828" fmla="*/ 310652 w 2370204"/>
                  <a:gd name="connsiteY828" fmla="*/ 2483441 h 3025988"/>
                  <a:gd name="connsiteX829" fmla="*/ 351213 w 2370204"/>
                  <a:gd name="connsiteY829" fmla="*/ 2482113 h 3025988"/>
                  <a:gd name="connsiteX830" fmla="*/ 355387 w 2370204"/>
                  <a:gd name="connsiteY830" fmla="*/ 2481107 h 3025988"/>
                  <a:gd name="connsiteX831" fmla="*/ 371119 w 2370204"/>
                  <a:gd name="connsiteY831" fmla="*/ 2473723 h 3025988"/>
                  <a:gd name="connsiteX832" fmla="*/ 382806 w 2370204"/>
                  <a:gd name="connsiteY832" fmla="*/ 2475500 h 3025988"/>
                  <a:gd name="connsiteX833" fmla="*/ 380045 w 2370204"/>
                  <a:gd name="connsiteY833" fmla="*/ 2492966 h 3025988"/>
                  <a:gd name="connsiteX834" fmla="*/ 347596 w 2370204"/>
                  <a:gd name="connsiteY834" fmla="*/ 2507777 h 3025988"/>
                  <a:gd name="connsiteX835" fmla="*/ 349094 w 2370204"/>
                  <a:gd name="connsiteY835" fmla="*/ 2519743 h 3025988"/>
                  <a:gd name="connsiteX836" fmla="*/ 375015 w 2370204"/>
                  <a:gd name="connsiteY836" fmla="*/ 2524452 h 3025988"/>
                  <a:gd name="connsiteX837" fmla="*/ 396441 w 2370204"/>
                  <a:gd name="connsiteY837" fmla="*/ 2511138 h 3025988"/>
                  <a:gd name="connsiteX838" fmla="*/ 400979 w 2370204"/>
                  <a:gd name="connsiteY838" fmla="*/ 2506729 h 3025988"/>
                  <a:gd name="connsiteX839" fmla="*/ 412558 w 2370204"/>
                  <a:gd name="connsiteY839" fmla="*/ 2503839 h 3025988"/>
                  <a:gd name="connsiteX840" fmla="*/ 418316 w 2370204"/>
                  <a:gd name="connsiteY840" fmla="*/ 2514670 h 3025988"/>
                  <a:gd name="connsiteX841" fmla="*/ 409819 w 2370204"/>
                  <a:gd name="connsiteY841" fmla="*/ 2522333 h 3025988"/>
                  <a:gd name="connsiteX842" fmla="*/ 408256 w 2370204"/>
                  <a:gd name="connsiteY842" fmla="*/ 2524494 h 3025988"/>
                  <a:gd name="connsiteX843" fmla="*/ 402498 w 2370204"/>
                  <a:gd name="connsiteY843" fmla="*/ 2537680 h 3025988"/>
                  <a:gd name="connsiteX844" fmla="*/ 392331 w 2370204"/>
                  <a:gd name="connsiteY844" fmla="*/ 2539713 h 3025988"/>
                  <a:gd name="connsiteX845" fmla="*/ 387922 w 2370204"/>
                  <a:gd name="connsiteY845" fmla="*/ 2535475 h 3025988"/>
                  <a:gd name="connsiteX846" fmla="*/ 348131 w 2370204"/>
                  <a:gd name="connsiteY846" fmla="*/ 2540698 h 3025988"/>
                  <a:gd name="connsiteX847" fmla="*/ 338756 w 2370204"/>
                  <a:gd name="connsiteY847" fmla="*/ 2549773 h 3025988"/>
                  <a:gd name="connsiteX848" fmla="*/ 326148 w 2370204"/>
                  <a:gd name="connsiteY848" fmla="*/ 2553069 h 3025988"/>
                  <a:gd name="connsiteX849" fmla="*/ 299735 w 2370204"/>
                  <a:gd name="connsiteY849" fmla="*/ 2553069 h 3025988"/>
                  <a:gd name="connsiteX850" fmla="*/ 292757 w 2370204"/>
                  <a:gd name="connsiteY850" fmla="*/ 2569594 h 3025988"/>
                  <a:gd name="connsiteX851" fmla="*/ 319941 w 2370204"/>
                  <a:gd name="connsiteY851" fmla="*/ 2597591 h 3025988"/>
                  <a:gd name="connsiteX852" fmla="*/ 332163 w 2370204"/>
                  <a:gd name="connsiteY852" fmla="*/ 2601658 h 3025988"/>
                  <a:gd name="connsiteX853" fmla="*/ 339205 w 2370204"/>
                  <a:gd name="connsiteY853" fmla="*/ 2600545 h 3025988"/>
                  <a:gd name="connsiteX854" fmla="*/ 354980 w 2370204"/>
                  <a:gd name="connsiteY854" fmla="*/ 2611118 h 3025988"/>
                  <a:gd name="connsiteX855" fmla="*/ 355366 w 2370204"/>
                  <a:gd name="connsiteY855" fmla="*/ 2614393 h 3025988"/>
                  <a:gd name="connsiteX856" fmla="*/ 341388 w 2370204"/>
                  <a:gd name="connsiteY856" fmla="*/ 2628349 h 3025988"/>
                  <a:gd name="connsiteX857" fmla="*/ 325121 w 2370204"/>
                  <a:gd name="connsiteY857" fmla="*/ 2628349 h 3025988"/>
                  <a:gd name="connsiteX858" fmla="*/ 316345 w 2370204"/>
                  <a:gd name="connsiteY858" fmla="*/ 2633315 h 3025988"/>
                  <a:gd name="connsiteX859" fmla="*/ 314932 w 2370204"/>
                  <a:gd name="connsiteY859" fmla="*/ 2635669 h 3025988"/>
                  <a:gd name="connsiteX860" fmla="*/ 303117 w 2370204"/>
                  <a:gd name="connsiteY860" fmla="*/ 2640164 h 3025988"/>
                  <a:gd name="connsiteX861" fmla="*/ 289568 w 2370204"/>
                  <a:gd name="connsiteY861" fmla="*/ 2635969 h 3025988"/>
                  <a:gd name="connsiteX862" fmla="*/ 276939 w 2370204"/>
                  <a:gd name="connsiteY862" fmla="*/ 2649325 h 3025988"/>
                  <a:gd name="connsiteX863" fmla="*/ 277603 w 2370204"/>
                  <a:gd name="connsiteY863" fmla="*/ 2652943 h 3025988"/>
                  <a:gd name="connsiteX864" fmla="*/ 266901 w 2370204"/>
                  <a:gd name="connsiteY864" fmla="*/ 2663153 h 3025988"/>
                  <a:gd name="connsiteX865" fmla="*/ 255407 w 2370204"/>
                  <a:gd name="connsiteY865" fmla="*/ 2662639 h 3025988"/>
                  <a:gd name="connsiteX866" fmla="*/ 248279 w 2370204"/>
                  <a:gd name="connsiteY866" fmla="*/ 2659278 h 3025988"/>
                  <a:gd name="connsiteX867" fmla="*/ 226318 w 2370204"/>
                  <a:gd name="connsiteY867" fmla="*/ 2635049 h 3025988"/>
                  <a:gd name="connsiteX868" fmla="*/ 193762 w 2370204"/>
                  <a:gd name="connsiteY868" fmla="*/ 2635220 h 3025988"/>
                  <a:gd name="connsiteX869" fmla="*/ 177387 w 2370204"/>
                  <a:gd name="connsiteY869" fmla="*/ 2642562 h 3025988"/>
                  <a:gd name="connsiteX870" fmla="*/ 174776 w 2370204"/>
                  <a:gd name="connsiteY870" fmla="*/ 2642562 h 3025988"/>
                  <a:gd name="connsiteX871" fmla="*/ 161441 w 2370204"/>
                  <a:gd name="connsiteY871" fmla="*/ 2647099 h 3025988"/>
                  <a:gd name="connsiteX872" fmla="*/ 156368 w 2370204"/>
                  <a:gd name="connsiteY872" fmla="*/ 2650995 h 3025988"/>
                  <a:gd name="connsiteX873" fmla="*/ 139544 w 2370204"/>
                  <a:gd name="connsiteY873" fmla="*/ 2655254 h 3025988"/>
                  <a:gd name="connsiteX874" fmla="*/ 74539 w 2370204"/>
                  <a:gd name="connsiteY874" fmla="*/ 2644809 h 3025988"/>
                  <a:gd name="connsiteX875" fmla="*/ 64650 w 2370204"/>
                  <a:gd name="connsiteY875" fmla="*/ 2646414 h 3025988"/>
                  <a:gd name="connsiteX876" fmla="*/ 45214 w 2370204"/>
                  <a:gd name="connsiteY876" fmla="*/ 2656560 h 3025988"/>
                  <a:gd name="connsiteX877" fmla="*/ 36653 w 2370204"/>
                  <a:gd name="connsiteY877" fmla="*/ 2670666 h 3025988"/>
                  <a:gd name="connsiteX878" fmla="*/ 20749 w 2370204"/>
                  <a:gd name="connsiteY878" fmla="*/ 2686591 h 3025988"/>
                  <a:gd name="connsiteX879" fmla="*/ 15954 w 2370204"/>
                  <a:gd name="connsiteY879" fmla="*/ 2686591 h 3025988"/>
                  <a:gd name="connsiteX880" fmla="*/ 2512 w 2370204"/>
                  <a:gd name="connsiteY880" fmla="*/ 2711056 h 3025988"/>
                  <a:gd name="connsiteX881" fmla="*/ 16340 w 2370204"/>
                  <a:gd name="connsiteY881" fmla="*/ 2732760 h 3025988"/>
                  <a:gd name="connsiteX882" fmla="*/ 17153 w 2370204"/>
                  <a:gd name="connsiteY882" fmla="*/ 2734194 h 3025988"/>
                  <a:gd name="connsiteX883" fmla="*/ 23168 w 2370204"/>
                  <a:gd name="connsiteY883" fmla="*/ 2746245 h 3025988"/>
                  <a:gd name="connsiteX884" fmla="*/ 34512 w 2370204"/>
                  <a:gd name="connsiteY884" fmla="*/ 2754785 h 3025988"/>
                  <a:gd name="connsiteX885" fmla="*/ 61824 w 2370204"/>
                  <a:gd name="connsiteY885" fmla="*/ 2759858 h 3025988"/>
                  <a:gd name="connsiteX886" fmla="*/ 68288 w 2370204"/>
                  <a:gd name="connsiteY886" fmla="*/ 2759708 h 3025988"/>
                  <a:gd name="connsiteX887" fmla="*/ 108529 w 2370204"/>
                  <a:gd name="connsiteY887" fmla="*/ 2750504 h 3025988"/>
                  <a:gd name="connsiteX888" fmla="*/ 120280 w 2370204"/>
                  <a:gd name="connsiteY888" fmla="*/ 2752388 h 3025988"/>
                  <a:gd name="connsiteX889" fmla="*/ 133315 w 2370204"/>
                  <a:gd name="connsiteY889" fmla="*/ 2760201 h 3025988"/>
                  <a:gd name="connsiteX890" fmla="*/ 139309 w 2370204"/>
                  <a:gd name="connsiteY890" fmla="*/ 2762320 h 3025988"/>
                  <a:gd name="connsiteX891" fmla="*/ 187961 w 2370204"/>
                  <a:gd name="connsiteY891" fmla="*/ 2769105 h 3025988"/>
                  <a:gd name="connsiteX892" fmla="*/ 205577 w 2370204"/>
                  <a:gd name="connsiteY892" fmla="*/ 2766430 h 3025988"/>
                  <a:gd name="connsiteX893" fmla="*/ 235886 w 2370204"/>
                  <a:gd name="connsiteY893" fmla="*/ 2768506 h 3025988"/>
                  <a:gd name="connsiteX894" fmla="*/ 242457 w 2370204"/>
                  <a:gd name="connsiteY894" fmla="*/ 2772765 h 3025988"/>
                  <a:gd name="connsiteX895" fmla="*/ 258360 w 2370204"/>
                  <a:gd name="connsiteY895" fmla="*/ 2777795 h 3025988"/>
                  <a:gd name="connsiteX896" fmla="*/ 281327 w 2370204"/>
                  <a:gd name="connsiteY896" fmla="*/ 2778630 h 3025988"/>
                  <a:gd name="connsiteX897" fmla="*/ 296739 w 2370204"/>
                  <a:gd name="connsiteY897" fmla="*/ 2775162 h 3025988"/>
                  <a:gd name="connsiteX898" fmla="*/ 326598 w 2370204"/>
                  <a:gd name="connsiteY898" fmla="*/ 2759794 h 3025988"/>
                  <a:gd name="connsiteX899" fmla="*/ 341281 w 2370204"/>
                  <a:gd name="connsiteY899" fmla="*/ 2744939 h 3025988"/>
                  <a:gd name="connsiteX900" fmla="*/ 371355 w 2370204"/>
                  <a:gd name="connsiteY900" fmla="*/ 2726360 h 3025988"/>
                  <a:gd name="connsiteX901" fmla="*/ 379617 w 2370204"/>
                  <a:gd name="connsiteY901" fmla="*/ 2726360 h 3025988"/>
                  <a:gd name="connsiteX902" fmla="*/ 402948 w 2370204"/>
                  <a:gd name="connsiteY902" fmla="*/ 2735757 h 3025988"/>
                  <a:gd name="connsiteX903" fmla="*/ 413329 w 2370204"/>
                  <a:gd name="connsiteY903" fmla="*/ 2745774 h 3025988"/>
                  <a:gd name="connsiteX904" fmla="*/ 456780 w 2370204"/>
                  <a:gd name="connsiteY904" fmla="*/ 2762491 h 3025988"/>
                  <a:gd name="connsiteX905" fmla="*/ 472876 w 2370204"/>
                  <a:gd name="connsiteY905" fmla="*/ 2761999 h 3025988"/>
                  <a:gd name="connsiteX906" fmla="*/ 481031 w 2370204"/>
                  <a:gd name="connsiteY906" fmla="*/ 2761207 h 3025988"/>
                  <a:gd name="connsiteX907" fmla="*/ 508921 w 2370204"/>
                  <a:gd name="connsiteY907" fmla="*/ 2756669 h 3025988"/>
                  <a:gd name="connsiteX908" fmla="*/ 510505 w 2370204"/>
                  <a:gd name="connsiteY908" fmla="*/ 2762577 h 3025988"/>
                  <a:gd name="connsiteX909" fmla="*/ 487346 w 2370204"/>
                  <a:gd name="connsiteY909" fmla="*/ 2771524 h 3025988"/>
                  <a:gd name="connsiteX910" fmla="*/ 462923 w 2370204"/>
                  <a:gd name="connsiteY910" fmla="*/ 2775740 h 3025988"/>
                  <a:gd name="connsiteX911" fmla="*/ 441754 w 2370204"/>
                  <a:gd name="connsiteY911" fmla="*/ 2775162 h 3025988"/>
                  <a:gd name="connsiteX912" fmla="*/ 407592 w 2370204"/>
                  <a:gd name="connsiteY912" fmla="*/ 2763968 h 3025988"/>
                  <a:gd name="connsiteX913" fmla="*/ 398153 w 2370204"/>
                  <a:gd name="connsiteY913" fmla="*/ 2757439 h 3025988"/>
                  <a:gd name="connsiteX914" fmla="*/ 337792 w 2370204"/>
                  <a:gd name="connsiteY914" fmla="*/ 2758446 h 3025988"/>
                  <a:gd name="connsiteX915" fmla="*/ 289204 w 2370204"/>
                  <a:gd name="connsiteY915" fmla="*/ 2794512 h 3025988"/>
                  <a:gd name="connsiteX916" fmla="*/ 254807 w 2370204"/>
                  <a:gd name="connsiteY916" fmla="*/ 2804594 h 3025988"/>
                  <a:gd name="connsiteX917" fmla="*/ 217371 w 2370204"/>
                  <a:gd name="connsiteY917" fmla="*/ 2802047 h 3025988"/>
                  <a:gd name="connsiteX918" fmla="*/ 207289 w 2370204"/>
                  <a:gd name="connsiteY918" fmla="*/ 2806071 h 3025988"/>
                  <a:gd name="connsiteX919" fmla="*/ 200333 w 2370204"/>
                  <a:gd name="connsiteY919" fmla="*/ 2813669 h 3025988"/>
                  <a:gd name="connsiteX920" fmla="*/ 189053 w 2370204"/>
                  <a:gd name="connsiteY920" fmla="*/ 2817565 h 3025988"/>
                  <a:gd name="connsiteX921" fmla="*/ 186891 w 2370204"/>
                  <a:gd name="connsiteY921" fmla="*/ 2817393 h 3025988"/>
                  <a:gd name="connsiteX922" fmla="*/ 176381 w 2370204"/>
                  <a:gd name="connsiteY922" fmla="*/ 2836551 h 3025988"/>
                  <a:gd name="connsiteX923" fmla="*/ 188774 w 2370204"/>
                  <a:gd name="connsiteY923" fmla="*/ 2856392 h 3025988"/>
                  <a:gd name="connsiteX924" fmla="*/ 190487 w 2370204"/>
                  <a:gd name="connsiteY924" fmla="*/ 2860845 h 3025988"/>
                  <a:gd name="connsiteX925" fmla="*/ 196458 w 2370204"/>
                  <a:gd name="connsiteY925" fmla="*/ 2894257 h 3025988"/>
                  <a:gd name="connsiteX926" fmla="*/ 200055 w 2370204"/>
                  <a:gd name="connsiteY926" fmla="*/ 2901021 h 3025988"/>
                  <a:gd name="connsiteX927" fmla="*/ 250355 w 2370204"/>
                  <a:gd name="connsiteY927" fmla="*/ 2950058 h 3025988"/>
                  <a:gd name="connsiteX928" fmla="*/ 255514 w 2370204"/>
                  <a:gd name="connsiteY928" fmla="*/ 2953077 h 3025988"/>
                  <a:gd name="connsiteX929" fmla="*/ 329295 w 2370204"/>
                  <a:gd name="connsiteY929" fmla="*/ 2975080 h 3025988"/>
                  <a:gd name="connsiteX930" fmla="*/ 337172 w 2370204"/>
                  <a:gd name="connsiteY930" fmla="*/ 2973860 h 3025988"/>
                  <a:gd name="connsiteX931" fmla="*/ 337343 w 2370204"/>
                  <a:gd name="connsiteY931" fmla="*/ 2973732 h 3025988"/>
                  <a:gd name="connsiteX932" fmla="*/ 351320 w 2370204"/>
                  <a:gd name="connsiteY932" fmla="*/ 2984413 h 3025988"/>
                  <a:gd name="connsiteX933" fmla="*/ 350806 w 2370204"/>
                  <a:gd name="connsiteY933" fmla="*/ 2987431 h 3025988"/>
                  <a:gd name="connsiteX934" fmla="*/ 358598 w 2370204"/>
                  <a:gd name="connsiteY934" fmla="*/ 2996571 h 3025988"/>
                  <a:gd name="connsiteX935" fmla="*/ 392502 w 2370204"/>
                  <a:gd name="connsiteY935" fmla="*/ 3002072 h 3025988"/>
                  <a:gd name="connsiteX936" fmla="*/ 400272 w 2370204"/>
                  <a:gd name="connsiteY936" fmla="*/ 3011211 h 3025988"/>
                  <a:gd name="connsiteX937" fmla="*/ 400272 w 2370204"/>
                  <a:gd name="connsiteY937" fmla="*/ 3016712 h 3025988"/>
                  <a:gd name="connsiteX938" fmla="*/ 414335 w 2370204"/>
                  <a:gd name="connsiteY938" fmla="*/ 3024632 h 3025988"/>
                  <a:gd name="connsiteX939" fmla="*/ 442910 w 2370204"/>
                  <a:gd name="connsiteY939" fmla="*/ 3007316 h 3025988"/>
                  <a:gd name="connsiteX940" fmla="*/ 451771 w 2370204"/>
                  <a:gd name="connsiteY940" fmla="*/ 3002971 h 3025988"/>
                  <a:gd name="connsiteX941" fmla="*/ 475787 w 2370204"/>
                  <a:gd name="connsiteY941" fmla="*/ 2993681 h 3025988"/>
                  <a:gd name="connsiteX942" fmla="*/ 500937 w 2370204"/>
                  <a:gd name="connsiteY942" fmla="*/ 2974374 h 3025988"/>
                  <a:gd name="connsiteX943" fmla="*/ 569282 w 2370204"/>
                  <a:gd name="connsiteY943" fmla="*/ 2880858 h 3025988"/>
                  <a:gd name="connsiteX944" fmla="*/ 572493 w 2370204"/>
                  <a:gd name="connsiteY944" fmla="*/ 2872061 h 3025988"/>
                  <a:gd name="connsiteX945" fmla="*/ 588610 w 2370204"/>
                  <a:gd name="connsiteY945" fmla="*/ 2856350 h 3025988"/>
                  <a:gd name="connsiteX946" fmla="*/ 589252 w 2370204"/>
                  <a:gd name="connsiteY946" fmla="*/ 2856350 h 3025988"/>
                  <a:gd name="connsiteX947" fmla="*/ 605413 w 2370204"/>
                  <a:gd name="connsiteY947" fmla="*/ 2840061 h 3025988"/>
                  <a:gd name="connsiteX948" fmla="*/ 605605 w 2370204"/>
                  <a:gd name="connsiteY948" fmla="*/ 2834967 h 3025988"/>
                  <a:gd name="connsiteX949" fmla="*/ 622537 w 2370204"/>
                  <a:gd name="connsiteY949" fmla="*/ 2818678 h 3025988"/>
                  <a:gd name="connsiteX950" fmla="*/ 635529 w 2370204"/>
                  <a:gd name="connsiteY950" fmla="*/ 2818678 h 3025988"/>
                  <a:gd name="connsiteX951" fmla="*/ 649613 w 2370204"/>
                  <a:gd name="connsiteY951" fmla="*/ 2811144 h 3025988"/>
                  <a:gd name="connsiteX952" fmla="*/ 658582 w 2370204"/>
                  <a:gd name="connsiteY952" fmla="*/ 2797680 h 3025988"/>
                  <a:gd name="connsiteX953" fmla="*/ 665902 w 2370204"/>
                  <a:gd name="connsiteY953" fmla="*/ 2778352 h 3025988"/>
                  <a:gd name="connsiteX954" fmla="*/ 666009 w 2370204"/>
                  <a:gd name="connsiteY954" fmla="*/ 2777581 h 3025988"/>
                  <a:gd name="connsiteX955" fmla="*/ 685252 w 2370204"/>
                  <a:gd name="connsiteY955" fmla="*/ 2746052 h 3025988"/>
                  <a:gd name="connsiteX956" fmla="*/ 711665 w 2370204"/>
                  <a:gd name="connsiteY956" fmla="*/ 2737726 h 3025988"/>
                  <a:gd name="connsiteX957" fmla="*/ 729174 w 2370204"/>
                  <a:gd name="connsiteY957" fmla="*/ 2737726 h 3025988"/>
                  <a:gd name="connsiteX958" fmla="*/ 734460 w 2370204"/>
                  <a:gd name="connsiteY958" fmla="*/ 2734751 h 3025988"/>
                  <a:gd name="connsiteX959" fmla="*/ 764298 w 2370204"/>
                  <a:gd name="connsiteY959" fmla="*/ 2685435 h 3025988"/>
                  <a:gd name="connsiteX960" fmla="*/ 765176 w 2370204"/>
                  <a:gd name="connsiteY960" fmla="*/ 2681775 h 3025988"/>
                  <a:gd name="connsiteX961" fmla="*/ 763507 w 2370204"/>
                  <a:gd name="connsiteY961" fmla="*/ 2660156 h 3025988"/>
                  <a:gd name="connsiteX962" fmla="*/ 773310 w 2370204"/>
                  <a:gd name="connsiteY962" fmla="*/ 2654698 h 3025988"/>
                  <a:gd name="connsiteX963" fmla="*/ 781786 w 2370204"/>
                  <a:gd name="connsiteY963" fmla="*/ 2653521 h 3025988"/>
                  <a:gd name="connsiteX964" fmla="*/ 859056 w 2370204"/>
                  <a:gd name="connsiteY964" fmla="*/ 2555916 h 3025988"/>
                  <a:gd name="connsiteX965" fmla="*/ 937397 w 2370204"/>
                  <a:gd name="connsiteY965" fmla="*/ 2462657 h 3025988"/>
                  <a:gd name="connsiteX966" fmla="*/ 952979 w 2370204"/>
                  <a:gd name="connsiteY966" fmla="*/ 2432626 h 3025988"/>
                  <a:gd name="connsiteX967" fmla="*/ 955976 w 2370204"/>
                  <a:gd name="connsiteY967" fmla="*/ 2421303 h 3025988"/>
                  <a:gd name="connsiteX968" fmla="*/ 976117 w 2370204"/>
                  <a:gd name="connsiteY968" fmla="*/ 2386307 h 3025988"/>
                  <a:gd name="connsiteX969" fmla="*/ 1031598 w 2370204"/>
                  <a:gd name="connsiteY969" fmla="*/ 2330827 h 3025988"/>
                  <a:gd name="connsiteX970" fmla="*/ 1046474 w 2370204"/>
                  <a:gd name="connsiteY970" fmla="*/ 2321002 h 3025988"/>
                  <a:gd name="connsiteX971" fmla="*/ 1048443 w 2370204"/>
                  <a:gd name="connsiteY971" fmla="*/ 2320231 h 3025988"/>
                  <a:gd name="connsiteX972" fmla="*/ 1066658 w 2370204"/>
                  <a:gd name="connsiteY972" fmla="*/ 2306682 h 3025988"/>
                  <a:gd name="connsiteX973" fmla="*/ 1114733 w 2370204"/>
                  <a:gd name="connsiteY973" fmla="*/ 2246257 h 3025988"/>
                  <a:gd name="connsiteX974" fmla="*/ 954242 w 2370204"/>
                  <a:gd name="connsiteY974" fmla="*/ 2460752 h 3025988"/>
                  <a:gd name="connsiteX975" fmla="*/ 869009 w 2370204"/>
                  <a:gd name="connsiteY975" fmla="*/ 2572954 h 3025988"/>
                  <a:gd name="connsiteX976" fmla="*/ 843452 w 2370204"/>
                  <a:gd name="connsiteY976" fmla="*/ 2608464 h 3025988"/>
                  <a:gd name="connsiteX977" fmla="*/ 763464 w 2370204"/>
                  <a:gd name="connsiteY977" fmla="*/ 2724241 h 3025988"/>
                  <a:gd name="connsiteX978" fmla="*/ 775001 w 2370204"/>
                  <a:gd name="connsiteY978" fmla="*/ 2745260 h 3025988"/>
                  <a:gd name="connsiteX979" fmla="*/ 783627 w 2370204"/>
                  <a:gd name="connsiteY979" fmla="*/ 2744939 h 3025988"/>
                  <a:gd name="connsiteX980" fmla="*/ 789384 w 2370204"/>
                  <a:gd name="connsiteY980" fmla="*/ 2746010 h 3025988"/>
                  <a:gd name="connsiteX981" fmla="*/ 816825 w 2370204"/>
                  <a:gd name="connsiteY981" fmla="*/ 2757761 h 3025988"/>
                  <a:gd name="connsiteX982" fmla="*/ 851351 w 2370204"/>
                  <a:gd name="connsiteY982" fmla="*/ 2751125 h 3025988"/>
                  <a:gd name="connsiteX983" fmla="*/ 876758 w 2370204"/>
                  <a:gd name="connsiteY983" fmla="*/ 2742093 h 3025988"/>
                  <a:gd name="connsiteX984" fmla="*/ 893603 w 2370204"/>
                  <a:gd name="connsiteY984" fmla="*/ 2743848 h 3025988"/>
                  <a:gd name="connsiteX985" fmla="*/ 911540 w 2370204"/>
                  <a:gd name="connsiteY985" fmla="*/ 2740359 h 3025988"/>
                  <a:gd name="connsiteX986" fmla="*/ 947478 w 2370204"/>
                  <a:gd name="connsiteY986" fmla="*/ 2721287 h 3025988"/>
                  <a:gd name="connsiteX987" fmla="*/ 998250 w 2370204"/>
                  <a:gd name="connsiteY987" fmla="*/ 2720667 h 3025988"/>
                  <a:gd name="connsiteX988" fmla="*/ 1028665 w 2370204"/>
                  <a:gd name="connsiteY988" fmla="*/ 2735864 h 3025988"/>
                  <a:gd name="connsiteX989" fmla="*/ 1054543 w 2370204"/>
                  <a:gd name="connsiteY989" fmla="*/ 2741707 h 3025988"/>
                  <a:gd name="connsiteX990" fmla="*/ 1108397 w 2370204"/>
                  <a:gd name="connsiteY990" fmla="*/ 2740658 h 3025988"/>
                  <a:gd name="connsiteX991" fmla="*/ 1118158 w 2370204"/>
                  <a:gd name="connsiteY991" fmla="*/ 2739631 h 3025988"/>
                  <a:gd name="connsiteX992" fmla="*/ 1166468 w 2370204"/>
                  <a:gd name="connsiteY992" fmla="*/ 2730406 h 3025988"/>
                  <a:gd name="connsiteX993" fmla="*/ 1167709 w 2370204"/>
                  <a:gd name="connsiteY993" fmla="*/ 2735393 h 3025988"/>
                  <a:gd name="connsiteX994" fmla="*/ 1114155 w 2370204"/>
                  <a:gd name="connsiteY994" fmla="*/ 2752260 h 3025988"/>
                  <a:gd name="connsiteX995" fmla="*/ 1097909 w 2370204"/>
                  <a:gd name="connsiteY995" fmla="*/ 2754935 h 3025988"/>
                  <a:gd name="connsiteX996" fmla="*/ 1049363 w 2370204"/>
                  <a:gd name="connsiteY996" fmla="*/ 2755920 h 3025988"/>
                  <a:gd name="connsiteX997" fmla="*/ 1024941 w 2370204"/>
                  <a:gd name="connsiteY997" fmla="*/ 2751082 h 3025988"/>
                  <a:gd name="connsiteX998" fmla="*/ 983909 w 2370204"/>
                  <a:gd name="connsiteY998" fmla="*/ 2733124 h 3025988"/>
                  <a:gd name="connsiteX999" fmla="*/ 953750 w 2370204"/>
                  <a:gd name="connsiteY999" fmla="*/ 2734708 h 3025988"/>
                  <a:gd name="connsiteX1000" fmla="*/ 915521 w 2370204"/>
                  <a:gd name="connsiteY1000" fmla="*/ 2756434 h 3025988"/>
                  <a:gd name="connsiteX1001" fmla="*/ 894994 w 2370204"/>
                  <a:gd name="connsiteY1001" fmla="*/ 2760586 h 3025988"/>
                  <a:gd name="connsiteX1002" fmla="*/ 884634 w 2370204"/>
                  <a:gd name="connsiteY1002" fmla="*/ 2759387 h 3025988"/>
                  <a:gd name="connsiteX1003" fmla="*/ 857922 w 2370204"/>
                  <a:gd name="connsiteY1003" fmla="*/ 2768677 h 3025988"/>
                  <a:gd name="connsiteX1004" fmla="*/ 857558 w 2370204"/>
                  <a:gd name="connsiteY1004" fmla="*/ 2769062 h 3025988"/>
                  <a:gd name="connsiteX1005" fmla="*/ 816739 w 2370204"/>
                  <a:gd name="connsiteY1005" fmla="*/ 2774456 h 3025988"/>
                  <a:gd name="connsiteX1006" fmla="*/ 800879 w 2370204"/>
                  <a:gd name="connsiteY1006" fmla="*/ 2765252 h 3025988"/>
                  <a:gd name="connsiteX1007" fmla="*/ 770120 w 2370204"/>
                  <a:gd name="connsiteY1007" fmla="*/ 2766237 h 3025988"/>
                  <a:gd name="connsiteX1008" fmla="*/ 753104 w 2370204"/>
                  <a:gd name="connsiteY1008" fmla="*/ 2777603 h 3025988"/>
                  <a:gd name="connsiteX1009" fmla="*/ 748951 w 2370204"/>
                  <a:gd name="connsiteY1009" fmla="*/ 2779893 h 3025988"/>
                  <a:gd name="connsiteX1010" fmla="*/ 697045 w 2370204"/>
                  <a:gd name="connsiteY1010" fmla="*/ 2803395 h 3025988"/>
                  <a:gd name="connsiteX1011" fmla="*/ 698287 w 2370204"/>
                  <a:gd name="connsiteY1011" fmla="*/ 2819191 h 3025988"/>
                  <a:gd name="connsiteX1012" fmla="*/ 700428 w 2370204"/>
                  <a:gd name="connsiteY1012" fmla="*/ 2834496 h 3025988"/>
                  <a:gd name="connsiteX1013" fmla="*/ 691459 w 2370204"/>
                  <a:gd name="connsiteY1013" fmla="*/ 2839997 h 3025988"/>
                  <a:gd name="connsiteX1014" fmla="*/ 716117 w 2370204"/>
                  <a:gd name="connsiteY1014" fmla="*/ 2878225 h 3025988"/>
                  <a:gd name="connsiteX1015" fmla="*/ 726776 w 2370204"/>
                  <a:gd name="connsiteY1015" fmla="*/ 2883726 h 3025988"/>
                  <a:gd name="connsiteX1016" fmla="*/ 749144 w 2370204"/>
                  <a:gd name="connsiteY1016" fmla="*/ 2882741 h 3025988"/>
                  <a:gd name="connsiteX1017" fmla="*/ 755501 w 2370204"/>
                  <a:gd name="connsiteY1017" fmla="*/ 2884261 h 3025988"/>
                  <a:gd name="connsiteX1018" fmla="*/ 761687 w 2370204"/>
                  <a:gd name="connsiteY1018" fmla="*/ 2887686 h 3025988"/>
                  <a:gd name="connsiteX1019" fmla="*/ 779538 w 2370204"/>
                  <a:gd name="connsiteY1019" fmla="*/ 2878075 h 3025988"/>
                  <a:gd name="connsiteX1020" fmla="*/ 781443 w 2370204"/>
                  <a:gd name="connsiteY1020" fmla="*/ 2853310 h 3025988"/>
                  <a:gd name="connsiteX1021" fmla="*/ 808156 w 2370204"/>
                  <a:gd name="connsiteY1021" fmla="*/ 2841217 h 3025988"/>
                  <a:gd name="connsiteX1022" fmla="*/ 836389 w 2370204"/>
                  <a:gd name="connsiteY1022" fmla="*/ 2862407 h 3025988"/>
                  <a:gd name="connsiteX1023" fmla="*/ 845486 w 2370204"/>
                  <a:gd name="connsiteY1023" fmla="*/ 2863627 h 3025988"/>
                  <a:gd name="connsiteX1024" fmla="*/ 866398 w 2370204"/>
                  <a:gd name="connsiteY1024" fmla="*/ 2855386 h 3025988"/>
                  <a:gd name="connsiteX1025" fmla="*/ 878491 w 2370204"/>
                  <a:gd name="connsiteY1025" fmla="*/ 2867887 h 3025988"/>
                  <a:gd name="connsiteX1026" fmla="*/ 863144 w 2370204"/>
                  <a:gd name="connsiteY1026" fmla="*/ 2903418 h 3025988"/>
                  <a:gd name="connsiteX1027" fmla="*/ 865499 w 2370204"/>
                  <a:gd name="connsiteY1027" fmla="*/ 2914078 h 3025988"/>
                  <a:gd name="connsiteX1028" fmla="*/ 869801 w 2370204"/>
                  <a:gd name="connsiteY1028" fmla="*/ 2917909 h 3025988"/>
                  <a:gd name="connsiteX1029" fmla="*/ 870829 w 2370204"/>
                  <a:gd name="connsiteY1029" fmla="*/ 2930388 h 3025988"/>
                  <a:gd name="connsiteX1030" fmla="*/ 870615 w 2370204"/>
                  <a:gd name="connsiteY1030" fmla="*/ 2930645 h 3025988"/>
                  <a:gd name="connsiteX1031" fmla="*/ 877550 w 2370204"/>
                  <a:gd name="connsiteY1031" fmla="*/ 2945992 h 3025988"/>
                  <a:gd name="connsiteX1032" fmla="*/ 879198 w 2370204"/>
                  <a:gd name="connsiteY1032" fmla="*/ 2946077 h 3025988"/>
                  <a:gd name="connsiteX1033" fmla="*/ 888145 w 2370204"/>
                  <a:gd name="connsiteY1033" fmla="*/ 2956180 h 3025988"/>
                  <a:gd name="connsiteX1034" fmla="*/ 887139 w 2370204"/>
                  <a:gd name="connsiteY1034" fmla="*/ 2969194 h 3025988"/>
                  <a:gd name="connsiteX1035" fmla="*/ 899575 w 2370204"/>
                  <a:gd name="connsiteY1035" fmla="*/ 2978826 h 3025988"/>
                  <a:gd name="connsiteX1036" fmla="*/ 928150 w 2370204"/>
                  <a:gd name="connsiteY1036" fmla="*/ 2969066 h 3025988"/>
                  <a:gd name="connsiteX1037" fmla="*/ 949683 w 2370204"/>
                  <a:gd name="connsiteY1037" fmla="*/ 2947383 h 3025988"/>
                  <a:gd name="connsiteX1038" fmla="*/ 950732 w 2370204"/>
                  <a:gd name="connsiteY1038" fmla="*/ 2944237 h 3025988"/>
                  <a:gd name="connsiteX1039" fmla="*/ 965265 w 2370204"/>
                  <a:gd name="connsiteY1039" fmla="*/ 2932935 h 3025988"/>
                  <a:gd name="connsiteX1040" fmla="*/ 965693 w 2370204"/>
                  <a:gd name="connsiteY1040" fmla="*/ 2932892 h 3025988"/>
                  <a:gd name="connsiteX1041" fmla="*/ 979521 w 2370204"/>
                  <a:gd name="connsiteY1041" fmla="*/ 2923025 h 3025988"/>
                  <a:gd name="connsiteX1042" fmla="*/ 994696 w 2370204"/>
                  <a:gd name="connsiteY1042" fmla="*/ 2913050 h 3025988"/>
                  <a:gd name="connsiteX1043" fmla="*/ 1005270 w 2370204"/>
                  <a:gd name="connsiteY1043" fmla="*/ 2916924 h 3025988"/>
                  <a:gd name="connsiteX1044" fmla="*/ 1010686 w 2370204"/>
                  <a:gd name="connsiteY1044" fmla="*/ 2921505 h 3025988"/>
                  <a:gd name="connsiteX1045" fmla="*/ 1024534 w 2370204"/>
                  <a:gd name="connsiteY1045" fmla="*/ 2925101 h 3025988"/>
                  <a:gd name="connsiteX1046" fmla="*/ 1084082 w 2370204"/>
                  <a:gd name="connsiteY1046" fmla="*/ 2913371 h 3025988"/>
                  <a:gd name="connsiteX1047" fmla="*/ 1083889 w 2370204"/>
                  <a:gd name="connsiteY1047" fmla="*/ 2906993 h 3025988"/>
                  <a:gd name="connsiteX1048" fmla="*/ 1048208 w 2370204"/>
                  <a:gd name="connsiteY1048" fmla="*/ 2902241 h 3025988"/>
                  <a:gd name="connsiteX1049" fmla="*/ 1048165 w 2370204"/>
                  <a:gd name="connsiteY1049" fmla="*/ 2893872 h 3025988"/>
                  <a:gd name="connsiteX1050" fmla="*/ 1100477 w 2370204"/>
                  <a:gd name="connsiteY1050" fmla="*/ 2886273 h 3025988"/>
                  <a:gd name="connsiteX1051" fmla="*/ 1111758 w 2370204"/>
                  <a:gd name="connsiteY1051" fmla="*/ 2887193 h 3025988"/>
                  <a:gd name="connsiteX1052" fmla="*/ 1119185 w 2370204"/>
                  <a:gd name="connsiteY1052" fmla="*/ 2889569 h 3025988"/>
                  <a:gd name="connsiteX1053" fmla="*/ 1147953 w 2370204"/>
                  <a:gd name="connsiteY1053" fmla="*/ 2879317 h 3025988"/>
                  <a:gd name="connsiteX1054" fmla="*/ 1156600 w 2370204"/>
                  <a:gd name="connsiteY1054" fmla="*/ 2866110 h 3025988"/>
                  <a:gd name="connsiteX1055" fmla="*/ 1169957 w 2370204"/>
                  <a:gd name="connsiteY1055" fmla="*/ 2854659 h 3025988"/>
                  <a:gd name="connsiteX1056" fmla="*/ 1187059 w 2370204"/>
                  <a:gd name="connsiteY1056" fmla="*/ 2846889 h 3025988"/>
                  <a:gd name="connsiteX1057" fmla="*/ 1184983 w 2370204"/>
                  <a:gd name="connsiteY1057" fmla="*/ 2835673 h 3025988"/>
                  <a:gd name="connsiteX1058" fmla="*/ 1172097 w 2370204"/>
                  <a:gd name="connsiteY1058" fmla="*/ 2834881 h 3025988"/>
                  <a:gd name="connsiteX1059" fmla="*/ 1163578 w 2370204"/>
                  <a:gd name="connsiteY1059" fmla="*/ 2825249 h 3025988"/>
                  <a:gd name="connsiteX1060" fmla="*/ 1165440 w 2370204"/>
                  <a:gd name="connsiteY1060" fmla="*/ 2794662 h 3025988"/>
                  <a:gd name="connsiteX1061" fmla="*/ 1173017 w 2370204"/>
                  <a:gd name="connsiteY1061" fmla="*/ 2786250 h 3025988"/>
                  <a:gd name="connsiteX1062" fmla="*/ 1214927 w 2370204"/>
                  <a:gd name="connsiteY1062" fmla="*/ 2779251 h 3025988"/>
                  <a:gd name="connsiteX1063" fmla="*/ 1218844 w 2370204"/>
                  <a:gd name="connsiteY1063" fmla="*/ 2777881 h 3025988"/>
                  <a:gd name="connsiteX1064" fmla="*/ 1248168 w 2370204"/>
                  <a:gd name="connsiteY1064" fmla="*/ 2761378 h 3025988"/>
                  <a:gd name="connsiteX1065" fmla="*/ 1250523 w 2370204"/>
                  <a:gd name="connsiteY1065" fmla="*/ 2742114 h 3025988"/>
                  <a:gd name="connsiteX1066" fmla="*/ 1246734 w 2370204"/>
                  <a:gd name="connsiteY1066" fmla="*/ 2733359 h 3025988"/>
                  <a:gd name="connsiteX1067" fmla="*/ 1253113 w 2370204"/>
                  <a:gd name="connsiteY1067" fmla="*/ 2722721 h 3025988"/>
                  <a:gd name="connsiteX1068" fmla="*/ 1253776 w 2370204"/>
                  <a:gd name="connsiteY1068" fmla="*/ 2722357 h 3025988"/>
                  <a:gd name="connsiteX1069" fmla="*/ 1260112 w 2370204"/>
                  <a:gd name="connsiteY1069" fmla="*/ 2712661 h 3025988"/>
                  <a:gd name="connsiteX1070" fmla="*/ 1263601 w 2370204"/>
                  <a:gd name="connsiteY1070" fmla="*/ 2667327 h 3025988"/>
                  <a:gd name="connsiteX1071" fmla="*/ 1265956 w 2370204"/>
                  <a:gd name="connsiteY1071" fmla="*/ 2661055 h 3025988"/>
                  <a:gd name="connsiteX1072" fmla="*/ 1302943 w 2370204"/>
                  <a:gd name="connsiteY1072" fmla="*/ 2611439 h 3025988"/>
                  <a:gd name="connsiteX1073" fmla="*/ 1330790 w 2370204"/>
                  <a:gd name="connsiteY1073" fmla="*/ 2612767 h 3025988"/>
                  <a:gd name="connsiteX1074" fmla="*/ 1333337 w 2370204"/>
                  <a:gd name="connsiteY1074" fmla="*/ 2616983 h 3025988"/>
                  <a:gd name="connsiteX1075" fmla="*/ 1361163 w 2370204"/>
                  <a:gd name="connsiteY1075" fmla="*/ 2618310 h 3025988"/>
                  <a:gd name="connsiteX1076" fmla="*/ 1405470 w 2370204"/>
                  <a:gd name="connsiteY1076" fmla="*/ 2558977 h 3025988"/>
                  <a:gd name="connsiteX1077" fmla="*/ 1419469 w 2370204"/>
                  <a:gd name="connsiteY1077" fmla="*/ 2564242 h 3025988"/>
                  <a:gd name="connsiteX1078" fmla="*/ 1419340 w 2370204"/>
                  <a:gd name="connsiteY1078" fmla="*/ 2565976 h 3025988"/>
                  <a:gd name="connsiteX1079" fmla="*/ 1427110 w 2370204"/>
                  <a:gd name="connsiteY1079" fmla="*/ 2574367 h 3025988"/>
                  <a:gd name="connsiteX1080" fmla="*/ 1441344 w 2370204"/>
                  <a:gd name="connsiteY1080" fmla="*/ 2574367 h 3025988"/>
                  <a:gd name="connsiteX1081" fmla="*/ 1447980 w 2370204"/>
                  <a:gd name="connsiteY1081" fmla="*/ 2570685 h 3025988"/>
                  <a:gd name="connsiteX1082" fmla="*/ 1462706 w 2370204"/>
                  <a:gd name="connsiteY1082" fmla="*/ 2546862 h 3025988"/>
                  <a:gd name="connsiteX1083" fmla="*/ 1466730 w 2370204"/>
                  <a:gd name="connsiteY1083" fmla="*/ 2543630 h 3025988"/>
                  <a:gd name="connsiteX1084" fmla="*/ 1531799 w 2370204"/>
                  <a:gd name="connsiteY1084" fmla="*/ 2520470 h 3025988"/>
                  <a:gd name="connsiteX1085" fmla="*/ 1547360 w 2370204"/>
                  <a:gd name="connsiteY1085" fmla="*/ 2497568 h 3025988"/>
                  <a:gd name="connsiteX1086" fmla="*/ 1546719 w 2370204"/>
                  <a:gd name="connsiteY1086" fmla="*/ 2479695 h 3025988"/>
                  <a:gd name="connsiteX1087" fmla="*/ 1583234 w 2370204"/>
                  <a:gd name="connsiteY1087" fmla="*/ 2459446 h 3025988"/>
                  <a:gd name="connsiteX1088" fmla="*/ 1602477 w 2370204"/>
                  <a:gd name="connsiteY1088" fmla="*/ 2472417 h 3025988"/>
                  <a:gd name="connsiteX1089" fmla="*/ 1619900 w 2370204"/>
                  <a:gd name="connsiteY1089" fmla="*/ 2476013 h 3025988"/>
                  <a:gd name="connsiteX1090" fmla="*/ 1673176 w 2370204"/>
                  <a:gd name="connsiteY1090" fmla="*/ 2466039 h 3025988"/>
                  <a:gd name="connsiteX1091" fmla="*/ 1683793 w 2370204"/>
                  <a:gd name="connsiteY1091" fmla="*/ 2467066 h 3025988"/>
                  <a:gd name="connsiteX1092" fmla="*/ 1694324 w 2370204"/>
                  <a:gd name="connsiteY1092" fmla="*/ 2471283 h 3025988"/>
                  <a:gd name="connsiteX1093" fmla="*/ 1719838 w 2370204"/>
                  <a:gd name="connsiteY1093" fmla="*/ 2458654 h 3025988"/>
                  <a:gd name="connsiteX1094" fmla="*/ 1731418 w 2370204"/>
                  <a:gd name="connsiteY1094" fmla="*/ 2416787 h 3025988"/>
                  <a:gd name="connsiteX1095" fmla="*/ 1760228 w 2370204"/>
                  <a:gd name="connsiteY1095" fmla="*/ 2410152 h 3025988"/>
                  <a:gd name="connsiteX1096" fmla="*/ 1775875 w 2370204"/>
                  <a:gd name="connsiteY1096" fmla="*/ 2427875 h 3025988"/>
                  <a:gd name="connsiteX1097" fmla="*/ 1791843 w 2370204"/>
                  <a:gd name="connsiteY1097" fmla="*/ 2433226 h 3025988"/>
                  <a:gd name="connsiteX1098" fmla="*/ 1851925 w 2370204"/>
                  <a:gd name="connsiteY1098" fmla="*/ 2420982 h 3025988"/>
                  <a:gd name="connsiteX1099" fmla="*/ 1855842 w 2370204"/>
                  <a:gd name="connsiteY1099" fmla="*/ 2393499 h 3025988"/>
                  <a:gd name="connsiteX1100" fmla="*/ 1864340 w 2370204"/>
                  <a:gd name="connsiteY1100" fmla="*/ 2370789 h 3025988"/>
                  <a:gd name="connsiteX1101" fmla="*/ 1875620 w 2370204"/>
                  <a:gd name="connsiteY1101" fmla="*/ 2353344 h 3025988"/>
                  <a:gd name="connsiteX1102" fmla="*/ 1883069 w 2370204"/>
                  <a:gd name="connsiteY1102" fmla="*/ 2309251 h 3025988"/>
                  <a:gd name="connsiteX1103" fmla="*/ 1878124 w 2370204"/>
                  <a:gd name="connsiteY1103" fmla="*/ 2288916 h 3025988"/>
                  <a:gd name="connsiteX1104" fmla="*/ 1878531 w 2370204"/>
                  <a:gd name="connsiteY1104" fmla="*/ 2260534 h 3025988"/>
                  <a:gd name="connsiteX1105" fmla="*/ 1886258 w 2370204"/>
                  <a:gd name="connsiteY1105" fmla="*/ 2232430 h 3025988"/>
                  <a:gd name="connsiteX1106" fmla="*/ 1903874 w 2370204"/>
                  <a:gd name="connsiteY1106" fmla="*/ 2211283 h 3025988"/>
                  <a:gd name="connsiteX1107" fmla="*/ 1924401 w 2370204"/>
                  <a:gd name="connsiteY1107" fmla="*/ 2201394 h 3025988"/>
                  <a:gd name="connsiteX1108" fmla="*/ 1936259 w 2370204"/>
                  <a:gd name="connsiteY1108" fmla="*/ 2191762 h 3025988"/>
                  <a:gd name="connsiteX1109" fmla="*/ 1945613 w 2370204"/>
                  <a:gd name="connsiteY1109" fmla="*/ 2179647 h 3025988"/>
                  <a:gd name="connsiteX1110" fmla="*/ 1971940 w 2370204"/>
                  <a:gd name="connsiteY1110" fmla="*/ 2166718 h 3025988"/>
                  <a:gd name="connsiteX1111" fmla="*/ 1986602 w 2370204"/>
                  <a:gd name="connsiteY1111" fmla="*/ 2163315 h 3025988"/>
                  <a:gd name="connsiteX1112" fmla="*/ 1998268 w 2370204"/>
                  <a:gd name="connsiteY1112" fmla="*/ 2153790 h 3025988"/>
                  <a:gd name="connsiteX1113" fmla="*/ 2027121 w 2370204"/>
                  <a:gd name="connsiteY1113" fmla="*/ 2116461 h 3025988"/>
                  <a:gd name="connsiteX1114" fmla="*/ 2051993 w 2370204"/>
                  <a:gd name="connsiteY1114" fmla="*/ 2103554 h 3025988"/>
                  <a:gd name="connsiteX1115" fmla="*/ 2060533 w 2370204"/>
                  <a:gd name="connsiteY1115" fmla="*/ 2103190 h 3025988"/>
                  <a:gd name="connsiteX1116" fmla="*/ 2076651 w 2370204"/>
                  <a:gd name="connsiteY1116" fmla="*/ 2098202 h 3025988"/>
                  <a:gd name="connsiteX1117" fmla="*/ 2121793 w 2370204"/>
                  <a:gd name="connsiteY1117" fmla="*/ 2070141 h 3025988"/>
                  <a:gd name="connsiteX1118" fmla="*/ 2124982 w 2370204"/>
                  <a:gd name="connsiteY1118" fmla="*/ 2026412 h 3025988"/>
                  <a:gd name="connsiteX1119" fmla="*/ 2112182 w 2370204"/>
                  <a:gd name="connsiteY1119" fmla="*/ 2007512 h 3025988"/>
                  <a:gd name="connsiteX1120" fmla="*/ 2099318 w 2370204"/>
                  <a:gd name="connsiteY1120" fmla="*/ 1989981 h 3025988"/>
                  <a:gd name="connsiteX1121" fmla="*/ 2099318 w 2370204"/>
                  <a:gd name="connsiteY1121" fmla="*/ 1989639 h 3025988"/>
                  <a:gd name="connsiteX1122" fmla="*/ 2100196 w 2370204"/>
                  <a:gd name="connsiteY1122" fmla="*/ 1942934 h 3025988"/>
                  <a:gd name="connsiteX1123" fmla="*/ 2087760 w 2370204"/>
                  <a:gd name="connsiteY1123" fmla="*/ 1920481 h 3025988"/>
                  <a:gd name="connsiteX1124" fmla="*/ 2085256 w 2370204"/>
                  <a:gd name="connsiteY1124" fmla="*/ 1918961 h 3025988"/>
                  <a:gd name="connsiteX1125" fmla="*/ 2084207 w 2370204"/>
                  <a:gd name="connsiteY1125" fmla="*/ 1884479 h 3025988"/>
                  <a:gd name="connsiteX1126" fmla="*/ 2094588 w 2370204"/>
                  <a:gd name="connsiteY1126" fmla="*/ 1877372 h 3025988"/>
                  <a:gd name="connsiteX1127" fmla="*/ 2111926 w 2370204"/>
                  <a:gd name="connsiteY1127" fmla="*/ 1853271 h 3025988"/>
                  <a:gd name="connsiteX1128" fmla="*/ 2112247 w 2370204"/>
                  <a:gd name="connsiteY1128" fmla="*/ 1852179 h 3025988"/>
                  <a:gd name="connsiteX1129" fmla="*/ 2127166 w 2370204"/>
                  <a:gd name="connsiteY1129" fmla="*/ 1829876 h 3025988"/>
                  <a:gd name="connsiteX1130" fmla="*/ 2127915 w 2370204"/>
                  <a:gd name="connsiteY1130" fmla="*/ 1829276 h 3025988"/>
                  <a:gd name="connsiteX1131" fmla="*/ 2143155 w 2370204"/>
                  <a:gd name="connsiteY1131" fmla="*/ 1784091 h 3025988"/>
                  <a:gd name="connsiteX1132" fmla="*/ 2134571 w 2370204"/>
                  <a:gd name="connsiteY1132" fmla="*/ 1750551 h 3025988"/>
                  <a:gd name="connsiteX1133" fmla="*/ 2095744 w 2370204"/>
                  <a:gd name="connsiteY1133" fmla="*/ 1786788 h 3025988"/>
                  <a:gd name="connsiteX1134" fmla="*/ 2089750 w 2370204"/>
                  <a:gd name="connsiteY1134" fmla="*/ 1794986 h 3025988"/>
                  <a:gd name="connsiteX1135" fmla="*/ 2080011 w 2370204"/>
                  <a:gd name="connsiteY1135" fmla="*/ 1815406 h 3025988"/>
                  <a:gd name="connsiteX1136" fmla="*/ 2073911 w 2370204"/>
                  <a:gd name="connsiteY1136" fmla="*/ 1823711 h 3025988"/>
                  <a:gd name="connsiteX1137" fmla="*/ 2024702 w 2370204"/>
                  <a:gd name="connsiteY1137" fmla="*/ 1869131 h 3025988"/>
                  <a:gd name="connsiteX1138" fmla="*/ 2021898 w 2370204"/>
                  <a:gd name="connsiteY1138" fmla="*/ 1866477 h 3025988"/>
                  <a:gd name="connsiteX1139" fmla="*/ 2054412 w 2370204"/>
                  <a:gd name="connsiteY1139" fmla="*/ 1827008 h 3025988"/>
                  <a:gd name="connsiteX1140" fmla="*/ 2068838 w 2370204"/>
                  <a:gd name="connsiteY1140" fmla="*/ 1802499 h 3025988"/>
                  <a:gd name="connsiteX1141" fmla="*/ 2070786 w 2370204"/>
                  <a:gd name="connsiteY1141" fmla="*/ 1797555 h 3025988"/>
                  <a:gd name="connsiteX1142" fmla="*/ 2108244 w 2370204"/>
                  <a:gd name="connsiteY1142" fmla="*/ 1753098 h 3025988"/>
                  <a:gd name="connsiteX1143" fmla="*/ 2121793 w 2370204"/>
                  <a:gd name="connsiteY1143" fmla="*/ 1744879 h 3025988"/>
                  <a:gd name="connsiteX1144" fmla="*/ 2073505 w 2370204"/>
                  <a:gd name="connsiteY1144" fmla="*/ 1703760 h 3025988"/>
                  <a:gd name="connsiteX1145" fmla="*/ 2031744 w 2370204"/>
                  <a:gd name="connsiteY1145" fmla="*/ 1694835 h 3025988"/>
                  <a:gd name="connsiteX1146" fmla="*/ 1993066 w 2370204"/>
                  <a:gd name="connsiteY1146" fmla="*/ 1706136 h 3025988"/>
                  <a:gd name="connsiteX1147" fmla="*/ 1981401 w 2370204"/>
                  <a:gd name="connsiteY1147" fmla="*/ 1711423 h 3025988"/>
                  <a:gd name="connsiteX1148" fmla="*/ 1926263 w 2370204"/>
                  <a:gd name="connsiteY1148" fmla="*/ 1746762 h 3025988"/>
                  <a:gd name="connsiteX1149" fmla="*/ 1906164 w 2370204"/>
                  <a:gd name="connsiteY1149" fmla="*/ 1731650 h 3025988"/>
                  <a:gd name="connsiteX1150" fmla="*/ 1921747 w 2370204"/>
                  <a:gd name="connsiteY1150" fmla="*/ 1678931 h 3025988"/>
                  <a:gd name="connsiteX1151" fmla="*/ 1923245 w 2370204"/>
                  <a:gd name="connsiteY1151" fmla="*/ 1651362 h 3025988"/>
                  <a:gd name="connsiteX1152" fmla="*/ 1915432 w 2370204"/>
                  <a:gd name="connsiteY1152" fmla="*/ 1608382 h 3025988"/>
                  <a:gd name="connsiteX1153" fmla="*/ 1909974 w 2370204"/>
                  <a:gd name="connsiteY1153" fmla="*/ 1599349 h 3025988"/>
                  <a:gd name="connsiteX1154" fmla="*/ 1901327 w 2370204"/>
                  <a:gd name="connsiteY1154" fmla="*/ 1592543 h 3025988"/>
                  <a:gd name="connsiteX1155" fmla="*/ 1895804 w 2370204"/>
                  <a:gd name="connsiteY1155" fmla="*/ 1578651 h 3025988"/>
                  <a:gd name="connsiteX1156" fmla="*/ 1902632 w 2370204"/>
                  <a:gd name="connsiteY1156" fmla="*/ 1532845 h 3025988"/>
                  <a:gd name="connsiteX1157" fmla="*/ 1892508 w 2370204"/>
                  <a:gd name="connsiteY1157" fmla="*/ 1516771 h 3025988"/>
                  <a:gd name="connsiteX1158" fmla="*/ 1892294 w 2370204"/>
                  <a:gd name="connsiteY1158" fmla="*/ 1516707 h 3025988"/>
                  <a:gd name="connsiteX1159" fmla="*/ 1883197 w 2370204"/>
                  <a:gd name="connsiteY1159" fmla="*/ 1508894 h 3025988"/>
                  <a:gd name="connsiteX1160" fmla="*/ 1854750 w 2370204"/>
                  <a:gd name="connsiteY1160" fmla="*/ 1449432 h 3025988"/>
                  <a:gd name="connsiteX1161" fmla="*/ 1783795 w 2370204"/>
                  <a:gd name="connsiteY1161" fmla="*/ 1505962 h 3025988"/>
                  <a:gd name="connsiteX1162" fmla="*/ 1754556 w 2370204"/>
                  <a:gd name="connsiteY1162" fmla="*/ 1516193 h 3025988"/>
                  <a:gd name="connsiteX1163" fmla="*/ 1737968 w 2370204"/>
                  <a:gd name="connsiteY1163" fmla="*/ 1516193 h 3025988"/>
                  <a:gd name="connsiteX1164" fmla="*/ 1712432 w 2370204"/>
                  <a:gd name="connsiteY1164" fmla="*/ 1508637 h 3025988"/>
                  <a:gd name="connsiteX1165" fmla="*/ 1686854 w 2370204"/>
                  <a:gd name="connsiteY1165" fmla="*/ 1492049 h 3025988"/>
                  <a:gd name="connsiteX1166" fmla="*/ 1659199 w 2370204"/>
                  <a:gd name="connsiteY1166" fmla="*/ 1495580 h 3025988"/>
                  <a:gd name="connsiteX1167" fmla="*/ 1641283 w 2370204"/>
                  <a:gd name="connsiteY1167" fmla="*/ 1515187 h 3025988"/>
                  <a:gd name="connsiteX1168" fmla="*/ 1648411 w 2370204"/>
                  <a:gd name="connsiteY1168" fmla="*/ 1534751 h 3025988"/>
                  <a:gd name="connsiteX1169" fmla="*/ 1649096 w 2370204"/>
                  <a:gd name="connsiteY1169" fmla="*/ 1534836 h 3025988"/>
                  <a:gd name="connsiteX1170" fmla="*/ 1654426 w 2370204"/>
                  <a:gd name="connsiteY1170" fmla="*/ 1556540 h 3025988"/>
                  <a:gd name="connsiteX1171" fmla="*/ 1637131 w 2370204"/>
                  <a:gd name="connsiteY1171" fmla="*/ 1568420 h 3025988"/>
                  <a:gd name="connsiteX1172" fmla="*/ 1633214 w 2370204"/>
                  <a:gd name="connsiteY1172" fmla="*/ 1572915 h 3025988"/>
                  <a:gd name="connsiteX1173" fmla="*/ 1618209 w 2370204"/>
                  <a:gd name="connsiteY1173" fmla="*/ 1603052 h 3025988"/>
                  <a:gd name="connsiteX1174" fmla="*/ 1597939 w 2370204"/>
                  <a:gd name="connsiteY1174" fmla="*/ 1614461 h 3025988"/>
                  <a:gd name="connsiteX1175" fmla="*/ 1597083 w 2370204"/>
                  <a:gd name="connsiteY1175" fmla="*/ 1614375 h 3025988"/>
                  <a:gd name="connsiteX1176" fmla="*/ 1574608 w 2370204"/>
                  <a:gd name="connsiteY1176" fmla="*/ 1631777 h 3025988"/>
                  <a:gd name="connsiteX1177" fmla="*/ 1574523 w 2370204"/>
                  <a:gd name="connsiteY1177" fmla="*/ 1632291 h 3025988"/>
                  <a:gd name="connsiteX1178" fmla="*/ 1557613 w 2370204"/>
                  <a:gd name="connsiteY1178" fmla="*/ 1649757 h 3025988"/>
                  <a:gd name="connsiteX1179" fmla="*/ 1532506 w 2370204"/>
                  <a:gd name="connsiteY1179" fmla="*/ 1654787 h 3025988"/>
                  <a:gd name="connsiteX1180" fmla="*/ 1514804 w 2370204"/>
                  <a:gd name="connsiteY1180" fmla="*/ 1649821 h 3025988"/>
                  <a:gd name="connsiteX1181" fmla="*/ 1491045 w 2370204"/>
                  <a:gd name="connsiteY1181" fmla="*/ 1647124 h 3025988"/>
                  <a:gd name="connsiteX1182" fmla="*/ 1472188 w 2370204"/>
                  <a:gd name="connsiteY1182" fmla="*/ 1657891 h 3025988"/>
                  <a:gd name="connsiteX1183" fmla="*/ 1455428 w 2370204"/>
                  <a:gd name="connsiteY1183" fmla="*/ 1659410 h 3025988"/>
                  <a:gd name="connsiteX1184" fmla="*/ 1411314 w 2370204"/>
                  <a:gd name="connsiteY1184" fmla="*/ 1643849 h 3025988"/>
                  <a:gd name="connsiteX1185" fmla="*/ 1375226 w 2370204"/>
                  <a:gd name="connsiteY1185" fmla="*/ 1649586 h 3025988"/>
                  <a:gd name="connsiteX1186" fmla="*/ 1355041 w 2370204"/>
                  <a:gd name="connsiteY1186" fmla="*/ 1665083 h 3025988"/>
                  <a:gd name="connsiteX1187" fmla="*/ 1346158 w 2370204"/>
                  <a:gd name="connsiteY1187" fmla="*/ 1676641 h 3025988"/>
                  <a:gd name="connsiteX1188" fmla="*/ 1311654 w 2370204"/>
                  <a:gd name="connsiteY1188" fmla="*/ 1699651 h 3025988"/>
                  <a:gd name="connsiteX1189" fmla="*/ 1305939 w 2370204"/>
                  <a:gd name="connsiteY1189" fmla="*/ 1699223 h 3025988"/>
                  <a:gd name="connsiteX1190" fmla="*/ 1304869 w 2370204"/>
                  <a:gd name="connsiteY1190" fmla="*/ 1697981 h 3025988"/>
                  <a:gd name="connsiteX1191" fmla="*/ 1305939 w 2370204"/>
                  <a:gd name="connsiteY1191" fmla="*/ 1696740 h 3025988"/>
                  <a:gd name="connsiteX1192" fmla="*/ 1332545 w 2370204"/>
                  <a:gd name="connsiteY1192" fmla="*/ 1676042 h 3025988"/>
                  <a:gd name="connsiteX1193" fmla="*/ 1334300 w 2370204"/>
                  <a:gd name="connsiteY1193" fmla="*/ 1671932 h 3025988"/>
                  <a:gd name="connsiteX1194" fmla="*/ 1344553 w 2370204"/>
                  <a:gd name="connsiteY1194" fmla="*/ 1658447 h 3025988"/>
                  <a:gd name="connsiteX1195" fmla="*/ 1377494 w 2370204"/>
                  <a:gd name="connsiteY1195" fmla="*/ 1632098 h 3025988"/>
                  <a:gd name="connsiteX1196" fmla="*/ 1414267 w 2370204"/>
                  <a:gd name="connsiteY1196" fmla="*/ 1627839 h 3025988"/>
                  <a:gd name="connsiteX1197" fmla="*/ 1415958 w 2370204"/>
                  <a:gd name="connsiteY1197" fmla="*/ 1628652 h 3025988"/>
                  <a:gd name="connsiteX1198" fmla="*/ 1433681 w 2370204"/>
                  <a:gd name="connsiteY1198" fmla="*/ 1631927 h 3025988"/>
                  <a:gd name="connsiteX1199" fmla="*/ 1499629 w 2370204"/>
                  <a:gd name="connsiteY1199" fmla="*/ 1626683 h 3025988"/>
                  <a:gd name="connsiteX1200" fmla="*/ 1523966 w 2370204"/>
                  <a:gd name="connsiteY1200" fmla="*/ 1615467 h 3025988"/>
                  <a:gd name="connsiteX1201" fmla="*/ 1529102 w 2370204"/>
                  <a:gd name="connsiteY1201" fmla="*/ 1610330 h 3025988"/>
                  <a:gd name="connsiteX1202" fmla="*/ 1520562 w 2370204"/>
                  <a:gd name="connsiteY1202" fmla="*/ 1583360 h 3025988"/>
                  <a:gd name="connsiteX1203" fmla="*/ 1508768 w 2370204"/>
                  <a:gd name="connsiteY1203" fmla="*/ 1581327 h 3025988"/>
                  <a:gd name="connsiteX1204" fmla="*/ 1509068 w 2370204"/>
                  <a:gd name="connsiteY1204" fmla="*/ 1575697 h 3025988"/>
                  <a:gd name="connsiteX1205" fmla="*/ 1535117 w 2370204"/>
                  <a:gd name="connsiteY1205" fmla="*/ 1573964 h 3025988"/>
                  <a:gd name="connsiteX1206" fmla="*/ 1555216 w 2370204"/>
                  <a:gd name="connsiteY1206" fmla="*/ 1559965 h 3025988"/>
                  <a:gd name="connsiteX1207" fmla="*/ 1560225 w 2370204"/>
                  <a:gd name="connsiteY1207" fmla="*/ 1548792 h 3025988"/>
                  <a:gd name="connsiteX1208" fmla="*/ 1586145 w 2370204"/>
                  <a:gd name="connsiteY1208" fmla="*/ 1535136 h 3025988"/>
                  <a:gd name="connsiteX1209" fmla="*/ 1596826 w 2370204"/>
                  <a:gd name="connsiteY1209" fmla="*/ 1537084 h 3025988"/>
                  <a:gd name="connsiteX1210" fmla="*/ 1610739 w 2370204"/>
                  <a:gd name="connsiteY1210" fmla="*/ 1515315 h 3025988"/>
                  <a:gd name="connsiteX1211" fmla="*/ 1613179 w 2370204"/>
                  <a:gd name="connsiteY1211" fmla="*/ 1496586 h 3025988"/>
                  <a:gd name="connsiteX1212" fmla="*/ 1647962 w 2370204"/>
                  <a:gd name="connsiteY1212" fmla="*/ 1467455 h 3025988"/>
                  <a:gd name="connsiteX1213" fmla="*/ 1653034 w 2370204"/>
                  <a:gd name="connsiteY1213" fmla="*/ 1450759 h 3025988"/>
                  <a:gd name="connsiteX1214" fmla="*/ 1657936 w 2370204"/>
                  <a:gd name="connsiteY1214" fmla="*/ 1434257 h 3025988"/>
                  <a:gd name="connsiteX1215" fmla="*/ 1672769 w 2370204"/>
                  <a:gd name="connsiteY1215" fmla="*/ 1421435 h 3025988"/>
                  <a:gd name="connsiteX1216" fmla="*/ 1663394 w 2370204"/>
                  <a:gd name="connsiteY1216" fmla="*/ 1390677 h 3025988"/>
                  <a:gd name="connsiteX1217" fmla="*/ 1662966 w 2370204"/>
                  <a:gd name="connsiteY1217" fmla="*/ 1390634 h 3025988"/>
                  <a:gd name="connsiteX1218" fmla="*/ 1650231 w 2370204"/>
                  <a:gd name="connsiteY1218" fmla="*/ 1393909 h 3025988"/>
                  <a:gd name="connsiteX1219" fmla="*/ 1611981 w 2370204"/>
                  <a:gd name="connsiteY1219" fmla="*/ 1421820 h 3025988"/>
                  <a:gd name="connsiteX1220" fmla="*/ 1593723 w 2370204"/>
                  <a:gd name="connsiteY1220" fmla="*/ 1423447 h 3025988"/>
                  <a:gd name="connsiteX1221" fmla="*/ 1561231 w 2370204"/>
                  <a:gd name="connsiteY1221" fmla="*/ 1407629 h 3025988"/>
                  <a:gd name="connsiteX1222" fmla="*/ 1539206 w 2370204"/>
                  <a:gd name="connsiteY1222" fmla="*/ 1402963 h 3025988"/>
                  <a:gd name="connsiteX1223" fmla="*/ 1529317 w 2370204"/>
                  <a:gd name="connsiteY1223" fmla="*/ 1403305 h 3025988"/>
                  <a:gd name="connsiteX1224" fmla="*/ 1496354 w 2370204"/>
                  <a:gd name="connsiteY1224" fmla="*/ 1418610 h 3025988"/>
                  <a:gd name="connsiteX1225" fmla="*/ 1469598 w 2370204"/>
                  <a:gd name="connsiteY1225" fmla="*/ 1448127 h 3025988"/>
                  <a:gd name="connsiteX1226" fmla="*/ 1467136 w 2370204"/>
                  <a:gd name="connsiteY1226" fmla="*/ 1450652 h 3025988"/>
                  <a:gd name="connsiteX1227" fmla="*/ 1382738 w 2370204"/>
                  <a:gd name="connsiteY1227" fmla="*/ 1530726 h 3025988"/>
                  <a:gd name="connsiteX1228" fmla="*/ 1370881 w 2370204"/>
                  <a:gd name="connsiteY1228" fmla="*/ 1522571 h 3025988"/>
                  <a:gd name="connsiteX1229" fmla="*/ 1381369 w 2370204"/>
                  <a:gd name="connsiteY1229" fmla="*/ 1497293 h 3025988"/>
                  <a:gd name="connsiteX1230" fmla="*/ 1382439 w 2370204"/>
                  <a:gd name="connsiteY1230" fmla="*/ 1495473 h 3025988"/>
                  <a:gd name="connsiteX1231" fmla="*/ 1431519 w 2370204"/>
                  <a:gd name="connsiteY1231" fmla="*/ 1434770 h 3025988"/>
                  <a:gd name="connsiteX1232" fmla="*/ 1442307 w 2370204"/>
                  <a:gd name="connsiteY1232" fmla="*/ 1428113 h 3025988"/>
                  <a:gd name="connsiteX1233" fmla="*/ 1454551 w 2370204"/>
                  <a:gd name="connsiteY1233" fmla="*/ 1425459 h 3025988"/>
                  <a:gd name="connsiteX1234" fmla="*/ 1469127 w 2370204"/>
                  <a:gd name="connsiteY1234" fmla="*/ 1408271 h 3025988"/>
                  <a:gd name="connsiteX1235" fmla="*/ 1469127 w 2370204"/>
                  <a:gd name="connsiteY1235" fmla="*/ 1407929 h 3025988"/>
                  <a:gd name="connsiteX1236" fmla="*/ 1483190 w 2370204"/>
                  <a:gd name="connsiteY1236" fmla="*/ 1390399 h 3025988"/>
                  <a:gd name="connsiteX1237" fmla="*/ 1498087 w 2370204"/>
                  <a:gd name="connsiteY1237" fmla="*/ 1386332 h 3025988"/>
                  <a:gd name="connsiteX1238" fmla="*/ 1503653 w 2370204"/>
                  <a:gd name="connsiteY1238" fmla="*/ 1383785 h 3025988"/>
                  <a:gd name="connsiteX1239" fmla="*/ 1513327 w 2370204"/>
                  <a:gd name="connsiteY1239" fmla="*/ 1377363 h 3025988"/>
                  <a:gd name="connsiteX1240" fmla="*/ 1523901 w 2370204"/>
                  <a:gd name="connsiteY1240" fmla="*/ 1374153 h 3025988"/>
                  <a:gd name="connsiteX1241" fmla="*/ 1553868 w 2370204"/>
                  <a:gd name="connsiteY1241" fmla="*/ 1374153 h 3025988"/>
                  <a:gd name="connsiteX1242" fmla="*/ 1588436 w 2370204"/>
                  <a:gd name="connsiteY1242" fmla="*/ 1355167 h 3025988"/>
                  <a:gd name="connsiteX1243" fmla="*/ 1596569 w 2370204"/>
                  <a:gd name="connsiteY1243" fmla="*/ 1342388 h 3025988"/>
                  <a:gd name="connsiteX1244" fmla="*/ 1623817 w 2370204"/>
                  <a:gd name="connsiteY1244" fmla="*/ 1324066 h 3025988"/>
                  <a:gd name="connsiteX1245" fmla="*/ 1655753 w 2370204"/>
                  <a:gd name="connsiteY1245" fmla="*/ 1318265 h 3025988"/>
                  <a:gd name="connsiteX1246" fmla="*/ 1661404 w 2370204"/>
                  <a:gd name="connsiteY1246" fmla="*/ 1326849 h 3025988"/>
                  <a:gd name="connsiteX1247" fmla="*/ 1654362 w 2370204"/>
                  <a:gd name="connsiteY1247" fmla="*/ 1337380 h 3025988"/>
                  <a:gd name="connsiteX1248" fmla="*/ 1652885 w 2370204"/>
                  <a:gd name="connsiteY1248" fmla="*/ 1346241 h 3025988"/>
                  <a:gd name="connsiteX1249" fmla="*/ 1659006 w 2370204"/>
                  <a:gd name="connsiteY1249" fmla="*/ 1369572 h 3025988"/>
                  <a:gd name="connsiteX1250" fmla="*/ 1689358 w 2370204"/>
                  <a:gd name="connsiteY1250" fmla="*/ 1377106 h 3025988"/>
                  <a:gd name="connsiteX1251" fmla="*/ 1717912 w 2370204"/>
                  <a:gd name="connsiteY1251" fmla="*/ 1346027 h 3025988"/>
                  <a:gd name="connsiteX1252" fmla="*/ 1736919 w 2370204"/>
                  <a:gd name="connsiteY1252" fmla="*/ 1312893 h 3025988"/>
                  <a:gd name="connsiteX1253" fmla="*/ 1737069 w 2370204"/>
                  <a:gd name="connsiteY1253" fmla="*/ 1312443 h 3025988"/>
                  <a:gd name="connsiteX1254" fmla="*/ 1754684 w 2370204"/>
                  <a:gd name="connsiteY1254" fmla="*/ 1280465 h 3025988"/>
                  <a:gd name="connsiteX1255" fmla="*/ 1792506 w 2370204"/>
                  <a:gd name="connsiteY1255" fmla="*/ 1236522 h 3025988"/>
                  <a:gd name="connsiteX1256" fmla="*/ 1808303 w 2370204"/>
                  <a:gd name="connsiteY1256" fmla="*/ 1207176 h 3025988"/>
                  <a:gd name="connsiteX1257" fmla="*/ 1808624 w 2370204"/>
                  <a:gd name="connsiteY1257" fmla="*/ 1206063 h 3025988"/>
                  <a:gd name="connsiteX1258" fmla="*/ 1819454 w 2370204"/>
                  <a:gd name="connsiteY1258" fmla="*/ 1183267 h 3025988"/>
                  <a:gd name="connsiteX1259" fmla="*/ 1845996 w 2370204"/>
                  <a:gd name="connsiteY1259" fmla="*/ 1145146 h 3025988"/>
                  <a:gd name="connsiteX1260" fmla="*/ 1842443 w 2370204"/>
                  <a:gd name="connsiteY1260" fmla="*/ 1127059 h 3025988"/>
                  <a:gd name="connsiteX1261" fmla="*/ 1842143 w 2370204"/>
                  <a:gd name="connsiteY1261" fmla="*/ 1126867 h 3025988"/>
                  <a:gd name="connsiteX1262" fmla="*/ 1822901 w 2370204"/>
                  <a:gd name="connsiteY1262" fmla="*/ 1132667 h 3025988"/>
                  <a:gd name="connsiteX1263" fmla="*/ 1803487 w 2370204"/>
                  <a:gd name="connsiteY1263" fmla="*/ 1177595 h 3025988"/>
                  <a:gd name="connsiteX1264" fmla="*/ 1794112 w 2370204"/>
                  <a:gd name="connsiteY1264" fmla="*/ 1185151 h 3025988"/>
                  <a:gd name="connsiteX1265" fmla="*/ 1772386 w 2370204"/>
                  <a:gd name="connsiteY1265" fmla="*/ 1189496 h 3025988"/>
                  <a:gd name="connsiteX1266" fmla="*/ 1760314 w 2370204"/>
                  <a:gd name="connsiteY1266" fmla="*/ 1185622 h 3025988"/>
                  <a:gd name="connsiteX1267" fmla="*/ 1737026 w 2370204"/>
                  <a:gd name="connsiteY1267" fmla="*/ 1160728 h 3025988"/>
                  <a:gd name="connsiteX1268" fmla="*/ 1707809 w 2370204"/>
                  <a:gd name="connsiteY1268" fmla="*/ 1156576 h 3025988"/>
                  <a:gd name="connsiteX1269" fmla="*/ 1663052 w 2370204"/>
                  <a:gd name="connsiteY1269" fmla="*/ 1183246 h 3025988"/>
                  <a:gd name="connsiteX1270" fmla="*/ 1650659 w 2370204"/>
                  <a:gd name="connsiteY1270" fmla="*/ 1186564 h 3025988"/>
                  <a:gd name="connsiteX1271" fmla="*/ 1585632 w 2370204"/>
                  <a:gd name="connsiteY1271" fmla="*/ 1185643 h 3025988"/>
                  <a:gd name="connsiteX1272" fmla="*/ 1547489 w 2370204"/>
                  <a:gd name="connsiteY1272" fmla="*/ 1159508 h 3025988"/>
                  <a:gd name="connsiteX1273" fmla="*/ 1543765 w 2370204"/>
                  <a:gd name="connsiteY1273" fmla="*/ 1150304 h 3025988"/>
                  <a:gd name="connsiteX1274" fmla="*/ 1512107 w 2370204"/>
                  <a:gd name="connsiteY1274" fmla="*/ 1141165 h 3025988"/>
                  <a:gd name="connsiteX1275" fmla="*/ 1505900 w 2370204"/>
                  <a:gd name="connsiteY1275" fmla="*/ 1145638 h 3025988"/>
                  <a:gd name="connsiteX1276" fmla="*/ 1489033 w 2370204"/>
                  <a:gd name="connsiteY1276" fmla="*/ 1149063 h 3025988"/>
                  <a:gd name="connsiteX1277" fmla="*/ 1443784 w 2370204"/>
                  <a:gd name="connsiteY1277" fmla="*/ 1138767 h 3025988"/>
                  <a:gd name="connsiteX1278" fmla="*/ 1431113 w 2370204"/>
                  <a:gd name="connsiteY1278" fmla="*/ 1130141 h 3025988"/>
                  <a:gd name="connsiteX1279" fmla="*/ 1406476 w 2370204"/>
                  <a:gd name="connsiteY1279" fmla="*/ 1093968 h 3025988"/>
                  <a:gd name="connsiteX1280" fmla="*/ 1406069 w 2370204"/>
                  <a:gd name="connsiteY1280" fmla="*/ 1092448 h 3025988"/>
                  <a:gd name="connsiteX1281" fmla="*/ 1406069 w 2370204"/>
                  <a:gd name="connsiteY1281" fmla="*/ 1092448 h 3025988"/>
                  <a:gd name="connsiteX1282" fmla="*/ 1350503 w 2370204"/>
                  <a:gd name="connsiteY1282" fmla="*/ 1017040 h 3025988"/>
                  <a:gd name="connsiteX1283" fmla="*/ 1341257 w 2370204"/>
                  <a:gd name="connsiteY1283" fmla="*/ 1012545 h 3025988"/>
                  <a:gd name="connsiteX1284" fmla="*/ 1266683 w 2370204"/>
                  <a:gd name="connsiteY1284" fmla="*/ 1007344 h 3025988"/>
                  <a:gd name="connsiteX1285" fmla="*/ 1249667 w 2370204"/>
                  <a:gd name="connsiteY1285" fmla="*/ 995486 h 3025988"/>
                  <a:gd name="connsiteX1286" fmla="*/ 1206901 w 2370204"/>
                  <a:gd name="connsiteY1286" fmla="*/ 900621 h 3025988"/>
                  <a:gd name="connsiteX1287" fmla="*/ 1201849 w 2370204"/>
                  <a:gd name="connsiteY1287" fmla="*/ 894735 h 3025988"/>
                  <a:gd name="connsiteX1288" fmla="*/ 1161887 w 2370204"/>
                  <a:gd name="connsiteY1288" fmla="*/ 868685 h 3025988"/>
                  <a:gd name="connsiteX1289" fmla="*/ 1153839 w 2370204"/>
                  <a:gd name="connsiteY1289" fmla="*/ 858347 h 3025988"/>
                  <a:gd name="connsiteX1290" fmla="*/ 1137871 w 2370204"/>
                  <a:gd name="connsiteY1290" fmla="*/ 812285 h 3025988"/>
                  <a:gd name="connsiteX1291" fmla="*/ 1134468 w 2370204"/>
                  <a:gd name="connsiteY1291" fmla="*/ 806912 h 3025988"/>
                  <a:gd name="connsiteX1292" fmla="*/ 1067943 w 2370204"/>
                  <a:gd name="connsiteY1292" fmla="*/ 742292 h 3025988"/>
                  <a:gd name="connsiteX1293" fmla="*/ 1061821 w 2370204"/>
                  <a:gd name="connsiteY1293" fmla="*/ 727780 h 3025988"/>
                  <a:gd name="connsiteX1294" fmla="*/ 1061821 w 2370204"/>
                  <a:gd name="connsiteY1294" fmla="*/ 662539 h 3025988"/>
                  <a:gd name="connsiteX1295" fmla="*/ 1065032 w 2370204"/>
                  <a:gd name="connsiteY1295" fmla="*/ 659328 h 3025988"/>
                  <a:gd name="connsiteX1296" fmla="*/ 1068242 w 2370204"/>
                  <a:gd name="connsiteY1296" fmla="*/ 662539 h 3025988"/>
                  <a:gd name="connsiteX1297" fmla="*/ 1068242 w 2370204"/>
                  <a:gd name="connsiteY1297" fmla="*/ 727780 h 3025988"/>
                  <a:gd name="connsiteX1298" fmla="*/ 1072416 w 2370204"/>
                  <a:gd name="connsiteY1298" fmla="*/ 737690 h 3025988"/>
                  <a:gd name="connsiteX1299" fmla="*/ 1138941 w 2370204"/>
                  <a:gd name="connsiteY1299" fmla="*/ 802289 h 3025988"/>
                  <a:gd name="connsiteX1300" fmla="*/ 1143950 w 2370204"/>
                  <a:gd name="connsiteY1300" fmla="*/ 810187 h 3025988"/>
                  <a:gd name="connsiteX1301" fmla="*/ 1159896 w 2370204"/>
                  <a:gd name="connsiteY1301" fmla="*/ 856249 h 3025988"/>
                  <a:gd name="connsiteX1302" fmla="*/ 1165397 w 2370204"/>
                  <a:gd name="connsiteY1302" fmla="*/ 863291 h 3025988"/>
                  <a:gd name="connsiteX1303" fmla="*/ 1205359 w 2370204"/>
                  <a:gd name="connsiteY1303" fmla="*/ 889362 h 3025988"/>
                  <a:gd name="connsiteX1304" fmla="*/ 1212744 w 2370204"/>
                  <a:gd name="connsiteY1304" fmla="*/ 897988 h 3025988"/>
                  <a:gd name="connsiteX1305" fmla="*/ 1255532 w 2370204"/>
                  <a:gd name="connsiteY1305" fmla="*/ 992832 h 3025988"/>
                  <a:gd name="connsiteX1306" fmla="*/ 1267133 w 2370204"/>
                  <a:gd name="connsiteY1306" fmla="*/ 1000922 h 3025988"/>
                  <a:gd name="connsiteX1307" fmla="*/ 1341685 w 2370204"/>
                  <a:gd name="connsiteY1307" fmla="*/ 1006124 h 3025988"/>
                  <a:gd name="connsiteX1308" fmla="*/ 1355405 w 2370204"/>
                  <a:gd name="connsiteY1308" fmla="*/ 1012866 h 3025988"/>
                  <a:gd name="connsiteX1309" fmla="*/ 1355576 w 2370204"/>
                  <a:gd name="connsiteY1309" fmla="*/ 1013102 h 3025988"/>
                  <a:gd name="connsiteX1310" fmla="*/ 1414353 w 2370204"/>
                  <a:gd name="connsiteY1310" fmla="*/ 1092876 h 3025988"/>
                  <a:gd name="connsiteX1311" fmla="*/ 1384087 w 2370204"/>
                  <a:gd name="connsiteY1311" fmla="*/ 914727 h 3025988"/>
                  <a:gd name="connsiteX1312" fmla="*/ 1379399 w 2370204"/>
                  <a:gd name="connsiteY1312" fmla="*/ 905416 h 3025988"/>
                  <a:gd name="connsiteX1313" fmla="*/ 1255575 w 2370204"/>
                  <a:gd name="connsiteY1313" fmla="*/ 797580 h 3025988"/>
                  <a:gd name="connsiteX1314" fmla="*/ 1250138 w 2370204"/>
                  <a:gd name="connsiteY1314" fmla="*/ 789981 h 3025988"/>
                  <a:gd name="connsiteX1315" fmla="*/ 1235090 w 2370204"/>
                  <a:gd name="connsiteY1315" fmla="*/ 753208 h 3025988"/>
                  <a:gd name="connsiteX1316" fmla="*/ 1227877 w 2370204"/>
                  <a:gd name="connsiteY1316" fmla="*/ 745802 h 3025988"/>
                  <a:gd name="connsiteX1317" fmla="*/ 1146818 w 2370204"/>
                  <a:gd name="connsiteY1317" fmla="*/ 710207 h 3025988"/>
                  <a:gd name="connsiteX1318" fmla="*/ 1145170 w 2370204"/>
                  <a:gd name="connsiteY1318" fmla="*/ 705990 h 3025988"/>
                  <a:gd name="connsiteX1319" fmla="*/ 1149408 w 2370204"/>
                  <a:gd name="connsiteY1319" fmla="*/ 704342 h 3025988"/>
                  <a:gd name="connsiteX1320" fmla="*/ 1230467 w 2370204"/>
                  <a:gd name="connsiteY1320" fmla="*/ 739916 h 3025988"/>
                  <a:gd name="connsiteX1321" fmla="*/ 1241041 w 2370204"/>
                  <a:gd name="connsiteY1321" fmla="*/ 750789 h 3025988"/>
                  <a:gd name="connsiteX1322" fmla="*/ 1256088 w 2370204"/>
                  <a:gd name="connsiteY1322" fmla="*/ 787541 h 3025988"/>
                  <a:gd name="connsiteX1323" fmla="*/ 1259791 w 2370204"/>
                  <a:gd name="connsiteY1323" fmla="*/ 792721 h 3025988"/>
                  <a:gd name="connsiteX1324" fmla="*/ 1383616 w 2370204"/>
                  <a:gd name="connsiteY1324" fmla="*/ 900578 h 3025988"/>
                  <a:gd name="connsiteX1325" fmla="*/ 1390487 w 2370204"/>
                  <a:gd name="connsiteY1325" fmla="*/ 914063 h 3025988"/>
                  <a:gd name="connsiteX1326" fmla="*/ 1422851 w 2370204"/>
                  <a:gd name="connsiteY1326" fmla="*/ 1104499 h 3025988"/>
                  <a:gd name="connsiteX1327" fmla="*/ 1422872 w 2370204"/>
                  <a:gd name="connsiteY1327" fmla="*/ 1104499 h 3025988"/>
                  <a:gd name="connsiteX1328" fmla="*/ 1442329 w 2370204"/>
                  <a:gd name="connsiteY1328" fmla="*/ 1125047 h 3025988"/>
                  <a:gd name="connsiteX1329" fmla="*/ 1443570 w 2370204"/>
                  <a:gd name="connsiteY1329" fmla="*/ 1125732 h 3025988"/>
                  <a:gd name="connsiteX1330" fmla="*/ 1484153 w 2370204"/>
                  <a:gd name="connsiteY1330" fmla="*/ 1133844 h 3025988"/>
                  <a:gd name="connsiteX1331" fmla="*/ 1500271 w 2370204"/>
                  <a:gd name="connsiteY1331" fmla="*/ 1131768 h 3025988"/>
                  <a:gd name="connsiteX1332" fmla="*/ 1523280 w 2370204"/>
                  <a:gd name="connsiteY1332" fmla="*/ 1120574 h 3025988"/>
                  <a:gd name="connsiteX1333" fmla="*/ 1556736 w 2370204"/>
                  <a:gd name="connsiteY1333" fmla="*/ 1131276 h 3025988"/>
                  <a:gd name="connsiteX1334" fmla="*/ 1560910 w 2370204"/>
                  <a:gd name="connsiteY1334" fmla="*/ 1138917 h 3025988"/>
                  <a:gd name="connsiteX1335" fmla="*/ 1591047 w 2370204"/>
                  <a:gd name="connsiteY1335" fmla="*/ 1155548 h 3025988"/>
                  <a:gd name="connsiteX1336" fmla="*/ 1608064 w 2370204"/>
                  <a:gd name="connsiteY1336" fmla="*/ 1154500 h 3025988"/>
                  <a:gd name="connsiteX1337" fmla="*/ 1620842 w 2370204"/>
                  <a:gd name="connsiteY1337" fmla="*/ 1147393 h 3025988"/>
                  <a:gd name="connsiteX1338" fmla="*/ 1628869 w 2370204"/>
                  <a:gd name="connsiteY1338" fmla="*/ 1136156 h 3025988"/>
                  <a:gd name="connsiteX1339" fmla="*/ 1650530 w 2370204"/>
                  <a:gd name="connsiteY1339" fmla="*/ 1130933 h 3025988"/>
                  <a:gd name="connsiteX1340" fmla="*/ 1675252 w 2370204"/>
                  <a:gd name="connsiteY1340" fmla="*/ 1114002 h 3025988"/>
                  <a:gd name="connsiteX1341" fmla="*/ 1674931 w 2370204"/>
                  <a:gd name="connsiteY1341" fmla="*/ 1110942 h 3025988"/>
                  <a:gd name="connsiteX1342" fmla="*/ 1677757 w 2370204"/>
                  <a:gd name="connsiteY1342" fmla="*/ 1101631 h 3025988"/>
                  <a:gd name="connsiteX1343" fmla="*/ 1682851 w 2370204"/>
                  <a:gd name="connsiteY1343" fmla="*/ 1095509 h 3025988"/>
                  <a:gd name="connsiteX1344" fmla="*/ 1676216 w 2370204"/>
                  <a:gd name="connsiteY1344" fmla="*/ 1075410 h 3025988"/>
                  <a:gd name="connsiteX1345" fmla="*/ 1658600 w 2370204"/>
                  <a:gd name="connsiteY1345" fmla="*/ 1071129 h 3025988"/>
                  <a:gd name="connsiteX1346" fmla="*/ 1649075 w 2370204"/>
                  <a:gd name="connsiteY1346" fmla="*/ 1058693 h 3025988"/>
                  <a:gd name="connsiteX1347" fmla="*/ 1649460 w 2370204"/>
                  <a:gd name="connsiteY1347" fmla="*/ 1043774 h 3025988"/>
                  <a:gd name="connsiteX1348" fmla="*/ 1664828 w 2370204"/>
                  <a:gd name="connsiteY1348" fmla="*/ 1039836 h 3025988"/>
                  <a:gd name="connsiteX1349" fmla="*/ 1667654 w 2370204"/>
                  <a:gd name="connsiteY1349" fmla="*/ 1044673 h 3025988"/>
                  <a:gd name="connsiteX1350" fmla="*/ 1682145 w 2370204"/>
                  <a:gd name="connsiteY1350" fmla="*/ 1041398 h 3025988"/>
                  <a:gd name="connsiteX1351" fmla="*/ 1685398 w 2370204"/>
                  <a:gd name="connsiteY1351" fmla="*/ 1003148 h 3025988"/>
                  <a:gd name="connsiteX1352" fmla="*/ 1689165 w 2370204"/>
                  <a:gd name="connsiteY1352" fmla="*/ 997113 h 3025988"/>
                  <a:gd name="connsiteX1353" fmla="*/ 1738289 w 2370204"/>
                  <a:gd name="connsiteY1353" fmla="*/ 967917 h 3025988"/>
                  <a:gd name="connsiteX1354" fmla="*/ 1777116 w 2370204"/>
                  <a:gd name="connsiteY1354" fmla="*/ 949530 h 3025988"/>
                  <a:gd name="connsiteX1355" fmla="*/ 1798435 w 2370204"/>
                  <a:gd name="connsiteY1355" fmla="*/ 926777 h 3025988"/>
                  <a:gd name="connsiteX1356" fmla="*/ 1814960 w 2370204"/>
                  <a:gd name="connsiteY1356" fmla="*/ 885039 h 3025988"/>
                  <a:gd name="connsiteX1357" fmla="*/ 1840324 w 2370204"/>
                  <a:gd name="connsiteY1357" fmla="*/ 860637 h 3025988"/>
                  <a:gd name="connsiteX1358" fmla="*/ 1862734 w 2370204"/>
                  <a:gd name="connsiteY1358" fmla="*/ 852718 h 3025988"/>
                  <a:gd name="connsiteX1359" fmla="*/ 1876497 w 2370204"/>
                  <a:gd name="connsiteY1359" fmla="*/ 844691 h 3025988"/>
                  <a:gd name="connsiteX1360" fmla="*/ 1905286 w 2370204"/>
                  <a:gd name="connsiteY1360" fmla="*/ 819584 h 3025988"/>
                  <a:gd name="connsiteX1361" fmla="*/ 1918151 w 2370204"/>
                  <a:gd name="connsiteY1361" fmla="*/ 775640 h 3025988"/>
                  <a:gd name="connsiteX1362" fmla="*/ 1917252 w 2370204"/>
                  <a:gd name="connsiteY1362" fmla="*/ 772601 h 3025988"/>
                  <a:gd name="connsiteX1363" fmla="*/ 1917380 w 2370204"/>
                  <a:gd name="connsiteY1363" fmla="*/ 769818 h 3025988"/>
                  <a:gd name="connsiteX1364" fmla="*/ 1908390 w 2370204"/>
                  <a:gd name="connsiteY1364" fmla="*/ 749120 h 3025988"/>
                  <a:gd name="connsiteX1365" fmla="*/ 1908347 w 2370204"/>
                  <a:gd name="connsiteY1365" fmla="*/ 749056 h 3025988"/>
                  <a:gd name="connsiteX1366" fmla="*/ 1899978 w 2370204"/>
                  <a:gd name="connsiteY1366" fmla="*/ 742955 h 3025988"/>
                  <a:gd name="connsiteX1367" fmla="*/ 1897324 w 2370204"/>
                  <a:gd name="connsiteY1367" fmla="*/ 742592 h 3025988"/>
                  <a:gd name="connsiteX1368" fmla="*/ 1893964 w 2370204"/>
                  <a:gd name="connsiteY1368" fmla="*/ 742506 h 3025988"/>
                  <a:gd name="connsiteX1369" fmla="*/ 1887200 w 2370204"/>
                  <a:gd name="connsiteY1369" fmla="*/ 742377 h 3025988"/>
                  <a:gd name="connsiteX1370" fmla="*/ 1860102 w 2370204"/>
                  <a:gd name="connsiteY1370" fmla="*/ 741800 h 3025988"/>
                  <a:gd name="connsiteX1371" fmla="*/ 1833004 w 2370204"/>
                  <a:gd name="connsiteY1371" fmla="*/ 741222 h 3025988"/>
                  <a:gd name="connsiteX1372" fmla="*/ 1819454 w 2370204"/>
                  <a:gd name="connsiteY1372" fmla="*/ 740922 h 3025988"/>
                  <a:gd name="connsiteX1373" fmla="*/ 1812691 w 2370204"/>
                  <a:gd name="connsiteY1373" fmla="*/ 740794 h 3025988"/>
                  <a:gd name="connsiteX1374" fmla="*/ 1810935 w 2370204"/>
                  <a:gd name="connsiteY1374" fmla="*/ 740751 h 3025988"/>
                  <a:gd name="connsiteX1375" fmla="*/ 1808924 w 2370204"/>
                  <a:gd name="connsiteY1375" fmla="*/ 740580 h 3025988"/>
                  <a:gd name="connsiteX1376" fmla="*/ 1804942 w 2370204"/>
                  <a:gd name="connsiteY1376" fmla="*/ 739638 h 3025988"/>
                  <a:gd name="connsiteX1377" fmla="*/ 1797986 w 2370204"/>
                  <a:gd name="connsiteY1377" fmla="*/ 735507 h 3025988"/>
                  <a:gd name="connsiteX1378" fmla="*/ 1795225 w 2370204"/>
                  <a:gd name="connsiteY1378" fmla="*/ 732510 h 3025988"/>
                  <a:gd name="connsiteX1379" fmla="*/ 1793234 w 2370204"/>
                  <a:gd name="connsiteY1379" fmla="*/ 729471 h 3025988"/>
                  <a:gd name="connsiteX1380" fmla="*/ 1785935 w 2370204"/>
                  <a:gd name="connsiteY1380" fmla="*/ 718062 h 3025988"/>
                  <a:gd name="connsiteX1381" fmla="*/ 1771359 w 2370204"/>
                  <a:gd name="connsiteY1381" fmla="*/ 695202 h 3025988"/>
                  <a:gd name="connsiteX1382" fmla="*/ 1742184 w 2370204"/>
                  <a:gd name="connsiteY1382" fmla="*/ 649525 h 3025988"/>
                  <a:gd name="connsiteX1383" fmla="*/ 1727608 w 2370204"/>
                  <a:gd name="connsiteY1383" fmla="*/ 626665 h 3025988"/>
                  <a:gd name="connsiteX1384" fmla="*/ 1720330 w 2370204"/>
                  <a:gd name="connsiteY1384" fmla="*/ 615256 h 3025988"/>
                  <a:gd name="connsiteX1385" fmla="*/ 1719431 w 2370204"/>
                  <a:gd name="connsiteY1385" fmla="*/ 613844 h 3025988"/>
                  <a:gd name="connsiteX1386" fmla="*/ 1718618 w 2370204"/>
                  <a:gd name="connsiteY1386" fmla="*/ 612730 h 3025988"/>
                  <a:gd name="connsiteX1387" fmla="*/ 1716734 w 2370204"/>
                  <a:gd name="connsiteY1387" fmla="*/ 610804 h 3025988"/>
                  <a:gd name="connsiteX1388" fmla="*/ 1711875 w 2370204"/>
                  <a:gd name="connsiteY1388" fmla="*/ 608171 h 3025988"/>
                  <a:gd name="connsiteX1389" fmla="*/ 1660676 w 2370204"/>
                  <a:gd name="connsiteY1389" fmla="*/ 590363 h 3025988"/>
                  <a:gd name="connsiteX1390" fmla="*/ 1558255 w 2370204"/>
                  <a:gd name="connsiteY1390" fmla="*/ 554789 h 3025988"/>
                  <a:gd name="connsiteX1391" fmla="*/ 1556286 w 2370204"/>
                  <a:gd name="connsiteY1391" fmla="*/ 550700 h 3025988"/>
                  <a:gd name="connsiteX1392" fmla="*/ 1560375 w 2370204"/>
                  <a:gd name="connsiteY1392" fmla="*/ 548710 h 3025988"/>
                  <a:gd name="connsiteX1393" fmla="*/ 1662816 w 2370204"/>
                  <a:gd name="connsiteY1393" fmla="*/ 584134 h 3025988"/>
                  <a:gd name="connsiteX1394" fmla="*/ 1714059 w 2370204"/>
                  <a:gd name="connsiteY1394" fmla="*/ 601857 h 3025988"/>
                  <a:gd name="connsiteX1395" fmla="*/ 1721015 w 2370204"/>
                  <a:gd name="connsiteY1395" fmla="*/ 605667 h 3025988"/>
                  <a:gd name="connsiteX1396" fmla="*/ 1723841 w 2370204"/>
                  <a:gd name="connsiteY1396" fmla="*/ 608557 h 3025988"/>
                  <a:gd name="connsiteX1397" fmla="*/ 1725039 w 2370204"/>
                  <a:gd name="connsiteY1397" fmla="*/ 610205 h 3025988"/>
                  <a:gd name="connsiteX1398" fmla="*/ 1725960 w 2370204"/>
                  <a:gd name="connsiteY1398" fmla="*/ 611639 h 3025988"/>
                  <a:gd name="connsiteX1399" fmla="*/ 1733280 w 2370204"/>
                  <a:gd name="connsiteY1399" fmla="*/ 623047 h 3025988"/>
                  <a:gd name="connsiteX1400" fmla="*/ 1747899 w 2370204"/>
                  <a:gd name="connsiteY1400" fmla="*/ 645886 h 3025988"/>
                  <a:gd name="connsiteX1401" fmla="*/ 1777116 w 2370204"/>
                  <a:gd name="connsiteY1401" fmla="*/ 691520 h 3025988"/>
                  <a:gd name="connsiteX1402" fmla="*/ 1791736 w 2370204"/>
                  <a:gd name="connsiteY1402" fmla="*/ 714338 h 3025988"/>
                  <a:gd name="connsiteX1403" fmla="*/ 1799056 w 2370204"/>
                  <a:gd name="connsiteY1403" fmla="*/ 725768 h 3025988"/>
                  <a:gd name="connsiteX1404" fmla="*/ 1802588 w 2370204"/>
                  <a:gd name="connsiteY1404" fmla="*/ 730370 h 3025988"/>
                  <a:gd name="connsiteX1405" fmla="*/ 1807211 w 2370204"/>
                  <a:gd name="connsiteY1405" fmla="*/ 733088 h 3025988"/>
                  <a:gd name="connsiteX1406" fmla="*/ 1809844 w 2370204"/>
                  <a:gd name="connsiteY1406" fmla="*/ 733709 h 3025988"/>
                  <a:gd name="connsiteX1407" fmla="*/ 1811171 w 2370204"/>
                  <a:gd name="connsiteY1407" fmla="*/ 733816 h 3025988"/>
                  <a:gd name="connsiteX1408" fmla="*/ 1812819 w 2370204"/>
                  <a:gd name="connsiteY1408" fmla="*/ 733859 h 3025988"/>
                  <a:gd name="connsiteX1409" fmla="*/ 1819604 w 2370204"/>
                  <a:gd name="connsiteY1409" fmla="*/ 733987 h 3025988"/>
                  <a:gd name="connsiteX1410" fmla="*/ 1833153 w 2370204"/>
                  <a:gd name="connsiteY1410" fmla="*/ 734244 h 3025988"/>
                  <a:gd name="connsiteX1411" fmla="*/ 1860252 w 2370204"/>
                  <a:gd name="connsiteY1411" fmla="*/ 734779 h 3025988"/>
                  <a:gd name="connsiteX1412" fmla="*/ 1887349 w 2370204"/>
                  <a:gd name="connsiteY1412" fmla="*/ 735314 h 3025988"/>
                  <a:gd name="connsiteX1413" fmla="*/ 1894113 w 2370204"/>
                  <a:gd name="connsiteY1413" fmla="*/ 735442 h 3025988"/>
                  <a:gd name="connsiteX1414" fmla="*/ 1897559 w 2370204"/>
                  <a:gd name="connsiteY1414" fmla="*/ 735528 h 3025988"/>
                  <a:gd name="connsiteX1415" fmla="*/ 1901605 w 2370204"/>
                  <a:gd name="connsiteY1415" fmla="*/ 736063 h 3025988"/>
                  <a:gd name="connsiteX1416" fmla="*/ 1914490 w 2370204"/>
                  <a:gd name="connsiteY1416" fmla="*/ 745460 h 3025988"/>
                  <a:gd name="connsiteX1417" fmla="*/ 1914598 w 2370204"/>
                  <a:gd name="connsiteY1417" fmla="*/ 745652 h 3025988"/>
                  <a:gd name="connsiteX1418" fmla="*/ 1914683 w 2370204"/>
                  <a:gd name="connsiteY1418" fmla="*/ 745866 h 3025988"/>
                  <a:gd name="connsiteX1419" fmla="*/ 1925492 w 2370204"/>
                  <a:gd name="connsiteY1419" fmla="*/ 770653 h 3025988"/>
                  <a:gd name="connsiteX1420" fmla="*/ 1925535 w 2370204"/>
                  <a:gd name="connsiteY1420" fmla="*/ 770717 h 3025988"/>
                  <a:gd name="connsiteX1421" fmla="*/ 1927226 w 2370204"/>
                  <a:gd name="connsiteY1421" fmla="*/ 773435 h 3025988"/>
                  <a:gd name="connsiteX1422" fmla="*/ 1949273 w 2370204"/>
                  <a:gd name="connsiteY1422" fmla="*/ 773050 h 3025988"/>
                  <a:gd name="connsiteX1423" fmla="*/ 1958370 w 2370204"/>
                  <a:gd name="connsiteY1423" fmla="*/ 757104 h 3025988"/>
                  <a:gd name="connsiteX1424" fmla="*/ 1966461 w 2370204"/>
                  <a:gd name="connsiteY1424" fmla="*/ 749248 h 3025988"/>
                  <a:gd name="connsiteX1425" fmla="*/ 2037673 w 2370204"/>
                  <a:gd name="connsiteY1425" fmla="*/ 711191 h 3025988"/>
                  <a:gd name="connsiteX1426" fmla="*/ 2046535 w 2370204"/>
                  <a:gd name="connsiteY1426" fmla="*/ 701837 h 3025988"/>
                  <a:gd name="connsiteX1427" fmla="*/ 2087674 w 2370204"/>
                  <a:gd name="connsiteY1427" fmla="*/ 613522 h 3025988"/>
                  <a:gd name="connsiteX1428" fmla="*/ 2100966 w 2370204"/>
                  <a:gd name="connsiteY1428" fmla="*/ 599545 h 3025988"/>
                  <a:gd name="connsiteX1429" fmla="*/ 2102722 w 2370204"/>
                  <a:gd name="connsiteY1429" fmla="*/ 598625 h 3025988"/>
                  <a:gd name="connsiteX1430" fmla="*/ 2118154 w 2370204"/>
                  <a:gd name="connsiteY1430" fmla="*/ 576578 h 3025988"/>
                  <a:gd name="connsiteX1431" fmla="*/ 2118197 w 2370204"/>
                  <a:gd name="connsiteY1431" fmla="*/ 576193 h 3025988"/>
                  <a:gd name="connsiteX1432" fmla="*/ 2134700 w 2370204"/>
                  <a:gd name="connsiteY1432" fmla="*/ 553076 h 3025988"/>
                  <a:gd name="connsiteX1433" fmla="*/ 2175561 w 2370204"/>
                  <a:gd name="connsiteY1433" fmla="*/ 532678 h 3025988"/>
                  <a:gd name="connsiteX1434" fmla="*/ 2203066 w 2370204"/>
                  <a:gd name="connsiteY1434" fmla="*/ 525764 h 3025988"/>
                  <a:gd name="connsiteX1435" fmla="*/ 2203109 w 2370204"/>
                  <a:gd name="connsiteY1435" fmla="*/ 525764 h 3025988"/>
                  <a:gd name="connsiteX1436" fmla="*/ 2258076 w 2370204"/>
                  <a:gd name="connsiteY1436" fmla="*/ 493122 h 3025988"/>
                  <a:gd name="connsiteX1437" fmla="*/ 2267536 w 2370204"/>
                  <a:gd name="connsiteY1437" fmla="*/ 476876 h 3025988"/>
                  <a:gd name="connsiteX1438" fmla="*/ 2287892 w 2370204"/>
                  <a:gd name="connsiteY1438" fmla="*/ 455215 h 3025988"/>
                  <a:gd name="connsiteX1439" fmla="*/ 2299771 w 2370204"/>
                  <a:gd name="connsiteY1439" fmla="*/ 447295 h 3025988"/>
                  <a:gd name="connsiteX1440" fmla="*/ 2327619 w 2370204"/>
                  <a:gd name="connsiteY1440" fmla="*/ 406220 h 3025988"/>
                  <a:gd name="connsiteX1441" fmla="*/ 2335688 w 2370204"/>
                  <a:gd name="connsiteY1441" fmla="*/ 368034 h 3025988"/>
                  <a:gd name="connsiteX1442" fmla="*/ 2342324 w 2370204"/>
                  <a:gd name="connsiteY1442" fmla="*/ 350097 h 3025988"/>
                  <a:gd name="connsiteX1443" fmla="*/ 2365184 w 2370204"/>
                  <a:gd name="connsiteY1443" fmla="*/ 308337 h 3025988"/>
                  <a:gd name="connsiteX1444" fmla="*/ 2343223 w 2370204"/>
                  <a:gd name="connsiteY1444" fmla="*/ 281646 h 3025988"/>
                  <a:gd name="connsiteX1445" fmla="*/ 2342174 w 2370204"/>
                  <a:gd name="connsiteY1445" fmla="*/ 281988 h 3025988"/>
                  <a:gd name="connsiteX1446" fmla="*/ 2302918 w 2370204"/>
                  <a:gd name="connsiteY1446" fmla="*/ 252921 h 3025988"/>
                  <a:gd name="connsiteX1447" fmla="*/ 2303432 w 2370204"/>
                  <a:gd name="connsiteY1447" fmla="*/ 223147 h 3025988"/>
                  <a:gd name="connsiteX1448" fmla="*/ 2310303 w 2370204"/>
                  <a:gd name="connsiteY1448" fmla="*/ 206987 h 3025988"/>
                  <a:gd name="connsiteX1449" fmla="*/ 2338556 w 2370204"/>
                  <a:gd name="connsiteY1449" fmla="*/ 178733 h 3025988"/>
                  <a:gd name="connsiteX1450" fmla="*/ 2345363 w 2370204"/>
                  <a:gd name="connsiteY1450" fmla="*/ 160304 h 3025988"/>
                  <a:gd name="connsiteX1451" fmla="*/ 2342987 w 2370204"/>
                  <a:gd name="connsiteY1451" fmla="*/ 130209 h 3025988"/>
                  <a:gd name="connsiteX1452" fmla="*/ 2352769 w 2370204"/>
                  <a:gd name="connsiteY1452" fmla="*/ 109661 h 3025988"/>
                  <a:gd name="connsiteX1453" fmla="*/ 2353047 w 2370204"/>
                  <a:gd name="connsiteY1453" fmla="*/ 109468 h 3025988"/>
                  <a:gd name="connsiteX1454" fmla="*/ 2363129 w 2370204"/>
                  <a:gd name="connsiteY1454" fmla="*/ 87528 h 3025988"/>
                  <a:gd name="connsiteX1455" fmla="*/ 2362337 w 2370204"/>
                  <a:gd name="connsiteY1455" fmla="*/ 80508 h 3025988"/>
                  <a:gd name="connsiteX1456" fmla="*/ 2363835 w 2370204"/>
                  <a:gd name="connsiteY1456" fmla="*/ 71753 h 3025988"/>
                  <a:gd name="connsiteX1457" fmla="*/ 2368587 w 2370204"/>
                  <a:gd name="connsiteY1457" fmla="*/ 61886 h 3025988"/>
                  <a:gd name="connsiteX1458" fmla="*/ 593555 w 2370204"/>
                  <a:gd name="connsiteY1458" fmla="*/ 1240417 h 3025988"/>
                  <a:gd name="connsiteX1459" fmla="*/ 595674 w 2370204"/>
                  <a:gd name="connsiteY1459" fmla="*/ 1237956 h 3025988"/>
                  <a:gd name="connsiteX1460" fmla="*/ 608581 w 2370204"/>
                  <a:gd name="connsiteY1460" fmla="*/ 1235387 h 3025988"/>
                  <a:gd name="connsiteX1461" fmla="*/ 611727 w 2370204"/>
                  <a:gd name="connsiteY1461" fmla="*/ 1237956 h 3025988"/>
                  <a:gd name="connsiteX1462" fmla="*/ 611727 w 2370204"/>
                  <a:gd name="connsiteY1462" fmla="*/ 1264818 h 3025988"/>
                  <a:gd name="connsiteX1463" fmla="*/ 612027 w 2370204"/>
                  <a:gd name="connsiteY1463" fmla="*/ 1266038 h 3025988"/>
                  <a:gd name="connsiteX1464" fmla="*/ 637905 w 2370204"/>
                  <a:gd name="connsiteY1464" fmla="*/ 1315076 h 3025988"/>
                  <a:gd name="connsiteX1465" fmla="*/ 633710 w 2370204"/>
                  <a:gd name="connsiteY1465" fmla="*/ 1318180 h 3025988"/>
                  <a:gd name="connsiteX1466" fmla="*/ 592677 w 2370204"/>
                  <a:gd name="connsiteY1466" fmla="*/ 1277126 h 3025988"/>
                  <a:gd name="connsiteX1467" fmla="*/ 591907 w 2370204"/>
                  <a:gd name="connsiteY1467" fmla="*/ 1275135 h 3025988"/>
                  <a:gd name="connsiteX1468" fmla="*/ 593555 w 2370204"/>
                  <a:gd name="connsiteY1468" fmla="*/ 1240417 h 3025988"/>
                  <a:gd name="connsiteX1469" fmla="*/ 691138 w 2370204"/>
                  <a:gd name="connsiteY1469" fmla="*/ 1438987 h 3025988"/>
                  <a:gd name="connsiteX1470" fmla="*/ 603294 w 2370204"/>
                  <a:gd name="connsiteY1470" fmla="*/ 1392239 h 3025988"/>
                  <a:gd name="connsiteX1471" fmla="*/ 601988 w 2370204"/>
                  <a:gd name="connsiteY1471" fmla="*/ 1391940 h 3025988"/>
                  <a:gd name="connsiteX1472" fmla="*/ 543832 w 2370204"/>
                  <a:gd name="connsiteY1472" fmla="*/ 1393652 h 3025988"/>
                  <a:gd name="connsiteX1473" fmla="*/ 541114 w 2370204"/>
                  <a:gd name="connsiteY1473" fmla="*/ 1391169 h 3025988"/>
                  <a:gd name="connsiteX1474" fmla="*/ 537711 w 2370204"/>
                  <a:gd name="connsiteY1474" fmla="*/ 1331579 h 3025988"/>
                  <a:gd name="connsiteX1475" fmla="*/ 536854 w 2370204"/>
                  <a:gd name="connsiteY1475" fmla="*/ 1329760 h 3025988"/>
                  <a:gd name="connsiteX1476" fmla="*/ 510099 w 2370204"/>
                  <a:gd name="connsiteY1476" fmla="*/ 1305830 h 3025988"/>
                  <a:gd name="connsiteX1477" fmla="*/ 512282 w 2370204"/>
                  <a:gd name="connsiteY1477" fmla="*/ 1301270 h 3025988"/>
                  <a:gd name="connsiteX1478" fmla="*/ 524397 w 2370204"/>
                  <a:gd name="connsiteY1478" fmla="*/ 1303304 h 3025988"/>
                  <a:gd name="connsiteX1479" fmla="*/ 525510 w 2370204"/>
                  <a:gd name="connsiteY1479" fmla="*/ 1303753 h 3025988"/>
                  <a:gd name="connsiteX1480" fmla="*/ 595396 w 2370204"/>
                  <a:gd name="connsiteY1480" fmla="*/ 1353925 h 3025988"/>
                  <a:gd name="connsiteX1481" fmla="*/ 595524 w 2370204"/>
                  <a:gd name="connsiteY1481" fmla="*/ 1354033 h 3025988"/>
                  <a:gd name="connsiteX1482" fmla="*/ 694028 w 2370204"/>
                  <a:gd name="connsiteY1482" fmla="*/ 1434620 h 3025988"/>
                  <a:gd name="connsiteX1483" fmla="*/ 691138 w 2370204"/>
                  <a:gd name="connsiteY1483" fmla="*/ 1438987 h 3025988"/>
                  <a:gd name="connsiteX1484" fmla="*/ 529855 w 2370204"/>
                  <a:gd name="connsiteY1484" fmla="*/ 2395639 h 3025988"/>
                  <a:gd name="connsiteX1485" fmla="*/ 422019 w 2370204"/>
                  <a:gd name="connsiteY1485" fmla="*/ 2403345 h 3025988"/>
                  <a:gd name="connsiteX1486" fmla="*/ 418509 w 2370204"/>
                  <a:gd name="connsiteY1486" fmla="*/ 2403880 h 3025988"/>
                  <a:gd name="connsiteX1487" fmla="*/ 395542 w 2370204"/>
                  <a:gd name="connsiteY1487" fmla="*/ 2409295 h 3025988"/>
                  <a:gd name="connsiteX1488" fmla="*/ 383662 w 2370204"/>
                  <a:gd name="connsiteY1488" fmla="*/ 2408803 h 3025988"/>
                  <a:gd name="connsiteX1489" fmla="*/ 348195 w 2370204"/>
                  <a:gd name="connsiteY1489" fmla="*/ 2397373 h 3025988"/>
                  <a:gd name="connsiteX1490" fmla="*/ 332869 w 2370204"/>
                  <a:gd name="connsiteY1490" fmla="*/ 2377253 h 3025988"/>
                  <a:gd name="connsiteX1491" fmla="*/ 332398 w 2370204"/>
                  <a:gd name="connsiteY1491" fmla="*/ 2366337 h 3025988"/>
                  <a:gd name="connsiteX1492" fmla="*/ 342972 w 2370204"/>
                  <a:gd name="connsiteY1492" fmla="*/ 2361413 h 3025988"/>
                  <a:gd name="connsiteX1493" fmla="*/ 351748 w 2370204"/>
                  <a:gd name="connsiteY1493" fmla="*/ 2369440 h 3025988"/>
                  <a:gd name="connsiteX1494" fmla="*/ 355644 w 2370204"/>
                  <a:gd name="connsiteY1494" fmla="*/ 2371088 h 3025988"/>
                  <a:gd name="connsiteX1495" fmla="*/ 376877 w 2370204"/>
                  <a:gd name="connsiteY1495" fmla="*/ 2372351 h 3025988"/>
                  <a:gd name="connsiteX1496" fmla="*/ 390426 w 2370204"/>
                  <a:gd name="connsiteY1496" fmla="*/ 2376333 h 3025988"/>
                  <a:gd name="connsiteX1497" fmla="*/ 406180 w 2370204"/>
                  <a:gd name="connsiteY1497" fmla="*/ 2385173 h 3025988"/>
                  <a:gd name="connsiteX1498" fmla="*/ 420863 w 2370204"/>
                  <a:gd name="connsiteY1498" fmla="*/ 2389197 h 3025988"/>
                  <a:gd name="connsiteX1499" fmla="*/ 529748 w 2370204"/>
                  <a:gd name="connsiteY1499" fmla="*/ 2391679 h 3025988"/>
                  <a:gd name="connsiteX1500" fmla="*/ 529855 w 2370204"/>
                  <a:gd name="connsiteY1500" fmla="*/ 2395639 h 3025988"/>
                  <a:gd name="connsiteX1501" fmla="*/ 918925 w 2370204"/>
                  <a:gd name="connsiteY1501" fmla="*/ 1436590 h 3025988"/>
                  <a:gd name="connsiteX1502" fmla="*/ 1008417 w 2370204"/>
                  <a:gd name="connsiteY1502" fmla="*/ 1431966 h 3025988"/>
                  <a:gd name="connsiteX1503" fmla="*/ 1010557 w 2370204"/>
                  <a:gd name="connsiteY1503" fmla="*/ 1436311 h 3025988"/>
                  <a:gd name="connsiteX1504" fmla="*/ 1004457 w 2370204"/>
                  <a:gd name="connsiteY1504" fmla="*/ 1443396 h 3025988"/>
                  <a:gd name="connsiteX1505" fmla="*/ 1002531 w 2370204"/>
                  <a:gd name="connsiteY1505" fmla="*/ 1444317 h 3025988"/>
                  <a:gd name="connsiteX1506" fmla="*/ 926737 w 2370204"/>
                  <a:gd name="connsiteY1506" fmla="*/ 1446093 h 3025988"/>
                  <a:gd name="connsiteX1507" fmla="*/ 925410 w 2370204"/>
                  <a:gd name="connsiteY1507" fmla="*/ 1445751 h 3025988"/>
                  <a:gd name="connsiteX1508" fmla="*/ 917790 w 2370204"/>
                  <a:gd name="connsiteY1508" fmla="*/ 1441534 h 3025988"/>
                  <a:gd name="connsiteX1509" fmla="*/ 918925 w 2370204"/>
                  <a:gd name="connsiteY1509" fmla="*/ 1436590 h 3025988"/>
                  <a:gd name="connsiteX1510" fmla="*/ 1490061 w 2370204"/>
                  <a:gd name="connsiteY1510" fmla="*/ 2455615 h 3025988"/>
                  <a:gd name="connsiteX1511" fmla="*/ 1442992 w 2370204"/>
                  <a:gd name="connsiteY1511" fmla="*/ 2505530 h 3025988"/>
                  <a:gd name="connsiteX1512" fmla="*/ 1432097 w 2370204"/>
                  <a:gd name="connsiteY1512" fmla="*/ 2501891 h 3025988"/>
                  <a:gd name="connsiteX1513" fmla="*/ 1433532 w 2370204"/>
                  <a:gd name="connsiteY1513" fmla="*/ 2497139 h 3025988"/>
                  <a:gd name="connsiteX1514" fmla="*/ 1478288 w 2370204"/>
                  <a:gd name="connsiteY1514" fmla="*/ 2443115 h 3025988"/>
                  <a:gd name="connsiteX1515" fmla="*/ 1488691 w 2370204"/>
                  <a:gd name="connsiteY1515" fmla="*/ 2444078 h 3025988"/>
                  <a:gd name="connsiteX1516" fmla="*/ 1490981 w 2370204"/>
                  <a:gd name="connsiteY1516" fmla="*/ 2448209 h 3025988"/>
                  <a:gd name="connsiteX1517" fmla="*/ 1490061 w 2370204"/>
                  <a:gd name="connsiteY1517" fmla="*/ 2455615 h 3025988"/>
                  <a:gd name="connsiteX1518" fmla="*/ 1555922 w 2370204"/>
                  <a:gd name="connsiteY1518" fmla="*/ 2278257 h 3025988"/>
                  <a:gd name="connsiteX1519" fmla="*/ 1587216 w 2370204"/>
                  <a:gd name="connsiteY1519" fmla="*/ 2256788 h 3025988"/>
                  <a:gd name="connsiteX1520" fmla="*/ 1625294 w 2370204"/>
                  <a:gd name="connsiteY1520" fmla="*/ 2238894 h 3025988"/>
                  <a:gd name="connsiteX1521" fmla="*/ 1648047 w 2370204"/>
                  <a:gd name="connsiteY1521" fmla="*/ 2232387 h 3025988"/>
                  <a:gd name="connsiteX1522" fmla="*/ 1701901 w 2370204"/>
                  <a:gd name="connsiteY1522" fmla="*/ 2200709 h 3025988"/>
                  <a:gd name="connsiteX1523" fmla="*/ 1778636 w 2370204"/>
                  <a:gd name="connsiteY1523" fmla="*/ 2123974 h 3025988"/>
                  <a:gd name="connsiteX1524" fmla="*/ 1847002 w 2370204"/>
                  <a:gd name="connsiteY1524" fmla="*/ 2053895 h 3025988"/>
                  <a:gd name="connsiteX1525" fmla="*/ 1872559 w 2370204"/>
                  <a:gd name="connsiteY1525" fmla="*/ 2015453 h 3025988"/>
                  <a:gd name="connsiteX1526" fmla="*/ 1917038 w 2370204"/>
                  <a:gd name="connsiteY1526" fmla="*/ 1959929 h 3025988"/>
                  <a:gd name="connsiteX1527" fmla="*/ 1917744 w 2370204"/>
                  <a:gd name="connsiteY1527" fmla="*/ 1959416 h 3025988"/>
                  <a:gd name="connsiteX1528" fmla="*/ 1943001 w 2370204"/>
                  <a:gd name="connsiteY1528" fmla="*/ 1935379 h 3025988"/>
                  <a:gd name="connsiteX1529" fmla="*/ 1972261 w 2370204"/>
                  <a:gd name="connsiteY1529" fmla="*/ 1898413 h 3025988"/>
                  <a:gd name="connsiteX1530" fmla="*/ 1976777 w 2370204"/>
                  <a:gd name="connsiteY1530" fmla="*/ 1897878 h 3025988"/>
                  <a:gd name="connsiteX1531" fmla="*/ 1977291 w 2370204"/>
                  <a:gd name="connsiteY1531" fmla="*/ 1902394 h 3025988"/>
                  <a:gd name="connsiteX1532" fmla="*/ 1948031 w 2370204"/>
                  <a:gd name="connsiteY1532" fmla="*/ 1939360 h 3025988"/>
                  <a:gd name="connsiteX1533" fmla="*/ 1921468 w 2370204"/>
                  <a:gd name="connsiteY1533" fmla="*/ 1964638 h 3025988"/>
                  <a:gd name="connsiteX1534" fmla="*/ 1920762 w 2370204"/>
                  <a:gd name="connsiteY1534" fmla="*/ 1965152 h 3025988"/>
                  <a:gd name="connsiteX1535" fmla="*/ 1878467 w 2370204"/>
                  <a:gd name="connsiteY1535" fmla="*/ 2017957 h 3025988"/>
                  <a:gd name="connsiteX1536" fmla="*/ 1851604 w 2370204"/>
                  <a:gd name="connsiteY1536" fmla="*/ 2058369 h 3025988"/>
                  <a:gd name="connsiteX1537" fmla="*/ 1783195 w 2370204"/>
                  <a:gd name="connsiteY1537" fmla="*/ 2128490 h 3025988"/>
                  <a:gd name="connsiteX1538" fmla="*/ 1706439 w 2370204"/>
                  <a:gd name="connsiteY1538" fmla="*/ 2205246 h 3025988"/>
                  <a:gd name="connsiteX1539" fmla="*/ 1649824 w 2370204"/>
                  <a:gd name="connsiteY1539" fmla="*/ 2238552 h 3025988"/>
                  <a:gd name="connsiteX1540" fmla="*/ 1627071 w 2370204"/>
                  <a:gd name="connsiteY1540" fmla="*/ 2245059 h 3025988"/>
                  <a:gd name="connsiteX1541" fmla="*/ 1590855 w 2370204"/>
                  <a:gd name="connsiteY1541" fmla="*/ 2262097 h 3025988"/>
                  <a:gd name="connsiteX1542" fmla="*/ 1559561 w 2370204"/>
                  <a:gd name="connsiteY1542" fmla="*/ 2283565 h 3025988"/>
                  <a:gd name="connsiteX1543" fmla="*/ 1500527 w 2370204"/>
                  <a:gd name="connsiteY1543" fmla="*/ 2305633 h 3025988"/>
                  <a:gd name="connsiteX1544" fmla="*/ 1439910 w 2370204"/>
                  <a:gd name="connsiteY1544" fmla="*/ 2312633 h 3025988"/>
                  <a:gd name="connsiteX1545" fmla="*/ 1401703 w 2370204"/>
                  <a:gd name="connsiteY1545" fmla="*/ 2311434 h 3025988"/>
                  <a:gd name="connsiteX1546" fmla="*/ 1350589 w 2370204"/>
                  <a:gd name="connsiteY1546" fmla="*/ 2302230 h 3025988"/>
                  <a:gd name="connsiteX1547" fmla="*/ 1280917 w 2370204"/>
                  <a:gd name="connsiteY1547" fmla="*/ 2309722 h 3025988"/>
                  <a:gd name="connsiteX1548" fmla="*/ 1253734 w 2370204"/>
                  <a:gd name="connsiteY1548" fmla="*/ 2320959 h 3025988"/>
                  <a:gd name="connsiteX1549" fmla="*/ 1252514 w 2370204"/>
                  <a:gd name="connsiteY1549" fmla="*/ 2321216 h 3025988"/>
                  <a:gd name="connsiteX1550" fmla="*/ 1249538 w 2370204"/>
                  <a:gd name="connsiteY1550" fmla="*/ 2319225 h 3025988"/>
                  <a:gd name="connsiteX1551" fmla="*/ 1251294 w 2370204"/>
                  <a:gd name="connsiteY1551" fmla="*/ 2315030 h 3025988"/>
                  <a:gd name="connsiteX1552" fmla="*/ 1278477 w 2370204"/>
                  <a:gd name="connsiteY1552" fmla="*/ 2303771 h 3025988"/>
                  <a:gd name="connsiteX1553" fmla="*/ 1351723 w 2370204"/>
                  <a:gd name="connsiteY1553" fmla="*/ 2295894 h 3025988"/>
                  <a:gd name="connsiteX1554" fmla="*/ 1402859 w 2370204"/>
                  <a:gd name="connsiteY1554" fmla="*/ 2305098 h 3025988"/>
                  <a:gd name="connsiteX1555" fmla="*/ 1439182 w 2370204"/>
                  <a:gd name="connsiteY1555" fmla="*/ 2306254 h 3025988"/>
                  <a:gd name="connsiteX1556" fmla="*/ 1499778 w 2370204"/>
                  <a:gd name="connsiteY1556" fmla="*/ 2299255 h 3025988"/>
                  <a:gd name="connsiteX1557" fmla="*/ 1555922 w 2370204"/>
                  <a:gd name="connsiteY1557" fmla="*/ 2278257 h 3025988"/>
                  <a:gd name="connsiteX1558" fmla="*/ 1344360 w 2370204"/>
                  <a:gd name="connsiteY1558" fmla="*/ 1913075 h 3025988"/>
                  <a:gd name="connsiteX1559" fmla="*/ 1345473 w 2370204"/>
                  <a:gd name="connsiteY1559" fmla="*/ 1910999 h 3025988"/>
                  <a:gd name="connsiteX1560" fmla="*/ 1355512 w 2370204"/>
                  <a:gd name="connsiteY1560" fmla="*/ 1879192 h 3025988"/>
                  <a:gd name="connsiteX1561" fmla="*/ 1356925 w 2370204"/>
                  <a:gd name="connsiteY1561" fmla="*/ 1876773 h 3025988"/>
                  <a:gd name="connsiteX1562" fmla="*/ 1409772 w 2370204"/>
                  <a:gd name="connsiteY1562" fmla="*/ 1820415 h 3025988"/>
                  <a:gd name="connsiteX1563" fmla="*/ 1410436 w 2370204"/>
                  <a:gd name="connsiteY1563" fmla="*/ 1819559 h 3025988"/>
                  <a:gd name="connsiteX1564" fmla="*/ 1489162 w 2370204"/>
                  <a:gd name="connsiteY1564" fmla="*/ 1699694 h 3025988"/>
                  <a:gd name="connsiteX1565" fmla="*/ 1490232 w 2370204"/>
                  <a:gd name="connsiteY1565" fmla="*/ 1698452 h 3025988"/>
                  <a:gd name="connsiteX1566" fmla="*/ 1506328 w 2370204"/>
                  <a:gd name="connsiteY1566" fmla="*/ 1684154 h 3025988"/>
                  <a:gd name="connsiteX1567" fmla="*/ 1516559 w 2370204"/>
                  <a:gd name="connsiteY1567" fmla="*/ 1690490 h 3025988"/>
                  <a:gd name="connsiteX1568" fmla="*/ 1511637 w 2370204"/>
                  <a:gd name="connsiteY1568" fmla="*/ 1708555 h 3025988"/>
                  <a:gd name="connsiteX1569" fmla="*/ 1510459 w 2370204"/>
                  <a:gd name="connsiteY1569" fmla="*/ 1710867 h 3025988"/>
                  <a:gd name="connsiteX1570" fmla="*/ 1473622 w 2370204"/>
                  <a:gd name="connsiteY1570" fmla="*/ 1756480 h 3025988"/>
                  <a:gd name="connsiteX1571" fmla="*/ 1473151 w 2370204"/>
                  <a:gd name="connsiteY1571" fmla="*/ 1757143 h 3025988"/>
                  <a:gd name="connsiteX1572" fmla="*/ 1439182 w 2370204"/>
                  <a:gd name="connsiteY1572" fmla="*/ 1812560 h 3025988"/>
                  <a:gd name="connsiteX1573" fmla="*/ 1438883 w 2370204"/>
                  <a:gd name="connsiteY1573" fmla="*/ 1813009 h 3025988"/>
                  <a:gd name="connsiteX1574" fmla="*/ 1372208 w 2370204"/>
                  <a:gd name="connsiteY1574" fmla="*/ 1903122 h 3025988"/>
                  <a:gd name="connsiteX1575" fmla="*/ 1283978 w 2370204"/>
                  <a:gd name="connsiteY1575" fmla="*/ 2036322 h 3025988"/>
                  <a:gd name="connsiteX1576" fmla="*/ 1283315 w 2370204"/>
                  <a:gd name="connsiteY1576" fmla="*/ 2037178 h 3025988"/>
                  <a:gd name="connsiteX1577" fmla="*/ 1159447 w 2370204"/>
                  <a:gd name="connsiteY1577" fmla="*/ 2168238 h 3025988"/>
                  <a:gd name="connsiteX1578" fmla="*/ 1158741 w 2370204"/>
                  <a:gd name="connsiteY1578" fmla="*/ 2169116 h 3025988"/>
                  <a:gd name="connsiteX1579" fmla="*/ 1150864 w 2370204"/>
                  <a:gd name="connsiteY1579" fmla="*/ 2181188 h 3025988"/>
                  <a:gd name="connsiteX1580" fmla="*/ 1139455 w 2370204"/>
                  <a:gd name="connsiteY1580" fmla="*/ 2176393 h 3025988"/>
                  <a:gd name="connsiteX1581" fmla="*/ 1142794 w 2370204"/>
                  <a:gd name="connsiteY1581" fmla="*/ 2161431 h 3025988"/>
                  <a:gd name="connsiteX1582" fmla="*/ 1143565 w 2370204"/>
                  <a:gd name="connsiteY1582" fmla="*/ 2160468 h 3025988"/>
                  <a:gd name="connsiteX1583" fmla="*/ 1344360 w 2370204"/>
                  <a:gd name="connsiteY1583" fmla="*/ 1913075 h 3025988"/>
                  <a:gd name="connsiteX1584" fmla="*/ 1086650 w 2370204"/>
                  <a:gd name="connsiteY1584" fmla="*/ 1753954 h 3025988"/>
                  <a:gd name="connsiteX1585" fmla="*/ 1113791 w 2370204"/>
                  <a:gd name="connsiteY1585" fmla="*/ 1742845 h 3025988"/>
                  <a:gd name="connsiteX1586" fmla="*/ 1130872 w 2370204"/>
                  <a:gd name="connsiteY1586" fmla="*/ 1740041 h 3025988"/>
                  <a:gd name="connsiteX1587" fmla="*/ 1214692 w 2370204"/>
                  <a:gd name="connsiteY1587" fmla="*/ 1745285 h 3025988"/>
                  <a:gd name="connsiteX1588" fmla="*/ 1232329 w 2370204"/>
                  <a:gd name="connsiteY1588" fmla="*/ 1741325 h 3025988"/>
                  <a:gd name="connsiteX1589" fmla="*/ 1285049 w 2370204"/>
                  <a:gd name="connsiteY1589" fmla="*/ 1712237 h 3025988"/>
                  <a:gd name="connsiteX1590" fmla="*/ 1289415 w 2370204"/>
                  <a:gd name="connsiteY1590" fmla="*/ 1713499 h 3025988"/>
                  <a:gd name="connsiteX1591" fmla="*/ 1288152 w 2370204"/>
                  <a:gd name="connsiteY1591" fmla="*/ 1717845 h 3025988"/>
                  <a:gd name="connsiteX1592" fmla="*/ 1235433 w 2370204"/>
                  <a:gd name="connsiteY1592" fmla="*/ 1746955 h 3025988"/>
                  <a:gd name="connsiteX1593" fmla="*/ 1214285 w 2370204"/>
                  <a:gd name="connsiteY1593" fmla="*/ 1751685 h 3025988"/>
                  <a:gd name="connsiteX1594" fmla="*/ 1130487 w 2370204"/>
                  <a:gd name="connsiteY1594" fmla="*/ 1746441 h 3025988"/>
                  <a:gd name="connsiteX1595" fmla="*/ 1116231 w 2370204"/>
                  <a:gd name="connsiteY1595" fmla="*/ 1748795 h 3025988"/>
                  <a:gd name="connsiteX1596" fmla="*/ 1089090 w 2370204"/>
                  <a:gd name="connsiteY1596" fmla="*/ 1759905 h 3025988"/>
                  <a:gd name="connsiteX1597" fmla="*/ 1026054 w 2370204"/>
                  <a:gd name="connsiteY1597" fmla="*/ 1772319 h 3025988"/>
                  <a:gd name="connsiteX1598" fmla="*/ 967877 w 2370204"/>
                  <a:gd name="connsiteY1598" fmla="*/ 1761809 h 3025988"/>
                  <a:gd name="connsiteX1599" fmla="*/ 917062 w 2370204"/>
                  <a:gd name="connsiteY1599" fmla="*/ 1742845 h 3025988"/>
                  <a:gd name="connsiteX1600" fmla="*/ 890435 w 2370204"/>
                  <a:gd name="connsiteY1600" fmla="*/ 1744686 h 3025988"/>
                  <a:gd name="connsiteX1601" fmla="*/ 859827 w 2370204"/>
                  <a:gd name="connsiteY1601" fmla="*/ 1747319 h 3025988"/>
                  <a:gd name="connsiteX1602" fmla="*/ 824809 w 2370204"/>
                  <a:gd name="connsiteY1602" fmla="*/ 1735653 h 3025988"/>
                  <a:gd name="connsiteX1603" fmla="*/ 810018 w 2370204"/>
                  <a:gd name="connsiteY1603" fmla="*/ 1734326 h 3025988"/>
                  <a:gd name="connsiteX1604" fmla="*/ 773588 w 2370204"/>
                  <a:gd name="connsiteY1604" fmla="*/ 1739527 h 3025988"/>
                  <a:gd name="connsiteX1605" fmla="*/ 769949 w 2370204"/>
                  <a:gd name="connsiteY1605" fmla="*/ 1736809 h 3025988"/>
                  <a:gd name="connsiteX1606" fmla="*/ 772668 w 2370204"/>
                  <a:gd name="connsiteY1606" fmla="*/ 1733170 h 3025988"/>
                  <a:gd name="connsiteX1607" fmla="*/ 809119 w 2370204"/>
                  <a:gd name="connsiteY1607" fmla="*/ 1727969 h 3025988"/>
                  <a:gd name="connsiteX1608" fmla="*/ 826842 w 2370204"/>
                  <a:gd name="connsiteY1608" fmla="*/ 1729553 h 3025988"/>
                  <a:gd name="connsiteX1609" fmla="*/ 861860 w 2370204"/>
                  <a:gd name="connsiteY1609" fmla="*/ 1741240 h 3025988"/>
                  <a:gd name="connsiteX1610" fmla="*/ 887396 w 2370204"/>
                  <a:gd name="connsiteY1610" fmla="*/ 1739014 h 3025988"/>
                  <a:gd name="connsiteX1611" fmla="*/ 919310 w 2370204"/>
                  <a:gd name="connsiteY1611" fmla="*/ 1736830 h 3025988"/>
                  <a:gd name="connsiteX1612" fmla="*/ 970124 w 2370204"/>
                  <a:gd name="connsiteY1612" fmla="*/ 1755795 h 3025988"/>
                  <a:gd name="connsiteX1613" fmla="*/ 1086650 w 2370204"/>
                  <a:gd name="connsiteY1613" fmla="*/ 1753954 h 302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</a:cxnLst>
                <a:rect l="l" t="t" r="r" b="b"/>
                <a:pathLst>
                  <a:path w="2370204" h="3025988">
                    <a:moveTo>
                      <a:pt x="2368587" y="61886"/>
                    </a:moveTo>
                    <a:cubicBezTo>
                      <a:pt x="2373874" y="50905"/>
                      <a:pt x="2365526" y="38234"/>
                      <a:pt x="2353326" y="38790"/>
                    </a:cubicBezTo>
                    <a:lnTo>
                      <a:pt x="2317794" y="40396"/>
                    </a:lnTo>
                    <a:lnTo>
                      <a:pt x="2282284" y="61715"/>
                    </a:lnTo>
                    <a:lnTo>
                      <a:pt x="2269463" y="43264"/>
                    </a:lnTo>
                    <a:cubicBezTo>
                      <a:pt x="2263320" y="34445"/>
                      <a:pt x="2253003" y="29458"/>
                      <a:pt x="2242279" y="30143"/>
                    </a:cubicBezTo>
                    <a:lnTo>
                      <a:pt x="2202616" y="32669"/>
                    </a:lnTo>
                    <a:cubicBezTo>
                      <a:pt x="2196238" y="33075"/>
                      <a:pt x="2190138" y="35473"/>
                      <a:pt x="2185193" y="39497"/>
                    </a:cubicBezTo>
                    <a:cubicBezTo>
                      <a:pt x="2175968" y="46988"/>
                      <a:pt x="2163253" y="48508"/>
                      <a:pt x="2152530" y="43371"/>
                    </a:cubicBezTo>
                    <a:lnTo>
                      <a:pt x="2143347" y="38983"/>
                    </a:lnTo>
                    <a:cubicBezTo>
                      <a:pt x="2139687" y="37228"/>
                      <a:pt x="2137268" y="33632"/>
                      <a:pt x="2137033" y="29565"/>
                    </a:cubicBezTo>
                    <a:lnTo>
                      <a:pt x="2135941" y="10515"/>
                    </a:lnTo>
                    <a:cubicBezTo>
                      <a:pt x="2135406" y="1033"/>
                      <a:pt x="2123998" y="-3462"/>
                      <a:pt x="2117127" y="3109"/>
                    </a:cubicBezTo>
                    <a:lnTo>
                      <a:pt x="2105504" y="14239"/>
                    </a:lnTo>
                    <a:cubicBezTo>
                      <a:pt x="2103214" y="16423"/>
                      <a:pt x="2101972" y="19484"/>
                      <a:pt x="2102080" y="22673"/>
                    </a:cubicBezTo>
                    <a:lnTo>
                      <a:pt x="2103128" y="53388"/>
                    </a:lnTo>
                    <a:cubicBezTo>
                      <a:pt x="2103257" y="56834"/>
                      <a:pt x="2104969" y="60045"/>
                      <a:pt x="2107795" y="62057"/>
                    </a:cubicBezTo>
                    <a:lnTo>
                      <a:pt x="2134036" y="80807"/>
                    </a:lnTo>
                    <a:cubicBezTo>
                      <a:pt x="2139602" y="84789"/>
                      <a:pt x="2142448" y="91531"/>
                      <a:pt x="2141442" y="98273"/>
                    </a:cubicBezTo>
                    <a:lnTo>
                      <a:pt x="2141357" y="98916"/>
                    </a:lnTo>
                    <a:cubicBezTo>
                      <a:pt x="2139944" y="108355"/>
                      <a:pt x="2131446" y="115097"/>
                      <a:pt x="2121943" y="114327"/>
                    </a:cubicBezTo>
                    <a:lnTo>
                      <a:pt x="2106125" y="113064"/>
                    </a:lnTo>
                    <a:cubicBezTo>
                      <a:pt x="2104263" y="112914"/>
                      <a:pt x="2102444" y="112486"/>
                      <a:pt x="2100731" y="111801"/>
                    </a:cubicBezTo>
                    <a:lnTo>
                      <a:pt x="2065050" y="97289"/>
                    </a:lnTo>
                    <a:cubicBezTo>
                      <a:pt x="2060469" y="95427"/>
                      <a:pt x="2055311" y="95534"/>
                      <a:pt x="2050794" y="97546"/>
                    </a:cubicBezTo>
                    <a:lnTo>
                      <a:pt x="2025772" y="108762"/>
                    </a:lnTo>
                    <a:cubicBezTo>
                      <a:pt x="2020122" y="111309"/>
                      <a:pt x="2016140" y="116574"/>
                      <a:pt x="2015241" y="122717"/>
                    </a:cubicBezTo>
                    <a:lnTo>
                      <a:pt x="2012844" y="139049"/>
                    </a:lnTo>
                    <a:cubicBezTo>
                      <a:pt x="2012823" y="139177"/>
                      <a:pt x="2012801" y="139306"/>
                      <a:pt x="2012759" y="139413"/>
                    </a:cubicBezTo>
                    <a:cubicBezTo>
                      <a:pt x="2012223" y="147761"/>
                      <a:pt x="2011688" y="156108"/>
                      <a:pt x="2011196" y="164456"/>
                    </a:cubicBezTo>
                    <a:lnTo>
                      <a:pt x="2010854" y="169979"/>
                    </a:lnTo>
                    <a:lnTo>
                      <a:pt x="2010768" y="171370"/>
                    </a:lnTo>
                    <a:cubicBezTo>
                      <a:pt x="2010725" y="171841"/>
                      <a:pt x="2010682" y="172333"/>
                      <a:pt x="2010725" y="172569"/>
                    </a:cubicBezTo>
                    <a:cubicBezTo>
                      <a:pt x="2010725" y="173146"/>
                      <a:pt x="2010832" y="173960"/>
                      <a:pt x="2010960" y="174623"/>
                    </a:cubicBezTo>
                    <a:cubicBezTo>
                      <a:pt x="2011474" y="177406"/>
                      <a:pt x="2012994" y="179996"/>
                      <a:pt x="2015113" y="181879"/>
                    </a:cubicBezTo>
                    <a:cubicBezTo>
                      <a:pt x="2016205" y="182843"/>
                      <a:pt x="2017318" y="183549"/>
                      <a:pt x="2018795" y="184191"/>
                    </a:cubicBezTo>
                    <a:lnTo>
                      <a:pt x="2023867" y="186439"/>
                    </a:lnTo>
                    <a:lnTo>
                      <a:pt x="2034013" y="190955"/>
                    </a:lnTo>
                    <a:lnTo>
                      <a:pt x="2039086" y="193224"/>
                    </a:lnTo>
                    <a:cubicBezTo>
                      <a:pt x="2040798" y="194016"/>
                      <a:pt x="2042318" y="194594"/>
                      <a:pt x="2044480" y="195771"/>
                    </a:cubicBezTo>
                    <a:cubicBezTo>
                      <a:pt x="2048440" y="198018"/>
                      <a:pt x="2051586" y="201700"/>
                      <a:pt x="2053320" y="205895"/>
                    </a:cubicBezTo>
                    <a:cubicBezTo>
                      <a:pt x="2055011" y="210112"/>
                      <a:pt x="2055396" y="214864"/>
                      <a:pt x="2054176" y="219273"/>
                    </a:cubicBezTo>
                    <a:cubicBezTo>
                      <a:pt x="2053941" y="220386"/>
                      <a:pt x="2053449" y="221435"/>
                      <a:pt x="2053042" y="222505"/>
                    </a:cubicBezTo>
                    <a:cubicBezTo>
                      <a:pt x="2052528" y="223511"/>
                      <a:pt x="2052036" y="224560"/>
                      <a:pt x="2051372" y="225480"/>
                    </a:cubicBezTo>
                    <a:cubicBezTo>
                      <a:pt x="2050709" y="226422"/>
                      <a:pt x="2050045" y="227343"/>
                      <a:pt x="2049232" y="228134"/>
                    </a:cubicBezTo>
                    <a:cubicBezTo>
                      <a:pt x="2048418" y="229034"/>
                      <a:pt x="2047755" y="229633"/>
                      <a:pt x="2047091" y="230254"/>
                    </a:cubicBezTo>
                    <a:lnTo>
                      <a:pt x="2038979" y="237852"/>
                    </a:lnTo>
                    <a:lnTo>
                      <a:pt x="2037010" y="239736"/>
                    </a:lnTo>
                    <a:cubicBezTo>
                      <a:pt x="2036496" y="240228"/>
                      <a:pt x="2036025" y="240763"/>
                      <a:pt x="2035597" y="241341"/>
                    </a:cubicBezTo>
                    <a:cubicBezTo>
                      <a:pt x="2034762" y="242476"/>
                      <a:pt x="2034077" y="243760"/>
                      <a:pt x="2033649" y="245130"/>
                    </a:cubicBezTo>
                    <a:cubicBezTo>
                      <a:pt x="2033200" y="246478"/>
                      <a:pt x="2033007" y="247912"/>
                      <a:pt x="2033007" y="249346"/>
                    </a:cubicBezTo>
                    <a:cubicBezTo>
                      <a:pt x="2033007" y="249710"/>
                      <a:pt x="2033007" y="250053"/>
                      <a:pt x="2033071" y="250417"/>
                    </a:cubicBezTo>
                    <a:cubicBezTo>
                      <a:pt x="2033114" y="250738"/>
                      <a:pt x="2033136" y="251123"/>
                      <a:pt x="2033221" y="251615"/>
                    </a:cubicBezTo>
                    <a:lnTo>
                      <a:pt x="2033607" y="254376"/>
                    </a:lnTo>
                    <a:lnTo>
                      <a:pt x="2034398" y="259877"/>
                    </a:lnTo>
                    <a:cubicBezTo>
                      <a:pt x="2034720" y="262082"/>
                      <a:pt x="2034698" y="264415"/>
                      <a:pt x="2034270" y="266641"/>
                    </a:cubicBezTo>
                    <a:cubicBezTo>
                      <a:pt x="2033457" y="271115"/>
                      <a:pt x="2031145" y="275289"/>
                      <a:pt x="2027763" y="278328"/>
                    </a:cubicBezTo>
                    <a:cubicBezTo>
                      <a:pt x="2026928" y="279120"/>
                      <a:pt x="2026029" y="279805"/>
                      <a:pt x="2025066" y="280404"/>
                    </a:cubicBezTo>
                    <a:cubicBezTo>
                      <a:pt x="2024188" y="281025"/>
                      <a:pt x="2022904" y="281624"/>
                      <a:pt x="2022476" y="281924"/>
                    </a:cubicBezTo>
                    <a:cubicBezTo>
                      <a:pt x="2021170" y="282566"/>
                      <a:pt x="2020122" y="283572"/>
                      <a:pt x="2019116" y="284578"/>
                    </a:cubicBezTo>
                    <a:cubicBezTo>
                      <a:pt x="2015284" y="288795"/>
                      <a:pt x="2014642" y="295773"/>
                      <a:pt x="2017917" y="300525"/>
                    </a:cubicBezTo>
                    <a:cubicBezTo>
                      <a:pt x="2018281" y="301145"/>
                      <a:pt x="2018795" y="301638"/>
                      <a:pt x="2019223" y="302216"/>
                    </a:cubicBezTo>
                    <a:lnTo>
                      <a:pt x="2020015" y="302965"/>
                    </a:lnTo>
                    <a:cubicBezTo>
                      <a:pt x="2020250" y="303222"/>
                      <a:pt x="2020507" y="303478"/>
                      <a:pt x="2020914" y="303778"/>
                    </a:cubicBezTo>
                    <a:lnTo>
                      <a:pt x="2025152" y="307374"/>
                    </a:lnTo>
                    <a:lnTo>
                      <a:pt x="2033649" y="314523"/>
                    </a:lnTo>
                    <a:lnTo>
                      <a:pt x="2050623" y="328864"/>
                    </a:lnTo>
                    <a:lnTo>
                      <a:pt x="2054882" y="332439"/>
                    </a:lnTo>
                    <a:lnTo>
                      <a:pt x="2055931" y="333338"/>
                    </a:lnTo>
                    <a:lnTo>
                      <a:pt x="2056466" y="333787"/>
                    </a:lnTo>
                    <a:lnTo>
                      <a:pt x="2057066" y="334365"/>
                    </a:lnTo>
                    <a:cubicBezTo>
                      <a:pt x="2057879" y="335136"/>
                      <a:pt x="2058714" y="335885"/>
                      <a:pt x="2059378" y="336827"/>
                    </a:cubicBezTo>
                    <a:cubicBezTo>
                      <a:pt x="2062181" y="340358"/>
                      <a:pt x="2063873" y="344875"/>
                      <a:pt x="2063851" y="349391"/>
                    </a:cubicBezTo>
                    <a:cubicBezTo>
                      <a:pt x="2063873" y="353907"/>
                      <a:pt x="2062503" y="358424"/>
                      <a:pt x="2059784" y="362062"/>
                    </a:cubicBezTo>
                    <a:cubicBezTo>
                      <a:pt x="2057087" y="365723"/>
                      <a:pt x="2053127" y="368420"/>
                      <a:pt x="2048804" y="369640"/>
                    </a:cubicBezTo>
                    <a:lnTo>
                      <a:pt x="2005738" y="380877"/>
                    </a:lnTo>
                    <a:lnTo>
                      <a:pt x="1994971" y="383660"/>
                    </a:lnTo>
                    <a:lnTo>
                      <a:pt x="1989599" y="385072"/>
                    </a:lnTo>
                    <a:lnTo>
                      <a:pt x="1988250" y="385415"/>
                    </a:lnTo>
                    <a:cubicBezTo>
                      <a:pt x="1987865" y="385522"/>
                      <a:pt x="1987544" y="385607"/>
                      <a:pt x="1987201" y="385736"/>
                    </a:cubicBezTo>
                    <a:cubicBezTo>
                      <a:pt x="1986517" y="385971"/>
                      <a:pt x="1985853" y="386249"/>
                      <a:pt x="1985211" y="386592"/>
                    </a:cubicBezTo>
                    <a:cubicBezTo>
                      <a:pt x="1983927" y="387277"/>
                      <a:pt x="1982771" y="388176"/>
                      <a:pt x="1981786" y="389225"/>
                    </a:cubicBezTo>
                    <a:cubicBezTo>
                      <a:pt x="1981251" y="389803"/>
                      <a:pt x="1980887" y="390252"/>
                      <a:pt x="1980374" y="391001"/>
                    </a:cubicBezTo>
                    <a:lnTo>
                      <a:pt x="1978768" y="393270"/>
                    </a:lnTo>
                    <a:lnTo>
                      <a:pt x="1972368" y="402367"/>
                    </a:lnTo>
                    <a:lnTo>
                      <a:pt x="1946790" y="438691"/>
                    </a:lnTo>
                    <a:lnTo>
                      <a:pt x="1934011" y="456863"/>
                    </a:lnTo>
                    <a:lnTo>
                      <a:pt x="1932342" y="459217"/>
                    </a:lnTo>
                    <a:cubicBezTo>
                      <a:pt x="1931657" y="460116"/>
                      <a:pt x="1930908" y="460973"/>
                      <a:pt x="1930094" y="461743"/>
                    </a:cubicBezTo>
                    <a:cubicBezTo>
                      <a:pt x="1928468" y="463284"/>
                      <a:pt x="1926584" y="464569"/>
                      <a:pt x="1924550" y="465510"/>
                    </a:cubicBezTo>
                    <a:cubicBezTo>
                      <a:pt x="1923545" y="465981"/>
                      <a:pt x="1922474" y="466388"/>
                      <a:pt x="1921404" y="466688"/>
                    </a:cubicBezTo>
                    <a:cubicBezTo>
                      <a:pt x="1920848" y="466837"/>
                      <a:pt x="1920312" y="466966"/>
                      <a:pt x="1919756" y="467073"/>
                    </a:cubicBezTo>
                    <a:lnTo>
                      <a:pt x="1918365" y="467330"/>
                    </a:lnTo>
                    <a:lnTo>
                      <a:pt x="1912907" y="468357"/>
                    </a:lnTo>
                    <a:lnTo>
                      <a:pt x="1907448" y="469363"/>
                    </a:lnTo>
                    <a:lnTo>
                      <a:pt x="1904730" y="469877"/>
                    </a:lnTo>
                    <a:cubicBezTo>
                      <a:pt x="1903895" y="470048"/>
                      <a:pt x="1903275" y="470198"/>
                      <a:pt x="1902547" y="470433"/>
                    </a:cubicBezTo>
                    <a:cubicBezTo>
                      <a:pt x="1899786" y="471375"/>
                      <a:pt x="1897367" y="473259"/>
                      <a:pt x="1895740" y="475699"/>
                    </a:cubicBezTo>
                    <a:cubicBezTo>
                      <a:pt x="1894948" y="476919"/>
                      <a:pt x="1894327" y="478268"/>
                      <a:pt x="1893964" y="479680"/>
                    </a:cubicBezTo>
                    <a:cubicBezTo>
                      <a:pt x="1893856" y="480044"/>
                      <a:pt x="1893771" y="480387"/>
                      <a:pt x="1893728" y="480750"/>
                    </a:cubicBezTo>
                    <a:cubicBezTo>
                      <a:pt x="1893664" y="481093"/>
                      <a:pt x="1893600" y="481478"/>
                      <a:pt x="1893535" y="481970"/>
                    </a:cubicBezTo>
                    <a:lnTo>
                      <a:pt x="1893172" y="484732"/>
                    </a:lnTo>
                    <a:lnTo>
                      <a:pt x="1891716" y="495734"/>
                    </a:lnTo>
                    <a:lnTo>
                      <a:pt x="1888784" y="517759"/>
                    </a:lnTo>
                    <a:lnTo>
                      <a:pt x="1887328" y="528782"/>
                    </a:lnTo>
                    <a:lnTo>
                      <a:pt x="1886579" y="534283"/>
                    </a:lnTo>
                    <a:cubicBezTo>
                      <a:pt x="1886451" y="535225"/>
                      <a:pt x="1886365" y="536060"/>
                      <a:pt x="1886194" y="537087"/>
                    </a:cubicBezTo>
                    <a:cubicBezTo>
                      <a:pt x="1885958" y="538157"/>
                      <a:pt x="1885851" y="539270"/>
                      <a:pt x="1885445" y="540319"/>
                    </a:cubicBezTo>
                    <a:cubicBezTo>
                      <a:pt x="1884096" y="544536"/>
                      <a:pt x="1881335" y="548389"/>
                      <a:pt x="1877653" y="550850"/>
                    </a:cubicBezTo>
                    <a:cubicBezTo>
                      <a:pt x="1873993" y="553312"/>
                      <a:pt x="1869562" y="554746"/>
                      <a:pt x="1865110" y="554467"/>
                    </a:cubicBezTo>
                    <a:cubicBezTo>
                      <a:pt x="1860680" y="554296"/>
                      <a:pt x="1856249" y="552541"/>
                      <a:pt x="1852953" y="549758"/>
                    </a:cubicBezTo>
                    <a:lnTo>
                      <a:pt x="1844369" y="542695"/>
                    </a:lnTo>
                    <a:lnTo>
                      <a:pt x="1842229" y="540940"/>
                    </a:lnTo>
                    <a:cubicBezTo>
                      <a:pt x="1841544" y="540383"/>
                      <a:pt x="1840731" y="539677"/>
                      <a:pt x="1840196" y="539292"/>
                    </a:cubicBezTo>
                    <a:cubicBezTo>
                      <a:pt x="1838997" y="538393"/>
                      <a:pt x="1837648" y="537708"/>
                      <a:pt x="1836236" y="537237"/>
                    </a:cubicBezTo>
                    <a:cubicBezTo>
                      <a:pt x="1833410" y="536295"/>
                      <a:pt x="1830242" y="536338"/>
                      <a:pt x="1827417" y="537322"/>
                    </a:cubicBezTo>
                    <a:cubicBezTo>
                      <a:pt x="1826004" y="537815"/>
                      <a:pt x="1824699" y="538564"/>
                      <a:pt x="1823521" y="539484"/>
                    </a:cubicBezTo>
                    <a:lnTo>
                      <a:pt x="1819240" y="542952"/>
                    </a:lnTo>
                    <a:lnTo>
                      <a:pt x="1810636" y="549973"/>
                    </a:lnTo>
                    <a:cubicBezTo>
                      <a:pt x="1809244" y="551086"/>
                      <a:pt x="1807233" y="550872"/>
                      <a:pt x="1806119" y="549502"/>
                    </a:cubicBezTo>
                    <a:cubicBezTo>
                      <a:pt x="1804985" y="548132"/>
                      <a:pt x="1805178" y="546120"/>
                      <a:pt x="1806569" y="545007"/>
                    </a:cubicBezTo>
                    <a:lnTo>
                      <a:pt x="1815152" y="537943"/>
                    </a:lnTo>
                    <a:lnTo>
                      <a:pt x="1819476" y="534390"/>
                    </a:lnTo>
                    <a:cubicBezTo>
                      <a:pt x="1821210" y="533020"/>
                      <a:pt x="1823157" y="531928"/>
                      <a:pt x="1825234" y="531179"/>
                    </a:cubicBezTo>
                    <a:cubicBezTo>
                      <a:pt x="1829408" y="529702"/>
                      <a:pt x="1834052" y="529617"/>
                      <a:pt x="1838248" y="530965"/>
                    </a:cubicBezTo>
                    <a:cubicBezTo>
                      <a:pt x="1840367" y="531650"/>
                      <a:pt x="1842357" y="532678"/>
                      <a:pt x="1844134" y="533983"/>
                    </a:cubicBezTo>
                    <a:cubicBezTo>
                      <a:pt x="1845097" y="534690"/>
                      <a:pt x="1845675" y="535203"/>
                      <a:pt x="1846424" y="535803"/>
                    </a:cubicBezTo>
                    <a:lnTo>
                      <a:pt x="1848586" y="537558"/>
                    </a:lnTo>
                    <a:lnTo>
                      <a:pt x="1857191" y="544579"/>
                    </a:lnTo>
                    <a:cubicBezTo>
                      <a:pt x="1859566" y="546569"/>
                      <a:pt x="1862413" y="547597"/>
                      <a:pt x="1865389" y="547746"/>
                    </a:cubicBezTo>
                    <a:cubicBezTo>
                      <a:pt x="1868342" y="547939"/>
                      <a:pt x="1871339" y="546912"/>
                      <a:pt x="1873779" y="545264"/>
                    </a:cubicBezTo>
                    <a:cubicBezTo>
                      <a:pt x="1876262" y="543615"/>
                      <a:pt x="1878017" y="541068"/>
                      <a:pt x="1878916" y="538264"/>
                    </a:cubicBezTo>
                    <a:cubicBezTo>
                      <a:pt x="1879194" y="537579"/>
                      <a:pt x="1879237" y="536809"/>
                      <a:pt x="1879408" y="536102"/>
                    </a:cubicBezTo>
                    <a:cubicBezTo>
                      <a:pt x="1879558" y="535289"/>
                      <a:pt x="1879665" y="534283"/>
                      <a:pt x="1879772" y="533384"/>
                    </a:cubicBezTo>
                    <a:lnTo>
                      <a:pt x="1880479" y="527883"/>
                    </a:lnTo>
                    <a:lnTo>
                      <a:pt x="1881891" y="516860"/>
                    </a:lnTo>
                    <a:lnTo>
                      <a:pt x="1884717" y="494835"/>
                    </a:lnTo>
                    <a:lnTo>
                      <a:pt x="1886129" y="483811"/>
                    </a:lnTo>
                    <a:lnTo>
                      <a:pt x="1886493" y="481050"/>
                    </a:lnTo>
                    <a:cubicBezTo>
                      <a:pt x="1886536" y="480622"/>
                      <a:pt x="1886622" y="480087"/>
                      <a:pt x="1886707" y="479530"/>
                    </a:cubicBezTo>
                    <a:cubicBezTo>
                      <a:pt x="1886793" y="478974"/>
                      <a:pt x="1886921" y="478417"/>
                      <a:pt x="1887071" y="477882"/>
                    </a:cubicBezTo>
                    <a:cubicBezTo>
                      <a:pt x="1887628" y="475720"/>
                      <a:pt x="1888548" y="473644"/>
                      <a:pt x="1889790" y="471760"/>
                    </a:cubicBezTo>
                    <a:cubicBezTo>
                      <a:pt x="1892230" y="468015"/>
                      <a:pt x="1895933" y="465104"/>
                      <a:pt x="1900192" y="463627"/>
                    </a:cubicBezTo>
                    <a:cubicBezTo>
                      <a:pt x="1901241" y="463263"/>
                      <a:pt x="1902397" y="462985"/>
                      <a:pt x="1903403" y="462792"/>
                    </a:cubicBezTo>
                    <a:lnTo>
                      <a:pt x="1906121" y="462278"/>
                    </a:lnTo>
                    <a:lnTo>
                      <a:pt x="1911579" y="461251"/>
                    </a:lnTo>
                    <a:lnTo>
                      <a:pt x="1917038" y="460223"/>
                    </a:lnTo>
                    <a:lnTo>
                      <a:pt x="1918386" y="459967"/>
                    </a:lnTo>
                    <a:cubicBezTo>
                      <a:pt x="1918750" y="459881"/>
                      <a:pt x="1919092" y="459795"/>
                      <a:pt x="1919435" y="459710"/>
                    </a:cubicBezTo>
                    <a:cubicBezTo>
                      <a:pt x="1920141" y="459496"/>
                      <a:pt x="1920826" y="459260"/>
                      <a:pt x="1921490" y="458939"/>
                    </a:cubicBezTo>
                    <a:cubicBezTo>
                      <a:pt x="1922817" y="458340"/>
                      <a:pt x="1924015" y="457484"/>
                      <a:pt x="1925086" y="456499"/>
                    </a:cubicBezTo>
                    <a:cubicBezTo>
                      <a:pt x="1925600" y="455985"/>
                      <a:pt x="1926092" y="455429"/>
                      <a:pt x="1926520" y="454851"/>
                    </a:cubicBezTo>
                    <a:lnTo>
                      <a:pt x="1928061" y="452689"/>
                    </a:lnTo>
                    <a:lnTo>
                      <a:pt x="1940818" y="434495"/>
                    </a:lnTo>
                    <a:lnTo>
                      <a:pt x="1966332" y="398129"/>
                    </a:lnTo>
                    <a:lnTo>
                      <a:pt x="1972711" y="389032"/>
                    </a:lnTo>
                    <a:lnTo>
                      <a:pt x="1974316" y="386742"/>
                    </a:lnTo>
                    <a:cubicBezTo>
                      <a:pt x="1974851" y="385971"/>
                      <a:pt x="1975622" y="384965"/>
                      <a:pt x="1976371" y="384173"/>
                    </a:cubicBezTo>
                    <a:cubicBezTo>
                      <a:pt x="1977891" y="382525"/>
                      <a:pt x="1979710" y="381134"/>
                      <a:pt x="1981701" y="380064"/>
                    </a:cubicBezTo>
                    <a:cubicBezTo>
                      <a:pt x="1982685" y="379529"/>
                      <a:pt x="1983734" y="379079"/>
                      <a:pt x="1984783" y="378715"/>
                    </a:cubicBezTo>
                    <a:cubicBezTo>
                      <a:pt x="1985318" y="378522"/>
                      <a:pt x="1985896" y="378373"/>
                      <a:pt x="1986388" y="378244"/>
                    </a:cubicBezTo>
                    <a:lnTo>
                      <a:pt x="1987737" y="377880"/>
                    </a:lnTo>
                    <a:lnTo>
                      <a:pt x="1993109" y="376468"/>
                    </a:lnTo>
                    <a:lnTo>
                      <a:pt x="2003854" y="373664"/>
                    </a:lnTo>
                    <a:lnTo>
                      <a:pt x="2046749" y="362405"/>
                    </a:lnTo>
                    <a:cubicBezTo>
                      <a:pt x="2049553" y="361592"/>
                      <a:pt x="2051993" y="359901"/>
                      <a:pt x="2053727" y="357610"/>
                    </a:cubicBezTo>
                    <a:cubicBezTo>
                      <a:pt x="2055439" y="355299"/>
                      <a:pt x="2056295" y="352366"/>
                      <a:pt x="2056295" y="349477"/>
                    </a:cubicBezTo>
                    <a:cubicBezTo>
                      <a:pt x="2056295" y="346587"/>
                      <a:pt x="2055225" y="343783"/>
                      <a:pt x="2053449" y="341536"/>
                    </a:cubicBezTo>
                    <a:cubicBezTo>
                      <a:pt x="2053063" y="340936"/>
                      <a:pt x="2052485" y="340487"/>
                      <a:pt x="2051971" y="339973"/>
                    </a:cubicBezTo>
                    <a:lnTo>
                      <a:pt x="2051586" y="339566"/>
                    </a:lnTo>
                    <a:lnTo>
                      <a:pt x="2051051" y="339138"/>
                    </a:lnTo>
                    <a:lnTo>
                      <a:pt x="2049981" y="338239"/>
                    </a:lnTo>
                    <a:lnTo>
                      <a:pt x="2045743" y="334665"/>
                    </a:lnTo>
                    <a:lnTo>
                      <a:pt x="2028726" y="320367"/>
                    </a:lnTo>
                    <a:lnTo>
                      <a:pt x="2020229" y="313217"/>
                    </a:lnTo>
                    <a:lnTo>
                      <a:pt x="2015969" y="309643"/>
                    </a:lnTo>
                    <a:cubicBezTo>
                      <a:pt x="2015648" y="309386"/>
                      <a:pt x="2015220" y="309001"/>
                      <a:pt x="2014813" y="308594"/>
                    </a:cubicBezTo>
                    <a:lnTo>
                      <a:pt x="2013593" y="307417"/>
                    </a:lnTo>
                    <a:cubicBezTo>
                      <a:pt x="2012887" y="306539"/>
                      <a:pt x="2012095" y="305704"/>
                      <a:pt x="2011517" y="304720"/>
                    </a:cubicBezTo>
                    <a:cubicBezTo>
                      <a:pt x="2006316" y="297078"/>
                      <a:pt x="2007236" y="286269"/>
                      <a:pt x="2013379" y="279441"/>
                    </a:cubicBezTo>
                    <a:cubicBezTo>
                      <a:pt x="2014942" y="277793"/>
                      <a:pt x="2016675" y="276252"/>
                      <a:pt x="2018666" y="275203"/>
                    </a:cubicBezTo>
                    <a:cubicBezTo>
                      <a:pt x="2019800" y="274539"/>
                      <a:pt x="2020229" y="274368"/>
                      <a:pt x="2020871" y="273940"/>
                    </a:cubicBezTo>
                    <a:cubicBezTo>
                      <a:pt x="2021492" y="273555"/>
                      <a:pt x="2022048" y="273127"/>
                      <a:pt x="2022583" y="272635"/>
                    </a:cubicBezTo>
                    <a:cubicBezTo>
                      <a:pt x="2024702" y="270708"/>
                      <a:pt x="2026158" y="268075"/>
                      <a:pt x="2026671" y="265250"/>
                    </a:cubicBezTo>
                    <a:cubicBezTo>
                      <a:pt x="2026928" y="263837"/>
                      <a:pt x="2026928" y="262425"/>
                      <a:pt x="2026736" y="260969"/>
                    </a:cubicBezTo>
                    <a:lnTo>
                      <a:pt x="2025944" y="255468"/>
                    </a:lnTo>
                    <a:lnTo>
                      <a:pt x="2025537" y="252707"/>
                    </a:lnTo>
                    <a:cubicBezTo>
                      <a:pt x="2025473" y="252300"/>
                      <a:pt x="2025408" y="251744"/>
                      <a:pt x="2025344" y="251166"/>
                    </a:cubicBezTo>
                    <a:cubicBezTo>
                      <a:pt x="2025280" y="250609"/>
                      <a:pt x="2025259" y="250031"/>
                      <a:pt x="2025237" y="249453"/>
                    </a:cubicBezTo>
                    <a:cubicBezTo>
                      <a:pt x="2025216" y="247185"/>
                      <a:pt x="2025537" y="244916"/>
                      <a:pt x="2026243" y="242754"/>
                    </a:cubicBezTo>
                    <a:cubicBezTo>
                      <a:pt x="2026928" y="240570"/>
                      <a:pt x="2027999" y="238537"/>
                      <a:pt x="2029347" y="236696"/>
                    </a:cubicBezTo>
                    <a:cubicBezTo>
                      <a:pt x="2030032" y="235797"/>
                      <a:pt x="2030781" y="234920"/>
                      <a:pt x="2031594" y="234128"/>
                    </a:cubicBezTo>
                    <a:lnTo>
                      <a:pt x="2033649" y="232180"/>
                    </a:lnTo>
                    <a:lnTo>
                      <a:pt x="2041740" y="224560"/>
                    </a:lnTo>
                    <a:cubicBezTo>
                      <a:pt x="2042425" y="223918"/>
                      <a:pt x="2043110" y="223276"/>
                      <a:pt x="2043538" y="222783"/>
                    </a:cubicBezTo>
                    <a:cubicBezTo>
                      <a:pt x="2044052" y="222291"/>
                      <a:pt x="2044458" y="221692"/>
                      <a:pt x="2044865" y="221114"/>
                    </a:cubicBezTo>
                    <a:cubicBezTo>
                      <a:pt x="2045657" y="219937"/>
                      <a:pt x="2046278" y="218652"/>
                      <a:pt x="2046620" y="217261"/>
                    </a:cubicBezTo>
                    <a:cubicBezTo>
                      <a:pt x="2047369" y="214521"/>
                      <a:pt x="2047113" y="211525"/>
                      <a:pt x="2046064" y="208870"/>
                    </a:cubicBezTo>
                    <a:cubicBezTo>
                      <a:pt x="2044951" y="206238"/>
                      <a:pt x="2043046" y="203990"/>
                      <a:pt x="2040542" y="202578"/>
                    </a:cubicBezTo>
                    <a:cubicBezTo>
                      <a:pt x="2039450" y="201957"/>
                      <a:pt x="2037523" y="201143"/>
                      <a:pt x="2035875" y="200416"/>
                    </a:cubicBezTo>
                    <a:lnTo>
                      <a:pt x="2030802" y="198168"/>
                    </a:lnTo>
                    <a:lnTo>
                      <a:pt x="2020657" y="193652"/>
                    </a:lnTo>
                    <a:lnTo>
                      <a:pt x="2015584" y="191404"/>
                    </a:lnTo>
                    <a:cubicBezTo>
                      <a:pt x="2013636" y="190570"/>
                      <a:pt x="2011538" y="189328"/>
                      <a:pt x="2009869" y="187808"/>
                    </a:cubicBezTo>
                    <a:cubicBezTo>
                      <a:pt x="2006466" y="184790"/>
                      <a:pt x="2004025" y="180638"/>
                      <a:pt x="2003169" y="176143"/>
                    </a:cubicBezTo>
                    <a:cubicBezTo>
                      <a:pt x="2002955" y="175009"/>
                      <a:pt x="2002805" y="173960"/>
                      <a:pt x="2002784" y="172676"/>
                    </a:cubicBezTo>
                    <a:cubicBezTo>
                      <a:pt x="2002763" y="172012"/>
                      <a:pt x="2002784" y="171584"/>
                      <a:pt x="2002827" y="171113"/>
                    </a:cubicBezTo>
                    <a:lnTo>
                      <a:pt x="2002913" y="169743"/>
                    </a:lnTo>
                    <a:lnTo>
                      <a:pt x="2003255" y="164178"/>
                    </a:lnTo>
                    <a:cubicBezTo>
                      <a:pt x="2003876" y="154417"/>
                      <a:pt x="2004432" y="144657"/>
                      <a:pt x="2005010" y="134897"/>
                    </a:cubicBezTo>
                    <a:lnTo>
                      <a:pt x="2002998" y="111651"/>
                    </a:lnTo>
                    <a:cubicBezTo>
                      <a:pt x="2002677" y="108055"/>
                      <a:pt x="2000280" y="105016"/>
                      <a:pt x="1996855" y="103860"/>
                    </a:cubicBezTo>
                    <a:lnTo>
                      <a:pt x="1993987" y="102918"/>
                    </a:lnTo>
                    <a:cubicBezTo>
                      <a:pt x="1989256" y="101334"/>
                      <a:pt x="1986709" y="96240"/>
                      <a:pt x="1988293" y="91510"/>
                    </a:cubicBezTo>
                    <a:cubicBezTo>
                      <a:pt x="1988614" y="90546"/>
                      <a:pt x="1988764" y="89605"/>
                      <a:pt x="1988764" y="88663"/>
                    </a:cubicBezTo>
                    <a:cubicBezTo>
                      <a:pt x="1988764" y="83633"/>
                      <a:pt x="1984504" y="79288"/>
                      <a:pt x="1979132" y="79673"/>
                    </a:cubicBezTo>
                    <a:lnTo>
                      <a:pt x="1925128" y="83333"/>
                    </a:lnTo>
                    <a:cubicBezTo>
                      <a:pt x="1914426" y="84061"/>
                      <a:pt x="1904131" y="87785"/>
                      <a:pt x="1895440" y="94100"/>
                    </a:cubicBezTo>
                    <a:lnTo>
                      <a:pt x="1883968" y="102447"/>
                    </a:lnTo>
                    <a:cubicBezTo>
                      <a:pt x="1879665" y="105572"/>
                      <a:pt x="1875834" y="109297"/>
                      <a:pt x="1872559" y="113492"/>
                    </a:cubicBezTo>
                    <a:lnTo>
                      <a:pt x="1841523" y="153240"/>
                    </a:lnTo>
                    <a:cubicBezTo>
                      <a:pt x="1835551" y="160882"/>
                      <a:pt x="1826304" y="165205"/>
                      <a:pt x="1816629" y="164863"/>
                    </a:cubicBezTo>
                    <a:lnTo>
                      <a:pt x="1801368" y="164349"/>
                    </a:lnTo>
                    <a:cubicBezTo>
                      <a:pt x="1794518" y="164114"/>
                      <a:pt x="1787755" y="165976"/>
                      <a:pt x="1781997" y="169700"/>
                    </a:cubicBezTo>
                    <a:cubicBezTo>
                      <a:pt x="1772450" y="175886"/>
                      <a:pt x="1760442" y="176807"/>
                      <a:pt x="1750061" y="172140"/>
                    </a:cubicBezTo>
                    <a:lnTo>
                      <a:pt x="1732039" y="164071"/>
                    </a:lnTo>
                    <a:cubicBezTo>
                      <a:pt x="1727736" y="162145"/>
                      <a:pt x="1723049" y="161138"/>
                      <a:pt x="1718340" y="161138"/>
                    </a:cubicBezTo>
                    <a:lnTo>
                      <a:pt x="1682444" y="161138"/>
                    </a:lnTo>
                    <a:cubicBezTo>
                      <a:pt x="1672363" y="161138"/>
                      <a:pt x="1664058" y="153219"/>
                      <a:pt x="1663587" y="143137"/>
                    </a:cubicBezTo>
                    <a:lnTo>
                      <a:pt x="1662880" y="127854"/>
                    </a:lnTo>
                    <a:cubicBezTo>
                      <a:pt x="1662474" y="118950"/>
                      <a:pt x="1650958" y="115697"/>
                      <a:pt x="1645928" y="123081"/>
                    </a:cubicBezTo>
                    <a:lnTo>
                      <a:pt x="1640021" y="131793"/>
                    </a:lnTo>
                    <a:cubicBezTo>
                      <a:pt x="1638308" y="134297"/>
                      <a:pt x="1637003" y="137058"/>
                      <a:pt x="1636146" y="139969"/>
                    </a:cubicBezTo>
                    <a:lnTo>
                      <a:pt x="1633728" y="148060"/>
                    </a:lnTo>
                    <a:cubicBezTo>
                      <a:pt x="1629404" y="162701"/>
                      <a:pt x="1614592" y="171562"/>
                      <a:pt x="1599652" y="168502"/>
                    </a:cubicBezTo>
                    <a:lnTo>
                      <a:pt x="1583149" y="165120"/>
                    </a:lnTo>
                    <a:cubicBezTo>
                      <a:pt x="1575229" y="163493"/>
                      <a:pt x="1567031" y="165441"/>
                      <a:pt x="1560674" y="170428"/>
                    </a:cubicBezTo>
                    <a:lnTo>
                      <a:pt x="1553118" y="176357"/>
                    </a:lnTo>
                    <a:cubicBezTo>
                      <a:pt x="1551663" y="177492"/>
                      <a:pt x="1550849" y="179289"/>
                      <a:pt x="1550957" y="181130"/>
                    </a:cubicBezTo>
                    <a:lnTo>
                      <a:pt x="1551385" y="188772"/>
                    </a:lnTo>
                    <a:cubicBezTo>
                      <a:pt x="1551663" y="193823"/>
                      <a:pt x="1545455" y="196456"/>
                      <a:pt x="1542031" y="192732"/>
                    </a:cubicBezTo>
                    <a:lnTo>
                      <a:pt x="1538092" y="188493"/>
                    </a:lnTo>
                    <a:cubicBezTo>
                      <a:pt x="1528161" y="177770"/>
                      <a:pt x="1510438" y="181045"/>
                      <a:pt x="1505022" y="194615"/>
                    </a:cubicBezTo>
                    <a:lnTo>
                      <a:pt x="1500378" y="206216"/>
                    </a:lnTo>
                    <a:cubicBezTo>
                      <a:pt x="1499907" y="207372"/>
                      <a:pt x="1499843" y="208656"/>
                      <a:pt x="1500185" y="209855"/>
                    </a:cubicBezTo>
                    <a:lnTo>
                      <a:pt x="1506692" y="233314"/>
                    </a:lnTo>
                    <a:cubicBezTo>
                      <a:pt x="1507270" y="235412"/>
                      <a:pt x="1506692" y="237274"/>
                      <a:pt x="1505515" y="238601"/>
                    </a:cubicBezTo>
                    <a:lnTo>
                      <a:pt x="1514162" y="265635"/>
                    </a:lnTo>
                    <a:lnTo>
                      <a:pt x="1534390" y="328864"/>
                    </a:lnTo>
                    <a:cubicBezTo>
                      <a:pt x="1534903" y="330469"/>
                      <a:pt x="1535203" y="332160"/>
                      <a:pt x="1535310" y="333830"/>
                    </a:cubicBezTo>
                    <a:cubicBezTo>
                      <a:pt x="1535395" y="335671"/>
                      <a:pt x="1535267" y="336955"/>
                      <a:pt x="1535245" y="338325"/>
                    </a:cubicBezTo>
                    <a:lnTo>
                      <a:pt x="1534989" y="346608"/>
                    </a:lnTo>
                    <a:lnTo>
                      <a:pt x="1534454" y="363197"/>
                    </a:lnTo>
                    <a:lnTo>
                      <a:pt x="1533383" y="396331"/>
                    </a:lnTo>
                    <a:cubicBezTo>
                      <a:pt x="1533426" y="399349"/>
                      <a:pt x="1532549" y="403116"/>
                      <a:pt x="1531115" y="405813"/>
                    </a:cubicBezTo>
                    <a:lnTo>
                      <a:pt x="1527540" y="413305"/>
                    </a:lnTo>
                    <a:lnTo>
                      <a:pt x="1520391" y="428267"/>
                    </a:lnTo>
                    <a:lnTo>
                      <a:pt x="1506114" y="458190"/>
                    </a:lnTo>
                    <a:lnTo>
                      <a:pt x="1491987" y="487878"/>
                    </a:lnTo>
                    <a:cubicBezTo>
                      <a:pt x="1491195" y="489890"/>
                      <a:pt x="1490917" y="492116"/>
                      <a:pt x="1491174" y="494257"/>
                    </a:cubicBezTo>
                    <a:lnTo>
                      <a:pt x="1492287" y="502412"/>
                    </a:lnTo>
                    <a:lnTo>
                      <a:pt x="1494513" y="518850"/>
                    </a:lnTo>
                    <a:lnTo>
                      <a:pt x="1503481" y="584562"/>
                    </a:lnTo>
                    <a:lnTo>
                      <a:pt x="1503738" y="586617"/>
                    </a:lnTo>
                    <a:lnTo>
                      <a:pt x="1503888" y="587644"/>
                    </a:lnTo>
                    <a:lnTo>
                      <a:pt x="1504016" y="588865"/>
                    </a:lnTo>
                    <a:cubicBezTo>
                      <a:pt x="1504145" y="590534"/>
                      <a:pt x="1504059" y="592225"/>
                      <a:pt x="1503781" y="593873"/>
                    </a:cubicBezTo>
                    <a:cubicBezTo>
                      <a:pt x="1503246" y="597169"/>
                      <a:pt x="1501855" y="600316"/>
                      <a:pt x="1499821" y="602949"/>
                    </a:cubicBezTo>
                    <a:cubicBezTo>
                      <a:pt x="1498815" y="604276"/>
                      <a:pt x="1497638" y="605474"/>
                      <a:pt x="1496332" y="606523"/>
                    </a:cubicBezTo>
                    <a:cubicBezTo>
                      <a:pt x="1494898" y="607615"/>
                      <a:pt x="1493892" y="608236"/>
                      <a:pt x="1492715" y="609049"/>
                    </a:cubicBezTo>
                    <a:lnTo>
                      <a:pt x="1485844" y="613694"/>
                    </a:lnTo>
                    <a:lnTo>
                      <a:pt x="1458382" y="632273"/>
                    </a:lnTo>
                    <a:lnTo>
                      <a:pt x="1403458" y="669452"/>
                    </a:lnTo>
                    <a:cubicBezTo>
                      <a:pt x="1402002" y="670437"/>
                      <a:pt x="1399991" y="670052"/>
                      <a:pt x="1399006" y="668596"/>
                    </a:cubicBezTo>
                    <a:cubicBezTo>
                      <a:pt x="1398021" y="667119"/>
                      <a:pt x="1398385" y="665129"/>
                      <a:pt x="1399841" y="664144"/>
                    </a:cubicBezTo>
                    <a:lnTo>
                      <a:pt x="1454572" y="626665"/>
                    </a:lnTo>
                    <a:lnTo>
                      <a:pt x="1481927" y="607936"/>
                    </a:lnTo>
                    <a:lnTo>
                      <a:pt x="1488755" y="603248"/>
                    </a:lnTo>
                    <a:cubicBezTo>
                      <a:pt x="1489868" y="602478"/>
                      <a:pt x="1491174" y="601622"/>
                      <a:pt x="1491923" y="601022"/>
                    </a:cubicBezTo>
                    <a:cubicBezTo>
                      <a:pt x="1492800" y="600337"/>
                      <a:pt x="1493550" y="599545"/>
                      <a:pt x="1494213" y="598668"/>
                    </a:cubicBezTo>
                    <a:cubicBezTo>
                      <a:pt x="1495540" y="596913"/>
                      <a:pt x="1496439" y="594858"/>
                      <a:pt x="1496782" y="592696"/>
                    </a:cubicBezTo>
                    <a:cubicBezTo>
                      <a:pt x="1496953" y="591626"/>
                      <a:pt x="1496996" y="590513"/>
                      <a:pt x="1496910" y="589442"/>
                    </a:cubicBezTo>
                    <a:lnTo>
                      <a:pt x="1496825" y="588608"/>
                    </a:lnTo>
                    <a:lnTo>
                      <a:pt x="1496675" y="587580"/>
                    </a:lnTo>
                    <a:lnTo>
                      <a:pt x="1496375" y="585525"/>
                    </a:lnTo>
                    <a:lnTo>
                      <a:pt x="1487300" y="519835"/>
                    </a:lnTo>
                    <a:lnTo>
                      <a:pt x="1485031" y="503418"/>
                    </a:lnTo>
                    <a:lnTo>
                      <a:pt x="1483896" y="495134"/>
                    </a:lnTo>
                    <a:cubicBezTo>
                      <a:pt x="1483490" y="491795"/>
                      <a:pt x="1483918" y="488370"/>
                      <a:pt x="1485138" y="485224"/>
                    </a:cubicBezTo>
                    <a:cubicBezTo>
                      <a:pt x="1485801" y="483554"/>
                      <a:pt x="1486379" y="482506"/>
                      <a:pt x="1486978" y="481200"/>
                    </a:cubicBezTo>
                    <a:lnTo>
                      <a:pt x="1488755" y="477475"/>
                    </a:lnTo>
                    <a:lnTo>
                      <a:pt x="1492308" y="469984"/>
                    </a:lnTo>
                    <a:lnTo>
                      <a:pt x="1499414" y="455001"/>
                    </a:lnTo>
                    <a:lnTo>
                      <a:pt x="1513648" y="425056"/>
                    </a:lnTo>
                    <a:lnTo>
                      <a:pt x="1520755" y="410073"/>
                    </a:lnTo>
                    <a:lnTo>
                      <a:pt x="1524329" y="402581"/>
                    </a:lnTo>
                    <a:cubicBezTo>
                      <a:pt x="1525399" y="400377"/>
                      <a:pt x="1525828" y="398600"/>
                      <a:pt x="1525849" y="396096"/>
                    </a:cubicBezTo>
                    <a:lnTo>
                      <a:pt x="1526855" y="362961"/>
                    </a:lnTo>
                    <a:lnTo>
                      <a:pt x="1527369" y="346373"/>
                    </a:lnTo>
                    <a:lnTo>
                      <a:pt x="1527626" y="338089"/>
                    </a:lnTo>
                    <a:cubicBezTo>
                      <a:pt x="1527647" y="336720"/>
                      <a:pt x="1527733" y="335243"/>
                      <a:pt x="1527668" y="334301"/>
                    </a:cubicBezTo>
                    <a:cubicBezTo>
                      <a:pt x="1527604" y="333231"/>
                      <a:pt x="1527412" y="332160"/>
                      <a:pt x="1527090" y="331154"/>
                    </a:cubicBezTo>
                    <a:lnTo>
                      <a:pt x="1506778" y="268097"/>
                    </a:lnTo>
                    <a:lnTo>
                      <a:pt x="1497467" y="239136"/>
                    </a:lnTo>
                    <a:lnTo>
                      <a:pt x="1497445" y="239136"/>
                    </a:lnTo>
                    <a:cubicBezTo>
                      <a:pt x="1497210" y="238922"/>
                      <a:pt x="1497017" y="238708"/>
                      <a:pt x="1496803" y="238451"/>
                    </a:cubicBezTo>
                    <a:lnTo>
                      <a:pt x="1474778" y="211782"/>
                    </a:lnTo>
                    <a:cubicBezTo>
                      <a:pt x="1469833" y="205767"/>
                      <a:pt x="1462534" y="202214"/>
                      <a:pt x="1454743" y="202021"/>
                    </a:cubicBezTo>
                    <a:lnTo>
                      <a:pt x="1428330" y="201357"/>
                    </a:lnTo>
                    <a:cubicBezTo>
                      <a:pt x="1417371" y="201079"/>
                      <a:pt x="1407332" y="207522"/>
                      <a:pt x="1403030" y="217604"/>
                    </a:cubicBezTo>
                    <a:lnTo>
                      <a:pt x="1396630" y="232501"/>
                    </a:lnTo>
                    <a:cubicBezTo>
                      <a:pt x="1394361" y="237809"/>
                      <a:pt x="1390423" y="242240"/>
                      <a:pt x="1385435" y="245130"/>
                    </a:cubicBezTo>
                    <a:lnTo>
                      <a:pt x="1380299" y="248105"/>
                    </a:lnTo>
                    <a:cubicBezTo>
                      <a:pt x="1371608" y="253135"/>
                      <a:pt x="1366450" y="262617"/>
                      <a:pt x="1366963" y="272656"/>
                    </a:cubicBezTo>
                    <a:cubicBezTo>
                      <a:pt x="1367349" y="280319"/>
                      <a:pt x="1364416" y="287789"/>
                      <a:pt x="1358937" y="293161"/>
                    </a:cubicBezTo>
                    <a:lnTo>
                      <a:pt x="1324497" y="326831"/>
                    </a:lnTo>
                    <a:cubicBezTo>
                      <a:pt x="1321350" y="329892"/>
                      <a:pt x="1316385" y="325974"/>
                      <a:pt x="1318654" y="322207"/>
                    </a:cubicBezTo>
                    <a:lnTo>
                      <a:pt x="1337211" y="291278"/>
                    </a:lnTo>
                    <a:cubicBezTo>
                      <a:pt x="1337554" y="290700"/>
                      <a:pt x="1337746" y="290036"/>
                      <a:pt x="1337746" y="289351"/>
                    </a:cubicBezTo>
                    <a:lnTo>
                      <a:pt x="1337746" y="263709"/>
                    </a:lnTo>
                    <a:cubicBezTo>
                      <a:pt x="1337746" y="253820"/>
                      <a:pt x="1342883" y="244637"/>
                      <a:pt x="1351338" y="239500"/>
                    </a:cubicBezTo>
                    <a:lnTo>
                      <a:pt x="1357331" y="235862"/>
                    </a:lnTo>
                    <a:cubicBezTo>
                      <a:pt x="1365487" y="230896"/>
                      <a:pt x="1370602" y="222141"/>
                      <a:pt x="1370923" y="212595"/>
                    </a:cubicBezTo>
                    <a:lnTo>
                      <a:pt x="1371009" y="209727"/>
                    </a:lnTo>
                    <a:cubicBezTo>
                      <a:pt x="1371480" y="195685"/>
                      <a:pt x="1361591" y="183421"/>
                      <a:pt x="1347764" y="180916"/>
                    </a:cubicBezTo>
                    <a:cubicBezTo>
                      <a:pt x="1343055" y="180060"/>
                      <a:pt x="1338624" y="178027"/>
                      <a:pt x="1334921" y="174987"/>
                    </a:cubicBezTo>
                    <a:lnTo>
                      <a:pt x="1309856" y="154567"/>
                    </a:lnTo>
                    <a:cubicBezTo>
                      <a:pt x="1304912" y="150543"/>
                      <a:pt x="1298769" y="148296"/>
                      <a:pt x="1292390" y="148210"/>
                    </a:cubicBezTo>
                    <a:lnTo>
                      <a:pt x="1242882" y="147440"/>
                    </a:lnTo>
                    <a:cubicBezTo>
                      <a:pt x="1229696" y="147247"/>
                      <a:pt x="1222205" y="162444"/>
                      <a:pt x="1230403" y="172783"/>
                    </a:cubicBezTo>
                    <a:lnTo>
                      <a:pt x="1236225" y="180124"/>
                    </a:lnTo>
                    <a:cubicBezTo>
                      <a:pt x="1240313" y="185283"/>
                      <a:pt x="1242389" y="191747"/>
                      <a:pt x="1242025" y="198318"/>
                    </a:cubicBezTo>
                    <a:cubicBezTo>
                      <a:pt x="1241490" y="208614"/>
                      <a:pt x="1235155" y="217689"/>
                      <a:pt x="1225694" y="221735"/>
                    </a:cubicBezTo>
                    <a:lnTo>
                      <a:pt x="1208335" y="229183"/>
                    </a:lnTo>
                    <a:cubicBezTo>
                      <a:pt x="1203775" y="231131"/>
                      <a:pt x="1199859" y="234278"/>
                      <a:pt x="1196990" y="238302"/>
                    </a:cubicBezTo>
                    <a:lnTo>
                      <a:pt x="1183505" y="257180"/>
                    </a:lnTo>
                    <a:cubicBezTo>
                      <a:pt x="1181429" y="260091"/>
                      <a:pt x="1181258" y="263966"/>
                      <a:pt x="1183099" y="267048"/>
                    </a:cubicBezTo>
                    <a:cubicBezTo>
                      <a:pt x="1185967" y="271821"/>
                      <a:pt x="1183848" y="278028"/>
                      <a:pt x="1178647" y="280062"/>
                    </a:cubicBezTo>
                    <a:lnTo>
                      <a:pt x="1165355" y="285220"/>
                    </a:lnTo>
                    <a:cubicBezTo>
                      <a:pt x="1163835" y="285820"/>
                      <a:pt x="1162508" y="286826"/>
                      <a:pt x="1161502" y="288110"/>
                    </a:cubicBezTo>
                    <a:lnTo>
                      <a:pt x="1135774" y="321394"/>
                    </a:lnTo>
                    <a:cubicBezTo>
                      <a:pt x="1132542" y="325589"/>
                      <a:pt x="1125992" y="321758"/>
                      <a:pt x="1128025" y="316899"/>
                    </a:cubicBezTo>
                    <a:lnTo>
                      <a:pt x="1152448" y="258572"/>
                    </a:lnTo>
                    <a:cubicBezTo>
                      <a:pt x="1156622" y="248640"/>
                      <a:pt x="1162807" y="239693"/>
                      <a:pt x="1170641" y="232308"/>
                    </a:cubicBezTo>
                    <a:lnTo>
                      <a:pt x="1188899" y="215014"/>
                    </a:lnTo>
                    <a:cubicBezTo>
                      <a:pt x="1199944" y="204568"/>
                      <a:pt x="1197568" y="186353"/>
                      <a:pt x="1184191" y="179097"/>
                    </a:cubicBezTo>
                    <a:lnTo>
                      <a:pt x="1152169" y="161781"/>
                    </a:lnTo>
                    <a:cubicBezTo>
                      <a:pt x="1146390" y="158634"/>
                      <a:pt x="1142088" y="153347"/>
                      <a:pt x="1140183" y="147033"/>
                    </a:cubicBezTo>
                    <a:lnTo>
                      <a:pt x="1137229" y="137187"/>
                    </a:lnTo>
                    <a:cubicBezTo>
                      <a:pt x="1135538" y="131557"/>
                      <a:pt x="1131921" y="126699"/>
                      <a:pt x="1127019" y="123488"/>
                    </a:cubicBezTo>
                    <a:lnTo>
                      <a:pt x="1115546" y="115996"/>
                    </a:lnTo>
                    <a:cubicBezTo>
                      <a:pt x="1110324" y="112593"/>
                      <a:pt x="1103902" y="118094"/>
                      <a:pt x="1106471" y="123766"/>
                    </a:cubicBezTo>
                    <a:lnTo>
                      <a:pt x="1114690" y="141960"/>
                    </a:lnTo>
                    <a:cubicBezTo>
                      <a:pt x="1116231" y="145363"/>
                      <a:pt x="1114433" y="149345"/>
                      <a:pt x="1110880" y="150458"/>
                    </a:cubicBezTo>
                    <a:lnTo>
                      <a:pt x="1096710" y="154867"/>
                    </a:lnTo>
                    <a:cubicBezTo>
                      <a:pt x="1095490" y="155252"/>
                      <a:pt x="1094377" y="155937"/>
                      <a:pt x="1093478" y="156836"/>
                    </a:cubicBezTo>
                    <a:lnTo>
                      <a:pt x="1087421" y="162872"/>
                    </a:lnTo>
                    <a:cubicBezTo>
                      <a:pt x="1082070" y="168245"/>
                      <a:pt x="1072973" y="163686"/>
                      <a:pt x="1074043" y="156194"/>
                    </a:cubicBezTo>
                    <a:lnTo>
                      <a:pt x="1075263" y="147654"/>
                    </a:lnTo>
                    <a:cubicBezTo>
                      <a:pt x="1076826" y="136823"/>
                      <a:pt x="1071945" y="126056"/>
                      <a:pt x="1062784" y="120063"/>
                    </a:cubicBezTo>
                    <a:lnTo>
                      <a:pt x="1011991" y="86865"/>
                    </a:lnTo>
                    <a:cubicBezTo>
                      <a:pt x="1007368" y="83825"/>
                      <a:pt x="1001246" y="84660"/>
                      <a:pt x="997586" y="88791"/>
                    </a:cubicBezTo>
                    <a:lnTo>
                      <a:pt x="990458" y="96882"/>
                    </a:lnTo>
                    <a:cubicBezTo>
                      <a:pt x="986220" y="101677"/>
                      <a:pt x="978814" y="101912"/>
                      <a:pt x="974277" y="97396"/>
                    </a:cubicBezTo>
                    <a:lnTo>
                      <a:pt x="964131" y="87229"/>
                    </a:lnTo>
                    <a:cubicBezTo>
                      <a:pt x="957217" y="80315"/>
                      <a:pt x="945380" y="85067"/>
                      <a:pt x="945166" y="94849"/>
                    </a:cubicBezTo>
                    <a:lnTo>
                      <a:pt x="943775" y="162466"/>
                    </a:lnTo>
                    <a:cubicBezTo>
                      <a:pt x="943240" y="188772"/>
                      <a:pt x="925795" y="211739"/>
                      <a:pt x="900624" y="219316"/>
                    </a:cubicBezTo>
                    <a:cubicBezTo>
                      <a:pt x="868645" y="228948"/>
                      <a:pt x="860640" y="270515"/>
                      <a:pt x="886753" y="291321"/>
                    </a:cubicBezTo>
                    <a:lnTo>
                      <a:pt x="898333" y="300525"/>
                    </a:lnTo>
                    <a:cubicBezTo>
                      <a:pt x="905097" y="305918"/>
                      <a:pt x="913488" y="308851"/>
                      <a:pt x="922135" y="308851"/>
                    </a:cubicBezTo>
                    <a:lnTo>
                      <a:pt x="935920" y="308851"/>
                    </a:lnTo>
                    <a:cubicBezTo>
                      <a:pt x="943968" y="308851"/>
                      <a:pt x="950025" y="316150"/>
                      <a:pt x="948548" y="324069"/>
                    </a:cubicBezTo>
                    <a:cubicBezTo>
                      <a:pt x="947671" y="328693"/>
                      <a:pt x="949404" y="333423"/>
                      <a:pt x="953086" y="336398"/>
                    </a:cubicBezTo>
                    <a:lnTo>
                      <a:pt x="960514" y="342413"/>
                    </a:lnTo>
                    <a:cubicBezTo>
                      <a:pt x="963681" y="344982"/>
                      <a:pt x="960856" y="350012"/>
                      <a:pt x="957025" y="348663"/>
                    </a:cubicBezTo>
                    <a:lnTo>
                      <a:pt x="942469" y="343505"/>
                    </a:lnTo>
                    <a:cubicBezTo>
                      <a:pt x="936241" y="341279"/>
                      <a:pt x="929498" y="340872"/>
                      <a:pt x="923034" y="342328"/>
                    </a:cubicBezTo>
                    <a:lnTo>
                      <a:pt x="893967" y="348877"/>
                    </a:lnTo>
                    <a:cubicBezTo>
                      <a:pt x="886518" y="350547"/>
                      <a:pt x="884078" y="359965"/>
                      <a:pt x="889793" y="365059"/>
                    </a:cubicBezTo>
                    <a:lnTo>
                      <a:pt x="896685" y="371181"/>
                    </a:lnTo>
                    <a:cubicBezTo>
                      <a:pt x="899339" y="373535"/>
                      <a:pt x="899318" y="377688"/>
                      <a:pt x="896664" y="380021"/>
                    </a:cubicBezTo>
                    <a:cubicBezTo>
                      <a:pt x="893582" y="382696"/>
                      <a:pt x="894117" y="387641"/>
                      <a:pt x="897713" y="389610"/>
                    </a:cubicBezTo>
                    <a:lnTo>
                      <a:pt x="917919" y="400676"/>
                    </a:lnTo>
                    <a:cubicBezTo>
                      <a:pt x="923783" y="403887"/>
                      <a:pt x="920594" y="412834"/>
                      <a:pt x="914023" y="411635"/>
                    </a:cubicBezTo>
                    <a:lnTo>
                      <a:pt x="883543" y="406027"/>
                    </a:lnTo>
                    <a:cubicBezTo>
                      <a:pt x="881574" y="405663"/>
                      <a:pt x="879904" y="404315"/>
                      <a:pt x="879155" y="402453"/>
                    </a:cubicBezTo>
                    <a:lnTo>
                      <a:pt x="868988" y="377409"/>
                    </a:lnTo>
                    <a:cubicBezTo>
                      <a:pt x="866805" y="372058"/>
                      <a:pt x="859056" y="372701"/>
                      <a:pt x="857772" y="378330"/>
                    </a:cubicBezTo>
                    <a:lnTo>
                      <a:pt x="849189" y="416515"/>
                    </a:lnTo>
                    <a:cubicBezTo>
                      <a:pt x="849146" y="416708"/>
                      <a:pt x="849103" y="416901"/>
                      <a:pt x="849082" y="417115"/>
                    </a:cubicBezTo>
                    <a:lnTo>
                      <a:pt x="845850" y="444063"/>
                    </a:lnTo>
                    <a:cubicBezTo>
                      <a:pt x="845229" y="449179"/>
                      <a:pt x="841997" y="453610"/>
                      <a:pt x="837288" y="455729"/>
                    </a:cubicBezTo>
                    <a:cubicBezTo>
                      <a:pt x="831637" y="458276"/>
                      <a:pt x="828619" y="463691"/>
                      <a:pt x="828619" y="469171"/>
                    </a:cubicBezTo>
                    <a:cubicBezTo>
                      <a:pt x="828619" y="473173"/>
                      <a:pt x="830224" y="477219"/>
                      <a:pt x="833606" y="480194"/>
                    </a:cubicBezTo>
                    <a:lnTo>
                      <a:pt x="843623" y="489012"/>
                    </a:lnTo>
                    <a:cubicBezTo>
                      <a:pt x="848589" y="493379"/>
                      <a:pt x="850152" y="500464"/>
                      <a:pt x="847498" y="506543"/>
                    </a:cubicBezTo>
                    <a:cubicBezTo>
                      <a:pt x="846641" y="508512"/>
                      <a:pt x="846235" y="510588"/>
                      <a:pt x="846235" y="512622"/>
                    </a:cubicBezTo>
                    <a:cubicBezTo>
                      <a:pt x="846235" y="517930"/>
                      <a:pt x="849017" y="523067"/>
                      <a:pt x="853898" y="525871"/>
                    </a:cubicBezTo>
                    <a:lnTo>
                      <a:pt x="856274" y="527220"/>
                    </a:lnTo>
                    <a:cubicBezTo>
                      <a:pt x="859870" y="529274"/>
                      <a:pt x="862481" y="532720"/>
                      <a:pt x="863487" y="536745"/>
                    </a:cubicBezTo>
                    <a:lnTo>
                      <a:pt x="865049" y="542995"/>
                    </a:lnTo>
                    <a:cubicBezTo>
                      <a:pt x="865777" y="545927"/>
                      <a:pt x="867361" y="548560"/>
                      <a:pt x="869587" y="550593"/>
                    </a:cubicBezTo>
                    <a:lnTo>
                      <a:pt x="900709" y="578783"/>
                    </a:lnTo>
                    <a:cubicBezTo>
                      <a:pt x="907751" y="585161"/>
                      <a:pt x="916848" y="588800"/>
                      <a:pt x="926352" y="589057"/>
                    </a:cubicBezTo>
                    <a:lnTo>
                      <a:pt x="988189" y="590620"/>
                    </a:lnTo>
                    <a:cubicBezTo>
                      <a:pt x="992641" y="590727"/>
                      <a:pt x="993155" y="597148"/>
                      <a:pt x="988767" y="597961"/>
                    </a:cubicBezTo>
                    <a:lnTo>
                      <a:pt x="974491" y="600573"/>
                    </a:lnTo>
                    <a:cubicBezTo>
                      <a:pt x="966378" y="602071"/>
                      <a:pt x="963639" y="612302"/>
                      <a:pt x="969910" y="617654"/>
                    </a:cubicBezTo>
                    <a:lnTo>
                      <a:pt x="974020" y="621143"/>
                    </a:lnTo>
                    <a:cubicBezTo>
                      <a:pt x="976182" y="623005"/>
                      <a:pt x="973806" y="626387"/>
                      <a:pt x="971344" y="624974"/>
                    </a:cubicBezTo>
                    <a:lnTo>
                      <a:pt x="937675" y="605988"/>
                    </a:lnTo>
                    <a:cubicBezTo>
                      <a:pt x="937354" y="605817"/>
                      <a:pt x="936990" y="605710"/>
                      <a:pt x="936626" y="605688"/>
                    </a:cubicBezTo>
                    <a:lnTo>
                      <a:pt x="906317" y="604490"/>
                    </a:lnTo>
                    <a:cubicBezTo>
                      <a:pt x="903363" y="604361"/>
                      <a:pt x="900624" y="602970"/>
                      <a:pt x="898783" y="600680"/>
                    </a:cubicBezTo>
                    <a:lnTo>
                      <a:pt x="885855" y="584519"/>
                    </a:lnTo>
                    <a:cubicBezTo>
                      <a:pt x="882130" y="579875"/>
                      <a:pt x="875238" y="579404"/>
                      <a:pt x="870936" y="583492"/>
                    </a:cubicBezTo>
                    <a:lnTo>
                      <a:pt x="856381" y="597276"/>
                    </a:lnTo>
                    <a:cubicBezTo>
                      <a:pt x="853662" y="599845"/>
                      <a:pt x="849745" y="600723"/>
                      <a:pt x="846192" y="599524"/>
                    </a:cubicBezTo>
                    <a:lnTo>
                      <a:pt x="844908" y="599096"/>
                    </a:lnTo>
                    <a:cubicBezTo>
                      <a:pt x="839450" y="597276"/>
                      <a:pt x="833563" y="600359"/>
                      <a:pt x="831958" y="605881"/>
                    </a:cubicBezTo>
                    <a:cubicBezTo>
                      <a:pt x="829946" y="612688"/>
                      <a:pt x="821769" y="615385"/>
                      <a:pt x="816097" y="611147"/>
                    </a:cubicBezTo>
                    <a:lnTo>
                      <a:pt x="804432" y="602392"/>
                    </a:lnTo>
                    <a:cubicBezTo>
                      <a:pt x="801350" y="600080"/>
                      <a:pt x="797240" y="599695"/>
                      <a:pt x="793794" y="601429"/>
                    </a:cubicBezTo>
                    <a:lnTo>
                      <a:pt x="749251" y="623711"/>
                    </a:lnTo>
                    <a:cubicBezTo>
                      <a:pt x="740754" y="627949"/>
                      <a:pt x="730415" y="624781"/>
                      <a:pt x="725749" y="616498"/>
                    </a:cubicBezTo>
                    <a:cubicBezTo>
                      <a:pt x="722945" y="611511"/>
                      <a:pt x="717915" y="608171"/>
                      <a:pt x="712243" y="607529"/>
                    </a:cubicBezTo>
                    <a:lnTo>
                      <a:pt x="671167" y="602906"/>
                    </a:lnTo>
                    <a:cubicBezTo>
                      <a:pt x="659652" y="601600"/>
                      <a:pt x="653380" y="615963"/>
                      <a:pt x="662156" y="623540"/>
                    </a:cubicBezTo>
                    <a:lnTo>
                      <a:pt x="682876" y="641370"/>
                    </a:lnTo>
                    <a:cubicBezTo>
                      <a:pt x="683860" y="642226"/>
                      <a:pt x="684695" y="643211"/>
                      <a:pt x="685337" y="644324"/>
                    </a:cubicBezTo>
                    <a:lnTo>
                      <a:pt x="708925" y="684414"/>
                    </a:lnTo>
                    <a:cubicBezTo>
                      <a:pt x="711451" y="688695"/>
                      <a:pt x="715047" y="692227"/>
                      <a:pt x="719370" y="694645"/>
                    </a:cubicBezTo>
                    <a:lnTo>
                      <a:pt x="723780" y="697128"/>
                    </a:lnTo>
                    <a:cubicBezTo>
                      <a:pt x="731186" y="701302"/>
                      <a:pt x="736301" y="708601"/>
                      <a:pt x="737714" y="716992"/>
                    </a:cubicBezTo>
                    <a:lnTo>
                      <a:pt x="738078" y="719282"/>
                    </a:lnTo>
                    <a:cubicBezTo>
                      <a:pt x="739962" y="730498"/>
                      <a:pt x="748395" y="739488"/>
                      <a:pt x="759482" y="742035"/>
                    </a:cubicBezTo>
                    <a:lnTo>
                      <a:pt x="774230" y="745438"/>
                    </a:lnTo>
                    <a:cubicBezTo>
                      <a:pt x="780673" y="746937"/>
                      <a:pt x="781144" y="755905"/>
                      <a:pt x="774894" y="758046"/>
                    </a:cubicBezTo>
                    <a:lnTo>
                      <a:pt x="760596" y="762969"/>
                    </a:lnTo>
                    <a:cubicBezTo>
                      <a:pt x="757620" y="763975"/>
                      <a:pt x="757706" y="768191"/>
                      <a:pt x="760702" y="769090"/>
                    </a:cubicBezTo>
                    <a:cubicBezTo>
                      <a:pt x="762907" y="769754"/>
                      <a:pt x="763742" y="772429"/>
                      <a:pt x="762286" y="774227"/>
                    </a:cubicBezTo>
                    <a:lnTo>
                      <a:pt x="749337" y="790174"/>
                    </a:lnTo>
                    <a:cubicBezTo>
                      <a:pt x="748053" y="791736"/>
                      <a:pt x="748523" y="794091"/>
                      <a:pt x="750321" y="795054"/>
                    </a:cubicBezTo>
                    <a:lnTo>
                      <a:pt x="768151" y="804472"/>
                    </a:lnTo>
                    <a:cubicBezTo>
                      <a:pt x="769714" y="805307"/>
                      <a:pt x="770313" y="807276"/>
                      <a:pt x="769478" y="808838"/>
                    </a:cubicBezTo>
                    <a:lnTo>
                      <a:pt x="760253" y="826133"/>
                    </a:lnTo>
                    <a:cubicBezTo>
                      <a:pt x="759868" y="826883"/>
                      <a:pt x="759761" y="827760"/>
                      <a:pt x="759996" y="828552"/>
                    </a:cubicBezTo>
                    <a:lnTo>
                      <a:pt x="766310" y="850149"/>
                    </a:lnTo>
                    <a:cubicBezTo>
                      <a:pt x="767509" y="854259"/>
                      <a:pt x="763100" y="857748"/>
                      <a:pt x="759375" y="855650"/>
                    </a:cubicBezTo>
                    <a:lnTo>
                      <a:pt x="753981" y="852611"/>
                    </a:lnTo>
                    <a:cubicBezTo>
                      <a:pt x="750792" y="850813"/>
                      <a:pt x="746854" y="853124"/>
                      <a:pt x="746854" y="856763"/>
                    </a:cubicBezTo>
                    <a:cubicBezTo>
                      <a:pt x="746854" y="860830"/>
                      <a:pt x="742102" y="863035"/>
                      <a:pt x="738998" y="860423"/>
                    </a:cubicBezTo>
                    <a:lnTo>
                      <a:pt x="720804" y="845033"/>
                    </a:lnTo>
                    <a:cubicBezTo>
                      <a:pt x="714619" y="839789"/>
                      <a:pt x="705479" y="840046"/>
                      <a:pt x="699593" y="845633"/>
                    </a:cubicBezTo>
                    <a:lnTo>
                      <a:pt x="692765" y="852118"/>
                    </a:lnTo>
                    <a:cubicBezTo>
                      <a:pt x="687242" y="857363"/>
                      <a:pt x="678210" y="855629"/>
                      <a:pt x="675020" y="848715"/>
                    </a:cubicBezTo>
                    <a:cubicBezTo>
                      <a:pt x="673714" y="845932"/>
                      <a:pt x="671339" y="843792"/>
                      <a:pt x="668428" y="842829"/>
                    </a:cubicBezTo>
                    <a:lnTo>
                      <a:pt x="660701" y="840239"/>
                    </a:lnTo>
                    <a:cubicBezTo>
                      <a:pt x="655521" y="838527"/>
                      <a:pt x="652353" y="833261"/>
                      <a:pt x="653252" y="827867"/>
                    </a:cubicBezTo>
                    <a:lnTo>
                      <a:pt x="654729" y="819048"/>
                    </a:lnTo>
                    <a:cubicBezTo>
                      <a:pt x="655457" y="814596"/>
                      <a:pt x="653423" y="810123"/>
                      <a:pt x="649570" y="807747"/>
                    </a:cubicBezTo>
                    <a:lnTo>
                      <a:pt x="640045" y="801882"/>
                    </a:lnTo>
                    <a:cubicBezTo>
                      <a:pt x="630520" y="796017"/>
                      <a:pt x="618170" y="802417"/>
                      <a:pt x="617485" y="813590"/>
                    </a:cubicBezTo>
                    <a:lnTo>
                      <a:pt x="615559" y="844284"/>
                    </a:lnTo>
                    <a:cubicBezTo>
                      <a:pt x="615066" y="852076"/>
                      <a:pt x="619283" y="859396"/>
                      <a:pt x="626261" y="862885"/>
                    </a:cubicBezTo>
                    <a:cubicBezTo>
                      <a:pt x="634459" y="866973"/>
                      <a:pt x="638675" y="876263"/>
                      <a:pt x="636385" y="885124"/>
                    </a:cubicBezTo>
                    <a:lnTo>
                      <a:pt x="634887" y="890903"/>
                    </a:lnTo>
                    <a:cubicBezTo>
                      <a:pt x="632490" y="900150"/>
                      <a:pt x="638675" y="909440"/>
                      <a:pt x="648136" y="910788"/>
                    </a:cubicBezTo>
                    <a:cubicBezTo>
                      <a:pt x="649549" y="911002"/>
                      <a:pt x="650983" y="911002"/>
                      <a:pt x="652396" y="910831"/>
                    </a:cubicBezTo>
                    <a:lnTo>
                      <a:pt x="673030" y="908262"/>
                    </a:lnTo>
                    <a:cubicBezTo>
                      <a:pt x="679494" y="907449"/>
                      <a:pt x="685551" y="911601"/>
                      <a:pt x="687135" y="917916"/>
                    </a:cubicBezTo>
                    <a:lnTo>
                      <a:pt x="691138" y="933948"/>
                    </a:lnTo>
                    <a:cubicBezTo>
                      <a:pt x="692872" y="940926"/>
                      <a:pt x="699978" y="945121"/>
                      <a:pt x="706913" y="943302"/>
                    </a:cubicBezTo>
                    <a:cubicBezTo>
                      <a:pt x="714490" y="941289"/>
                      <a:pt x="722089" y="946491"/>
                      <a:pt x="722988" y="954282"/>
                    </a:cubicBezTo>
                    <a:lnTo>
                      <a:pt x="724358" y="966076"/>
                    </a:lnTo>
                    <a:cubicBezTo>
                      <a:pt x="725043" y="972112"/>
                      <a:pt x="729880" y="976842"/>
                      <a:pt x="735938" y="977420"/>
                    </a:cubicBezTo>
                    <a:lnTo>
                      <a:pt x="749872" y="978747"/>
                    </a:lnTo>
                    <a:cubicBezTo>
                      <a:pt x="753382" y="979090"/>
                      <a:pt x="756614" y="980845"/>
                      <a:pt x="758797" y="983628"/>
                    </a:cubicBezTo>
                    <a:lnTo>
                      <a:pt x="768001" y="995336"/>
                    </a:lnTo>
                    <a:cubicBezTo>
                      <a:pt x="769928" y="997797"/>
                      <a:pt x="772710" y="999488"/>
                      <a:pt x="775793" y="1000045"/>
                    </a:cubicBezTo>
                    <a:lnTo>
                      <a:pt x="801564" y="1004818"/>
                    </a:lnTo>
                    <a:cubicBezTo>
                      <a:pt x="806337" y="1005717"/>
                      <a:pt x="810211" y="1009206"/>
                      <a:pt x="811581" y="1013872"/>
                    </a:cubicBezTo>
                    <a:lnTo>
                      <a:pt x="813593" y="1020721"/>
                    </a:lnTo>
                    <a:cubicBezTo>
                      <a:pt x="815284" y="1026415"/>
                      <a:pt x="812844" y="1032515"/>
                      <a:pt x="807728" y="1035512"/>
                    </a:cubicBezTo>
                    <a:lnTo>
                      <a:pt x="802570" y="1038509"/>
                    </a:lnTo>
                    <a:cubicBezTo>
                      <a:pt x="793794" y="1043646"/>
                      <a:pt x="794094" y="1056424"/>
                      <a:pt x="803105" y="1061112"/>
                    </a:cubicBezTo>
                    <a:lnTo>
                      <a:pt x="813336" y="1066463"/>
                    </a:lnTo>
                    <a:cubicBezTo>
                      <a:pt x="814470" y="1067041"/>
                      <a:pt x="815498" y="1067790"/>
                      <a:pt x="816397" y="1068689"/>
                    </a:cubicBezTo>
                    <a:lnTo>
                      <a:pt x="871856" y="1122928"/>
                    </a:lnTo>
                    <a:cubicBezTo>
                      <a:pt x="877421" y="1128365"/>
                      <a:pt x="881317" y="1135278"/>
                      <a:pt x="883093" y="1142856"/>
                    </a:cubicBezTo>
                    <a:lnTo>
                      <a:pt x="889558" y="1170510"/>
                    </a:lnTo>
                    <a:cubicBezTo>
                      <a:pt x="890671" y="1175262"/>
                      <a:pt x="884228" y="1177831"/>
                      <a:pt x="881766" y="1173614"/>
                    </a:cubicBezTo>
                    <a:lnTo>
                      <a:pt x="864001" y="1143155"/>
                    </a:lnTo>
                    <a:cubicBezTo>
                      <a:pt x="858971" y="1134551"/>
                      <a:pt x="851115" y="1127958"/>
                      <a:pt x="841761" y="1124512"/>
                    </a:cubicBezTo>
                    <a:lnTo>
                      <a:pt x="837523" y="1122949"/>
                    </a:lnTo>
                    <a:cubicBezTo>
                      <a:pt x="832065" y="1120938"/>
                      <a:pt x="827056" y="1117834"/>
                      <a:pt x="822840" y="1113831"/>
                    </a:cubicBezTo>
                    <a:lnTo>
                      <a:pt x="802249" y="1094332"/>
                    </a:lnTo>
                    <a:lnTo>
                      <a:pt x="768044" y="1063445"/>
                    </a:lnTo>
                    <a:cubicBezTo>
                      <a:pt x="764256" y="1060020"/>
                      <a:pt x="758220" y="1062717"/>
                      <a:pt x="758220" y="1067811"/>
                    </a:cubicBezTo>
                    <a:cubicBezTo>
                      <a:pt x="758220" y="1071343"/>
                      <a:pt x="755137" y="1074083"/>
                      <a:pt x="751627" y="1073655"/>
                    </a:cubicBezTo>
                    <a:lnTo>
                      <a:pt x="723994" y="1070337"/>
                    </a:lnTo>
                    <a:cubicBezTo>
                      <a:pt x="723138" y="1070230"/>
                      <a:pt x="722324" y="1069952"/>
                      <a:pt x="721618" y="1069502"/>
                    </a:cubicBezTo>
                    <a:lnTo>
                      <a:pt x="706164" y="1059999"/>
                    </a:lnTo>
                    <a:cubicBezTo>
                      <a:pt x="704922" y="1059250"/>
                      <a:pt x="704023" y="1058051"/>
                      <a:pt x="703595" y="1056660"/>
                    </a:cubicBezTo>
                    <a:lnTo>
                      <a:pt x="697645" y="1036539"/>
                    </a:lnTo>
                    <a:cubicBezTo>
                      <a:pt x="695612" y="1029712"/>
                      <a:pt x="686771" y="1027935"/>
                      <a:pt x="682276" y="1033436"/>
                    </a:cubicBezTo>
                    <a:cubicBezTo>
                      <a:pt x="680864" y="1035148"/>
                      <a:pt x="678894" y="1036283"/>
                      <a:pt x="676690" y="1036604"/>
                    </a:cubicBezTo>
                    <a:lnTo>
                      <a:pt x="651625" y="1040285"/>
                    </a:lnTo>
                    <a:cubicBezTo>
                      <a:pt x="644005" y="1041398"/>
                      <a:pt x="641330" y="1051030"/>
                      <a:pt x="647280" y="1055911"/>
                    </a:cubicBezTo>
                    <a:lnTo>
                      <a:pt x="665024" y="1070487"/>
                    </a:lnTo>
                    <a:cubicBezTo>
                      <a:pt x="669305" y="1073997"/>
                      <a:pt x="674485" y="1076309"/>
                      <a:pt x="679965" y="1077123"/>
                    </a:cubicBezTo>
                    <a:lnTo>
                      <a:pt x="688291" y="1078385"/>
                    </a:lnTo>
                    <a:cubicBezTo>
                      <a:pt x="695826" y="1079498"/>
                      <a:pt x="702653" y="1083373"/>
                      <a:pt x="707491" y="1089259"/>
                    </a:cubicBezTo>
                    <a:lnTo>
                      <a:pt x="723437" y="1108673"/>
                    </a:lnTo>
                    <a:cubicBezTo>
                      <a:pt x="729259" y="1115779"/>
                      <a:pt x="737992" y="1119910"/>
                      <a:pt x="747175" y="1119910"/>
                    </a:cubicBezTo>
                    <a:cubicBezTo>
                      <a:pt x="757599" y="1119910"/>
                      <a:pt x="767317" y="1125176"/>
                      <a:pt x="772989" y="1133930"/>
                    </a:cubicBezTo>
                    <a:lnTo>
                      <a:pt x="784419" y="1151610"/>
                    </a:lnTo>
                    <a:cubicBezTo>
                      <a:pt x="788357" y="1157710"/>
                      <a:pt x="782942" y="1165523"/>
                      <a:pt x="775857" y="1163982"/>
                    </a:cubicBezTo>
                    <a:lnTo>
                      <a:pt x="758027" y="1160065"/>
                    </a:lnTo>
                    <a:cubicBezTo>
                      <a:pt x="752547" y="1158866"/>
                      <a:pt x="747475" y="1156340"/>
                      <a:pt x="743237" y="1152680"/>
                    </a:cubicBezTo>
                    <a:lnTo>
                      <a:pt x="710488" y="1124448"/>
                    </a:lnTo>
                    <a:cubicBezTo>
                      <a:pt x="709160" y="1123313"/>
                      <a:pt x="707941" y="1122072"/>
                      <a:pt x="706806" y="1120745"/>
                    </a:cubicBezTo>
                    <a:lnTo>
                      <a:pt x="690881" y="1102016"/>
                    </a:lnTo>
                    <a:cubicBezTo>
                      <a:pt x="686621" y="1097007"/>
                      <a:pt x="680992" y="1093347"/>
                      <a:pt x="674699" y="1091506"/>
                    </a:cubicBezTo>
                    <a:lnTo>
                      <a:pt x="637798" y="1080697"/>
                    </a:lnTo>
                    <a:cubicBezTo>
                      <a:pt x="632532" y="1079156"/>
                      <a:pt x="627545" y="1083822"/>
                      <a:pt x="628701" y="1089173"/>
                    </a:cubicBezTo>
                    <a:lnTo>
                      <a:pt x="630841" y="1098976"/>
                    </a:lnTo>
                    <a:cubicBezTo>
                      <a:pt x="631826" y="1103536"/>
                      <a:pt x="627224" y="1107324"/>
                      <a:pt x="622943" y="1105419"/>
                    </a:cubicBezTo>
                    <a:lnTo>
                      <a:pt x="620524" y="1104370"/>
                    </a:lnTo>
                    <a:cubicBezTo>
                      <a:pt x="614959" y="1101909"/>
                      <a:pt x="609908" y="1108694"/>
                      <a:pt x="613846" y="1113317"/>
                    </a:cubicBezTo>
                    <a:lnTo>
                      <a:pt x="618213" y="1118433"/>
                    </a:lnTo>
                    <a:cubicBezTo>
                      <a:pt x="620225" y="1120830"/>
                      <a:pt x="619968" y="1124405"/>
                      <a:pt x="617613" y="1126460"/>
                    </a:cubicBezTo>
                    <a:lnTo>
                      <a:pt x="612648" y="1130805"/>
                    </a:lnTo>
                    <a:cubicBezTo>
                      <a:pt x="611299" y="1131982"/>
                      <a:pt x="610571" y="1133737"/>
                      <a:pt x="610700" y="1135514"/>
                    </a:cubicBezTo>
                    <a:lnTo>
                      <a:pt x="611385" y="1145082"/>
                    </a:lnTo>
                    <a:cubicBezTo>
                      <a:pt x="611663" y="1148849"/>
                      <a:pt x="608260" y="1151845"/>
                      <a:pt x="604557" y="1151096"/>
                    </a:cubicBezTo>
                    <a:lnTo>
                      <a:pt x="592998" y="1148785"/>
                    </a:lnTo>
                    <a:cubicBezTo>
                      <a:pt x="591479" y="1148485"/>
                      <a:pt x="590130" y="1147565"/>
                      <a:pt x="589295" y="1146259"/>
                    </a:cubicBezTo>
                    <a:lnTo>
                      <a:pt x="579278" y="1130676"/>
                    </a:lnTo>
                    <a:cubicBezTo>
                      <a:pt x="578358" y="1129242"/>
                      <a:pt x="576859" y="1128301"/>
                      <a:pt x="575168" y="1128087"/>
                    </a:cubicBezTo>
                    <a:lnTo>
                      <a:pt x="549847" y="1124919"/>
                    </a:lnTo>
                    <a:cubicBezTo>
                      <a:pt x="546337" y="1124490"/>
                      <a:pt x="543704" y="1121537"/>
                      <a:pt x="543640" y="1118005"/>
                    </a:cubicBezTo>
                    <a:lnTo>
                      <a:pt x="542741" y="1066720"/>
                    </a:lnTo>
                    <a:cubicBezTo>
                      <a:pt x="542612" y="1059678"/>
                      <a:pt x="533430" y="1057088"/>
                      <a:pt x="529641" y="1063017"/>
                    </a:cubicBezTo>
                    <a:lnTo>
                      <a:pt x="526452" y="1068004"/>
                    </a:lnTo>
                    <a:cubicBezTo>
                      <a:pt x="523455" y="1072670"/>
                      <a:pt x="516477" y="1072264"/>
                      <a:pt x="514058" y="1067255"/>
                    </a:cubicBezTo>
                    <a:lnTo>
                      <a:pt x="504940" y="1048355"/>
                    </a:lnTo>
                    <a:cubicBezTo>
                      <a:pt x="502586" y="1043496"/>
                      <a:pt x="495865" y="1042939"/>
                      <a:pt x="492740" y="1047349"/>
                    </a:cubicBezTo>
                    <a:lnTo>
                      <a:pt x="476922" y="1069674"/>
                    </a:lnTo>
                    <a:cubicBezTo>
                      <a:pt x="476044" y="1070937"/>
                      <a:pt x="475595" y="1072435"/>
                      <a:pt x="475616" y="1073976"/>
                    </a:cubicBezTo>
                    <a:lnTo>
                      <a:pt x="476622" y="1110877"/>
                    </a:lnTo>
                    <a:cubicBezTo>
                      <a:pt x="476857" y="1119396"/>
                      <a:pt x="480432" y="1127466"/>
                      <a:pt x="486575" y="1133352"/>
                    </a:cubicBezTo>
                    <a:lnTo>
                      <a:pt x="507766" y="1153644"/>
                    </a:lnTo>
                    <a:cubicBezTo>
                      <a:pt x="509949" y="1155763"/>
                      <a:pt x="511854" y="1158160"/>
                      <a:pt x="513374" y="1160793"/>
                    </a:cubicBezTo>
                    <a:lnTo>
                      <a:pt x="516606" y="1166401"/>
                    </a:lnTo>
                    <a:cubicBezTo>
                      <a:pt x="522792" y="1177060"/>
                      <a:pt x="522363" y="1190309"/>
                      <a:pt x="515535" y="1200562"/>
                    </a:cubicBezTo>
                    <a:lnTo>
                      <a:pt x="513759" y="1203238"/>
                    </a:lnTo>
                    <a:cubicBezTo>
                      <a:pt x="511276" y="1206962"/>
                      <a:pt x="511276" y="1211821"/>
                      <a:pt x="513759" y="1215545"/>
                    </a:cubicBezTo>
                    <a:lnTo>
                      <a:pt x="519153" y="1223636"/>
                    </a:lnTo>
                    <a:cubicBezTo>
                      <a:pt x="520373" y="1225456"/>
                      <a:pt x="521015" y="1227596"/>
                      <a:pt x="521015" y="1229779"/>
                    </a:cubicBezTo>
                    <a:cubicBezTo>
                      <a:pt x="521015" y="1238041"/>
                      <a:pt x="512346" y="1243393"/>
                      <a:pt x="504962" y="1239711"/>
                    </a:cubicBezTo>
                    <a:lnTo>
                      <a:pt x="496186" y="1235323"/>
                    </a:lnTo>
                    <a:cubicBezTo>
                      <a:pt x="490663" y="1232562"/>
                      <a:pt x="484584" y="1237849"/>
                      <a:pt x="486532" y="1243692"/>
                    </a:cubicBezTo>
                    <a:cubicBezTo>
                      <a:pt x="486789" y="1244484"/>
                      <a:pt x="487196" y="1245233"/>
                      <a:pt x="487710" y="1245876"/>
                    </a:cubicBezTo>
                    <a:lnTo>
                      <a:pt x="496229" y="1256342"/>
                    </a:lnTo>
                    <a:cubicBezTo>
                      <a:pt x="499889" y="1260859"/>
                      <a:pt x="496678" y="1267623"/>
                      <a:pt x="490856" y="1267623"/>
                    </a:cubicBezTo>
                    <a:lnTo>
                      <a:pt x="488694" y="1267623"/>
                    </a:lnTo>
                    <a:cubicBezTo>
                      <a:pt x="486682" y="1267623"/>
                      <a:pt x="484756" y="1266723"/>
                      <a:pt x="483429" y="1265182"/>
                    </a:cubicBezTo>
                    <a:lnTo>
                      <a:pt x="462880" y="1241017"/>
                    </a:lnTo>
                    <a:cubicBezTo>
                      <a:pt x="461896" y="1239839"/>
                      <a:pt x="461318" y="1238384"/>
                      <a:pt x="461254" y="1236864"/>
                    </a:cubicBezTo>
                    <a:lnTo>
                      <a:pt x="458813" y="1185665"/>
                    </a:lnTo>
                    <a:cubicBezTo>
                      <a:pt x="458621" y="1181705"/>
                      <a:pt x="457101" y="1177916"/>
                      <a:pt x="454511" y="1174920"/>
                    </a:cubicBezTo>
                    <a:lnTo>
                      <a:pt x="447341" y="1166679"/>
                    </a:lnTo>
                    <a:cubicBezTo>
                      <a:pt x="442888" y="1161520"/>
                      <a:pt x="441776" y="1154286"/>
                      <a:pt x="444494" y="1148035"/>
                    </a:cubicBezTo>
                    <a:lnTo>
                      <a:pt x="446249" y="1143990"/>
                    </a:lnTo>
                    <a:cubicBezTo>
                      <a:pt x="450508" y="1134230"/>
                      <a:pt x="445200" y="1122949"/>
                      <a:pt x="434990" y="1119953"/>
                    </a:cubicBezTo>
                    <a:cubicBezTo>
                      <a:pt x="425658" y="1117235"/>
                      <a:pt x="415598" y="1119075"/>
                      <a:pt x="407828" y="1124897"/>
                    </a:cubicBezTo>
                    <a:lnTo>
                      <a:pt x="398239" y="1132089"/>
                    </a:lnTo>
                    <a:cubicBezTo>
                      <a:pt x="390576" y="1137826"/>
                      <a:pt x="380666" y="1139688"/>
                      <a:pt x="371419" y="1137119"/>
                    </a:cubicBezTo>
                    <a:lnTo>
                      <a:pt x="347510" y="1130441"/>
                    </a:lnTo>
                    <a:cubicBezTo>
                      <a:pt x="340233" y="1128408"/>
                      <a:pt x="334560" y="1136777"/>
                      <a:pt x="339120" y="1142770"/>
                    </a:cubicBezTo>
                    <a:lnTo>
                      <a:pt x="353139" y="1161264"/>
                    </a:lnTo>
                    <a:cubicBezTo>
                      <a:pt x="355023" y="1163747"/>
                      <a:pt x="355280" y="1167107"/>
                      <a:pt x="353760" y="1169847"/>
                    </a:cubicBezTo>
                    <a:lnTo>
                      <a:pt x="344235" y="1186970"/>
                    </a:lnTo>
                    <a:cubicBezTo>
                      <a:pt x="342887" y="1189410"/>
                      <a:pt x="342930" y="1192407"/>
                      <a:pt x="344342" y="1194804"/>
                    </a:cubicBezTo>
                    <a:lnTo>
                      <a:pt x="362408" y="1225284"/>
                    </a:lnTo>
                    <a:cubicBezTo>
                      <a:pt x="363863" y="1227746"/>
                      <a:pt x="363885" y="1230807"/>
                      <a:pt x="362450" y="1233268"/>
                    </a:cubicBezTo>
                    <a:lnTo>
                      <a:pt x="349351" y="1255700"/>
                    </a:lnTo>
                    <a:cubicBezTo>
                      <a:pt x="346483" y="1260623"/>
                      <a:pt x="345541" y="1266445"/>
                      <a:pt x="346740" y="1272032"/>
                    </a:cubicBezTo>
                    <a:lnTo>
                      <a:pt x="350079" y="1287636"/>
                    </a:lnTo>
                    <a:cubicBezTo>
                      <a:pt x="352091" y="1296968"/>
                      <a:pt x="359646" y="1304074"/>
                      <a:pt x="369086" y="1305487"/>
                    </a:cubicBezTo>
                    <a:lnTo>
                      <a:pt x="371162" y="1305787"/>
                    </a:lnTo>
                    <a:cubicBezTo>
                      <a:pt x="377990" y="1306814"/>
                      <a:pt x="384133" y="1310474"/>
                      <a:pt x="388264" y="1315997"/>
                    </a:cubicBezTo>
                    <a:lnTo>
                      <a:pt x="390640" y="1319143"/>
                    </a:lnTo>
                    <a:cubicBezTo>
                      <a:pt x="395777" y="1326014"/>
                      <a:pt x="403975" y="1329931"/>
                      <a:pt x="412558" y="1329631"/>
                    </a:cubicBezTo>
                    <a:lnTo>
                      <a:pt x="427970" y="1329075"/>
                    </a:lnTo>
                    <a:cubicBezTo>
                      <a:pt x="433256" y="1328882"/>
                      <a:pt x="437216" y="1333891"/>
                      <a:pt x="435825" y="1338985"/>
                    </a:cubicBezTo>
                    <a:cubicBezTo>
                      <a:pt x="434947" y="1342196"/>
                      <a:pt x="436189" y="1345599"/>
                      <a:pt x="438886" y="1347483"/>
                    </a:cubicBezTo>
                    <a:lnTo>
                      <a:pt x="443424" y="1350650"/>
                    </a:lnTo>
                    <a:cubicBezTo>
                      <a:pt x="446442" y="1352769"/>
                      <a:pt x="447576" y="1356687"/>
                      <a:pt x="446185" y="1360068"/>
                    </a:cubicBezTo>
                    <a:lnTo>
                      <a:pt x="441711" y="1370920"/>
                    </a:lnTo>
                    <a:cubicBezTo>
                      <a:pt x="440020" y="1375009"/>
                      <a:pt x="435290" y="1376892"/>
                      <a:pt x="431244" y="1375073"/>
                    </a:cubicBezTo>
                    <a:lnTo>
                      <a:pt x="414442" y="1367517"/>
                    </a:lnTo>
                    <a:cubicBezTo>
                      <a:pt x="411681" y="1366276"/>
                      <a:pt x="409348" y="1364285"/>
                      <a:pt x="407721" y="1361738"/>
                    </a:cubicBezTo>
                    <a:lnTo>
                      <a:pt x="403804" y="1355702"/>
                    </a:lnTo>
                    <a:cubicBezTo>
                      <a:pt x="398838" y="1348039"/>
                      <a:pt x="388393" y="1346198"/>
                      <a:pt x="381137" y="1351742"/>
                    </a:cubicBezTo>
                    <a:lnTo>
                      <a:pt x="371269" y="1359255"/>
                    </a:lnTo>
                    <a:cubicBezTo>
                      <a:pt x="367202" y="1362359"/>
                      <a:pt x="364890" y="1367260"/>
                      <a:pt x="365105" y="1372376"/>
                    </a:cubicBezTo>
                    <a:lnTo>
                      <a:pt x="365683" y="1386203"/>
                    </a:lnTo>
                    <a:cubicBezTo>
                      <a:pt x="366004" y="1393631"/>
                      <a:pt x="362108" y="1400587"/>
                      <a:pt x="355644" y="1404226"/>
                    </a:cubicBezTo>
                    <a:lnTo>
                      <a:pt x="353054" y="1405682"/>
                    </a:lnTo>
                    <a:cubicBezTo>
                      <a:pt x="347082" y="1409042"/>
                      <a:pt x="343293" y="1415228"/>
                      <a:pt x="343015" y="1422077"/>
                    </a:cubicBezTo>
                    <a:lnTo>
                      <a:pt x="342673" y="1430211"/>
                    </a:lnTo>
                    <a:cubicBezTo>
                      <a:pt x="342309" y="1438923"/>
                      <a:pt x="348109" y="1446692"/>
                      <a:pt x="356564" y="1448790"/>
                    </a:cubicBezTo>
                    <a:cubicBezTo>
                      <a:pt x="361766" y="1450096"/>
                      <a:pt x="366153" y="1453606"/>
                      <a:pt x="368551" y="1458401"/>
                    </a:cubicBezTo>
                    <a:lnTo>
                      <a:pt x="369064" y="1459428"/>
                    </a:lnTo>
                    <a:cubicBezTo>
                      <a:pt x="371719" y="1464736"/>
                      <a:pt x="376770" y="1468439"/>
                      <a:pt x="382635" y="1469360"/>
                    </a:cubicBezTo>
                    <a:lnTo>
                      <a:pt x="383234" y="1469467"/>
                    </a:lnTo>
                    <a:cubicBezTo>
                      <a:pt x="392823" y="1470986"/>
                      <a:pt x="399566" y="1479677"/>
                      <a:pt x="398667" y="1489330"/>
                    </a:cubicBezTo>
                    <a:lnTo>
                      <a:pt x="396955" y="1507631"/>
                    </a:lnTo>
                    <a:cubicBezTo>
                      <a:pt x="396377" y="1513860"/>
                      <a:pt x="398988" y="1519939"/>
                      <a:pt x="403890" y="1523791"/>
                    </a:cubicBezTo>
                    <a:lnTo>
                      <a:pt x="413907" y="1531668"/>
                    </a:lnTo>
                    <a:cubicBezTo>
                      <a:pt x="415191" y="1532674"/>
                      <a:pt x="416796" y="1533188"/>
                      <a:pt x="418445" y="1533081"/>
                    </a:cubicBezTo>
                    <a:lnTo>
                      <a:pt x="423903" y="1532781"/>
                    </a:lnTo>
                    <a:cubicBezTo>
                      <a:pt x="430067" y="1532439"/>
                      <a:pt x="433406" y="1539888"/>
                      <a:pt x="429040" y="1544254"/>
                    </a:cubicBezTo>
                    <a:lnTo>
                      <a:pt x="428804" y="1544490"/>
                    </a:lnTo>
                    <a:cubicBezTo>
                      <a:pt x="426065" y="1547229"/>
                      <a:pt x="427006" y="1551874"/>
                      <a:pt x="430624" y="1553330"/>
                    </a:cubicBezTo>
                    <a:lnTo>
                      <a:pt x="442760" y="1558167"/>
                    </a:lnTo>
                    <a:cubicBezTo>
                      <a:pt x="443766" y="1558574"/>
                      <a:pt x="444644" y="1559280"/>
                      <a:pt x="445243" y="1560200"/>
                    </a:cubicBezTo>
                    <a:lnTo>
                      <a:pt x="455110" y="1574991"/>
                    </a:lnTo>
                    <a:cubicBezTo>
                      <a:pt x="456930" y="1577709"/>
                      <a:pt x="460697" y="1578223"/>
                      <a:pt x="463159" y="1576083"/>
                    </a:cubicBezTo>
                    <a:lnTo>
                      <a:pt x="478292" y="1562962"/>
                    </a:lnTo>
                    <a:cubicBezTo>
                      <a:pt x="479276" y="1562106"/>
                      <a:pt x="480539" y="1561635"/>
                      <a:pt x="481845" y="1561635"/>
                    </a:cubicBezTo>
                    <a:lnTo>
                      <a:pt x="520073" y="1561635"/>
                    </a:lnTo>
                    <a:cubicBezTo>
                      <a:pt x="520694" y="1561635"/>
                      <a:pt x="521315" y="1561742"/>
                      <a:pt x="521893" y="1561956"/>
                    </a:cubicBezTo>
                    <a:lnTo>
                      <a:pt x="551752" y="1572572"/>
                    </a:lnTo>
                    <a:cubicBezTo>
                      <a:pt x="558558" y="1574991"/>
                      <a:pt x="556953" y="1585051"/>
                      <a:pt x="549718" y="1585222"/>
                    </a:cubicBezTo>
                    <a:lnTo>
                      <a:pt x="533558" y="1585629"/>
                    </a:lnTo>
                    <a:cubicBezTo>
                      <a:pt x="529256" y="1585715"/>
                      <a:pt x="525232" y="1587877"/>
                      <a:pt x="522792" y="1591430"/>
                    </a:cubicBezTo>
                    <a:cubicBezTo>
                      <a:pt x="518104" y="1598193"/>
                      <a:pt x="508515" y="1599242"/>
                      <a:pt x="502479" y="1593634"/>
                    </a:cubicBezTo>
                    <a:lnTo>
                      <a:pt x="500338" y="1591644"/>
                    </a:lnTo>
                    <a:cubicBezTo>
                      <a:pt x="496871" y="1588433"/>
                      <a:pt x="491434" y="1588690"/>
                      <a:pt x="488309" y="1592222"/>
                    </a:cubicBezTo>
                    <a:cubicBezTo>
                      <a:pt x="485184" y="1595732"/>
                      <a:pt x="479833" y="1596032"/>
                      <a:pt x="476365" y="1592885"/>
                    </a:cubicBezTo>
                    <a:lnTo>
                      <a:pt x="473604" y="1590424"/>
                    </a:lnTo>
                    <a:cubicBezTo>
                      <a:pt x="470629" y="1587727"/>
                      <a:pt x="466134" y="1587534"/>
                      <a:pt x="462902" y="1589953"/>
                    </a:cubicBezTo>
                    <a:lnTo>
                      <a:pt x="462260" y="1590424"/>
                    </a:lnTo>
                    <a:cubicBezTo>
                      <a:pt x="459220" y="1592714"/>
                      <a:pt x="458086" y="1596759"/>
                      <a:pt x="459498" y="1600312"/>
                    </a:cubicBezTo>
                    <a:lnTo>
                      <a:pt x="463437" y="1610180"/>
                    </a:lnTo>
                    <a:cubicBezTo>
                      <a:pt x="465021" y="1614118"/>
                      <a:pt x="459948" y="1617286"/>
                      <a:pt x="457080" y="1614140"/>
                    </a:cubicBezTo>
                    <a:lnTo>
                      <a:pt x="423860" y="1577517"/>
                    </a:lnTo>
                    <a:cubicBezTo>
                      <a:pt x="418787" y="1571930"/>
                      <a:pt x="411595" y="1568741"/>
                      <a:pt x="404061" y="1568741"/>
                    </a:cubicBezTo>
                    <a:cubicBezTo>
                      <a:pt x="398624" y="1568741"/>
                      <a:pt x="393466" y="1567093"/>
                      <a:pt x="389142" y="1564203"/>
                    </a:cubicBezTo>
                    <a:cubicBezTo>
                      <a:pt x="384818" y="1561292"/>
                      <a:pt x="381351" y="1557118"/>
                      <a:pt x="379296" y="1552088"/>
                    </a:cubicBezTo>
                    <a:lnTo>
                      <a:pt x="377219" y="1547015"/>
                    </a:lnTo>
                    <a:cubicBezTo>
                      <a:pt x="373131" y="1536955"/>
                      <a:pt x="363349" y="1530384"/>
                      <a:pt x="352519" y="1530384"/>
                    </a:cubicBezTo>
                    <a:lnTo>
                      <a:pt x="338863" y="1530384"/>
                    </a:lnTo>
                    <a:cubicBezTo>
                      <a:pt x="334197" y="1530384"/>
                      <a:pt x="330279" y="1533894"/>
                      <a:pt x="329723" y="1538518"/>
                    </a:cubicBezTo>
                    <a:lnTo>
                      <a:pt x="328631" y="1547893"/>
                    </a:lnTo>
                    <a:cubicBezTo>
                      <a:pt x="328160" y="1551853"/>
                      <a:pt x="325185" y="1555063"/>
                      <a:pt x="321290" y="1555855"/>
                    </a:cubicBezTo>
                    <a:cubicBezTo>
                      <a:pt x="316987" y="1556712"/>
                      <a:pt x="313884" y="1560500"/>
                      <a:pt x="313884" y="1564867"/>
                    </a:cubicBezTo>
                    <a:lnTo>
                      <a:pt x="313884" y="1565166"/>
                    </a:lnTo>
                    <a:lnTo>
                      <a:pt x="314526" y="1584987"/>
                    </a:lnTo>
                    <a:cubicBezTo>
                      <a:pt x="314868" y="1595689"/>
                      <a:pt x="312000" y="1606242"/>
                      <a:pt x="306285" y="1615296"/>
                    </a:cubicBezTo>
                    <a:cubicBezTo>
                      <a:pt x="300891" y="1623857"/>
                      <a:pt x="298023" y="1633768"/>
                      <a:pt x="298023" y="1643892"/>
                    </a:cubicBezTo>
                    <a:lnTo>
                      <a:pt x="298023" y="1672382"/>
                    </a:lnTo>
                    <a:cubicBezTo>
                      <a:pt x="298023" y="1678974"/>
                      <a:pt x="299243" y="1685545"/>
                      <a:pt x="301619" y="1691688"/>
                    </a:cubicBezTo>
                    <a:lnTo>
                      <a:pt x="311957" y="1718401"/>
                    </a:lnTo>
                    <a:cubicBezTo>
                      <a:pt x="313627" y="1722725"/>
                      <a:pt x="318635" y="1724758"/>
                      <a:pt x="322852" y="1722810"/>
                    </a:cubicBezTo>
                    <a:lnTo>
                      <a:pt x="329359" y="1719814"/>
                    </a:lnTo>
                    <a:cubicBezTo>
                      <a:pt x="336465" y="1716518"/>
                      <a:pt x="343614" y="1724266"/>
                      <a:pt x="339762" y="1731072"/>
                    </a:cubicBezTo>
                    <a:lnTo>
                      <a:pt x="328803" y="1750593"/>
                    </a:lnTo>
                    <a:cubicBezTo>
                      <a:pt x="327368" y="1753141"/>
                      <a:pt x="327647" y="1756308"/>
                      <a:pt x="329487" y="1758556"/>
                    </a:cubicBezTo>
                    <a:lnTo>
                      <a:pt x="336915" y="1767653"/>
                    </a:lnTo>
                    <a:cubicBezTo>
                      <a:pt x="338349" y="1769408"/>
                      <a:pt x="340532" y="1770371"/>
                      <a:pt x="342801" y="1770243"/>
                    </a:cubicBezTo>
                    <a:cubicBezTo>
                      <a:pt x="349672" y="1769857"/>
                      <a:pt x="353011" y="1778505"/>
                      <a:pt x="347638" y="1782829"/>
                    </a:cubicBezTo>
                    <a:lnTo>
                      <a:pt x="337814" y="1790748"/>
                    </a:lnTo>
                    <a:cubicBezTo>
                      <a:pt x="328952" y="1797897"/>
                      <a:pt x="328803" y="1811339"/>
                      <a:pt x="337493" y="1818703"/>
                    </a:cubicBezTo>
                    <a:lnTo>
                      <a:pt x="359796" y="1837581"/>
                    </a:lnTo>
                    <a:cubicBezTo>
                      <a:pt x="369407" y="1845694"/>
                      <a:pt x="383298" y="1846250"/>
                      <a:pt x="393508" y="1838887"/>
                    </a:cubicBezTo>
                    <a:lnTo>
                      <a:pt x="481909" y="1775294"/>
                    </a:lnTo>
                    <a:cubicBezTo>
                      <a:pt x="487003" y="1771634"/>
                      <a:pt x="494152" y="1774331"/>
                      <a:pt x="495565" y="1780431"/>
                    </a:cubicBezTo>
                    <a:cubicBezTo>
                      <a:pt x="496357" y="1783856"/>
                      <a:pt x="495030" y="1787409"/>
                      <a:pt x="492205" y="1789485"/>
                    </a:cubicBezTo>
                    <a:lnTo>
                      <a:pt x="478120" y="1799824"/>
                    </a:lnTo>
                    <a:cubicBezTo>
                      <a:pt x="476472" y="1801022"/>
                      <a:pt x="475295" y="1802778"/>
                      <a:pt x="474803" y="1804747"/>
                    </a:cubicBezTo>
                    <a:lnTo>
                      <a:pt x="471314" y="1818638"/>
                    </a:lnTo>
                    <a:cubicBezTo>
                      <a:pt x="469901" y="1824332"/>
                      <a:pt x="474375" y="1829811"/>
                      <a:pt x="480261" y="1829512"/>
                    </a:cubicBezTo>
                    <a:lnTo>
                      <a:pt x="506203" y="1828249"/>
                    </a:lnTo>
                    <a:cubicBezTo>
                      <a:pt x="519238" y="1827607"/>
                      <a:pt x="531375" y="1821421"/>
                      <a:pt x="539508" y="1811232"/>
                    </a:cubicBezTo>
                    <a:cubicBezTo>
                      <a:pt x="542313" y="1807722"/>
                      <a:pt x="545609" y="1804661"/>
                      <a:pt x="549312" y="1802114"/>
                    </a:cubicBezTo>
                    <a:lnTo>
                      <a:pt x="578978" y="1781780"/>
                    </a:lnTo>
                    <a:cubicBezTo>
                      <a:pt x="588289" y="1775401"/>
                      <a:pt x="594903" y="1765769"/>
                      <a:pt x="597515" y="1754789"/>
                    </a:cubicBezTo>
                    <a:lnTo>
                      <a:pt x="598713" y="1749759"/>
                    </a:lnTo>
                    <a:cubicBezTo>
                      <a:pt x="599784" y="1745307"/>
                      <a:pt x="603914" y="1742310"/>
                      <a:pt x="608474" y="1742695"/>
                    </a:cubicBezTo>
                    <a:cubicBezTo>
                      <a:pt x="613525" y="1743102"/>
                      <a:pt x="617292" y="1747533"/>
                      <a:pt x="616929" y="1752584"/>
                    </a:cubicBezTo>
                    <a:lnTo>
                      <a:pt x="615066" y="1777756"/>
                    </a:lnTo>
                    <a:cubicBezTo>
                      <a:pt x="614874" y="1780324"/>
                      <a:pt x="613611" y="1782722"/>
                      <a:pt x="611577" y="1784327"/>
                    </a:cubicBezTo>
                    <a:lnTo>
                      <a:pt x="555219" y="1828891"/>
                    </a:lnTo>
                    <a:cubicBezTo>
                      <a:pt x="554213" y="1829683"/>
                      <a:pt x="553036" y="1830261"/>
                      <a:pt x="551795" y="1830582"/>
                    </a:cubicBezTo>
                    <a:lnTo>
                      <a:pt x="516499" y="1839722"/>
                    </a:lnTo>
                    <a:cubicBezTo>
                      <a:pt x="515728" y="1839936"/>
                      <a:pt x="514979" y="1840235"/>
                      <a:pt x="514272" y="1840642"/>
                    </a:cubicBezTo>
                    <a:lnTo>
                      <a:pt x="487431" y="1855818"/>
                    </a:lnTo>
                    <a:cubicBezTo>
                      <a:pt x="484306" y="1857573"/>
                      <a:pt x="480775" y="1858429"/>
                      <a:pt x="477200" y="1858301"/>
                    </a:cubicBezTo>
                    <a:lnTo>
                      <a:pt x="456352" y="1857530"/>
                    </a:lnTo>
                    <a:cubicBezTo>
                      <a:pt x="448989" y="1857252"/>
                      <a:pt x="442097" y="1861190"/>
                      <a:pt x="438608" y="1867676"/>
                    </a:cubicBezTo>
                    <a:cubicBezTo>
                      <a:pt x="435911" y="1872663"/>
                      <a:pt x="431180" y="1876238"/>
                      <a:pt x="425636" y="1877415"/>
                    </a:cubicBezTo>
                    <a:lnTo>
                      <a:pt x="424780" y="1877608"/>
                    </a:lnTo>
                    <a:cubicBezTo>
                      <a:pt x="418359" y="1878978"/>
                      <a:pt x="413072" y="1883515"/>
                      <a:pt x="410760" y="1889659"/>
                    </a:cubicBezTo>
                    <a:lnTo>
                      <a:pt x="401064" y="1915194"/>
                    </a:lnTo>
                    <a:cubicBezTo>
                      <a:pt x="399630" y="1918961"/>
                      <a:pt x="399416" y="1923092"/>
                      <a:pt x="400465" y="1927009"/>
                    </a:cubicBezTo>
                    <a:cubicBezTo>
                      <a:pt x="402734" y="1935485"/>
                      <a:pt x="410418" y="1941329"/>
                      <a:pt x="419087" y="1941329"/>
                    </a:cubicBezTo>
                    <a:cubicBezTo>
                      <a:pt x="419515" y="1941329"/>
                      <a:pt x="419921" y="1941308"/>
                      <a:pt x="420350" y="1941286"/>
                    </a:cubicBezTo>
                    <a:lnTo>
                      <a:pt x="458599" y="1938846"/>
                    </a:lnTo>
                    <a:cubicBezTo>
                      <a:pt x="466883" y="1938332"/>
                      <a:pt x="475145" y="1940237"/>
                      <a:pt x="482358" y="1944368"/>
                    </a:cubicBezTo>
                    <a:lnTo>
                      <a:pt x="484649" y="1945674"/>
                    </a:lnTo>
                    <a:cubicBezTo>
                      <a:pt x="495137" y="1951667"/>
                      <a:pt x="507680" y="1952909"/>
                      <a:pt x="519131" y="1949077"/>
                    </a:cubicBezTo>
                    <a:cubicBezTo>
                      <a:pt x="534243" y="1944047"/>
                      <a:pt x="550896" y="1947879"/>
                      <a:pt x="562261" y="1959030"/>
                    </a:cubicBezTo>
                    <a:lnTo>
                      <a:pt x="596059" y="1992100"/>
                    </a:lnTo>
                    <a:cubicBezTo>
                      <a:pt x="606226" y="2002054"/>
                      <a:pt x="619882" y="2007640"/>
                      <a:pt x="634138" y="2007640"/>
                    </a:cubicBezTo>
                    <a:lnTo>
                      <a:pt x="650962" y="2007640"/>
                    </a:lnTo>
                    <a:cubicBezTo>
                      <a:pt x="658218" y="2007640"/>
                      <a:pt x="660808" y="2017229"/>
                      <a:pt x="654536" y="2020889"/>
                    </a:cubicBezTo>
                    <a:lnTo>
                      <a:pt x="645889" y="2025941"/>
                    </a:lnTo>
                    <a:cubicBezTo>
                      <a:pt x="633624" y="2033090"/>
                      <a:pt x="618512" y="2033283"/>
                      <a:pt x="606076" y="2026454"/>
                    </a:cubicBezTo>
                    <a:lnTo>
                      <a:pt x="603422" y="2024978"/>
                    </a:lnTo>
                    <a:cubicBezTo>
                      <a:pt x="599634" y="2022902"/>
                      <a:pt x="596230" y="2020226"/>
                      <a:pt x="593276" y="2017079"/>
                    </a:cubicBezTo>
                    <a:lnTo>
                      <a:pt x="557210" y="1978230"/>
                    </a:lnTo>
                    <a:cubicBezTo>
                      <a:pt x="548306" y="1968641"/>
                      <a:pt x="534286" y="1965751"/>
                      <a:pt x="522321" y="1971081"/>
                    </a:cubicBezTo>
                    <a:lnTo>
                      <a:pt x="508729" y="1977117"/>
                    </a:lnTo>
                    <a:cubicBezTo>
                      <a:pt x="505582" y="1978509"/>
                      <a:pt x="502222" y="1979386"/>
                      <a:pt x="498776" y="1979664"/>
                    </a:cubicBezTo>
                    <a:lnTo>
                      <a:pt x="481802" y="1981034"/>
                    </a:lnTo>
                    <a:cubicBezTo>
                      <a:pt x="464529" y="1982447"/>
                      <a:pt x="457722" y="2004151"/>
                      <a:pt x="471100" y="2015175"/>
                    </a:cubicBezTo>
                    <a:cubicBezTo>
                      <a:pt x="473818" y="2017400"/>
                      <a:pt x="475145" y="2020568"/>
                      <a:pt x="475145" y="2023736"/>
                    </a:cubicBezTo>
                    <a:cubicBezTo>
                      <a:pt x="475145" y="2027268"/>
                      <a:pt x="473476" y="2030800"/>
                      <a:pt x="470201" y="2032983"/>
                    </a:cubicBezTo>
                    <a:cubicBezTo>
                      <a:pt x="467311" y="2034909"/>
                      <a:pt x="465492" y="2038077"/>
                      <a:pt x="465278" y="2041545"/>
                    </a:cubicBezTo>
                    <a:lnTo>
                      <a:pt x="464614" y="2052161"/>
                    </a:lnTo>
                    <a:cubicBezTo>
                      <a:pt x="464357" y="2056228"/>
                      <a:pt x="461896" y="2059846"/>
                      <a:pt x="458171" y="2061558"/>
                    </a:cubicBezTo>
                    <a:lnTo>
                      <a:pt x="440941" y="2069520"/>
                    </a:lnTo>
                    <a:cubicBezTo>
                      <a:pt x="432464" y="2073416"/>
                      <a:pt x="426664" y="2081507"/>
                      <a:pt x="425658" y="2090775"/>
                    </a:cubicBezTo>
                    <a:lnTo>
                      <a:pt x="425594" y="2091417"/>
                    </a:lnTo>
                    <a:cubicBezTo>
                      <a:pt x="424138" y="2105095"/>
                      <a:pt x="433364" y="2117638"/>
                      <a:pt x="446870" y="2120292"/>
                    </a:cubicBezTo>
                    <a:lnTo>
                      <a:pt x="504234" y="2131572"/>
                    </a:lnTo>
                    <a:cubicBezTo>
                      <a:pt x="507766" y="2132257"/>
                      <a:pt x="510976" y="2134034"/>
                      <a:pt x="513438" y="2136645"/>
                    </a:cubicBezTo>
                    <a:lnTo>
                      <a:pt x="530818" y="2154989"/>
                    </a:lnTo>
                    <a:cubicBezTo>
                      <a:pt x="533665" y="2157985"/>
                      <a:pt x="535335" y="2161881"/>
                      <a:pt x="535527" y="2166012"/>
                    </a:cubicBezTo>
                    <a:cubicBezTo>
                      <a:pt x="536105" y="2177207"/>
                      <a:pt x="547021" y="2184912"/>
                      <a:pt x="557767" y="2181701"/>
                    </a:cubicBezTo>
                    <a:lnTo>
                      <a:pt x="573713" y="2176907"/>
                    </a:lnTo>
                    <a:cubicBezTo>
                      <a:pt x="577394" y="2175794"/>
                      <a:pt x="581161" y="2175002"/>
                      <a:pt x="584993" y="2174510"/>
                    </a:cubicBezTo>
                    <a:lnTo>
                      <a:pt x="618127" y="2170293"/>
                    </a:lnTo>
                    <a:cubicBezTo>
                      <a:pt x="636021" y="2168002"/>
                      <a:pt x="654108" y="2172690"/>
                      <a:pt x="668642" y="2183392"/>
                    </a:cubicBezTo>
                    <a:lnTo>
                      <a:pt x="710530" y="2214215"/>
                    </a:lnTo>
                    <a:cubicBezTo>
                      <a:pt x="716352" y="2218474"/>
                      <a:pt x="724572" y="2216933"/>
                      <a:pt x="728425" y="2210833"/>
                    </a:cubicBezTo>
                    <a:cubicBezTo>
                      <a:pt x="733133" y="2203363"/>
                      <a:pt x="743943" y="2203063"/>
                      <a:pt x="749058" y="2210298"/>
                    </a:cubicBezTo>
                    <a:lnTo>
                      <a:pt x="758669" y="2223847"/>
                    </a:lnTo>
                    <a:cubicBezTo>
                      <a:pt x="761045" y="2227207"/>
                      <a:pt x="764941" y="2229177"/>
                      <a:pt x="769072" y="2229091"/>
                    </a:cubicBezTo>
                    <a:lnTo>
                      <a:pt x="820442" y="2227999"/>
                    </a:lnTo>
                    <a:cubicBezTo>
                      <a:pt x="826222" y="2227871"/>
                      <a:pt x="831958" y="2229091"/>
                      <a:pt x="837202" y="2231553"/>
                    </a:cubicBezTo>
                    <a:cubicBezTo>
                      <a:pt x="847733" y="2236518"/>
                      <a:pt x="859548" y="2238145"/>
                      <a:pt x="871021" y="2236219"/>
                    </a:cubicBezTo>
                    <a:lnTo>
                      <a:pt x="889814" y="2233094"/>
                    </a:lnTo>
                    <a:cubicBezTo>
                      <a:pt x="893924" y="2232409"/>
                      <a:pt x="898098" y="2232173"/>
                      <a:pt x="902250" y="2232387"/>
                    </a:cubicBezTo>
                    <a:lnTo>
                      <a:pt x="916142" y="2233115"/>
                    </a:lnTo>
                    <a:cubicBezTo>
                      <a:pt x="920680" y="2233372"/>
                      <a:pt x="925239" y="2233051"/>
                      <a:pt x="929712" y="2232216"/>
                    </a:cubicBezTo>
                    <a:lnTo>
                      <a:pt x="977038" y="2223354"/>
                    </a:lnTo>
                    <a:cubicBezTo>
                      <a:pt x="986434" y="2221578"/>
                      <a:pt x="995981" y="2220850"/>
                      <a:pt x="1005527" y="2221150"/>
                    </a:cubicBezTo>
                    <a:lnTo>
                      <a:pt x="1038490" y="2222177"/>
                    </a:lnTo>
                    <a:cubicBezTo>
                      <a:pt x="1041872" y="2222284"/>
                      <a:pt x="1042022" y="2227229"/>
                      <a:pt x="1038661" y="2227550"/>
                    </a:cubicBezTo>
                    <a:lnTo>
                      <a:pt x="1001696" y="2230953"/>
                    </a:lnTo>
                    <a:cubicBezTo>
                      <a:pt x="993755" y="2231702"/>
                      <a:pt x="985942" y="2233415"/>
                      <a:pt x="978429" y="2236112"/>
                    </a:cubicBezTo>
                    <a:lnTo>
                      <a:pt x="926652" y="2254691"/>
                    </a:lnTo>
                    <a:cubicBezTo>
                      <a:pt x="918646" y="2257538"/>
                      <a:pt x="910063" y="2258308"/>
                      <a:pt x="901694" y="2256917"/>
                    </a:cubicBezTo>
                    <a:lnTo>
                      <a:pt x="880268" y="2253342"/>
                    </a:lnTo>
                    <a:cubicBezTo>
                      <a:pt x="874703" y="2252422"/>
                      <a:pt x="869009" y="2252443"/>
                      <a:pt x="863444" y="2253428"/>
                    </a:cubicBezTo>
                    <a:cubicBezTo>
                      <a:pt x="853213" y="2255247"/>
                      <a:pt x="842660" y="2253792"/>
                      <a:pt x="833285" y="2249297"/>
                    </a:cubicBezTo>
                    <a:lnTo>
                      <a:pt x="829732" y="2247585"/>
                    </a:lnTo>
                    <a:cubicBezTo>
                      <a:pt x="818452" y="2242169"/>
                      <a:pt x="805545" y="2241206"/>
                      <a:pt x="793601" y="2244888"/>
                    </a:cubicBezTo>
                    <a:lnTo>
                      <a:pt x="791889" y="2245423"/>
                    </a:lnTo>
                    <a:cubicBezTo>
                      <a:pt x="781122" y="2248719"/>
                      <a:pt x="769564" y="2248291"/>
                      <a:pt x="759076" y="2244160"/>
                    </a:cubicBezTo>
                    <a:lnTo>
                      <a:pt x="755951" y="2242940"/>
                    </a:lnTo>
                    <a:cubicBezTo>
                      <a:pt x="742915" y="2237824"/>
                      <a:pt x="728339" y="2238423"/>
                      <a:pt x="715774" y="2244609"/>
                    </a:cubicBezTo>
                    <a:lnTo>
                      <a:pt x="669626" y="2267362"/>
                    </a:lnTo>
                    <a:cubicBezTo>
                      <a:pt x="664639" y="2269824"/>
                      <a:pt x="660187" y="2263188"/>
                      <a:pt x="664361" y="2259507"/>
                    </a:cubicBezTo>
                    <a:lnTo>
                      <a:pt x="675042" y="2250110"/>
                    </a:lnTo>
                    <a:cubicBezTo>
                      <a:pt x="686386" y="2240114"/>
                      <a:pt x="685551" y="2222199"/>
                      <a:pt x="673329" y="2213316"/>
                    </a:cubicBezTo>
                    <a:lnTo>
                      <a:pt x="643106" y="2191333"/>
                    </a:lnTo>
                    <a:cubicBezTo>
                      <a:pt x="637712" y="2187417"/>
                      <a:pt x="630927" y="2185961"/>
                      <a:pt x="624399" y="2187331"/>
                    </a:cubicBezTo>
                    <a:lnTo>
                      <a:pt x="552672" y="2202271"/>
                    </a:lnTo>
                    <a:cubicBezTo>
                      <a:pt x="539765" y="2204947"/>
                      <a:pt x="526323" y="2201971"/>
                      <a:pt x="515792" y="2194052"/>
                    </a:cubicBezTo>
                    <a:cubicBezTo>
                      <a:pt x="511725" y="2191012"/>
                      <a:pt x="508194" y="2187309"/>
                      <a:pt x="505347" y="2183114"/>
                    </a:cubicBezTo>
                    <a:lnTo>
                      <a:pt x="500424" y="2175858"/>
                    </a:lnTo>
                    <a:cubicBezTo>
                      <a:pt x="489743" y="2160104"/>
                      <a:pt x="470415" y="2152591"/>
                      <a:pt x="451878" y="2156979"/>
                    </a:cubicBezTo>
                    <a:lnTo>
                      <a:pt x="432486" y="2161560"/>
                    </a:lnTo>
                    <a:cubicBezTo>
                      <a:pt x="429982" y="2162159"/>
                      <a:pt x="427392" y="2162202"/>
                      <a:pt x="424866" y="2161688"/>
                    </a:cubicBezTo>
                    <a:lnTo>
                      <a:pt x="416561" y="2160040"/>
                    </a:lnTo>
                    <a:cubicBezTo>
                      <a:pt x="404874" y="2157707"/>
                      <a:pt x="394215" y="2167253"/>
                      <a:pt x="395242" y="2179133"/>
                    </a:cubicBezTo>
                    <a:cubicBezTo>
                      <a:pt x="395734" y="2184741"/>
                      <a:pt x="393551" y="2190242"/>
                      <a:pt x="389356" y="2193988"/>
                    </a:cubicBezTo>
                    <a:lnTo>
                      <a:pt x="352797" y="2226758"/>
                    </a:lnTo>
                    <a:cubicBezTo>
                      <a:pt x="343229" y="2235320"/>
                      <a:pt x="348409" y="2251159"/>
                      <a:pt x="361188" y="2252443"/>
                    </a:cubicBezTo>
                    <a:cubicBezTo>
                      <a:pt x="366838" y="2253000"/>
                      <a:pt x="371676" y="2256788"/>
                      <a:pt x="373602" y="2262139"/>
                    </a:cubicBezTo>
                    <a:lnTo>
                      <a:pt x="377198" y="2272093"/>
                    </a:lnTo>
                    <a:cubicBezTo>
                      <a:pt x="380323" y="2280804"/>
                      <a:pt x="390619" y="2284507"/>
                      <a:pt x="398603" y="2279798"/>
                    </a:cubicBezTo>
                    <a:lnTo>
                      <a:pt x="413971" y="2270723"/>
                    </a:lnTo>
                    <a:cubicBezTo>
                      <a:pt x="423025" y="2265372"/>
                      <a:pt x="433428" y="2275260"/>
                      <a:pt x="428505" y="2284572"/>
                    </a:cubicBezTo>
                    <a:lnTo>
                      <a:pt x="422683" y="2295616"/>
                    </a:lnTo>
                    <a:cubicBezTo>
                      <a:pt x="420392" y="2299983"/>
                      <a:pt x="421441" y="2305334"/>
                      <a:pt x="425208" y="2308502"/>
                    </a:cubicBezTo>
                    <a:lnTo>
                      <a:pt x="452371" y="2331255"/>
                    </a:lnTo>
                    <a:cubicBezTo>
                      <a:pt x="464100" y="2341079"/>
                      <a:pt x="480154" y="2344033"/>
                      <a:pt x="494623" y="2338982"/>
                    </a:cubicBezTo>
                    <a:lnTo>
                      <a:pt x="528592" y="2327145"/>
                    </a:lnTo>
                    <a:cubicBezTo>
                      <a:pt x="530839" y="2326353"/>
                      <a:pt x="532167" y="2329628"/>
                      <a:pt x="530005" y="2330613"/>
                    </a:cubicBezTo>
                    <a:lnTo>
                      <a:pt x="474546" y="2356212"/>
                    </a:lnTo>
                    <a:cubicBezTo>
                      <a:pt x="461810" y="2362099"/>
                      <a:pt x="447020" y="2361478"/>
                      <a:pt x="434819" y="2354543"/>
                    </a:cubicBezTo>
                    <a:lnTo>
                      <a:pt x="411210" y="2341143"/>
                    </a:lnTo>
                    <a:cubicBezTo>
                      <a:pt x="405281" y="2337783"/>
                      <a:pt x="401514" y="2331619"/>
                      <a:pt x="401171" y="2324833"/>
                    </a:cubicBezTo>
                    <a:cubicBezTo>
                      <a:pt x="400914" y="2319546"/>
                      <a:pt x="398624" y="2314816"/>
                      <a:pt x="395049" y="2311413"/>
                    </a:cubicBezTo>
                    <a:cubicBezTo>
                      <a:pt x="391475" y="2308009"/>
                      <a:pt x="386659" y="2305933"/>
                      <a:pt x="381351" y="2305933"/>
                    </a:cubicBezTo>
                    <a:lnTo>
                      <a:pt x="349543" y="2305933"/>
                    </a:lnTo>
                    <a:cubicBezTo>
                      <a:pt x="330087" y="2305933"/>
                      <a:pt x="313926" y="2320916"/>
                      <a:pt x="312471" y="2340309"/>
                    </a:cubicBezTo>
                    <a:lnTo>
                      <a:pt x="310095" y="2371731"/>
                    </a:lnTo>
                    <a:cubicBezTo>
                      <a:pt x="309624" y="2377938"/>
                      <a:pt x="307591" y="2383952"/>
                      <a:pt x="304209" y="2389175"/>
                    </a:cubicBezTo>
                    <a:lnTo>
                      <a:pt x="288947" y="2412677"/>
                    </a:lnTo>
                    <a:cubicBezTo>
                      <a:pt x="281156" y="2424707"/>
                      <a:pt x="283596" y="2440653"/>
                      <a:pt x="294641" y="2449771"/>
                    </a:cubicBezTo>
                    <a:cubicBezTo>
                      <a:pt x="296460" y="2451291"/>
                      <a:pt x="297252" y="2453260"/>
                      <a:pt x="297252" y="2455187"/>
                    </a:cubicBezTo>
                    <a:cubicBezTo>
                      <a:pt x="297252" y="2459318"/>
                      <a:pt x="293635" y="2463278"/>
                      <a:pt x="288691" y="2462293"/>
                    </a:cubicBezTo>
                    <a:lnTo>
                      <a:pt x="276190" y="2459789"/>
                    </a:lnTo>
                    <a:cubicBezTo>
                      <a:pt x="274692" y="2459489"/>
                      <a:pt x="273108" y="2459682"/>
                      <a:pt x="271717" y="2460345"/>
                    </a:cubicBezTo>
                    <a:lnTo>
                      <a:pt x="247358" y="2471946"/>
                    </a:lnTo>
                    <a:cubicBezTo>
                      <a:pt x="238090" y="2476356"/>
                      <a:pt x="240552" y="2490183"/>
                      <a:pt x="250783" y="2491125"/>
                    </a:cubicBezTo>
                    <a:lnTo>
                      <a:pt x="273365" y="2493244"/>
                    </a:lnTo>
                    <a:cubicBezTo>
                      <a:pt x="274628" y="2493351"/>
                      <a:pt x="275912" y="2493223"/>
                      <a:pt x="277132" y="2492880"/>
                    </a:cubicBezTo>
                    <a:lnTo>
                      <a:pt x="308147" y="2483826"/>
                    </a:lnTo>
                    <a:cubicBezTo>
                      <a:pt x="308961" y="2483590"/>
                      <a:pt x="309795" y="2483462"/>
                      <a:pt x="310652" y="2483441"/>
                    </a:cubicBezTo>
                    <a:lnTo>
                      <a:pt x="351213" y="2482113"/>
                    </a:lnTo>
                    <a:cubicBezTo>
                      <a:pt x="352669" y="2482071"/>
                      <a:pt x="354081" y="2481728"/>
                      <a:pt x="355387" y="2481107"/>
                    </a:cubicBezTo>
                    <a:lnTo>
                      <a:pt x="371119" y="2473723"/>
                    </a:lnTo>
                    <a:cubicBezTo>
                      <a:pt x="375015" y="2471882"/>
                      <a:pt x="379617" y="2472589"/>
                      <a:pt x="382806" y="2475500"/>
                    </a:cubicBezTo>
                    <a:cubicBezTo>
                      <a:pt x="388393" y="2480637"/>
                      <a:pt x="386937" y="2489798"/>
                      <a:pt x="380045" y="2492966"/>
                    </a:cubicBezTo>
                    <a:lnTo>
                      <a:pt x="347596" y="2507777"/>
                    </a:lnTo>
                    <a:cubicBezTo>
                      <a:pt x="341966" y="2510346"/>
                      <a:pt x="342994" y="2518630"/>
                      <a:pt x="349094" y="2519743"/>
                    </a:cubicBezTo>
                    <a:lnTo>
                      <a:pt x="375015" y="2524452"/>
                    </a:lnTo>
                    <a:cubicBezTo>
                      <a:pt x="384518" y="2526185"/>
                      <a:pt x="393787" y="2520428"/>
                      <a:pt x="396441" y="2511138"/>
                    </a:cubicBezTo>
                    <a:cubicBezTo>
                      <a:pt x="397061" y="2508955"/>
                      <a:pt x="398795" y="2507285"/>
                      <a:pt x="400979" y="2506729"/>
                    </a:cubicBezTo>
                    <a:lnTo>
                      <a:pt x="412558" y="2503839"/>
                    </a:lnTo>
                    <a:cubicBezTo>
                      <a:pt x="418958" y="2502234"/>
                      <a:pt x="423218" y="2510260"/>
                      <a:pt x="418316" y="2514670"/>
                    </a:cubicBezTo>
                    <a:lnTo>
                      <a:pt x="409819" y="2522333"/>
                    </a:lnTo>
                    <a:cubicBezTo>
                      <a:pt x="409155" y="2522932"/>
                      <a:pt x="408620" y="2523660"/>
                      <a:pt x="408256" y="2524494"/>
                    </a:cubicBezTo>
                    <a:lnTo>
                      <a:pt x="402498" y="2537680"/>
                    </a:lnTo>
                    <a:cubicBezTo>
                      <a:pt x="400722" y="2541704"/>
                      <a:pt x="395499" y="2542753"/>
                      <a:pt x="392331" y="2539713"/>
                    </a:cubicBezTo>
                    <a:lnTo>
                      <a:pt x="387922" y="2535475"/>
                    </a:lnTo>
                    <a:cubicBezTo>
                      <a:pt x="376042" y="2524088"/>
                      <a:pt x="356671" y="2526635"/>
                      <a:pt x="348131" y="2540698"/>
                    </a:cubicBezTo>
                    <a:cubicBezTo>
                      <a:pt x="345798" y="2544550"/>
                      <a:pt x="342544" y="2547633"/>
                      <a:pt x="338756" y="2549773"/>
                    </a:cubicBezTo>
                    <a:cubicBezTo>
                      <a:pt x="334967" y="2551892"/>
                      <a:pt x="330643" y="2553069"/>
                      <a:pt x="326148" y="2553069"/>
                    </a:cubicBezTo>
                    <a:lnTo>
                      <a:pt x="299735" y="2553069"/>
                    </a:lnTo>
                    <a:cubicBezTo>
                      <a:pt x="291131" y="2553069"/>
                      <a:pt x="286764" y="2563408"/>
                      <a:pt x="292757" y="2569594"/>
                    </a:cubicBezTo>
                    <a:lnTo>
                      <a:pt x="319941" y="2597591"/>
                    </a:lnTo>
                    <a:cubicBezTo>
                      <a:pt x="323109" y="2600844"/>
                      <a:pt x="327668" y="2602364"/>
                      <a:pt x="332163" y="2601658"/>
                    </a:cubicBezTo>
                    <a:lnTo>
                      <a:pt x="339205" y="2600545"/>
                    </a:lnTo>
                    <a:cubicBezTo>
                      <a:pt x="346419" y="2599410"/>
                      <a:pt x="353289" y="2604012"/>
                      <a:pt x="354980" y="2611118"/>
                    </a:cubicBezTo>
                    <a:cubicBezTo>
                      <a:pt x="355237" y="2612231"/>
                      <a:pt x="355366" y="2613323"/>
                      <a:pt x="355366" y="2614393"/>
                    </a:cubicBezTo>
                    <a:cubicBezTo>
                      <a:pt x="355366" y="2621906"/>
                      <a:pt x="349287" y="2628349"/>
                      <a:pt x="341388" y="2628349"/>
                    </a:cubicBezTo>
                    <a:lnTo>
                      <a:pt x="325121" y="2628349"/>
                    </a:lnTo>
                    <a:cubicBezTo>
                      <a:pt x="321525" y="2628349"/>
                      <a:pt x="318186" y="2630233"/>
                      <a:pt x="316345" y="2633315"/>
                    </a:cubicBezTo>
                    <a:lnTo>
                      <a:pt x="314932" y="2635669"/>
                    </a:lnTo>
                    <a:cubicBezTo>
                      <a:pt x="312514" y="2639715"/>
                      <a:pt x="307633" y="2641577"/>
                      <a:pt x="303117" y="2640164"/>
                    </a:cubicBezTo>
                    <a:lnTo>
                      <a:pt x="289568" y="2635969"/>
                    </a:lnTo>
                    <a:cubicBezTo>
                      <a:pt x="281434" y="2633443"/>
                      <a:pt x="273943" y="2641363"/>
                      <a:pt x="276939" y="2649325"/>
                    </a:cubicBezTo>
                    <a:cubicBezTo>
                      <a:pt x="277389" y="2650524"/>
                      <a:pt x="277603" y="2651765"/>
                      <a:pt x="277603" y="2652943"/>
                    </a:cubicBezTo>
                    <a:cubicBezTo>
                      <a:pt x="277603" y="2658529"/>
                      <a:pt x="272937" y="2663431"/>
                      <a:pt x="266901" y="2663153"/>
                    </a:cubicBezTo>
                    <a:lnTo>
                      <a:pt x="255407" y="2662639"/>
                    </a:lnTo>
                    <a:cubicBezTo>
                      <a:pt x="252667" y="2662511"/>
                      <a:pt x="250120" y="2661312"/>
                      <a:pt x="248279" y="2659278"/>
                    </a:cubicBezTo>
                    <a:lnTo>
                      <a:pt x="226318" y="2635049"/>
                    </a:lnTo>
                    <a:cubicBezTo>
                      <a:pt x="217585" y="2625417"/>
                      <a:pt x="202409" y="2625481"/>
                      <a:pt x="193762" y="2635220"/>
                    </a:cubicBezTo>
                    <a:cubicBezTo>
                      <a:pt x="189609" y="2639886"/>
                      <a:pt x="183637" y="2642562"/>
                      <a:pt x="177387" y="2642562"/>
                    </a:cubicBezTo>
                    <a:lnTo>
                      <a:pt x="174776" y="2642562"/>
                    </a:lnTo>
                    <a:cubicBezTo>
                      <a:pt x="169960" y="2642562"/>
                      <a:pt x="165272" y="2644146"/>
                      <a:pt x="161441" y="2647099"/>
                    </a:cubicBezTo>
                    <a:lnTo>
                      <a:pt x="156368" y="2650995"/>
                    </a:lnTo>
                    <a:cubicBezTo>
                      <a:pt x="151573" y="2654676"/>
                      <a:pt x="145494" y="2656218"/>
                      <a:pt x="139544" y="2655254"/>
                    </a:cubicBezTo>
                    <a:lnTo>
                      <a:pt x="74539" y="2644809"/>
                    </a:lnTo>
                    <a:cubicBezTo>
                      <a:pt x="71157" y="2644274"/>
                      <a:pt x="67689" y="2644830"/>
                      <a:pt x="64650" y="2646414"/>
                    </a:cubicBezTo>
                    <a:lnTo>
                      <a:pt x="45214" y="2656560"/>
                    </a:lnTo>
                    <a:cubicBezTo>
                      <a:pt x="39949" y="2659300"/>
                      <a:pt x="36653" y="2664737"/>
                      <a:pt x="36653" y="2670666"/>
                    </a:cubicBezTo>
                    <a:cubicBezTo>
                      <a:pt x="36653" y="2679463"/>
                      <a:pt x="29525" y="2686591"/>
                      <a:pt x="20749" y="2686591"/>
                    </a:cubicBezTo>
                    <a:lnTo>
                      <a:pt x="15954" y="2686591"/>
                    </a:lnTo>
                    <a:cubicBezTo>
                      <a:pt x="3390" y="2686591"/>
                      <a:pt x="-4230" y="2700461"/>
                      <a:pt x="2512" y="2711056"/>
                    </a:cubicBezTo>
                    <a:lnTo>
                      <a:pt x="16340" y="2732760"/>
                    </a:lnTo>
                    <a:cubicBezTo>
                      <a:pt x="16639" y="2733231"/>
                      <a:pt x="16896" y="2733702"/>
                      <a:pt x="17153" y="2734194"/>
                    </a:cubicBezTo>
                    <a:lnTo>
                      <a:pt x="23168" y="2746245"/>
                    </a:lnTo>
                    <a:cubicBezTo>
                      <a:pt x="25415" y="2750718"/>
                      <a:pt x="29611" y="2753887"/>
                      <a:pt x="34512" y="2754785"/>
                    </a:cubicBezTo>
                    <a:lnTo>
                      <a:pt x="61824" y="2759858"/>
                    </a:lnTo>
                    <a:cubicBezTo>
                      <a:pt x="63965" y="2760244"/>
                      <a:pt x="66169" y="2760201"/>
                      <a:pt x="68288" y="2759708"/>
                    </a:cubicBezTo>
                    <a:lnTo>
                      <a:pt x="108529" y="2750504"/>
                    </a:lnTo>
                    <a:cubicBezTo>
                      <a:pt x="112553" y="2749606"/>
                      <a:pt x="116748" y="2750269"/>
                      <a:pt x="120280" y="2752388"/>
                    </a:cubicBezTo>
                    <a:lnTo>
                      <a:pt x="133315" y="2760201"/>
                    </a:lnTo>
                    <a:cubicBezTo>
                      <a:pt x="135135" y="2761292"/>
                      <a:pt x="137190" y="2762020"/>
                      <a:pt x="139309" y="2762320"/>
                    </a:cubicBezTo>
                    <a:lnTo>
                      <a:pt x="187961" y="2769105"/>
                    </a:lnTo>
                    <a:cubicBezTo>
                      <a:pt x="193976" y="2769940"/>
                      <a:pt x="200097" y="2769019"/>
                      <a:pt x="205577" y="2766430"/>
                    </a:cubicBezTo>
                    <a:cubicBezTo>
                      <a:pt x="215359" y="2761827"/>
                      <a:pt x="226831" y="2762619"/>
                      <a:pt x="235886" y="2768506"/>
                    </a:cubicBezTo>
                    <a:lnTo>
                      <a:pt x="242457" y="2772765"/>
                    </a:lnTo>
                    <a:cubicBezTo>
                      <a:pt x="247209" y="2775869"/>
                      <a:pt x="252710" y="2777603"/>
                      <a:pt x="258360" y="2777795"/>
                    </a:cubicBezTo>
                    <a:lnTo>
                      <a:pt x="281327" y="2778630"/>
                    </a:lnTo>
                    <a:cubicBezTo>
                      <a:pt x="286678" y="2778801"/>
                      <a:pt x="291987" y="2777624"/>
                      <a:pt x="296739" y="2775162"/>
                    </a:cubicBezTo>
                    <a:lnTo>
                      <a:pt x="326598" y="2759794"/>
                    </a:lnTo>
                    <a:cubicBezTo>
                      <a:pt x="332934" y="2756519"/>
                      <a:pt x="338092" y="2751318"/>
                      <a:pt x="341281" y="2744939"/>
                    </a:cubicBezTo>
                    <a:cubicBezTo>
                      <a:pt x="346975" y="2733552"/>
                      <a:pt x="358619" y="2726360"/>
                      <a:pt x="371355" y="2726360"/>
                    </a:cubicBezTo>
                    <a:lnTo>
                      <a:pt x="379617" y="2726360"/>
                    </a:lnTo>
                    <a:cubicBezTo>
                      <a:pt x="388328" y="2726360"/>
                      <a:pt x="396676" y="2729721"/>
                      <a:pt x="402948" y="2735757"/>
                    </a:cubicBezTo>
                    <a:lnTo>
                      <a:pt x="413329" y="2745774"/>
                    </a:lnTo>
                    <a:cubicBezTo>
                      <a:pt x="424973" y="2756969"/>
                      <a:pt x="440641" y="2763005"/>
                      <a:pt x="456780" y="2762491"/>
                    </a:cubicBezTo>
                    <a:lnTo>
                      <a:pt x="472876" y="2761999"/>
                    </a:lnTo>
                    <a:cubicBezTo>
                      <a:pt x="475616" y="2761913"/>
                      <a:pt x="478334" y="2761656"/>
                      <a:pt x="481031" y="2761207"/>
                    </a:cubicBezTo>
                    <a:lnTo>
                      <a:pt x="508921" y="2756669"/>
                    </a:lnTo>
                    <a:cubicBezTo>
                      <a:pt x="512560" y="2756070"/>
                      <a:pt x="513952" y="2761228"/>
                      <a:pt x="510505" y="2762577"/>
                    </a:cubicBezTo>
                    <a:lnTo>
                      <a:pt x="487346" y="2771524"/>
                    </a:lnTo>
                    <a:cubicBezTo>
                      <a:pt x="479576" y="2774520"/>
                      <a:pt x="471271" y="2775954"/>
                      <a:pt x="462923" y="2775740"/>
                    </a:cubicBezTo>
                    <a:lnTo>
                      <a:pt x="441754" y="2775162"/>
                    </a:lnTo>
                    <a:cubicBezTo>
                      <a:pt x="429511" y="2774820"/>
                      <a:pt x="417653" y="2770946"/>
                      <a:pt x="407592" y="2763968"/>
                    </a:cubicBezTo>
                    <a:lnTo>
                      <a:pt x="398153" y="2757439"/>
                    </a:lnTo>
                    <a:cubicBezTo>
                      <a:pt x="379895" y="2744811"/>
                      <a:pt x="355622" y="2745218"/>
                      <a:pt x="337792" y="2758446"/>
                    </a:cubicBezTo>
                    <a:lnTo>
                      <a:pt x="289204" y="2794512"/>
                    </a:lnTo>
                    <a:cubicBezTo>
                      <a:pt x="279315" y="2801854"/>
                      <a:pt x="267115" y="2805428"/>
                      <a:pt x="254807" y="2804594"/>
                    </a:cubicBezTo>
                    <a:lnTo>
                      <a:pt x="217371" y="2802047"/>
                    </a:lnTo>
                    <a:cubicBezTo>
                      <a:pt x="213582" y="2801790"/>
                      <a:pt x="209879" y="2803267"/>
                      <a:pt x="207289" y="2806071"/>
                    </a:cubicBezTo>
                    <a:lnTo>
                      <a:pt x="200333" y="2813669"/>
                    </a:lnTo>
                    <a:cubicBezTo>
                      <a:pt x="197465" y="2816794"/>
                      <a:pt x="193227" y="2818271"/>
                      <a:pt x="189053" y="2817565"/>
                    </a:cubicBezTo>
                    <a:cubicBezTo>
                      <a:pt x="188325" y="2817436"/>
                      <a:pt x="187597" y="2817393"/>
                      <a:pt x="186891" y="2817393"/>
                    </a:cubicBezTo>
                    <a:cubicBezTo>
                      <a:pt x="177409" y="2817393"/>
                      <a:pt x="171051" y="2828053"/>
                      <a:pt x="176381" y="2836551"/>
                    </a:cubicBezTo>
                    <a:lnTo>
                      <a:pt x="188774" y="2856392"/>
                    </a:lnTo>
                    <a:cubicBezTo>
                      <a:pt x="189631" y="2857762"/>
                      <a:pt x="190208" y="2859261"/>
                      <a:pt x="190487" y="2860845"/>
                    </a:cubicBezTo>
                    <a:lnTo>
                      <a:pt x="196458" y="2894257"/>
                    </a:lnTo>
                    <a:cubicBezTo>
                      <a:pt x="196908" y="2896847"/>
                      <a:pt x="198171" y="2899201"/>
                      <a:pt x="200055" y="2901021"/>
                    </a:cubicBezTo>
                    <a:lnTo>
                      <a:pt x="250355" y="2950058"/>
                    </a:lnTo>
                    <a:cubicBezTo>
                      <a:pt x="251811" y="2951471"/>
                      <a:pt x="253566" y="2952499"/>
                      <a:pt x="255514" y="2953077"/>
                    </a:cubicBezTo>
                    <a:lnTo>
                      <a:pt x="329295" y="2975080"/>
                    </a:lnTo>
                    <a:cubicBezTo>
                      <a:pt x="331970" y="2975872"/>
                      <a:pt x="334860" y="2975423"/>
                      <a:pt x="337172" y="2973860"/>
                    </a:cubicBezTo>
                    <a:lnTo>
                      <a:pt x="337343" y="2973732"/>
                    </a:lnTo>
                    <a:cubicBezTo>
                      <a:pt x="344706" y="2968681"/>
                      <a:pt x="354253" y="2975958"/>
                      <a:pt x="351320" y="2984413"/>
                    </a:cubicBezTo>
                    <a:cubicBezTo>
                      <a:pt x="350978" y="2985419"/>
                      <a:pt x="350806" y="2986425"/>
                      <a:pt x="350806" y="2987431"/>
                    </a:cubicBezTo>
                    <a:cubicBezTo>
                      <a:pt x="350806" y="2991819"/>
                      <a:pt x="353974" y="2995821"/>
                      <a:pt x="358598" y="2996571"/>
                    </a:cubicBezTo>
                    <a:lnTo>
                      <a:pt x="392502" y="3002072"/>
                    </a:lnTo>
                    <a:cubicBezTo>
                      <a:pt x="396976" y="3002799"/>
                      <a:pt x="400272" y="3006674"/>
                      <a:pt x="400272" y="3011211"/>
                    </a:cubicBezTo>
                    <a:lnTo>
                      <a:pt x="400272" y="3016712"/>
                    </a:lnTo>
                    <a:cubicBezTo>
                      <a:pt x="400272" y="3023925"/>
                      <a:pt x="408170" y="3028378"/>
                      <a:pt x="414335" y="3024632"/>
                    </a:cubicBezTo>
                    <a:lnTo>
                      <a:pt x="442910" y="3007316"/>
                    </a:lnTo>
                    <a:cubicBezTo>
                      <a:pt x="445735" y="3005603"/>
                      <a:pt x="448711" y="3004148"/>
                      <a:pt x="451771" y="3002971"/>
                    </a:cubicBezTo>
                    <a:lnTo>
                      <a:pt x="475787" y="2993681"/>
                    </a:lnTo>
                    <a:cubicBezTo>
                      <a:pt x="485847" y="2989785"/>
                      <a:pt x="494559" y="2983086"/>
                      <a:pt x="500937" y="2974374"/>
                    </a:cubicBezTo>
                    <a:lnTo>
                      <a:pt x="569282" y="2880858"/>
                    </a:lnTo>
                    <a:cubicBezTo>
                      <a:pt x="571144" y="2878289"/>
                      <a:pt x="572257" y="2875228"/>
                      <a:pt x="572493" y="2872061"/>
                    </a:cubicBezTo>
                    <a:cubicBezTo>
                      <a:pt x="573113" y="2863499"/>
                      <a:pt x="580049" y="2856735"/>
                      <a:pt x="588610" y="2856350"/>
                    </a:cubicBezTo>
                    <a:lnTo>
                      <a:pt x="589252" y="2856350"/>
                    </a:lnTo>
                    <a:cubicBezTo>
                      <a:pt x="598050" y="2855922"/>
                      <a:pt x="605070" y="2848858"/>
                      <a:pt x="605413" y="2840061"/>
                    </a:cubicBezTo>
                    <a:lnTo>
                      <a:pt x="605605" y="2834967"/>
                    </a:lnTo>
                    <a:cubicBezTo>
                      <a:pt x="605969" y="2825870"/>
                      <a:pt x="613440" y="2818678"/>
                      <a:pt x="622537" y="2818678"/>
                    </a:cubicBezTo>
                    <a:lnTo>
                      <a:pt x="635529" y="2818678"/>
                    </a:lnTo>
                    <a:cubicBezTo>
                      <a:pt x="641180" y="2818678"/>
                      <a:pt x="646467" y="2815852"/>
                      <a:pt x="649613" y="2811144"/>
                    </a:cubicBezTo>
                    <a:lnTo>
                      <a:pt x="658582" y="2797680"/>
                    </a:lnTo>
                    <a:cubicBezTo>
                      <a:pt x="662456" y="2791879"/>
                      <a:pt x="664960" y="2785265"/>
                      <a:pt x="665902" y="2778352"/>
                    </a:cubicBezTo>
                    <a:lnTo>
                      <a:pt x="666009" y="2777581"/>
                    </a:lnTo>
                    <a:cubicBezTo>
                      <a:pt x="667743" y="2764846"/>
                      <a:pt x="674721" y="2753415"/>
                      <a:pt x="685252" y="2746052"/>
                    </a:cubicBezTo>
                    <a:cubicBezTo>
                      <a:pt x="692979" y="2740637"/>
                      <a:pt x="702204" y="2737726"/>
                      <a:pt x="711665" y="2737726"/>
                    </a:cubicBezTo>
                    <a:lnTo>
                      <a:pt x="729174" y="2737726"/>
                    </a:lnTo>
                    <a:cubicBezTo>
                      <a:pt x="731335" y="2737726"/>
                      <a:pt x="733326" y="2736592"/>
                      <a:pt x="734460" y="2734751"/>
                    </a:cubicBezTo>
                    <a:lnTo>
                      <a:pt x="764298" y="2685435"/>
                    </a:lnTo>
                    <a:cubicBezTo>
                      <a:pt x="764962" y="2684343"/>
                      <a:pt x="765262" y="2683059"/>
                      <a:pt x="765176" y="2681775"/>
                    </a:cubicBezTo>
                    <a:lnTo>
                      <a:pt x="763507" y="2660156"/>
                    </a:lnTo>
                    <a:cubicBezTo>
                      <a:pt x="763100" y="2654912"/>
                      <a:pt x="769050" y="2651594"/>
                      <a:pt x="773310" y="2654698"/>
                    </a:cubicBezTo>
                    <a:cubicBezTo>
                      <a:pt x="775985" y="2656646"/>
                      <a:pt x="779731" y="2656132"/>
                      <a:pt x="781786" y="2653521"/>
                    </a:cubicBezTo>
                    <a:lnTo>
                      <a:pt x="859056" y="2555916"/>
                    </a:lnTo>
                    <a:lnTo>
                      <a:pt x="937397" y="2462657"/>
                    </a:lnTo>
                    <a:cubicBezTo>
                      <a:pt x="944738" y="2453924"/>
                      <a:pt x="950068" y="2443650"/>
                      <a:pt x="952979" y="2432626"/>
                    </a:cubicBezTo>
                    <a:lnTo>
                      <a:pt x="955976" y="2421303"/>
                    </a:lnTo>
                    <a:cubicBezTo>
                      <a:pt x="959486" y="2408054"/>
                      <a:pt x="966442" y="2395982"/>
                      <a:pt x="976117" y="2386307"/>
                    </a:cubicBezTo>
                    <a:lnTo>
                      <a:pt x="1031598" y="2330827"/>
                    </a:lnTo>
                    <a:cubicBezTo>
                      <a:pt x="1035857" y="2326567"/>
                      <a:pt x="1040909" y="2323249"/>
                      <a:pt x="1046474" y="2321002"/>
                    </a:cubicBezTo>
                    <a:lnTo>
                      <a:pt x="1048443" y="2320231"/>
                    </a:lnTo>
                    <a:cubicBezTo>
                      <a:pt x="1055592" y="2317363"/>
                      <a:pt x="1061864" y="2312697"/>
                      <a:pt x="1066658" y="2306682"/>
                    </a:cubicBezTo>
                    <a:lnTo>
                      <a:pt x="1114733" y="2246257"/>
                    </a:lnTo>
                    <a:lnTo>
                      <a:pt x="954242" y="2460752"/>
                    </a:lnTo>
                    <a:lnTo>
                      <a:pt x="869009" y="2572954"/>
                    </a:lnTo>
                    <a:lnTo>
                      <a:pt x="843452" y="2608464"/>
                    </a:lnTo>
                    <a:lnTo>
                      <a:pt x="763464" y="2724241"/>
                    </a:lnTo>
                    <a:cubicBezTo>
                      <a:pt x="757192" y="2733317"/>
                      <a:pt x="763977" y="2745667"/>
                      <a:pt x="775001" y="2745260"/>
                    </a:cubicBezTo>
                    <a:lnTo>
                      <a:pt x="783627" y="2744939"/>
                    </a:lnTo>
                    <a:cubicBezTo>
                      <a:pt x="785596" y="2744854"/>
                      <a:pt x="787565" y="2745218"/>
                      <a:pt x="789384" y="2746010"/>
                    </a:cubicBezTo>
                    <a:lnTo>
                      <a:pt x="816825" y="2757761"/>
                    </a:lnTo>
                    <a:cubicBezTo>
                      <a:pt x="828619" y="2762812"/>
                      <a:pt x="842275" y="2760179"/>
                      <a:pt x="851351" y="2751125"/>
                    </a:cubicBezTo>
                    <a:cubicBezTo>
                      <a:pt x="858029" y="2744447"/>
                      <a:pt x="867361" y="2741129"/>
                      <a:pt x="876758" y="2742093"/>
                    </a:cubicBezTo>
                    <a:lnTo>
                      <a:pt x="893603" y="2743848"/>
                    </a:lnTo>
                    <a:cubicBezTo>
                      <a:pt x="899789" y="2744490"/>
                      <a:pt x="906039" y="2743270"/>
                      <a:pt x="911540" y="2740359"/>
                    </a:cubicBezTo>
                    <a:lnTo>
                      <a:pt x="947478" y="2721287"/>
                    </a:lnTo>
                    <a:cubicBezTo>
                      <a:pt x="963296" y="2712875"/>
                      <a:pt x="982217" y="2712640"/>
                      <a:pt x="998250" y="2720667"/>
                    </a:cubicBezTo>
                    <a:lnTo>
                      <a:pt x="1028665" y="2735864"/>
                    </a:lnTo>
                    <a:cubicBezTo>
                      <a:pt x="1036692" y="2739888"/>
                      <a:pt x="1045554" y="2741900"/>
                      <a:pt x="1054543" y="2741707"/>
                    </a:cubicBezTo>
                    <a:lnTo>
                      <a:pt x="1108397" y="2740658"/>
                    </a:lnTo>
                    <a:cubicBezTo>
                      <a:pt x="1111672" y="2740594"/>
                      <a:pt x="1114925" y="2740252"/>
                      <a:pt x="1118158" y="2739631"/>
                    </a:cubicBezTo>
                    <a:lnTo>
                      <a:pt x="1166468" y="2730406"/>
                    </a:lnTo>
                    <a:cubicBezTo>
                      <a:pt x="1169635" y="2729785"/>
                      <a:pt x="1170813" y="2734408"/>
                      <a:pt x="1167709" y="2735393"/>
                    </a:cubicBezTo>
                    <a:lnTo>
                      <a:pt x="1114155" y="2752260"/>
                    </a:lnTo>
                    <a:cubicBezTo>
                      <a:pt x="1108889" y="2753929"/>
                      <a:pt x="1103410" y="2754828"/>
                      <a:pt x="1097909" y="2754935"/>
                    </a:cubicBezTo>
                    <a:lnTo>
                      <a:pt x="1049363" y="2755920"/>
                    </a:lnTo>
                    <a:cubicBezTo>
                      <a:pt x="1040973" y="2756091"/>
                      <a:pt x="1032625" y="2754443"/>
                      <a:pt x="1024941" y="2751082"/>
                    </a:cubicBezTo>
                    <a:lnTo>
                      <a:pt x="983909" y="2733124"/>
                    </a:lnTo>
                    <a:cubicBezTo>
                      <a:pt x="974170" y="2728865"/>
                      <a:pt x="962996" y="2729442"/>
                      <a:pt x="953750" y="2734708"/>
                    </a:cubicBezTo>
                    <a:lnTo>
                      <a:pt x="915521" y="2756434"/>
                    </a:lnTo>
                    <a:cubicBezTo>
                      <a:pt x="909292" y="2759965"/>
                      <a:pt x="902101" y="2761421"/>
                      <a:pt x="894994" y="2760586"/>
                    </a:cubicBezTo>
                    <a:lnTo>
                      <a:pt x="884634" y="2759387"/>
                    </a:lnTo>
                    <a:cubicBezTo>
                      <a:pt x="874788" y="2758253"/>
                      <a:pt x="864942" y="2761678"/>
                      <a:pt x="857922" y="2768677"/>
                    </a:cubicBezTo>
                    <a:lnTo>
                      <a:pt x="857558" y="2769062"/>
                    </a:lnTo>
                    <a:cubicBezTo>
                      <a:pt x="846684" y="2779936"/>
                      <a:pt x="829967" y="2782119"/>
                      <a:pt x="816739" y="2774456"/>
                    </a:cubicBezTo>
                    <a:cubicBezTo>
                      <a:pt x="811410" y="2771352"/>
                      <a:pt x="805823" y="2768142"/>
                      <a:pt x="800879" y="2765252"/>
                    </a:cubicBezTo>
                    <a:cubicBezTo>
                      <a:pt x="791268" y="2759708"/>
                      <a:pt x="779367" y="2760072"/>
                      <a:pt x="770120" y="2766237"/>
                    </a:cubicBezTo>
                    <a:lnTo>
                      <a:pt x="753104" y="2777603"/>
                    </a:lnTo>
                    <a:cubicBezTo>
                      <a:pt x="751777" y="2778480"/>
                      <a:pt x="750386" y="2779229"/>
                      <a:pt x="748951" y="2779893"/>
                    </a:cubicBezTo>
                    <a:lnTo>
                      <a:pt x="697045" y="2803395"/>
                    </a:lnTo>
                    <a:cubicBezTo>
                      <a:pt x="689875" y="2806648"/>
                      <a:pt x="690688" y="2817094"/>
                      <a:pt x="698287" y="2819191"/>
                    </a:cubicBezTo>
                    <a:cubicBezTo>
                      <a:pt x="705393" y="2821161"/>
                      <a:pt x="706720" y="2830664"/>
                      <a:pt x="700428" y="2834496"/>
                    </a:cubicBezTo>
                    <a:lnTo>
                      <a:pt x="691459" y="2839997"/>
                    </a:lnTo>
                    <a:lnTo>
                      <a:pt x="716117" y="2878225"/>
                    </a:lnTo>
                    <a:cubicBezTo>
                      <a:pt x="718450" y="2881821"/>
                      <a:pt x="722495" y="2883897"/>
                      <a:pt x="726776" y="2883726"/>
                    </a:cubicBezTo>
                    <a:lnTo>
                      <a:pt x="749144" y="2882741"/>
                    </a:lnTo>
                    <a:cubicBezTo>
                      <a:pt x="751370" y="2882656"/>
                      <a:pt x="753575" y="2883169"/>
                      <a:pt x="755501" y="2884261"/>
                    </a:cubicBezTo>
                    <a:lnTo>
                      <a:pt x="761687" y="2887686"/>
                    </a:lnTo>
                    <a:cubicBezTo>
                      <a:pt x="769350" y="2891945"/>
                      <a:pt x="778875" y="2886830"/>
                      <a:pt x="779538" y="2878075"/>
                    </a:cubicBezTo>
                    <a:lnTo>
                      <a:pt x="781443" y="2853310"/>
                    </a:lnTo>
                    <a:cubicBezTo>
                      <a:pt x="782471" y="2840168"/>
                      <a:pt x="797604" y="2833297"/>
                      <a:pt x="808156" y="2841217"/>
                    </a:cubicBezTo>
                    <a:lnTo>
                      <a:pt x="836389" y="2862407"/>
                    </a:lnTo>
                    <a:cubicBezTo>
                      <a:pt x="839000" y="2864355"/>
                      <a:pt x="842446" y="2864826"/>
                      <a:pt x="845486" y="2863627"/>
                    </a:cubicBezTo>
                    <a:lnTo>
                      <a:pt x="866398" y="2855386"/>
                    </a:lnTo>
                    <a:cubicBezTo>
                      <a:pt x="874189" y="2852326"/>
                      <a:pt x="881809" y="2860181"/>
                      <a:pt x="878491" y="2867887"/>
                    </a:cubicBezTo>
                    <a:lnTo>
                      <a:pt x="863144" y="2903418"/>
                    </a:lnTo>
                    <a:cubicBezTo>
                      <a:pt x="861560" y="2907100"/>
                      <a:pt x="862502" y="2911402"/>
                      <a:pt x="865499" y="2914078"/>
                    </a:cubicBezTo>
                    <a:lnTo>
                      <a:pt x="869801" y="2917909"/>
                    </a:lnTo>
                    <a:cubicBezTo>
                      <a:pt x="873397" y="2921141"/>
                      <a:pt x="873847" y="2926621"/>
                      <a:pt x="870829" y="2930388"/>
                    </a:cubicBezTo>
                    <a:lnTo>
                      <a:pt x="870615" y="2930645"/>
                    </a:lnTo>
                    <a:cubicBezTo>
                      <a:pt x="865777" y="2936702"/>
                      <a:pt x="869844" y="2945649"/>
                      <a:pt x="877550" y="2945992"/>
                    </a:cubicBezTo>
                    <a:cubicBezTo>
                      <a:pt x="878106" y="2946013"/>
                      <a:pt x="878663" y="2946056"/>
                      <a:pt x="879198" y="2946077"/>
                    </a:cubicBezTo>
                    <a:cubicBezTo>
                      <a:pt x="884506" y="2946313"/>
                      <a:pt x="888552" y="2950893"/>
                      <a:pt x="888145" y="2956180"/>
                    </a:cubicBezTo>
                    <a:lnTo>
                      <a:pt x="887139" y="2969194"/>
                    </a:lnTo>
                    <a:cubicBezTo>
                      <a:pt x="886625" y="2975937"/>
                      <a:pt x="893175" y="2981010"/>
                      <a:pt x="899575" y="2978826"/>
                    </a:cubicBezTo>
                    <a:lnTo>
                      <a:pt x="928150" y="2969066"/>
                    </a:lnTo>
                    <a:cubicBezTo>
                      <a:pt x="938317" y="2965598"/>
                      <a:pt x="946280" y="2957571"/>
                      <a:pt x="949683" y="2947383"/>
                    </a:cubicBezTo>
                    <a:lnTo>
                      <a:pt x="950732" y="2944237"/>
                    </a:lnTo>
                    <a:cubicBezTo>
                      <a:pt x="952851" y="2937879"/>
                      <a:pt x="958587" y="2933406"/>
                      <a:pt x="965265" y="2932935"/>
                    </a:cubicBezTo>
                    <a:lnTo>
                      <a:pt x="965693" y="2932892"/>
                    </a:lnTo>
                    <a:cubicBezTo>
                      <a:pt x="971772" y="2932443"/>
                      <a:pt x="977102" y="2928654"/>
                      <a:pt x="979521" y="2923025"/>
                    </a:cubicBezTo>
                    <a:cubicBezTo>
                      <a:pt x="982260" y="2916625"/>
                      <a:pt x="988403" y="2913050"/>
                      <a:pt x="994696" y="2913050"/>
                    </a:cubicBezTo>
                    <a:cubicBezTo>
                      <a:pt x="998378" y="2913050"/>
                      <a:pt x="1002145" y="2914292"/>
                      <a:pt x="1005270" y="2916924"/>
                    </a:cubicBezTo>
                    <a:cubicBezTo>
                      <a:pt x="1007197" y="2918551"/>
                      <a:pt x="1009059" y="2920114"/>
                      <a:pt x="1010686" y="2921505"/>
                    </a:cubicBezTo>
                    <a:cubicBezTo>
                      <a:pt x="1014517" y="2924758"/>
                      <a:pt x="1019611" y="2926064"/>
                      <a:pt x="1024534" y="2925101"/>
                    </a:cubicBezTo>
                    <a:lnTo>
                      <a:pt x="1084082" y="2913371"/>
                    </a:lnTo>
                    <a:cubicBezTo>
                      <a:pt x="1087678" y="2912665"/>
                      <a:pt x="1087528" y="2907485"/>
                      <a:pt x="1083889" y="2906993"/>
                    </a:cubicBezTo>
                    <a:lnTo>
                      <a:pt x="1048208" y="2902241"/>
                    </a:lnTo>
                    <a:cubicBezTo>
                      <a:pt x="1043349" y="2901578"/>
                      <a:pt x="1043306" y="2894578"/>
                      <a:pt x="1048165" y="2893872"/>
                    </a:cubicBezTo>
                    <a:lnTo>
                      <a:pt x="1100477" y="2886273"/>
                    </a:lnTo>
                    <a:cubicBezTo>
                      <a:pt x="1104245" y="2885717"/>
                      <a:pt x="1108097" y="2886038"/>
                      <a:pt x="1111758" y="2887193"/>
                    </a:cubicBezTo>
                    <a:lnTo>
                      <a:pt x="1119185" y="2889569"/>
                    </a:lnTo>
                    <a:cubicBezTo>
                      <a:pt x="1129994" y="2892994"/>
                      <a:pt x="1141767" y="2888820"/>
                      <a:pt x="1147953" y="2879317"/>
                    </a:cubicBezTo>
                    <a:lnTo>
                      <a:pt x="1156600" y="2866110"/>
                    </a:lnTo>
                    <a:cubicBezTo>
                      <a:pt x="1159875" y="2861123"/>
                      <a:pt x="1164498" y="2857142"/>
                      <a:pt x="1169957" y="2854659"/>
                    </a:cubicBezTo>
                    <a:lnTo>
                      <a:pt x="1187059" y="2846889"/>
                    </a:lnTo>
                    <a:cubicBezTo>
                      <a:pt x="1192624" y="2844363"/>
                      <a:pt x="1191104" y="2836058"/>
                      <a:pt x="1184983" y="2835673"/>
                    </a:cubicBezTo>
                    <a:lnTo>
                      <a:pt x="1172097" y="2834881"/>
                    </a:lnTo>
                    <a:cubicBezTo>
                      <a:pt x="1167088" y="2834560"/>
                      <a:pt x="1163278" y="2830258"/>
                      <a:pt x="1163578" y="2825249"/>
                    </a:cubicBezTo>
                    <a:lnTo>
                      <a:pt x="1165440" y="2794662"/>
                    </a:lnTo>
                    <a:cubicBezTo>
                      <a:pt x="1165697" y="2790424"/>
                      <a:pt x="1168843" y="2786935"/>
                      <a:pt x="1173017" y="2786250"/>
                    </a:cubicBezTo>
                    <a:lnTo>
                      <a:pt x="1214927" y="2779251"/>
                    </a:lnTo>
                    <a:cubicBezTo>
                      <a:pt x="1216297" y="2779037"/>
                      <a:pt x="1217624" y="2778566"/>
                      <a:pt x="1218844" y="2777881"/>
                    </a:cubicBezTo>
                    <a:lnTo>
                      <a:pt x="1248168" y="2761378"/>
                    </a:lnTo>
                    <a:cubicBezTo>
                      <a:pt x="1255253" y="2757397"/>
                      <a:pt x="1256452" y="2747679"/>
                      <a:pt x="1250523" y="2742114"/>
                    </a:cubicBezTo>
                    <a:cubicBezTo>
                      <a:pt x="1247954" y="2739695"/>
                      <a:pt x="1246734" y="2736527"/>
                      <a:pt x="1246734" y="2733359"/>
                    </a:cubicBezTo>
                    <a:cubicBezTo>
                      <a:pt x="1246734" y="2729121"/>
                      <a:pt x="1248939" y="2724948"/>
                      <a:pt x="1253113" y="2722721"/>
                    </a:cubicBezTo>
                    <a:lnTo>
                      <a:pt x="1253776" y="2722357"/>
                    </a:lnTo>
                    <a:cubicBezTo>
                      <a:pt x="1257415" y="2720431"/>
                      <a:pt x="1259813" y="2716771"/>
                      <a:pt x="1260112" y="2712661"/>
                    </a:cubicBezTo>
                    <a:lnTo>
                      <a:pt x="1263601" y="2667327"/>
                    </a:lnTo>
                    <a:cubicBezTo>
                      <a:pt x="1263794" y="2665058"/>
                      <a:pt x="1264607" y="2662896"/>
                      <a:pt x="1265956" y="2661055"/>
                    </a:cubicBezTo>
                    <a:lnTo>
                      <a:pt x="1302943" y="2611439"/>
                    </a:lnTo>
                    <a:cubicBezTo>
                      <a:pt x="1310070" y="2601872"/>
                      <a:pt x="1324604" y="2602557"/>
                      <a:pt x="1330790" y="2612767"/>
                    </a:cubicBezTo>
                    <a:lnTo>
                      <a:pt x="1333337" y="2616983"/>
                    </a:lnTo>
                    <a:cubicBezTo>
                      <a:pt x="1339523" y="2627172"/>
                      <a:pt x="1354035" y="2627857"/>
                      <a:pt x="1361163" y="2618310"/>
                    </a:cubicBezTo>
                    <a:lnTo>
                      <a:pt x="1405470" y="2558977"/>
                    </a:lnTo>
                    <a:cubicBezTo>
                      <a:pt x="1410136" y="2552727"/>
                      <a:pt x="1420068" y="2556451"/>
                      <a:pt x="1419469" y="2564242"/>
                    </a:cubicBezTo>
                    <a:lnTo>
                      <a:pt x="1419340" y="2565976"/>
                    </a:lnTo>
                    <a:cubicBezTo>
                      <a:pt x="1418998" y="2570514"/>
                      <a:pt x="1422572" y="2574367"/>
                      <a:pt x="1427110" y="2574367"/>
                    </a:cubicBezTo>
                    <a:lnTo>
                      <a:pt x="1441344" y="2574367"/>
                    </a:lnTo>
                    <a:cubicBezTo>
                      <a:pt x="1444041" y="2574367"/>
                      <a:pt x="1446545" y="2572976"/>
                      <a:pt x="1447980" y="2570685"/>
                    </a:cubicBezTo>
                    <a:lnTo>
                      <a:pt x="1462706" y="2546862"/>
                    </a:lnTo>
                    <a:cubicBezTo>
                      <a:pt x="1463648" y="2545364"/>
                      <a:pt x="1465060" y="2544229"/>
                      <a:pt x="1466730" y="2543630"/>
                    </a:cubicBezTo>
                    <a:lnTo>
                      <a:pt x="1531799" y="2520470"/>
                    </a:lnTo>
                    <a:cubicBezTo>
                      <a:pt x="1541410" y="2517046"/>
                      <a:pt x="1547703" y="2507777"/>
                      <a:pt x="1547360" y="2497568"/>
                    </a:cubicBezTo>
                    <a:lnTo>
                      <a:pt x="1546719" y="2479695"/>
                    </a:lnTo>
                    <a:cubicBezTo>
                      <a:pt x="1546055" y="2460581"/>
                      <a:pt x="1567352" y="2448744"/>
                      <a:pt x="1583234" y="2459446"/>
                    </a:cubicBezTo>
                    <a:lnTo>
                      <a:pt x="1602477" y="2472417"/>
                    </a:lnTo>
                    <a:cubicBezTo>
                      <a:pt x="1607593" y="2475863"/>
                      <a:pt x="1613843" y="2477148"/>
                      <a:pt x="1619900" y="2476013"/>
                    </a:cubicBezTo>
                    <a:lnTo>
                      <a:pt x="1673176" y="2466039"/>
                    </a:lnTo>
                    <a:cubicBezTo>
                      <a:pt x="1676729" y="2465354"/>
                      <a:pt x="1680411" y="2465718"/>
                      <a:pt x="1683793" y="2467066"/>
                    </a:cubicBezTo>
                    <a:lnTo>
                      <a:pt x="1694324" y="2471283"/>
                    </a:lnTo>
                    <a:cubicBezTo>
                      <a:pt x="1704898" y="2475521"/>
                      <a:pt x="1716799" y="2469613"/>
                      <a:pt x="1719838" y="2458654"/>
                    </a:cubicBezTo>
                    <a:lnTo>
                      <a:pt x="1731418" y="2416787"/>
                    </a:lnTo>
                    <a:cubicBezTo>
                      <a:pt x="1734992" y="2403923"/>
                      <a:pt x="1751410" y="2400134"/>
                      <a:pt x="1760228" y="2410152"/>
                    </a:cubicBezTo>
                    <a:lnTo>
                      <a:pt x="1775875" y="2427875"/>
                    </a:lnTo>
                    <a:cubicBezTo>
                      <a:pt x="1779856" y="2432391"/>
                      <a:pt x="1785956" y="2434446"/>
                      <a:pt x="1791843" y="2433226"/>
                    </a:cubicBezTo>
                    <a:lnTo>
                      <a:pt x="1851925" y="2420982"/>
                    </a:lnTo>
                    <a:lnTo>
                      <a:pt x="1855842" y="2393499"/>
                    </a:lnTo>
                    <a:cubicBezTo>
                      <a:pt x="1856998" y="2385387"/>
                      <a:pt x="1859909" y="2377638"/>
                      <a:pt x="1864340" y="2370789"/>
                    </a:cubicBezTo>
                    <a:lnTo>
                      <a:pt x="1875620" y="2353344"/>
                    </a:lnTo>
                    <a:cubicBezTo>
                      <a:pt x="1884053" y="2340309"/>
                      <a:pt x="1886750" y="2324362"/>
                      <a:pt x="1883069" y="2309251"/>
                    </a:cubicBezTo>
                    <a:lnTo>
                      <a:pt x="1878124" y="2288916"/>
                    </a:lnTo>
                    <a:cubicBezTo>
                      <a:pt x="1875834" y="2279584"/>
                      <a:pt x="1875984" y="2269802"/>
                      <a:pt x="1878531" y="2260534"/>
                    </a:cubicBezTo>
                    <a:lnTo>
                      <a:pt x="1886258" y="2232430"/>
                    </a:lnTo>
                    <a:cubicBezTo>
                      <a:pt x="1888805" y="2223162"/>
                      <a:pt x="1895226" y="2215456"/>
                      <a:pt x="1903874" y="2211283"/>
                    </a:cubicBezTo>
                    <a:lnTo>
                      <a:pt x="1924401" y="2201394"/>
                    </a:lnTo>
                    <a:cubicBezTo>
                      <a:pt x="1929046" y="2199146"/>
                      <a:pt x="1933091" y="2195850"/>
                      <a:pt x="1936259" y="2191762"/>
                    </a:cubicBezTo>
                    <a:lnTo>
                      <a:pt x="1945613" y="2179647"/>
                    </a:lnTo>
                    <a:cubicBezTo>
                      <a:pt x="1951927" y="2171491"/>
                      <a:pt x="1961645" y="2166718"/>
                      <a:pt x="1971940" y="2166718"/>
                    </a:cubicBezTo>
                    <a:cubicBezTo>
                      <a:pt x="1977099" y="2166718"/>
                      <a:pt x="1982086" y="2165520"/>
                      <a:pt x="1986602" y="2163315"/>
                    </a:cubicBezTo>
                    <a:cubicBezTo>
                      <a:pt x="1991097" y="2161110"/>
                      <a:pt x="1995121" y="2157857"/>
                      <a:pt x="1998268" y="2153790"/>
                    </a:cubicBezTo>
                    <a:lnTo>
                      <a:pt x="2027121" y="2116461"/>
                    </a:lnTo>
                    <a:cubicBezTo>
                      <a:pt x="2033114" y="2108691"/>
                      <a:pt x="2042211" y="2103982"/>
                      <a:pt x="2051993" y="2103554"/>
                    </a:cubicBezTo>
                    <a:lnTo>
                      <a:pt x="2060533" y="2103190"/>
                    </a:lnTo>
                    <a:cubicBezTo>
                      <a:pt x="2066227" y="2102933"/>
                      <a:pt x="2071792" y="2101221"/>
                      <a:pt x="2076651" y="2098202"/>
                    </a:cubicBezTo>
                    <a:lnTo>
                      <a:pt x="2121793" y="2070141"/>
                    </a:lnTo>
                    <a:lnTo>
                      <a:pt x="2124982" y="2026412"/>
                    </a:lnTo>
                    <a:cubicBezTo>
                      <a:pt x="2125603" y="2017914"/>
                      <a:pt x="2120316" y="2010080"/>
                      <a:pt x="2112182" y="2007512"/>
                    </a:cubicBezTo>
                    <a:cubicBezTo>
                      <a:pt x="2104520" y="2005114"/>
                      <a:pt x="2099318" y="1997987"/>
                      <a:pt x="2099318" y="1989981"/>
                    </a:cubicBezTo>
                    <a:lnTo>
                      <a:pt x="2099318" y="1989639"/>
                    </a:lnTo>
                    <a:lnTo>
                      <a:pt x="2100196" y="1942934"/>
                    </a:lnTo>
                    <a:cubicBezTo>
                      <a:pt x="2100389" y="1933752"/>
                      <a:pt x="2095637" y="1925190"/>
                      <a:pt x="2087760" y="1920481"/>
                    </a:cubicBezTo>
                    <a:lnTo>
                      <a:pt x="2085256" y="1918961"/>
                    </a:lnTo>
                    <a:cubicBezTo>
                      <a:pt x="2072456" y="1911277"/>
                      <a:pt x="2071899" y="1892912"/>
                      <a:pt x="2084207" y="1884479"/>
                    </a:cubicBezTo>
                    <a:lnTo>
                      <a:pt x="2094588" y="1877372"/>
                    </a:lnTo>
                    <a:cubicBezTo>
                      <a:pt x="2102979" y="1871593"/>
                      <a:pt x="2109122" y="1863074"/>
                      <a:pt x="2111926" y="1853271"/>
                    </a:cubicBezTo>
                    <a:lnTo>
                      <a:pt x="2112247" y="1852179"/>
                    </a:lnTo>
                    <a:cubicBezTo>
                      <a:pt x="2114751" y="1843361"/>
                      <a:pt x="2119974" y="1835548"/>
                      <a:pt x="2127166" y="1829876"/>
                    </a:cubicBezTo>
                    <a:lnTo>
                      <a:pt x="2127915" y="1829276"/>
                    </a:lnTo>
                    <a:cubicBezTo>
                      <a:pt x="2141464" y="1818531"/>
                      <a:pt x="2147436" y="1800830"/>
                      <a:pt x="2143155" y="1784091"/>
                    </a:cubicBezTo>
                    <a:lnTo>
                      <a:pt x="2134571" y="1750551"/>
                    </a:lnTo>
                    <a:lnTo>
                      <a:pt x="2095744" y="1786788"/>
                    </a:lnTo>
                    <a:cubicBezTo>
                      <a:pt x="2093239" y="1789121"/>
                      <a:pt x="2091206" y="1791904"/>
                      <a:pt x="2089750" y="1794986"/>
                    </a:cubicBezTo>
                    <a:lnTo>
                      <a:pt x="2080011" y="1815406"/>
                    </a:lnTo>
                    <a:cubicBezTo>
                      <a:pt x="2078535" y="1818553"/>
                      <a:pt x="2076458" y="1821357"/>
                      <a:pt x="2073911" y="1823711"/>
                    </a:cubicBezTo>
                    <a:lnTo>
                      <a:pt x="2024702" y="1869131"/>
                    </a:lnTo>
                    <a:cubicBezTo>
                      <a:pt x="2022926" y="1870758"/>
                      <a:pt x="2020357" y="1868339"/>
                      <a:pt x="2021898" y="1866477"/>
                    </a:cubicBezTo>
                    <a:lnTo>
                      <a:pt x="2054412" y="1827008"/>
                    </a:lnTo>
                    <a:cubicBezTo>
                      <a:pt x="2060469" y="1819644"/>
                      <a:pt x="2065328" y="1811361"/>
                      <a:pt x="2068838" y="1802499"/>
                    </a:cubicBezTo>
                    <a:lnTo>
                      <a:pt x="2070786" y="1797555"/>
                    </a:lnTo>
                    <a:cubicBezTo>
                      <a:pt x="2078064" y="1779040"/>
                      <a:pt x="2091227" y="1763415"/>
                      <a:pt x="2108244" y="1753098"/>
                    </a:cubicBezTo>
                    <a:lnTo>
                      <a:pt x="2121793" y="1744879"/>
                    </a:lnTo>
                    <a:lnTo>
                      <a:pt x="2073505" y="1703760"/>
                    </a:lnTo>
                    <a:cubicBezTo>
                      <a:pt x="2061967" y="1693957"/>
                      <a:pt x="2046278" y="1690597"/>
                      <a:pt x="2031744" y="1694835"/>
                    </a:cubicBezTo>
                    <a:lnTo>
                      <a:pt x="1993066" y="1706136"/>
                    </a:lnTo>
                    <a:cubicBezTo>
                      <a:pt x="1988957" y="1707335"/>
                      <a:pt x="1985018" y="1709111"/>
                      <a:pt x="1981401" y="1711423"/>
                    </a:cubicBezTo>
                    <a:lnTo>
                      <a:pt x="1926263" y="1746762"/>
                    </a:lnTo>
                    <a:cubicBezTo>
                      <a:pt x="1915796" y="1753462"/>
                      <a:pt x="1902632" y="1743573"/>
                      <a:pt x="1906164" y="1731650"/>
                    </a:cubicBezTo>
                    <a:lnTo>
                      <a:pt x="1921747" y="1678931"/>
                    </a:lnTo>
                    <a:cubicBezTo>
                      <a:pt x="1924401" y="1669984"/>
                      <a:pt x="1924914" y="1660545"/>
                      <a:pt x="1923245" y="1651362"/>
                    </a:cubicBezTo>
                    <a:lnTo>
                      <a:pt x="1915432" y="1608382"/>
                    </a:lnTo>
                    <a:cubicBezTo>
                      <a:pt x="1914769" y="1604807"/>
                      <a:pt x="1912842" y="1601597"/>
                      <a:pt x="1909974" y="1599349"/>
                    </a:cubicBezTo>
                    <a:lnTo>
                      <a:pt x="1901327" y="1592543"/>
                    </a:lnTo>
                    <a:cubicBezTo>
                      <a:pt x="1897131" y="1589246"/>
                      <a:pt x="1895012" y="1583938"/>
                      <a:pt x="1895804" y="1578651"/>
                    </a:cubicBezTo>
                    <a:lnTo>
                      <a:pt x="1902632" y="1532845"/>
                    </a:lnTo>
                    <a:cubicBezTo>
                      <a:pt x="1903681" y="1525718"/>
                      <a:pt x="1899379" y="1518890"/>
                      <a:pt x="1892508" y="1516771"/>
                    </a:cubicBezTo>
                    <a:lnTo>
                      <a:pt x="1892294" y="1516707"/>
                    </a:lnTo>
                    <a:cubicBezTo>
                      <a:pt x="1888270" y="1515465"/>
                      <a:pt x="1884995" y="1512640"/>
                      <a:pt x="1883197" y="1508894"/>
                    </a:cubicBezTo>
                    <a:cubicBezTo>
                      <a:pt x="1875513" y="1492819"/>
                      <a:pt x="1854750" y="1449432"/>
                      <a:pt x="1854750" y="1449432"/>
                    </a:cubicBezTo>
                    <a:lnTo>
                      <a:pt x="1783795" y="1505962"/>
                    </a:lnTo>
                    <a:cubicBezTo>
                      <a:pt x="1775468" y="1512575"/>
                      <a:pt x="1765173" y="1516193"/>
                      <a:pt x="1754556" y="1516193"/>
                    </a:cubicBezTo>
                    <a:lnTo>
                      <a:pt x="1737968" y="1516193"/>
                    </a:lnTo>
                    <a:cubicBezTo>
                      <a:pt x="1728914" y="1516193"/>
                      <a:pt x="1720031" y="1513560"/>
                      <a:pt x="1712432" y="1508637"/>
                    </a:cubicBezTo>
                    <a:lnTo>
                      <a:pt x="1686854" y="1492049"/>
                    </a:lnTo>
                    <a:cubicBezTo>
                      <a:pt x="1678014" y="1486312"/>
                      <a:pt x="1666305" y="1487811"/>
                      <a:pt x="1659199" y="1495580"/>
                    </a:cubicBezTo>
                    <a:lnTo>
                      <a:pt x="1641283" y="1515187"/>
                    </a:lnTo>
                    <a:cubicBezTo>
                      <a:pt x="1634862" y="1522186"/>
                      <a:pt x="1638993" y="1533509"/>
                      <a:pt x="1648411" y="1534751"/>
                    </a:cubicBezTo>
                    <a:lnTo>
                      <a:pt x="1649096" y="1534836"/>
                    </a:lnTo>
                    <a:cubicBezTo>
                      <a:pt x="1660055" y="1536292"/>
                      <a:pt x="1663437" y="1550333"/>
                      <a:pt x="1654426" y="1556540"/>
                    </a:cubicBezTo>
                    <a:cubicBezTo>
                      <a:pt x="1647341" y="1561399"/>
                      <a:pt x="1640620" y="1566022"/>
                      <a:pt x="1637131" y="1568420"/>
                    </a:cubicBezTo>
                    <a:cubicBezTo>
                      <a:pt x="1635461" y="1569576"/>
                      <a:pt x="1634134" y="1571117"/>
                      <a:pt x="1633214" y="1572915"/>
                    </a:cubicBezTo>
                    <a:lnTo>
                      <a:pt x="1618209" y="1603052"/>
                    </a:lnTo>
                    <a:cubicBezTo>
                      <a:pt x="1614421" y="1610651"/>
                      <a:pt x="1606394" y="1615167"/>
                      <a:pt x="1597939" y="1614461"/>
                    </a:cubicBezTo>
                    <a:lnTo>
                      <a:pt x="1597083" y="1614375"/>
                    </a:lnTo>
                    <a:cubicBezTo>
                      <a:pt x="1586103" y="1613476"/>
                      <a:pt x="1576385" y="1621032"/>
                      <a:pt x="1574608" y="1631777"/>
                    </a:cubicBezTo>
                    <a:lnTo>
                      <a:pt x="1574523" y="1632291"/>
                    </a:lnTo>
                    <a:cubicBezTo>
                      <a:pt x="1573067" y="1641067"/>
                      <a:pt x="1566346" y="1648023"/>
                      <a:pt x="1557613" y="1649757"/>
                    </a:cubicBezTo>
                    <a:lnTo>
                      <a:pt x="1532506" y="1654787"/>
                    </a:lnTo>
                    <a:cubicBezTo>
                      <a:pt x="1526149" y="1656050"/>
                      <a:pt x="1519577" y="1654209"/>
                      <a:pt x="1514804" y="1649821"/>
                    </a:cubicBezTo>
                    <a:cubicBezTo>
                      <a:pt x="1508319" y="1643828"/>
                      <a:pt x="1498708" y="1642736"/>
                      <a:pt x="1491045" y="1647124"/>
                    </a:cubicBezTo>
                    <a:lnTo>
                      <a:pt x="1472188" y="1657891"/>
                    </a:lnTo>
                    <a:cubicBezTo>
                      <a:pt x="1467094" y="1660802"/>
                      <a:pt x="1460972" y="1661358"/>
                      <a:pt x="1455428" y="1659410"/>
                    </a:cubicBezTo>
                    <a:lnTo>
                      <a:pt x="1411314" y="1643849"/>
                    </a:lnTo>
                    <a:cubicBezTo>
                      <a:pt x="1399092" y="1639526"/>
                      <a:pt x="1385500" y="1641687"/>
                      <a:pt x="1375226" y="1649586"/>
                    </a:cubicBezTo>
                    <a:lnTo>
                      <a:pt x="1355041" y="1665083"/>
                    </a:lnTo>
                    <a:cubicBezTo>
                      <a:pt x="1351124" y="1668079"/>
                      <a:pt x="1348063" y="1672082"/>
                      <a:pt x="1346158" y="1676641"/>
                    </a:cubicBezTo>
                    <a:cubicBezTo>
                      <a:pt x="1340293" y="1690746"/>
                      <a:pt x="1326552" y="1699651"/>
                      <a:pt x="1311654" y="1699651"/>
                    </a:cubicBezTo>
                    <a:cubicBezTo>
                      <a:pt x="1309749" y="1699651"/>
                      <a:pt x="1307844" y="1699522"/>
                      <a:pt x="1305939" y="1699223"/>
                    </a:cubicBezTo>
                    <a:cubicBezTo>
                      <a:pt x="1305233" y="1699116"/>
                      <a:pt x="1304869" y="1698559"/>
                      <a:pt x="1304869" y="1697981"/>
                    </a:cubicBezTo>
                    <a:cubicBezTo>
                      <a:pt x="1304869" y="1697403"/>
                      <a:pt x="1305233" y="1696847"/>
                      <a:pt x="1305939" y="1696740"/>
                    </a:cubicBezTo>
                    <a:cubicBezTo>
                      <a:pt x="1317776" y="1694878"/>
                      <a:pt x="1327815" y="1687044"/>
                      <a:pt x="1332545" y="1676042"/>
                    </a:cubicBezTo>
                    <a:lnTo>
                      <a:pt x="1334300" y="1671932"/>
                    </a:lnTo>
                    <a:cubicBezTo>
                      <a:pt x="1336548" y="1666666"/>
                      <a:pt x="1340079" y="1662043"/>
                      <a:pt x="1344553" y="1658447"/>
                    </a:cubicBezTo>
                    <a:lnTo>
                      <a:pt x="1377494" y="1632098"/>
                    </a:lnTo>
                    <a:cubicBezTo>
                      <a:pt x="1387940" y="1623750"/>
                      <a:pt x="1402217" y="1622102"/>
                      <a:pt x="1414267" y="1627839"/>
                    </a:cubicBezTo>
                    <a:lnTo>
                      <a:pt x="1415958" y="1628652"/>
                    </a:lnTo>
                    <a:cubicBezTo>
                      <a:pt x="1421481" y="1631285"/>
                      <a:pt x="1427602" y="1632398"/>
                      <a:pt x="1433681" y="1631927"/>
                    </a:cubicBezTo>
                    <a:lnTo>
                      <a:pt x="1499629" y="1626683"/>
                    </a:lnTo>
                    <a:cubicBezTo>
                      <a:pt x="1508811" y="1625955"/>
                      <a:pt x="1517437" y="1621974"/>
                      <a:pt x="1523966" y="1615467"/>
                    </a:cubicBezTo>
                    <a:lnTo>
                      <a:pt x="1529102" y="1610330"/>
                    </a:lnTo>
                    <a:cubicBezTo>
                      <a:pt x="1538221" y="1601190"/>
                      <a:pt x="1533276" y="1585586"/>
                      <a:pt x="1520562" y="1583360"/>
                    </a:cubicBezTo>
                    <a:lnTo>
                      <a:pt x="1508768" y="1581327"/>
                    </a:lnTo>
                    <a:cubicBezTo>
                      <a:pt x="1505472" y="1580749"/>
                      <a:pt x="1505707" y="1575911"/>
                      <a:pt x="1509068" y="1575697"/>
                    </a:cubicBezTo>
                    <a:lnTo>
                      <a:pt x="1535117" y="1573964"/>
                    </a:lnTo>
                    <a:cubicBezTo>
                      <a:pt x="1543893" y="1573364"/>
                      <a:pt x="1551620" y="1567992"/>
                      <a:pt x="1555216" y="1559965"/>
                    </a:cubicBezTo>
                    <a:lnTo>
                      <a:pt x="1560225" y="1548792"/>
                    </a:lnTo>
                    <a:cubicBezTo>
                      <a:pt x="1564698" y="1538817"/>
                      <a:pt x="1575400" y="1533188"/>
                      <a:pt x="1586145" y="1535136"/>
                    </a:cubicBezTo>
                    <a:lnTo>
                      <a:pt x="1596826" y="1537084"/>
                    </a:lnTo>
                    <a:cubicBezTo>
                      <a:pt x="1609112" y="1539310"/>
                      <a:pt x="1617910" y="1525525"/>
                      <a:pt x="1610739" y="1515315"/>
                    </a:cubicBezTo>
                    <a:cubicBezTo>
                      <a:pt x="1606565" y="1509386"/>
                      <a:pt x="1607614" y="1501252"/>
                      <a:pt x="1613179" y="1496586"/>
                    </a:cubicBezTo>
                    <a:lnTo>
                      <a:pt x="1647962" y="1467455"/>
                    </a:lnTo>
                    <a:cubicBezTo>
                      <a:pt x="1652820" y="1463388"/>
                      <a:pt x="1654811" y="1456838"/>
                      <a:pt x="1653034" y="1450759"/>
                    </a:cubicBezTo>
                    <a:cubicBezTo>
                      <a:pt x="1651301" y="1444787"/>
                      <a:pt x="1653206" y="1438323"/>
                      <a:pt x="1657936" y="1434257"/>
                    </a:cubicBezTo>
                    <a:lnTo>
                      <a:pt x="1672769" y="1421435"/>
                    </a:lnTo>
                    <a:cubicBezTo>
                      <a:pt x="1684306" y="1411461"/>
                      <a:pt x="1678549" y="1392518"/>
                      <a:pt x="1663394" y="1390677"/>
                    </a:cubicBezTo>
                    <a:lnTo>
                      <a:pt x="1662966" y="1390634"/>
                    </a:lnTo>
                    <a:cubicBezTo>
                      <a:pt x="1658386" y="1390078"/>
                      <a:pt x="1653869" y="1391255"/>
                      <a:pt x="1650231" y="1393909"/>
                    </a:cubicBezTo>
                    <a:cubicBezTo>
                      <a:pt x="1641027" y="1400630"/>
                      <a:pt x="1622811" y="1413922"/>
                      <a:pt x="1611981" y="1421820"/>
                    </a:cubicBezTo>
                    <a:cubicBezTo>
                      <a:pt x="1606673" y="1425695"/>
                      <a:pt x="1599652" y="1426315"/>
                      <a:pt x="1593723" y="1423447"/>
                    </a:cubicBezTo>
                    <a:lnTo>
                      <a:pt x="1561231" y="1407629"/>
                    </a:lnTo>
                    <a:cubicBezTo>
                      <a:pt x="1554381" y="1404290"/>
                      <a:pt x="1546804" y="1402685"/>
                      <a:pt x="1539206" y="1402963"/>
                    </a:cubicBezTo>
                    <a:lnTo>
                      <a:pt x="1529317" y="1403305"/>
                    </a:lnTo>
                    <a:cubicBezTo>
                      <a:pt x="1516709" y="1403734"/>
                      <a:pt x="1504830" y="1409256"/>
                      <a:pt x="1496354" y="1418610"/>
                    </a:cubicBezTo>
                    <a:lnTo>
                      <a:pt x="1469598" y="1448127"/>
                    </a:lnTo>
                    <a:cubicBezTo>
                      <a:pt x="1468806" y="1449004"/>
                      <a:pt x="1467993" y="1449839"/>
                      <a:pt x="1467136" y="1450652"/>
                    </a:cubicBezTo>
                    <a:lnTo>
                      <a:pt x="1382738" y="1530726"/>
                    </a:lnTo>
                    <a:cubicBezTo>
                      <a:pt x="1376981" y="1536185"/>
                      <a:pt x="1367841" y="1529892"/>
                      <a:pt x="1370881" y="1522571"/>
                    </a:cubicBezTo>
                    <a:lnTo>
                      <a:pt x="1381369" y="1497293"/>
                    </a:lnTo>
                    <a:cubicBezTo>
                      <a:pt x="1381626" y="1496629"/>
                      <a:pt x="1381989" y="1496030"/>
                      <a:pt x="1382439" y="1495473"/>
                    </a:cubicBezTo>
                    <a:lnTo>
                      <a:pt x="1431519" y="1434770"/>
                    </a:lnTo>
                    <a:cubicBezTo>
                      <a:pt x="1434259" y="1431388"/>
                      <a:pt x="1438069" y="1429034"/>
                      <a:pt x="1442307" y="1428113"/>
                    </a:cubicBezTo>
                    <a:lnTo>
                      <a:pt x="1454551" y="1425459"/>
                    </a:lnTo>
                    <a:cubicBezTo>
                      <a:pt x="1462727" y="1423683"/>
                      <a:pt x="1468699" y="1416641"/>
                      <a:pt x="1469127" y="1408271"/>
                    </a:cubicBezTo>
                    <a:lnTo>
                      <a:pt x="1469127" y="1407929"/>
                    </a:lnTo>
                    <a:cubicBezTo>
                      <a:pt x="1469555" y="1399602"/>
                      <a:pt x="1475206" y="1392561"/>
                      <a:pt x="1483190" y="1390399"/>
                    </a:cubicBezTo>
                    <a:cubicBezTo>
                      <a:pt x="1488712" y="1388879"/>
                      <a:pt x="1494641" y="1387273"/>
                      <a:pt x="1498087" y="1386332"/>
                    </a:cubicBezTo>
                    <a:cubicBezTo>
                      <a:pt x="1500078" y="1385797"/>
                      <a:pt x="1501962" y="1384940"/>
                      <a:pt x="1503653" y="1383785"/>
                    </a:cubicBezTo>
                    <a:lnTo>
                      <a:pt x="1513327" y="1377363"/>
                    </a:lnTo>
                    <a:cubicBezTo>
                      <a:pt x="1516453" y="1375266"/>
                      <a:pt x="1520134" y="1374153"/>
                      <a:pt x="1523901" y="1374153"/>
                    </a:cubicBezTo>
                    <a:lnTo>
                      <a:pt x="1553868" y="1374153"/>
                    </a:lnTo>
                    <a:cubicBezTo>
                      <a:pt x="1567866" y="1374153"/>
                      <a:pt x="1580923" y="1366982"/>
                      <a:pt x="1588436" y="1355167"/>
                    </a:cubicBezTo>
                    <a:lnTo>
                      <a:pt x="1596569" y="1342388"/>
                    </a:lnTo>
                    <a:cubicBezTo>
                      <a:pt x="1602712" y="1332756"/>
                      <a:pt x="1612580" y="1326121"/>
                      <a:pt x="1623817" y="1324066"/>
                    </a:cubicBezTo>
                    <a:lnTo>
                      <a:pt x="1655753" y="1318265"/>
                    </a:lnTo>
                    <a:cubicBezTo>
                      <a:pt x="1660590" y="1317388"/>
                      <a:pt x="1664122" y="1322760"/>
                      <a:pt x="1661404" y="1326849"/>
                    </a:cubicBezTo>
                    <a:lnTo>
                      <a:pt x="1654362" y="1337380"/>
                    </a:lnTo>
                    <a:cubicBezTo>
                      <a:pt x="1652628" y="1339991"/>
                      <a:pt x="1652093" y="1343202"/>
                      <a:pt x="1652885" y="1346241"/>
                    </a:cubicBezTo>
                    <a:lnTo>
                      <a:pt x="1659006" y="1369572"/>
                    </a:lnTo>
                    <a:cubicBezTo>
                      <a:pt x="1662560" y="1383207"/>
                      <a:pt x="1679812" y="1387488"/>
                      <a:pt x="1689358" y="1377106"/>
                    </a:cubicBezTo>
                    <a:lnTo>
                      <a:pt x="1717912" y="1346027"/>
                    </a:lnTo>
                    <a:cubicBezTo>
                      <a:pt x="1726645" y="1336545"/>
                      <a:pt x="1733130" y="1325222"/>
                      <a:pt x="1736919" y="1312893"/>
                    </a:cubicBezTo>
                    <a:lnTo>
                      <a:pt x="1737069" y="1312443"/>
                    </a:lnTo>
                    <a:cubicBezTo>
                      <a:pt x="1740707" y="1300628"/>
                      <a:pt x="1746679" y="1289776"/>
                      <a:pt x="1754684" y="1280465"/>
                    </a:cubicBezTo>
                    <a:cubicBezTo>
                      <a:pt x="1765708" y="1267687"/>
                      <a:pt x="1781804" y="1248958"/>
                      <a:pt x="1792506" y="1236522"/>
                    </a:cubicBezTo>
                    <a:cubicBezTo>
                      <a:pt x="1799827" y="1228003"/>
                      <a:pt x="1805220" y="1217985"/>
                      <a:pt x="1808303" y="1207176"/>
                    </a:cubicBezTo>
                    <a:lnTo>
                      <a:pt x="1808624" y="1206063"/>
                    </a:lnTo>
                    <a:cubicBezTo>
                      <a:pt x="1810957" y="1197908"/>
                      <a:pt x="1814617" y="1190202"/>
                      <a:pt x="1819454" y="1183267"/>
                    </a:cubicBezTo>
                    <a:lnTo>
                      <a:pt x="1845996" y="1145146"/>
                    </a:lnTo>
                    <a:cubicBezTo>
                      <a:pt x="1850149" y="1139196"/>
                      <a:pt x="1848543" y="1130998"/>
                      <a:pt x="1842443" y="1127059"/>
                    </a:cubicBezTo>
                    <a:lnTo>
                      <a:pt x="1842143" y="1126867"/>
                    </a:lnTo>
                    <a:cubicBezTo>
                      <a:pt x="1835251" y="1122393"/>
                      <a:pt x="1826111" y="1125197"/>
                      <a:pt x="1822901" y="1132667"/>
                    </a:cubicBezTo>
                    <a:cubicBezTo>
                      <a:pt x="1816907" y="1146666"/>
                      <a:pt x="1807939" y="1167342"/>
                      <a:pt x="1803487" y="1177595"/>
                    </a:cubicBezTo>
                    <a:cubicBezTo>
                      <a:pt x="1801796" y="1181491"/>
                      <a:pt x="1798285" y="1184316"/>
                      <a:pt x="1794112" y="1185151"/>
                    </a:cubicBezTo>
                    <a:lnTo>
                      <a:pt x="1772386" y="1189496"/>
                    </a:lnTo>
                    <a:cubicBezTo>
                      <a:pt x="1767955" y="1190374"/>
                      <a:pt x="1763396" y="1188918"/>
                      <a:pt x="1760314" y="1185622"/>
                    </a:cubicBezTo>
                    <a:lnTo>
                      <a:pt x="1737026" y="1160728"/>
                    </a:lnTo>
                    <a:cubicBezTo>
                      <a:pt x="1729470" y="1152637"/>
                      <a:pt x="1717312" y="1150925"/>
                      <a:pt x="1707809" y="1156576"/>
                    </a:cubicBezTo>
                    <a:lnTo>
                      <a:pt x="1663052" y="1183246"/>
                    </a:lnTo>
                    <a:cubicBezTo>
                      <a:pt x="1659306" y="1185472"/>
                      <a:pt x="1655025" y="1186628"/>
                      <a:pt x="1650659" y="1186564"/>
                    </a:cubicBezTo>
                    <a:lnTo>
                      <a:pt x="1585632" y="1185643"/>
                    </a:lnTo>
                    <a:cubicBezTo>
                      <a:pt x="1568829" y="1185386"/>
                      <a:pt x="1553803" y="1175112"/>
                      <a:pt x="1547489" y="1159508"/>
                    </a:cubicBezTo>
                    <a:lnTo>
                      <a:pt x="1543765" y="1150304"/>
                    </a:lnTo>
                    <a:cubicBezTo>
                      <a:pt x="1538670" y="1137719"/>
                      <a:pt x="1523131" y="1133224"/>
                      <a:pt x="1512107" y="1141165"/>
                    </a:cubicBezTo>
                    <a:lnTo>
                      <a:pt x="1505900" y="1145638"/>
                    </a:lnTo>
                    <a:cubicBezTo>
                      <a:pt x="1501041" y="1149148"/>
                      <a:pt x="1494877" y="1150390"/>
                      <a:pt x="1489033" y="1149063"/>
                    </a:cubicBezTo>
                    <a:lnTo>
                      <a:pt x="1443784" y="1138767"/>
                    </a:lnTo>
                    <a:cubicBezTo>
                      <a:pt x="1438604" y="1137590"/>
                      <a:pt x="1434088" y="1134508"/>
                      <a:pt x="1431113" y="1130141"/>
                    </a:cubicBezTo>
                    <a:lnTo>
                      <a:pt x="1406476" y="1093968"/>
                    </a:lnTo>
                    <a:cubicBezTo>
                      <a:pt x="1406134" y="1093454"/>
                      <a:pt x="1406005" y="1092940"/>
                      <a:pt x="1406069" y="1092448"/>
                    </a:cubicBezTo>
                    <a:lnTo>
                      <a:pt x="1406069" y="1092448"/>
                    </a:lnTo>
                    <a:cubicBezTo>
                      <a:pt x="1406069" y="1092448"/>
                      <a:pt x="1350503" y="1017040"/>
                      <a:pt x="1350503" y="1017040"/>
                    </a:cubicBezTo>
                    <a:cubicBezTo>
                      <a:pt x="1348106" y="1014386"/>
                      <a:pt x="1344810" y="1012781"/>
                      <a:pt x="1341257" y="1012545"/>
                    </a:cubicBezTo>
                    <a:lnTo>
                      <a:pt x="1266683" y="1007344"/>
                    </a:lnTo>
                    <a:cubicBezTo>
                      <a:pt x="1259256" y="1006809"/>
                      <a:pt x="1252728" y="1002271"/>
                      <a:pt x="1249667" y="995486"/>
                    </a:cubicBezTo>
                    <a:lnTo>
                      <a:pt x="1206901" y="900621"/>
                    </a:lnTo>
                    <a:cubicBezTo>
                      <a:pt x="1205809" y="898224"/>
                      <a:pt x="1204054" y="896190"/>
                      <a:pt x="1201849" y="894735"/>
                    </a:cubicBezTo>
                    <a:lnTo>
                      <a:pt x="1161887" y="868685"/>
                    </a:lnTo>
                    <a:cubicBezTo>
                      <a:pt x="1158141" y="866245"/>
                      <a:pt x="1155295" y="862564"/>
                      <a:pt x="1153839" y="858347"/>
                    </a:cubicBezTo>
                    <a:lnTo>
                      <a:pt x="1137871" y="812285"/>
                    </a:lnTo>
                    <a:cubicBezTo>
                      <a:pt x="1137186" y="810251"/>
                      <a:pt x="1135988" y="808389"/>
                      <a:pt x="1134468" y="806912"/>
                    </a:cubicBezTo>
                    <a:lnTo>
                      <a:pt x="1067943" y="742292"/>
                    </a:lnTo>
                    <a:cubicBezTo>
                      <a:pt x="1064047" y="738503"/>
                      <a:pt x="1061821" y="733216"/>
                      <a:pt x="1061821" y="727780"/>
                    </a:cubicBezTo>
                    <a:lnTo>
                      <a:pt x="1061821" y="662539"/>
                    </a:lnTo>
                    <a:cubicBezTo>
                      <a:pt x="1061821" y="660762"/>
                      <a:pt x="1063255" y="659328"/>
                      <a:pt x="1065032" y="659328"/>
                    </a:cubicBezTo>
                    <a:cubicBezTo>
                      <a:pt x="1066808" y="659328"/>
                      <a:pt x="1068242" y="660762"/>
                      <a:pt x="1068242" y="662539"/>
                    </a:cubicBezTo>
                    <a:lnTo>
                      <a:pt x="1068242" y="727780"/>
                    </a:lnTo>
                    <a:cubicBezTo>
                      <a:pt x="1068242" y="731483"/>
                      <a:pt x="1069762" y="735100"/>
                      <a:pt x="1072416" y="737690"/>
                    </a:cubicBezTo>
                    <a:lnTo>
                      <a:pt x="1138941" y="802289"/>
                    </a:lnTo>
                    <a:cubicBezTo>
                      <a:pt x="1141189" y="804472"/>
                      <a:pt x="1142923" y="807212"/>
                      <a:pt x="1143950" y="810187"/>
                    </a:cubicBezTo>
                    <a:lnTo>
                      <a:pt x="1159896" y="856249"/>
                    </a:lnTo>
                    <a:cubicBezTo>
                      <a:pt x="1160902" y="859139"/>
                      <a:pt x="1162850" y="861643"/>
                      <a:pt x="1165397" y="863291"/>
                    </a:cubicBezTo>
                    <a:lnTo>
                      <a:pt x="1205359" y="889362"/>
                    </a:lnTo>
                    <a:cubicBezTo>
                      <a:pt x="1208591" y="891481"/>
                      <a:pt x="1211160" y="894456"/>
                      <a:pt x="1212744" y="897988"/>
                    </a:cubicBezTo>
                    <a:lnTo>
                      <a:pt x="1255532" y="992832"/>
                    </a:lnTo>
                    <a:cubicBezTo>
                      <a:pt x="1257608" y="997476"/>
                      <a:pt x="1262060" y="1000580"/>
                      <a:pt x="1267133" y="1000922"/>
                    </a:cubicBezTo>
                    <a:lnTo>
                      <a:pt x="1341685" y="1006124"/>
                    </a:lnTo>
                    <a:cubicBezTo>
                      <a:pt x="1346993" y="1006509"/>
                      <a:pt x="1351873" y="1008906"/>
                      <a:pt x="1355405" y="1012866"/>
                    </a:cubicBezTo>
                    <a:lnTo>
                      <a:pt x="1355576" y="1013102"/>
                    </a:lnTo>
                    <a:lnTo>
                      <a:pt x="1414353" y="1092876"/>
                    </a:lnTo>
                    <a:lnTo>
                      <a:pt x="1384087" y="914727"/>
                    </a:lnTo>
                    <a:cubicBezTo>
                      <a:pt x="1383809" y="911109"/>
                      <a:pt x="1382139" y="907791"/>
                      <a:pt x="1379399" y="905416"/>
                    </a:cubicBezTo>
                    <a:lnTo>
                      <a:pt x="1255575" y="797580"/>
                    </a:lnTo>
                    <a:cubicBezTo>
                      <a:pt x="1253220" y="795503"/>
                      <a:pt x="1251336" y="792892"/>
                      <a:pt x="1250138" y="789981"/>
                    </a:cubicBezTo>
                    <a:lnTo>
                      <a:pt x="1235090" y="753208"/>
                    </a:lnTo>
                    <a:cubicBezTo>
                      <a:pt x="1233742" y="749869"/>
                      <a:pt x="1231173" y="747258"/>
                      <a:pt x="1227877" y="745802"/>
                    </a:cubicBezTo>
                    <a:lnTo>
                      <a:pt x="1146818" y="710207"/>
                    </a:lnTo>
                    <a:cubicBezTo>
                      <a:pt x="1145191" y="709500"/>
                      <a:pt x="1144464" y="707617"/>
                      <a:pt x="1145170" y="705990"/>
                    </a:cubicBezTo>
                    <a:cubicBezTo>
                      <a:pt x="1145876" y="704363"/>
                      <a:pt x="1147782" y="703635"/>
                      <a:pt x="1149408" y="704342"/>
                    </a:cubicBezTo>
                    <a:lnTo>
                      <a:pt x="1230467" y="739916"/>
                    </a:lnTo>
                    <a:cubicBezTo>
                      <a:pt x="1235283" y="742035"/>
                      <a:pt x="1239050" y="745888"/>
                      <a:pt x="1241041" y="750789"/>
                    </a:cubicBezTo>
                    <a:lnTo>
                      <a:pt x="1256088" y="787541"/>
                    </a:lnTo>
                    <a:cubicBezTo>
                      <a:pt x="1256902" y="789532"/>
                      <a:pt x="1258186" y="791330"/>
                      <a:pt x="1259791" y="792721"/>
                    </a:cubicBezTo>
                    <a:lnTo>
                      <a:pt x="1383616" y="900578"/>
                    </a:lnTo>
                    <a:cubicBezTo>
                      <a:pt x="1387597" y="904046"/>
                      <a:pt x="1390016" y="908819"/>
                      <a:pt x="1390487" y="914063"/>
                    </a:cubicBezTo>
                    <a:lnTo>
                      <a:pt x="1422851" y="1104499"/>
                    </a:lnTo>
                    <a:lnTo>
                      <a:pt x="1422872" y="1104499"/>
                    </a:lnTo>
                    <a:cubicBezTo>
                      <a:pt x="1422872" y="1104499"/>
                      <a:pt x="1442329" y="1125047"/>
                      <a:pt x="1442329" y="1125047"/>
                    </a:cubicBezTo>
                    <a:cubicBezTo>
                      <a:pt x="1442671" y="1125390"/>
                      <a:pt x="1443099" y="1125625"/>
                      <a:pt x="1443570" y="1125732"/>
                    </a:cubicBezTo>
                    <a:lnTo>
                      <a:pt x="1484153" y="1133844"/>
                    </a:lnTo>
                    <a:cubicBezTo>
                      <a:pt x="1489611" y="1134936"/>
                      <a:pt x="1495262" y="1134208"/>
                      <a:pt x="1500271" y="1131768"/>
                    </a:cubicBezTo>
                    <a:lnTo>
                      <a:pt x="1523280" y="1120574"/>
                    </a:lnTo>
                    <a:cubicBezTo>
                      <a:pt x="1535503" y="1114644"/>
                      <a:pt x="1550229" y="1119354"/>
                      <a:pt x="1556736" y="1131276"/>
                    </a:cubicBezTo>
                    <a:lnTo>
                      <a:pt x="1560910" y="1138917"/>
                    </a:lnTo>
                    <a:cubicBezTo>
                      <a:pt x="1566860" y="1149834"/>
                      <a:pt x="1578632" y="1156340"/>
                      <a:pt x="1591047" y="1155548"/>
                    </a:cubicBezTo>
                    <a:lnTo>
                      <a:pt x="1608064" y="1154500"/>
                    </a:lnTo>
                    <a:cubicBezTo>
                      <a:pt x="1613158" y="1154179"/>
                      <a:pt x="1617867" y="1151567"/>
                      <a:pt x="1620842" y="1147393"/>
                    </a:cubicBezTo>
                    <a:lnTo>
                      <a:pt x="1628869" y="1136156"/>
                    </a:lnTo>
                    <a:cubicBezTo>
                      <a:pt x="1633792" y="1129264"/>
                      <a:pt x="1643017" y="1127038"/>
                      <a:pt x="1650530" y="1130933"/>
                    </a:cubicBezTo>
                    <a:cubicBezTo>
                      <a:pt x="1662581" y="1137162"/>
                      <a:pt x="1676708" y="1127487"/>
                      <a:pt x="1675252" y="1114002"/>
                    </a:cubicBezTo>
                    <a:lnTo>
                      <a:pt x="1674931" y="1110942"/>
                    </a:lnTo>
                    <a:cubicBezTo>
                      <a:pt x="1674568" y="1107581"/>
                      <a:pt x="1675595" y="1104220"/>
                      <a:pt x="1677757" y="1101631"/>
                    </a:cubicBezTo>
                    <a:lnTo>
                      <a:pt x="1682851" y="1095509"/>
                    </a:lnTo>
                    <a:cubicBezTo>
                      <a:pt x="1688759" y="1088424"/>
                      <a:pt x="1685184" y="1077593"/>
                      <a:pt x="1676216" y="1075410"/>
                    </a:cubicBezTo>
                    <a:lnTo>
                      <a:pt x="1658600" y="1071129"/>
                    </a:lnTo>
                    <a:cubicBezTo>
                      <a:pt x="1652885" y="1069759"/>
                      <a:pt x="1648904" y="1064558"/>
                      <a:pt x="1649075" y="1058693"/>
                    </a:cubicBezTo>
                    <a:lnTo>
                      <a:pt x="1649460" y="1043774"/>
                    </a:lnTo>
                    <a:cubicBezTo>
                      <a:pt x="1649674" y="1035469"/>
                      <a:pt x="1660655" y="1032665"/>
                      <a:pt x="1664828" y="1039836"/>
                    </a:cubicBezTo>
                    <a:lnTo>
                      <a:pt x="1667654" y="1044673"/>
                    </a:lnTo>
                    <a:cubicBezTo>
                      <a:pt x="1671485" y="1051244"/>
                      <a:pt x="1681503" y="1048976"/>
                      <a:pt x="1682145" y="1041398"/>
                    </a:cubicBezTo>
                    <a:lnTo>
                      <a:pt x="1685398" y="1003148"/>
                    </a:lnTo>
                    <a:cubicBezTo>
                      <a:pt x="1685612" y="1000644"/>
                      <a:pt x="1687003" y="998397"/>
                      <a:pt x="1689165" y="997113"/>
                    </a:cubicBezTo>
                    <a:lnTo>
                      <a:pt x="1738289" y="967917"/>
                    </a:lnTo>
                    <a:lnTo>
                      <a:pt x="1777116" y="949530"/>
                    </a:lnTo>
                    <a:cubicBezTo>
                      <a:pt x="1786855" y="944907"/>
                      <a:pt x="1794476" y="936795"/>
                      <a:pt x="1798435" y="926777"/>
                    </a:cubicBezTo>
                    <a:lnTo>
                      <a:pt x="1814960" y="885039"/>
                    </a:lnTo>
                    <a:cubicBezTo>
                      <a:pt x="1819497" y="873630"/>
                      <a:pt x="1828744" y="864726"/>
                      <a:pt x="1840324" y="860637"/>
                    </a:cubicBezTo>
                    <a:lnTo>
                      <a:pt x="1862734" y="852718"/>
                    </a:lnTo>
                    <a:cubicBezTo>
                      <a:pt x="1867786" y="850941"/>
                      <a:pt x="1872452" y="848223"/>
                      <a:pt x="1876497" y="844691"/>
                    </a:cubicBezTo>
                    <a:lnTo>
                      <a:pt x="1905286" y="819584"/>
                    </a:lnTo>
                    <a:cubicBezTo>
                      <a:pt x="1917787" y="808710"/>
                      <a:pt x="1922795" y="791544"/>
                      <a:pt x="1918151" y="775640"/>
                    </a:cubicBezTo>
                    <a:lnTo>
                      <a:pt x="1917252" y="772601"/>
                    </a:lnTo>
                    <a:cubicBezTo>
                      <a:pt x="1916952" y="771552"/>
                      <a:pt x="1917038" y="770610"/>
                      <a:pt x="1917380" y="769818"/>
                    </a:cubicBezTo>
                    <a:cubicBezTo>
                      <a:pt x="1914362" y="762926"/>
                      <a:pt x="1911387" y="756012"/>
                      <a:pt x="1908390" y="749120"/>
                    </a:cubicBezTo>
                    <a:lnTo>
                      <a:pt x="1908347" y="749056"/>
                    </a:lnTo>
                    <a:cubicBezTo>
                      <a:pt x="1906528" y="745995"/>
                      <a:pt x="1903424" y="743769"/>
                      <a:pt x="1899978" y="742955"/>
                    </a:cubicBezTo>
                    <a:cubicBezTo>
                      <a:pt x="1899101" y="742741"/>
                      <a:pt x="1898202" y="742613"/>
                      <a:pt x="1897324" y="742592"/>
                    </a:cubicBezTo>
                    <a:lnTo>
                      <a:pt x="1893964" y="742506"/>
                    </a:lnTo>
                    <a:lnTo>
                      <a:pt x="1887200" y="742377"/>
                    </a:lnTo>
                    <a:lnTo>
                      <a:pt x="1860102" y="741800"/>
                    </a:lnTo>
                    <a:lnTo>
                      <a:pt x="1833004" y="741222"/>
                    </a:lnTo>
                    <a:lnTo>
                      <a:pt x="1819454" y="740922"/>
                    </a:lnTo>
                    <a:lnTo>
                      <a:pt x="1812691" y="740794"/>
                    </a:lnTo>
                    <a:lnTo>
                      <a:pt x="1810935" y="740751"/>
                    </a:lnTo>
                    <a:cubicBezTo>
                      <a:pt x="1810272" y="740729"/>
                      <a:pt x="1809587" y="740665"/>
                      <a:pt x="1808924" y="740580"/>
                    </a:cubicBezTo>
                    <a:cubicBezTo>
                      <a:pt x="1807575" y="740387"/>
                      <a:pt x="1806248" y="740066"/>
                      <a:pt x="1804942" y="739638"/>
                    </a:cubicBezTo>
                    <a:cubicBezTo>
                      <a:pt x="1802395" y="738739"/>
                      <a:pt x="1799998" y="737347"/>
                      <a:pt x="1797986" y="735507"/>
                    </a:cubicBezTo>
                    <a:cubicBezTo>
                      <a:pt x="1796980" y="734608"/>
                      <a:pt x="1796038" y="733602"/>
                      <a:pt x="1795225" y="732510"/>
                    </a:cubicBezTo>
                    <a:cubicBezTo>
                      <a:pt x="1794368" y="731333"/>
                      <a:pt x="1793855" y="730434"/>
                      <a:pt x="1793234" y="729471"/>
                    </a:cubicBezTo>
                    <a:lnTo>
                      <a:pt x="1785935" y="718062"/>
                    </a:lnTo>
                    <a:lnTo>
                      <a:pt x="1771359" y="695202"/>
                    </a:lnTo>
                    <a:lnTo>
                      <a:pt x="1742184" y="649525"/>
                    </a:lnTo>
                    <a:lnTo>
                      <a:pt x="1727608" y="626665"/>
                    </a:lnTo>
                    <a:lnTo>
                      <a:pt x="1720330" y="615256"/>
                    </a:lnTo>
                    <a:lnTo>
                      <a:pt x="1719431" y="613844"/>
                    </a:lnTo>
                    <a:cubicBezTo>
                      <a:pt x="1719174" y="613458"/>
                      <a:pt x="1718918" y="613094"/>
                      <a:pt x="1718618" y="612730"/>
                    </a:cubicBezTo>
                    <a:cubicBezTo>
                      <a:pt x="1718061" y="612024"/>
                      <a:pt x="1717419" y="611382"/>
                      <a:pt x="1716734" y="610804"/>
                    </a:cubicBezTo>
                    <a:cubicBezTo>
                      <a:pt x="1715300" y="609605"/>
                      <a:pt x="1713823" y="608792"/>
                      <a:pt x="1711875" y="608171"/>
                    </a:cubicBezTo>
                    <a:lnTo>
                      <a:pt x="1660676" y="590363"/>
                    </a:lnTo>
                    <a:lnTo>
                      <a:pt x="1558255" y="554789"/>
                    </a:lnTo>
                    <a:cubicBezTo>
                      <a:pt x="1556586" y="554189"/>
                      <a:pt x="1555708" y="552370"/>
                      <a:pt x="1556286" y="550700"/>
                    </a:cubicBezTo>
                    <a:cubicBezTo>
                      <a:pt x="1556864" y="549009"/>
                      <a:pt x="1558684" y="548132"/>
                      <a:pt x="1560375" y="548710"/>
                    </a:cubicBezTo>
                    <a:lnTo>
                      <a:pt x="1662816" y="584134"/>
                    </a:lnTo>
                    <a:lnTo>
                      <a:pt x="1714059" y="601857"/>
                    </a:lnTo>
                    <a:cubicBezTo>
                      <a:pt x="1716413" y="602606"/>
                      <a:pt x="1719003" y="603933"/>
                      <a:pt x="1721015" y="605667"/>
                    </a:cubicBezTo>
                    <a:cubicBezTo>
                      <a:pt x="1722064" y="606523"/>
                      <a:pt x="1723006" y="607508"/>
                      <a:pt x="1723841" y="608557"/>
                    </a:cubicBezTo>
                    <a:cubicBezTo>
                      <a:pt x="1724269" y="609092"/>
                      <a:pt x="1724675" y="609627"/>
                      <a:pt x="1725039" y="610205"/>
                    </a:cubicBezTo>
                    <a:lnTo>
                      <a:pt x="1725960" y="611639"/>
                    </a:lnTo>
                    <a:lnTo>
                      <a:pt x="1733280" y="623047"/>
                    </a:lnTo>
                    <a:lnTo>
                      <a:pt x="1747899" y="645886"/>
                    </a:lnTo>
                    <a:lnTo>
                      <a:pt x="1777116" y="691520"/>
                    </a:lnTo>
                    <a:lnTo>
                      <a:pt x="1791736" y="714338"/>
                    </a:lnTo>
                    <a:lnTo>
                      <a:pt x="1799056" y="725768"/>
                    </a:lnTo>
                    <a:cubicBezTo>
                      <a:pt x="1800362" y="727844"/>
                      <a:pt x="1801175" y="729128"/>
                      <a:pt x="1802588" y="730370"/>
                    </a:cubicBezTo>
                    <a:cubicBezTo>
                      <a:pt x="1803915" y="731590"/>
                      <a:pt x="1805520" y="732489"/>
                      <a:pt x="1807211" y="733088"/>
                    </a:cubicBezTo>
                    <a:cubicBezTo>
                      <a:pt x="1808067" y="733366"/>
                      <a:pt x="1808945" y="733580"/>
                      <a:pt x="1809844" y="733709"/>
                    </a:cubicBezTo>
                    <a:cubicBezTo>
                      <a:pt x="1810272" y="733752"/>
                      <a:pt x="1810721" y="733794"/>
                      <a:pt x="1811171" y="733816"/>
                    </a:cubicBezTo>
                    <a:lnTo>
                      <a:pt x="1812819" y="733859"/>
                    </a:lnTo>
                    <a:lnTo>
                      <a:pt x="1819604" y="733987"/>
                    </a:lnTo>
                    <a:lnTo>
                      <a:pt x="1833153" y="734244"/>
                    </a:lnTo>
                    <a:lnTo>
                      <a:pt x="1860252" y="734779"/>
                    </a:lnTo>
                    <a:lnTo>
                      <a:pt x="1887349" y="735314"/>
                    </a:lnTo>
                    <a:lnTo>
                      <a:pt x="1894113" y="735442"/>
                    </a:lnTo>
                    <a:lnTo>
                      <a:pt x="1897559" y="735528"/>
                    </a:lnTo>
                    <a:cubicBezTo>
                      <a:pt x="1898908" y="735549"/>
                      <a:pt x="1900278" y="735764"/>
                      <a:pt x="1901605" y="736063"/>
                    </a:cubicBezTo>
                    <a:cubicBezTo>
                      <a:pt x="1906913" y="737305"/>
                      <a:pt x="1911687" y="740772"/>
                      <a:pt x="1914490" y="745460"/>
                    </a:cubicBezTo>
                    <a:lnTo>
                      <a:pt x="1914598" y="745652"/>
                    </a:lnTo>
                    <a:lnTo>
                      <a:pt x="1914683" y="745866"/>
                    </a:lnTo>
                    <a:cubicBezTo>
                      <a:pt x="1918301" y="754129"/>
                      <a:pt x="1921939" y="762369"/>
                      <a:pt x="1925492" y="770653"/>
                    </a:cubicBezTo>
                    <a:cubicBezTo>
                      <a:pt x="1925492" y="770653"/>
                      <a:pt x="1925535" y="770696"/>
                      <a:pt x="1925535" y="770717"/>
                    </a:cubicBezTo>
                    <a:lnTo>
                      <a:pt x="1927226" y="773435"/>
                    </a:lnTo>
                    <a:cubicBezTo>
                      <a:pt x="1932342" y="781719"/>
                      <a:pt x="1944435" y="781505"/>
                      <a:pt x="1949273" y="773050"/>
                    </a:cubicBezTo>
                    <a:lnTo>
                      <a:pt x="1958370" y="757104"/>
                    </a:lnTo>
                    <a:cubicBezTo>
                      <a:pt x="1960275" y="753786"/>
                      <a:pt x="1963079" y="751068"/>
                      <a:pt x="1966461" y="749248"/>
                    </a:cubicBezTo>
                    <a:lnTo>
                      <a:pt x="2037673" y="711191"/>
                    </a:lnTo>
                    <a:cubicBezTo>
                      <a:pt x="2041569" y="709115"/>
                      <a:pt x="2044672" y="705819"/>
                      <a:pt x="2046535" y="701837"/>
                    </a:cubicBezTo>
                    <a:lnTo>
                      <a:pt x="2087674" y="613522"/>
                    </a:lnTo>
                    <a:cubicBezTo>
                      <a:pt x="2090457" y="607529"/>
                      <a:pt x="2095123" y="602628"/>
                      <a:pt x="2100966" y="599545"/>
                    </a:cubicBezTo>
                    <a:lnTo>
                      <a:pt x="2102722" y="598625"/>
                    </a:lnTo>
                    <a:cubicBezTo>
                      <a:pt x="2111134" y="594194"/>
                      <a:pt x="2116870" y="585975"/>
                      <a:pt x="2118154" y="576578"/>
                    </a:cubicBezTo>
                    <a:lnTo>
                      <a:pt x="2118197" y="576193"/>
                    </a:lnTo>
                    <a:cubicBezTo>
                      <a:pt x="2119567" y="566176"/>
                      <a:pt x="2125732" y="557571"/>
                      <a:pt x="2134700" y="553076"/>
                    </a:cubicBezTo>
                    <a:cubicBezTo>
                      <a:pt x="2146772" y="547061"/>
                      <a:pt x="2163874" y="538500"/>
                      <a:pt x="2175561" y="532678"/>
                    </a:cubicBezTo>
                    <a:cubicBezTo>
                      <a:pt x="2184123" y="528397"/>
                      <a:pt x="2193498" y="526042"/>
                      <a:pt x="2203066" y="525764"/>
                    </a:cubicBezTo>
                    <a:lnTo>
                      <a:pt x="2203109" y="525764"/>
                    </a:lnTo>
                    <a:cubicBezTo>
                      <a:pt x="2225862" y="525143"/>
                      <a:pt x="2246646" y="512772"/>
                      <a:pt x="2258076" y="493122"/>
                    </a:cubicBezTo>
                    <a:lnTo>
                      <a:pt x="2267536" y="476876"/>
                    </a:lnTo>
                    <a:cubicBezTo>
                      <a:pt x="2272566" y="468186"/>
                      <a:pt x="2279544" y="460780"/>
                      <a:pt x="2287892" y="455215"/>
                    </a:cubicBezTo>
                    <a:lnTo>
                      <a:pt x="2299771" y="447295"/>
                    </a:lnTo>
                    <a:cubicBezTo>
                      <a:pt x="2314070" y="437770"/>
                      <a:pt x="2324065" y="423022"/>
                      <a:pt x="2327619" y="406220"/>
                    </a:cubicBezTo>
                    <a:lnTo>
                      <a:pt x="2335688" y="368034"/>
                    </a:lnTo>
                    <a:cubicBezTo>
                      <a:pt x="2337015" y="361763"/>
                      <a:pt x="2339263" y="355705"/>
                      <a:pt x="2342324" y="350097"/>
                    </a:cubicBezTo>
                    <a:lnTo>
                      <a:pt x="2365184" y="308337"/>
                    </a:lnTo>
                    <a:cubicBezTo>
                      <a:pt x="2373232" y="293611"/>
                      <a:pt x="2359233" y="276594"/>
                      <a:pt x="2343223" y="281646"/>
                    </a:cubicBezTo>
                    <a:lnTo>
                      <a:pt x="2342174" y="281988"/>
                    </a:lnTo>
                    <a:cubicBezTo>
                      <a:pt x="2322396" y="288260"/>
                      <a:pt x="2302533" y="273426"/>
                      <a:pt x="2302918" y="252921"/>
                    </a:cubicBezTo>
                    <a:cubicBezTo>
                      <a:pt x="2303111" y="241726"/>
                      <a:pt x="2303303" y="230660"/>
                      <a:pt x="2303432" y="223147"/>
                    </a:cubicBezTo>
                    <a:cubicBezTo>
                      <a:pt x="2303539" y="217068"/>
                      <a:pt x="2306000" y="211289"/>
                      <a:pt x="2310303" y="206987"/>
                    </a:cubicBezTo>
                    <a:lnTo>
                      <a:pt x="2338556" y="178733"/>
                    </a:lnTo>
                    <a:cubicBezTo>
                      <a:pt x="2343415" y="173874"/>
                      <a:pt x="2345898" y="167132"/>
                      <a:pt x="2345363" y="160304"/>
                    </a:cubicBezTo>
                    <a:lnTo>
                      <a:pt x="2342987" y="130209"/>
                    </a:lnTo>
                    <a:cubicBezTo>
                      <a:pt x="2342345" y="122097"/>
                      <a:pt x="2346069" y="114284"/>
                      <a:pt x="2352769" y="109661"/>
                    </a:cubicBezTo>
                    <a:lnTo>
                      <a:pt x="2353047" y="109468"/>
                    </a:lnTo>
                    <a:cubicBezTo>
                      <a:pt x="2360239" y="104545"/>
                      <a:pt x="2364092" y="96112"/>
                      <a:pt x="2363129" y="87528"/>
                    </a:cubicBezTo>
                    <a:cubicBezTo>
                      <a:pt x="2362850" y="84981"/>
                      <a:pt x="2362572" y="82520"/>
                      <a:pt x="2362337" y="80508"/>
                    </a:cubicBezTo>
                    <a:cubicBezTo>
                      <a:pt x="2362016" y="77511"/>
                      <a:pt x="2362529" y="74472"/>
                      <a:pt x="2363835" y="71753"/>
                    </a:cubicBezTo>
                    <a:lnTo>
                      <a:pt x="2368587" y="61886"/>
                    </a:lnTo>
                    <a:close/>
                    <a:moveTo>
                      <a:pt x="593555" y="1240417"/>
                    </a:moveTo>
                    <a:cubicBezTo>
                      <a:pt x="593619" y="1239219"/>
                      <a:pt x="594475" y="1238213"/>
                      <a:pt x="595674" y="1237956"/>
                    </a:cubicBezTo>
                    <a:lnTo>
                      <a:pt x="608581" y="1235387"/>
                    </a:lnTo>
                    <a:cubicBezTo>
                      <a:pt x="610208" y="1235066"/>
                      <a:pt x="611727" y="1236308"/>
                      <a:pt x="611727" y="1237956"/>
                    </a:cubicBezTo>
                    <a:lnTo>
                      <a:pt x="611727" y="1264818"/>
                    </a:lnTo>
                    <a:cubicBezTo>
                      <a:pt x="611727" y="1265246"/>
                      <a:pt x="611813" y="1265653"/>
                      <a:pt x="612027" y="1266038"/>
                    </a:cubicBezTo>
                    <a:lnTo>
                      <a:pt x="637905" y="1315076"/>
                    </a:lnTo>
                    <a:cubicBezTo>
                      <a:pt x="639318" y="1317752"/>
                      <a:pt x="635850" y="1320299"/>
                      <a:pt x="633710" y="1318180"/>
                    </a:cubicBezTo>
                    <a:lnTo>
                      <a:pt x="592677" y="1277126"/>
                    </a:lnTo>
                    <a:cubicBezTo>
                      <a:pt x="592142" y="1276612"/>
                      <a:pt x="591864" y="1275885"/>
                      <a:pt x="591907" y="1275135"/>
                    </a:cubicBezTo>
                    <a:lnTo>
                      <a:pt x="593555" y="1240417"/>
                    </a:lnTo>
                    <a:close/>
                    <a:moveTo>
                      <a:pt x="691138" y="1438987"/>
                    </a:moveTo>
                    <a:lnTo>
                      <a:pt x="603294" y="1392239"/>
                    </a:lnTo>
                    <a:cubicBezTo>
                      <a:pt x="602909" y="1392025"/>
                      <a:pt x="602438" y="1391918"/>
                      <a:pt x="601988" y="1391940"/>
                    </a:cubicBezTo>
                    <a:lnTo>
                      <a:pt x="543832" y="1393652"/>
                    </a:lnTo>
                    <a:cubicBezTo>
                      <a:pt x="542398" y="1393673"/>
                      <a:pt x="541199" y="1392582"/>
                      <a:pt x="541114" y="1391169"/>
                    </a:cubicBezTo>
                    <a:lnTo>
                      <a:pt x="537711" y="1331579"/>
                    </a:lnTo>
                    <a:cubicBezTo>
                      <a:pt x="537711" y="1330894"/>
                      <a:pt x="537368" y="1330231"/>
                      <a:pt x="536854" y="1329760"/>
                    </a:cubicBezTo>
                    <a:lnTo>
                      <a:pt x="510099" y="1305830"/>
                    </a:lnTo>
                    <a:cubicBezTo>
                      <a:pt x="508129" y="1304074"/>
                      <a:pt x="509692" y="1300842"/>
                      <a:pt x="512282" y="1301270"/>
                    </a:cubicBezTo>
                    <a:lnTo>
                      <a:pt x="524397" y="1303304"/>
                    </a:lnTo>
                    <a:cubicBezTo>
                      <a:pt x="524804" y="1303368"/>
                      <a:pt x="525189" y="1303518"/>
                      <a:pt x="525510" y="1303753"/>
                    </a:cubicBezTo>
                    <a:lnTo>
                      <a:pt x="595396" y="1353925"/>
                    </a:lnTo>
                    <a:cubicBezTo>
                      <a:pt x="595396" y="1353925"/>
                      <a:pt x="595481" y="1353990"/>
                      <a:pt x="595524" y="1354033"/>
                    </a:cubicBezTo>
                    <a:lnTo>
                      <a:pt x="694028" y="1434620"/>
                    </a:lnTo>
                    <a:cubicBezTo>
                      <a:pt x="696489" y="1436632"/>
                      <a:pt x="693942" y="1440485"/>
                      <a:pt x="691138" y="1438987"/>
                    </a:cubicBezTo>
                    <a:close/>
                    <a:moveTo>
                      <a:pt x="529855" y="2395639"/>
                    </a:moveTo>
                    <a:lnTo>
                      <a:pt x="422019" y="2403345"/>
                    </a:lnTo>
                    <a:cubicBezTo>
                      <a:pt x="420842" y="2403430"/>
                      <a:pt x="419665" y="2403623"/>
                      <a:pt x="418509" y="2403880"/>
                    </a:cubicBezTo>
                    <a:lnTo>
                      <a:pt x="395542" y="2409295"/>
                    </a:lnTo>
                    <a:cubicBezTo>
                      <a:pt x="391603" y="2410216"/>
                      <a:pt x="387515" y="2410045"/>
                      <a:pt x="383662" y="2408803"/>
                    </a:cubicBezTo>
                    <a:lnTo>
                      <a:pt x="348195" y="2397373"/>
                    </a:lnTo>
                    <a:cubicBezTo>
                      <a:pt x="339376" y="2394526"/>
                      <a:pt x="333276" y="2386500"/>
                      <a:pt x="332869" y="2377253"/>
                    </a:cubicBezTo>
                    <a:lnTo>
                      <a:pt x="332398" y="2366337"/>
                    </a:lnTo>
                    <a:cubicBezTo>
                      <a:pt x="332142" y="2360707"/>
                      <a:pt x="338820" y="2357604"/>
                      <a:pt x="342972" y="2361413"/>
                    </a:cubicBezTo>
                    <a:lnTo>
                      <a:pt x="351748" y="2369440"/>
                    </a:lnTo>
                    <a:cubicBezTo>
                      <a:pt x="352818" y="2370425"/>
                      <a:pt x="354188" y="2371003"/>
                      <a:pt x="355644" y="2371088"/>
                    </a:cubicBezTo>
                    <a:lnTo>
                      <a:pt x="376877" y="2372351"/>
                    </a:lnTo>
                    <a:cubicBezTo>
                      <a:pt x="381650" y="2372630"/>
                      <a:pt x="386274" y="2373978"/>
                      <a:pt x="390426" y="2376333"/>
                    </a:cubicBezTo>
                    <a:lnTo>
                      <a:pt x="406180" y="2385173"/>
                    </a:lnTo>
                    <a:cubicBezTo>
                      <a:pt x="410675" y="2387698"/>
                      <a:pt x="415705" y="2389090"/>
                      <a:pt x="420863" y="2389197"/>
                    </a:cubicBezTo>
                    <a:lnTo>
                      <a:pt x="529748" y="2391679"/>
                    </a:lnTo>
                    <a:cubicBezTo>
                      <a:pt x="532274" y="2391744"/>
                      <a:pt x="532381" y="2395468"/>
                      <a:pt x="529855" y="2395639"/>
                    </a:cubicBezTo>
                    <a:close/>
                    <a:moveTo>
                      <a:pt x="918925" y="1436590"/>
                    </a:moveTo>
                    <a:lnTo>
                      <a:pt x="1008417" y="1431966"/>
                    </a:lnTo>
                    <a:cubicBezTo>
                      <a:pt x="1010728" y="1431859"/>
                      <a:pt x="1012056" y="1434556"/>
                      <a:pt x="1010557" y="1436311"/>
                    </a:cubicBezTo>
                    <a:lnTo>
                      <a:pt x="1004457" y="1443396"/>
                    </a:lnTo>
                    <a:cubicBezTo>
                      <a:pt x="1003986" y="1443974"/>
                      <a:pt x="1003280" y="1444295"/>
                      <a:pt x="1002531" y="1444317"/>
                    </a:cubicBezTo>
                    <a:lnTo>
                      <a:pt x="926737" y="1446093"/>
                    </a:lnTo>
                    <a:cubicBezTo>
                      <a:pt x="926266" y="1446093"/>
                      <a:pt x="925817" y="1445986"/>
                      <a:pt x="925410" y="1445751"/>
                    </a:cubicBezTo>
                    <a:lnTo>
                      <a:pt x="917790" y="1441534"/>
                    </a:lnTo>
                    <a:cubicBezTo>
                      <a:pt x="915478" y="1440250"/>
                      <a:pt x="916292" y="1436739"/>
                      <a:pt x="918925" y="1436590"/>
                    </a:cubicBezTo>
                    <a:close/>
                    <a:moveTo>
                      <a:pt x="1490061" y="2455615"/>
                    </a:moveTo>
                    <a:lnTo>
                      <a:pt x="1442992" y="2505530"/>
                    </a:lnTo>
                    <a:cubicBezTo>
                      <a:pt x="1439289" y="2509447"/>
                      <a:pt x="1432697" y="2507242"/>
                      <a:pt x="1432097" y="2501891"/>
                    </a:cubicBezTo>
                    <a:cubicBezTo>
                      <a:pt x="1431926" y="2500179"/>
                      <a:pt x="1432418" y="2498467"/>
                      <a:pt x="1433532" y="2497139"/>
                    </a:cubicBezTo>
                    <a:lnTo>
                      <a:pt x="1478288" y="2443115"/>
                    </a:lnTo>
                    <a:cubicBezTo>
                      <a:pt x="1481135" y="2439690"/>
                      <a:pt x="1486529" y="2440204"/>
                      <a:pt x="1488691" y="2444078"/>
                    </a:cubicBezTo>
                    <a:lnTo>
                      <a:pt x="1490981" y="2448209"/>
                    </a:lnTo>
                    <a:cubicBezTo>
                      <a:pt x="1492308" y="2450606"/>
                      <a:pt x="1491944" y="2453603"/>
                      <a:pt x="1490061" y="2455615"/>
                    </a:cubicBezTo>
                    <a:close/>
                    <a:moveTo>
                      <a:pt x="1555922" y="2278257"/>
                    </a:moveTo>
                    <a:lnTo>
                      <a:pt x="1587216" y="2256788"/>
                    </a:lnTo>
                    <a:cubicBezTo>
                      <a:pt x="1598881" y="2248804"/>
                      <a:pt x="1611703" y="2242768"/>
                      <a:pt x="1625294" y="2238894"/>
                    </a:cubicBezTo>
                    <a:lnTo>
                      <a:pt x="1648047" y="2232387"/>
                    </a:lnTo>
                    <a:cubicBezTo>
                      <a:pt x="1668360" y="2226587"/>
                      <a:pt x="1686961" y="2215627"/>
                      <a:pt x="1701901" y="2200709"/>
                    </a:cubicBezTo>
                    <a:lnTo>
                      <a:pt x="1778636" y="2123974"/>
                    </a:lnTo>
                    <a:lnTo>
                      <a:pt x="1847002" y="2053895"/>
                    </a:lnTo>
                    <a:cubicBezTo>
                      <a:pt x="1857876" y="2042743"/>
                      <a:pt x="1866480" y="2029794"/>
                      <a:pt x="1872559" y="2015453"/>
                    </a:cubicBezTo>
                    <a:cubicBezTo>
                      <a:pt x="1881977" y="1993192"/>
                      <a:pt x="1897345" y="1973971"/>
                      <a:pt x="1917038" y="1959929"/>
                    </a:cubicBezTo>
                    <a:lnTo>
                      <a:pt x="1917744" y="1959416"/>
                    </a:lnTo>
                    <a:cubicBezTo>
                      <a:pt x="1927247" y="1952630"/>
                      <a:pt x="1935745" y="1944540"/>
                      <a:pt x="1943001" y="1935379"/>
                    </a:cubicBezTo>
                    <a:lnTo>
                      <a:pt x="1972261" y="1898413"/>
                    </a:lnTo>
                    <a:cubicBezTo>
                      <a:pt x="1973374" y="1897022"/>
                      <a:pt x="1975386" y="1896786"/>
                      <a:pt x="1976777" y="1897878"/>
                    </a:cubicBezTo>
                    <a:cubicBezTo>
                      <a:pt x="1978169" y="1898991"/>
                      <a:pt x="1978404" y="1901003"/>
                      <a:pt x="1977291" y="1902394"/>
                    </a:cubicBezTo>
                    <a:lnTo>
                      <a:pt x="1948031" y="1939360"/>
                    </a:lnTo>
                    <a:cubicBezTo>
                      <a:pt x="1940411" y="1948992"/>
                      <a:pt x="1931464" y="1957511"/>
                      <a:pt x="1921468" y="1964638"/>
                    </a:cubicBezTo>
                    <a:lnTo>
                      <a:pt x="1920762" y="1965152"/>
                    </a:lnTo>
                    <a:cubicBezTo>
                      <a:pt x="1902055" y="1978509"/>
                      <a:pt x="1887414" y="1996766"/>
                      <a:pt x="1878467" y="2017957"/>
                    </a:cubicBezTo>
                    <a:cubicBezTo>
                      <a:pt x="1872088" y="2033047"/>
                      <a:pt x="1863034" y="2046639"/>
                      <a:pt x="1851604" y="2058369"/>
                    </a:cubicBezTo>
                    <a:lnTo>
                      <a:pt x="1783195" y="2128490"/>
                    </a:lnTo>
                    <a:lnTo>
                      <a:pt x="1706439" y="2205246"/>
                    </a:lnTo>
                    <a:cubicBezTo>
                      <a:pt x="1690749" y="2220936"/>
                      <a:pt x="1671164" y="2232473"/>
                      <a:pt x="1649824" y="2238552"/>
                    </a:cubicBezTo>
                    <a:lnTo>
                      <a:pt x="1627071" y="2245059"/>
                    </a:lnTo>
                    <a:cubicBezTo>
                      <a:pt x="1614121" y="2248762"/>
                      <a:pt x="1601942" y="2254498"/>
                      <a:pt x="1590855" y="2262097"/>
                    </a:cubicBezTo>
                    <a:lnTo>
                      <a:pt x="1559561" y="2283565"/>
                    </a:lnTo>
                    <a:cubicBezTo>
                      <a:pt x="1542031" y="2295573"/>
                      <a:pt x="1521632" y="2303215"/>
                      <a:pt x="1500527" y="2305633"/>
                    </a:cubicBezTo>
                    <a:lnTo>
                      <a:pt x="1439910" y="2312633"/>
                    </a:lnTo>
                    <a:cubicBezTo>
                      <a:pt x="1427196" y="2314110"/>
                      <a:pt x="1414332" y="2313703"/>
                      <a:pt x="1401703" y="2311434"/>
                    </a:cubicBezTo>
                    <a:lnTo>
                      <a:pt x="1350589" y="2302230"/>
                    </a:lnTo>
                    <a:cubicBezTo>
                      <a:pt x="1327087" y="2297992"/>
                      <a:pt x="1302986" y="2300582"/>
                      <a:pt x="1280917" y="2309722"/>
                    </a:cubicBezTo>
                    <a:lnTo>
                      <a:pt x="1253734" y="2320959"/>
                    </a:lnTo>
                    <a:cubicBezTo>
                      <a:pt x="1253348" y="2321130"/>
                      <a:pt x="1252920" y="2321216"/>
                      <a:pt x="1252514" y="2321216"/>
                    </a:cubicBezTo>
                    <a:cubicBezTo>
                      <a:pt x="1251251" y="2321216"/>
                      <a:pt x="1250052" y="2320467"/>
                      <a:pt x="1249538" y="2319225"/>
                    </a:cubicBezTo>
                    <a:cubicBezTo>
                      <a:pt x="1248875" y="2317577"/>
                      <a:pt x="1249645" y="2315715"/>
                      <a:pt x="1251294" y="2315030"/>
                    </a:cubicBezTo>
                    <a:lnTo>
                      <a:pt x="1278477" y="2303771"/>
                    </a:lnTo>
                    <a:cubicBezTo>
                      <a:pt x="1301680" y="2294182"/>
                      <a:pt x="1327001" y="2291442"/>
                      <a:pt x="1351723" y="2295894"/>
                    </a:cubicBezTo>
                    <a:lnTo>
                      <a:pt x="1402859" y="2305098"/>
                    </a:lnTo>
                    <a:cubicBezTo>
                      <a:pt x="1414845" y="2307260"/>
                      <a:pt x="1427067" y="2307645"/>
                      <a:pt x="1439182" y="2306254"/>
                    </a:cubicBezTo>
                    <a:lnTo>
                      <a:pt x="1499778" y="2299255"/>
                    </a:lnTo>
                    <a:cubicBezTo>
                      <a:pt x="1519856" y="2296943"/>
                      <a:pt x="1539270" y="2289687"/>
                      <a:pt x="1555922" y="2278257"/>
                    </a:cubicBezTo>
                    <a:close/>
                    <a:moveTo>
                      <a:pt x="1344360" y="1913075"/>
                    </a:moveTo>
                    <a:cubicBezTo>
                      <a:pt x="1344853" y="1912454"/>
                      <a:pt x="1345217" y="1911769"/>
                      <a:pt x="1345473" y="1910999"/>
                    </a:cubicBezTo>
                    <a:lnTo>
                      <a:pt x="1355512" y="1879192"/>
                    </a:lnTo>
                    <a:cubicBezTo>
                      <a:pt x="1355790" y="1878293"/>
                      <a:pt x="1356283" y="1877458"/>
                      <a:pt x="1356925" y="1876773"/>
                    </a:cubicBezTo>
                    <a:lnTo>
                      <a:pt x="1409772" y="1820415"/>
                    </a:lnTo>
                    <a:cubicBezTo>
                      <a:pt x="1410008" y="1820158"/>
                      <a:pt x="1410243" y="1819880"/>
                      <a:pt x="1410436" y="1819559"/>
                    </a:cubicBezTo>
                    <a:lnTo>
                      <a:pt x="1489162" y="1699694"/>
                    </a:lnTo>
                    <a:cubicBezTo>
                      <a:pt x="1489461" y="1699223"/>
                      <a:pt x="1489825" y="1698816"/>
                      <a:pt x="1490232" y="1698452"/>
                    </a:cubicBezTo>
                    <a:lnTo>
                      <a:pt x="1506328" y="1684154"/>
                    </a:lnTo>
                    <a:cubicBezTo>
                      <a:pt x="1510994" y="1679980"/>
                      <a:pt x="1518208" y="1684475"/>
                      <a:pt x="1516559" y="1690490"/>
                    </a:cubicBezTo>
                    <a:lnTo>
                      <a:pt x="1511637" y="1708555"/>
                    </a:lnTo>
                    <a:cubicBezTo>
                      <a:pt x="1511401" y="1709390"/>
                      <a:pt x="1511016" y="1710182"/>
                      <a:pt x="1510459" y="1710867"/>
                    </a:cubicBezTo>
                    <a:lnTo>
                      <a:pt x="1473622" y="1756480"/>
                    </a:lnTo>
                    <a:cubicBezTo>
                      <a:pt x="1473451" y="1756694"/>
                      <a:pt x="1473280" y="1756908"/>
                      <a:pt x="1473151" y="1757143"/>
                    </a:cubicBezTo>
                    <a:lnTo>
                      <a:pt x="1439182" y="1812560"/>
                    </a:lnTo>
                    <a:cubicBezTo>
                      <a:pt x="1439075" y="1812709"/>
                      <a:pt x="1438990" y="1812859"/>
                      <a:pt x="1438883" y="1813009"/>
                    </a:cubicBezTo>
                    <a:lnTo>
                      <a:pt x="1372208" y="1903122"/>
                    </a:lnTo>
                    <a:lnTo>
                      <a:pt x="1283978" y="2036322"/>
                    </a:lnTo>
                    <a:cubicBezTo>
                      <a:pt x="1283786" y="2036643"/>
                      <a:pt x="1283572" y="2036921"/>
                      <a:pt x="1283315" y="2037178"/>
                    </a:cubicBezTo>
                    <a:lnTo>
                      <a:pt x="1159447" y="2168238"/>
                    </a:lnTo>
                    <a:cubicBezTo>
                      <a:pt x="1159169" y="2168516"/>
                      <a:pt x="1158955" y="2168816"/>
                      <a:pt x="1158741" y="2169116"/>
                    </a:cubicBezTo>
                    <a:lnTo>
                      <a:pt x="1150864" y="2181188"/>
                    </a:lnTo>
                    <a:cubicBezTo>
                      <a:pt x="1147054" y="2187053"/>
                      <a:pt x="1137957" y="2183221"/>
                      <a:pt x="1139455" y="2176393"/>
                    </a:cubicBezTo>
                    <a:lnTo>
                      <a:pt x="1142794" y="2161431"/>
                    </a:lnTo>
                    <a:lnTo>
                      <a:pt x="1143565" y="2160468"/>
                    </a:lnTo>
                    <a:lnTo>
                      <a:pt x="1344360" y="1913075"/>
                    </a:lnTo>
                    <a:close/>
                    <a:moveTo>
                      <a:pt x="1086650" y="1753954"/>
                    </a:moveTo>
                    <a:lnTo>
                      <a:pt x="1113791" y="1742845"/>
                    </a:lnTo>
                    <a:cubicBezTo>
                      <a:pt x="1119164" y="1740662"/>
                      <a:pt x="1125071" y="1739677"/>
                      <a:pt x="1130872" y="1740041"/>
                    </a:cubicBezTo>
                    <a:lnTo>
                      <a:pt x="1214692" y="1745285"/>
                    </a:lnTo>
                    <a:cubicBezTo>
                      <a:pt x="1220835" y="1745670"/>
                      <a:pt x="1226935" y="1744301"/>
                      <a:pt x="1232329" y="1741325"/>
                    </a:cubicBezTo>
                    <a:lnTo>
                      <a:pt x="1285049" y="1712237"/>
                    </a:lnTo>
                    <a:cubicBezTo>
                      <a:pt x="1286611" y="1711380"/>
                      <a:pt x="1288559" y="1711937"/>
                      <a:pt x="1289415" y="1713499"/>
                    </a:cubicBezTo>
                    <a:cubicBezTo>
                      <a:pt x="1290271" y="1715041"/>
                      <a:pt x="1289715" y="1716988"/>
                      <a:pt x="1288152" y="1717845"/>
                    </a:cubicBezTo>
                    <a:lnTo>
                      <a:pt x="1235433" y="1746955"/>
                    </a:lnTo>
                    <a:cubicBezTo>
                      <a:pt x="1228969" y="1750508"/>
                      <a:pt x="1221648" y="1752156"/>
                      <a:pt x="1214285" y="1751685"/>
                    </a:cubicBezTo>
                    <a:lnTo>
                      <a:pt x="1130487" y="1746441"/>
                    </a:lnTo>
                    <a:cubicBezTo>
                      <a:pt x="1125649" y="1746163"/>
                      <a:pt x="1120705" y="1746955"/>
                      <a:pt x="1116231" y="1748795"/>
                    </a:cubicBezTo>
                    <a:lnTo>
                      <a:pt x="1089090" y="1759905"/>
                    </a:lnTo>
                    <a:cubicBezTo>
                      <a:pt x="1068842" y="1768167"/>
                      <a:pt x="1047459" y="1772319"/>
                      <a:pt x="1026054" y="1772319"/>
                    </a:cubicBezTo>
                    <a:cubicBezTo>
                      <a:pt x="1006405" y="1772319"/>
                      <a:pt x="986713" y="1768830"/>
                      <a:pt x="967877" y="1761809"/>
                    </a:cubicBezTo>
                    <a:lnTo>
                      <a:pt x="917062" y="1742845"/>
                    </a:lnTo>
                    <a:cubicBezTo>
                      <a:pt x="908351" y="1739592"/>
                      <a:pt x="898633" y="1740255"/>
                      <a:pt x="890435" y="1744686"/>
                    </a:cubicBezTo>
                    <a:cubicBezTo>
                      <a:pt x="881081" y="1749716"/>
                      <a:pt x="869908" y="1750679"/>
                      <a:pt x="859827" y="1747319"/>
                    </a:cubicBezTo>
                    <a:lnTo>
                      <a:pt x="824809" y="1735653"/>
                    </a:lnTo>
                    <a:cubicBezTo>
                      <a:pt x="820078" y="1734069"/>
                      <a:pt x="814963" y="1733620"/>
                      <a:pt x="810018" y="1734326"/>
                    </a:cubicBezTo>
                    <a:lnTo>
                      <a:pt x="773588" y="1739527"/>
                    </a:lnTo>
                    <a:cubicBezTo>
                      <a:pt x="771833" y="1739763"/>
                      <a:pt x="770206" y="1738564"/>
                      <a:pt x="769949" y="1736809"/>
                    </a:cubicBezTo>
                    <a:cubicBezTo>
                      <a:pt x="769692" y="1735054"/>
                      <a:pt x="770912" y="1733427"/>
                      <a:pt x="772668" y="1733170"/>
                    </a:cubicBezTo>
                    <a:lnTo>
                      <a:pt x="809119" y="1727969"/>
                    </a:lnTo>
                    <a:cubicBezTo>
                      <a:pt x="815027" y="1727113"/>
                      <a:pt x="821170" y="1727669"/>
                      <a:pt x="826842" y="1729553"/>
                    </a:cubicBezTo>
                    <a:lnTo>
                      <a:pt x="861860" y="1741240"/>
                    </a:lnTo>
                    <a:cubicBezTo>
                      <a:pt x="870272" y="1744044"/>
                      <a:pt x="879583" y="1743230"/>
                      <a:pt x="887396" y="1739014"/>
                    </a:cubicBezTo>
                    <a:cubicBezTo>
                      <a:pt x="897220" y="1733727"/>
                      <a:pt x="908843" y="1732935"/>
                      <a:pt x="919310" y="1736830"/>
                    </a:cubicBezTo>
                    <a:lnTo>
                      <a:pt x="970124" y="1755795"/>
                    </a:lnTo>
                    <a:cubicBezTo>
                      <a:pt x="1007924" y="1769879"/>
                      <a:pt x="1049321" y="1769237"/>
                      <a:pt x="1086650" y="1753954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 dirty="0"/>
              </a:p>
            </p:txBody>
          </p:sp>
        </p:grpSp>
        <p:sp>
          <p:nvSpPr>
            <p:cNvPr id="42" name="Freeform: Shape 34">
              <a:extLst>
                <a:ext uri="{FF2B5EF4-FFF2-40B4-BE49-F238E27FC236}">
                  <a16:creationId xmlns:a16="http://schemas.microsoft.com/office/drawing/2014/main" id="{1917A529-6329-F1E9-5FA3-6D6AB2DC6084}"/>
                </a:ext>
              </a:extLst>
            </p:cNvPr>
            <p:cNvSpPr/>
            <p:nvPr/>
          </p:nvSpPr>
          <p:spPr>
            <a:xfrm>
              <a:off x="3756401" y="3769720"/>
              <a:ext cx="70979" cy="221660"/>
            </a:xfrm>
            <a:custGeom>
              <a:avLst/>
              <a:gdLst>
                <a:gd name="connsiteX0" fmla="*/ 22776 w 77111"/>
                <a:gd name="connsiteY0" fmla="*/ 240789 h 240810"/>
                <a:gd name="connsiteX1" fmla="*/ 19566 w 77111"/>
                <a:gd name="connsiteY1" fmla="*/ 237685 h 240810"/>
                <a:gd name="connsiteX2" fmla="*/ 17746 w 77111"/>
                <a:gd name="connsiteY2" fmla="*/ 179444 h 240810"/>
                <a:gd name="connsiteX3" fmla="*/ 11967 w 77111"/>
                <a:gd name="connsiteY3" fmla="*/ 163562 h 240810"/>
                <a:gd name="connsiteX4" fmla="*/ 7173 w 77111"/>
                <a:gd name="connsiteY4" fmla="*/ 157461 h 240810"/>
                <a:gd name="connsiteX5" fmla="*/ 4326 w 77111"/>
                <a:gd name="connsiteY5" fmla="*/ 120368 h 240810"/>
                <a:gd name="connsiteX6" fmla="*/ 71108 w 77111"/>
                <a:gd name="connsiteY6" fmla="*/ 1637 h 240810"/>
                <a:gd name="connsiteX7" fmla="*/ 75474 w 77111"/>
                <a:gd name="connsiteY7" fmla="*/ 417 h 240810"/>
                <a:gd name="connsiteX8" fmla="*/ 76695 w 77111"/>
                <a:gd name="connsiteY8" fmla="*/ 4783 h 240810"/>
                <a:gd name="connsiteX9" fmla="*/ 9912 w 77111"/>
                <a:gd name="connsiteY9" fmla="*/ 123514 h 240810"/>
                <a:gd name="connsiteX10" fmla="*/ 12224 w 77111"/>
                <a:gd name="connsiteY10" fmla="*/ 153502 h 240810"/>
                <a:gd name="connsiteX11" fmla="*/ 17019 w 77111"/>
                <a:gd name="connsiteY11" fmla="*/ 159602 h 240810"/>
                <a:gd name="connsiteX12" fmla="*/ 24146 w 77111"/>
                <a:gd name="connsiteY12" fmla="*/ 179251 h 240810"/>
                <a:gd name="connsiteX13" fmla="*/ 25966 w 77111"/>
                <a:gd name="connsiteY13" fmla="*/ 237493 h 240810"/>
                <a:gd name="connsiteX14" fmla="*/ 22862 w 77111"/>
                <a:gd name="connsiteY14" fmla="*/ 240811 h 240810"/>
                <a:gd name="connsiteX15" fmla="*/ 22755 w 77111"/>
                <a:gd name="connsiteY15" fmla="*/ 240811 h 24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111" h="240810">
                  <a:moveTo>
                    <a:pt x="22776" y="240789"/>
                  </a:moveTo>
                  <a:cubicBezTo>
                    <a:pt x="21043" y="240789"/>
                    <a:pt x="19630" y="239419"/>
                    <a:pt x="19566" y="237685"/>
                  </a:cubicBezTo>
                  <a:lnTo>
                    <a:pt x="17746" y="179444"/>
                  </a:lnTo>
                  <a:cubicBezTo>
                    <a:pt x="17575" y="173622"/>
                    <a:pt x="15563" y="168142"/>
                    <a:pt x="11967" y="163562"/>
                  </a:cubicBezTo>
                  <a:lnTo>
                    <a:pt x="7173" y="157461"/>
                  </a:lnTo>
                  <a:cubicBezTo>
                    <a:pt x="-1218" y="146781"/>
                    <a:pt x="-2352" y="132204"/>
                    <a:pt x="4326" y="120368"/>
                  </a:cubicBezTo>
                  <a:lnTo>
                    <a:pt x="71108" y="1637"/>
                  </a:lnTo>
                  <a:cubicBezTo>
                    <a:pt x="71985" y="96"/>
                    <a:pt x="73933" y="-461"/>
                    <a:pt x="75474" y="417"/>
                  </a:cubicBezTo>
                  <a:cubicBezTo>
                    <a:pt x="77016" y="1294"/>
                    <a:pt x="77572" y="3242"/>
                    <a:pt x="76695" y="4783"/>
                  </a:cubicBezTo>
                  <a:lnTo>
                    <a:pt x="9912" y="123514"/>
                  </a:lnTo>
                  <a:cubicBezTo>
                    <a:pt x="4519" y="133082"/>
                    <a:pt x="5439" y="144854"/>
                    <a:pt x="12224" y="153502"/>
                  </a:cubicBezTo>
                  <a:lnTo>
                    <a:pt x="17019" y="159602"/>
                  </a:lnTo>
                  <a:cubicBezTo>
                    <a:pt x="21471" y="165253"/>
                    <a:pt x="23932" y="172059"/>
                    <a:pt x="24146" y="179251"/>
                  </a:cubicBezTo>
                  <a:lnTo>
                    <a:pt x="25966" y="237493"/>
                  </a:lnTo>
                  <a:cubicBezTo>
                    <a:pt x="26030" y="239269"/>
                    <a:pt x="24639" y="240746"/>
                    <a:pt x="22862" y="240811"/>
                  </a:cubicBezTo>
                  <a:cubicBezTo>
                    <a:pt x="22819" y="240811"/>
                    <a:pt x="22798" y="240811"/>
                    <a:pt x="22755" y="240811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61" name="Graphic 6">
              <a:extLst>
                <a:ext uri="{FF2B5EF4-FFF2-40B4-BE49-F238E27FC236}">
                  <a16:creationId xmlns:a16="http://schemas.microsoft.com/office/drawing/2014/main" id="{F9A86955-526C-D87E-43BE-C3AD66356899}"/>
                </a:ext>
              </a:extLst>
            </p:cNvPr>
            <p:cNvGrpSpPr/>
            <p:nvPr/>
          </p:nvGrpSpPr>
          <p:grpSpPr>
            <a:xfrm>
              <a:off x="4221929" y="2640398"/>
              <a:ext cx="758590" cy="846116"/>
              <a:chOff x="6372075" y="2565012"/>
              <a:chExt cx="824129" cy="919216"/>
            </a:xfrm>
            <a:solidFill>
              <a:srgbClr val="026B9E"/>
            </a:solidFill>
          </p:grpSpPr>
          <p:sp>
            <p:nvSpPr>
              <p:cNvPr id="1140" name="Freeform: Shape 36">
                <a:extLst>
                  <a:ext uri="{FF2B5EF4-FFF2-40B4-BE49-F238E27FC236}">
                    <a16:creationId xmlns:a16="http://schemas.microsoft.com/office/drawing/2014/main" id="{E900B303-0D37-1C51-95B1-5980637B8D50}"/>
                  </a:ext>
                </a:extLst>
              </p:cNvPr>
              <p:cNvSpPr/>
              <p:nvPr/>
            </p:nvSpPr>
            <p:spPr>
              <a:xfrm>
                <a:off x="6441768" y="2591633"/>
                <a:ext cx="754436" cy="892595"/>
              </a:xfrm>
              <a:custGeom>
                <a:avLst/>
                <a:gdLst>
                  <a:gd name="connsiteX0" fmla="*/ 738840 w 754436"/>
                  <a:gd name="connsiteY0" fmla="*/ 229993 h 892595"/>
                  <a:gd name="connsiteX1" fmla="*/ 717714 w 754436"/>
                  <a:gd name="connsiteY1" fmla="*/ 221431 h 892595"/>
                  <a:gd name="connsiteX2" fmla="*/ 717714 w 754436"/>
                  <a:gd name="connsiteY2" fmla="*/ 221431 h 892595"/>
                  <a:gd name="connsiteX3" fmla="*/ 700462 w 754436"/>
                  <a:gd name="connsiteY3" fmla="*/ 210921 h 892595"/>
                  <a:gd name="connsiteX4" fmla="*/ 698429 w 754436"/>
                  <a:gd name="connsiteY4" fmla="*/ 211563 h 892595"/>
                  <a:gd name="connsiteX5" fmla="*/ 680963 w 754436"/>
                  <a:gd name="connsiteY5" fmla="*/ 198721 h 892595"/>
                  <a:gd name="connsiteX6" fmla="*/ 680963 w 754436"/>
                  <a:gd name="connsiteY6" fmla="*/ 187826 h 892595"/>
                  <a:gd name="connsiteX7" fmla="*/ 677816 w 754436"/>
                  <a:gd name="connsiteY7" fmla="*/ 179178 h 892595"/>
                  <a:gd name="connsiteX8" fmla="*/ 648920 w 754436"/>
                  <a:gd name="connsiteY8" fmla="*/ 144781 h 892595"/>
                  <a:gd name="connsiteX9" fmla="*/ 650482 w 754436"/>
                  <a:gd name="connsiteY9" fmla="*/ 116014 h 892595"/>
                  <a:gd name="connsiteX10" fmla="*/ 662919 w 754436"/>
                  <a:gd name="connsiteY10" fmla="*/ 104134 h 892595"/>
                  <a:gd name="connsiteX11" fmla="*/ 657311 w 754436"/>
                  <a:gd name="connsiteY11" fmla="*/ 69566 h 892595"/>
                  <a:gd name="connsiteX12" fmla="*/ 645174 w 754436"/>
                  <a:gd name="connsiteY12" fmla="*/ 49703 h 892595"/>
                  <a:gd name="connsiteX13" fmla="*/ 646459 w 754436"/>
                  <a:gd name="connsiteY13" fmla="*/ 8884 h 892595"/>
                  <a:gd name="connsiteX14" fmla="*/ 636612 w 754436"/>
                  <a:gd name="connsiteY14" fmla="*/ 4132 h 892595"/>
                  <a:gd name="connsiteX15" fmla="*/ 631197 w 754436"/>
                  <a:gd name="connsiteY15" fmla="*/ 8713 h 892595"/>
                  <a:gd name="connsiteX16" fmla="*/ 609707 w 754436"/>
                  <a:gd name="connsiteY16" fmla="*/ 5823 h 892595"/>
                  <a:gd name="connsiteX17" fmla="*/ 590721 w 754436"/>
                  <a:gd name="connsiteY17" fmla="*/ 1928 h 892595"/>
                  <a:gd name="connsiteX18" fmla="*/ 531302 w 754436"/>
                  <a:gd name="connsiteY18" fmla="*/ 35704 h 892595"/>
                  <a:gd name="connsiteX19" fmla="*/ 450886 w 754436"/>
                  <a:gd name="connsiteY19" fmla="*/ 48397 h 892595"/>
                  <a:gd name="connsiteX20" fmla="*/ 440119 w 754436"/>
                  <a:gd name="connsiteY20" fmla="*/ 46171 h 892595"/>
                  <a:gd name="connsiteX21" fmla="*/ 430380 w 754436"/>
                  <a:gd name="connsiteY21" fmla="*/ 52935 h 892595"/>
                  <a:gd name="connsiteX22" fmla="*/ 405979 w 754436"/>
                  <a:gd name="connsiteY22" fmla="*/ 213297 h 892595"/>
                  <a:gd name="connsiteX23" fmla="*/ 380101 w 754436"/>
                  <a:gd name="connsiteY23" fmla="*/ 239710 h 892595"/>
                  <a:gd name="connsiteX24" fmla="*/ 363684 w 754436"/>
                  <a:gd name="connsiteY24" fmla="*/ 272909 h 892595"/>
                  <a:gd name="connsiteX25" fmla="*/ 365204 w 754436"/>
                  <a:gd name="connsiteY25" fmla="*/ 276141 h 892595"/>
                  <a:gd name="connsiteX26" fmla="*/ 352810 w 754436"/>
                  <a:gd name="connsiteY26" fmla="*/ 322075 h 892595"/>
                  <a:gd name="connsiteX27" fmla="*/ 303173 w 754436"/>
                  <a:gd name="connsiteY27" fmla="*/ 356450 h 892595"/>
                  <a:gd name="connsiteX28" fmla="*/ 285814 w 754436"/>
                  <a:gd name="connsiteY28" fmla="*/ 361502 h 892595"/>
                  <a:gd name="connsiteX29" fmla="*/ 267192 w 754436"/>
                  <a:gd name="connsiteY29" fmla="*/ 360753 h 892595"/>
                  <a:gd name="connsiteX30" fmla="*/ 237932 w 754436"/>
                  <a:gd name="connsiteY30" fmla="*/ 384619 h 892595"/>
                  <a:gd name="connsiteX31" fmla="*/ 223677 w 754436"/>
                  <a:gd name="connsiteY31" fmla="*/ 404760 h 892595"/>
                  <a:gd name="connsiteX32" fmla="*/ 210128 w 754436"/>
                  <a:gd name="connsiteY32" fmla="*/ 412295 h 892595"/>
                  <a:gd name="connsiteX33" fmla="*/ 218711 w 754436"/>
                  <a:gd name="connsiteY33" fmla="*/ 445835 h 892595"/>
                  <a:gd name="connsiteX34" fmla="*/ 203471 w 754436"/>
                  <a:gd name="connsiteY34" fmla="*/ 491020 h 892595"/>
                  <a:gd name="connsiteX35" fmla="*/ 202722 w 754436"/>
                  <a:gd name="connsiteY35" fmla="*/ 491620 h 892595"/>
                  <a:gd name="connsiteX36" fmla="*/ 187803 w 754436"/>
                  <a:gd name="connsiteY36" fmla="*/ 513923 h 892595"/>
                  <a:gd name="connsiteX37" fmla="*/ 187482 w 754436"/>
                  <a:gd name="connsiteY37" fmla="*/ 515036 h 892595"/>
                  <a:gd name="connsiteX38" fmla="*/ 170144 w 754436"/>
                  <a:gd name="connsiteY38" fmla="*/ 539116 h 892595"/>
                  <a:gd name="connsiteX39" fmla="*/ 159784 w 754436"/>
                  <a:gd name="connsiteY39" fmla="*/ 546223 h 892595"/>
                  <a:gd name="connsiteX40" fmla="*/ 160833 w 754436"/>
                  <a:gd name="connsiteY40" fmla="*/ 580727 h 892595"/>
                  <a:gd name="connsiteX41" fmla="*/ 163338 w 754436"/>
                  <a:gd name="connsiteY41" fmla="*/ 582225 h 892595"/>
                  <a:gd name="connsiteX42" fmla="*/ 175774 w 754436"/>
                  <a:gd name="connsiteY42" fmla="*/ 604678 h 892595"/>
                  <a:gd name="connsiteX43" fmla="*/ 174810 w 754436"/>
                  <a:gd name="connsiteY43" fmla="*/ 656092 h 892595"/>
                  <a:gd name="connsiteX44" fmla="*/ 187760 w 754436"/>
                  <a:gd name="connsiteY44" fmla="*/ 669277 h 892595"/>
                  <a:gd name="connsiteX45" fmla="*/ 187760 w 754436"/>
                  <a:gd name="connsiteY45" fmla="*/ 669277 h 892595"/>
                  <a:gd name="connsiteX46" fmla="*/ 200924 w 754436"/>
                  <a:gd name="connsiteY46" fmla="*/ 683425 h 892595"/>
                  <a:gd name="connsiteX47" fmla="*/ 197371 w 754436"/>
                  <a:gd name="connsiteY47" fmla="*/ 731885 h 892595"/>
                  <a:gd name="connsiteX48" fmla="*/ 152229 w 754436"/>
                  <a:gd name="connsiteY48" fmla="*/ 759946 h 892595"/>
                  <a:gd name="connsiteX49" fmla="*/ 136111 w 754436"/>
                  <a:gd name="connsiteY49" fmla="*/ 764934 h 892595"/>
                  <a:gd name="connsiteX50" fmla="*/ 127592 w 754436"/>
                  <a:gd name="connsiteY50" fmla="*/ 765298 h 892595"/>
                  <a:gd name="connsiteX51" fmla="*/ 102720 w 754436"/>
                  <a:gd name="connsiteY51" fmla="*/ 778183 h 892595"/>
                  <a:gd name="connsiteX52" fmla="*/ 73867 w 754436"/>
                  <a:gd name="connsiteY52" fmla="*/ 815534 h 892595"/>
                  <a:gd name="connsiteX53" fmla="*/ 47539 w 754436"/>
                  <a:gd name="connsiteY53" fmla="*/ 828462 h 892595"/>
                  <a:gd name="connsiteX54" fmla="*/ 47539 w 754436"/>
                  <a:gd name="connsiteY54" fmla="*/ 828462 h 892595"/>
                  <a:gd name="connsiteX55" fmla="*/ 21212 w 754436"/>
                  <a:gd name="connsiteY55" fmla="*/ 841391 h 892595"/>
                  <a:gd name="connsiteX56" fmla="*/ 11858 w 754436"/>
                  <a:gd name="connsiteY56" fmla="*/ 853506 h 892595"/>
                  <a:gd name="connsiteX57" fmla="*/ 0 w 754436"/>
                  <a:gd name="connsiteY57" fmla="*/ 863116 h 892595"/>
                  <a:gd name="connsiteX58" fmla="*/ 12200 w 754436"/>
                  <a:gd name="connsiteY58" fmla="*/ 885227 h 892595"/>
                  <a:gd name="connsiteX59" fmla="*/ 38849 w 754436"/>
                  <a:gd name="connsiteY59" fmla="*/ 878356 h 892595"/>
                  <a:gd name="connsiteX60" fmla="*/ 38849 w 754436"/>
                  <a:gd name="connsiteY60" fmla="*/ 878356 h 892595"/>
                  <a:gd name="connsiteX61" fmla="*/ 50407 w 754436"/>
                  <a:gd name="connsiteY61" fmla="*/ 866798 h 892595"/>
                  <a:gd name="connsiteX62" fmla="*/ 142383 w 754436"/>
                  <a:gd name="connsiteY62" fmla="*/ 866798 h 892595"/>
                  <a:gd name="connsiteX63" fmla="*/ 145850 w 754436"/>
                  <a:gd name="connsiteY63" fmla="*/ 866412 h 892595"/>
                  <a:gd name="connsiteX64" fmla="*/ 253344 w 754436"/>
                  <a:gd name="connsiteY64" fmla="*/ 841712 h 892595"/>
                  <a:gd name="connsiteX65" fmla="*/ 275369 w 754436"/>
                  <a:gd name="connsiteY65" fmla="*/ 788457 h 892595"/>
                  <a:gd name="connsiteX66" fmla="*/ 261884 w 754436"/>
                  <a:gd name="connsiteY66" fmla="*/ 766967 h 892595"/>
                  <a:gd name="connsiteX67" fmla="*/ 275540 w 754436"/>
                  <a:gd name="connsiteY67" fmla="*/ 728075 h 892595"/>
                  <a:gd name="connsiteX68" fmla="*/ 325905 w 754436"/>
                  <a:gd name="connsiteY68" fmla="*/ 710566 h 892595"/>
                  <a:gd name="connsiteX69" fmla="*/ 332348 w 754436"/>
                  <a:gd name="connsiteY69" fmla="*/ 690639 h 892595"/>
                  <a:gd name="connsiteX70" fmla="*/ 332348 w 754436"/>
                  <a:gd name="connsiteY70" fmla="*/ 690639 h 892595"/>
                  <a:gd name="connsiteX71" fmla="*/ 331941 w 754436"/>
                  <a:gd name="connsiteY71" fmla="*/ 676212 h 892595"/>
                  <a:gd name="connsiteX72" fmla="*/ 369078 w 754436"/>
                  <a:gd name="connsiteY72" fmla="*/ 616087 h 892595"/>
                  <a:gd name="connsiteX73" fmla="*/ 377896 w 754436"/>
                  <a:gd name="connsiteY73" fmla="*/ 610072 h 892595"/>
                  <a:gd name="connsiteX74" fmla="*/ 473425 w 754436"/>
                  <a:gd name="connsiteY74" fmla="*/ 592713 h 892595"/>
                  <a:gd name="connsiteX75" fmla="*/ 489328 w 754436"/>
                  <a:gd name="connsiteY75" fmla="*/ 605877 h 892595"/>
                  <a:gd name="connsiteX76" fmla="*/ 513151 w 754436"/>
                  <a:gd name="connsiteY76" fmla="*/ 614653 h 892595"/>
                  <a:gd name="connsiteX77" fmla="*/ 549282 w 754436"/>
                  <a:gd name="connsiteY77" fmla="*/ 571523 h 892595"/>
                  <a:gd name="connsiteX78" fmla="*/ 551679 w 754436"/>
                  <a:gd name="connsiteY78" fmla="*/ 555533 h 892595"/>
                  <a:gd name="connsiteX79" fmla="*/ 540314 w 754436"/>
                  <a:gd name="connsiteY79" fmla="*/ 528542 h 892595"/>
                  <a:gd name="connsiteX80" fmla="*/ 539564 w 754436"/>
                  <a:gd name="connsiteY80" fmla="*/ 518761 h 892595"/>
                  <a:gd name="connsiteX81" fmla="*/ 542283 w 754436"/>
                  <a:gd name="connsiteY81" fmla="*/ 507866 h 892595"/>
                  <a:gd name="connsiteX82" fmla="*/ 536867 w 754436"/>
                  <a:gd name="connsiteY82" fmla="*/ 491941 h 892595"/>
                  <a:gd name="connsiteX83" fmla="*/ 535648 w 754436"/>
                  <a:gd name="connsiteY83" fmla="*/ 468910 h 892595"/>
                  <a:gd name="connsiteX84" fmla="*/ 535669 w 754436"/>
                  <a:gd name="connsiteY84" fmla="*/ 468910 h 892595"/>
                  <a:gd name="connsiteX85" fmla="*/ 533314 w 754436"/>
                  <a:gd name="connsiteY85" fmla="*/ 445022 h 892595"/>
                  <a:gd name="connsiteX86" fmla="*/ 509812 w 754436"/>
                  <a:gd name="connsiteY86" fmla="*/ 429119 h 892595"/>
                  <a:gd name="connsiteX87" fmla="*/ 513900 w 754436"/>
                  <a:gd name="connsiteY87" fmla="*/ 391832 h 892595"/>
                  <a:gd name="connsiteX88" fmla="*/ 526294 w 754436"/>
                  <a:gd name="connsiteY88" fmla="*/ 386952 h 892595"/>
                  <a:gd name="connsiteX89" fmla="*/ 524517 w 754436"/>
                  <a:gd name="connsiteY89" fmla="*/ 368565 h 892595"/>
                  <a:gd name="connsiteX90" fmla="*/ 511289 w 754436"/>
                  <a:gd name="connsiteY90" fmla="*/ 366125 h 892595"/>
                  <a:gd name="connsiteX91" fmla="*/ 509020 w 754436"/>
                  <a:gd name="connsiteY91" fmla="*/ 345791 h 892595"/>
                  <a:gd name="connsiteX92" fmla="*/ 509020 w 754436"/>
                  <a:gd name="connsiteY92" fmla="*/ 345791 h 892595"/>
                  <a:gd name="connsiteX93" fmla="*/ 521863 w 754436"/>
                  <a:gd name="connsiteY93" fmla="*/ 327233 h 892595"/>
                  <a:gd name="connsiteX94" fmla="*/ 522034 w 754436"/>
                  <a:gd name="connsiteY94" fmla="*/ 323466 h 892595"/>
                  <a:gd name="connsiteX95" fmla="*/ 547827 w 754436"/>
                  <a:gd name="connsiteY95" fmla="*/ 298808 h 892595"/>
                  <a:gd name="connsiteX96" fmla="*/ 547827 w 754436"/>
                  <a:gd name="connsiteY96" fmla="*/ 298808 h 892595"/>
                  <a:gd name="connsiteX97" fmla="*/ 573469 w 754436"/>
                  <a:gd name="connsiteY97" fmla="*/ 282947 h 892595"/>
                  <a:gd name="connsiteX98" fmla="*/ 585841 w 754436"/>
                  <a:gd name="connsiteY98" fmla="*/ 258204 h 892595"/>
                  <a:gd name="connsiteX99" fmla="*/ 636206 w 754436"/>
                  <a:gd name="connsiteY99" fmla="*/ 252210 h 892595"/>
                  <a:gd name="connsiteX100" fmla="*/ 655213 w 754436"/>
                  <a:gd name="connsiteY100" fmla="*/ 274728 h 892595"/>
                  <a:gd name="connsiteX101" fmla="*/ 671737 w 754436"/>
                  <a:gd name="connsiteY101" fmla="*/ 268692 h 892595"/>
                  <a:gd name="connsiteX102" fmla="*/ 671737 w 754436"/>
                  <a:gd name="connsiteY102" fmla="*/ 268692 h 892595"/>
                  <a:gd name="connsiteX103" fmla="*/ 689888 w 754436"/>
                  <a:gd name="connsiteY103" fmla="*/ 263662 h 892595"/>
                  <a:gd name="connsiteX104" fmla="*/ 697251 w 754436"/>
                  <a:gd name="connsiteY104" fmla="*/ 275948 h 892595"/>
                  <a:gd name="connsiteX105" fmla="*/ 730086 w 754436"/>
                  <a:gd name="connsiteY105" fmla="*/ 276804 h 892595"/>
                  <a:gd name="connsiteX106" fmla="*/ 752689 w 754436"/>
                  <a:gd name="connsiteY106" fmla="*/ 243242 h 892595"/>
                  <a:gd name="connsiteX107" fmla="*/ 738926 w 754436"/>
                  <a:gd name="connsiteY107" fmla="*/ 229928 h 89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754436" h="892595">
                    <a:moveTo>
                      <a:pt x="738840" y="229993"/>
                    </a:moveTo>
                    <a:cubicBezTo>
                      <a:pt x="730792" y="235815"/>
                      <a:pt x="719427" y="231213"/>
                      <a:pt x="717714" y="221431"/>
                    </a:cubicBezTo>
                    <a:lnTo>
                      <a:pt x="717714" y="221431"/>
                    </a:lnTo>
                    <a:cubicBezTo>
                      <a:pt x="716301" y="213447"/>
                      <a:pt x="708189" y="208502"/>
                      <a:pt x="700462" y="210921"/>
                    </a:cubicBezTo>
                    <a:lnTo>
                      <a:pt x="698429" y="211563"/>
                    </a:lnTo>
                    <a:cubicBezTo>
                      <a:pt x="689760" y="214260"/>
                      <a:pt x="680963" y="207796"/>
                      <a:pt x="680963" y="198721"/>
                    </a:cubicBezTo>
                    <a:lnTo>
                      <a:pt x="680963" y="187826"/>
                    </a:lnTo>
                    <a:cubicBezTo>
                      <a:pt x="680963" y="184658"/>
                      <a:pt x="679850" y="181597"/>
                      <a:pt x="677816" y="179178"/>
                    </a:cubicBezTo>
                    <a:lnTo>
                      <a:pt x="648920" y="144781"/>
                    </a:lnTo>
                    <a:cubicBezTo>
                      <a:pt x="641771" y="136284"/>
                      <a:pt x="642456" y="123698"/>
                      <a:pt x="650482" y="116014"/>
                    </a:cubicBezTo>
                    <a:lnTo>
                      <a:pt x="662919" y="104134"/>
                    </a:lnTo>
                    <a:cubicBezTo>
                      <a:pt x="673685" y="93839"/>
                      <a:pt x="670796" y="75944"/>
                      <a:pt x="657311" y="69566"/>
                    </a:cubicBezTo>
                    <a:cubicBezTo>
                      <a:pt x="649669" y="65948"/>
                      <a:pt x="644917" y="58157"/>
                      <a:pt x="645174" y="49703"/>
                    </a:cubicBezTo>
                    <a:lnTo>
                      <a:pt x="646459" y="8884"/>
                    </a:lnTo>
                    <a:cubicBezTo>
                      <a:pt x="646630" y="3704"/>
                      <a:pt x="640572" y="772"/>
                      <a:pt x="636612" y="4132"/>
                    </a:cubicBezTo>
                    <a:lnTo>
                      <a:pt x="631197" y="8713"/>
                    </a:lnTo>
                    <a:cubicBezTo>
                      <a:pt x="624604" y="14299"/>
                      <a:pt x="614930" y="12715"/>
                      <a:pt x="609707" y="5823"/>
                    </a:cubicBezTo>
                    <a:cubicBezTo>
                      <a:pt x="605255" y="-41"/>
                      <a:pt x="597143" y="-1733"/>
                      <a:pt x="590721" y="1928"/>
                    </a:cubicBezTo>
                    <a:lnTo>
                      <a:pt x="531302" y="35704"/>
                    </a:lnTo>
                    <a:cubicBezTo>
                      <a:pt x="506923" y="49553"/>
                      <a:pt x="478348" y="54069"/>
                      <a:pt x="450886" y="48397"/>
                    </a:cubicBezTo>
                    <a:lnTo>
                      <a:pt x="440119" y="46171"/>
                    </a:lnTo>
                    <a:cubicBezTo>
                      <a:pt x="435539" y="45229"/>
                      <a:pt x="431086" y="48311"/>
                      <a:pt x="430380" y="52935"/>
                    </a:cubicBezTo>
                    <a:lnTo>
                      <a:pt x="405979" y="213297"/>
                    </a:lnTo>
                    <a:cubicBezTo>
                      <a:pt x="403924" y="226760"/>
                      <a:pt x="393414" y="236885"/>
                      <a:pt x="380101" y="239710"/>
                    </a:cubicBezTo>
                    <a:cubicBezTo>
                      <a:pt x="365824" y="242728"/>
                      <a:pt x="357005" y="258653"/>
                      <a:pt x="363684" y="272909"/>
                    </a:cubicBezTo>
                    <a:lnTo>
                      <a:pt x="365204" y="276141"/>
                    </a:lnTo>
                    <a:cubicBezTo>
                      <a:pt x="372845" y="292430"/>
                      <a:pt x="367601" y="311843"/>
                      <a:pt x="352810" y="322075"/>
                    </a:cubicBezTo>
                    <a:lnTo>
                      <a:pt x="303173" y="356450"/>
                    </a:lnTo>
                    <a:cubicBezTo>
                      <a:pt x="298079" y="359982"/>
                      <a:pt x="292000" y="361737"/>
                      <a:pt x="285814" y="361502"/>
                    </a:cubicBezTo>
                    <a:lnTo>
                      <a:pt x="267192" y="360753"/>
                    </a:lnTo>
                    <a:cubicBezTo>
                      <a:pt x="252808" y="360175"/>
                      <a:pt x="240329" y="370427"/>
                      <a:pt x="237932" y="384619"/>
                    </a:cubicBezTo>
                    <a:cubicBezTo>
                      <a:pt x="236477" y="393159"/>
                      <a:pt x="231233" y="400565"/>
                      <a:pt x="223677" y="404760"/>
                    </a:cubicBezTo>
                    <a:lnTo>
                      <a:pt x="210128" y="412295"/>
                    </a:lnTo>
                    <a:lnTo>
                      <a:pt x="218711" y="445835"/>
                    </a:lnTo>
                    <a:cubicBezTo>
                      <a:pt x="222992" y="462595"/>
                      <a:pt x="217020" y="480297"/>
                      <a:pt x="203471" y="491020"/>
                    </a:cubicBezTo>
                    <a:lnTo>
                      <a:pt x="202722" y="491620"/>
                    </a:lnTo>
                    <a:cubicBezTo>
                      <a:pt x="195530" y="497313"/>
                      <a:pt x="190307" y="505105"/>
                      <a:pt x="187803" y="513923"/>
                    </a:cubicBezTo>
                    <a:lnTo>
                      <a:pt x="187482" y="515036"/>
                    </a:lnTo>
                    <a:cubicBezTo>
                      <a:pt x="184678" y="524839"/>
                      <a:pt x="178535" y="533358"/>
                      <a:pt x="170144" y="539116"/>
                    </a:cubicBezTo>
                    <a:lnTo>
                      <a:pt x="159784" y="546223"/>
                    </a:lnTo>
                    <a:cubicBezTo>
                      <a:pt x="147456" y="554677"/>
                      <a:pt x="148012" y="573042"/>
                      <a:pt x="160833" y="580727"/>
                    </a:cubicBezTo>
                    <a:lnTo>
                      <a:pt x="163338" y="582225"/>
                    </a:lnTo>
                    <a:cubicBezTo>
                      <a:pt x="171193" y="586934"/>
                      <a:pt x="175945" y="595517"/>
                      <a:pt x="175774" y="604678"/>
                    </a:cubicBezTo>
                    <a:lnTo>
                      <a:pt x="174810" y="656092"/>
                    </a:lnTo>
                    <a:cubicBezTo>
                      <a:pt x="174682" y="663348"/>
                      <a:pt x="180504" y="669277"/>
                      <a:pt x="187760" y="669277"/>
                    </a:cubicBezTo>
                    <a:lnTo>
                      <a:pt x="187760" y="669277"/>
                    </a:lnTo>
                    <a:cubicBezTo>
                      <a:pt x="195573" y="669277"/>
                      <a:pt x="201481" y="675655"/>
                      <a:pt x="200924" y="683425"/>
                    </a:cubicBezTo>
                    <a:lnTo>
                      <a:pt x="197371" y="731885"/>
                    </a:lnTo>
                    <a:lnTo>
                      <a:pt x="152229" y="759946"/>
                    </a:lnTo>
                    <a:cubicBezTo>
                      <a:pt x="147370" y="762964"/>
                      <a:pt x="141826" y="764677"/>
                      <a:pt x="136111" y="764934"/>
                    </a:cubicBezTo>
                    <a:lnTo>
                      <a:pt x="127592" y="765298"/>
                    </a:lnTo>
                    <a:cubicBezTo>
                      <a:pt x="117810" y="765726"/>
                      <a:pt x="108713" y="770435"/>
                      <a:pt x="102720" y="778183"/>
                    </a:cubicBezTo>
                    <a:lnTo>
                      <a:pt x="73867" y="815534"/>
                    </a:lnTo>
                    <a:cubicBezTo>
                      <a:pt x="67574" y="823689"/>
                      <a:pt x="57856" y="828462"/>
                      <a:pt x="47539" y="828462"/>
                    </a:cubicBezTo>
                    <a:lnTo>
                      <a:pt x="47539" y="828462"/>
                    </a:lnTo>
                    <a:cubicBezTo>
                      <a:pt x="37244" y="828462"/>
                      <a:pt x="27526" y="833235"/>
                      <a:pt x="21212" y="841391"/>
                    </a:cubicBezTo>
                    <a:lnTo>
                      <a:pt x="11858" y="853506"/>
                    </a:lnTo>
                    <a:cubicBezTo>
                      <a:pt x="8712" y="857594"/>
                      <a:pt x="4645" y="860890"/>
                      <a:pt x="0" y="863116"/>
                    </a:cubicBezTo>
                    <a:lnTo>
                      <a:pt x="12200" y="885227"/>
                    </a:lnTo>
                    <a:cubicBezTo>
                      <a:pt x="19285" y="898091"/>
                      <a:pt x="38849" y="893040"/>
                      <a:pt x="38849" y="878356"/>
                    </a:cubicBezTo>
                    <a:lnTo>
                      <a:pt x="38849" y="878356"/>
                    </a:lnTo>
                    <a:cubicBezTo>
                      <a:pt x="38849" y="871978"/>
                      <a:pt x="44029" y="866798"/>
                      <a:pt x="50407" y="866798"/>
                    </a:cubicBezTo>
                    <a:lnTo>
                      <a:pt x="142383" y="866798"/>
                    </a:lnTo>
                    <a:cubicBezTo>
                      <a:pt x="143538" y="866798"/>
                      <a:pt x="144716" y="866669"/>
                      <a:pt x="145850" y="866412"/>
                    </a:cubicBezTo>
                    <a:lnTo>
                      <a:pt x="253344" y="841712"/>
                    </a:lnTo>
                    <a:cubicBezTo>
                      <a:pt x="277060" y="836275"/>
                      <a:pt x="288297" y="809048"/>
                      <a:pt x="275369" y="788457"/>
                    </a:cubicBezTo>
                    <a:lnTo>
                      <a:pt x="261884" y="766967"/>
                    </a:lnTo>
                    <a:cubicBezTo>
                      <a:pt x="252873" y="752626"/>
                      <a:pt x="259551" y="733640"/>
                      <a:pt x="275540" y="728075"/>
                    </a:cubicBezTo>
                    <a:lnTo>
                      <a:pt x="325905" y="710566"/>
                    </a:lnTo>
                    <a:cubicBezTo>
                      <a:pt x="334124" y="707698"/>
                      <a:pt x="337335" y="697766"/>
                      <a:pt x="332348" y="690639"/>
                    </a:cubicBezTo>
                    <a:lnTo>
                      <a:pt x="332348" y="690639"/>
                    </a:lnTo>
                    <a:cubicBezTo>
                      <a:pt x="329351" y="686336"/>
                      <a:pt x="329180" y="680664"/>
                      <a:pt x="331941" y="676212"/>
                    </a:cubicBezTo>
                    <a:lnTo>
                      <a:pt x="369078" y="616087"/>
                    </a:lnTo>
                    <a:cubicBezTo>
                      <a:pt x="371025" y="612919"/>
                      <a:pt x="374236" y="610736"/>
                      <a:pt x="377896" y="610072"/>
                    </a:cubicBezTo>
                    <a:lnTo>
                      <a:pt x="473425" y="592713"/>
                    </a:lnTo>
                    <a:cubicBezTo>
                      <a:pt x="481665" y="591215"/>
                      <a:pt x="489392" y="597508"/>
                      <a:pt x="489328" y="605877"/>
                    </a:cubicBezTo>
                    <a:cubicBezTo>
                      <a:pt x="489242" y="618548"/>
                      <a:pt x="505039" y="624328"/>
                      <a:pt x="513151" y="614653"/>
                    </a:cubicBezTo>
                    <a:lnTo>
                      <a:pt x="549282" y="571523"/>
                    </a:lnTo>
                    <a:cubicBezTo>
                      <a:pt x="553007" y="567071"/>
                      <a:pt x="553948" y="560906"/>
                      <a:pt x="551679" y="555533"/>
                    </a:cubicBezTo>
                    <a:lnTo>
                      <a:pt x="540314" y="528542"/>
                    </a:lnTo>
                    <a:cubicBezTo>
                      <a:pt x="539008" y="525439"/>
                      <a:pt x="538751" y="522014"/>
                      <a:pt x="539564" y="518761"/>
                    </a:cubicBezTo>
                    <a:lnTo>
                      <a:pt x="542283" y="507866"/>
                    </a:lnTo>
                    <a:cubicBezTo>
                      <a:pt x="543760" y="501958"/>
                      <a:pt x="541619" y="495772"/>
                      <a:pt x="536867" y="491941"/>
                    </a:cubicBezTo>
                    <a:cubicBezTo>
                      <a:pt x="529697" y="486162"/>
                      <a:pt x="529119" y="475417"/>
                      <a:pt x="535648" y="468910"/>
                    </a:cubicBezTo>
                    <a:lnTo>
                      <a:pt x="535669" y="468910"/>
                    </a:lnTo>
                    <a:cubicBezTo>
                      <a:pt x="542540" y="461953"/>
                      <a:pt x="541405" y="450480"/>
                      <a:pt x="533314" y="445022"/>
                    </a:cubicBezTo>
                    <a:lnTo>
                      <a:pt x="509812" y="429119"/>
                    </a:lnTo>
                    <a:cubicBezTo>
                      <a:pt x="495685" y="419572"/>
                      <a:pt x="498040" y="398104"/>
                      <a:pt x="513900" y="391832"/>
                    </a:cubicBezTo>
                    <a:lnTo>
                      <a:pt x="526294" y="386952"/>
                    </a:lnTo>
                    <a:cubicBezTo>
                      <a:pt x="535262" y="383399"/>
                      <a:pt x="533999" y="370321"/>
                      <a:pt x="524517" y="368565"/>
                    </a:cubicBezTo>
                    <a:lnTo>
                      <a:pt x="511289" y="366125"/>
                    </a:lnTo>
                    <a:cubicBezTo>
                      <a:pt x="500887" y="364199"/>
                      <a:pt x="499281" y="349965"/>
                      <a:pt x="509020" y="345791"/>
                    </a:cubicBezTo>
                    <a:lnTo>
                      <a:pt x="509020" y="345791"/>
                    </a:lnTo>
                    <a:cubicBezTo>
                      <a:pt x="516512" y="342580"/>
                      <a:pt x="521499" y="335367"/>
                      <a:pt x="521863" y="327233"/>
                    </a:cubicBezTo>
                    <a:lnTo>
                      <a:pt x="522034" y="323466"/>
                    </a:lnTo>
                    <a:cubicBezTo>
                      <a:pt x="522655" y="309895"/>
                      <a:pt x="534256" y="298808"/>
                      <a:pt x="547827" y="298808"/>
                    </a:cubicBezTo>
                    <a:lnTo>
                      <a:pt x="547827" y="298808"/>
                    </a:lnTo>
                    <a:cubicBezTo>
                      <a:pt x="557566" y="298808"/>
                      <a:pt x="569124" y="291680"/>
                      <a:pt x="573469" y="282947"/>
                    </a:cubicBezTo>
                    <a:lnTo>
                      <a:pt x="585841" y="258204"/>
                    </a:lnTo>
                    <a:cubicBezTo>
                      <a:pt x="595602" y="238683"/>
                      <a:pt x="622143" y="235536"/>
                      <a:pt x="636206" y="252210"/>
                    </a:cubicBezTo>
                    <a:lnTo>
                      <a:pt x="655213" y="274728"/>
                    </a:lnTo>
                    <a:cubicBezTo>
                      <a:pt x="660842" y="281406"/>
                      <a:pt x="671737" y="277425"/>
                      <a:pt x="671737" y="268692"/>
                    </a:cubicBezTo>
                    <a:lnTo>
                      <a:pt x="671737" y="268692"/>
                    </a:lnTo>
                    <a:cubicBezTo>
                      <a:pt x="671737" y="258781"/>
                      <a:pt x="684794" y="255164"/>
                      <a:pt x="689888" y="263662"/>
                    </a:cubicBezTo>
                    <a:lnTo>
                      <a:pt x="697251" y="275948"/>
                    </a:lnTo>
                    <a:cubicBezTo>
                      <a:pt x="704572" y="288170"/>
                      <a:pt x="722123" y="288619"/>
                      <a:pt x="730086" y="276804"/>
                    </a:cubicBezTo>
                    <a:lnTo>
                      <a:pt x="752689" y="243242"/>
                    </a:lnTo>
                    <a:cubicBezTo>
                      <a:pt x="758768" y="234231"/>
                      <a:pt x="747723" y="223550"/>
                      <a:pt x="738926" y="229928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41" name="Freeform: Shape 37">
                <a:extLst>
                  <a:ext uri="{FF2B5EF4-FFF2-40B4-BE49-F238E27FC236}">
                    <a16:creationId xmlns:a16="http://schemas.microsoft.com/office/drawing/2014/main" id="{E8D43BD9-7F8D-AC30-608E-9EF280DDDA0B}"/>
                  </a:ext>
                </a:extLst>
              </p:cNvPr>
              <p:cNvSpPr/>
              <p:nvPr/>
            </p:nvSpPr>
            <p:spPr>
              <a:xfrm>
                <a:off x="6372075" y="2565012"/>
                <a:ext cx="485072" cy="437295"/>
              </a:xfrm>
              <a:custGeom>
                <a:avLst/>
                <a:gdLst>
                  <a:gd name="connsiteX0" fmla="*/ 443651 w 485072"/>
                  <a:gd name="connsiteY0" fmla="*/ 256570 h 437295"/>
                  <a:gd name="connsiteX1" fmla="*/ 443651 w 485072"/>
                  <a:gd name="connsiteY1" fmla="*/ 256570 h 437295"/>
                  <a:gd name="connsiteX2" fmla="*/ 465484 w 485072"/>
                  <a:gd name="connsiteY2" fmla="*/ 232448 h 437295"/>
                  <a:gd name="connsiteX3" fmla="*/ 485004 w 485072"/>
                  <a:gd name="connsiteY3" fmla="*/ 76323 h 437295"/>
                  <a:gd name="connsiteX4" fmla="*/ 476593 w 485072"/>
                  <a:gd name="connsiteY4" fmla="*/ 66798 h 437295"/>
                  <a:gd name="connsiteX5" fmla="*/ 476593 w 485072"/>
                  <a:gd name="connsiteY5" fmla="*/ 66798 h 437295"/>
                  <a:gd name="connsiteX6" fmla="*/ 439135 w 485072"/>
                  <a:gd name="connsiteY6" fmla="*/ 60570 h 437295"/>
                  <a:gd name="connsiteX7" fmla="*/ 350477 w 485072"/>
                  <a:gd name="connsiteY7" fmla="*/ 7380 h 437295"/>
                  <a:gd name="connsiteX8" fmla="*/ 305207 w 485072"/>
                  <a:gd name="connsiteY8" fmla="*/ 3484 h 437295"/>
                  <a:gd name="connsiteX9" fmla="*/ 241379 w 485072"/>
                  <a:gd name="connsiteY9" fmla="*/ 28142 h 437295"/>
                  <a:gd name="connsiteX10" fmla="*/ 228878 w 485072"/>
                  <a:gd name="connsiteY10" fmla="*/ 29041 h 437295"/>
                  <a:gd name="connsiteX11" fmla="*/ 202059 w 485072"/>
                  <a:gd name="connsiteY11" fmla="*/ 50424 h 437295"/>
                  <a:gd name="connsiteX12" fmla="*/ 202572 w 485072"/>
                  <a:gd name="connsiteY12" fmla="*/ 63716 h 437295"/>
                  <a:gd name="connsiteX13" fmla="*/ 198420 w 485072"/>
                  <a:gd name="connsiteY13" fmla="*/ 82937 h 437295"/>
                  <a:gd name="connsiteX14" fmla="*/ 150645 w 485072"/>
                  <a:gd name="connsiteY14" fmla="*/ 99141 h 437295"/>
                  <a:gd name="connsiteX15" fmla="*/ 129112 w 485072"/>
                  <a:gd name="connsiteY15" fmla="*/ 89209 h 437295"/>
                  <a:gd name="connsiteX16" fmla="*/ 122691 w 485072"/>
                  <a:gd name="connsiteY16" fmla="*/ 98884 h 437295"/>
                  <a:gd name="connsiteX17" fmla="*/ 141270 w 485072"/>
                  <a:gd name="connsiteY17" fmla="*/ 115772 h 437295"/>
                  <a:gd name="connsiteX18" fmla="*/ 133093 w 485072"/>
                  <a:gd name="connsiteY18" fmla="*/ 134929 h 437295"/>
                  <a:gd name="connsiteX19" fmla="*/ 111860 w 485072"/>
                  <a:gd name="connsiteY19" fmla="*/ 133473 h 437295"/>
                  <a:gd name="connsiteX20" fmla="*/ 101693 w 485072"/>
                  <a:gd name="connsiteY20" fmla="*/ 124034 h 437295"/>
                  <a:gd name="connsiteX21" fmla="*/ 99938 w 485072"/>
                  <a:gd name="connsiteY21" fmla="*/ 111726 h 437295"/>
                  <a:gd name="connsiteX22" fmla="*/ 89942 w 485072"/>
                  <a:gd name="connsiteY22" fmla="*/ 102287 h 437295"/>
                  <a:gd name="connsiteX23" fmla="*/ 71491 w 485072"/>
                  <a:gd name="connsiteY23" fmla="*/ 100746 h 437295"/>
                  <a:gd name="connsiteX24" fmla="*/ 29025 w 485072"/>
                  <a:gd name="connsiteY24" fmla="*/ 113974 h 437295"/>
                  <a:gd name="connsiteX25" fmla="*/ 0 w 485072"/>
                  <a:gd name="connsiteY25" fmla="*/ 137797 h 437295"/>
                  <a:gd name="connsiteX26" fmla="*/ 28425 w 485072"/>
                  <a:gd name="connsiteY26" fmla="*/ 197259 h 437295"/>
                  <a:gd name="connsiteX27" fmla="*/ 37522 w 485072"/>
                  <a:gd name="connsiteY27" fmla="*/ 205071 h 437295"/>
                  <a:gd name="connsiteX28" fmla="*/ 37736 w 485072"/>
                  <a:gd name="connsiteY28" fmla="*/ 205135 h 437295"/>
                  <a:gd name="connsiteX29" fmla="*/ 47860 w 485072"/>
                  <a:gd name="connsiteY29" fmla="*/ 221210 h 437295"/>
                  <a:gd name="connsiteX30" fmla="*/ 41033 w 485072"/>
                  <a:gd name="connsiteY30" fmla="*/ 267016 h 437295"/>
                  <a:gd name="connsiteX31" fmla="*/ 46555 w 485072"/>
                  <a:gd name="connsiteY31" fmla="*/ 280907 h 437295"/>
                  <a:gd name="connsiteX32" fmla="*/ 55202 w 485072"/>
                  <a:gd name="connsiteY32" fmla="*/ 287693 h 437295"/>
                  <a:gd name="connsiteX33" fmla="*/ 60660 w 485072"/>
                  <a:gd name="connsiteY33" fmla="*/ 296725 h 437295"/>
                  <a:gd name="connsiteX34" fmla="*/ 68473 w 485072"/>
                  <a:gd name="connsiteY34" fmla="*/ 339706 h 437295"/>
                  <a:gd name="connsiteX35" fmla="*/ 66996 w 485072"/>
                  <a:gd name="connsiteY35" fmla="*/ 367296 h 437295"/>
                  <a:gd name="connsiteX36" fmla="*/ 51414 w 485072"/>
                  <a:gd name="connsiteY36" fmla="*/ 420015 h 437295"/>
                  <a:gd name="connsiteX37" fmla="*/ 71512 w 485072"/>
                  <a:gd name="connsiteY37" fmla="*/ 435127 h 437295"/>
                  <a:gd name="connsiteX38" fmla="*/ 126650 w 485072"/>
                  <a:gd name="connsiteY38" fmla="*/ 399809 h 437295"/>
                  <a:gd name="connsiteX39" fmla="*/ 138316 w 485072"/>
                  <a:gd name="connsiteY39" fmla="*/ 394501 h 437295"/>
                  <a:gd name="connsiteX40" fmla="*/ 176994 w 485072"/>
                  <a:gd name="connsiteY40" fmla="*/ 383221 h 437295"/>
                  <a:gd name="connsiteX41" fmla="*/ 218733 w 485072"/>
                  <a:gd name="connsiteY41" fmla="*/ 392147 h 437295"/>
                  <a:gd name="connsiteX42" fmla="*/ 267021 w 485072"/>
                  <a:gd name="connsiteY42" fmla="*/ 433243 h 437295"/>
                  <a:gd name="connsiteX43" fmla="*/ 282711 w 485072"/>
                  <a:gd name="connsiteY43" fmla="*/ 417554 h 437295"/>
                  <a:gd name="connsiteX44" fmla="*/ 293777 w 485072"/>
                  <a:gd name="connsiteY44" fmla="*/ 398782 h 437295"/>
                  <a:gd name="connsiteX45" fmla="*/ 336757 w 485072"/>
                  <a:gd name="connsiteY45" fmla="*/ 368345 h 437295"/>
                  <a:gd name="connsiteX46" fmla="*/ 349450 w 485072"/>
                  <a:gd name="connsiteY46" fmla="*/ 368773 h 437295"/>
                  <a:gd name="connsiteX47" fmla="*/ 377404 w 485072"/>
                  <a:gd name="connsiteY47" fmla="*/ 359826 h 437295"/>
                  <a:gd name="connsiteX48" fmla="*/ 414605 w 485072"/>
                  <a:gd name="connsiteY48" fmla="*/ 331294 h 437295"/>
                  <a:gd name="connsiteX49" fmla="*/ 425029 w 485072"/>
                  <a:gd name="connsiteY49" fmla="*/ 302654 h 437295"/>
                  <a:gd name="connsiteX50" fmla="*/ 422289 w 485072"/>
                  <a:gd name="connsiteY50" fmla="*/ 290304 h 437295"/>
                  <a:gd name="connsiteX51" fmla="*/ 443672 w 485072"/>
                  <a:gd name="connsiteY51" fmla="*/ 256528 h 43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485072" h="437295">
                    <a:moveTo>
                      <a:pt x="443651" y="256570"/>
                    </a:moveTo>
                    <a:lnTo>
                      <a:pt x="443651" y="256570"/>
                    </a:lnTo>
                    <a:cubicBezTo>
                      <a:pt x="455274" y="253938"/>
                      <a:pt x="464007" y="244284"/>
                      <a:pt x="465484" y="232448"/>
                    </a:cubicBezTo>
                    <a:lnTo>
                      <a:pt x="485004" y="76323"/>
                    </a:lnTo>
                    <a:cubicBezTo>
                      <a:pt x="485647" y="71272"/>
                      <a:pt x="481687" y="66798"/>
                      <a:pt x="476593" y="66798"/>
                    </a:cubicBezTo>
                    <a:lnTo>
                      <a:pt x="476593" y="66798"/>
                    </a:lnTo>
                    <a:cubicBezTo>
                      <a:pt x="463771" y="69538"/>
                      <a:pt x="450372" y="67312"/>
                      <a:pt x="439135" y="60570"/>
                    </a:cubicBezTo>
                    <a:lnTo>
                      <a:pt x="350477" y="7380"/>
                    </a:lnTo>
                    <a:cubicBezTo>
                      <a:pt x="336800" y="-840"/>
                      <a:pt x="320083" y="-2274"/>
                      <a:pt x="305207" y="3484"/>
                    </a:cubicBezTo>
                    <a:lnTo>
                      <a:pt x="241379" y="28142"/>
                    </a:lnTo>
                    <a:cubicBezTo>
                      <a:pt x="237397" y="29683"/>
                      <a:pt x="232988" y="30154"/>
                      <a:pt x="228878" y="29041"/>
                    </a:cubicBezTo>
                    <a:cubicBezTo>
                      <a:pt x="214965" y="25316"/>
                      <a:pt x="201502" y="36104"/>
                      <a:pt x="202059" y="50424"/>
                    </a:cubicBezTo>
                    <a:lnTo>
                      <a:pt x="202572" y="63716"/>
                    </a:lnTo>
                    <a:cubicBezTo>
                      <a:pt x="202829" y="70373"/>
                      <a:pt x="201545" y="77051"/>
                      <a:pt x="198420" y="82937"/>
                    </a:cubicBezTo>
                    <a:cubicBezTo>
                      <a:pt x="189087" y="100489"/>
                      <a:pt x="168068" y="107189"/>
                      <a:pt x="150645" y="99141"/>
                    </a:cubicBezTo>
                    <a:lnTo>
                      <a:pt x="129112" y="89209"/>
                    </a:lnTo>
                    <a:cubicBezTo>
                      <a:pt x="123012" y="86383"/>
                      <a:pt x="117725" y="94367"/>
                      <a:pt x="122691" y="98884"/>
                    </a:cubicBezTo>
                    <a:lnTo>
                      <a:pt x="141270" y="115772"/>
                    </a:lnTo>
                    <a:cubicBezTo>
                      <a:pt x="148997" y="122814"/>
                      <a:pt x="143517" y="135657"/>
                      <a:pt x="133093" y="134929"/>
                    </a:cubicBezTo>
                    <a:lnTo>
                      <a:pt x="111860" y="133473"/>
                    </a:lnTo>
                    <a:cubicBezTo>
                      <a:pt x="106680" y="133109"/>
                      <a:pt x="102442" y="129171"/>
                      <a:pt x="101693" y="124034"/>
                    </a:cubicBezTo>
                    <a:lnTo>
                      <a:pt x="99938" y="111726"/>
                    </a:lnTo>
                    <a:cubicBezTo>
                      <a:pt x="99210" y="106632"/>
                      <a:pt x="95057" y="102715"/>
                      <a:pt x="89942" y="102287"/>
                    </a:cubicBezTo>
                    <a:lnTo>
                      <a:pt x="71491" y="100746"/>
                    </a:lnTo>
                    <a:cubicBezTo>
                      <a:pt x="56144" y="99461"/>
                      <a:pt x="40925" y="104213"/>
                      <a:pt x="29025" y="113974"/>
                    </a:cubicBezTo>
                    <a:lnTo>
                      <a:pt x="0" y="137797"/>
                    </a:lnTo>
                    <a:cubicBezTo>
                      <a:pt x="0" y="137797"/>
                      <a:pt x="20763" y="181205"/>
                      <a:pt x="28425" y="197259"/>
                    </a:cubicBezTo>
                    <a:cubicBezTo>
                      <a:pt x="30223" y="201004"/>
                      <a:pt x="33498" y="203830"/>
                      <a:pt x="37522" y="205071"/>
                    </a:cubicBezTo>
                    <a:lnTo>
                      <a:pt x="37736" y="205135"/>
                    </a:lnTo>
                    <a:cubicBezTo>
                      <a:pt x="44628" y="207255"/>
                      <a:pt x="48931" y="214083"/>
                      <a:pt x="47860" y="221210"/>
                    </a:cubicBezTo>
                    <a:lnTo>
                      <a:pt x="41033" y="267016"/>
                    </a:lnTo>
                    <a:cubicBezTo>
                      <a:pt x="40241" y="272303"/>
                      <a:pt x="42360" y="277611"/>
                      <a:pt x="46555" y="280907"/>
                    </a:cubicBezTo>
                    <a:lnTo>
                      <a:pt x="55202" y="287693"/>
                    </a:lnTo>
                    <a:cubicBezTo>
                      <a:pt x="58070" y="289940"/>
                      <a:pt x="59997" y="293151"/>
                      <a:pt x="60660" y="296725"/>
                    </a:cubicBezTo>
                    <a:lnTo>
                      <a:pt x="68473" y="339706"/>
                    </a:lnTo>
                    <a:cubicBezTo>
                      <a:pt x="70143" y="348888"/>
                      <a:pt x="69629" y="358328"/>
                      <a:pt x="66996" y="367296"/>
                    </a:cubicBezTo>
                    <a:lnTo>
                      <a:pt x="51414" y="420015"/>
                    </a:lnTo>
                    <a:cubicBezTo>
                      <a:pt x="47882" y="431938"/>
                      <a:pt x="61046" y="441826"/>
                      <a:pt x="71512" y="435127"/>
                    </a:cubicBezTo>
                    <a:lnTo>
                      <a:pt x="126650" y="399809"/>
                    </a:lnTo>
                    <a:cubicBezTo>
                      <a:pt x="130268" y="397498"/>
                      <a:pt x="134185" y="395700"/>
                      <a:pt x="138316" y="394501"/>
                    </a:cubicBezTo>
                    <a:lnTo>
                      <a:pt x="176994" y="383221"/>
                    </a:lnTo>
                    <a:cubicBezTo>
                      <a:pt x="191527" y="378983"/>
                      <a:pt x="207217" y="382343"/>
                      <a:pt x="218733" y="392147"/>
                    </a:cubicBezTo>
                    <a:lnTo>
                      <a:pt x="267021" y="433243"/>
                    </a:lnTo>
                    <a:lnTo>
                      <a:pt x="282711" y="417554"/>
                    </a:lnTo>
                    <a:cubicBezTo>
                      <a:pt x="287933" y="412331"/>
                      <a:pt x="291572" y="405824"/>
                      <a:pt x="293777" y="398782"/>
                    </a:cubicBezTo>
                    <a:cubicBezTo>
                      <a:pt x="299620" y="380139"/>
                      <a:pt x="317193" y="367681"/>
                      <a:pt x="336757" y="368345"/>
                    </a:cubicBezTo>
                    <a:lnTo>
                      <a:pt x="349450" y="368773"/>
                    </a:lnTo>
                    <a:cubicBezTo>
                      <a:pt x="359531" y="369115"/>
                      <a:pt x="369399" y="365947"/>
                      <a:pt x="377404" y="359826"/>
                    </a:cubicBezTo>
                    <a:lnTo>
                      <a:pt x="414605" y="331294"/>
                    </a:lnTo>
                    <a:cubicBezTo>
                      <a:pt x="423360" y="324594"/>
                      <a:pt x="427427" y="313421"/>
                      <a:pt x="425029" y="302654"/>
                    </a:cubicBezTo>
                    <a:lnTo>
                      <a:pt x="422289" y="290304"/>
                    </a:lnTo>
                    <a:cubicBezTo>
                      <a:pt x="418907" y="275085"/>
                      <a:pt x="428454" y="259974"/>
                      <a:pt x="443672" y="256528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05" name="Freeform: Shape 38">
              <a:extLst>
                <a:ext uri="{FF2B5EF4-FFF2-40B4-BE49-F238E27FC236}">
                  <a16:creationId xmlns:a16="http://schemas.microsoft.com/office/drawing/2014/main" id="{57DE828E-A4D6-422F-A3B3-9CAFBDB2F963}"/>
                </a:ext>
              </a:extLst>
            </p:cNvPr>
            <p:cNvSpPr/>
            <p:nvPr/>
          </p:nvSpPr>
          <p:spPr>
            <a:xfrm>
              <a:off x="3498655" y="4160545"/>
              <a:ext cx="721988" cy="742090"/>
            </a:xfrm>
            <a:custGeom>
              <a:avLst/>
              <a:gdLst>
                <a:gd name="connsiteX0" fmla="*/ 771528 w 784364"/>
                <a:gd name="connsiteY0" fmla="*/ 632545 h 806203"/>
                <a:gd name="connsiteX1" fmla="*/ 770693 w 784364"/>
                <a:gd name="connsiteY1" fmla="*/ 608636 h 806203"/>
                <a:gd name="connsiteX2" fmla="*/ 752820 w 784364"/>
                <a:gd name="connsiteY2" fmla="*/ 591876 h 806203"/>
                <a:gd name="connsiteX3" fmla="*/ 751836 w 784364"/>
                <a:gd name="connsiteY3" fmla="*/ 591876 h 806203"/>
                <a:gd name="connsiteX4" fmla="*/ 735675 w 784364"/>
                <a:gd name="connsiteY4" fmla="*/ 567004 h 806203"/>
                <a:gd name="connsiteX5" fmla="*/ 743124 w 784364"/>
                <a:gd name="connsiteY5" fmla="*/ 551593 h 806203"/>
                <a:gd name="connsiteX6" fmla="*/ 773668 w 784364"/>
                <a:gd name="connsiteY6" fmla="*/ 481986 h 806203"/>
                <a:gd name="connsiteX7" fmla="*/ 768574 w 784364"/>
                <a:gd name="connsiteY7" fmla="*/ 455252 h 806203"/>
                <a:gd name="connsiteX8" fmla="*/ 749053 w 784364"/>
                <a:gd name="connsiteY8" fmla="*/ 446026 h 806203"/>
                <a:gd name="connsiteX9" fmla="*/ 734883 w 784364"/>
                <a:gd name="connsiteY9" fmla="*/ 445170 h 806203"/>
                <a:gd name="connsiteX10" fmla="*/ 640019 w 784364"/>
                <a:gd name="connsiteY10" fmla="*/ 377403 h 806203"/>
                <a:gd name="connsiteX11" fmla="*/ 633962 w 784364"/>
                <a:gd name="connsiteY11" fmla="*/ 375456 h 806203"/>
                <a:gd name="connsiteX12" fmla="*/ 601833 w 784364"/>
                <a:gd name="connsiteY12" fmla="*/ 375456 h 806203"/>
                <a:gd name="connsiteX13" fmla="*/ 592116 w 784364"/>
                <a:gd name="connsiteY13" fmla="*/ 368777 h 806203"/>
                <a:gd name="connsiteX14" fmla="*/ 589783 w 784364"/>
                <a:gd name="connsiteY14" fmla="*/ 362720 h 806203"/>
                <a:gd name="connsiteX15" fmla="*/ 572702 w 784364"/>
                <a:gd name="connsiteY15" fmla="*/ 359102 h 806203"/>
                <a:gd name="connsiteX16" fmla="*/ 556135 w 784364"/>
                <a:gd name="connsiteY16" fmla="*/ 356619 h 806203"/>
                <a:gd name="connsiteX17" fmla="*/ 547016 w 784364"/>
                <a:gd name="connsiteY17" fmla="*/ 339389 h 806203"/>
                <a:gd name="connsiteX18" fmla="*/ 536271 w 784364"/>
                <a:gd name="connsiteY18" fmla="*/ 333952 h 806203"/>
                <a:gd name="connsiteX19" fmla="*/ 522979 w 784364"/>
                <a:gd name="connsiteY19" fmla="*/ 335943 h 806203"/>
                <a:gd name="connsiteX20" fmla="*/ 489845 w 784364"/>
                <a:gd name="connsiteY20" fmla="*/ 319953 h 806203"/>
                <a:gd name="connsiteX21" fmla="*/ 471052 w 784364"/>
                <a:gd name="connsiteY21" fmla="*/ 287397 h 806203"/>
                <a:gd name="connsiteX22" fmla="*/ 467542 w 784364"/>
                <a:gd name="connsiteY22" fmla="*/ 280013 h 806203"/>
                <a:gd name="connsiteX23" fmla="*/ 457010 w 784364"/>
                <a:gd name="connsiteY23" fmla="*/ 252337 h 806203"/>
                <a:gd name="connsiteX24" fmla="*/ 464181 w 784364"/>
                <a:gd name="connsiteY24" fmla="*/ 231917 h 806203"/>
                <a:gd name="connsiteX25" fmla="*/ 481711 w 784364"/>
                <a:gd name="connsiteY25" fmla="*/ 221600 h 806203"/>
                <a:gd name="connsiteX26" fmla="*/ 488197 w 784364"/>
                <a:gd name="connsiteY26" fmla="*/ 210277 h 806203"/>
                <a:gd name="connsiteX27" fmla="*/ 488197 w 784364"/>
                <a:gd name="connsiteY27" fmla="*/ 148097 h 806203"/>
                <a:gd name="connsiteX28" fmla="*/ 507011 w 784364"/>
                <a:gd name="connsiteY28" fmla="*/ 122219 h 806203"/>
                <a:gd name="connsiteX29" fmla="*/ 545497 w 784364"/>
                <a:gd name="connsiteY29" fmla="*/ 109740 h 806203"/>
                <a:gd name="connsiteX30" fmla="*/ 555878 w 784364"/>
                <a:gd name="connsiteY30" fmla="*/ 83049 h 806203"/>
                <a:gd name="connsiteX31" fmla="*/ 537812 w 784364"/>
                <a:gd name="connsiteY31" fmla="*/ 51156 h 806203"/>
                <a:gd name="connsiteX32" fmla="*/ 518120 w 784364"/>
                <a:gd name="connsiteY32" fmla="*/ 45077 h 806203"/>
                <a:gd name="connsiteX33" fmla="*/ 411183 w 784364"/>
                <a:gd name="connsiteY33" fmla="*/ 97689 h 806203"/>
                <a:gd name="connsiteX34" fmla="*/ 402300 w 784364"/>
                <a:gd name="connsiteY34" fmla="*/ 89641 h 806203"/>
                <a:gd name="connsiteX35" fmla="*/ 408872 w 784364"/>
                <a:gd name="connsiteY35" fmla="*/ 72111 h 806203"/>
                <a:gd name="connsiteX36" fmla="*/ 405661 w 784364"/>
                <a:gd name="connsiteY36" fmla="*/ 36901 h 806203"/>
                <a:gd name="connsiteX37" fmla="*/ 392198 w 784364"/>
                <a:gd name="connsiteY37" fmla="*/ 14469 h 806203"/>
                <a:gd name="connsiteX38" fmla="*/ 344123 w 784364"/>
                <a:gd name="connsiteY38" fmla="*/ 10316 h 806203"/>
                <a:gd name="connsiteX39" fmla="*/ 336096 w 784364"/>
                <a:gd name="connsiteY39" fmla="*/ 19606 h 806203"/>
                <a:gd name="connsiteX40" fmla="*/ 322440 w 784364"/>
                <a:gd name="connsiteY40" fmla="*/ 28574 h 806203"/>
                <a:gd name="connsiteX41" fmla="*/ 272375 w 784364"/>
                <a:gd name="connsiteY41" fmla="*/ 44221 h 806203"/>
                <a:gd name="connsiteX42" fmla="*/ 254674 w 784364"/>
                <a:gd name="connsiteY42" fmla="*/ 40218 h 806203"/>
                <a:gd name="connsiteX43" fmla="*/ 253133 w 784364"/>
                <a:gd name="connsiteY43" fmla="*/ 38784 h 806203"/>
                <a:gd name="connsiteX44" fmla="*/ 223659 w 784364"/>
                <a:gd name="connsiteY44" fmla="*/ 46319 h 806203"/>
                <a:gd name="connsiteX45" fmla="*/ 207455 w 784364"/>
                <a:gd name="connsiteY45" fmla="*/ 58669 h 806203"/>
                <a:gd name="connsiteX46" fmla="*/ 193628 w 784364"/>
                <a:gd name="connsiteY46" fmla="*/ 59397 h 806203"/>
                <a:gd name="connsiteX47" fmla="*/ 170661 w 784364"/>
                <a:gd name="connsiteY47" fmla="*/ 71640 h 806203"/>
                <a:gd name="connsiteX48" fmla="*/ 140930 w 784364"/>
                <a:gd name="connsiteY48" fmla="*/ 111281 h 806203"/>
                <a:gd name="connsiteX49" fmla="*/ 130977 w 784364"/>
                <a:gd name="connsiteY49" fmla="*/ 114128 h 806203"/>
                <a:gd name="connsiteX50" fmla="*/ 95210 w 784364"/>
                <a:gd name="connsiteY50" fmla="*/ 114128 h 806203"/>
                <a:gd name="connsiteX51" fmla="*/ 81939 w 784364"/>
                <a:gd name="connsiteY51" fmla="*/ 130545 h 806203"/>
                <a:gd name="connsiteX52" fmla="*/ 84337 w 784364"/>
                <a:gd name="connsiteY52" fmla="*/ 141740 h 806203"/>
                <a:gd name="connsiteX53" fmla="*/ 75047 w 784364"/>
                <a:gd name="connsiteY53" fmla="*/ 157558 h 806203"/>
                <a:gd name="connsiteX54" fmla="*/ 40736 w 784364"/>
                <a:gd name="connsiteY54" fmla="*/ 168110 h 806203"/>
                <a:gd name="connsiteX55" fmla="*/ 27229 w 784364"/>
                <a:gd name="connsiteY55" fmla="*/ 179562 h 806203"/>
                <a:gd name="connsiteX56" fmla="*/ 2379 w 784364"/>
                <a:gd name="connsiteY56" fmla="*/ 229284 h 806203"/>
                <a:gd name="connsiteX57" fmla="*/ 13509 w 784364"/>
                <a:gd name="connsiteY57" fmla="*/ 259978 h 806203"/>
                <a:gd name="connsiteX58" fmla="*/ 25432 w 784364"/>
                <a:gd name="connsiteY58" fmla="*/ 265180 h 806203"/>
                <a:gd name="connsiteX59" fmla="*/ 36562 w 784364"/>
                <a:gd name="connsiteY59" fmla="*/ 295873 h 806203"/>
                <a:gd name="connsiteX60" fmla="*/ 36305 w 784364"/>
                <a:gd name="connsiteY60" fmla="*/ 296408 h 806203"/>
                <a:gd name="connsiteX61" fmla="*/ 49105 w 784364"/>
                <a:gd name="connsiteY61" fmla="*/ 310364 h 806203"/>
                <a:gd name="connsiteX62" fmla="*/ 82453 w 784364"/>
                <a:gd name="connsiteY62" fmla="*/ 297179 h 806203"/>
                <a:gd name="connsiteX63" fmla="*/ 88746 w 784364"/>
                <a:gd name="connsiteY63" fmla="*/ 296794 h 806203"/>
                <a:gd name="connsiteX64" fmla="*/ 124898 w 784364"/>
                <a:gd name="connsiteY64" fmla="*/ 306255 h 806203"/>
                <a:gd name="connsiteX65" fmla="*/ 128409 w 784364"/>
                <a:gd name="connsiteY65" fmla="*/ 324170 h 806203"/>
                <a:gd name="connsiteX66" fmla="*/ 123914 w 784364"/>
                <a:gd name="connsiteY66" fmla="*/ 327531 h 806203"/>
                <a:gd name="connsiteX67" fmla="*/ 121174 w 784364"/>
                <a:gd name="connsiteY67" fmla="*/ 340630 h 806203"/>
                <a:gd name="connsiteX68" fmla="*/ 127831 w 784364"/>
                <a:gd name="connsiteY68" fmla="*/ 352403 h 806203"/>
                <a:gd name="connsiteX69" fmla="*/ 123892 w 784364"/>
                <a:gd name="connsiteY69" fmla="*/ 375498 h 806203"/>
                <a:gd name="connsiteX70" fmla="*/ 132754 w 784364"/>
                <a:gd name="connsiteY70" fmla="*/ 482863 h 806203"/>
                <a:gd name="connsiteX71" fmla="*/ 149192 w 784364"/>
                <a:gd name="connsiteY71" fmla="*/ 540420 h 806203"/>
                <a:gd name="connsiteX72" fmla="*/ 154693 w 784364"/>
                <a:gd name="connsiteY72" fmla="*/ 551143 h 806203"/>
                <a:gd name="connsiteX73" fmla="*/ 176804 w 784364"/>
                <a:gd name="connsiteY73" fmla="*/ 583357 h 806203"/>
                <a:gd name="connsiteX74" fmla="*/ 246069 w 784364"/>
                <a:gd name="connsiteY74" fmla="*/ 660991 h 806203"/>
                <a:gd name="connsiteX75" fmla="*/ 267581 w 784364"/>
                <a:gd name="connsiteY75" fmla="*/ 665294 h 806203"/>
                <a:gd name="connsiteX76" fmla="*/ 272589 w 784364"/>
                <a:gd name="connsiteY76" fmla="*/ 683808 h 806203"/>
                <a:gd name="connsiteX77" fmla="*/ 268201 w 784364"/>
                <a:gd name="connsiteY77" fmla="*/ 687704 h 806203"/>
                <a:gd name="connsiteX78" fmla="*/ 265033 w 784364"/>
                <a:gd name="connsiteY78" fmla="*/ 698749 h 806203"/>
                <a:gd name="connsiteX79" fmla="*/ 278026 w 784364"/>
                <a:gd name="connsiteY79" fmla="*/ 742692 h 806203"/>
                <a:gd name="connsiteX80" fmla="*/ 293737 w 784364"/>
                <a:gd name="connsiteY80" fmla="*/ 751682 h 806203"/>
                <a:gd name="connsiteX81" fmla="*/ 309983 w 784364"/>
                <a:gd name="connsiteY81" fmla="*/ 764375 h 806203"/>
                <a:gd name="connsiteX82" fmla="*/ 309983 w 784364"/>
                <a:gd name="connsiteY82" fmla="*/ 769576 h 806203"/>
                <a:gd name="connsiteX83" fmla="*/ 316939 w 784364"/>
                <a:gd name="connsiteY83" fmla="*/ 781135 h 806203"/>
                <a:gd name="connsiteX84" fmla="*/ 334127 w 784364"/>
                <a:gd name="connsiteY84" fmla="*/ 790232 h 806203"/>
                <a:gd name="connsiteX85" fmla="*/ 359299 w 784364"/>
                <a:gd name="connsiteY85" fmla="*/ 783040 h 806203"/>
                <a:gd name="connsiteX86" fmla="*/ 368396 w 784364"/>
                <a:gd name="connsiteY86" fmla="*/ 783703 h 806203"/>
                <a:gd name="connsiteX87" fmla="*/ 415850 w 784364"/>
                <a:gd name="connsiteY87" fmla="*/ 805022 h 806203"/>
                <a:gd name="connsiteX88" fmla="*/ 434557 w 784364"/>
                <a:gd name="connsiteY88" fmla="*/ 793592 h 806203"/>
                <a:gd name="connsiteX89" fmla="*/ 436227 w 784364"/>
                <a:gd name="connsiteY89" fmla="*/ 760864 h 806203"/>
                <a:gd name="connsiteX90" fmla="*/ 435007 w 784364"/>
                <a:gd name="connsiteY90" fmla="*/ 754593 h 806203"/>
                <a:gd name="connsiteX91" fmla="*/ 428072 w 784364"/>
                <a:gd name="connsiteY91" fmla="*/ 739631 h 806203"/>
                <a:gd name="connsiteX92" fmla="*/ 447122 w 784364"/>
                <a:gd name="connsiteY92" fmla="*/ 722765 h 806203"/>
                <a:gd name="connsiteX93" fmla="*/ 454656 w 784364"/>
                <a:gd name="connsiteY93" fmla="*/ 724755 h 806203"/>
                <a:gd name="connsiteX94" fmla="*/ 483702 w 784364"/>
                <a:gd name="connsiteY94" fmla="*/ 723599 h 806203"/>
                <a:gd name="connsiteX95" fmla="*/ 488068 w 784364"/>
                <a:gd name="connsiteY95" fmla="*/ 724863 h 806203"/>
                <a:gd name="connsiteX96" fmla="*/ 498813 w 784364"/>
                <a:gd name="connsiteY96" fmla="*/ 732290 h 806203"/>
                <a:gd name="connsiteX97" fmla="*/ 508681 w 784364"/>
                <a:gd name="connsiteY97" fmla="*/ 730599 h 806203"/>
                <a:gd name="connsiteX98" fmla="*/ 517928 w 784364"/>
                <a:gd name="connsiteY98" fmla="*/ 717842 h 806203"/>
                <a:gd name="connsiteX99" fmla="*/ 530813 w 784364"/>
                <a:gd name="connsiteY99" fmla="*/ 722957 h 806203"/>
                <a:gd name="connsiteX100" fmla="*/ 528737 w 784364"/>
                <a:gd name="connsiteY100" fmla="*/ 739118 h 806203"/>
                <a:gd name="connsiteX101" fmla="*/ 540039 w 784364"/>
                <a:gd name="connsiteY101" fmla="*/ 738411 h 806203"/>
                <a:gd name="connsiteX102" fmla="*/ 558810 w 784364"/>
                <a:gd name="connsiteY102" fmla="*/ 728951 h 806203"/>
                <a:gd name="connsiteX103" fmla="*/ 565253 w 784364"/>
                <a:gd name="connsiteY103" fmla="*/ 721309 h 806203"/>
                <a:gd name="connsiteX104" fmla="*/ 587984 w 784364"/>
                <a:gd name="connsiteY104" fmla="*/ 711891 h 806203"/>
                <a:gd name="connsiteX105" fmla="*/ 623901 w 784364"/>
                <a:gd name="connsiteY105" fmla="*/ 714973 h 806203"/>
                <a:gd name="connsiteX106" fmla="*/ 680238 w 784364"/>
                <a:gd name="connsiteY106" fmla="*/ 681411 h 806203"/>
                <a:gd name="connsiteX107" fmla="*/ 701942 w 784364"/>
                <a:gd name="connsiteY107" fmla="*/ 679656 h 806203"/>
                <a:gd name="connsiteX108" fmla="*/ 728205 w 784364"/>
                <a:gd name="connsiteY108" fmla="*/ 689994 h 806203"/>
                <a:gd name="connsiteX109" fmla="*/ 746806 w 784364"/>
                <a:gd name="connsiteY109" fmla="*/ 689802 h 806203"/>
                <a:gd name="connsiteX110" fmla="*/ 769195 w 784364"/>
                <a:gd name="connsiteY110" fmla="*/ 680427 h 806203"/>
                <a:gd name="connsiteX111" fmla="*/ 779319 w 784364"/>
                <a:gd name="connsiteY111" fmla="*/ 642690 h 806203"/>
                <a:gd name="connsiteX112" fmla="*/ 771635 w 784364"/>
                <a:gd name="connsiteY112" fmla="*/ 632587 h 806203"/>
                <a:gd name="connsiteX113" fmla="*/ 289927 w 784364"/>
                <a:gd name="connsiteY113" fmla="*/ 422888 h 806203"/>
                <a:gd name="connsiteX114" fmla="*/ 270834 w 784364"/>
                <a:gd name="connsiteY114" fmla="*/ 414711 h 806203"/>
                <a:gd name="connsiteX115" fmla="*/ 266403 w 784364"/>
                <a:gd name="connsiteY115" fmla="*/ 413877 h 806203"/>
                <a:gd name="connsiteX116" fmla="*/ 224622 w 784364"/>
                <a:gd name="connsiteY116" fmla="*/ 415097 h 806203"/>
                <a:gd name="connsiteX117" fmla="*/ 217301 w 784364"/>
                <a:gd name="connsiteY117" fmla="*/ 412400 h 806203"/>
                <a:gd name="connsiteX118" fmla="*/ 165224 w 784364"/>
                <a:gd name="connsiteY118" fmla="*/ 365224 h 806203"/>
                <a:gd name="connsiteX119" fmla="*/ 172245 w 784364"/>
                <a:gd name="connsiteY119" fmla="*/ 347030 h 806203"/>
                <a:gd name="connsiteX120" fmla="*/ 176162 w 784364"/>
                <a:gd name="connsiteY120" fmla="*/ 347030 h 806203"/>
                <a:gd name="connsiteX121" fmla="*/ 183761 w 784364"/>
                <a:gd name="connsiteY121" fmla="*/ 350305 h 806203"/>
                <a:gd name="connsiteX122" fmla="*/ 224215 w 784364"/>
                <a:gd name="connsiteY122" fmla="*/ 393200 h 806203"/>
                <a:gd name="connsiteX123" fmla="*/ 232392 w 784364"/>
                <a:gd name="connsiteY123" fmla="*/ 396453 h 806203"/>
                <a:gd name="connsiteX124" fmla="*/ 273895 w 784364"/>
                <a:gd name="connsiteY124" fmla="*/ 394142 h 806203"/>
                <a:gd name="connsiteX125" fmla="*/ 281986 w 784364"/>
                <a:gd name="connsiteY125" fmla="*/ 397309 h 806203"/>
                <a:gd name="connsiteX126" fmla="*/ 296905 w 784364"/>
                <a:gd name="connsiteY126" fmla="*/ 412763 h 806203"/>
                <a:gd name="connsiteX127" fmla="*/ 289948 w 784364"/>
                <a:gd name="connsiteY127" fmla="*/ 422845 h 80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784364" h="806203">
                  <a:moveTo>
                    <a:pt x="771528" y="632545"/>
                  </a:moveTo>
                  <a:lnTo>
                    <a:pt x="770693" y="608636"/>
                  </a:lnTo>
                  <a:cubicBezTo>
                    <a:pt x="770372" y="599090"/>
                    <a:pt x="762367" y="591598"/>
                    <a:pt x="752820" y="591876"/>
                  </a:cubicBezTo>
                  <a:lnTo>
                    <a:pt x="751836" y="591876"/>
                  </a:lnTo>
                  <a:cubicBezTo>
                    <a:pt x="738801" y="592304"/>
                    <a:pt x="730003" y="578734"/>
                    <a:pt x="735675" y="567004"/>
                  </a:cubicBezTo>
                  <a:lnTo>
                    <a:pt x="743124" y="551593"/>
                  </a:lnTo>
                  <a:lnTo>
                    <a:pt x="773668" y="481986"/>
                  </a:lnTo>
                  <a:lnTo>
                    <a:pt x="768574" y="455252"/>
                  </a:lnTo>
                  <a:cubicBezTo>
                    <a:pt x="766883" y="446347"/>
                    <a:pt x="757016" y="441681"/>
                    <a:pt x="749053" y="446026"/>
                  </a:cubicBezTo>
                  <a:cubicBezTo>
                    <a:pt x="744558" y="448487"/>
                    <a:pt x="739058" y="448145"/>
                    <a:pt x="734883" y="445170"/>
                  </a:cubicBezTo>
                  <a:lnTo>
                    <a:pt x="640019" y="377403"/>
                  </a:lnTo>
                  <a:cubicBezTo>
                    <a:pt x="638242" y="376140"/>
                    <a:pt x="636145" y="375456"/>
                    <a:pt x="633962" y="375456"/>
                  </a:cubicBezTo>
                  <a:lnTo>
                    <a:pt x="601833" y="375456"/>
                  </a:lnTo>
                  <a:cubicBezTo>
                    <a:pt x="597531" y="375456"/>
                    <a:pt x="593657" y="372801"/>
                    <a:pt x="592116" y="368777"/>
                  </a:cubicBezTo>
                  <a:lnTo>
                    <a:pt x="589783" y="362720"/>
                  </a:lnTo>
                  <a:cubicBezTo>
                    <a:pt x="587086" y="355678"/>
                    <a:pt x="578032" y="353773"/>
                    <a:pt x="572702" y="359102"/>
                  </a:cubicBezTo>
                  <a:cubicBezTo>
                    <a:pt x="567736" y="364068"/>
                    <a:pt x="559409" y="362805"/>
                    <a:pt x="556135" y="356619"/>
                  </a:cubicBezTo>
                  <a:lnTo>
                    <a:pt x="547016" y="339389"/>
                  </a:lnTo>
                  <a:cubicBezTo>
                    <a:pt x="544940" y="335472"/>
                    <a:pt x="540638" y="333310"/>
                    <a:pt x="536271" y="333952"/>
                  </a:cubicBezTo>
                  <a:lnTo>
                    <a:pt x="522979" y="335943"/>
                  </a:lnTo>
                  <a:cubicBezTo>
                    <a:pt x="509687" y="337933"/>
                    <a:pt x="496544" y="331598"/>
                    <a:pt x="489845" y="319953"/>
                  </a:cubicBezTo>
                  <a:lnTo>
                    <a:pt x="471052" y="287397"/>
                  </a:lnTo>
                  <a:cubicBezTo>
                    <a:pt x="469682" y="285043"/>
                    <a:pt x="468505" y="282560"/>
                    <a:pt x="467542" y="280013"/>
                  </a:cubicBezTo>
                  <a:lnTo>
                    <a:pt x="457010" y="252337"/>
                  </a:lnTo>
                  <a:cubicBezTo>
                    <a:pt x="454099" y="244695"/>
                    <a:pt x="457117" y="236069"/>
                    <a:pt x="464181" y="231917"/>
                  </a:cubicBezTo>
                  <a:lnTo>
                    <a:pt x="481711" y="221600"/>
                  </a:lnTo>
                  <a:cubicBezTo>
                    <a:pt x="485735" y="219246"/>
                    <a:pt x="488197" y="214922"/>
                    <a:pt x="488197" y="210277"/>
                  </a:cubicBezTo>
                  <a:lnTo>
                    <a:pt x="488197" y="148097"/>
                  </a:lnTo>
                  <a:cubicBezTo>
                    <a:pt x="488197" y="136303"/>
                    <a:pt x="495795" y="125857"/>
                    <a:pt x="507011" y="122219"/>
                  </a:cubicBezTo>
                  <a:lnTo>
                    <a:pt x="545497" y="109740"/>
                  </a:lnTo>
                  <a:cubicBezTo>
                    <a:pt x="556627" y="106123"/>
                    <a:pt x="561636" y="93237"/>
                    <a:pt x="555878" y="83049"/>
                  </a:cubicBezTo>
                  <a:lnTo>
                    <a:pt x="537812" y="51156"/>
                  </a:lnTo>
                  <a:cubicBezTo>
                    <a:pt x="533895" y="44242"/>
                    <a:pt x="525248" y="41567"/>
                    <a:pt x="518120" y="45077"/>
                  </a:cubicBezTo>
                  <a:lnTo>
                    <a:pt x="411183" y="97689"/>
                  </a:lnTo>
                  <a:cubicBezTo>
                    <a:pt x="405939" y="100258"/>
                    <a:pt x="400267" y="95121"/>
                    <a:pt x="402300" y="89641"/>
                  </a:cubicBezTo>
                  <a:lnTo>
                    <a:pt x="408872" y="72111"/>
                  </a:lnTo>
                  <a:cubicBezTo>
                    <a:pt x="413217" y="60488"/>
                    <a:pt x="412040" y="47539"/>
                    <a:pt x="405661" y="36901"/>
                  </a:cubicBezTo>
                  <a:lnTo>
                    <a:pt x="392198" y="14469"/>
                  </a:lnTo>
                  <a:cubicBezTo>
                    <a:pt x="381752" y="-2933"/>
                    <a:pt x="357372" y="-5031"/>
                    <a:pt x="344123" y="10316"/>
                  </a:cubicBezTo>
                  <a:lnTo>
                    <a:pt x="336096" y="19606"/>
                  </a:lnTo>
                  <a:cubicBezTo>
                    <a:pt x="332458" y="23801"/>
                    <a:pt x="327727" y="26905"/>
                    <a:pt x="322440" y="28574"/>
                  </a:cubicBezTo>
                  <a:lnTo>
                    <a:pt x="272375" y="44221"/>
                  </a:lnTo>
                  <a:cubicBezTo>
                    <a:pt x="266189" y="46147"/>
                    <a:pt x="259425" y="44628"/>
                    <a:pt x="254674" y="40218"/>
                  </a:cubicBezTo>
                  <a:lnTo>
                    <a:pt x="253133" y="38784"/>
                  </a:lnTo>
                  <a:cubicBezTo>
                    <a:pt x="243501" y="29837"/>
                    <a:pt x="227811" y="33840"/>
                    <a:pt x="223659" y="46319"/>
                  </a:cubicBezTo>
                  <a:cubicBezTo>
                    <a:pt x="221304" y="53382"/>
                    <a:pt x="214883" y="58262"/>
                    <a:pt x="207455" y="58669"/>
                  </a:cubicBezTo>
                  <a:lnTo>
                    <a:pt x="193628" y="59397"/>
                  </a:lnTo>
                  <a:cubicBezTo>
                    <a:pt x="184531" y="59868"/>
                    <a:pt x="176119" y="64362"/>
                    <a:pt x="170661" y="71640"/>
                  </a:cubicBezTo>
                  <a:lnTo>
                    <a:pt x="140930" y="111281"/>
                  </a:lnTo>
                  <a:lnTo>
                    <a:pt x="130977" y="114128"/>
                  </a:lnTo>
                  <a:lnTo>
                    <a:pt x="95210" y="114128"/>
                  </a:lnTo>
                  <a:cubicBezTo>
                    <a:pt x="86563" y="114128"/>
                    <a:pt x="80120" y="122090"/>
                    <a:pt x="81939" y="130545"/>
                  </a:cubicBezTo>
                  <a:lnTo>
                    <a:pt x="84337" y="141740"/>
                  </a:lnTo>
                  <a:cubicBezTo>
                    <a:pt x="85814" y="148610"/>
                    <a:pt x="81790" y="155482"/>
                    <a:pt x="75047" y="157558"/>
                  </a:cubicBezTo>
                  <a:lnTo>
                    <a:pt x="40736" y="168110"/>
                  </a:lnTo>
                  <a:cubicBezTo>
                    <a:pt x="34850" y="169908"/>
                    <a:pt x="29969" y="174060"/>
                    <a:pt x="27229" y="179562"/>
                  </a:cubicBezTo>
                  <a:lnTo>
                    <a:pt x="2379" y="229284"/>
                  </a:lnTo>
                  <a:cubicBezTo>
                    <a:pt x="-3379" y="240821"/>
                    <a:pt x="1694" y="254820"/>
                    <a:pt x="13509" y="259978"/>
                  </a:cubicBezTo>
                  <a:lnTo>
                    <a:pt x="25432" y="265180"/>
                  </a:lnTo>
                  <a:cubicBezTo>
                    <a:pt x="37247" y="270338"/>
                    <a:pt x="42341" y="284336"/>
                    <a:pt x="36562" y="295873"/>
                  </a:cubicBezTo>
                  <a:lnTo>
                    <a:pt x="36305" y="296408"/>
                  </a:lnTo>
                  <a:cubicBezTo>
                    <a:pt x="32153" y="304735"/>
                    <a:pt x="40458" y="313789"/>
                    <a:pt x="49105" y="310364"/>
                  </a:cubicBezTo>
                  <a:lnTo>
                    <a:pt x="82453" y="297179"/>
                  </a:lnTo>
                  <a:cubicBezTo>
                    <a:pt x="84465" y="296387"/>
                    <a:pt x="86670" y="296259"/>
                    <a:pt x="88746" y="296794"/>
                  </a:cubicBezTo>
                  <a:lnTo>
                    <a:pt x="124898" y="306255"/>
                  </a:lnTo>
                  <a:cubicBezTo>
                    <a:pt x="133096" y="308395"/>
                    <a:pt x="135194" y="319076"/>
                    <a:pt x="128409" y="324170"/>
                  </a:cubicBezTo>
                  <a:lnTo>
                    <a:pt x="123914" y="327531"/>
                  </a:lnTo>
                  <a:cubicBezTo>
                    <a:pt x="119847" y="330592"/>
                    <a:pt x="118669" y="336200"/>
                    <a:pt x="121174" y="340630"/>
                  </a:cubicBezTo>
                  <a:lnTo>
                    <a:pt x="127831" y="352403"/>
                  </a:lnTo>
                  <a:cubicBezTo>
                    <a:pt x="132154" y="360065"/>
                    <a:pt x="130506" y="369697"/>
                    <a:pt x="123892" y="375498"/>
                  </a:cubicBezTo>
                  <a:lnTo>
                    <a:pt x="132754" y="482863"/>
                  </a:lnTo>
                  <a:cubicBezTo>
                    <a:pt x="134402" y="502940"/>
                    <a:pt x="139988" y="522483"/>
                    <a:pt x="149192" y="540420"/>
                  </a:cubicBezTo>
                  <a:lnTo>
                    <a:pt x="154693" y="551143"/>
                  </a:lnTo>
                  <a:cubicBezTo>
                    <a:pt x="160665" y="562788"/>
                    <a:pt x="168093" y="573618"/>
                    <a:pt x="176804" y="583357"/>
                  </a:cubicBezTo>
                  <a:lnTo>
                    <a:pt x="246069" y="660991"/>
                  </a:lnTo>
                  <a:lnTo>
                    <a:pt x="267581" y="665294"/>
                  </a:lnTo>
                  <a:cubicBezTo>
                    <a:pt x="276249" y="667028"/>
                    <a:pt x="279203" y="677943"/>
                    <a:pt x="272589" y="683808"/>
                  </a:cubicBezTo>
                  <a:lnTo>
                    <a:pt x="268201" y="687704"/>
                  </a:lnTo>
                  <a:cubicBezTo>
                    <a:pt x="265098" y="690465"/>
                    <a:pt x="263856" y="694768"/>
                    <a:pt x="265033" y="698749"/>
                  </a:cubicBezTo>
                  <a:lnTo>
                    <a:pt x="278026" y="742692"/>
                  </a:lnTo>
                  <a:cubicBezTo>
                    <a:pt x="280017" y="749413"/>
                    <a:pt x="286930" y="753373"/>
                    <a:pt x="293737" y="751682"/>
                  </a:cubicBezTo>
                  <a:cubicBezTo>
                    <a:pt x="301999" y="749627"/>
                    <a:pt x="309983" y="755856"/>
                    <a:pt x="309983" y="764375"/>
                  </a:cubicBezTo>
                  <a:lnTo>
                    <a:pt x="309983" y="769576"/>
                  </a:lnTo>
                  <a:cubicBezTo>
                    <a:pt x="309983" y="774414"/>
                    <a:pt x="312658" y="778866"/>
                    <a:pt x="316939" y="781135"/>
                  </a:cubicBezTo>
                  <a:lnTo>
                    <a:pt x="334127" y="790232"/>
                  </a:lnTo>
                  <a:lnTo>
                    <a:pt x="359299" y="783040"/>
                  </a:lnTo>
                  <a:cubicBezTo>
                    <a:pt x="362317" y="782184"/>
                    <a:pt x="365528" y="782419"/>
                    <a:pt x="368396" y="783703"/>
                  </a:cubicBezTo>
                  <a:lnTo>
                    <a:pt x="415850" y="805022"/>
                  </a:lnTo>
                  <a:cubicBezTo>
                    <a:pt x="424369" y="808854"/>
                    <a:pt x="434086" y="802925"/>
                    <a:pt x="434557" y="793592"/>
                  </a:cubicBezTo>
                  <a:lnTo>
                    <a:pt x="436227" y="760864"/>
                  </a:lnTo>
                  <a:cubicBezTo>
                    <a:pt x="436334" y="758703"/>
                    <a:pt x="435927" y="756563"/>
                    <a:pt x="435007" y="754593"/>
                  </a:cubicBezTo>
                  <a:lnTo>
                    <a:pt x="428072" y="739631"/>
                  </a:lnTo>
                  <a:cubicBezTo>
                    <a:pt x="422528" y="727667"/>
                    <a:pt x="435927" y="715808"/>
                    <a:pt x="447122" y="722765"/>
                  </a:cubicBezTo>
                  <a:cubicBezTo>
                    <a:pt x="449369" y="724156"/>
                    <a:pt x="452002" y="724863"/>
                    <a:pt x="454656" y="724755"/>
                  </a:cubicBezTo>
                  <a:lnTo>
                    <a:pt x="483702" y="723599"/>
                  </a:lnTo>
                  <a:cubicBezTo>
                    <a:pt x="485243" y="723535"/>
                    <a:pt x="486784" y="723985"/>
                    <a:pt x="488068" y="724863"/>
                  </a:cubicBezTo>
                  <a:lnTo>
                    <a:pt x="498813" y="732290"/>
                  </a:lnTo>
                  <a:cubicBezTo>
                    <a:pt x="502003" y="734495"/>
                    <a:pt x="506390" y="733745"/>
                    <a:pt x="508681" y="730599"/>
                  </a:cubicBezTo>
                  <a:lnTo>
                    <a:pt x="517928" y="717842"/>
                  </a:lnTo>
                  <a:cubicBezTo>
                    <a:pt x="522273" y="711827"/>
                    <a:pt x="531755" y="715594"/>
                    <a:pt x="530813" y="722957"/>
                  </a:cubicBezTo>
                  <a:lnTo>
                    <a:pt x="528737" y="739118"/>
                  </a:lnTo>
                  <a:lnTo>
                    <a:pt x="540039" y="738411"/>
                  </a:lnTo>
                  <a:cubicBezTo>
                    <a:pt x="547337" y="737962"/>
                    <a:pt x="554123" y="734537"/>
                    <a:pt x="558810" y="728951"/>
                  </a:cubicBezTo>
                  <a:lnTo>
                    <a:pt x="565253" y="721309"/>
                  </a:lnTo>
                  <a:cubicBezTo>
                    <a:pt x="570839" y="714653"/>
                    <a:pt x="579337" y="711142"/>
                    <a:pt x="587984" y="711891"/>
                  </a:cubicBezTo>
                  <a:lnTo>
                    <a:pt x="623901" y="714973"/>
                  </a:lnTo>
                  <a:lnTo>
                    <a:pt x="680238" y="681411"/>
                  </a:lnTo>
                  <a:cubicBezTo>
                    <a:pt x="686809" y="677494"/>
                    <a:pt x="694814" y="676852"/>
                    <a:pt x="701942" y="679656"/>
                  </a:cubicBezTo>
                  <a:lnTo>
                    <a:pt x="728205" y="689994"/>
                  </a:lnTo>
                  <a:cubicBezTo>
                    <a:pt x="734199" y="692349"/>
                    <a:pt x="740855" y="692285"/>
                    <a:pt x="746806" y="689802"/>
                  </a:cubicBezTo>
                  <a:lnTo>
                    <a:pt x="769195" y="680427"/>
                  </a:lnTo>
                  <a:cubicBezTo>
                    <a:pt x="784092" y="674198"/>
                    <a:pt x="789101" y="655554"/>
                    <a:pt x="779319" y="642690"/>
                  </a:cubicBezTo>
                  <a:lnTo>
                    <a:pt x="771635" y="632587"/>
                  </a:lnTo>
                  <a:close/>
                  <a:moveTo>
                    <a:pt x="289927" y="422888"/>
                  </a:moveTo>
                  <a:lnTo>
                    <a:pt x="270834" y="414711"/>
                  </a:lnTo>
                  <a:cubicBezTo>
                    <a:pt x="269443" y="414112"/>
                    <a:pt x="267923" y="413834"/>
                    <a:pt x="266403" y="413877"/>
                  </a:cubicBezTo>
                  <a:lnTo>
                    <a:pt x="224622" y="415097"/>
                  </a:lnTo>
                  <a:cubicBezTo>
                    <a:pt x="221925" y="415182"/>
                    <a:pt x="219313" y="414219"/>
                    <a:pt x="217301" y="412400"/>
                  </a:cubicBezTo>
                  <a:lnTo>
                    <a:pt x="165224" y="365224"/>
                  </a:lnTo>
                  <a:cubicBezTo>
                    <a:pt x="158139" y="358803"/>
                    <a:pt x="162677" y="347030"/>
                    <a:pt x="172245" y="347030"/>
                  </a:cubicBezTo>
                  <a:lnTo>
                    <a:pt x="176162" y="347030"/>
                  </a:lnTo>
                  <a:cubicBezTo>
                    <a:pt x="179030" y="347030"/>
                    <a:pt x="181792" y="348208"/>
                    <a:pt x="183761" y="350305"/>
                  </a:cubicBezTo>
                  <a:lnTo>
                    <a:pt x="224215" y="393200"/>
                  </a:lnTo>
                  <a:cubicBezTo>
                    <a:pt x="226334" y="395447"/>
                    <a:pt x="229309" y="396624"/>
                    <a:pt x="232392" y="396453"/>
                  </a:cubicBezTo>
                  <a:lnTo>
                    <a:pt x="273895" y="394142"/>
                  </a:lnTo>
                  <a:cubicBezTo>
                    <a:pt x="276934" y="393970"/>
                    <a:pt x="279888" y="395126"/>
                    <a:pt x="281986" y="397309"/>
                  </a:cubicBezTo>
                  <a:lnTo>
                    <a:pt x="296905" y="412763"/>
                  </a:lnTo>
                  <a:cubicBezTo>
                    <a:pt x="301635" y="417665"/>
                    <a:pt x="296220" y="425542"/>
                    <a:pt x="289948" y="422845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06" name="Freeform: Shape 39">
              <a:extLst>
                <a:ext uri="{FF2B5EF4-FFF2-40B4-BE49-F238E27FC236}">
                  <a16:creationId xmlns:a16="http://schemas.microsoft.com/office/drawing/2014/main" id="{7B207992-3152-ED57-75C1-D4586F391863}"/>
                </a:ext>
              </a:extLst>
            </p:cNvPr>
            <p:cNvSpPr/>
            <p:nvPr/>
          </p:nvSpPr>
          <p:spPr>
            <a:xfrm>
              <a:off x="3609708" y="3931608"/>
              <a:ext cx="995795" cy="511487"/>
            </a:xfrm>
            <a:custGeom>
              <a:avLst/>
              <a:gdLst>
                <a:gd name="connsiteX0" fmla="*/ 727358 w 1081827"/>
                <a:gd name="connsiteY0" fmla="*/ 555677 h 555677"/>
                <a:gd name="connsiteX1" fmla="*/ 721022 w 1081827"/>
                <a:gd name="connsiteY1" fmla="*/ 554179 h 555677"/>
                <a:gd name="connsiteX2" fmla="*/ 647369 w 1081827"/>
                <a:gd name="connsiteY2" fmla="*/ 517363 h 555677"/>
                <a:gd name="connsiteX3" fmla="*/ 642575 w 1081827"/>
                <a:gd name="connsiteY3" fmla="*/ 513468 h 555677"/>
                <a:gd name="connsiteX4" fmla="*/ 617360 w 1081827"/>
                <a:gd name="connsiteY4" fmla="*/ 481532 h 555677"/>
                <a:gd name="connsiteX5" fmla="*/ 608178 w 1081827"/>
                <a:gd name="connsiteY5" fmla="*/ 479221 h 555677"/>
                <a:gd name="connsiteX6" fmla="*/ 568665 w 1081827"/>
                <a:gd name="connsiteY6" fmla="*/ 496408 h 555677"/>
                <a:gd name="connsiteX7" fmla="*/ 563956 w 1081827"/>
                <a:gd name="connsiteY7" fmla="*/ 497542 h 555677"/>
                <a:gd name="connsiteX8" fmla="*/ 505950 w 1081827"/>
                <a:gd name="connsiteY8" fmla="*/ 501417 h 555677"/>
                <a:gd name="connsiteX9" fmla="*/ 496575 w 1081827"/>
                <a:gd name="connsiteY9" fmla="*/ 498677 h 555677"/>
                <a:gd name="connsiteX10" fmla="*/ 453958 w 1081827"/>
                <a:gd name="connsiteY10" fmla="*/ 467170 h 555677"/>
                <a:gd name="connsiteX11" fmla="*/ 448971 w 1081827"/>
                <a:gd name="connsiteY11" fmla="*/ 465671 h 555677"/>
                <a:gd name="connsiteX12" fmla="*/ 368276 w 1081827"/>
                <a:gd name="connsiteY12" fmla="*/ 469695 h 555677"/>
                <a:gd name="connsiteX13" fmla="*/ 366671 w 1081827"/>
                <a:gd name="connsiteY13" fmla="*/ 469695 h 555677"/>
                <a:gd name="connsiteX14" fmla="*/ 299118 w 1081827"/>
                <a:gd name="connsiteY14" fmla="*/ 465479 h 555677"/>
                <a:gd name="connsiteX15" fmla="*/ 296121 w 1081827"/>
                <a:gd name="connsiteY15" fmla="*/ 462076 h 555677"/>
                <a:gd name="connsiteX16" fmla="*/ 299525 w 1081827"/>
                <a:gd name="connsiteY16" fmla="*/ 459079 h 555677"/>
                <a:gd name="connsiteX17" fmla="*/ 367099 w 1081827"/>
                <a:gd name="connsiteY17" fmla="*/ 463295 h 555677"/>
                <a:gd name="connsiteX18" fmla="*/ 367976 w 1081827"/>
                <a:gd name="connsiteY18" fmla="*/ 463295 h 555677"/>
                <a:gd name="connsiteX19" fmla="*/ 448671 w 1081827"/>
                <a:gd name="connsiteY19" fmla="*/ 459271 h 555677"/>
                <a:gd name="connsiteX20" fmla="*/ 457811 w 1081827"/>
                <a:gd name="connsiteY20" fmla="*/ 462033 h 555677"/>
                <a:gd name="connsiteX21" fmla="*/ 500427 w 1081827"/>
                <a:gd name="connsiteY21" fmla="*/ 493540 h 555677"/>
                <a:gd name="connsiteX22" fmla="*/ 505543 w 1081827"/>
                <a:gd name="connsiteY22" fmla="*/ 495038 h 555677"/>
                <a:gd name="connsiteX23" fmla="*/ 563549 w 1081827"/>
                <a:gd name="connsiteY23" fmla="*/ 491164 h 555677"/>
                <a:gd name="connsiteX24" fmla="*/ 566118 w 1081827"/>
                <a:gd name="connsiteY24" fmla="*/ 490543 h 555677"/>
                <a:gd name="connsiteX25" fmla="*/ 605630 w 1081827"/>
                <a:gd name="connsiteY25" fmla="*/ 473356 h 555677"/>
                <a:gd name="connsiteX26" fmla="*/ 622412 w 1081827"/>
                <a:gd name="connsiteY26" fmla="*/ 477572 h 555677"/>
                <a:gd name="connsiteX27" fmla="*/ 647626 w 1081827"/>
                <a:gd name="connsiteY27" fmla="*/ 509508 h 555677"/>
                <a:gd name="connsiteX28" fmla="*/ 650238 w 1081827"/>
                <a:gd name="connsiteY28" fmla="*/ 511627 h 555677"/>
                <a:gd name="connsiteX29" fmla="*/ 723890 w 1081827"/>
                <a:gd name="connsiteY29" fmla="*/ 548442 h 555677"/>
                <a:gd name="connsiteX30" fmla="*/ 731061 w 1081827"/>
                <a:gd name="connsiteY30" fmla="*/ 548314 h 555677"/>
                <a:gd name="connsiteX31" fmla="*/ 770445 w 1081827"/>
                <a:gd name="connsiteY31" fmla="*/ 526824 h 555677"/>
                <a:gd name="connsiteX32" fmla="*/ 777230 w 1081827"/>
                <a:gd name="connsiteY32" fmla="*/ 525090 h 555677"/>
                <a:gd name="connsiteX33" fmla="*/ 837441 w 1081827"/>
                <a:gd name="connsiteY33" fmla="*/ 525090 h 555677"/>
                <a:gd name="connsiteX34" fmla="*/ 841422 w 1081827"/>
                <a:gd name="connsiteY34" fmla="*/ 523977 h 555677"/>
                <a:gd name="connsiteX35" fmla="*/ 908932 w 1081827"/>
                <a:gd name="connsiteY35" fmla="*/ 483480 h 555677"/>
                <a:gd name="connsiteX36" fmla="*/ 921047 w 1081827"/>
                <a:gd name="connsiteY36" fmla="*/ 482303 h 555677"/>
                <a:gd name="connsiteX37" fmla="*/ 1012466 w 1081827"/>
                <a:gd name="connsiteY37" fmla="*/ 515373 h 555677"/>
                <a:gd name="connsiteX38" fmla="*/ 1017838 w 1081827"/>
                <a:gd name="connsiteY38" fmla="*/ 515330 h 555677"/>
                <a:gd name="connsiteX39" fmla="*/ 1074068 w 1081827"/>
                <a:gd name="connsiteY39" fmla="*/ 494054 h 555677"/>
                <a:gd name="connsiteX40" fmla="*/ 1075331 w 1081827"/>
                <a:gd name="connsiteY40" fmla="*/ 491999 h 555677"/>
                <a:gd name="connsiteX41" fmla="*/ 1073661 w 1081827"/>
                <a:gd name="connsiteY41" fmla="*/ 490265 h 555677"/>
                <a:gd name="connsiteX42" fmla="*/ 1050608 w 1081827"/>
                <a:gd name="connsiteY42" fmla="*/ 486969 h 555677"/>
                <a:gd name="connsiteX43" fmla="*/ 1046285 w 1081827"/>
                <a:gd name="connsiteY43" fmla="*/ 485621 h 555677"/>
                <a:gd name="connsiteX44" fmla="*/ 950478 w 1081827"/>
                <a:gd name="connsiteY44" fmla="*/ 437717 h 555677"/>
                <a:gd name="connsiteX45" fmla="*/ 942880 w 1081827"/>
                <a:gd name="connsiteY45" fmla="*/ 427657 h 555677"/>
                <a:gd name="connsiteX46" fmla="*/ 931728 w 1081827"/>
                <a:gd name="connsiteY46" fmla="*/ 368152 h 555677"/>
                <a:gd name="connsiteX47" fmla="*/ 932691 w 1081827"/>
                <a:gd name="connsiteY47" fmla="*/ 359826 h 555677"/>
                <a:gd name="connsiteX48" fmla="*/ 967109 w 1081827"/>
                <a:gd name="connsiteY48" fmla="*/ 281721 h 555677"/>
                <a:gd name="connsiteX49" fmla="*/ 964627 w 1081827"/>
                <a:gd name="connsiteY49" fmla="*/ 272367 h 555677"/>
                <a:gd name="connsiteX50" fmla="*/ 954952 w 1081827"/>
                <a:gd name="connsiteY50" fmla="*/ 272731 h 555677"/>
                <a:gd name="connsiteX51" fmla="*/ 943308 w 1081827"/>
                <a:gd name="connsiteY51" fmla="*/ 275963 h 555677"/>
                <a:gd name="connsiteX52" fmla="*/ 933397 w 1081827"/>
                <a:gd name="connsiteY52" fmla="*/ 269028 h 555677"/>
                <a:gd name="connsiteX53" fmla="*/ 927426 w 1081827"/>
                <a:gd name="connsiteY53" fmla="*/ 258561 h 555677"/>
                <a:gd name="connsiteX54" fmla="*/ 918243 w 1081827"/>
                <a:gd name="connsiteY54" fmla="*/ 255051 h 555677"/>
                <a:gd name="connsiteX55" fmla="*/ 887249 w 1081827"/>
                <a:gd name="connsiteY55" fmla="*/ 265389 h 555677"/>
                <a:gd name="connsiteX56" fmla="*/ 874642 w 1081827"/>
                <a:gd name="connsiteY56" fmla="*/ 263549 h 555677"/>
                <a:gd name="connsiteX57" fmla="*/ 817621 w 1081827"/>
                <a:gd name="connsiteY57" fmla="*/ 223629 h 555677"/>
                <a:gd name="connsiteX58" fmla="*/ 812933 w 1081827"/>
                <a:gd name="connsiteY58" fmla="*/ 218064 h 555677"/>
                <a:gd name="connsiteX59" fmla="*/ 745038 w 1081827"/>
                <a:gd name="connsiteY59" fmla="*/ 74033 h 555677"/>
                <a:gd name="connsiteX60" fmla="*/ 742662 w 1081827"/>
                <a:gd name="connsiteY60" fmla="*/ 71122 h 555677"/>
                <a:gd name="connsiteX61" fmla="*/ 657751 w 1081827"/>
                <a:gd name="connsiteY61" fmla="*/ 7936 h 555677"/>
                <a:gd name="connsiteX62" fmla="*/ 650794 w 1081827"/>
                <a:gd name="connsiteY62" fmla="*/ 6759 h 555677"/>
                <a:gd name="connsiteX63" fmla="*/ 536045 w 1081827"/>
                <a:gd name="connsiteY63" fmla="*/ 43104 h 555677"/>
                <a:gd name="connsiteX64" fmla="*/ 520098 w 1081827"/>
                <a:gd name="connsiteY64" fmla="*/ 37624 h 555677"/>
                <a:gd name="connsiteX65" fmla="*/ 506656 w 1081827"/>
                <a:gd name="connsiteY65" fmla="*/ 18082 h 555677"/>
                <a:gd name="connsiteX66" fmla="*/ 496810 w 1081827"/>
                <a:gd name="connsiteY66" fmla="*/ 15535 h 555677"/>
                <a:gd name="connsiteX67" fmla="*/ 439617 w 1081827"/>
                <a:gd name="connsiteY67" fmla="*/ 44131 h 555677"/>
                <a:gd name="connsiteX68" fmla="*/ 432918 w 1081827"/>
                <a:gd name="connsiteY68" fmla="*/ 45630 h 555677"/>
                <a:gd name="connsiteX69" fmla="*/ 355754 w 1081827"/>
                <a:gd name="connsiteY69" fmla="*/ 43596 h 555677"/>
                <a:gd name="connsiteX70" fmla="*/ 354277 w 1081827"/>
                <a:gd name="connsiteY70" fmla="*/ 43703 h 555677"/>
                <a:gd name="connsiteX71" fmla="*/ 253634 w 1081827"/>
                <a:gd name="connsiteY71" fmla="*/ 60484 h 555677"/>
                <a:gd name="connsiteX72" fmla="*/ 252092 w 1081827"/>
                <a:gd name="connsiteY72" fmla="*/ 60656 h 555677"/>
                <a:gd name="connsiteX73" fmla="*/ 66430 w 1081827"/>
                <a:gd name="connsiteY73" fmla="*/ 70972 h 555677"/>
                <a:gd name="connsiteX74" fmla="*/ 60394 w 1081827"/>
                <a:gd name="connsiteY74" fmla="*/ 74440 h 555677"/>
                <a:gd name="connsiteX75" fmla="*/ 60180 w 1081827"/>
                <a:gd name="connsiteY75" fmla="*/ 74718 h 555677"/>
                <a:gd name="connsiteX76" fmla="*/ 5684 w 1081827"/>
                <a:gd name="connsiteY76" fmla="*/ 140430 h 555677"/>
                <a:gd name="connsiteX77" fmla="*/ 1168 w 1081827"/>
                <a:gd name="connsiteY77" fmla="*/ 140858 h 555677"/>
                <a:gd name="connsiteX78" fmla="*/ 739 w 1081827"/>
                <a:gd name="connsiteY78" fmla="*/ 136342 h 555677"/>
                <a:gd name="connsiteX79" fmla="*/ 55128 w 1081827"/>
                <a:gd name="connsiteY79" fmla="*/ 70758 h 555677"/>
                <a:gd name="connsiteX80" fmla="*/ 66066 w 1081827"/>
                <a:gd name="connsiteY80" fmla="*/ 64573 h 555677"/>
                <a:gd name="connsiteX81" fmla="*/ 251707 w 1081827"/>
                <a:gd name="connsiteY81" fmla="*/ 54256 h 555677"/>
                <a:gd name="connsiteX82" fmla="*/ 252542 w 1081827"/>
                <a:gd name="connsiteY82" fmla="*/ 54170 h 555677"/>
                <a:gd name="connsiteX83" fmla="*/ 353186 w 1081827"/>
                <a:gd name="connsiteY83" fmla="*/ 37389 h 555677"/>
                <a:gd name="connsiteX84" fmla="*/ 355883 w 1081827"/>
                <a:gd name="connsiteY84" fmla="*/ 37196 h 555677"/>
                <a:gd name="connsiteX85" fmla="*/ 433046 w 1081827"/>
                <a:gd name="connsiteY85" fmla="*/ 39230 h 555677"/>
                <a:gd name="connsiteX86" fmla="*/ 436706 w 1081827"/>
                <a:gd name="connsiteY86" fmla="*/ 38416 h 555677"/>
                <a:gd name="connsiteX87" fmla="*/ 493899 w 1081827"/>
                <a:gd name="connsiteY87" fmla="*/ 9820 h 555677"/>
                <a:gd name="connsiteX88" fmla="*/ 511922 w 1081827"/>
                <a:gd name="connsiteY88" fmla="*/ 14465 h 555677"/>
                <a:gd name="connsiteX89" fmla="*/ 525364 w 1081827"/>
                <a:gd name="connsiteY89" fmla="*/ 34007 h 555677"/>
                <a:gd name="connsiteX90" fmla="*/ 534097 w 1081827"/>
                <a:gd name="connsiteY90" fmla="*/ 37004 h 555677"/>
                <a:gd name="connsiteX91" fmla="*/ 648846 w 1081827"/>
                <a:gd name="connsiteY91" fmla="*/ 659 h 555677"/>
                <a:gd name="connsiteX92" fmla="*/ 661582 w 1081827"/>
                <a:gd name="connsiteY92" fmla="*/ 2799 h 555677"/>
                <a:gd name="connsiteX93" fmla="*/ 746493 w 1081827"/>
                <a:gd name="connsiteY93" fmla="*/ 65985 h 555677"/>
                <a:gd name="connsiteX94" fmla="*/ 750860 w 1081827"/>
                <a:gd name="connsiteY94" fmla="*/ 71315 h 555677"/>
                <a:gd name="connsiteX95" fmla="*/ 818755 w 1081827"/>
                <a:gd name="connsiteY95" fmla="*/ 215346 h 555677"/>
                <a:gd name="connsiteX96" fmla="*/ 821324 w 1081827"/>
                <a:gd name="connsiteY96" fmla="*/ 218385 h 555677"/>
                <a:gd name="connsiteX97" fmla="*/ 878345 w 1081827"/>
                <a:gd name="connsiteY97" fmla="*/ 258305 h 555677"/>
                <a:gd name="connsiteX98" fmla="*/ 885237 w 1081827"/>
                <a:gd name="connsiteY98" fmla="*/ 259311 h 555677"/>
                <a:gd name="connsiteX99" fmla="*/ 916231 w 1081827"/>
                <a:gd name="connsiteY99" fmla="*/ 248972 h 555677"/>
                <a:gd name="connsiteX100" fmla="*/ 933012 w 1081827"/>
                <a:gd name="connsiteY100" fmla="*/ 255394 h 555677"/>
                <a:gd name="connsiteX101" fmla="*/ 939005 w 1081827"/>
                <a:gd name="connsiteY101" fmla="*/ 265861 h 555677"/>
                <a:gd name="connsiteX102" fmla="*/ 944421 w 1081827"/>
                <a:gd name="connsiteY102" fmla="*/ 269649 h 555677"/>
                <a:gd name="connsiteX103" fmla="*/ 950799 w 1081827"/>
                <a:gd name="connsiteY103" fmla="*/ 267872 h 555677"/>
                <a:gd name="connsiteX104" fmla="*/ 968479 w 1081827"/>
                <a:gd name="connsiteY104" fmla="*/ 267209 h 555677"/>
                <a:gd name="connsiteX105" fmla="*/ 973017 w 1081827"/>
                <a:gd name="connsiteY105" fmla="*/ 284311 h 555677"/>
                <a:gd name="connsiteX106" fmla="*/ 938599 w 1081827"/>
                <a:gd name="connsiteY106" fmla="*/ 362416 h 555677"/>
                <a:gd name="connsiteX107" fmla="*/ 938064 w 1081827"/>
                <a:gd name="connsiteY107" fmla="*/ 366975 h 555677"/>
                <a:gd name="connsiteX108" fmla="*/ 949215 w 1081827"/>
                <a:gd name="connsiteY108" fmla="*/ 426480 h 555677"/>
                <a:gd name="connsiteX109" fmla="*/ 953368 w 1081827"/>
                <a:gd name="connsiteY109" fmla="*/ 431981 h 555677"/>
                <a:gd name="connsiteX110" fmla="*/ 1049175 w 1081827"/>
                <a:gd name="connsiteY110" fmla="*/ 479884 h 555677"/>
                <a:gd name="connsiteX111" fmla="*/ 1051550 w 1081827"/>
                <a:gd name="connsiteY111" fmla="*/ 480633 h 555677"/>
                <a:gd name="connsiteX112" fmla="*/ 1074625 w 1081827"/>
                <a:gd name="connsiteY112" fmla="*/ 483930 h 555677"/>
                <a:gd name="connsiteX113" fmla="*/ 1081774 w 1081827"/>
                <a:gd name="connsiteY113" fmla="*/ 491314 h 555677"/>
                <a:gd name="connsiteX114" fmla="*/ 1076401 w 1081827"/>
                <a:gd name="connsiteY114" fmla="*/ 500069 h 555677"/>
                <a:gd name="connsiteX115" fmla="*/ 1020171 w 1081827"/>
                <a:gd name="connsiteY115" fmla="*/ 521345 h 555677"/>
                <a:gd name="connsiteX116" fmla="*/ 1010347 w 1081827"/>
                <a:gd name="connsiteY116" fmla="*/ 521409 h 555677"/>
                <a:gd name="connsiteX117" fmla="*/ 918928 w 1081827"/>
                <a:gd name="connsiteY117" fmla="*/ 488339 h 555677"/>
                <a:gd name="connsiteX118" fmla="*/ 912314 w 1081827"/>
                <a:gd name="connsiteY118" fmla="*/ 488981 h 555677"/>
                <a:gd name="connsiteX119" fmla="*/ 844804 w 1081827"/>
                <a:gd name="connsiteY119" fmla="*/ 529478 h 555677"/>
                <a:gd name="connsiteX120" fmla="*/ 837505 w 1081827"/>
                <a:gd name="connsiteY120" fmla="*/ 531490 h 555677"/>
                <a:gd name="connsiteX121" fmla="*/ 777295 w 1081827"/>
                <a:gd name="connsiteY121" fmla="*/ 531490 h 555677"/>
                <a:gd name="connsiteX122" fmla="*/ 773592 w 1081827"/>
                <a:gd name="connsiteY122" fmla="*/ 532432 h 555677"/>
                <a:gd name="connsiteX123" fmla="*/ 734207 w 1081827"/>
                <a:gd name="connsiteY123" fmla="*/ 553922 h 555677"/>
                <a:gd name="connsiteX124" fmla="*/ 727422 w 1081827"/>
                <a:gd name="connsiteY124" fmla="*/ 555656 h 5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081827" h="555677">
                  <a:moveTo>
                    <a:pt x="727358" y="555677"/>
                  </a:moveTo>
                  <a:cubicBezTo>
                    <a:pt x="725196" y="555677"/>
                    <a:pt x="723013" y="555185"/>
                    <a:pt x="721022" y="554179"/>
                  </a:cubicBezTo>
                  <a:lnTo>
                    <a:pt x="647369" y="517363"/>
                  </a:lnTo>
                  <a:cubicBezTo>
                    <a:pt x="645528" y="516443"/>
                    <a:pt x="643859" y="515095"/>
                    <a:pt x="642575" y="513468"/>
                  </a:cubicBezTo>
                  <a:lnTo>
                    <a:pt x="617360" y="481532"/>
                  </a:lnTo>
                  <a:cubicBezTo>
                    <a:pt x="615177" y="478771"/>
                    <a:pt x="611410" y="477829"/>
                    <a:pt x="608178" y="479221"/>
                  </a:cubicBezTo>
                  <a:lnTo>
                    <a:pt x="568665" y="496408"/>
                  </a:lnTo>
                  <a:cubicBezTo>
                    <a:pt x="567167" y="497050"/>
                    <a:pt x="565583" y="497436"/>
                    <a:pt x="563956" y="497542"/>
                  </a:cubicBezTo>
                  <a:lnTo>
                    <a:pt x="505950" y="501417"/>
                  </a:lnTo>
                  <a:cubicBezTo>
                    <a:pt x="502611" y="501631"/>
                    <a:pt x="499272" y="500668"/>
                    <a:pt x="496575" y="498677"/>
                  </a:cubicBezTo>
                  <a:lnTo>
                    <a:pt x="453958" y="467170"/>
                  </a:lnTo>
                  <a:cubicBezTo>
                    <a:pt x="452524" y="466099"/>
                    <a:pt x="450747" y="465586"/>
                    <a:pt x="448971" y="465671"/>
                  </a:cubicBezTo>
                  <a:lnTo>
                    <a:pt x="368276" y="469695"/>
                  </a:lnTo>
                  <a:cubicBezTo>
                    <a:pt x="367741" y="469717"/>
                    <a:pt x="367206" y="469717"/>
                    <a:pt x="366671" y="469695"/>
                  </a:cubicBezTo>
                  <a:lnTo>
                    <a:pt x="299118" y="465479"/>
                  </a:lnTo>
                  <a:cubicBezTo>
                    <a:pt x="297342" y="465371"/>
                    <a:pt x="295993" y="463852"/>
                    <a:pt x="296121" y="462076"/>
                  </a:cubicBezTo>
                  <a:cubicBezTo>
                    <a:pt x="296229" y="460299"/>
                    <a:pt x="297727" y="458950"/>
                    <a:pt x="299525" y="459079"/>
                  </a:cubicBezTo>
                  <a:lnTo>
                    <a:pt x="367099" y="463295"/>
                  </a:lnTo>
                  <a:cubicBezTo>
                    <a:pt x="367398" y="463295"/>
                    <a:pt x="367677" y="463295"/>
                    <a:pt x="367976" y="463295"/>
                  </a:cubicBezTo>
                  <a:lnTo>
                    <a:pt x="448671" y="459271"/>
                  </a:lnTo>
                  <a:cubicBezTo>
                    <a:pt x="451925" y="459100"/>
                    <a:pt x="455178" y="460085"/>
                    <a:pt x="457811" y="462033"/>
                  </a:cubicBezTo>
                  <a:lnTo>
                    <a:pt x="500427" y="493540"/>
                  </a:lnTo>
                  <a:cubicBezTo>
                    <a:pt x="501904" y="494632"/>
                    <a:pt x="503724" y="495167"/>
                    <a:pt x="505543" y="495038"/>
                  </a:cubicBezTo>
                  <a:lnTo>
                    <a:pt x="563549" y="491164"/>
                  </a:lnTo>
                  <a:cubicBezTo>
                    <a:pt x="564448" y="491100"/>
                    <a:pt x="565304" y="490886"/>
                    <a:pt x="566118" y="490543"/>
                  </a:cubicBezTo>
                  <a:lnTo>
                    <a:pt x="605630" y="473356"/>
                  </a:lnTo>
                  <a:cubicBezTo>
                    <a:pt x="611517" y="470787"/>
                    <a:pt x="618430" y="472521"/>
                    <a:pt x="622412" y="477572"/>
                  </a:cubicBezTo>
                  <a:lnTo>
                    <a:pt x="647626" y="509508"/>
                  </a:lnTo>
                  <a:cubicBezTo>
                    <a:pt x="648332" y="510385"/>
                    <a:pt x="649232" y="511135"/>
                    <a:pt x="650238" y="511627"/>
                  </a:cubicBezTo>
                  <a:lnTo>
                    <a:pt x="723890" y="548442"/>
                  </a:lnTo>
                  <a:cubicBezTo>
                    <a:pt x="726159" y="549577"/>
                    <a:pt x="728835" y="549534"/>
                    <a:pt x="731061" y="548314"/>
                  </a:cubicBezTo>
                  <a:lnTo>
                    <a:pt x="770445" y="526824"/>
                  </a:lnTo>
                  <a:cubicBezTo>
                    <a:pt x="772521" y="525690"/>
                    <a:pt x="774876" y="525090"/>
                    <a:pt x="777230" y="525090"/>
                  </a:cubicBezTo>
                  <a:lnTo>
                    <a:pt x="837441" y="525090"/>
                  </a:lnTo>
                  <a:cubicBezTo>
                    <a:pt x="838854" y="525090"/>
                    <a:pt x="840224" y="524705"/>
                    <a:pt x="841422" y="523977"/>
                  </a:cubicBezTo>
                  <a:lnTo>
                    <a:pt x="908932" y="483480"/>
                  </a:lnTo>
                  <a:cubicBezTo>
                    <a:pt x="912592" y="481275"/>
                    <a:pt x="917023" y="480847"/>
                    <a:pt x="921047" y="482303"/>
                  </a:cubicBezTo>
                  <a:lnTo>
                    <a:pt x="1012466" y="515373"/>
                  </a:lnTo>
                  <a:cubicBezTo>
                    <a:pt x="1014199" y="515993"/>
                    <a:pt x="1016104" y="515993"/>
                    <a:pt x="1017838" y="515330"/>
                  </a:cubicBezTo>
                  <a:lnTo>
                    <a:pt x="1074068" y="494054"/>
                  </a:lnTo>
                  <a:cubicBezTo>
                    <a:pt x="1075352" y="493562"/>
                    <a:pt x="1075374" y="492448"/>
                    <a:pt x="1075331" y="491999"/>
                  </a:cubicBezTo>
                  <a:cubicBezTo>
                    <a:pt x="1075288" y="491550"/>
                    <a:pt x="1075010" y="490458"/>
                    <a:pt x="1073661" y="490265"/>
                  </a:cubicBezTo>
                  <a:lnTo>
                    <a:pt x="1050608" y="486969"/>
                  </a:lnTo>
                  <a:cubicBezTo>
                    <a:pt x="1049110" y="486755"/>
                    <a:pt x="1047633" y="486305"/>
                    <a:pt x="1046285" y="485621"/>
                  </a:cubicBezTo>
                  <a:lnTo>
                    <a:pt x="950478" y="437717"/>
                  </a:lnTo>
                  <a:cubicBezTo>
                    <a:pt x="946540" y="435748"/>
                    <a:pt x="943693" y="431981"/>
                    <a:pt x="942880" y="427657"/>
                  </a:cubicBezTo>
                  <a:lnTo>
                    <a:pt x="931728" y="368152"/>
                  </a:lnTo>
                  <a:cubicBezTo>
                    <a:pt x="931193" y="365327"/>
                    <a:pt x="931535" y="362459"/>
                    <a:pt x="932691" y="359826"/>
                  </a:cubicBezTo>
                  <a:lnTo>
                    <a:pt x="967109" y="281721"/>
                  </a:lnTo>
                  <a:cubicBezTo>
                    <a:pt x="968951" y="277526"/>
                    <a:pt x="966917" y="274058"/>
                    <a:pt x="964627" y="272367"/>
                  </a:cubicBezTo>
                  <a:cubicBezTo>
                    <a:pt x="962336" y="270655"/>
                    <a:pt x="958419" y="269735"/>
                    <a:pt x="954952" y="272731"/>
                  </a:cubicBezTo>
                  <a:cubicBezTo>
                    <a:pt x="951741" y="275514"/>
                    <a:pt x="947503" y="276691"/>
                    <a:pt x="943308" y="275963"/>
                  </a:cubicBezTo>
                  <a:cubicBezTo>
                    <a:pt x="939113" y="275257"/>
                    <a:pt x="935495" y="272710"/>
                    <a:pt x="933397" y="269028"/>
                  </a:cubicBezTo>
                  <a:lnTo>
                    <a:pt x="927426" y="258561"/>
                  </a:lnTo>
                  <a:cubicBezTo>
                    <a:pt x="925606" y="255372"/>
                    <a:pt x="921732" y="253895"/>
                    <a:pt x="918243" y="255051"/>
                  </a:cubicBezTo>
                  <a:lnTo>
                    <a:pt x="887249" y="265389"/>
                  </a:lnTo>
                  <a:cubicBezTo>
                    <a:pt x="883011" y="266802"/>
                    <a:pt x="878302" y="266117"/>
                    <a:pt x="874642" y="263549"/>
                  </a:cubicBezTo>
                  <a:lnTo>
                    <a:pt x="817621" y="223629"/>
                  </a:lnTo>
                  <a:cubicBezTo>
                    <a:pt x="815609" y="222217"/>
                    <a:pt x="813982" y="220290"/>
                    <a:pt x="812933" y="218064"/>
                  </a:cubicBezTo>
                  <a:lnTo>
                    <a:pt x="745038" y="74033"/>
                  </a:lnTo>
                  <a:cubicBezTo>
                    <a:pt x="744503" y="72877"/>
                    <a:pt x="743668" y="71872"/>
                    <a:pt x="742662" y="71122"/>
                  </a:cubicBezTo>
                  <a:lnTo>
                    <a:pt x="657751" y="7936"/>
                  </a:lnTo>
                  <a:cubicBezTo>
                    <a:pt x="655760" y="6459"/>
                    <a:pt x="653148" y="6010"/>
                    <a:pt x="650794" y="6759"/>
                  </a:cubicBezTo>
                  <a:lnTo>
                    <a:pt x="536045" y="43104"/>
                  </a:lnTo>
                  <a:cubicBezTo>
                    <a:pt x="530051" y="44987"/>
                    <a:pt x="523651" y="42804"/>
                    <a:pt x="520098" y="37624"/>
                  </a:cubicBezTo>
                  <a:lnTo>
                    <a:pt x="506656" y="18082"/>
                  </a:lnTo>
                  <a:cubicBezTo>
                    <a:pt x="504473" y="14914"/>
                    <a:pt x="500256" y="13823"/>
                    <a:pt x="496810" y="15535"/>
                  </a:cubicBezTo>
                  <a:lnTo>
                    <a:pt x="439617" y="44131"/>
                  </a:lnTo>
                  <a:cubicBezTo>
                    <a:pt x="437541" y="45159"/>
                    <a:pt x="435229" y="45672"/>
                    <a:pt x="432918" y="45630"/>
                  </a:cubicBezTo>
                  <a:lnTo>
                    <a:pt x="355754" y="43596"/>
                  </a:lnTo>
                  <a:cubicBezTo>
                    <a:pt x="355262" y="43596"/>
                    <a:pt x="354770" y="43596"/>
                    <a:pt x="354277" y="43703"/>
                  </a:cubicBezTo>
                  <a:lnTo>
                    <a:pt x="253634" y="60484"/>
                  </a:lnTo>
                  <a:cubicBezTo>
                    <a:pt x="253120" y="60570"/>
                    <a:pt x="252606" y="60634"/>
                    <a:pt x="252092" y="60656"/>
                  </a:cubicBezTo>
                  <a:lnTo>
                    <a:pt x="66430" y="70972"/>
                  </a:lnTo>
                  <a:cubicBezTo>
                    <a:pt x="63990" y="71101"/>
                    <a:pt x="61742" y="72407"/>
                    <a:pt x="60394" y="74440"/>
                  </a:cubicBezTo>
                  <a:lnTo>
                    <a:pt x="60180" y="74718"/>
                  </a:lnTo>
                  <a:lnTo>
                    <a:pt x="5684" y="140430"/>
                  </a:lnTo>
                  <a:cubicBezTo>
                    <a:pt x="4549" y="141800"/>
                    <a:pt x="2516" y="141993"/>
                    <a:pt x="1168" y="140858"/>
                  </a:cubicBezTo>
                  <a:cubicBezTo>
                    <a:pt x="-202" y="139724"/>
                    <a:pt x="-395" y="137712"/>
                    <a:pt x="739" y="136342"/>
                  </a:cubicBezTo>
                  <a:lnTo>
                    <a:pt x="55128" y="70758"/>
                  </a:lnTo>
                  <a:cubicBezTo>
                    <a:pt x="57590" y="67120"/>
                    <a:pt x="61678" y="64808"/>
                    <a:pt x="66066" y="64573"/>
                  </a:cubicBezTo>
                  <a:lnTo>
                    <a:pt x="251707" y="54256"/>
                  </a:lnTo>
                  <a:cubicBezTo>
                    <a:pt x="251985" y="54256"/>
                    <a:pt x="252264" y="54213"/>
                    <a:pt x="252542" y="54170"/>
                  </a:cubicBezTo>
                  <a:lnTo>
                    <a:pt x="353186" y="37389"/>
                  </a:lnTo>
                  <a:cubicBezTo>
                    <a:pt x="354085" y="37239"/>
                    <a:pt x="354984" y="37175"/>
                    <a:pt x="355883" y="37196"/>
                  </a:cubicBezTo>
                  <a:lnTo>
                    <a:pt x="433046" y="39230"/>
                  </a:lnTo>
                  <a:cubicBezTo>
                    <a:pt x="434288" y="39251"/>
                    <a:pt x="435593" y="38973"/>
                    <a:pt x="436706" y="38416"/>
                  </a:cubicBezTo>
                  <a:lnTo>
                    <a:pt x="493899" y="9820"/>
                  </a:lnTo>
                  <a:cubicBezTo>
                    <a:pt x="500192" y="6673"/>
                    <a:pt x="507919" y="8664"/>
                    <a:pt x="511922" y="14465"/>
                  </a:cubicBezTo>
                  <a:lnTo>
                    <a:pt x="525364" y="34007"/>
                  </a:lnTo>
                  <a:cubicBezTo>
                    <a:pt x="527311" y="36832"/>
                    <a:pt x="530822" y="38031"/>
                    <a:pt x="534097" y="37004"/>
                  </a:cubicBezTo>
                  <a:lnTo>
                    <a:pt x="648846" y="659"/>
                  </a:lnTo>
                  <a:cubicBezTo>
                    <a:pt x="653191" y="-711"/>
                    <a:pt x="657943" y="81"/>
                    <a:pt x="661582" y="2799"/>
                  </a:cubicBezTo>
                  <a:lnTo>
                    <a:pt x="746493" y="65985"/>
                  </a:lnTo>
                  <a:cubicBezTo>
                    <a:pt x="748356" y="67376"/>
                    <a:pt x="749854" y="69217"/>
                    <a:pt x="750860" y="71315"/>
                  </a:cubicBezTo>
                  <a:lnTo>
                    <a:pt x="818755" y="215346"/>
                  </a:lnTo>
                  <a:cubicBezTo>
                    <a:pt x="819333" y="216566"/>
                    <a:pt x="820210" y="217615"/>
                    <a:pt x="821324" y="218385"/>
                  </a:cubicBezTo>
                  <a:lnTo>
                    <a:pt x="878345" y="258305"/>
                  </a:lnTo>
                  <a:cubicBezTo>
                    <a:pt x="880336" y="259696"/>
                    <a:pt x="882926" y="260081"/>
                    <a:pt x="885237" y="259311"/>
                  </a:cubicBezTo>
                  <a:lnTo>
                    <a:pt x="916231" y="248972"/>
                  </a:lnTo>
                  <a:cubicBezTo>
                    <a:pt x="922610" y="246832"/>
                    <a:pt x="929673" y="249550"/>
                    <a:pt x="933012" y="255394"/>
                  </a:cubicBezTo>
                  <a:lnTo>
                    <a:pt x="939005" y="265861"/>
                  </a:lnTo>
                  <a:cubicBezTo>
                    <a:pt x="940161" y="267872"/>
                    <a:pt x="942131" y="269264"/>
                    <a:pt x="944421" y="269649"/>
                  </a:cubicBezTo>
                  <a:cubicBezTo>
                    <a:pt x="946711" y="270034"/>
                    <a:pt x="949044" y="269392"/>
                    <a:pt x="950799" y="267872"/>
                  </a:cubicBezTo>
                  <a:cubicBezTo>
                    <a:pt x="955936" y="263442"/>
                    <a:pt x="963043" y="263185"/>
                    <a:pt x="968479" y="267209"/>
                  </a:cubicBezTo>
                  <a:cubicBezTo>
                    <a:pt x="973938" y="271233"/>
                    <a:pt x="975757" y="278104"/>
                    <a:pt x="973017" y="284311"/>
                  </a:cubicBezTo>
                  <a:lnTo>
                    <a:pt x="938599" y="362416"/>
                  </a:lnTo>
                  <a:cubicBezTo>
                    <a:pt x="937957" y="363850"/>
                    <a:pt x="937785" y="365434"/>
                    <a:pt x="938064" y="366975"/>
                  </a:cubicBezTo>
                  <a:lnTo>
                    <a:pt x="949215" y="426480"/>
                  </a:lnTo>
                  <a:cubicBezTo>
                    <a:pt x="949665" y="428856"/>
                    <a:pt x="951206" y="430911"/>
                    <a:pt x="953368" y="431981"/>
                  </a:cubicBezTo>
                  <a:lnTo>
                    <a:pt x="1049175" y="479884"/>
                  </a:lnTo>
                  <a:cubicBezTo>
                    <a:pt x="1049924" y="480248"/>
                    <a:pt x="1050716" y="480505"/>
                    <a:pt x="1051550" y="480633"/>
                  </a:cubicBezTo>
                  <a:lnTo>
                    <a:pt x="1074625" y="483930"/>
                  </a:lnTo>
                  <a:cubicBezTo>
                    <a:pt x="1078477" y="484486"/>
                    <a:pt x="1081345" y="487440"/>
                    <a:pt x="1081774" y="491314"/>
                  </a:cubicBezTo>
                  <a:cubicBezTo>
                    <a:pt x="1082202" y="495188"/>
                    <a:pt x="1080040" y="498698"/>
                    <a:pt x="1076401" y="500069"/>
                  </a:cubicBezTo>
                  <a:lnTo>
                    <a:pt x="1020171" y="521345"/>
                  </a:lnTo>
                  <a:cubicBezTo>
                    <a:pt x="1017003" y="522543"/>
                    <a:pt x="1013515" y="522565"/>
                    <a:pt x="1010347" y="521409"/>
                  </a:cubicBezTo>
                  <a:lnTo>
                    <a:pt x="918928" y="488339"/>
                  </a:lnTo>
                  <a:cubicBezTo>
                    <a:pt x="916723" y="487547"/>
                    <a:pt x="914305" y="487782"/>
                    <a:pt x="912314" y="488981"/>
                  </a:cubicBezTo>
                  <a:lnTo>
                    <a:pt x="844804" y="529478"/>
                  </a:lnTo>
                  <a:cubicBezTo>
                    <a:pt x="842600" y="530805"/>
                    <a:pt x="840074" y="531490"/>
                    <a:pt x="837505" y="531490"/>
                  </a:cubicBezTo>
                  <a:lnTo>
                    <a:pt x="777295" y="531490"/>
                  </a:lnTo>
                  <a:cubicBezTo>
                    <a:pt x="776010" y="531490"/>
                    <a:pt x="774726" y="531811"/>
                    <a:pt x="773592" y="532432"/>
                  </a:cubicBezTo>
                  <a:lnTo>
                    <a:pt x="734207" y="553922"/>
                  </a:lnTo>
                  <a:cubicBezTo>
                    <a:pt x="732088" y="555078"/>
                    <a:pt x="729755" y="555656"/>
                    <a:pt x="727422" y="555656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07" name="Freeform: Shape 40">
              <a:extLst>
                <a:ext uri="{FF2B5EF4-FFF2-40B4-BE49-F238E27FC236}">
                  <a16:creationId xmlns:a16="http://schemas.microsoft.com/office/drawing/2014/main" id="{4DA37A77-E760-C9B7-5535-ADC14285B55D}"/>
                </a:ext>
              </a:extLst>
            </p:cNvPr>
            <p:cNvSpPr/>
            <p:nvPr/>
          </p:nvSpPr>
          <p:spPr>
            <a:xfrm>
              <a:off x="3490039" y="4016477"/>
              <a:ext cx="821786" cy="345169"/>
            </a:xfrm>
            <a:custGeom>
              <a:avLst/>
              <a:gdLst>
                <a:gd name="connsiteX0" fmla="*/ 189417 w 892784"/>
                <a:gd name="connsiteY0" fmla="*/ 374969 h 374990"/>
                <a:gd name="connsiteX1" fmla="*/ 169961 w 892784"/>
                <a:gd name="connsiteY1" fmla="*/ 370773 h 374990"/>
                <a:gd name="connsiteX2" fmla="*/ 98448 w 892784"/>
                <a:gd name="connsiteY2" fmla="*/ 338388 h 374990"/>
                <a:gd name="connsiteX3" fmla="*/ 65464 w 892784"/>
                <a:gd name="connsiteY3" fmla="*/ 338110 h 374990"/>
                <a:gd name="connsiteX4" fmla="*/ 4483 w 892784"/>
                <a:gd name="connsiteY4" fmla="*/ 364481 h 374990"/>
                <a:gd name="connsiteX5" fmla="*/ 266 w 892784"/>
                <a:gd name="connsiteY5" fmla="*/ 362811 h 374990"/>
                <a:gd name="connsiteX6" fmla="*/ 1936 w 892784"/>
                <a:gd name="connsiteY6" fmla="*/ 358594 h 374990"/>
                <a:gd name="connsiteX7" fmla="*/ 62917 w 892784"/>
                <a:gd name="connsiteY7" fmla="*/ 332224 h 374990"/>
                <a:gd name="connsiteX8" fmla="*/ 101103 w 892784"/>
                <a:gd name="connsiteY8" fmla="*/ 332545 h 374990"/>
                <a:gd name="connsiteX9" fmla="*/ 172615 w 892784"/>
                <a:gd name="connsiteY9" fmla="*/ 364930 h 374990"/>
                <a:gd name="connsiteX10" fmla="*/ 213862 w 892784"/>
                <a:gd name="connsiteY10" fmla="*/ 360414 h 374990"/>
                <a:gd name="connsiteX11" fmla="*/ 239825 w 892784"/>
                <a:gd name="connsiteY11" fmla="*/ 340936 h 374990"/>
                <a:gd name="connsiteX12" fmla="*/ 270904 w 892784"/>
                <a:gd name="connsiteY12" fmla="*/ 331582 h 374990"/>
                <a:gd name="connsiteX13" fmla="*/ 307934 w 892784"/>
                <a:gd name="connsiteY13" fmla="*/ 333765 h 374990"/>
                <a:gd name="connsiteX14" fmla="*/ 338735 w 892784"/>
                <a:gd name="connsiteY14" fmla="*/ 322292 h 374990"/>
                <a:gd name="connsiteX15" fmla="*/ 398689 w 892784"/>
                <a:gd name="connsiteY15" fmla="*/ 263965 h 374990"/>
                <a:gd name="connsiteX16" fmla="*/ 410761 w 892784"/>
                <a:gd name="connsiteY16" fmla="*/ 255446 h 374990"/>
                <a:gd name="connsiteX17" fmla="*/ 526110 w 892784"/>
                <a:gd name="connsiteY17" fmla="*/ 198681 h 374990"/>
                <a:gd name="connsiteX18" fmla="*/ 544004 w 892784"/>
                <a:gd name="connsiteY18" fmla="*/ 181429 h 374990"/>
                <a:gd name="connsiteX19" fmla="*/ 559544 w 892784"/>
                <a:gd name="connsiteY19" fmla="*/ 152555 h 374990"/>
                <a:gd name="connsiteX20" fmla="*/ 583731 w 892784"/>
                <a:gd name="connsiteY20" fmla="*/ 131065 h 374990"/>
                <a:gd name="connsiteX21" fmla="*/ 645226 w 892784"/>
                <a:gd name="connsiteY21" fmla="*/ 106749 h 374990"/>
                <a:gd name="connsiteX22" fmla="*/ 666331 w 892784"/>
                <a:gd name="connsiteY22" fmla="*/ 87763 h 374990"/>
                <a:gd name="connsiteX23" fmla="*/ 668043 w 892784"/>
                <a:gd name="connsiteY23" fmla="*/ 84488 h 374990"/>
                <a:gd name="connsiteX24" fmla="*/ 715668 w 892784"/>
                <a:gd name="connsiteY24" fmla="*/ 59573 h 374990"/>
                <a:gd name="connsiteX25" fmla="*/ 749059 w 892784"/>
                <a:gd name="connsiteY25" fmla="*/ 48422 h 374990"/>
                <a:gd name="connsiteX26" fmla="*/ 785383 w 892784"/>
                <a:gd name="connsiteY26" fmla="*/ 13276 h 374990"/>
                <a:gd name="connsiteX27" fmla="*/ 822755 w 892784"/>
                <a:gd name="connsiteY27" fmla="*/ 219 h 374990"/>
                <a:gd name="connsiteX28" fmla="*/ 889880 w 892784"/>
                <a:gd name="connsiteY28" fmla="*/ 6769 h 374990"/>
                <a:gd name="connsiteX29" fmla="*/ 892769 w 892784"/>
                <a:gd name="connsiteY29" fmla="*/ 10279 h 374990"/>
                <a:gd name="connsiteX30" fmla="*/ 889259 w 892784"/>
                <a:gd name="connsiteY30" fmla="*/ 13168 h 374990"/>
                <a:gd name="connsiteX31" fmla="*/ 822134 w 892784"/>
                <a:gd name="connsiteY31" fmla="*/ 6619 h 374990"/>
                <a:gd name="connsiteX32" fmla="*/ 789835 w 892784"/>
                <a:gd name="connsiteY32" fmla="*/ 17899 h 374990"/>
                <a:gd name="connsiteX33" fmla="*/ 753512 w 892784"/>
                <a:gd name="connsiteY33" fmla="*/ 53045 h 374990"/>
                <a:gd name="connsiteX34" fmla="*/ 714855 w 892784"/>
                <a:gd name="connsiteY34" fmla="*/ 65952 h 374990"/>
                <a:gd name="connsiteX35" fmla="*/ 673716 w 892784"/>
                <a:gd name="connsiteY35" fmla="*/ 87485 h 374990"/>
                <a:gd name="connsiteX36" fmla="*/ 672003 w 892784"/>
                <a:gd name="connsiteY36" fmla="*/ 90760 h 374990"/>
                <a:gd name="connsiteX37" fmla="*/ 647559 w 892784"/>
                <a:gd name="connsiteY37" fmla="*/ 112742 h 374990"/>
                <a:gd name="connsiteX38" fmla="*/ 586064 w 892784"/>
                <a:gd name="connsiteY38" fmla="*/ 137058 h 374990"/>
                <a:gd name="connsiteX39" fmla="*/ 565174 w 892784"/>
                <a:gd name="connsiteY39" fmla="*/ 155637 h 374990"/>
                <a:gd name="connsiteX40" fmla="*/ 549634 w 892784"/>
                <a:gd name="connsiteY40" fmla="*/ 184512 h 374990"/>
                <a:gd name="connsiteX41" fmla="*/ 528936 w 892784"/>
                <a:gd name="connsiteY41" fmla="*/ 204461 h 374990"/>
                <a:gd name="connsiteX42" fmla="*/ 413587 w 892784"/>
                <a:gd name="connsiteY42" fmla="*/ 261225 h 374990"/>
                <a:gd name="connsiteX43" fmla="*/ 403163 w 892784"/>
                <a:gd name="connsiteY43" fmla="*/ 268588 h 374990"/>
                <a:gd name="connsiteX44" fmla="*/ 343209 w 892784"/>
                <a:gd name="connsiteY44" fmla="*/ 326916 h 374990"/>
                <a:gd name="connsiteX45" fmla="*/ 307549 w 892784"/>
                <a:gd name="connsiteY45" fmla="*/ 340186 h 374990"/>
                <a:gd name="connsiteX46" fmla="*/ 270519 w 892784"/>
                <a:gd name="connsiteY46" fmla="*/ 338003 h 374990"/>
                <a:gd name="connsiteX47" fmla="*/ 243678 w 892784"/>
                <a:gd name="connsiteY47" fmla="*/ 346073 h 374990"/>
                <a:gd name="connsiteX48" fmla="*/ 217714 w 892784"/>
                <a:gd name="connsiteY48" fmla="*/ 365551 h 374990"/>
                <a:gd name="connsiteX49" fmla="*/ 189417 w 892784"/>
                <a:gd name="connsiteY49" fmla="*/ 374990 h 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92784" h="374990">
                  <a:moveTo>
                    <a:pt x="189417" y="374969"/>
                  </a:moveTo>
                  <a:cubicBezTo>
                    <a:pt x="182825" y="374969"/>
                    <a:pt x="176189" y="373578"/>
                    <a:pt x="169961" y="370773"/>
                  </a:cubicBezTo>
                  <a:lnTo>
                    <a:pt x="98448" y="338388"/>
                  </a:lnTo>
                  <a:cubicBezTo>
                    <a:pt x="88003" y="333658"/>
                    <a:pt x="75995" y="333551"/>
                    <a:pt x="65464" y="338110"/>
                  </a:cubicBezTo>
                  <a:lnTo>
                    <a:pt x="4483" y="364481"/>
                  </a:lnTo>
                  <a:cubicBezTo>
                    <a:pt x="2856" y="365187"/>
                    <a:pt x="972" y="364438"/>
                    <a:pt x="266" y="362811"/>
                  </a:cubicBezTo>
                  <a:cubicBezTo>
                    <a:pt x="-440" y="361184"/>
                    <a:pt x="309" y="359300"/>
                    <a:pt x="1936" y="358594"/>
                  </a:cubicBezTo>
                  <a:lnTo>
                    <a:pt x="62917" y="332224"/>
                  </a:lnTo>
                  <a:cubicBezTo>
                    <a:pt x="75096" y="326959"/>
                    <a:pt x="89009" y="327087"/>
                    <a:pt x="101103" y="332545"/>
                  </a:cubicBezTo>
                  <a:lnTo>
                    <a:pt x="172615" y="364930"/>
                  </a:lnTo>
                  <a:cubicBezTo>
                    <a:pt x="186164" y="371073"/>
                    <a:pt x="201960" y="369340"/>
                    <a:pt x="213862" y="360414"/>
                  </a:cubicBezTo>
                  <a:lnTo>
                    <a:pt x="239825" y="340936"/>
                  </a:lnTo>
                  <a:cubicBezTo>
                    <a:pt x="248729" y="334257"/>
                    <a:pt x="259753" y="330939"/>
                    <a:pt x="270904" y="331582"/>
                  </a:cubicBezTo>
                  <a:lnTo>
                    <a:pt x="307934" y="333765"/>
                  </a:lnTo>
                  <a:cubicBezTo>
                    <a:pt x="319343" y="334450"/>
                    <a:pt x="330559" y="330255"/>
                    <a:pt x="338735" y="322292"/>
                  </a:cubicBezTo>
                  <a:lnTo>
                    <a:pt x="398689" y="263965"/>
                  </a:lnTo>
                  <a:cubicBezTo>
                    <a:pt x="402243" y="260497"/>
                    <a:pt x="406309" y="257629"/>
                    <a:pt x="410761" y="255446"/>
                  </a:cubicBezTo>
                  <a:lnTo>
                    <a:pt x="526110" y="198681"/>
                  </a:lnTo>
                  <a:cubicBezTo>
                    <a:pt x="533773" y="194914"/>
                    <a:pt x="539938" y="188964"/>
                    <a:pt x="544004" y="181429"/>
                  </a:cubicBezTo>
                  <a:lnTo>
                    <a:pt x="559544" y="152555"/>
                  </a:lnTo>
                  <a:cubicBezTo>
                    <a:pt x="564810" y="142773"/>
                    <a:pt x="573393" y="135131"/>
                    <a:pt x="583731" y="131065"/>
                  </a:cubicBezTo>
                  <a:lnTo>
                    <a:pt x="645226" y="106749"/>
                  </a:lnTo>
                  <a:cubicBezTo>
                    <a:pt x="654302" y="103153"/>
                    <a:pt x="661815" y="96411"/>
                    <a:pt x="666331" y="87763"/>
                  </a:cubicBezTo>
                  <a:lnTo>
                    <a:pt x="668043" y="84488"/>
                  </a:lnTo>
                  <a:cubicBezTo>
                    <a:pt x="677119" y="67151"/>
                    <a:pt x="696276" y="57155"/>
                    <a:pt x="715668" y="59573"/>
                  </a:cubicBezTo>
                  <a:cubicBezTo>
                    <a:pt x="727955" y="61115"/>
                    <a:pt x="740134" y="57048"/>
                    <a:pt x="749059" y="48422"/>
                  </a:cubicBezTo>
                  <a:lnTo>
                    <a:pt x="785383" y="13276"/>
                  </a:lnTo>
                  <a:cubicBezTo>
                    <a:pt x="795336" y="3644"/>
                    <a:pt x="808971" y="-1108"/>
                    <a:pt x="822755" y="219"/>
                  </a:cubicBezTo>
                  <a:lnTo>
                    <a:pt x="889880" y="6769"/>
                  </a:lnTo>
                  <a:cubicBezTo>
                    <a:pt x="891635" y="6940"/>
                    <a:pt x="892941" y="8502"/>
                    <a:pt x="892769" y="10279"/>
                  </a:cubicBezTo>
                  <a:cubicBezTo>
                    <a:pt x="892598" y="12034"/>
                    <a:pt x="891036" y="13318"/>
                    <a:pt x="889259" y="13168"/>
                  </a:cubicBezTo>
                  <a:lnTo>
                    <a:pt x="822134" y="6619"/>
                  </a:lnTo>
                  <a:cubicBezTo>
                    <a:pt x="810212" y="5441"/>
                    <a:pt x="798440" y="9573"/>
                    <a:pt x="789835" y="17899"/>
                  </a:cubicBezTo>
                  <a:lnTo>
                    <a:pt x="753512" y="53045"/>
                  </a:lnTo>
                  <a:cubicBezTo>
                    <a:pt x="743195" y="63020"/>
                    <a:pt x="729110" y="67729"/>
                    <a:pt x="714855" y="65952"/>
                  </a:cubicBezTo>
                  <a:cubicBezTo>
                    <a:pt x="698095" y="63854"/>
                    <a:pt x="681550" y="72502"/>
                    <a:pt x="673716" y="87485"/>
                  </a:cubicBezTo>
                  <a:lnTo>
                    <a:pt x="672003" y="90760"/>
                  </a:lnTo>
                  <a:cubicBezTo>
                    <a:pt x="666759" y="100777"/>
                    <a:pt x="658069" y="108590"/>
                    <a:pt x="647559" y="112742"/>
                  </a:cubicBezTo>
                  <a:lnTo>
                    <a:pt x="586064" y="137058"/>
                  </a:lnTo>
                  <a:cubicBezTo>
                    <a:pt x="577139" y="140589"/>
                    <a:pt x="569711" y="147182"/>
                    <a:pt x="565174" y="155637"/>
                  </a:cubicBezTo>
                  <a:lnTo>
                    <a:pt x="549634" y="184512"/>
                  </a:lnTo>
                  <a:cubicBezTo>
                    <a:pt x="544946" y="193202"/>
                    <a:pt x="537797" y="200115"/>
                    <a:pt x="528936" y="204461"/>
                  </a:cubicBezTo>
                  <a:lnTo>
                    <a:pt x="413587" y="261225"/>
                  </a:lnTo>
                  <a:cubicBezTo>
                    <a:pt x="409734" y="263109"/>
                    <a:pt x="406245" y="265592"/>
                    <a:pt x="403163" y="268588"/>
                  </a:cubicBezTo>
                  <a:lnTo>
                    <a:pt x="343209" y="326916"/>
                  </a:lnTo>
                  <a:cubicBezTo>
                    <a:pt x="333727" y="336141"/>
                    <a:pt x="320713" y="340957"/>
                    <a:pt x="307549" y="340186"/>
                  </a:cubicBezTo>
                  <a:lnTo>
                    <a:pt x="270519" y="338003"/>
                  </a:lnTo>
                  <a:cubicBezTo>
                    <a:pt x="260909" y="337447"/>
                    <a:pt x="251383" y="340315"/>
                    <a:pt x="243678" y="346073"/>
                  </a:cubicBezTo>
                  <a:lnTo>
                    <a:pt x="217714" y="365551"/>
                  </a:lnTo>
                  <a:cubicBezTo>
                    <a:pt x="209409" y="371779"/>
                    <a:pt x="199456" y="374990"/>
                    <a:pt x="189417" y="374990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08" name="Freeform: Shape 42">
              <a:extLst>
                <a:ext uri="{FF2B5EF4-FFF2-40B4-BE49-F238E27FC236}">
                  <a16:creationId xmlns:a16="http://schemas.microsoft.com/office/drawing/2014/main" id="{DDB9C401-E9E2-76DC-6DA6-9EB96B9BEDEC}"/>
                </a:ext>
              </a:extLst>
            </p:cNvPr>
            <p:cNvSpPr/>
            <p:nvPr/>
          </p:nvSpPr>
          <p:spPr>
            <a:xfrm>
              <a:off x="3630919" y="4768951"/>
              <a:ext cx="194112" cy="213119"/>
            </a:xfrm>
            <a:custGeom>
              <a:avLst/>
              <a:gdLst>
                <a:gd name="connsiteX0" fmla="*/ 204670 w 210882"/>
                <a:gd name="connsiteY0" fmla="*/ 203108 h 231532"/>
                <a:gd name="connsiteX1" fmla="*/ 204670 w 210882"/>
                <a:gd name="connsiteY1" fmla="*/ 203108 h 231532"/>
                <a:gd name="connsiteX2" fmla="*/ 210599 w 210882"/>
                <a:gd name="connsiteY2" fmla="*/ 195059 h 231532"/>
                <a:gd name="connsiteX3" fmla="*/ 190350 w 210882"/>
                <a:gd name="connsiteY3" fmla="*/ 129241 h 231532"/>
                <a:gd name="connsiteX4" fmla="*/ 173162 w 210882"/>
                <a:gd name="connsiteY4" fmla="*/ 120144 h 231532"/>
                <a:gd name="connsiteX5" fmla="*/ 166206 w 210882"/>
                <a:gd name="connsiteY5" fmla="*/ 108585 h 231532"/>
                <a:gd name="connsiteX6" fmla="*/ 166206 w 210882"/>
                <a:gd name="connsiteY6" fmla="*/ 103384 h 231532"/>
                <a:gd name="connsiteX7" fmla="*/ 149960 w 210882"/>
                <a:gd name="connsiteY7" fmla="*/ 90691 h 231532"/>
                <a:gd name="connsiteX8" fmla="*/ 134249 w 210882"/>
                <a:gd name="connsiteY8" fmla="*/ 81701 h 231532"/>
                <a:gd name="connsiteX9" fmla="*/ 121257 w 210882"/>
                <a:gd name="connsiteY9" fmla="*/ 37758 h 231532"/>
                <a:gd name="connsiteX10" fmla="*/ 124424 w 210882"/>
                <a:gd name="connsiteY10" fmla="*/ 26713 h 231532"/>
                <a:gd name="connsiteX11" fmla="*/ 128812 w 210882"/>
                <a:gd name="connsiteY11" fmla="*/ 22818 h 231532"/>
                <a:gd name="connsiteX12" fmla="*/ 123804 w 210882"/>
                <a:gd name="connsiteY12" fmla="*/ 4302 h 231532"/>
                <a:gd name="connsiteX13" fmla="*/ 102292 w 210882"/>
                <a:gd name="connsiteY13" fmla="*/ 0 h 231532"/>
                <a:gd name="connsiteX14" fmla="*/ 78062 w 210882"/>
                <a:gd name="connsiteY14" fmla="*/ 19093 h 231532"/>
                <a:gd name="connsiteX15" fmla="*/ 69714 w 210882"/>
                <a:gd name="connsiteY15" fmla="*/ 18237 h 231532"/>
                <a:gd name="connsiteX16" fmla="*/ 50707 w 210882"/>
                <a:gd name="connsiteY16" fmla="*/ 25750 h 231532"/>
                <a:gd name="connsiteX17" fmla="*/ 48567 w 210882"/>
                <a:gd name="connsiteY17" fmla="*/ 28211 h 231532"/>
                <a:gd name="connsiteX18" fmla="*/ 44693 w 210882"/>
                <a:gd name="connsiteY18" fmla="*/ 50814 h 231532"/>
                <a:gd name="connsiteX19" fmla="*/ 49658 w 210882"/>
                <a:gd name="connsiteY19" fmla="*/ 63422 h 231532"/>
                <a:gd name="connsiteX20" fmla="*/ 38614 w 210882"/>
                <a:gd name="connsiteY20" fmla="*/ 72454 h 231532"/>
                <a:gd name="connsiteX21" fmla="*/ 29838 w 210882"/>
                <a:gd name="connsiteY21" fmla="*/ 66760 h 231532"/>
                <a:gd name="connsiteX22" fmla="*/ 0 w 210882"/>
                <a:gd name="connsiteY22" fmla="*/ 79539 h 231532"/>
                <a:gd name="connsiteX23" fmla="*/ 21854 w 210882"/>
                <a:gd name="connsiteY23" fmla="*/ 109034 h 231532"/>
                <a:gd name="connsiteX24" fmla="*/ 30459 w 210882"/>
                <a:gd name="connsiteY24" fmla="*/ 128727 h 231532"/>
                <a:gd name="connsiteX25" fmla="*/ 38357 w 210882"/>
                <a:gd name="connsiteY25" fmla="*/ 170444 h 231532"/>
                <a:gd name="connsiteX26" fmla="*/ 105481 w 210882"/>
                <a:gd name="connsiteY26" fmla="*/ 178706 h 231532"/>
                <a:gd name="connsiteX27" fmla="*/ 152100 w 210882"/>
                <a:gd name="connsiteY27" fmla="*/ 195445 h 231532"/>
                <a:gd name="connsiteX28" fmla="*/ 208801 w 210882"/>
                <a:gd name="connsiteY28" fmla="*/ 231532 h 231532"/>
                <a:gd name="connsiteX29" fmla="*/ 199083 w 210882"/>
                <a:gd name="connsiteY29" fmla="*/ 212119 h 231532"/>
                <a:gd name="connsiteX30" fmla="*/ 204648 w 210882"/>
                <a:gd name="connsiteY30" fmla="*/ 203129 h 23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0882" h="231532">
                  <a:moveTo>
                    <a:pt x="204670" y="203108"/>
                  </a:moveTo>
                  <a:lnTo>
                    <a:pt x="204670" y="203108"/>
                  </a:lnTo>
                  <a:cubicBezTo>
                    <a:pt x="208844" y="203108"/>
                    <a:pt x="211840" y="199062"/>
                    <a:pt x="210599" y="195059"/>
                  </a:cubicBezTo>
                  <a:lnTo>
                    <a:pt x="190350" y="129241"/>
                  </a:lnTo>
                  <a:lnTo>
                    <a:pt x="173162" y="120144"/>
                  </a:lnTo>
                  <a:cubicBezTo>
                    <a:pt x="168882" y="117875"/>
                    <a:pt x="166206" y="113422"/>
                    <a:pt x="166206" y="108585"/>
                  </a:cubicBezTo>
                  <a:lnTo>
                    <a:pt x="166206" y="103384"/>
                  </a:lnTo>
                  <a:cubicBezTo>
                    <a:pt x="166206" y="94886"/>
                    <a:pt x="158201" y="88636"/>
                    <a:pt x="149960" y="90691"/>
                  </a:cubicBezTo>
                  <a:cubicBezTo>
                    <a:pt x="143153" y="92382"/>
                    <a:pt x="136240" y="88422"/>
                    <a:pt x="134249" y="81701"/>
                  </a:cubicBezTo>
                  <a:lnTo>
                    <a:pt x="121257" y="37758"/>
                  </a:lnTo>
                  <a:cubicBezTo>
                    <a:pt x="120079" y="33776"/>
                    <a:pt x="121321" y="29474"/>
                    <a:pt x="124424" y="26713"/>
                  </a:cubicBezTo>
                  <a:lnTo>
                    <a:pt x="128812" y="22818"/>
                  </a:lnTo>
                  <a:cubicBezTo>
                    <a:pt x="135426" y="16931"/>
                    <a:pt x="132472" y="6036"/>
                    <a:pt x="123804" y="4302"/>
                  </a:cubicBezTo>
                  <a:lnTo>
                    <a:pt x="102292" y="0"/>
                  </a:lnTo>
                  <a:cubicBezTo>
                    <a:pt x="100708" y="11858"/>
                    <a:pt x="89985" y="20334"/>
                    <a:pt x="78062" y="19093"/>
                  </a:cubicBezTo>
                  <a:lnTo>
                    <a:pt x="69714" y="18237"/>
                  </a:lnTo>
                  <a:cubicBezTo>
                    <a:pt x="62522" y="17487"/>
                    <a:pt x="55438" y="20291"/>
                    <a:pt x="50707" y="25750"/>
                  </a:cubicBezTo>
                  <a:lnTo>
                    <a:pt x="48567" y="28211"/>
                  </a:lnTo>
                  <a:cubicBezTo>
                    <a:pt x="43173" y="34440"/>
                    <a:pt x="41674" y="43152"/>
                    <a:pt x="44693" y="50814"/>
                  </a:cubicBezTo>
                  <a:lnTo>
                    <a:pt x="49658" y="63422"/>
                  </a:lnTo>
                  <a:cubicBezTo>
                    <a:pt x="52334" y="70207"/>
                    <a:pt x="44714" y="76414"/>
                    <a:pt x="38614" y="72454"/>
                  </a:cubicBezTo>
                  <a:lnTo>
                    <a:pt x="29838" y="66760"/>
                  </a:lnTo>
                  <a:lnTo>
                    <a:pt x="0" y="79539"/>
                  </a:lnTo>
                  <a:lnTo>
                    <a:pt x="21854" y="109034"/>
                  </a:lnTo>
                  <a:cubicBezTo>
                    <a:pt x="26178" y="114857"/>
                    <a:pt x="29110" y="121599"/>
                    <a:pt x="30459" y="128727"/>
                  </a:cubicBezTo>
                  <a:lnTo>
                    <a:pt x="38357" y="170444"/>
                  </a:lnTo>
                  <a:lnTo>
                    <a:pt x="105481" y="178706"/>
                  </a:lnTo>
                  <a:cubicBezTo>
                    <a:pt x="122070" y="180739"/>
                    <a:pt x="137995" y="186455"/>
                    <a:pt x="152100" y="195445"/>
                  </a:cubicBezTo>
                  <a:lnTo>
                    <a:pt x="208801" y="231532"/>
                  </a:lnTo>
                  <a:lnTo>
                    <a:pt x="199083" y="212119"/>
                  </a:lnTo>
                  <a:cubicBezTo>
                    <a:pt x="197007" y="207987"/>
                    <a:pt x="200025" y="203129"/>
                    <a:pt x="204648" y="203129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09" name="Freeform: Shape 43">
              <a:extLst>
                <a:ext uri="{FF2B5EF4-FFF2-40B4-BE49-F238E27FC236}">
                  <a16:creationId xmlns:a16="http://schemas.microsoft.com/office/drawing/2014/main" id="{55646031-347D-0BC6-038F-3F1BC2DA03AA}"/>
                </a:ext>
              </a:extLst>
            </p:cNvPr>
            <p:cNvSpPr/>
            <p:nvPr/>
          </p:nvSpPr>
          <p:spPr>
            <a:xfrm>
              <a:off x="4484141" y="4848944"/>
              <a:ext cx="272508" cy="215442"/>
            </a:xfrm>
            <a:custGeom>
              <a:avLst/>
              <a:gdLst>
                <a:gd name="connsiteX0" fmla="*/ 14818 w 296051"/>
                <a:gd name="connsiteY0" fmla="*/ 6826 h 234055"/>
                <a:gd name="connsiteX1" fmla="*/ 47652 w 296051"/>
                <a:gd name="connsiteY1" fmla="*/ 8089 h 234055"/>
                <a:gd name="connsiteX2" fmla="*/ 55615 w 296051"/>
                <a:gd name="connsiteY2" fmla="*/ 6912 h 234055"/>
                <a:gd name="connsiteX3" fmla="*/ 72139 w 296051"/>
                <a:gd name="connsiteY3" fmla="*/ 1197 h 234055"/>
                <a:gd name="connsiteX4" fmla="*/ 97825 w 296051"/>
                <a:gd name="connsiteY4" fmla="*/ 10400 h 234055"/>
                <a:gd name="connsiteX5" fmla="*/ 97953 w 296051"/>
                <a:gd name="connsiteY5" fmla="*/ 10615 h 234055"/>
                <a:gd name="connsiteX6" fmla="*/ 116511 w 296051"/>
                <a:gd name="connsiteY6" fmla="*/ 21017 h 234055"/>
                <a:gd name="connsiteX7" fmla="*/ 168352 w 296051"/>
                <a:gd name="connsiteY7" fmla="*/ 21017 h 234055"/>
                <a:gd name="connsiteX8" fmla="*/ 183335 w 296051"/>
                <a:gd name="connsiteY8" fmla="*/ 15816 h 234055"/>
                <a:gd name="connsiteX9" fmla="*/ 194872 w 296051"/>
                <a:gd name="connsiteY9" fmla="*/ 6719 h 234055"/>
                <a:gd name="connsiteX10" fmla="*/ 233229 w 296051"/>
                <a:gd name="connsiteY10" fmla="*/ 19369 h 234055"/>
                <a:gd name="connsiteX11" fmla="*/ 236590 w 296051"/>
                <a:gd name="connsiteY11" fmla="*/ 31719 h 234055"/>
                <a:gd name="connsiteX12" fmla="*/ 255554 w 296051"/>
                <a:gd name="connsiteY12" fmla="*/ 50384 h 234055"/>
                <a:gd name="connsiteX13" fmla="*/ 296052 w 296051"/>
                <a:gd name="connsiteY13" fmla="*/ 60765 h 234055"/>
                <a:gd name="connsiteX14" fmla="*/ 296052 w 296051"/>
                <a:gd name="connsiteY14" fmla="*/ 90603 h 234055"/>
                <a:gd name="connsiteX15" fmla="*/ 277751 w 296051"/>
                <a:gd name="connsiteY15" fmla="*/ 93643 h 234055"/>
                <a:gd name="connsiteX16" fmla="*/ 271180 w 296051"/>
                <a:gd name="connsiteY16" fmla="*/ 114812 h 234055"/>
                <a:gd name="connsiteX17" fmla="*/ 272871 w 296051"/>
                <a:gd name="connsiteY17" fmla="*/ 116460 h 234055"/>
                <a:gd name="connsiteX18" fmla="*/ 265015 w 296051"/>
                <a:gd name="connsiteY18" fmla="*/ 137779 h 234055"/>
                <a:gd name="connsiteX19" fmla="*/ 213580 w 296051"/>
                <a:gd name="connsiteY19" fmla="*/ 140904 h 234055"/>
                <a:gd name="connsiteX20" fmla="*/ 189264 w 296051"/>
                <a:gd name="connsiteY20" fmla="*/ 151563 h 234055"/>
                <a:gd name="connsiteX21" fmla="*/ 173703 w 296051"/>
                <a:gd name="connsiteY21" fmla="*/ 166525 h 234055"/>
                <a:gd name="connsiteX22" fmla="*/ 147055 w 296051"/>
                <a:gd name="connsiteY22" fmla="*/ 177249 h 234055"/>
                <a:gd name="connsiteX23" fmla="*/ 142217 w 296051"/>
                <a:gd name="connsiteY23" fmla="*/ 177249 h 234055"/>
                <a:gd name="connsiteX24" fmla="*/ 103989 w 296051"/>
                <a:gd name="connsiteY24" fmla="*/ 198696 h 234055"/>
                <a:gd name="connsiteX25" fmla="*/ 95513 w 296051"/>
                <a:gd name="connsiteY25" fmla="*/ 212545 h 234055"/>
                <a:gd name="connsiteX26" fmla="*/ 67473 w 296051"/>
                <a:gd name="connsiteY26" fmla="*/ 231102 h 234055"/>
                <a:gd name="connsiteX27" fmla="*/ 47481 w 296051"/>
                <a:gd name="connsiteY27" fmla="*/ 234056 h 234055"/>
                <a:gd name="connsiteX28" fmla="*/ 33975 w 296051"/>
                <a:gd name="connsiteY28" fmla="*/ 216847 h 234055"/>
                <a:gd name="connsiteX29" fmla="*/ 32155 w 296051"/>
                <a:gd name="connsiteY29" fmla="*/ 170399 h 234055"/>
                <a:gd name="connsiteX30" fmla="*/ 42986 w 296051"/>
                <a:gd name="connsiteY30" fmla="*/ 154153 h 234055"/>
                <a:gd name="connsiteX31" fmla="*/ 30272 w 296051"/>
                <a:gd name="connsiteY31" fmla="*/ 129666 h 234055"/>
                <a:gd name="connsiteX32" fmla="*/ 21175 w 296051"/>
                <a:gd name="connsiteY32" fmla="*/ 129452 h 234055"/>
                <a:gd name="connsiteX33" fmla="*/ 12292 w 296051"/>
                <a:gd name="connsiteY33" fmla="*/ 112008 h 234055"/>
                <a:gd name="connsiteX34" fmla="*/ 19270 w 296051"/>
                <a:gd name="connsiteY34" fmla="*/ 101905 h 234055"/>
                <a:gd name="connsiteX35" fmla="*/ 12142 w 296051"/>
                <a:gd name="connsiteY35" fmla="*/ 84653 h 234055"/>
                <a:gd name="connsiteX36" fmla="*/ 12142 w 296051"/>
                <a:gd name="connsiteY36" fmla="*/ 84653 h 234055"/>
                <a:gd name="connsiteX37" fmla="*/ 6513 w 296051"/>
                <a:gd name="connsiteY37" fmla="*/ 65646 h 234055"/>
                <a:gd name="connsiteX38" fmla="*/ 10815 w 296051"/>
                <a:gd name="connsiteY38" fmla="*/ 61557 h 234055"/>
                <a:gd name="connsiteX39" fmla="*/ 11029 w 296051"/>
                <a:gd name="connsiteY39" fmla="*/ 45611 h 234055"/>
                <a:gd name="connsiteX40" fmla="*/ 3259 w 296051"/>
                <a:gd name="connsiteY40" fmla="*/ 37841 h 234055"/>
                <a:gd name="connsiteX41" fmla="*/ 2296 w 296051"/>
                <a:gd name="connsiteY41" fmla="*/ 23222 h 234055"/>
                <a:gd name="connsiteX42" fmla="*/ 14839 w 296051"/>
                <a:gd name="connsiteY42" fmla="*/ 6826 h 2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6051" h="234055">
                  <a:moveTo>
                    <a:pt x="14818" y="6826"/>
                  </a:moveTo>
                  <a:lnTo>
                    <a:pt x="47652" y="8089"/>
                  </a:lnTo>
                  <a:cubicBezTo>
                    <a:pt x="50349" y="8196"/>
                    <a:pt x="53046" y="7789"/>
                    <a:pt x="55615" y="6912"/>
                  </a:cubicBezTo>
                  <a:lnTo>
                    <a:pt x="72139" y="1197"/>
                  </a:lnTo>
                  <a:cubicBezTo>
                    <a:pt x="81793" y="-2142"/>
                    <a:pt x="92495" y="1689"/>
                    <a:pt x="97825" y="10400"/>
                  </a:cubicBezTo>
                  <a:lnTo>
                    <a:pt x="97953" y="10615"/>
                  </a:lnTo>
                  <a:cubicBezTo>
                    <a:pt x="101913" y="17079"/>
                    <a:pt x="108933" y="21017"/>
                    <a:pt x="116511" y="21017"/>
                  </a:cubicBezTo>
                  <a:lnTo>
                    <a:pt x="168352" y="21017"/>
                  </a:lnTo>
                  <a:cubicBezTo>
                    <a:pt x="173789" y="21017"/>
                    <a:pt x="179076" y="19176"/>
                    <a:pt x="183335" y="15816"/>
                  </a:cubicBezTo>
                  <a:lnTo>
                    <a:pt x="194872" y="6719"/>
                  </a:lnTo>
                  <a:cubicBezTo>
                    <a:pt x="208507" y="-4026"/>
                    <a:pt x="228670" y="2631"/>
                    <a:pt x="233229" y="19369"/>
                  </a:cubicBezTo>
                  <a:lnTo>
                    <a:pt x="236590" y="31719"/>
                  </a:lnTo>
                  <a:cubicBezTo>
                    <a:pt x="239094" y="40902"/>
                    <a:pt x="246329" y="48030"/>
                    <a:pt x="255554" y="50384"/>
                  </a:cubicBezTo>
                  <a:lnTo>
                    <a:pt x="296052" y="60765"/>
                  </a:lnTo>
                  <a:lnTo>
                    <a:pt x="296052" y="90603"/>
                  </a:lnTo>
                  <a:lnTo>
                    <a:pt x="277751" y="93643"/>
                  </a:lnTo>
                  <a:cubicBezTo>
                    <a:pt x="267691" y="95312"/>
                    <a:pt x="263838" y="107727"/>
                    <a:pt x="271180" y="114812"/>
                  </a:cubicBezTo>
                  <a:lnTo>
                    <a:pt x="272871" y="116460"/>
                  </a:lnTo>
                  <a:cubicBezTo>
                    <a:pt x="280640" y="123951"/>
                    <a:pt x="275782" y="137115"/>
                    <a:pt x="265015" y="137779"/>
                  </a:cubicBezTo>
                  <a:lnTo>
                    <a:pt x="213580" y="140904"/>
                  </a:lnTo>
                  <a:cubicBezTo>
                    <a:pt x="204462" y="141460"/>
                    <a:pt x="195836" y="145227"/>
                    <a:pt x="189264" y="151563"/>
                  </a:cubicBezTo>
                  <a:lnTo>
                    <a:pt x="173703" y="166525"/>
                  </a:lnTo>
                  <a:cubicBezTo>
                    <a:pt x="166533" y="173417"/>
                    <a:pt x="156987" y="177249"/>
                    <a:pt x="147055" y="177249"/>
                  </a:cubicBezTo>
                  <a:lnTo>
                    <a:pt x="142217" y="177249"/>
                  </a:lnTo>
                  <a:cubicBezTo>
                    <a:pt x="126613" y="177249"/>
                    <a:pt x="112123" y="185382"/>
                    <a:pt x="103989" y="198696"/>
                  </a:cubicBezTo>
                  <a:lnTo>
                    <a:pt x="95513" y="212545"/>
                  </a:lnTo>
                  <a:cubicBezTo>
                    <a:pt x="89370" y="222583"/>
                    <a:pt x="79117" y="229369"/>
                    <a:pt x="67473" y="231102"/>
                  </a:cubicBezTo>
                  <a:lnTo>
                    <a:pt x="47481" y="234056"/>
                  </a:lnTo>
                  <a:lnTo>
                    <a:pt x="33975" y="216847"/>
                  </a:lnTo>
                  <a:cubicBezTo>
                    <a:pt x="23401" y="203384"/>
                    <a:pt x="22673" y="184633"/>
                    <a:pt x="32155" y="170399"/>
                  </a:cubicBezTo>
                  <a:lnTo>
                    <a:pt x="42986" y="154153"/>
                  </a:lnTo>
                  <a:cubicBezTo>
                    <a:pt x="49857" y="143836"/>
                    <a:pt x="42665" y="129988"/>
                    <a:pt x="30272" y="129666"/>
                  </a:cubicBezTo>
                  <a:lnTo>
                    <a:pt x="21175" y="129452"/>
                  </a:lnTo>
                  <a:cubicBezTo>
                    <a:pt x="12335" y="129238"/>
                    <a:pt x="7262" y="119285"/>
                    <a:pt x="12292" y="112008"/>
                  </a:cubicBezTo>
                  <a:lnTo>
                    <a:pt x="19270" y="101905"/>
                  </a:lnTo>
                  <a:cubicBezTo>
                    <a:pt x="23850" y="95270"/>
                    <a:pt x="20062" y="86108"/>
                    <a:pt x="12142" y="84653"/>
                  </a:cubicBezTo>
                  <a:lnTo>
                    <a:pt x="12142" y="84653"/>
                  </a:lnTo>
                  <a:cubicBezTo>
                    <a:pt x="3195" y="83005"/>
                    <a:pt x="-80" y="71895"/>
                    <a:pt x="6513" y="65646"/>
                  </a:cubicBezTo>
                  <a:lnTo>
                    <a:pt x="10815" y="61557"/>
                  </a:lnTo>
                  <a:cubicBezTo>
                    <a:pt x="15353" y="57255"/>
                    <a:pt x="15439" y="50042"/>
                    <a:pt x="11029" y="45611"/>
                  </a:cubicBezTo>
                  <a:lnTo>
                    <a:pt x="3259" y="37841"/>
                  </a:lnTo>
                  <a:cubicBezTo>
                    <a:pt x="-679" y="33903"/>
                    <a:pt x="-1107" y="27653"/>
                    <a:pt x="2296" y="23222"/>
                  </a:cubicBezTo>
                  <a:lnTo>
                    <a:pt x="14839" y="6826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10" name="Graphic 6">
              <a:extLst>
                <a:ext uri="{FF2B5EF4-FFF2-40B4-BE49-F238E27FC236}">
                  <a16:creationId xmlns:a16="http://schemas.microsoft.com/office/drawing/2014/main" id="{D845C6D4-CA80-C8DE-AA18-BDCE3277476D}"/>
                </a:ext>
              </a:extLst>
            </p:cNvPr>
            <p:cNvGrpSpPr/>
            <p:nvPr/>
          </p:nvGrpSpPr>
          <p:grpSpPr>
            <a:xfrm>
              <a:off x="4219289" y="2646521"/>
              <a:ext cx="1369508" cy="1211226"/>
              <a:chOff x="6369207" y="2571664"/>
              <a:chExt cx="1487827" cy="1315870"/>
            </a:xfrm>
            <a:solidFill>
              <a:srgbClr val="03A9EB"/>
            </a:solidFill>
          </p:grpSpPr>
          <p:sp>
            <p:nvSpPr>
              <p:cNvPr id="1133" name="Freeform: Shape 45">
                <a:extLst>
                  <a:ext uri="{FF2B5EF4-FFF2-40B4-BE49-F238E27FC236}">
                    <a16:creationId xmlns:a16="http://schemas.microsoft.com/office/drawing/2014/main" id="{E193294E-BA56-3AC2-E65C-20FF276E6BC0}"/>
                  </a:ext>
                </a:extLst>
              </p:cNvPr>
              <p:cNvSpPr/>
              <p:nvPr/>
            </p:nvSpPr>
            <p:spPr>
              <a:xfrm>
                <a:off x="6569296" y="3355967"/>
                <a:ext cx="13634" cy="1005"/>
              </a:xfrm>
              <a:custGeom>
                <a:avLst/>
                <a:gdLst>
                  <a:gd name="connsiteX0" fmla="*/ 13635 w 13634"/>
                  <a:gd name="connsiteY0" fmla="*/ 0 h 1005"/>
                  <a:gd name="connsiteX1" fmla="*/ 8519 w 13634"/>
                  <a:gd name="connsiteY1" fmla="*/ 642 h 1005"/>
                  <a:gd name="connsiteX2" fmla="*/ 0 w 13634"/>
                  <a:gd name="connsiteY2" fmla="*/ 1006 h 1005"/>
                  <a:gd name="connsiteX3" fmla="*/ 8519 w 13634"/>
                  <a:gd name="connsiteY3" fmla="*/ 642 h 1005"/>
                  <a:gd name="connsiteX4" fmla="*/ 13635 w 13634"/>
                  <a:gd name="connsiteY4" fmla="*/ 0 h 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4" h="1005">
                    <a:moveTo>
                      <a:pt x="13635" y="0"/>
                    </a:moveTo>
                    <a:cubicBezTo>
                      <a:pt x="11965" y="343"/>
                      <a:pt x="10253" y="557"/>
                      <a:pt x="8519" y="642"/>
                    </a:cubicBezTo>
                    <a:lnTo>
                      <a:pt x="0" y="1006"/>
                    </a:lnTo>
                    <a:lnTo>
                      <a:pt x="8519" y="642"/>
                    </a:lnTo>
                    <a:cubicBezTo>
                      <a:pt x="10253" y="578"/>
                      <a:pt x="11944" y="343"/>
                      <a:pt x="13635" y="0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4" name="Freeform: Shape 46">
                <a:extLst>
                  <a:ext uri="{FF2B5EF4-FFF2-40B4-BE49-F238E27FC236}">
                    <a16:creationId xmlns:a16="http://schemas.microsoft.com/office/drawing/2014/main" id="{CC2C2377-8570-9346-BD32-E43AC230A4A1}"/>
                  </a:ext>
                </a:extLst>
              </p:cNvPr>
              <p:cNvSpPr/>
              <p:nvPr/>
            </p:nvSpPr>
            <p:spPr>
              <a:xfrm>
                <a:off x="6546800" y="3356973"/>
                <a:ext cx="22496" cy="10124"/>
              </a:xfrm>
              <a:custGeom>
                <a:avLst/>
                <a:gdLst>
                  <a:gd name="connsiteX0" fmla="*/ 0 w 22496"/>
                  <a:gd name="connsiteY0" fmla="*/ 10124 h 10124"/>
                  <a:gd name="connsiteX1" fmla="*/ 22496 w 22496"/>
                  <a:gd name="connsiteY1" fmla="*/ 0 h 10124"/>
                  <a:gd name="connsiteX2" fmla="*/ 0 w 22496"/>
                  <a:gd name="connsiteY2" fmla="*/ 10124 h 1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96" h="10124">
                    <a:moveTo>
                      <a:pt x="0" y="10124"/>
                    </a:moveTo>
                    <a:cubicBezTo>
                      <a:pt x="5886" y="4024"/>
                      <a:pt x="13934" y="364"/>
                      <a:pt x="22496" y="0"/>
                    </a:cubicBezTo>
                    <a:cubicBezTo>
                      <a:pt x="13934" y="364"/>
                      <a:pt x="5886" y="4024"/>
                      <a:pt x="0" y="1012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5" name="Freeform: Shape 47">
                <a:extLst>
                  <a:ext uri="{FF2B5EF4-FFF2-40B4-BE49-F238E27FC236}">
                    <a16:creationId xmlns:a16="http://schemas.microsoft.com/office/drawing/2014/main" id="{7F1B96A5-212B-98C2-6783-23AC428EBD71}"/>
                  </a:ext>
                </a:extLst>
              </p:cNvPr>
              <p:cNvSpPr/>
              <p:nvPr/>
            </p:nvSpPr>
            <p:spPr>
              <a:xfrm>
                <a:off x="6493053" y="3418212"/>
                <a:ext cx="7363" cy="1712"/>
              </a:xfrm>
              <a:custGeom>
                <a:avLst/>
                <a:gdLst>
                  <a:gd name="connsiteX0" fmla="*/ 0 w 7363"/>
                  <a:gd name="connsiteY0" fmla="*/ 1712 h 1712"/>
                  <a:gd name="connsiteX1" fmla="*/ 7363 w 7363"/>
                  <a:gd name="connsiteY1" fmla="*/ 0 h 1712"/>
                  <a:gd name="connsiteX2" fmla="*/ 0 w 7363"/>
                  <a:gd name="connsiteY2" fmla="*/ 1712 h 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3" h="1712">
                    <a:moveTo>
                      <a:pt x="0" y="1712"/>
                    </a:moveTo>
                    <a:cubicBezTo>
                      <a:pt x="2526" y="1413"/>
                      <a:pt x="5009" y="835"/>
                      <a:pt x="7363" y="0"/>
                    </a:cubicBezTo>
                    <a:cubicBezTo>
                      <a:pt x="4987" y="856"/>
                      <a:pt x="2526" y="1434"/>
                      <a:pt x="0" y="171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6" name="Freeform: Shape 48">
                <a:extLst>
                  <a:ext uri="{FF2B5EF4-FFF2-40B4-BE49-F238E27FC236}">
                    <a16:creationId xmlns:a16="http://schemas.microsoft.com/office/drawing/2014/main" id="{FEB44F73-4660-D38A-82BF-BB569ADEC4C3}"/>
                  </a:ext>
                </a:extLst>
              </p:cNvPr>
              <p:cNvSpPr/>
              <p:nvPr/>
            </p:nvSpPr>
            <p:spPr>
              <a:xfrm>
                <a:off x="6589352" y="3352692"/>
                <a:ext cx="2739" cy="1284"/>
              </a:xfrm>
              <a:custGeom>
                <a:avLst/>
                <a:gdLst>
                  <a:gd name="connsiteX0" fmla="*/ 0 w 2739"/>
                  <a:gd name="connsiteY0" fmla="*/ 1284 h 1284"/>
                  <a:gd name="connsiteX1" fmla="*/ 2740 w 2739"/>
                  <a:gd name="connsiteY1" fmla="*/ 0 h 1284"/>
                  <a:gd name="connsiteX2" fmla="*/ 0 w 2739"/>
                  <a:gd name="connsiteY2" fmla="*/ 1284 h 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9" h="1284">
                    <a:moveTo>
                      <a:pt x="0" y="1284"/>
                    </a:moveTo>
                    <a:cubicBezTo>
                      <a:pt x="921" y="899"/>
                      <a:pt x="1841" y="471"/>
                      <a:pt x="2740" y="0"/>
                    </a:cubicBezTo>
                    <a:cubicBezTo>
                      <a:pt x="1841" y="471"/>
                      <a:pt x="942" y="899"/>
                      <a:pt x="0" y="128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7" name="Freeform: Shape 49">
                <a:extLst>
                  <a:ext uri="{FF2B5EF4-FFF2-40B4-BE49-F238E27FC236}">
                    <a16:creationId xmlns:a16="http://schemas.microsoft.com/office/drawing/2014/main" id="{40A27256-62C5-D49E-C172-D01BCA5DCCF4}"/>
                  </a:ext>
                </a:extLst>
              </p:cNvPr>
              <p:cNvSpPr/>
              <p:nvPr/>
            </p:nvSpPr>
            <p:spPr>
              <a:xfrm>
                <a:off x="6369207" y="2571664"/>
                <a:ext cx="1487827" cy="1315870"/>
              </a:xfrm>
              <a:custGeom>
                <a:avLst/>
                <a:gdLst>
                  <a:gd name="connsiteX0" fmla="*/ 1482690 w 1487827"/>
                  <a:gd name="connsiteY0" fmla="*/ 320147 h 1315870"/>
                  <a:gd name="connsiteX1" fmla="*/ 1440565 w 1487827"/>
                  <a:gd name="connsiteY1" fmla="*/ 398081 h 1315870"/>
                  <a:gd name="connsiteX2" fmla="*/ 1437184 w 1487827"/>
                  <a:gd name="connsiteY2" fmla="*/ 410517 h 1315870"/>
                  <a:gd name="connsiteX3" fmla="*/ 1436755 w 1487827"/>
                  <a:gd name="connsiteY3" fmla="*/ 422846 h 1315870"/>
                  <a:gd name="connsiteX4" fmla="*/ 1415907 w 1487827"/>
                  <a:gd name="connsiteY4" fmla="*/ 449152 h 1315870"/>
                  <a:gd name="connsiteX5" fmla="*/ 1398912 w 1487827"/>
                  <a:gd name="connsiteY5" fmla="*/ 462166 h 1315870"/>
                  <a:gd name="connsiteX6" fmla="*/ 1331081 w 1487827"/>
                  <a:gd name="connsiteY6" fmla="*/ 578114 h 1315870"/>
                  <a:gd name="connsiteX7" fmla="*/ 1323718 w 1487827"/>
                  <a:gd name="connsiteY7" fmla="*/ 594018 h 1315870"/>
                  <a:gd name="connsiteX8" fmla="*/ 1289706 w 1487827"/>
                  <a:gd name="connsiteY8" fmla="*/ 690809 h 1315870"/>
                  <a:gd name="connsiteX9" fmla="*/ 1253126 w 1487827"/>
                  <a:gd name="connsiteY9" fmla="*/ 673535 h 1315870"/>
                  <a:gd name="connsiteX10" fmla="*/ 1230459 w 1487827"/>
                  <a:gd name="connsiteY10" fmla="*/ 680578 h 1315870"/>
                  <a:gd name="connsiteX11" fmla="*/ 1202569 w 1487827"/>
                  <a:gd name="connsiteY11" fmla="*/ 683831 h 1315870"/>
                  <a:gd name="connsiteX12" fmla="*/ 1195184 w 1487827"/>
                  <a:gd name="connsiteY12" fmla="*/ 676082 h 1315870"/>
                  <a:gd name="connsiteX13" fmla="*/ 1183176 w 1487827"/>
                  <a:gd name="connsiteY13" fmla="*/ 670646 h 1315870"/>
                  <a:gd name="connsiteX14" fmla="*/ 1142401 w 1487827"/>
                  <a:gd name="connsiteY14" fmla="*/ 668976 h 1315870"/>
                  <a:gd name="connsiteX15" fmla="*/ 1134502 w 1487827"/>
                  <a:gd name="connsiteY15" fmla="*/ 684880 h 1315870"/>
                  <a:gd name="connsiteX16" fmla="*/ 1133326 w 1487827"/>
                  <a:gd name="connsiteY16" fmla="*/ 698450 h 1315870"/>
                  <a:gd name="connsiteX17" fmla="*/ 1118000 w 1487827"/>
                  <a:gd name="connsiteY17" fmla="*/ 711571 h 1315870"/>
                  <a:gd name="connsiteX18" fmla="*/ 1116844 w 1487827"/>
                  <a:gd name="connsiteY18" fmla="*/ 725163 h 1315870"/>
                  <a:gd name="connsiteX19" fmla="*/ 1143214 w 1487827"/>
                  <a:gd name="connsiteY19" fmla="*/ 757013 h 1315870"/>
                  <a:gd name="connsiteX20" fmla="*/ 1140753 w 1487827"/>
                  <a:gd name="connsiteY20" fmla="*/ 775335 h 1315870"/>
                  <a:gd name="connsiteX21" fmla="*/ 1128616 w 1487827"/>
                  <a:gd name="connsiteY21" fmla="*/ 783833 h 1315870"/>
                  <a:gd name="connsiteX22" fmla="*/ 1123265 w 1487827"/>
                  <a:gd name="connsiteY22" fmla="*/ 793615 h 1315870"/>
                  <a:gd name="connsiteX23" fmla="*/ 1122880 w 1487827"/>
                  <a:gd name="connsiteY23" fmla="*/ 802562 h 1315870"/>
                  <a:gd name="connsiteX24" fmla="*/ 1104965 w 1487827"/>
                  <a:gd name="connsiteY24" fmla="*/ 813435 h 1315870"/>
                  <a:gd name="connsiteX25" fmla="*/ 1087926 w 1487827"/>
                  <a:gd name="connsiteY25" fmla="*/ 805408 h 1315870"/>
                  <a:gd name="connsiteX26" fmla="*/ 1070610 w 1487827"/>
                  <a:gd name="connsiteY26" fmla="*/ 814056 h 1315870"/>
                  <a:gd name="connsiteX27" fmla="*/ 1068598 w 1487827"/>
                  <a:gd name="connsiteY27" fmla="*/ 823731 h 1315870"/>
                  <a:gd name="connsiteX28" fmla="*/ 1074977 w 1487827"/>
                  <a:gd name="connsiteY28" fmla="*/ 837173 h 1315870"/>
                  <a:gd name="connsiteX29" fmla="*/ 1094818 w 1487827"/>
                  <a:gd name="connsiteY29" fmla="*/ 847533 h 1315870"/>
                  <a:gd name="connsiteX30" fmla="*/ 1104258 w 1487827"/>
                  <a:gd name="connsiteY30" fmla="*/ 848346 h 1315870"/>
                  <a:gd name="connsiteX31" fmla="*/ 1115923 w 1487827"/>
                  <a:gd name="connsiteY31" fmla="*/ 844643 h 1315870"/>
                  <a:gd name="connsiteX32" fmla="*/ 1130629 w 1487827"/>
                  <a:gd name="connsiteY32" fmla="*/ 855366 h 1315870"/>
                  <a:gd name="connsiteX33" fmla="*/ 1132148 w 1487827"/>
                  <a:gd name="connsiteY33" fmla="*/ 861060 h 1315870"/>
                  <a:gd name="connsiteX34" fmla="*/ 1135059 w 1487827"/>
                  <a:gd name="connsiteY34" fmla="*/ 866026 h 1315870"/>
                  <a:gd name="connsiteX35" fmla="*/ 1135402 w 1487827"/>
                  <a:gd name="connsiteY35" fmla="*/ 866604 h 1315870"/>
                  <a:gd name="connsiteX36" fmla="*/ 1029685 w 1487827"/>
                  <a:gd name="connsiteY36" fmla="*/ 919280 h 1315870"/>
                  <a:gd name="connsiteX37" fmla="*/ 1019175 w 1487827"/>
                  <a:gd name="connsiteY37" fmla="*/ 921720 h 1315870"/>
                  <a:gd name="connsiteX38" fmla="*/ 886617 w 1487827"/>
                  <a:gd name="connsiteY38" fmla="*/ 916626 h 1315870"/>
                  <a:gd name="connsiteX39" fmla="*/ 873560 w 1487827"/>
                  <a:gd name="connsiteY39" fmla="*/ 911254 h 1315870"/>
                  <a:gd name="connsiteX40" fmla="*/ 845863 w 1487827"/>
                  <a:gd name="connsiteY40" fmla="*/ 885804 h 1315870"/>
                  <a:gd name="connsiteX41" fmla="*/ 825785 w 1487827"/>
                  <a:gd name="connsiteY41" fmla="*/ 878783 h 1315870"/>
                  <a:gd name="connsiteX42" fmla="*/ 806885 w 1487827"/>
                  <a:gd name="connsiteY42" fmla="*/ 888565 h 1315870"/>
                  <a:gd name="connsiteX43" fmla="*/ 805109 w 1487827"/>
                  <a:gd name="connsiteY43" fmla="*/ 890748 h 1315870"/>
                  <a:gd name="connsiteX44" fmla="*/ 787493 w 1487827"/>
                  <a:gd name="connsiteY44" fmla="*/ 898175 h 1315870"/>
                  <a:gd name="connsiteX45" fmla="*/ 684280 w 1487827"/>
                  <a:gd name="connsiteY45" fmla="*/ 889207 h 1315870"/>
                  <a:gd name="connsiteX46" fmla="*/ 658681 w 1487827"/>
                  <a:gd name="connsiteY46" fmla="*/ 902542 h 1315870"/>
                  <a:gd name="connsiteX47" fmla="*/ 658253 w 1487827"/>
                  <a:gd name="connsiteY47" fmla="*/ 903291 h 1315870"/>
                  <a:gd name="connsiteX48" fmla="*/ 644639 w 1487827"/>
                  <a:gd name="connsiteY48" fmla="*/ 913116 h 1315870"/>
                  <a:gd name="connsiteX49" fmla="*/ 628265 w 1487827"/>
                  <a:gd name="connsiteY49" fmla="*/ 909434 h 1315870"/>
                  <a:gd name="connsiteX50" fmla="*/ 591085 w 1487827"/>
                  <a:gd name="connsiteY50" fmla="*/ 914229 h 1315870"/>
                  <a:gd name="connsiteX51" fmla="*/ 578671 w 1487827"/>
                  <a:gd name="connsiteY51" fmla="*/ 929876 h 1315870"/>
                  <a:gd name="connsiteX52" fmla="*/ 553991 w 1487827"/>
                  <a:gd name="connsiteY52" fmla="*/ 935676 h 1315870"/>
                  <a:gd name="connsiteX53" fmla="*/ 517283 w 1487827"/>
                  <a:gd name="connsiteY53" fmla="*/ 918531 h 1315870"/>
                  <a:gd name="connsiteX54" fmla="*/ 494058 w 1487827"/>
                  <a:gd name="connsiteY54" fmla="*/ 918767 h 1315870"/>
                  <a:gd name="connsiteX55" fmla="*/ 428561 w 1487827"/>
                  <a:gd name="connsiteY55" fmla="*/ 950938 h 1315870"/>
                  <a:gd name="connsiteX56" fmla="*/ 423381 w 1487827"/>
                  <a:gd name="connsiteY56" fmla="*/ 954255 h 1315870"/>
                  <a:gd name="connsiteX57" fmla="*/ 374622 w 1487827"/>
                  <a:gd name="connsiteY57" fmla="*/ 994153 h 1315870"/>
                  <a:gd name="connsiteX58" fmla="*/ 352853 w 1487827"/>
                  <a:gd name="connsiteY58" fmla="*/ 996786 h 1315870"/>
                  <a:gd name="connsiteX59" fmla="*/ 317236 w 1487827"/>
                  <a:gd name="connsiteY59" fmla="*/ 979769 h 1315870"/>
                  <a:gd name="connsiteX60" fmla="*/ 288982 w 1487827"/>
                  <a:gd name="connsiteY60" fmla="*/ 982959 h 1315870"/>
                  <a:gd name="connsiteX61" fmla="*/ 238104 w 1487827"/>
                  <a:gd name="connsiteY61" fmla="*/ 1023221 h 1315870"/>
                  <a:gd name="connsiteX62" fmla="*/ 226823 w 1487827"/>
                  <a:gd name="connsiteY62" fmla="*/ 1027587 h 1315870"/>
                  <a:gd name="connsiteX63" fmla="*/ 124360 w 1487827"/>
                  <a:gd name="connsiteY63" fmla="*/ 1034650 h 1315870"/>
                  <a:gd name="connsiteX64" fmla="*/ 105867 w 1487827"/>
                  <a:gd name="connsiteY64" fmla="*/ 1025490 h 1315870"/>
                  <a:gd name="connsiteX65" fmla="*/ 82407 w 1487827"/>
                  <a:gd name="connsiteY65" fmla="*/ 989851 h 1315870"/>
                  <a:gd name="connsiteX66" fmla="*/ 79111 w 1487827"/>
                  <a:gd name="connsiteY66" fmla="*/ 977008 h 1315870"/>
                  <a:gd name="connsiteX67" fmla="*/ 81337 w 1487827"/>
                  <a:gd name="connsiteY67" fmla="*/ 948776 h 1315870"/>
                  <a:gd name="connsiteX68" fmla="*/ 64106 w 1487827"/>
                  <a:gd name="connsiteY68" fmla="*/ 921549 h 1315870"/>
                  <a:gd name="connsiteX69" fmla="*/ 50857 w 1487827"/>
                  <a:gd name="connsiteY69" fmla="*/ 916498 h 1315870"/>
                  <a:gd name="connsiteX70" fmla="*/ 46704 w 1487827"/>
                  <a:gd name="connsiteY70" fmla="*/ 918360 h 1315870"/>
                  <a:gd name="connsiteX71" fmla="*/ 48567 w 1487827"/>
                  <a:gd name="connsiteY71" fmla="*/ 922491 h 1315870"/>
                  <a:gd name="connsiteX72" fmla="*/ 61838 w 1487827"/>
                  <a:gd name="connsiteY72" fmla="*/ 927564 h 1315870"/>
                  <a:gd name="connsiteX73" fmla="*/ 74937 w 1487827"/>
                  <a:gd name="connsiteY73" fmla="*/ 948283 h 1315870"/>
                  <a:gd name="connsiteX74" fmla="*/ 72711 w 1487827"/>
                  <a:gd name="connsiteY74" fmla="*/ 976495 h 1315870"/>
                  <a:gd name="connsiteX75" fmla="*/ 77056 w 1487827"/>
                  <a:gd name="connsiteY75" fmla="*/ 993383 h 1315870"/>
                  <a:gd name="connsiteX76" fmla="*/ 100494 w 1487827"/>
                  <a:gd name="connsiteY76" fmla="*/ 1029021 h 1315870"/>
                  <a:gd name="connsiteX77" fmla="*/ 122947 w 1487827"/>
                  <a:gd name="connsiteY77" fmla="*/ 1041136 h 1315870"/>
                  <a:gd name="connsiteX78" fmla="*/ 124809 w 1487827"/>
                  <a:gd name="connsiteY78" fmla="*/ 1041072 h 1315870"/>
                  <a:gd name="connsiteX79" fmla="*/ 227273 w 1487827"/>
                  <a:gd name="connsiteY79" fmla="*/ 1034009 h 1315870"/>
                  <a:gd name="connsiteX80" fmla="*/ 242106 w 1487827"/>
                  <a:gd name="connsiteY80" fmla="*/ 1028251 h 1315870"/>
                  <a:gd name="connsiteX81" fmla="*/ 292963 w 1487827"/>
                  <a:gd name="connsiteY81" fmla="*/ 987989 h 1315870"/>
                  <a:gd name="connsiteX82" fmla="*/ 314475 w 1487827"/>
                  <a:gd name="connsiteY82" fmla="*/ 985570 h 1315870"/>
                  <a:gd name="connsiteX83" fmla="*/ 350092 w 1487827"/>
                  <a:gd name="connsiteY83" fmla="*/ 1002565 h 1315870"/>
                  <a:gd name="connsiteX84" fmla="*/ 378688 w 1487827"/>
                  <a:gd name="connsiteY84" fmla="*/ 999119 h 1315870"/>
                  <a:gd name="connsiteX85" fmla="*/ 427448 w 1487827"/>
                  <a:gd name="connsiteY85" fmla="*/ 959221 h 1315870"/>
                  <a:gd name="connsiteX86" fmla="*/ 431386 w 1487827"/>
                  <a:gd name="connsiteY86" fmla="*/ 956695 h 1315870"/>
                  <a:gd name="connsiteX87" fmla="*/ 496905 w 1487827"/>
                  <a:gd name="connsiteY87" fmla="*/ 924524 h 1315870"/>
                  <a:gd name="connsiteX88" fmla="*/ 514564 w 1487827"/>
                  <a:gd name="connsiteY88" fmla="*/ 924353 h 1315870"/>
                  <a:gd name="connsiteX89" fmla="*/ 551294 w 1487827"/>
                  <a:gd name="connsiteY89" fmla="*/ 941498 h 1315870"/>
                  <a:gd name="connsiteX90" fmla="*/ 583701 w 1487827"/>
                  <a:gd name="connsiteY90" fmla="*/ 933857 h 1315870"/>
                  <a:gd name="connsiteX91" fmla="*/ 596115 w 1487827"/>
                  <a:gd name="connsiteY91" fmla="*/ 918210 h 1315870"/>
                  <a:gd name="connsiteX92" fmla="*/ 624412 w 1487827"/>
                  <a:gd name="connsiteY92" fmla="*/ 914571 h 1315870"/>
                  <a:gd name="connsiteX93" fmla="*/ 645924 w 1487827"/>
                  <a:gd name="connsiteY93" fmla="*/ 919409 h 1315870"/>
                  <a:gd name="connsiteX94" fmla="*/ 663796 w 1487827"/>
                  <a:gd name="connsiteY94" fmla="*/ 906502 h 1315870"/>
                  <a:gd name="connsiteX95" fmla="*/ 664246 w 1487827"/>
                  <a:gd name="connsiteY95" fmla="*/ 905753 h 1315870"/>
                  <a:gd name="connsiteX96" fmla="*/ 683724 w 1487827"/>
                  <a:gd name="connsiteY96" fmla="*/ 895607 h 1315870"/>
                  <a:gd name="connsiteX97" fmla="*/ 786936 w 1487827"/>
                  <a:gd name="connsiteY97" fmla="*/ 904575 h 1315870"/>
                  <a:gd name="connsiteX98" fmla="*/ 810074 w 1487827"/>
                  <a:gd name="connsiteY98" fmla="*/ 894815 h 1315870"/>
                  <a:gd name="connsiteX99" fmla="*/ 811851 w 1487827"/>
                  <a:gd name="connsiteY99" fmla="*/ 892632 h 1315870"/>
                  <a:gd name="connsiteX100" fmla="*/ 826235 w 1487827"/>
                  <a:gd name="connsiteY100" fmla="*/ 885183 h 1315870"/>
                  <a:gd name="connsiteX101" fmla="*/ 841518 w 1487827"/>
                  <a:gd name="connsiteY101" fmla="*/ 890534 h 1315870"/>
                  <a:gd name="connsiteX102" fmla="*/ 869215 w 1487827"/>
                  <a:gd name="connsiteY102" fmla="*/ 915984 h 1315870"/>
                  <a:gd name="connsiteX103" fmla="*/ 886360 w 1487827"/>
                  <a:gd name="connsiteY103" fmla="*/ 923047 h 1315870"/>
                  <a:gd name="connsiteX104" fmla="*/ 1018939 w 1487827"/>
                  <a:gd name="connsiteY104" fmla="*/ 928142 h 1315870"/>
                  <a:gd name="connsiteX105" fmla="*/ 1032639 w 1487827"/>
                  <a:gd name="connsiteY105" fmla="*/ 924995 h 1315870"/>
                  <a:gd name="connsiteX106" fmla="*/ 1141009 w 1487827"/>
                  <a:gd name="connsiteY106" fmla="*/ 870970 h 1315870"/>
                  <a:gd name="connsiteX107" fmla="*/ 1150171 w 1487827"/>
                  <a:gd name="connsiteY107" fmla="*/ 870264 h 1315870"/>
                  <a:gd name="connsiteX108" fmla="*/ 1242831 w 1487827"/>
                  <a:gd name="connsiteY108" fmla="*/ 820070 h 1315870"/>
                  <a:gd name="connsiteX109" fmla="*/ 1247219 w 1487827"/>
                  <a:gd name="connsiteY109" fmla="*/ 839784 h 1315870"/>
                  <a:gd name="connsiteX110" fmla="*/ 1270442 w 1487827"/>
                  <a:gd name="connsiteY110" fmla="*/ 859369 h 1315870"/>
                  <a:gd name="connsiteX111" fmla="*/ 1279753 w 1487827"/>
                  <a:gd name="connsiteY111" fmla="*/ 859840 h 1315870"/>
                  <a:gd name="connsiteX112" fmla="*/ 1246812 w 1487827"/>
                  <a:gd name="connsiteY112" fmla="*/ 928463 h 1315870"/>
                  <a:gd name="connsiteX113" fmla="*/ 1244372 w 1487827"/>
                  <a:gd name="connsiteY113" fmla="*/ 933172 h 1315870"/>
                  <a:gd name="connsiteX114" fmla="*/ 1212564 w 1487827"/>
                  <a:gd name="connsiteY114" fmla="*/ 989359 h 1315870"/>
                  <a:gd name="connsiteX115" fmla="*/ 1202419 w 1487827"/>
                  <a:gd name="connsiteY115" fmla="*/ 1025425 h 1315870"/>
                  <a:gd name="connsiteX116" fmla="*/ 1194906 w 1487827"/>
                  <a:gd name="connsiteY116" fmla="*/ 1124678 h 1315870"/>
                  <a:gd name="connsiteX117" fmla="*/ 1185103 w 1487827"/>
                  <a:gd name="connsiteY117" fmla="*/ 1150299 h 1315870"/>
                  <a:gd name="connsiteX118" fmla="*/ 1143021 w 1487827"/>
                  <a:gd name="connsiteY118" fmla="*/ 1204988 h 1315870"/>
                  <a:gd name="connsiteX119" fmla="*/ 1134567 w 1487827"/>
                  <a:gd name="connsiteY119" fmla="*/ 1222368 h 1315870"/>
                  <a:gd name="connsiteX120" fmla="*/ 1131506 w 1487827"/>
                  <a:gd name="connsiteY120" fmla="*/ 1234440 h 1315870"/>
                  <a:gd name="connsiteX121" fmla="*/ 1116394 w 1487827"/>
                  <a:gd name="connsiteY121" fmla="*/ 1258884 h 1315870"/>
                  <a:gd name="connsiteX122" fmla="*/ 1063953 w 1487827"/>
                  <a:gd name="connsiteY122" fmla="*/ 1304197 h 1315870"/>
                  <a:gd name="connsiteX123" fmla="*/ 1018704 w 1487827"/>
                  <a:gd name="connsiteY123" fmla="*/ 1313808 h 1315870"/>
                  <a:gd name="connsiteX124" fmla="*/ 997107 w 1487827"/>
                  <a:gd name="connsiteY124" fmla="*/ 1307258 h 1315870"/>
                  <a:gd name="connsiteX125" fmla="*/ 977800 w 1487827"/>
                  <a:gd name="connsiteY125" fmla="*/ 1292789 h 1315870"/>
                  <a:gd name="connsiteX126" fmla="*/ 970244 w 1487827"/>
                  <a:gd name="connsiteY126" fmla="*/ 1289150 h 1315870"/>
                  <a:gd name="connsiteX127" fmla="*/ 931160 w 1487827"/>
                  <a:gd name="connsiteY127" fmla="*/ 1279111 h 1315870"/>
                  <a:gd name="connsiteX128" fmla="*/ 918360 w 1487827"/>
                  <a:gd name="connsiteY128" fmla="*/ 1279753 h 1315870"/>
                  <a:gd name="connsiteX129" fmla="*/ 913715 w 1487827"/>
                  <a:gd name="connsiteY129" fmla="*/ 1281466 h 1315870"/>
                  <a:gd name="connsiteX130" fmla="*/ 888286 w 1487827"/>
                  <a:gd name="connsiteY130" fmla="*/ 1273097 h 1315870"/>
                  <a:gd name="connsiteX131" fmla="*/ 846998 w 1487827"/>
                  <a:gd name="connsiteY131" fmla="*/ 1210210 h 1315870"/>
                  <a:gd name="connsiteX132" fmla="*/ 846526 w 1487827"/>
                  <a:gd name="connsiteY132" fmla="*/ 1173930 h 1315870"/>
                  <a:gd name="connsiteX133" fmla="*/ 851342 w 1487827"/>
                  <a:gd name="connsiteY133" fmla="*/ 1166181 h 1315870"/>
                  <a:gd name="connsiteX134" fmla="*/ 852584 w 1487827"/>
                  <a:gd name="connsiteY134" fmla="*/ 1135145 h 1315870"/>
                  <a:gd name="connsiteX135" fmla="*/ 838864 w 1487827"/>
                  <a:gd name="connsiteY135" fmla="*/ 1108432 h 1315870"/>
                  <a:gd name="connsiteX136" fmla="*/ 823516 w 1487827"/>
                  <a:gd name="connsiteY136" fmla="*/ 1093963 h 1315870"/>
                  <a:gd name="connsiteX137" fmla="*/ 811059 w 1487827"/>
                  <a:gd name="connsiteY137" fmla="*/ 1088483 h 1315870"/>
                  <a:gd name="connsiteX138" fmla="*/ 800442 w 1487827"/>
                  <a:gd name="connsiteY138" fmla="*/ 1080842 h 1315870"/>
                  <a:gd name="connsiteX139" fmla="*/ 793829 w 1487827"/>
                  <a:gd name="connsiteY139" fmla="*/ 1069583 h 1315870"/>
                  <a:gd name="connsiteX140" fmla="*/ 764954 w 1487827"/>
                  <a:gd name="connsiteY140" fmla="*/ 1048028 h 1315870"/>
                  <a:gd name="connsiteX141" fmla="*/ 753331 w 1487827"/>
                  <a:gd name="connsiteY141" fmla="*/ 1047643 h 1315870"/>
                  <a:gd name="connsiteX142" fmla="*/ 736764 w 1487827"/>
                  <a:gd name="connsiteY142" fmla="*/ 1042271 h 1315870"/>
                  <a:gd name="connsiteX143" fmla="*/ 708168 w 1487827"/>
                  <a:gd name="connsiteY143" fmla="*/ 1022985 h 1315870"/>
                  <a:gd name="connsiteX144" fmla="*/ 662854 w 1487827"/>
                  <a:gd name="connsiteY144" fmla="*/ 1028336 h 1315870"/>
                  <a:gd name="connsiteX145" fmla="*/ 635820 w 1487827"/>
                  <a:gd name="connsiteY145" fmla="*/ 1039659 h 1315870"/>
                  <a:gd name="connsiteX146" fmla="*/ 587018 w 1487827"/>
                  <a:gd name="connsiteY146" fmla="*/ 1037904 h 1315870"/>
                  <a:gd name="connsiteX147" fmla="*/ 561782 w 1487827"/>
                  <a:gd name="connsiteY147" fmla="*/ 1047429 h 1315870"/>
                  <a:gd name="connsiteX148" fmla="*/ 530125 w 1487827"/>
                  <a:gd name="connsiteY148" fmla="*/ 1077331 h 1315870"/>
                  <a:gd name="connsiteX149" fmla="*/ 519530 w 1487827"/>
                  <a:gd name="connsiteY149" fmla="*/ 1097730 h 1315870"/>
                  <a:gd name="connsiteX150" fmla="*/ 513879 w 1487827"/>
                  <a:gd name="connsiteY150" fmla="*/ 1136472 h 1315870"/>
                  <a:gd name="connsiteX151" fmla="*/ 492945 w 1487827"/>
                  <a:gd name="connsiteY151" fmla="*/ 1141994 h 1315870"/>
                  <a:gd name="connsiteX152" fmla="*/ 483613 w 1487827"/>
                  <a:gd name="connsiteY152" fmla="*/ 1130008 h 1315870"/>
                  <a:gd name="connsiteX153" fmla="*/ 474324 w 1487827"/>
                  <a:gd name="connsiteY153" fmla="*/ 1125448 h 1315870"/>
                  <a:gd name="connsiteX154" fmla="*/ 446219 w 1487827"/>
                  <a:gd name="connsiteY154" fmla="*/ 1125448 h 1315870"/>
                  <a:gd name="connsiteX155" fmla="*/ 440462 w 1487827"/>
                  <a:gd name="connsiteY155" fmla="*/ 1123950 h 1315870"/>
                  <a:gd name="connsiteX156" fmla="*/ 405316 w 1487827"/>
                  <a:gd name="connsiteY156" fmla="*/ 1104237 h 1315870"/>
                  <a:gd name="connsiteX157" fmla="*/ 382734 w 1487827"/>
                  <a:gd name="connsiteY157" fmla="*/ 1116073 h 1315870"/>
                  <a:gd name="connsiteX158" fmla="*/ 381235 w 1487827"/>
                  <a:gd name="connsiteY158" fmla="*/ 1132105 h 1315870"/>
                  <a:gd name="connsiteX159" fmla="*/ 375991 w 1487827"/>
                  <a:gd name="connsiteY159" fmla="*/ 1142251 h 1315870"/>
                  <a:gd name="connsiteX160" fmla="*/ 366745 w 1487827"/>
                  <a:gd name="connsiteY160" fmla="*/ 1150171 h 1315870"/>
                  <a:gd name="connsiteX161" fmla="*/ 353153 w 1487827"/>
                  <a:gd name="connsiteY161" fmla="*/ 1153381 h 1315870"/>
                  <a:gd name="connsiteX162" fmla="*/ 347631 w 1487827"/>
                  <a:gd name="connsiteY162" fmla="*/ 1152012 h 1315870"/>
                  <a:gd name="connsiteX163" fmla="*/ 331962 w 1487827"/>
                  <a:gd name="connsiteY163" fmla="*/ 1157384 h 1315870"/>
                  <a:gd name="connsiteX164" fmla="*/ 308760 w 1487827"/>
                  <a:gd name="connsiteY164" fmla="*/ 1187094 h 1315870"/>
                  <a:gd name="connsiteX165" fmla="*/ 294847 w 1487827"/>
                  <a:gd name="connsiteY165" fmla="*/ 1170398 h 1315870"/>
                  <a:gd name="connsiteX166" fmla="*/ 254735 w 1487827"/>
                  <a:gd name="connsiteY166" fmla="*/ 1175107 h 1315870"/>
                  <a:gd name="connsiteX167" fmla="*/ 234358 w 1487827"/>
                  <a:gd name="connsiteY167" fmla="*/ 1166652 h 1315870"/>
                  <a:gd name="connsiteX168" fmla="*/ 228536 w 1487827"/>
                  <a:gd name="connsiteY168" fmla="*/ 1159246 h 1315870"/>
                  <a:gd name="connsiteX169" fmla="*/ 203664 w 1487827"/>
                  <a:gd name="connsiteY169" fmla="*/ 1151776 h 1315870"/>
                  <a:gd name="connsiteX170" fmla="*/ 189494 w 1487827"/>
                  <a:gd name="connsiteY170" fmla="*/ 1156506 h 1315870"/>
                  <a:gd name="connsiteX171" fmla="*/ 173997 w 1487827"/>
                  <a:gd name="connsiteY171" fmla="*/ 1145333 h 1315870"/>
                  <a:gd name="connsiteX172" fmla="*/ 173997 w 1487827"/>
                  <a:gd name="connsiteY172" fmla="*/ 1122238 h 1315870"/>
                  <a:gd name="connsiteX173" fmla="*/ 148312 w 1487827"/>
                  <a:gd name="connsiteY173" fmla="*/ 1108496 h 1315870"/>
                  <a:gd name="connsiteX174" fmla="*/ 141077 w 1487827"/>
                  <a:gd name="connsiteY174" fmla="*/ 1113312 h 1315870"/>
                  <a:gd name="connsiteX175" fmla="*/ 119694 w 1487827"/>
                  <a:gd name="connsiteY175" fmla="*/ 1110679 h 1315870"/>
                  <a:gd name="connsiteX176" fmla="*/ 116890 w 1487827"/>
                  <a:gd name="connsiteY176" fmla="*/ 1107597 h 1315870"/>
                  <a:gd name="connsiteX177" fmla="*/ 96427 w 1487827"/>
                  <a:gd name="connsiteY177" fmla="*/ 1104429 h 1315870"/>
                  <a:gd name="connsiteX178" fmla="*/ 69693 w 1487827"/>
                  <a:gd name="connsiteY178" fmla="*/ 1120033 h 1315870"/>
                  <a:gd name="connsiteX179" fmla="*/ 45998 w 1487827"/>
                  <a:gd name="connsiteY179" fmla="*/ 1111364 h 1315870"/>
                  <a:gd name="connsiteX180" fmla="*/ 45849 w 1487827"/>
                  <a:gd name="connsiteY180" fmla="*/ 1110979 h 1315870"/>
                  <a:gd name="connsiteX181" fmla="*/ 29559 w 1487827"/>
                  <a:gd name="connsiteY181" fmla="*/ 1100426 h 1315870"/>
                  <a:gd name="connsiteX182" fmla="*/ 0 w 1487827"/>
                  <a:gd name="connsiteY182" fmla="*/ 1102738 h 1315870"/>
                  <a:gd name="connsiteX183" fmla="*/ 3917 w 1487827"/>
                  <a:gd name="connsiteY183" fmla="*/ 1075255 h 1315870"/>
                  <a:gd name="connsiteX184" fmla="*/ 12414 w 1487827"/>
                  <a:gd name="connsiteY184" fmla="*/ 1052545 h 1315870"/>
                  <a:gd name="connsiteX185" fmla="*/ 23695 w 1487827"/>
                  <a:gd name="connsiteY185" fmla="*/ 1035100 h 1315870"/>
                  <a:gd name="connsiteX186" fmla="*/ 31143 w 1487827"/>
                  <a:gd name="connsiteY186" fmla="*/ 991007 h 1315870"/>
                  <a:gd name="connsiteX187" fmla="*/ 26199 w 1487827"/>
                  <a:gd name="connsiteY187" fmla="*/ 970672 h 1315870"/>
                  <a:gd name="connsiteX188" fmla="*/ 26606 w 1487827"/>
                  <a:gd name="connsiteY188" fmla="*/ 942290 h 1315870"/>
                  <a:gd name="connsiteX189" fmla="*/ 34333 w 1487827"/>
                  <a:gd name="connsiteY189" fmla="*/ 914186 h 1315870"/>
                  <a:gd name="connsiteX190" fmla="*/ 51949 w 1487827"/>
                  <a:gd name="connsiteY190" fmla="*/ 893039 h 1315870"/>
                  <a:gd name="connsiteX191" fmla="*/ 72476 w 1487827"/>
                  <a:gd name="connsiteY191" fmla="*/ 883150 h 1315870"/>
                  <a:gd name="connsiteX192" fmla="*/ 84676 w 1487827"/>
                  <a:gd name="connsiteY192" fmla="*/ 905239 h 1315870"/>
                  <a:gd name="connsiteX193" fmla="*/ 96962 w 1487827"/>
                  <a:gd name="connsiteY193" fmla="*/ 912623 h 1315870"/>
                  <a:gd name="connsiteX194" fmla="*/ 111325 w 1487827"/>
                  <a:gd name="connsiteY194" fmla="*/ 898390 h 1315870"/>
                  <a:gd name="connsiteX195" fmla="*/ 122862 w 1487827"/>
                  <a:gd name="connsiteY195" fmla="*/ 886831 h 1315870"/>
                  <a:gd name="connsiteX196" fmla="*/ 214858 w 1487827"/>
                  <a:gd name="connsiteY196" fmla="*/ 886831 h 1315870"/>
                  <a:gd name="connsiteX197" fmla="*/ 218304 w 1487827"/>
                  <a:gd name="connsiteY197" fmla="*/ 886446 h 1315870"/>
                  <a:gd name="connsiteX198" fmla="*/ 325798 w 1487827"/>
                  <a:gd name="connsiteY198" fmla="*/ 861745 h 1315870"/>
                  <a:gd name="connsiteX199" fmla="*/ 347823 w 1487827"/>
                  <a:gd name="connsiteY199" fmla="*/ 808491 h 1315870"/>
                  <a:gd name="connsiteX200" fmla="*/ 334338 w 1487827"/>
                  <a:gd name="connsiteY200" fmla="*/ 787022 h 1315870"/>
                  <a:gd name="connsiteX201" fmla="*/ 347973 w 1487827"/>
                  <a:gd name="connsiteY201" fmla="*/ 748130 h 1315870"/>
                  <a:gd name="connsiteX202" fmla="*/ 398338 w 1487827"/>
                  <a:gd name="connsiteY202" fmla="*/ 730621 h 1315870"/>
                  <a:gd name="connsiteX203" fmla="*/ 404780 w 1487827"/>
                  <a:gd name="connsiteY203" fmla="*/ 710672 h 1315870"/>
                  <a:gd name="connsiteX204" fmla="*/ 404374 w 1487827"/>
                  <a:gd name="connsiteY204" fmla="*/ 696245 h 1315870"/>
                  <a:gd name="connsiteX205" fmla="*/ 441511 w 1487827"/>
                  <a:gd name="connsiteY205" fmla="*/ 636142 h 1315870"/>
                  <a:gd name="connsiteX206" fmla="*/ 450329 w 1487827"/>
                  <a:gd name="connsiteY206" fmla="*/ 630127 h 1315870"/>
                  <a:gd name="connsiteX207" fmla="*/ 545858 w 1487827"/>
                  <a:gd name="connsiteY207" fmla="*/ 612747 h 1315870"/>
                  <a:gd name="connsiteX208" fmla="*/ 561761 w 1487827"/>
                  <a:gd name="connsiteY208" fmla="*/ 625910 h 1315870"/>
                  <a:gd name="connsiteX209" fmla="*/ 585584 w 1487827"/>
                  <a:gd name="connsiteY209" fmla="*/ 634686 h 1315870"/>
                  <a:gd name="connsiteX210" fmla="*/ 621715 w 1487827"/>
                  <a:gd name="connsiteY210" fmla="*/ 591556 h 1315870"/>
                  <a:gd name="connsiteX211" fmla="*/ 624134 w 1487827"/>
                  <a:gd name="connsiteY211" fmla="*/ 575567 h 1315870"/>
                  <a:gd name="connsiteX212" fmla="*/ 612768 w 1487827"/>
                  <a:gd name="connsiteY212" fmla="*/ 548576 h 1315870"/>
                  <a:gd name="connsiteX213" fmla="*/ 612019 w 1487827"/>
                  <a:gd name="connsiteY213" fmla="*/ 538794 h 1315870"/>
                  <a:gd name="connsiteX214" fmla="*/ 614737 w 1487827"/>
                  <a:gd name="connsiteY214" fmla="*/ 527899 h 1315870"/>
                  <a:gd name="connsiteX215" fmla="*/ 609322 w 1487827"/>
                  <a:gd name="connsiteY215" fmla="*/ 511974 h 1315870"/>
                  <a:gd name="connsiteX216" fmla="*/ 608102 w 1487827"/>
                  <a:gd name="connsiteY216" fmla="*/ 488943 h 1315870"/>
                  <a:gd name="connsiteX217" fmla="*/ 608102 w 1487827"/>
                  <a:gd name="connsiteY217" fmla="*/ 488943 h 1315870"/>
                  <a:gd name="connsiteX218" fmla="*/ 605747 w 1487827"/>
                  <a:gd name="connsiteY218" fmla="*/ 465056 h 1315870"/>
                  <a:gd name="connsiteX219" fmla="*/ 582245 w 1487827"/>
                  <a:gd name="connsiteY219" fmla="*/ 449152 h 1315870"/>
                  <a:gd name="connsiteX220" fmla="*/ 586333 w 1487827"/>
                  <a:gd name="connsiteY220" fmla="*/ 411865 h 1315870"/>
                  <a:gd name="connsiteX221" fmla="*/ 598727 w 1487827"/>
                  <a:gd name="connsiteY221" fmla="*/ 406985 h 1315870"/>
                  <a:gd name="connsiteX222" fmla="*/ 596950 w 1487827"/>
                  <a:gd name="connsiteY222" fmla="*/ 388599 h 1315870"/>
                  <a:gd name="connsiteX223" fmla="*/ 583722 w 1487827"/>
                  <a:gd name="connsiteY223" fmla="*/ 386159 h 1315870"/>
                  <a:gd name="connsiteX224" fmla="*/ 581453 w 1487827"/>
                  <a:gd name="connsiteY224" fmla="*/ 365824 h 1315870"/>
                  <a:gd name="connsiteX225" fmla="*/ 594296 w 1487827"/>
                  <a:gd name="connsiteY225" fmla="*/ 347267 h 1315870"/>
                  <a:gd name="connsiteX226" fmla="*/ 594467 w 1487827"/>
                  <a:gd name="connsiteY226" fmla="*/ 343499 h 1315870"/>
                  <a:gd name="connsiteX227" fmla="*/ 620260 w 1487827"/>
                  <a:gd name="connsiteY227" fmla="*/ 318842 h 1315870"/>
                  <a:gd name="connsiteX228" fmla="*/ 620281 w 1487827"/>
                  <a:gd name="connsiteY228" fmla="*/ 318842 h 1315870"/>
                  <a:gd name="connsiteX229" fmla="*/ 645924 w 1487827"/>
                  <a:gd name="connsiteY229" fmla="*/ 303002 h 1315870"/>
                  <a:gd name="connsiteX230" fmla="*/ 658295 w 1487827"/>
                  <a:gd name="connsiteY230" fmla="*/ 278258 h 1315870"/>
                  <a:gd name="connsiteX231" fmla="*/ 708660 w 1487827"/>
                  <a:gd name="connsiteY231" fmla="*/ 272244 h 1315870"/>
                  <a:gd name="connsiteX232" fmla="*/ 727667 w 1487827"/>
                  <a:gd name="connsiteY232" fmla="*/ 294783 h 1315870"/>
                  <a:gd name="connsiteX233" fmla="*/ 744191 w 1487827"/>
                  <a:gd name="connsiteY233" fmla="*/ 288747 h 1315870"/>
                  <a:gd name="connsiteX234" fmla="*/ 744191 w 1487827"/>
                  <a:gd name="connsiteY234" fmla="*/ 288747 h 1315870"/>
                  <a:gd name="connsiteX235" fmla="*/ 762343 w 1487827"/>
                  <a:gd name="connsiteY235" fmla="*/ 283717 h 1315870"/>
                  <a:gd name="connsiteX236" fmla="*/ 769706 w 1487827"/>
                  <a:gd name="connsiteY236" fmla="*/ 295981 h 1315870"/>
                  <a:gd name="connsiteX237" fmla="*/ 802540 w 1487827"/>
                  <a:gd name="connsiteY237" fmla="*/ 296859 h 1315870"/>
                  <a:gd name="connsiteX238" fmla="*/ 825143 w 1487827"/>
                  <a:gd name="connsiteY238" fmla="*/ 263275 h 1315870"/>
                  <a:gd name="connsiteX239" fmla="*/ 811359 w 1487827"/>
                  <a:gd name="connsiteY239" fmla="*/ 249962 h 1315870"/>
                  <a:gd name="connsiteX240" fmla="*/ 790232 w 1487827"/>
                  <a:gd name="connsiteY240" fmla="*/ 241421 h 1315870"/>
                  <a:gd name="connsiteX241" fmla="*/ 772981 w 1487827"/>
                  <a:gd name="connsiteY241" fmla="*/ 230912 h 1315870"/>
                  <a:gd name="connsiteX242" fmla="*/ 770947 w 1487827"/>
                  <a:gd name="connsiteY242" fmla="*/ 231554 h 1315870"/>
                  <a:gd name="connsiteX243" fmla="*/ 753481 w 1487827"/>
                  <a:gd name="connsiteY243" fmla="*/ 218711 h 1315870"/>
                  <a:gd name="connsiteX244" fmla="*/ 753481 w 1487827"/>
                  <a:gd name="connsiteY244" fmla="*/ 207816 h 1315870"/>
                  <a:gd name="connsiteX245" fmla="*/ 750334 w 1487827"/>
                  <a:gd name="connsiteY245" fmla="*/ 199169 h 1315870"/>
                  <a:gd name="connsiteX246" fmla="*/ 721438 w 1487827"/>
                  <a:gd name="connsiteY246" fmla="*/ 164772 h 1315870"/>
                  <a:gd name="connsiteX247" fmla="*/ 723001 w 1487827"/>
                  <a:gd name="connsiteY247" fmla="*/ 136004 h 1315870"/>
                  <a:gd name="connsiteX248" fmla="*/ 735437 w 1487827"/>
                  <a:gd name="connsiteY248" fmla="*/ 124125 h 1315870"/>
                  <a:gd name="connsiteX249" fmla="*/ 729829 w 1487827"/>
                  <a:gd name="connsiteY249" fmla="*/ 89557 h 1315870"/>
                  <a:gd name="connsiteX250" fmla="*/ 717693 w 1487827"/>
                  <a:gd name="connsiteY250" fmla="*/ 69693 h 1315870"/>
                  <a:gd name="connsiteX251" fmla="*/ 718977 w 1487827"/>
                  <a:gd name="connsiteY251" fmla="*/ 28875 h 1315870"/>
                  <a:gd name="connsiteX252" fmla="*/ 751598 w 1487827"/>
                  <a:gd name="connsiteY252" fmla="*/ 41568 h 1315870"/>
                  <a:gd name="connsiteX253" fmla="*/ 759581 w 1487827"/>
                  <a:gd name="connsiteY253" fmla="*/ 41418 h 1315870"/>
                  <a:gd name="connsiteX254" fmla="*/ 779209 w 1487827"/>
                  <a:gd name="connsiteY254" fmla="*/ 33006 h 1315870"/>
                  <a:gd name="connsiteX255" fmla="*/ 790468 w 1487827"/>
                  <a:gd name="connsiteY255" fmla="*/ 34911 h 1315870"/>
                  <a:gd name="connsiteX256" fmla="*/ 795948 w 1487827"/>
                  <a:gd name="connsiteY256" fmla="*/ 39877 h 1315870"/>
                  <a:gd name="connsiteX257" fmla="*/ 807378 w 1487827"/>
                  <a:gd name="connsiteY257" fmla="*/ 41696 h 1315870"/>
                  <a:gd name="connsiteX258" fmla="*/ 825379 w 1487827"/>
                  <a:gd name="connsiteY258" fmla="*/ 33605 h 1315870"/>
                  <a:gd name="connsiteX259" fmla="*/ 833641 w 1487827"/>
                  <a:gd name="connsiteY259" fmla="*/ 33434 h 1315870"/>
                  <a:gd name="connsiteX260" fmla="*/ 869750 w 1487827"/>
                  <a:gd name="connsiteY260" fmla="*/ 47860 h 1315870"/>
                  <a:gd name="connsiteX261" fmla="*/ 874588 w 1487827"/>
                  <a:gd name="connsiteY261" fmla="*/ 48588 h 1315870"/>
                  <a:gd name="connsiteX262" fmla="*/ 914935 w 1487827"/>
                  <a:gd name="connsiteY262" fmla="*/ 45014 h 1315870"/>
                  <a:gd name="connsiteX263" fmla="*/ 923925 w 1487827"/>
                  <a:gd name="connsiteY263" fmla="*/ 48717 h 1315870"/>
                  <a:gd name="connsiteX264" fmla="*/ 929041 w 1487827"/>
                  <a:gd name="connsiteY264" fmla="*/ 54774 h 1315870"/>
                  <a:gd name="connsiteX265" fmla="*/ 944088 w 1487827"/>
                  <a:gd name="connsiteY265" fmla="*/ 55866 h 1315870"/>
                  <a:gd name="connsiteX266" fmla="*/ 950937 w 1487827"/>
                  <a:gd name="connsiteY266" fmla="*/ 49830 h 1315870"/>
                  <a:gd name="connsiteX267" fmla="*/ 966798 w 1487827"/>
                  <a:gd name="connsiteY267" fmla="*/ 52034 h 1315870"/>
                  <a:gd name="connsiteX268" fmla="*/ 982017 w 1487827"/>
                  <a:gd name="connsiteY268" fmla="*/ 54774 h 1315870"/>
                  <a:gd name="connsiteX269" fmla="*/ 989444 w 1487827"/>
                  <a:gd name="connsiteY269" fmla="*/ 49209 h 1315870"/>
                  <a:gd name="connsiteX270" fmla="*/ 1001966 w 1487827"/>
                  <a:gd name="connsiteY270" fmla="*/ 49081 h 1315870"/>
                  <a:gd name="connsiteX271" fmla="*/ 1014851 w 1487827"/>
                  <a:gd name="connsiteY271" fmla="*/ 58392 h 1315870"/>
                  <a:gd name="connsiteX272" fmla="*/ 1027458 w 1487827"/>
                  <a:gd name="connsiteY272" fmla="*/ 58199 h 1315870"/>
                  <a:gd name="connsiteX273" fmla="*/ 1036577 w 1487827"/>
                  <a:gd name="connsiteY273" fmla="*/ 51200 h 1315870"/>
                  <a:gd name="connsiteX274" fmla="*/ 1043619 w 1487827"/>
                  <a:gd name="connsiteY274" fmla="*/ 49038 h 1315870"/>
                  <a:gd name="connsiteX275" fmla="*/ 1057532 w 1487827"/>
                  <a:gd name="connsiteY275" fmla="*/ 49851 h 1315870"/>
                  <a:gd name="connsiteX276" fmla="*/ 1067142 w 1487827"/>
                  <a:gd name="connsiteY276" fmla="*/ 44821 h 1315870"/>
                  <a:gd name="connsiteX277" fmla="*/ 1074442 w 1487827"/>
                  <a:gd name="connsiteY277" fmla="*/ 32942 h 1315870"/>
                  <a:gd name="connsiteX278" fmla="*/ 1110209 w 1487827"/>
                  <a:gd name="connsiteY278" fmla="*/ 30865 h 1315870"/>
                  <a:gd name="connsiteX279" fmla="*/ 1111107 w 1487827"/>
                  <a:gd name="connsiteY279" fmla="*/ 32000 h 1315870"/>
                  <a:gd name="connsiteX280" fmla="*/ 1135016 w 1487827"/>
                  <a:gd name="connsiteY280" fmla="*/ 33798 h 1315870"/>
                  <a:gd name="connsiteX281" fmla="*/ 1157363 w 1487827"/>
                  <a:gd name="connsiteY281" fmla="*/ 33862 h 1315870"/>
                  <a:gd name="connsiteX282" fmla="*/ 1165753 w 1487827"/>
                  <a:gd name="connsiteY282" fmla="*/ 41889 h 1315870"/>
                  <a:gd name="connsiteX283" fmla="*/ 1188699 w 1487827"/>
                  <a:gd name="connsiteY283" fmla="*/ 41375 h 1315870"/>
                  <a:gd name="connsiteX284" fmla="*/ 1219329 w 1487827"/>
                  <a:gd name="connsiteY284" fmla="*/ 9461 h 1315870"/>
                  <a:gd name="connsiteX285" fmla="*/ 1241503 w 1487827"/>
                  <a:gd name="connsiteY285" fmla="*/ 0 h 1315870"/>
                  <a:gd name="connsiteX286" fmla="*/ 1266996 w 1487827"/>
                  <a:gd name="connsiteY286" fmla="*/ 13485 h 1315870"/>
                  <a:gd name="connsiteX287" fmla="*/ 1280053 w 1487827"/>
                  <a:gd name="connsiteY287" fmla="*/ 15005 h 1315870"/>
                  <a:gd name="connsiteX288" fmla="*/ 1283435 w 1487827"/>
                  <a:gd name="connsiteY288" fmla="*/ 11922 h 1315870"/>
                  <a:gd name="connsiteX289" fmla="*/ 1300666 w 1487827"/>
                  <a:gd name="connsiteY289" fmla="*/ 5201 h 1315870"/>
                  <a:gd name="connsiteX290" fmla="*/ 1322712 w 1487827"/>
                  <a:gd name="connsiteY290" fmla="*/ 17830 h 1315870"/>
                  <a:gd name="connsiteX291" fmla="*/ 1346985 w 1487827"/>
                  <a:gd name="connsiteY291" fmla="*/ 32899 h 1315870"/>
                  <a:gd name="connsiteX292" fmla="*/ 1351244 w 1487827"/>
                  <a:gd name="connsiteY292" fmla="*/ 33220 h 1315870"/>
                  <a:gd name="connsiteX293" fmla="*/ 1381146 w 1487827"/>
                  <a:gd name="connsiteY293" fmla="*/ 50964 h 1315870"/>
                  <a:gd name="connsiteX294" fmla="*/ 1399554 w 1487827"/>
                  <a:gd name="connsiteY294" fmla="*/ 79710 h 1315870"/>
                  <a:gd name="connsiteX295" fmla="*/ 1416699 w 1487827"/>
                  <a:gd name="connsiteY295" fmla="*/ 96171 h 1315870"/>
                  <a:gd name="connsiteX296" fmla="*/ 1421387 w 1487827"/>
                  <a:gd name="connsiteY296" fmla="*/ 98932 h 1315870"/>
                  <a:gd name="connsiteX297" fmla="*/ 1446580 w 1487827"/>
                  <a:gd name="connsiteY297" fmla="*/ 144224 h 1315870"/>
                  <a:gd name="connsiteX298" fmla="*/ 1446409 w 1487827"/>
                  <a:gd name="connsiteY298" fmla="*/ 150602 h 1315870"/>
                  <a:gd name="connsiteX299" fmla="*/ 1457924 w 1487827"/>
                  <a:gd name="connsiteY299" fmla="*/ 184207 h 1315870"/>
                  <a:gd name="connsiteX300" fmla="*/ 1458888 w 1487827"/>
                  <a:gd name="connsiteY300" fmla="*/ 185363 h 1315870"/>
                  <a:gd name="connsiteX301" fmla="*/ 1467813 w 1487827"/>
                  <a:gd name="connsiteY301" fmla="*/ 220359 h 1315870"/>
                  <a:gd name="connsiteX302" fmla="*/ 1465951 w 1487827"/>
                  <a:gd name="connsiteY302" fmla="*/ 230355 h 1315870"/>
                  <a:gd name="connsiteX303" fmla="*/ 1471217 w 1487827"/>
                  <a:gd name="connsiteY303" fmla="*/ 260129 h 1315870"/>
                  <a:gd name="connsiteX304" fmla="*/ 1481812 w 1487827"/>
                  <a:gd name="connsiteY304" fmla="*/ 277916 h 1315870"/>
                  <a:gd name="connsiteX305" fmla="*/ 1482668 w 1487827"/>
                  <a:gd name="connsiteY305" fmla="*/ 320147 h 131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</a:cxnLst>
                <a:rect l="l" t="t" r="r" b="b"/>
                <a:pathLst>
                  <a:path w="1487827" h="1315870">
                    <a:moveTo>
                      <a:pt x="1482690" y="320147"/>
                    </a:moveTo>
                    <a:lnTo>
                      <a:pt x="1440565" y="398081"/>
                    </a:lnTo>
                    <a:cubicBezTo>
                      <a:pt x="1438510" y="401912"/>
                      <a:pt x="1437333" y="406172"/>
                      <a:pt x="1437184" y="410517"/>
                    </a:cubicBezTo>
                    <a:lnTo>
                      <a:pt x="1436755" y="422846"/>
                    </a:lnTo>
                    <a:cubicBezTo>
                      <a:pt x="1436306" y="435239"/>
                      <a:pt x="1427851" y="445899"/>
                      <a:pt x="1415907" y="449152"/>
                    </a:cubicBezTo>
                    <a:cubicBezTo>
                      <a:pt x="1408758" y="451100"/>
                      <a:pt x="1402658" y="455766"/>
                      <a:pt x="1398912" y="462166"/>
                    </a:cubicBezTo>
                    <a:lnTo>
                      <a:pt x="1331081" y="578114"/>
                    </a:lnTo>
                    <a:cubicBezTo>
                      <a:pt x="1328127" y="583166"/>
                      <a:pt x="1325666" y="588495"/>
                      <a:pt x="1323718" y="594018"/>
                    </a:cubicBezTo>
                    <a:lnTo>
                      <a:pt x="1289706" y="690809"/>
                    </a:lnTo>
                    <a:lnTo>
                      <a:pt x="1253126" y="673535"/>
                    </a:lnTo>
                    <a:cubicBezTo>
                      <a:pt x="1244885" y="669661"/>
                      <a:pt x="1235039" y="672701"/>
                      <a:pt x="1230459" y="680578"/>
                    </a:cubicBezTo>
                    <a:cubicBezTo>
                      <a:pt x="1224573" y="690680"/>
                      <a:pt x="1210638" y="692307"/>
                      <a:pt x="1202569" y="683831"/>
                    </a:cubicBezTo>
                    <a:lnTo>
                      <a:pt x="1195184" y="676082"/>
                    </a:lnTo>
                    <a:cubicBezTo>
                      <a:pt x="1192038" y="672786"/>
                      <a:pt x="1187736" y="670838"/>
                      <a:pt x="1183176" y="670646"/>
                    </a:cubicBezTo>
                    <a:lnTo>
                      <a:pt x="1142401" y="668976"/>
                    </a:lnTo>
                    <a:cubicBezTo>
                      <a:pt x="1134010" y="668634"/>
                      <a:pt x="1129151" y="678394"/>
                      <a:pt x="1134502" y="684880"/>
                    </a:cubicBezTo>
                    <a:cubicBezTo>
                      <a:pt x="1137863" y="688968"/>
                      <a:pt x="1137349" y="695004"/>
                      <a:pt x="1133326" y="698450"/>
                    </a:cubicBezTo>
                    <a:lnTo>
                      <a:pt x="1118000" y="711571"/>
                    </a:lnTo>
                    <a:cubicBezTo>
                      <a:pt x="1113976" y="715039"/>
                      <a:pt x="1113441" y="721075"/>
                      <a:pt x="1116844" y="725163"/>
                    </a:cubicBezTo>
                    <a:lnTo>
                      <a:pt x="1143214" y="757013"/>
                    </a:lnTo>
                    <a:cubicBezTo>
                      <a:pt x="1147902" y="762664"/>
                      <a:pt x="1146767" y="771140"/>
                      <a:pt x="1140753" y="775335"/>
                    </a:cubicBezTo>
                    <a:lnTo>
                      <a:pt x="1128616" y="783833"/>
                    </a:lnTo>
                    <a:cubicBezTo>
                      <a:pt x="1125405" y="786080"/>
                      <a:pt x="1123415" y="789698"/>
                      <a:pt x="1123265" y="793615"/>
                    </a:cubicBezTo>
                    <a:lnTo>
                      <a:pt x="1122880" y="802562"/>
                    </a:lnTo>
                    <a:cubicBezTo>
                      <a:pt x="1122516" y="811551"/>
                      <a:pt x="1113098" y="817267"/>
                      <a:pt x="1104965" y="813435"/>
                    </a:cubicBezTo>
                    <a:lnTo>
                      <a:pt x="1087926" y="805408"/>
                    </a:lnTo>
                    <a:cubicBezTo>
                      <a:pt x="1080735" y="802027"/>
                      <a:pt x="1072237" y="806265"/>
                      <a:pt x="1070610" y="814056"/>
                    </a:cubicBezTo>
                    <a:lnTo>
                      <a:pt x="1068598" y="823731"/>
                    </a:lnTo>
                    <a:cubicBezTo>
                      <a:pt x="1067485" y="829124"/>
                      <a:pt x="1070075" y="834626"/>
                      <a:pt x="1074977" y="837173"/>
                    </a:cubicBezTo>
                    <a:lnTo>
                      <a:pt x="1094818" y="847533"/>
                    </a:lnTo>
                    <a:cubicBezTo>
                      <a:pt x="1097730" y="849052"/>
                      <a:pt x="1101133" y="849352"/>
                      <a:pt x="1104258" y="848346"/>
                    </a:cubicBezTo>
                    <a:lnTo>
                      <a:pt x="1115923" y="844643"/>
                    </a:lnTo>
                    <a:cubicBezTo>
                      <a:pt x="1123201" y="842310"/>
                      <a:pt x="1130629" y="847747"/>
                      <a:pt x="1130629" y="855366"/>
                    </a:cubicBezTo>
                    <a:cubicBezTo>
                      <a:pt x="1130629" y="857379"/>
                      <a:pt x="1131142" y="859326"/>
                      <a:pt x="1132148" y="861060"/>
                    </a:cubicBezTo>
                    <a:lnTo>
                      <a:pt x="1135059" y="866026"/>
                    </a:lnTo>
                    <a:cubicBezTo>
                      <a:pt x="1135166" y="866219"/>
                      <a:pt x="1135295" y="866411"/>
                      <a:pt x="1135402" y="866604"/>
                    </a:cubicBezTo>
                    <a:lnTo>
                      <a:pt x="1029685" y="919280"/>
                    </a:lnTo>
                    <a:cubicBezTo>
                      <a:pt x="1026452" y="921014"/>
                      <a:pt x="1022814" y="921870"/>
                      <a:pt x="1019175" y="921720"/>
                    </a:cubicBezTo>
                    <a:lnTo>
                      <a:pt x="886617" y="916626"/>
                    </a:lnTo>
                    <a:cubicBezTo>
                      <a:pt x="881758" y="916434"/>
                      <a:pt x="877135" y="914528"/>
                      <a:pt x="873560" y="911254"/>
                    </a:cubicBezTo>
                    <a:lnTo>
                      <a:pt x="845863" y="885804"/>
                    </a:lnTo>
                    <a:cubicBezTo>
                      <a:pt x="840362" y="880752"/>
                      <a:pt x="833234" y="878248"/>
                      <a:pt x="825785" y="878783"/>
                    </a:cubicBezTo>
                    <a:cubicBezTo>
                      <a:pt x="818315" y="879318"/>
                      <a:pt x="811616" y="882786"/>
                      <a:pt x="806885" y="888565"/>
                    </a:cubicBezTo>
                    <a:lnTo>
                      <a:pt x="805109" y="890748"/>
                    </a:lnTo>
                    <a:cubicBezTo>
                      <a:pt x="800806" y="895992"/>
                      <a:pt x="794235" y="898753"/>
                      <a:pt x="787493" y="898175"/>
                    </a:cubicBezTo>
                    <a:lnTo>
                      <a:pt x="684280" y="889207"/>
                    </a:lnTo>
                    <a:cubicBezTo>
                      <a:pt x="673921" y="888287"/>
                      <a:pt x="663882" y="893531"/>
                      <a:pt x="658681" y="902542"/>
                    </a:cubicBezTo>
                    <a:lnTo>
                      <a:pt x="658253" y="903291"/>
                    </a:lnTo>
                    <a:cubicBezTo>
                      <a:pt x="655320" y="908364"/>
                      <a:pt x="650354" y="911939"/>
                      <a:pt x="644639" y="913116"/>
                    </a:cubicBezTo>
                    <a:cubicBezTo>
                      <a:pt x="638903" y="914293"/>
                      <a:pt x="632931" y="912945"/>
                      <a:pt x="628265" y="909434"/>
                    </a:cubicBezTo>
                    <a:cubicBezTo>
                      <a:pt x="616535" y="900637"/>
                      <a:pt x="600204" y="902756"/>
                      <a:pt x="591085" y="914229"/>
                    </a:cubicBezTo>
                    <a:lnTo>
                      <a:pt x="578671" y="929876"/>
                    </a:lnTo>
                    <a:cubicBezTo>
                      <a:pt x="572763" y="937303"/>
                      <a:pt x="562617" y="939700"/>
                      <a:pt x="553991" y="935676"/>
                    </a:cubicBezTo>
                    <a:lnTo>
                      <a:pt x="517283" y="918531"/>
                    </a:lnTo>
                    <a:cubicBezTo>
                      <a:pt x="509855" y="915085"/>
                      <a:pt x="501400" y="915171"/>
                      <a:pt x="494058" y="918767"/>
                    </a:cubicBezTo>
                    <a:lnTo>
                      <a:pt x="428561" y="950938"/>
                    </a:lnTo>
                    <a:cubicBezTo>
                      <a:pt x="426720" y="951837"/>
                      <a:pt x="424965" y="952950"/>
                      <a:pt x="423381" y="954255"/>
                    </a:cubicBezTo>
                    <a:lnTo>
                      <a:pt x="374622" y="994153"/>
                    </a:lnTo>
                    <a:cubicBezTo>
                      <a:pt x="368521" y="999141"/>
                      <a:pt x="359981" y="1000168"/>
                      <a:pt x="352853" y="996786"/>
                    </a:cubicBezTo>
                    <a:lnTo>
                      <a:pt x="317236" y="979769"/>
                    </a:lnTo>
                    <a:cubicBezTo>
                      <a:pt x="308054" y="975382"/>
                      <a:pt x="296966" y="976644"/>
                      <a:pt x="288982" y="982959"/>
                    </a:cubicBezTo>
                    <a:lnTo>
                      <a:pt x="238104" y="1023221"/>
                    </a:lnTo>
                    <a:cubicBezTo>
                      <a:pt x="234871" y="1025789"/>
                      <a:pt x="230955" y="1027309"/>
                      <a:pt x="226823" y="1027587"/>
                    </a:cubicBezTo>
                    <a:lnTo>
                      <a:pt x="124360" y="1034650"/>
                    </a:lnTo>
                    <a:cubicBezTo>
                      <a:pt x="117018" y="1035164"/>
                      <a:pt x="109912" y="1031654"/>
                      <a:pt x="105867" y="1025490"/>
                    </a:cubicBezTo>
                    <a:lnTo>
                      <a:pt x="82407" y="989851"/>
                    </a:lnTo>
                    <a:cubicBezTo>
                      <a:pt x="79924" y="986062"/>
                      <a:pt x="78747" y="981503"/>
                      <a:pt x="79111" y="977008"/>
                    </a:cubicBezTo>
                    <a:lnTo>
                      <a:pt x="81337" y="948776"/>
                    </a:lnTo>
                    <a:cubicBezTo>
                      <a:pt x="82279" y="936960"/>
                      <a:pt x="75194" y="925766"/>
                      <a:pt x="64106" y="921549"/>
                    </a:cubicBezTo>
                    <a:lnTo>
                      <a:pt x="50857" y="916498"/>
                    </a:lnTo>
                    <a:cubicBezTo>
                      <a:pt x="49187" y="915877"/>
                      <a:pt x="47347" y="916712"/>
                      <a:pt x="46704" y="918360"/>
                    </a:cubicBezTo>
                    <a:cubicBezTo>
                      <a:pt x="46084" y="920008"/>
                      <a:pt x="46897" y="921870"/>
                      <a:pt x="48567" y="922491"/>
                    </a:cubicBezTo>
                    <a:lnTo>
                      <a:pt x="61838" y="927564"/>
                    </a:lnTo>
                    <a:cubicBezTo>
                      <a:pt x="70249" y="930775"/>
                      <a:pt x="75643" y="939294"/>
                      <a:pt x="74937" y="948283"/>
                    </a:cubicBezTo>
                    <a:lnTo>
                      <a:pt x="72711" y="976495"/>
                    </a:lnTo>
                    <a:cubicBezTo>
                      <a:pt x="72240" y="982423"/>
                      <a:pt x="73781" y="988417"/>
                      <a:pt x="77056" y="993383"/>
                    </a:cubicBezTo>
                    <a:lnTo>
                      <a:pt x="100494" y="1029021"/>
                    </a:lnTo>
                    <a:cubicBezTo>
                      <a:pt x="105481" y="1036598"/>
                      <a:pt x="113958" y="1041136"/>
                      <a:pt x="122947" y="1041136"/>
                    </a:cubicBezTo>
                    <a:cubicBezTo>
                      <a:pt x="123568" y="1041136"/>
                      <a:pt x="124189" y="1041115"/>
                      <a:pt x="124809" y="1041072"/>
                    </a:cubicBezTo>
                    <a:lnTo>
                      <a:pt x="227273" y="1034009"/>
                    </a:lnTo>
                    <a:cubicBezTo>
                      <a:pt x="232688" y="1033623"/>
                      <a:pt x="237825" y="1031633"/>
                      <a:pt x="242106" y="1028251"/>
                    </a:cubicBezTo>
                    <a:lnTo>
                      <a:pt x="292963" y="987989"/>
                    </a:lnTo>
                    <a:cubicBezTo>
                      <a:pt x="299021" y="983173"/>
                      <a:pt x="307476" y="982231"/>
                      <a:pt x="314475" y="985570"/>
                    </a:cubicBezTo>
                    <a:lnTo>
                      <a:pt x="350092" y="1002565"/>
                    </a:lnTo>
                    <a:cubicBezTo>
                      <a:pt x="359446" y="1007039"/>
                      <a:pt x="370662" y="1005669"/>
                      <a:pt x="378688" y="999119"/>
                    </a:cubicBezTo>
                    <a:lnTo>
                      <a:pt x="427448" y="959221"/>
                    </a:lnTo>
                    <a:cubicBezTo>
                      <a:pt x="428668" y="958237"/>
                      <a:pt x="429995" y="957380"/>
                      <a:pt x="431386" y="956695"/>
                    </a:cubicBezTo>
                    <a:lnTo>
                      <a:pt x="496905" y="924524"/>
                    </a:lnTo>
                    <a:cubicBezTo>
                      <a:pt x="502492" y="921785"/>
                      <a:pt x="508913" y="921720"/>
                      <a:pt x="514564" y="924353"/>
                    </a:cubicBezTo>
                    <a:lnTo>
                      <a:pt x="551294" y="941498"/>
                    </a:lnTo>
                    <a:cubicBezTo>
                      <a:pt x="562596" y="946785"/>
                      <a:pt x="575931" y="943639"/>
                      <a:pt x="583701" y="933857"/>
                    </a:cubicBezTo>
                    <a:lnTo>
                      <a:pt x="596115" y="918210"/>
                    </a:lnTo>
                    <a:cubicBezTo>
                      <a:pt x="603050" y="909477"/>
                      <a:pt x="615486" y="907872"/>
                      <a:pt x="624412" y="914571"/>
                    </a:cubicBezTo>
                    <a:cubicBezTo>
                      <a:pt x="630555" y="919195"/>
                      <a:pt x="638411" y="920950"/>
                      <a:pt x="645924" y="919409"/>
                    </a:cubicBezTo>
                    <a:cubicBezTo>
                      <a:pt x="653458" y="917868"/>
                      <a:pt x="659965" y="913159"/>
                      <a:pt x="663796" y="906502"/>
                    </a:cubicBezTo>
                    <a:lnTo>
                      <a:pt x="664246" y="905753"/>
                    </a:lnTo>
                    <a:cubicBezTo>
                      <a:pt x="668205" y="898903"/>
                      <a:pt x="675847" y="894922"/>
                      <a:pt x="683724" y="895607"/>
                    </a:cubicBezTo>
                    <a:lnTo>
                      <a:pt x="786936" y="904575"/>
                    </a:lnTo>
                    <a:cubicBezTo>
                      <a:pt x="795798" y="905325"/>
                      <a:pt x="804445" y="901686"/>
                      <a:pt x="810074" y="894815"/>
                    </a:cubicBezTo>
                    <a:lnTo>
                      <a:pt x="811851" y="892632"/>
                    </a:lnTo>
                    <a:cubicBezTo>
                      <a:pt x="815447" y="888244"/>
                      <a:pt x="820563" y="885590"/>
                      <a:pt x="826235" y="885183"/>
                    </a:cubicBezTo>
                    <a:cubicBezTo>
                      <a:pt x="831864" y="884776"/>
                      <a:pt x="837323" y="886681"/>
                      <a:pt x="841518" y="890534"/>
                    </a:cubicBezTo>
                    <a:lnTo>
                      <a:pt x="869215" y="915984"/>
                    </a:lnTo>
                    <a:cubicBezTo>
                      <a:pt x="873903" y="920286"/>
                      <a:pt x="880003" y="922791"/>
                      <a:pt x="886360" y="923047"/>
                    </a:cubicBezTo>
                    <a:lnTo>
                      <a:pt x="1018939" y="928142"/>
                    </a:lnTo>
                    <a:cubicBezTo>
                      <a:pt x="1023734" y="928313"/>
                      <a:pt x="1028486" y="927221"/>
                      <a:pt x="1032639" y="924995"/>
                    </a:cubicBezTo>
                    <a:lnTo>
                      <a:pt x="1141009" y="870970"/>
                    </a:lnTo>
                    <a:cubicBezTo>
                      <a:pt x="1143921" y="872019"/>
                      <a:pt x="1147238" y="871848"/>
                      <a:pt x="1150171" y="870264"/>
                    </a:cubicBezTo>
                    <a:lnTo>
                      <a:pt x="1242831" y="820070"/>
                    </a:lnTo>
                    <a:lnTo>
                      <a:pt x="1247219" y="839784"/>
                    </a:lnTo>
                    <a:cubicBezTo>
                      <a:pt x="1249659" y="850786"/>
                      <a:pt x="1259162" y="858813"/>
                      <a:pt x="1270442" y="859369"/>
                    </a:cubicBezTo>
                    <a:lnTo>
                      <a:pt x="1279753" y="859840"/>
                    </a:lnTo>
                    <a:lnTo>
                      <a:pt x="1246812" y="928463"/>
                    </a:lnTo>
                    <a:cubicBezTo>
                      <a:pt x="1246063" y="930068"/>
                      <a:pt x="1245228" y="931631"/>
                      <a:pt x="1244372" y="933172"/>
                    </a:cubicBezTo>
                    <a:lnTo>
                      <a:pt x="1212564" y="989359"/>
                    </a:lnTo>
                    <a:cubicBezTo>
                      <a:pt x="1206315" y="1000382"/>
                      <a:pt x="1202847" y="1012754"/>
                      <a:pt x="1202419" y="1025425"/>
                    </a:cubicBezTo>
                    <a:lnTo>
                      <a:pt x="1194906" y="1124678"/>
                    </a:lnTo>
                    <a:cubicBezTo>
                      <a:pt x="1194200" y="1133989"/>
                      <a:pt x="1190796" y="1142893"/>
                      <a:pt x="1185103" y="1150299"/>
                    </a:cubicBezTo>
                    <a:lnTo>
                      <a:pt x="1143021" y="1204988"/>
                    </a:lnTo>
                    <a:cubicBezTo>
                      <a:pt x="1139062" y="1210146"/>
                      <a:pt x="1136172" y="1216075"/>
                      <a:pt x="1134567" y="1222368"/>
                    </a:cubicBezTo>
                    <a:lnTo>
                      <a:pt x="1131506" y="1234440"/>
                    </a:lnTo>
                    <a:cubicBezTo>
                      <a:pt x="1129087" y="1243944"/>
                      <a:pt x="1123800" y="1252463"/>
                      <a:pt x="1116394" y="1258884"/>
                    </a:cubicBezTo>
                    <a:lnTo>
                      <a:pt x="1063953" y="1304197"/>
                    </a:lnTo>
                    <a:cubicBezTo>
                      <a:pt x="1051517" y="1314943"/>
                      <a:pt x="1034436" y="1318581"/>
                      <a:pt x="1018704" y="1313808"/>
                    </a:cubicBezTo>
                    <a:lnTo>
                      <a:pt x="997107" y="1307258"/>
                    </a:lnTo>
                    <a:lnTo>
                      <a:pt x="977800" y="1292789"/>
                    </a:lnTo>
                    <a:cubicBezTo>
                      <a:pt x="975531" y="1291098"/>
                      <a:pt x="972963" y="1289856"/>
                      <a:pt x="970244" y="1289150"/>
                    </a:cubicBezTo>
                    <a:lnTo>
                      <a:pt x="931160" y="1279111"/>
                    </a:lnTo>
                    <a:cubicBezTo>
                      <a:pt x="926922" y="1278020"/>
                      <a:pt x="922470" y="1278255"/>
                      <a:pt x="918360" y="1279753"/>
                    </a:cubicBezTo>
                    <a:lnTo>
                      <a:pt x="913715" y="1281466"/>
                    </a:lnTo>
                    <a:cubicBezTo>
                      <a:pt x="904318" y="1284933"/>
                      <a:pt x="893787" y="1281466"/>
                      <a:pt x="888286" y="1273097"/>
                    </a:cubicBezTo>
                    <a:lnTo>
                      <a:pt x="846998" y="1210210"/>
                    </a:lnTo>
                    <a:cubicBezTo>
                      <a:pt x="839784" y="1199230"/>
                      <a:pt x="839613" y="1185081"/>
                      <a:pt x="846526" y="1173930"/>
                    </a:cubicBezTo>
                    <a:lnTo>
                      <a:pt x="851342" y="1166181"/>
                    </a:lnTo>
                    <a:cubicBezTo>
                      <a:pt x="857165" y="1156785"/>
                      <a:pt x="857657" y="1144991"/>
                      <a:pt x="852584" y="1135145"/>
                    </a:cubicBezTo>
                    <a:lnTo>
                      <a:pt x="838864" y="1108432"/>
                    </a:lnTo>
                    <a:cubicBezTo>
                      <a:pt x="835567" y="1101989"/>
                      <a:pt x="830152" y="1096874"/>
                      <a:pt x="823516" y="1093963"/>
                    </a:cubicBezTo>
                    <a:lnTo>
                      <a:pt x="811059" y="1088483"/>
                    </a:lnTo>
                    <a:cubicBezTo>
                      <a:pt x="806992" y="1086685"/>
                      <a:pt x="803375" y="1084074"/>
                      <a:pt x="800442" y="1080842"/>
                    </a:cubicBezTo>
                    <a:cubicBezTo>
                      <a:pt x="797510" y="1077631"/>
                      <a:pt x="795241" y="1073799"/>
                      <a:pt x="793829" y="1069583"/>
                    </a:cubicBezTo>
                    <a:cubicBezTo>
                      <a:pt x="789655" y="1057061"/>
                      <a:pt x="778139" y="1048457"/>
                      <a:pt x="764954" y="1048028"/>
                    </a:cubicBezTo>
                    <a:lnTo>
                      <a:pt x="753331" y="1047643"/>
                    </a:lnTo>
                    <a:cubicBezTo>
                      <a:pt x="747423" y="1047450"/>
                      <a:pt x="741666" y="1045567"/>
                      <a:pt x="736764" y="1042271"/>
                    </a:cubicBezTo>
                    <a:lnTo>
                      <a:pt x="708168" y="1022985"/>
                    </a:lnTo>
                    <a:cubicBezTo>
                      <a:pt x="693827" y="1013310"/>
                      <a:pt x="674541" y="1015579"/>
                      <a:pt x="662854" y="1028336"/>
                    </a:cubicBezTo>
                    <a:cubicBezTo>
                      <a:pt x="655941" y="1035892"/>
                      <a:pt x="646052" y="1040023"/>
                      <a:pt x="635820" y="1039659"/>
                    </a:cubicBezTo>
                    <a:lnTo>
                      <a:pt x="587018" y="1037904"/>
                    </a:lnTo>
                    <a:cubicBezTo>
                      <a:pt x="577665" y="1037583"/>
                      <a:pt x="568568" y="1041008"/>
                      <a:pt x="561782" y="1047429"/>
                    </a:cubicBezTo>
                    <a:lnTo>
                      <a:pt x="530125" y="1077331"/>
                    </a:lnTo>
                    <a:cubicBezTo>
                      <a:pt x="524389" y="1082747"/>
                      <a:pt x="520664" y="1089917"/>
                      <a:pt x="519530" y="1097730"/>
                    </a:cubicBezTo>
                    <a:lnTo>
                      <a:pt x="513879" y="1136472"/>
                    </a:lnTo>
                    <a:cubicBezTo>
                      <a:pt x="512402" y="1146724"/>
                      <a:pt x="499324" y="1150192"/>
                      <a:pt x="492945" y="1141994"/>
                    </a:cubicBezTo>
                    <a:lnTo>
                      <a:pt x="483613" y="1130008"/>
                    </a:lnTo>
                    <a:cubicBezTo>
                      <a:pt x="481387" y="1127140"/>
                      <a:pt x="477962" y="1125448"/>
                      <a:pt x="474324" y="1125448"/>
                    </a:cubicBezTo>
                    <a:lnTo>
                      <a:pt x="446219" y="1125448"/>
                    </a:lnTo>
                    <a:cubicBezTo>
                      <a:pt x="444208" y="1125448"/>
                      <a:pt x="442238" y="1124935"/>
                      <a:pt x="440462" y="1123950"/>
                    </a:cubicBezTo>
                    <a:lnTo>
                      <a:pt x="405316" y="1104237"/>
                    </a:lnTo>
                    <a:cubicBezTo>
                      <a:pt x="395726" y="1098843"/>
                      <a:pt x="383761" y="1105114"/>
                      <a:pt x="382734" y="1116073"/>
                    </a:cubicBezTo>
                    <a:lnTo>
                      <a:pt x="381235" y="1132105"/>
                    </a:lnTo>
                    <a:cubicBezTo>
                      <a:pt x="380871" y="1136044"/>
                      <a:pt x="378988" y="1139683"/>
                      <a:pt x="375991" y="1142251"/>
                    </a:cubicBezTo>
                    <a:lnTo>
                      <a:pt x="366745" y="1150171"/>
                    </a:lnTo>
                    <a:cubicBezTo>
                      <a:pt x="362999" y="1153381"/>
                      <a:pt x="357926" y="1154580"/>
                      <a:pt x="353153" y="1153381"/>
                    </a:cubicBezTo>
                    <a:lnTo>
                      <a:pt x="347631" y="1152012"/>
                    </a:lnTo>
                    <a:cubicBezTo>
                      <a:pt x="341808" y="1150534"/>
                      <a:pt x="335665" y="1152654"/>
                      <a:pt x="331962" y="1157384"/>
                    </a:cubicBezTo>
                    <a:lnTo>
                      <a:pt x="308760" y="1187094"/>
                    </a:lnTo>
                    <a:cubicBezTo>
                      <a:pt x="311521" y="1178125"/>
                      <a:pt x="304158" y="1169306"/>
                      <a:pt x="294847" y="1170398"/>
                    </a:cubicBezTo>
                    <a:lnTo>
                      <a:pt x="254735" y="1175107"/>
                    </a:lnTo>
                    <a:cubicBezTo>
                      <a:pt x="246922" y="1176027"/>
                      <a:pt x="239217" y="1172817"/>
                      <a:pt x="234358" y="1166652"/>
                    </a:cubicBezTo>
                    <a:lnTo>
                      <a:pt x="228536" y="1159246"/>
                    </a:lnTo>
                    <a:cubicBezTo>
                      <a:pt x="222650" y="1151755"/>
                      <a:pt x="212696" y="1148779"/>
                      <a:pt x="203664" y="1151776"/>
                    </a:cubicBezTo>
                    <a:lnTo>
                      <a:pt x="189494" y="1156506"/>
                    </a:lnTo>
                    <a:cubicBezTo>
                      <a:pt x="181874" y="1159053"/>
                      <a:pt x="173997" y="1153381"/>
                      <a:pt x="173997" y="1145333"/>
                    </a:cubicBezTo>
                    <a:lnTo>
                      <a:pt x="173997" y="1122238"/>
                    </a:lnTo>
                    <a:cubicBezTo>
                      <a:pt x="173997" y="1109031"/>
                      <a:pt x="159292" y="1101176"/>
                      <a:pt x="148312" y="1108496"/>
                    </a:cubicBezTo>
                    <a:lnTo>
                      <a:pt x="141077" y="1113312"/>
                    </a:lnTo>
                    <a:cubicBezTo>
                      <a:pt x="134270" y="1117850"/>
                      <a:pt x="125173" y="1116716"/>
                      <a:pt x="119694" y="1110679"/>
                    </a:cubicBezTo>
                    <a:lnTo>
                      <a:pt x="116890" y="1107597"/>
                    </a:lnTo>
                    <a:cubicBezTo>
                      <a:pt x="111667" y="1101861"/>
                      <a:pt x="103148" y="1100534"/>
                      <a:pt x="96427" y="1104429"/>
                    </a:cubicBezTo>
                    <a:cubicBezTo>
                      <a:pt x="88679" y="1108903"/>
                      <a:pt x="78362" y="1114917"/>
                      <a:pt x="69693" y="1120033"/>
                    </a:cubicBezTo>
                    <a:cubicBezTo>
                      <a:pt x="60853" y="1125234"/>
                      <a:pt x="49466" y="1121103"/>
                      <a:pt x="45998" y="1111364"/>
                    </a:cubicBezTo>
                    <a:lnTo>
                      <a:pt x="45849" y="1110979"/>
                    </a:lnTo>
                    <a:cubicBezTo>
                      <a:pt x="43430" y="1104172"/>
                      <a:pt x="36752" y="1099849"/>
                      <a:pt x="29559" y="1100426"/>
                    </a:cubicBezTo>
                    <a:lnTo>
                      <a:pt x="0" y="1102738"/>
                    </a:lnTo>
                    <a:lnTo>
                      <a:pt x="3917" y="1075255"/>
                    </a:lnTo>
                    <a:cubicBezTo>
                      <a:pt x="5073" y="1067143"/>
                      <a:pt x="7984" y="1059394"/>
                      <a:pt x="12414" y="1052545"/>
                    </a:cubicBezTo>
                    <a:lnTo>
                      <a:pt x="23695" y="1035100"/>
                    </a:lnTo>
                    <a:cubicBezTo>
                      <a:pt x="32128" y="1022065"/>
                      <a:pt x="34825" y="1006118"/>
                      <a:pt x="31143" y="991007"/>
                    </a:cubicBezTo>
                    <a:lnTo>
                      <a:pt x="26199" y="970672"/>
                    </a:lnTo>
                    <a:cubicBezTo>
                      <a:pt x="23909" y="961340"/>
                      <a:pt x="24059" y="951558"/>
                      <a:pt x="26606" y="942290"/>
                    </a:cubicBezTo>
                    <a:lnTo>
                      <a:pt x="34333" y="914186"/>
                    </a:lnTo>
                    <a:cubicBezTo>
                      <a:pt x="36880" y="904918"/>
                      <a:pt x="43301" y="897212"/>
                      <a:pt x="51949" y="893039"/>
                    </a:cubicBezTo>
                    <a:lnTo>
                      <a:pt x="72476" y="883150"/>
                    </a:lnTo>
                    <a:lnTo>
                      <a:pt x="84676" y="905239"/>
                    </a:lnTo>
                    <a:cubicBezTo>
                      <a:pt x="87480" y="910333"/>
                      <a:pt x="92232" y="912623"/>
                      <a:pt x="96962" y="912623"/>
                    </a:cubicBezTo>
                    <a:cubicBezTo>
                      <a:pt x="104176" y="912623"/>
                      <a:pt x="111325" y="907272"/>
                      <a:pt x="111325" y="898390"/>
                    </a:cubicBezTo>
                    <a:cubicBezTo>
                      <a:pt x="111325" y="892011"/>
                      <a:pt x="116483" y="886831"/>
                      <a:pt x="122862" y="886831"/>
                    </a:cubicBezTo>
                    <a:lnTo>
                      <a:pt x="214858" y="886831"/>
                    </a:lnTo>
                    <a:cubicBezTo>
                      <a:pt x="216014" y="886831"/>
                      <a:pt x="217170" y="886703"/>
                      <a:pt x="218304" y="886446"/>
                    </a:cubicBezTo>
                    <a:lnTo>
                      <a:pt x="325798" y="861745"/>
                    </a:lnTo>
                    <a:cubicBezTo>
                      <a:pt x="349493" y="856308"/>
                      <a:pt x="360751" y="829103"/>
                      <a:pt x="347823" y="808491"/>
                    </a:cubicBezTo>
                    <a:lnTo>
                      <a:pt x="334338" y="787022"/>
                    </a:lnTo>
                    <a:cubicBezTo>
                      <a:pt x="325327" y="772681"/>
                      <a:pt x="331984" y="753695"/>
                      <a:pt x="347973" y="748130"/>
                    </a:cubicBezTo>
                    <a:lnTo>
                      <a:pt x="398338" y="730621"/>
                    </a:lnTo>
                    <a:cubicBezTo>
                      <a:pt x="406578" y="727753"/>
                      <a:pt x="409789" y="717821"/>
                      <a:pt x="404780" y="710672"/>
                    </a:cubicBezTo>
                    <a:cubicBezTo>
                      <a:pt x="401784" y="706391"/>
                      <a:pt x="401613" y="700719"/>
                      <a:pt x="404374" y="696245"/>
                    </a:cubicBezTo>
                    <a:lnTo>
                      <a:pt x="441511" y="636142"/>
                    </a:lnTo>
                    <a:cubicBezTo>
                      <a:pt x="443458" y="632974"/>
                      <a:pt x="446669" y="630791"/>
                      <a:pt x="450329" y="630127"/>
                    </a:cubicBezTo>
                    <a:lnTo>
                      <a:pt x="545858" y="612747"/>
                    </a:lnTo>
                    <a:cubicBezTo>
                      <a:pt x="554098" y="611248"/>
                      <a:pt x="561804" y="617541"/>
                      <a:pt x="561761" y="625910"/>
                    </a:cubicBezTo>
                    <a:cubicBezTo>
                      <a:pt x="561675" y="638582"/>
                      <a:pt x="577472" y="644361"/>
                      <a:pt x="585584" y="634686"/>
                    </a:cubicBezTo>
                    <a:lnTo>
                      <a:pt x="621715" y="591556"/>
                    </a:lnTo>
                    <a:cubicBezTo>
                      <a:pt x="625461" y="587083"/>
                      <a:pt x="626381" y="580918"/>
                      <a:pt x="624134" y="575567"/>
                    </a:cubicBezTo>
                    <a:lnTo>
                      <a:pt x="612768" y="548576"/>
                    </a:lnTo>
                    <a:cubicBezTo>
                      <a:pt x="611462" y="545472"/>
                      <a:pt x="611205" y="542047"/>
                      <a:pt x="612019" y="538794"/>
                    </a:cubicBezTo>
                    <a:lnTo>
                      <a:pt x="614737" y="527899"/>
                    </a:lnTo>
                    <a:cubicBezTo>
                      <a:pt x="616214" y="521991"/>
                      <a:pt x="614074" y="515805"/>
                      <a:pt x="609322" y="511974"/>
                    </a:cubicBezTo>
                    <a:cubicBezTo>
                      <a:pt x="602151" y="506195"/>
                      <a:pt x="601573" y="495471"/>
                      <a:pt x="608102" y="488943"/>
                    </a:cubicBezTo>
                    <a:lnTo>
                      <a:pt x="608102" y="488943"/>
                    </a:lnTo>
                    <a:cubicBezTo>
                      <a:pt x="614972" y="481987"/>
                      <a:pt x="613838" y="470514"/>
                      <a:pt x="605747" y="465056"/>
                    </a:cubicBezTo>
                    <a:lnTo>
                      <a:pt x="582245" y="449152"/>
                    </a:lnTo>
                    <a:cubicBezTo>
                      <a:pt x="568118" y="439606"/>
                      <a:pt x="570473" y="418137"/>
                      <a:pt x="586333" y="411865"/>
                    </a:cubicBezTo>
                    <a:lnTo>
                      <a:pt x="598727" y="406985"/>
                    </a:lnTo>
                    <a:cubicBezTo>
                      <a:pt x="607717" y="403432"/>
                      <a:pt x="606432" y="390354"/>
                      <a:pt x="596950" y="388599"/>
                    </a:cubicBezTo>
                    <a:lnTo>
                      <a:pt x="583722" y="386159"/>
                    </a:lnTo>
                    <a:cubicBezTo>
                      <a:pt x="573319" y="384232"/>
                      <a:pt x="571735" y="369998"/>
                      <a:pt x="581453" y="365824"/>
                    </a:cubicBezTo>
                    <a:cubicBezTo>
                      <a:pt x="588945" y="362614"/>
                      <a:pt x="593932" y="355400"/>
                      <a:pt x="594296" y="347267"/>
                    </a:cubicBezTo>
                    <a:lnTo>
                      <a:pt x="594467" y="343499"/>
                    </a:lnTo>
                    <a:cubicBezTo>
                      <a:pt x="595088" y="329950"/>
                      <a:pt x="606689" y="318842"/>
                      <a:pt x="620260" y="318842"/>
                    </a:cubicBezTo>
                    <a:lnTo>
                      <a:pt x="620281" y="318842"/>
                    </a:lnTo>
                    <a:cubicBezTo>
                      <a:pt x="630020" y="318842"/>
                      <a:pt x="641557" y="311714"/>
                      <a:pt x="645924" y="303002"/>
                    </a:cubicBezTo>
                    <a:lnTo>
                      <a:pt x="658295" y="278258"/>
                    </a:lnTo>
                    <a:cubicBezTo>
                      <a:pt x="668056" y="258738"/>
                      <a:pt x="694597" y="255570"/>
                      <a:pt x="708660" y="272244"/>
                    </a:cubicBezTo>
                    <a:lnTo>
                      <a:pt x="727667" y="294783"/>
                    </a:lnTo>
                    <a:cubicBezTo>
                      <a:pt x="733297" y="301440"/>
                      <a:pt x="744191" y="297458"/>
                      <a:pt x="744191" y="288747"/>
                    </a:cubicBezTo>
                    <a:lnTo>
                      <a:pt x="744191" y="288747"/>
                    </a:lnTo>
                    <a:cubicBezTo>
                      <a:pt x="744191" y="278815"/>
                      <a:pt x="757227" y="275219"/>
                      <a:pt x="762343" y="283717"/>
                    </a:cubicBezTo>
                    <a:lnTo>
                      <a:pt x="769706" y="295981"/>
                    </a:lnTo>
                    <a:cubicBezTo>
                      <a:pt x="777026" y="308203"/>
                      <a:pt x="794578" y="308674"/>
                      <a:pt x="802540" y="296859"/>
                    </a:cubicBezTo>
                    <a:lnTo>
                      <a:pt x="825143" y="263275"/>
                    </a:lnTo>
                    <a:cubicBezTo>
                      <a:pt x="831222" y="254264"/>
                      <a:pt x="820177" y="243605"/>
                      <a:pt x="811359" y="249962"/>
                    </a:cubicBezTo>
                    <a:cubicBezTo>
                      <a:pt x="803332" y="255805"/>
                      <a:pt x="791966" y="251203"/>
                      <a:pt x="790232" y="241421"/>
                    </a:cubicBezTo>
                    <a:cubicBezTo>
                      <a:pt x="788820" y="233416"/>
                      <a:pt x="780708" y="228493"/>
                      <a:pt x="772981" y="230912"/>
                    </a:cubicBezTo>
                    <a:lnTo>
                      <a:pt x="770947" y="231554"/>
                    </a:lnTo>
                    <a:cubicBezTo>
                      <a:pt x="762278" y="234251"/>
                      <a:pt x="753481" y="227787"/>
                      <a:pt x="753481" y="218711"/>
                    </a:cubicBezTo>
                    <a:lnTo>
                      <a:pt x="753481" y="207816"/>
                    </a:lnTo>
                    <a:cubicBezTo>
                      <a:pt x="753481" y="204648"/>
                      <a:pt x="752368" y="201588"/>
                      <a:pt x="750334" y="199169"/>
                    </a:cubicBezTo>
                    <a:lnTo>
                      <a:pt x="721438" y="164772"/>
                    </a:lnTo>
                    <a:cubicBezTo>
                      <a:pt x="714289" y="156274"/>
                      <a:pt x="714996" y="143688"/>
                      <a:pt x="723001" y="136004"/>
                    </a:cubicBezTo>
                    <a:lnTo>
                      <a:pt x="735437" y="124125"/>
                    </a:lnTo>
                    <a:cubicBezTo>
                      <a:pt x="746204" y="113829"/>
                      <a:pt x="743293" y="95914"/>
                      <a:pt x="729829" y="89557"/>
                    </a:cubicBezTo>
                    <a:cubicBezTo>
                      <a:pt x="722188" y="85939"/>
                      <a:pt x="717436" y="78126"/>
                      <a:pt x="717693" y="69693"/>
                    </a:cubicBezTo>
                    <a:lnTo>
                      <a:pt x="718977" y="28875"/>
                    </a:lnTo>
                    <a:lnTo>
                      <a:pt x="751598" y="41568"/>
                    </a:lnTo>
                    <a:cubicBezTo>
                      <a:pt x="754166" y="42552"/>
                      <a:pt x="757034" y="42509"/>
                      <a:pt x="759581" y="41418"/>
                    </a:cubicBezTo>
                    <a:lnTo>
                      <a:pt x="779209" y="33006"/>
                    </a:lnTo>
                    <a:cubicBezTo>
                      <a:pt x="782998" y="31379"/>
                      <a:pt x="787407" y="32128"/>
                      <a:pt x="790468" y="34911"/>
                    </a:cubicBezTo>
                    <a:lnTo>
                      <a:pt x="795948" y="39877"/>
                    </a:lnTo>
                    <a:cubicBezTo>
                      <a:pt x="799051" y="42724"/>
                      <a:pt x="803546" y="43430"/>
                      <a:pt x="807378" y="41696"/>
                    </a:cubicBezTo>
                    <a:lnTo>
                      <a:pt x="825379" y="33605"/>
                    </a:lnTo>
                    <a:cubicBezTo>
                      <a:pt x="828011" y="32428"/>
                      <a:pt x="830987" y="32364"/>
                      <a:pt x="833641" y="33434"/>
                    </a:cubicBezTo>
                    <a:lnTo>
                      <a:pt x="869750" y="47860"/>
                    </a:lnTo>
                    <a:cubicBezTo>
                      <a:pt x="871291" y="48481"/>
                      <a:pt x="872939" y="48717"/>
                      <a:pt x="874588" y="48588"/>
                    </a:cubicBezTo>
                    <a:lnTo>
                      <a:pt x="914935" y="45014"/>
                    </a:lnTo>
                    <a:cubicBezTo>
                      <a:pt x="918338" y="44714"/>
                      <a:pt x="921699" y="46105"/>
                      <a:pt x="923925" y="48717"/>
                    </a:cubicBezTo>
                    <a:lnTo>
                      <a:pt x="929041" y="54774"/>
                    </a:lnTo>
                    <a:cubicBezTo>
                      <a:pt x="932872" y="59291"/>
                      <a:pt x="939657" y="59783"/>
                      <a:pt x="944088" y="55866"/>
                    </a:cubicBezTo>
                    <a:lnTo>
                      <a:pt x="950937" y="49830"/>
                    </a:lnTo>
                    <a:cubicBezTo>
                      <a:pt x="955775" y="45549"/>
                      <a:pt x="963309" y="46598"/>
                      <a:pt x="966798" y="52034"/>
                    </a:cubicBezTo>
                    <a:cubicBezTo>
                      <a:pt x="970116" y="57193"/>
                      <a:pt x="977115" y="58456"/>
                      <a:pt x="982017" y="54774"/>
                    </a:cubicBezTo>
                    <a:lnTo>
                      <a:pt x="989444" y="49209"/>
                    </a:lnTo>
                    <a:cubicBezTo>
                      <a:pt x="993147" y="46426"/>
                      <a:pt x="998220" y="46384"/>
                      <a:pt x="1001966" y="49081"/>
                    </a:cubicBezTo>
                    <a:lnTo>
                      <a:pt x="1014851" y="58392"/>
                    </a:lnTo>
                    <a:cubicBezTo>
                      <a:pt x="1018640" y="61131"/>
                      <a:pt x="1023755" y="61046"/>
                      <a:pt x="1027458" y="58199"/>
                    </a:cubicBezTo>
                    <a:lnTo>
                      <a:pt x="1036577" y="51200"/>
                    </a:lnTo>
                    <a:cubicBezTo>
                      <a:pt x="1038589" y="49659"/>
                      <a:pt x="1041093" y="48888"/>
                      <a:pt x="1043619" y="49038"/>
                    </a:cubicBezTo>
                    <a:lnTo>
                      <a:pt x="1057532" y="49851"/>
                    </a:lnTo>
                    <a:cubicBezTo>
                      <a:pt x="1061406" y="50087"/>
                      <a:pt x="1065109" y="48160"/>
                      <a:pt x="1067142" y="44821"/>
                    </a:cubicBezTo>
                    <a:lnTo>
                      <a:pt x="1074442" y="32942"/>
                    </a:lnTo>
                    <a:cubicBezTo>
                      <a:pt x="1082383" y="19971"/>
                      <a:pt x="1100812" y="18900"/>
                      <a:pt x="1110209" y="30865"/>
                    </a:cubicBezTo>
                    <a:lnTo>
                      <a:pt x="1111107" y="32000"/>
                    </a:lnTo>
                    <a:cubicBezTo>
                      <a:pt x="1116994" y="39491"/>
                      <a:pt x="1128060" y="40326"/>
                      <a:pt x="1135016" y="33798"/>
                    </a:cubicBezTo>
                    <a:cubicBezTo>
                      <a:pt x="1141288" y="27869"/>
                      <a:pt x="1151112" y="27912"/>
                      <a:pt x="1157363" y="33862"/>
                    </a:cubicBezTo>
                    <a:lnTo>
                      <a:pt x="1165753" y="41889"/>
                    </a:lnTo>
                    <a:cubicBezTo>
                      <a:pt x="1172239" y="48053"/>
                      <a:pt x="1182492" y="47839"/>
                      <a:pt x="1188699" y="41375"/>
                    </a:cubicBezTo>
                    <a:lnTo>
                      <a:pt x="1219329" y="9461"/>
                    </a:lnTo>
                    <a:cubicBezTo>
                      <a:pt x="1225429" y="3104"/>
                      <a:pt x="1233477" y="0"/>
                      <a:pt x="1241503" y="0"/>
                    </a:cubicBezTo>
                    <a:cubicBezTo>
                      <a:pt x="1251264" y="0"/>
                      <a:pt x="1260960" y="4602"/>
                      <a:pt x="1266996" y="13485"/>
                    </a:cubicBezTo>
                    <a:cubicBezTo>
                      <a:pt x="1269971" y="17873"/>
                      <a:pt x="1276136" y="18601"/>
                      <a:pt x="1280053" y="15005"/>
                    </a:cubicBezTo>
                    <a:lnTo>
                      <a:pt x="1283435" y="11922"/>
                    </a:lnTo>
                    <a:cubicBezTo>
                      <a:pt x="1288380" y="7385"/>
                      <a:pt x="1294544" y="5201"/>
                      <a:pt x="1300666" y="5201"/>
                    </a:cubicBezTo>
                    <a:cubicBezTo>
                      <a:pt x="1309335" y="5201"/>
                      <a:pt x="1317896" y="9589"/>
                      <a:pt x="1322712" y="17830"/>
                    </a:cubicBezTo>
                    <a:cubicBezTo>
                      <a:pt x="1327828" y="26542"/>
                      <a:pt x="1336903" y="32192"/>
                      <a:pt x="1346985" y="32899"/>
                    </a:cubicBezTo>
                    <a:lnTo>
                      <a:pt x="1351244" y="33220"/>
                    </a:lnTo>
                    <a:cubicBezTo>
                      <a:pt x="1363445" y="34076"/>
                      <a:pt x="1374533" y="40669"/>
                      <a:pt x="1381146" y="50964"/>
                    </a:cubicBezTo>
                    <a:lnTo>
                      <a:pt x="1399554" y="79710"/>
                    </a:lnTo>
                    <a:cubicBezTo>
                      <a:pt x="1403900" y="86474"/>
                      <a:pt x="1409764" y="92104"/>
                      <a:pt x="1416699" y="96171"/>
                    </a:cubicBezTo>
                    <a:lnTo>
                      <a:pt x="1421387" y="98932"/>
                    </a:lnTo>
                    <a:cubicBezTo>
                      <a:pt x="1437397" y="108307"/>
                      <a:pt x="1447051" y="125666"/>
                      <a:pt x="1446580" y="144224"/>
                    </a:cubicBezTo>
                    <a:lnTo>
                      <a:pt x="1446409" y="150602"/>
                    </a:lnTo>
                    <a:cubicBezTo>
                      <a:pt x="1446088" y="162824"/>
                      <a:pt x="1450176" y="174746"/>
                      <a:pt x="1457924" y="184207"/>
                    </a:cubicBezTo>
                    <a:lnTo>
                      <a:pt x="1458888" y="185363"/>
                    </a:lnTo>
                    <a:cubicBezTo>
                      <a:pt x="1466871" y="195145"/>
                      <a:pt x="1470146" y="207945"/>
                      <a:pt x="1467813" y="220359"/>
                    </a:cubicBezTo>
                    <a:lnTo>
                      <a:pt x="1465951" y="230355"/>
                    </a:lnTo>
                    <a:cubicBezTo>
                      <a:pt x="1464025" y="240587"/>
                      <a:pt x="1465908" y="251182"/>
                      <a:pt x="1471217" y="260129"/>
                    </a:cubicBezTo>
                    <a:lnTo>
                      <a:pt x="1481812" y="277916"/>
                    </a:lnTo>
                    <a:cubicBezTo>
                      <a:pt x="1489518" y="290866"/>
                      <a:pt x="1489838" y="306898"/>
                      <a:pt x="1482668" y="320147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 dirty="0"/>
              </a:p>
            </p:txBody>
          </p:sp>
          <p:sp>
            <p:nvSpPr>
              <p:cNvPr id="1138" name="Freeform: Shape 50">
                <a:extLst>
                  <a:ext uri="{FF2B5EF4-FFF2-40B4-BE49-F238E27FC236}">
                    <a16:creationId xmlns:a16="http://schemas.microsoft.com/office/drawing/2014/main" id="{225CDC94-5941-987F-5A09-C131FBEF96FA}"/>
                  </a:ext>
                </a:extLst>
              </p:cNvPr>
              <p:cNvSpPr/>
              <p:nvPr/>
            </p:nvSpPr>
            <p:spPr>
              <a:xfrm>
                <a:off x="6629464" y="3260953"/>
                <a:ext cx="13202" cy="62608"/>
              </a:xfrm>
              <a:custGeom>
                <a:avLst/>
                <a:gdLst>
                  <a:gd name="connsiteX0" fmla="*/ 9611 w 13202"/>
                  <a:gd name="connsiteY0" fmla="*/ 62608 h 62608"/>
                  <a:gd name="connsiteX1" fmla="*/ 13164 w 13202"/>
                  <a:gd name="connsiteY1" fmla="*/ 14148 h 62608"/>
                  <a:gd name="connsiteX2" fmla="*/ 0 w 13202"/>
                  <a:gd name="connsiteY2" fmla="*/ 0 h 62608"/>
                  <a:gd name="connsiteX3" fmla="*/ 12800 w 13202"/>
                  <a:gd name="connsiteY3" fmla="*/ 18879 h 62608"/>
                  <a:gd name="connsiteX4" fmla="*/ 9611 w 13202"/>
                  <a:gd name="connsiteY4" fmla="*/ 62608 h 6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2" h="62608">
                    <a:moveTo>
                      <a:pt x="9611" y="62608"/>
                    </a:moveTo>
                    <a:lnTo>
                      <a:pt x="13164" y="14148"/>
                    </a:lnTo>
                    <a:cubicBezTo>
                      <a:pt x="13742" y="6357"/>
                      <a:pt x="7813" y="0"/>
                      <a:pt x="0" y="0"/>
                    </a:cubicBezTo>
                    <a:cubicBezTo>
                      <a:pt x="8134" y="2568"/>
                      <a:pt x="13442" y="10381"/>
                      <a:pt x="12800" y="18879"/>
                    </a:cubicBezTo>
                    <a:lnTo>
                      <a:pt x="9611" y="62608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9" name="Freeform: Shape 51">
                <a:extLst>
                  <a:ext uri="{FF2B5EF4-FFF2-40B4-BE49-F238E27FC236}">
                    <a16:creationId xmlns:a16="http://schemas.microsoft.com/office/drawing/2014/main" id="{632BFA6D-AA29-4AF9-7F62-2C93A4403E2B}"/>
                  </a:ext>
                </a:extLst>
              </p:cNvPr>
              <p:cNvSpPr/>
              <p:nvPr/>
            </p:nvSpPr>
            <p:spPr>
              <a:xfrm>
                <a:off x="6585071" y="3354790"/>
                <a:ext cx="2161" cy="663"/>
              </a:xfrm>
              <a:custGeom>
                <a:avLst/>
                <a:gdLst>
                  <a:gd name="connsiteX0" fmla="*/ 0 w 2161"/>
                  <a:gd name="connsiteY0" fmla="*/ 664 h 663"/>
                  <a:gd name="connsiteX1" fmla="*/ 2162 w 2161"/>
                  <a:gd name="connsiteY1" fmla="*/ 0 h 663"/>
                  <a:gd name="connsiteX2" fmla="*/ 0 w 2161"/>
                  <a:gd name="connsiteY2" fmla="*/ 664 h 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" h="663">
                    <a:moveTo>
                      <a:pt x="0" y="664"/>
                    </a:moveTo>
                    <a:cubicBezTo>
                      <a:pt x="728" y="471"/>
                      <a:pt x="1434" y="235"/>
                      <a:pt x="2162" y="0"/>
                    </a:cubicBezTo>
                    <a:cubicBezTo>
                      <a:pt x="1456" y="235"/>
                      <a:pt x="728" y="471"/>
                      <a:pt x="0" y="66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11" name="Freeform: Shape 52">
              <a:extLst>
                <a:ext uri="{FF2B5EF4-FFF2-40B4-BE49-F238E27FC236}">
                  <a16:creationId xmlns:a16="http://schemas.microsoft.com/office/drawing/2014/main" id="{544C1D72-FA14-D178-A389-ECDE1668A2FE}"/>
                </a:ext>
              </a:extLst>
            </p:cNvPr>
            <p:cNvSpPr/>
            <p:nvPr/>
          </p:nvSpPr>
          <p:spPr>
            <a:xfrm>
              <a:off x="4496446" y="3582630"/>
              <a:ext cx="682281" cy="661234"/>
            </a:xfrm>
            <a:custGeom>
              <a:avLst/>
              <a:gdLst>
                <a:gd name="connsiteX0" fmla="*/ 729289 w 741227"/>
                <a:gd name="connsiteY0" fmla="*/ 368206 h 718362"/>
                <a:gd name="connsiteX1" fmla="*/ 729160 w 741227"/>
                <a:gd name="connsiteY1" fmla="*/ 354336 h 718362"/>
                <a:gd name="connsiteX2" fmla="*/ 732178 w 741227"/>
                <a:gd name="connsiteY2" fmla="*/ 348043 h 718362"/>
                <a:gd name="connsiteX3" fmla="*/ 720171 w 741227"/>
                <a:gd name="connsiteY3" fmla="*/ 325590 h 718362"/>
                <a:gd name="connsiteX4" fmla="*/ 708056 w 741227"/>
                <a:gd name="connsiteY4" fmla="*/ 316536 h 718362"/>
                <a:gd name="connsiteX5" fmla="*/ 696026 w 741227"/>
                <a:gd name="connsiteY5" fmla="*/ 290273 h 718362"/>
                <a:gd name="connsiteX6" fmla="*/ 676719 w 741227"/>
                <a:gd name="connsiteY6" fmla="*/ 275782 h 718362"/>
                <a:gd name="connsiteX7" fmla="*/ 669163 w 741227"/>
                <a:gd name="connsiteY7" fmla="*/ 272164 h 718362"/>
                <a:gd name="connsiteX8" fmla="*/ 630079 w 741227"/>
                <a:gd name="connsiteY8" fmla="*/ 262126 h 718362"/>
                <a:gd name="connsiteX9" fmla="*/ 617279 w 741227"/>
                <a:gd name="connsiteY9" fmla="*/ 262768 h 718362"/>
                <a:gd name="connsiteX10" fmla="*/ 612634 w 741227"/>
                <a:gd name="connsiteY10" fmla="*/ 264480 h 718362"/>
                <a:gd name="connsiteX11" fmla="*/ 587206 w 741227"/>
                <a:gd name="connsiteY11" fmla="*/ 256090 h 718362"/>
                <a:gd name="connsiteX12" fmla="*/ 545895 w 741227"/>
                <a:gd name="connsiteY12" fmla="*/ 193203 h 718362"/>
                <a:gd name="connsiteX13" fmla="*/ 545424 w 741227"/>
                <a:gd name="connsiteY13" fmla="*/ 156944 h 718362"/>
                <a:gd name="connsiteX14" fmla="*/ 550219 w 741227"/>
                <a:gd name="connsiteY14" fmla="*/ 149196 h 718362"/>
                <a:gd name="connsiteX15" fmla="*/ 551482 w 741227"/>
                <a:gd name="connsiteY15" fmla="*/ 118138 h 718362"/>
                <a:gd name="connsiteX16" fmla="*/ 537761 w 741227"/>
                <a:gd name="connsiteY16" fmla="*/ 91425 h 718362"/>
                <a:gd name="connsiteX17" fmla="*/ 522393 w 741227"/>
                <a:gd name="connsiteY17" fmla="*/ 76956 h 718362"/>
                <a:gd name="connsiteX18" fmla="*/ 509936 w 741227"/>
                <a:gd name="connsiteY18" fmla="*/ 71476 h 718362"/>
                <a:gd name="connsiteX19" fmla="*/ 492705 w 741227"/>
                <a:gd name="connsiteY19" fmla="*/ 52576 h 718362"/>
                <a:gd name="connsiteX20" fmla="*/ 492705 w 741227"/>
                <a:gd name="connsiteY20" fmla="*/ 52576 h 718362"/>
                <a:gd name="connsiteX21" fmla="*/ 463830 w 741227"/>
                <a:gd name="connsiteY21" fmla="*/ 31021 h 718362"/>
                <a:gd name="connsiteX22" fmla="*/ 452229 w 741227"/>
                <a:gd name="connsiteY22" fmla="*/ 30636 h 718362"/>
                <a:gd name="connsiteX23" fmla="*/ 435640 w 741227"/>
                <a:gd name="connsiteY23" fmla="*/ 25264 h 718362"/>
                <a:gd name="connsiteX24" fmla="*/ 407044 w 741227"/>
                <a:gd name="connsiteY24" fmla="*/ 5978 h 718362"/>
                <a:gd name="connsiteX25" fmla="*/ 361731 w 741227"/>
                <a:gd name="connsiteY25" fmla="*/ 11329 h 718362"/>
                <a:gd name="connsiteX26" fmla="*/ 334718 w 741227"/>
                <a:gd name="connsiteY26" fmla="*/ 22652 h 718362"/>
                <a:gd name="connsiteX27" fmla="*/ 285916 w 741227"/>
                <a:gd name="connsiteY27" fmla="*/ 20918 h 718362"/>
                <a:gd name="connsiteX28" fmla="*/ 260659 w 741227"/>
                <a:gd name="connsiteY28" fmla="*/ 30444 h 718362"/>
                <a:gd name="connsiteX29" fmla="*/ 229002 w 741227"/>
                <a:gd name="connsiteY29" fmla="*/ 60346 h 718362"/>
                <a:gd name="connsiteX30" fmla="*/ 218406 w 741227"/>
                <a:gd name="connsiteY30" fmla="*/ 80723 h 718362"/>
                <a:gd name="connsiteX31" fmla="*/ 212777 w 741227"/>
                <a:gd name="connsiteY31" fmla="*/ 119465 h 718362"/>
                <a:gd name="connsiteX32" fmla="*/ 191843 w 741227"/>
                <a:gd name="connsiteY32" fmla="*/ 124987 h 718362"/>
                <a:gd name="connsiteX33" fmla="*/ 182511 w 741227"/>
                <a:gd name="connsiteY33" fmla="*/ 112979 h 718362"/>
                <a:gd name="connsiteX34" fmla="*/ 173221 w 741227"/>
                <a:gd name="connsiteY34" fmla="*/ 108441 h 718362"/>
                <a:gd name="connsiteX35" fmla="*/ 145117 w 741227"/>
                <a:gd name="connsiteY35" fmla="*/ 108441 h 718362"/>
                <a:gd name="connsiteX36" fmla="*/ 139360 w 741227"/>
                <a:gd name="connsiteY36" fmla="*/ 106943 h 718362"/>
                <a:gd name="connsiteX37" fmla="*/ 104213 w 741227"/>
                <a:gd name="connsiteY37" fmla="*/ 87230 h 718362"/>
                <a:gd name="connsiteX38" fmla="*/ 81631 w 741227"/>
                <a:gd name="connsiteY38" fmla="*/ 99066 h 718362"/>
                <a:gd name="connsiteX39" fmla="*/ 80133 w 741227"/>
                <a:gd name="connsiteY39" fmla="*/ 115098 h 718362"/>
                <a:gd name="connsiteX40" fmla="*/ 74889 w 741227"/>
                <a:gd name="connsiteY40" fmla="*/ 125223 h 718362"/>
                <a:gd name="connsiteX41" fmla="*/ 65642 w 741227"/>
                <a:gd name="connsiteY41" fmla="*/ 133142 h 718362"/>
                <a:gd name="connsiteX42" fmla="*/ 52051 w 741227"/>
                <a:gd name="connsiteY42" fmla="*/ 136353 h 718362"/>
                <a:gd name="connsiteX43" fmla="*/ 46528 w 741227"/>
                <a:gd name="connsiteY43" fmla="*/ 134983 h 718362"/>
                <a:gd name="connsiteX44" fmla="*/ 30860 w 741227"/>
                <a:gd name="connsiteY44" fmla="*/ 140377 h 718362"/>
                <a:gd name="connsiteX45" fmla="*/ 7658 w 741227"/>
                <a:gd name="connsiteY45" fmla="*/ 170087 h 718362"/>
                <a:gd name="connsiteX46" fmla="*/ 979 w 741227"/>
                <a:gd name="connsiteY46" fmla="*/ 191748 h 718362"/>
                <a:gd name="connsiteX47" fmla="*/ 8664 w 741227"/>
                <a:gd name="connsiteY47" fmla="*/ 215785 h 718362"/>
                <a:gd name="connsiteX48" fmla="*/ 20864 w 741227"/>
                <a:gd name="connsiteY48" fmla="*/ 225117 h 718362"/>
                <a:gd name="connsiteX49" fmla="*/ 24417 w 741227"/>
                <a:gd name="connsiteY49" fmla="*/ 246479 h 718362"/>
                <a:gd name="connsiteX50" fmla="*/ 22812 w 741227"/>
                <a:gd name="connsiteY50" fmla="*/ 260949 h 718362"/>
                <a:gd name="connsiteX51" fmla="*/ 26708 w 741227"/>
                <a:gd name="connsiteY51" fmla="*/ 271073 h 718362"/>
                <a:gd name="connsiteX52" fmla="*/ 22769 w 741227"/>
                <a:gd name="connsiteY52" fmla="*/ 288304 h 718362"/>
                <a:gd name="connsiteX53" fmla="*/ 22341 w 741227"/>
                <a:gd name="connsiteY53" fmla="*/ 342350 h 718362"/>
                <a:gd name="connsiteX54" fmla="*/ 61190 w 741227"/>
                <a:gd name="connsiteY54" fmla="*/ 380086 h 718362"/>
                <a:gd name="connsiteX55" fmla="*/ 72706 w 741227"/>
                <a:gd name="connsiteY55" fmla="*/ 397531 h 718362"/>
                <a:gd name="connsiteX56" fmla="*/ 80369 w 741227"/>
                <a:gd name="connsiteY56" fmla="*/ 417458 h 718362"/>
                <a:gd name="connsiteX57" fmla="*/ 123584 w 741227"/>
                <a:gd name="connsiteY57" fmla="*/ 448944 h 718362"/>
                <a:gd name="connsiteX58" fmla="*/ 123948 w 741227"/>
                <a:gd name="connsiteY58" fmla="*/ 448944 h 718362"/>
                <a:gd name="connsiteX59" fmla="*/ 137069 w 741227"/>
                <a:gd name="connsiteY59" fmla="*/ 451470 h 718362"/>
                <a:gd name="connsiteX60" fmla="*/ 161106 w 741227"/>
                <a:gd name="connsiteY60" fmla="*/ 459497 h 718362"/>
                <a:gd name="connsiteX61" fmla="*/ 164232 w 741227"/>
                <a:gd name="connsiteY61" fmla="*/ 460010 h 718362"/>
                <a:gd name="connsiteX62" fmla="*/ 187134 w 741227"/>
                <a:gd name="connsiteY62" fmla="*/ 460010 h 718362"/>
                <a:gd name="connsiteX63" fmla="*/ 193598 w 741227"/>
                <a:gd name="connsiteY63" fmla="*/ 477391 h 718362"/>
                <a:gd name="connsiteX64" fmla="*/ 170910 w 741227"/>
                <a:gd name="connsiteY64" fmla="*/ 496955 h 718362"/>
                <a:gd name="connsiteX65" fmla="*/ 176946 w 741227"/>
                <a:gd name="connsiteY65" fmla="*/ 512023 h 718362"/>
                <a:gd name="connsiteX66" fmla="*/ 178979 w 741227"/>
                <a:gd name="connsiteY66" fmla="*/ 511916 h 718362"/>
                <a:gd name="connsiteX67" fmla="*/ 192164 w 741227"/>
                <a:gd name="connsiteY67" fmla="*/ 526578 h 718362"/>
                <a:gd name="connsiteX68" fmla="*/ 190259 w 741227"/>
                <a:gd name="connsiteY68" fmla="*/ 538693 h 718362"/>
                <a:gd name="connsiteX69" fmla="*/ 198864 w 741227"/>
                <a:gd name="connsiteY69" fmla="*/ 544002 h 718362"/>
                <a:gd name="connsiteX70" fmla="*/ 224785 w 741227"/>
                <a:gd name="connsiteY70" fmla="*/ 525487 h 718362"/>
                <a:gd name="connsiteX71" fmla="*/ 232576 w 741227"/>
                <a:gd name="connsiteY71" fmla="*/ 532893 h 718362"/>
                <a:gd name="connsiteX72" fmla="*/ 216779 w 741227"/>
                <a:gd name="connsiteY72" fmla="*/ 557572 h 718362"/>
                <a:gd name="connsiteX73" fmla="*/ 208817 w 741227"/>
                <a:gd name="connsiteY73" fmla="*/ 564721 h 718362"/>
                <a:gd name="connsiteX74" fmla="*/ 181013 w 741227"/>
                <a:gd name="connsiteY74" fmla="*/ 578613 h 718362"/>
                <a:gd name="connsiteX75" fmla="*/ 174484 w 741227"/>
                <a:gd name="connsiteY75" fmla="*/ 609435 h 718362"/>
                <a:gd name="connsiteX76" fmla="*/ 182768 w 741227"/>
                <a:gd name="connsiteY76" fmla="*/ 619474 h 718362"/>
                <a:gd name="connsiteX77" fmla="*/ 173628 w 741227"/>
                <a:gd name="connsiteY77" fmla="*/ 640022 h 718362"/>
                <a:gd name="connsiteX78" fmla="*/ 167357 w 741227"/>
                <a:gd name="connsiteY78" fmla="*/ 657189 h 718362"/>
                <a:gd name="connsiteX79" fmla="*/ 224207 w 741227"/>
                <a:gd name="connsiteY79" fmla="*/ 709544 h 718362"/>
                <a:gd name="connsiteX80" fmla="*/ 239361 w 741227"/>
                <a:gd name="connsiteY80" fmla="*/ 718362 h 718362"/>
                <a:gd name="connsiteX81" fmla="*/ 241566 w 741227"/>
                <a:gd name="connsiteY81" fmla="*/ 711749 h 718362"/>
                <a:gd name="connsiteX82" fmla="*/ 258861 w 741227"/>
                <a:gd name="connsiteY82" fmla="*/ 699291 h 718362"/>
                <a:gd name="connsiteX83" fmla="*/ 275835 w 741227"/>
                <a:gd name="connsiteY83" fmla="*/ 687711 h 718362"/>
                <a:gd name="connsiteX84" fmla="*/ 277697 w 741227"/>
                <a:gd name="connsiteY84" fmla="*/ 682938 h 718362"/>
                <a:gd name="connsiteX85" fmla="*/ 300621 w 741227"/>
                <a:gd name="connsiteY85" fmla="*/ 672364 h 718362"/>
                <a:gd name="connsiteX86" fmla="*/ 312286 w 741227"/>
                <a:gd name="connsiteY86" fmla="*/ 676410 h 718362"/>
                <a:gd name="connsiteX87" fmla="*/ 328597 w 741227"/>
                <a:gd name="connsiteY87" fmla="*/ 674184 h 718362"/>
                <a:gd name="connsiteX88" fmla="*/ 350172 w 741227"/>
                <a:gd name="connsiteY88" fmla="*/ 659308 h 718362"/>
                <a:gd name="connsiteX89" fmla="*/ 372283 w 741227"/>
                <a:gd name="connsiteY89" fmla="*/ 661577 h 718362"/>
                <a:gd name="connsiteX90" fmla="*/ 382279 w 741227"/>
                <a:gd name="connsiteY90" fmla="*/ 672043 h 718362"/>
                <a:gd name="connsiteX91" fmla="*/ 403919 w 741227"/>
                <a:gd name="connsiteY91" fmla="*/ 674633 h 718362"/>
                <a:gd name="connsiteX92" fmla="*/ 420508 w 741227"/>
                <a:gd name="connsiteY92" fmla="*/ 673563 h 718362"/>
                <a:gd name="connsiteX93" fmla="*/ 429112 w 741227"/>
                <a:gd name="connsiteY93" fmla="*/ 677630 h 718362"/>
                <a:gd name="connsiteX94" fmla="*/ 438915 w 741227"/>
                <a:gd name="connsiteY94" fmla="*/ 693105 h 718362"/>
                <a:gd name="connsiteX95" fmla="*/ 438915 w 741227"/>
                <a:gd name="connsiteY95" fmla="*/ 704985 h 718362"/>
                <a:gd name="connsiteX96" fmla="*/ 458072 w 741227"/>
                <a:gd name="connsiteY96" fmla="*/ 700426 h 718362"/>
                <a:gd name="connsiteX97" fmla="*/ 479199 w 741227"/>
                <a:gd name="connsiteY97" fmla="*/ 701282 h 718362"/>
                <a:gd name="connsiteX98" fmla="*/ 508202 w 741227"/>
                <a:gd name="connsiteY98" fmla="*/ 710743 h 718362"/>
                <a:gd name="connsiteX99" fmla="*/ 534101 w 741227"/>
                <a:gd name="connsiteY99" fmla="*/ 691949 h 718362"/>
                <a:gd name="connsiteX100" fmla="*/ 534101 w 741227"/>
                <a:gd name="connsiteY100" fmla="*/ 674398 h 718362"/>
                <a:gd name="connsiteX101" fmla="*/ 544761 w 741227"/>
                <a:gd name="connsiteY101" fmla="*/ 656846 h 718362"/>
                <a:gd name="connsiteX102" fmla="*/ 569119 w 741227"/>
                <a:gd name="connsiteY102" fmla="*/ 644218 h 718362"/>
                <a:gd name="connsiteX103" fmla="*/ 574919 w 741227"/>
                <a:gd name="connsiteY103" fmla="*/ 639658 h 718362"/>
                <a:gd name="connsiteX104" fmla="*/ 617408 w 741227"/>
                <a:gd name="connsiteY104" fmla="*/ 590920 h 718362"/>
                <a:gd name="connsiteX105" fmla="*/ 625498 w 741227"/>
                <a:gd name="connsiteY105" fmla="*/ 585355 h 718362"/>
                <a:gd name="connsiteX106" fmla="*/ 657113 w 741227"/>
                <a:gd name="connsiteY106" fmla="*/ 573754 h 718362"/>
                <a:gd name="connsiteX107" fmla="*/ 666937 w 741227"/>
                <a:gd name="connsiteY107" fmla="*/ 565877 h 718362"/>
                <a:gd name="connsiteX108" fmla="*/ 696497 w 741227"/>
                <a:gd name="connsiteY108" fmla="*/ 519900 h 718362"/>
                <a:gd name="connsiteX109" fmla="*/ 698530 w 741227"/>
                <a:gd name="connsiteY109" fmla="*/ 502712 h 718362"/>
                <a:gd name="connsiteX110" fmla="*/ 688685 w 741227"/>
                <a:gd name="connsiteY110" fmla="*/ 474394 h 718362"/>
                <a:gd name="connsiteX111" fmla="*/ 703411 w 741227"/>
                <a:gd name="connsiteY111" fmla="*/ 429830 h 718362"/>
                <a:gd name="connsiteX112" fmla="*/ 734319 w 741227"/>
                <a:gd name="connsiteY112" fmla="*/ 408789 h 718362"/>
                <a:gd name="connsiteX113" fmla="*/ 739563 w 741227"/>
                <a:gd name="connsiteY113" fmla="*/ 388669 h 718362"/>
                <a:gd name="connsiteX114" fmla="*/ 729310 w 741227"/>
                <a:gd name="connsiteY114" fmla="*/ 368164 h 71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41227" h="718362">
                  <a:moveTo>
                    <a:pt x="729289" y="368206"/>
                  </a:moveTo>
                  <a:cubicBezTo>
                    <a:pt x="727106" y="363840"/>
                    <a:pt x="727063" y="358724"/>
                    <a:pt x="729160" y="354336"/>
                  </a:cubicBezTo>
                  <a:lnTo>
                    <a:pt x="732178" y="348043"/>
                  </a:lnTo>
                  <a:cubicBezTo>
                    <a:pt x="736780" y="338433"/>
                    <a:pt x="730723" y="327110"/>
                    <a:pt x="720171" y="325590"/>
                  </a:cubicBezTo>
                  <a:cubicBezTo>
                    <a:pt x="714862" y="324841"/>
                    <a:pt x="710281" y="321416"/>
                    <a:pt x="708056" y="316536"/>
                  </a:cubicBezTo>
                  <a:lnTo>
                    <a:pt x="696026" y="290273"/>
                  </a:lnTo>
                  <a:lnTo>
                    <a:pt x="676719" y="275782"/>
                  </a:lnTo>
                  <a:cubicBezTo>
                    <a:pt x="674472" y="274091"/>
                    <a:pt x="671903" y="272850"/>
                    <a:pt x="669163" y="272164"/>
                  </a:cubicBezTo>
                  <a:lnTo>
                    <a:pt x="630079" y="262126"/>
                  </a:lnTo>
                  <a:cubicBezTo>
                    <a:pt x="625841" y="261034"/>
                    <a:pt x="621389" y="261270"/>
                    <a:pt x="617279" y="262768"/>
                  </a:cubicBezTo>
                  <a:lnTo>
                    <a:pt x="612634" y="264480"/>
                  </a:lnTo>
                  <a:cubicBezTo>
                    <a:pt x="603237" y="267948"/>
                    <a:pt x="592707" y="264480"/>
                    <a:pt x="587206" y="256090"/>
                  </a:cubicBezTo>
                  <a:lnTo>
                    <a:pt x="545895" y="193203"/>
                  </a:lnTo>
                  <a:cubicBezTo>
                    <a:pt x="538682" y="182244"/>
                    <a:pt x="538510" y="168074"/>
                    <a:pt x="545424" y="156944"/>
                  </a:cubicBezTo>
                  <a:lnTo>
                    <a:pt x="550219" y="149196"/>
                  </a:lnTo>
                  <a:cubicBezTo>
                    <a:pt x="556062" y="139778"/>
                    <a:pt x="556533" y="128005"/>
                    <a:pt x="551482" y="118138"/>
                  </a:cubicBezTo>
                  <a:lnTo>
                    <a:pt x="537761" y="91425"/>
                  </a:lnTo>
                  <a:cubicBezTo>
                    <a:pt x="534444" y="84982"/>
                    <a:pt x="529028" y="79867"/>
                    <a:pt x="522393" y="76956"/>
                  </a:cubicBezTo>
                  <a:lnTo>
                    <a:pt x="509936" y="71476"/>
                  </a:lnTo>
                  <a:cubicBezTo>
                    <a:pt x="501780" y="67880"/>
                    <a:pt x="495530" y="61030"/>
                    <a:pt x="492705" y="52576"/>
                  </a:cubicBezTo>
                  <a:lnTo>
                    <a:pt x="492705" y="52576"/>
                  </a:lnTo>
                  <a:cubicBezTo>
                    <a:pt x="488531" y="40054"/>
                    <a:pt x="477015" y="31471"/>
                    <a:pt x="463830" y="31021"/>
                  </a:cubicBezTo>
                  <a:lnTo>
                    <a:pt x="452229" y="30636"/>
                  </a:lnTo>
                  <a:cubicBezTo>
                    <a:pt x="446300" y="30444"/>
                    <a:pt x="440564" y="28581"/>
                    <a:pt x="435640" y="25264"/>
                  </a:cubicBezTo>
                  <a:lnTo>
                    <a:pt x="407044" y="5978"/>
                  </a:lnTo>
                  <a:cubicBezTo>
                    <a:pt x="392703" y="-3697"/>
                    <a:pt x="373418" y="-1428"/>
                    <a:pt x="361731" y="11329"/>
                  </a:cubicBezTo>
                  <a:cubicBezTo>
                    <a:pt x="354817" y="18864"/>
                    <a:pt x="344950" y="23016"/>
                    <a:pt x="334718" y="22652"/>
                  </a:cubicBezTo>
                  <a:lnTo>
                    <a:pt x="285916" y="20918"/>
                  </a:lnTo>
                  <a:cubicBezTo>
                    <a:pt x="276562" y="20576"/>
                    <a:pt x="267465" y="24022"/>
                    <a:pt x="260659" y="30444"/>
                  </a:cubicBezTo>
                  <a:lnTo>
                    <a:pt x="229002" y="60346"/>
                  </a:lnTo>
                  <a:cubicBezTo>
                    <a:pt x="223286" y="65761"/>
                    <a:pt x="219541" y="72932"/>
                    <a:pt x="218406" y="80723"/>
                  </a:cubicBezTo>
                  <a:lnTo>
                    <a:pt x="212777" y="119465"/>
                  </a:lnTo>
                  <a:cubicBezTo>
                    <a:pt x="211279" y="129717"/>
                    <a:pt x="198200" y="133185"/>
                    <a:pt x="191843" y="124987"/>
                  </a:cubicBezTo>
                  <a:lnTo>
                    <a:pt x="182511" y="112979"/>
                  </a:lnTo>
                  <a:cubicBezTo>
                    <a:pt x="180285" y="110111"/>
                    <a:pt x="176860" y="108441"/>
                    <a:pt x="173221" y="108441"/>
                  </a:cubicBezTo>
                  <a:lnTo>
                    <a:pt x="145117" y="108441"/>
                  </a:lnTo>
                  <a:cubicBezTo>
                    <a:pt x="143105" y="108441"/>
                    <a:pt x="141115" y="107928"/>
                    <a:pt x="139360" y="106943"/>
                  </a:cubicBezTo>
                  <a:lnTo>
                    <a:pt x="104213" y="87230"/>
                  </a:lnTo>
                  <a:cubicBezTo>
                    <a:pt x="94624" y="81836"/>
                    <a:pt x="82659" y="88129"/>
                    <a:pt x="81631" y="99066"/>
                  </a:cubicBezTo>
                  <a:lnTo>
                    <a:pt x="80133" y="115098"/>
                  </a:lnTo>
                  <a:cubicBezTo>
                    <a:pt x="79769" y="119037"/>
                    <a:pt x="77886" y="122654"/>
                    <a:pt x="74889" y="125223"/>
                  </a:cubicBezTo>
                  <a:lnTo>
                    <a:pt x="65642" y="133142"/>
                  </a:lnTo>
                  <a:cubicBezTo>
                    <a:pt x="61897" y="136353"/>
                    <a:pt x="56845" y="137552"/>
                    <a:pt x="52051" y="136353"/>
                  </a:cubicBezTo>
                  <a:lnTo>
                    <a:pt x="46528" y="134983"/>
                  </a:lnTo>
                  <a:cubicBezTo>
                    <a:pt x="40706" y="133527"/>
                    <a:pt x="34563" y="135647"/>
                    <a:pt x="30860" y="140377"/>
                  </a:cubicBezTo>
                  <a:lnTo>
                    <a:pt x="7658" y="170087"/>
                  </a:lnTo>
                  <a:lnTo>
                    <a:pt x="979" y="191748"/>
                  </a:lnTo>
                  <a:cubicBezTo>
                    <a:pt x="-1739" y="200588"/>
                    <a:pt x="1322" y="210177"/>
                    <a:pt x="8664" y="215785"/>
                  </a:cubicBezTo>
                  <a:lnTo>
                    <a:pt x="20864" y="225117"/>
                  </a:lnTo>
                  <a:cubicBezTo>
                    <a:pt x="27500" y="230190"/>
                    <a:pt x="29062" y="239544"/>
                    <a:pt x="24417" y="246479"/>
                  </a:cubicBezTo>
                  <a:cubicBezTo>
                    <a:pt x="21571" y="250760"/>
                    <a:pt x="20971" y="256154"/>
                    <a:pt x="22812" y="260949"/>
                  </a:cubicBezTo>
                  <a:lnTo>
                    <a:pt x="26708" y="271073"/>
                  </a:lnTo>
                  <a:cubicBezTo>
                    <a:pt x="29019" y="277088"/>
                    <a:pt x="27457" y="283894"/>
                    <a:pt x="22769" y="288304"/>
                  </a:cubicBezTo>
                  <a:cubicBezTo>
                    <a:pt x="7251" y="302901"/>
                    <a:pt x="7058" y="327495"/>
                    <a:pt x="22341" y="342350"/>
                  </a:cubicBezTo>
                  <a:lnTo>
                    <a:pt x="61190" y="380086"/>
                  </a:lnTo>
                  <a:cubicBezTo>
                    <a:pt x="66242" y="384987"/>
                    <a:pt x="70180" y="390959"/>
                    <a:pt x="72706" y="397531"/>
                  </a:cubicBezTo>
                  <a:lnTo>
                    <a:pt x="80369" y="417458"/>
                  </a:lnTo>
                  <a:cubicBezTo>
                    <a:pt x="87325" y="435545"/>
                    <a:pt x="104256" y="447874"/>
                    <a:pt x="123584" y="448944"/>
                  </a:cubicBezTo>
                  <a:lnTo>
                    <a:pt x="123948" y="448944"/>
                  </a:lnTo>
                  <a:cubicBezTo>
                    <a:pt x="128486" y="449222"/>
                    <a:pt x="132853" y="450057"/>
                    <a:pt x="137069" y="451470"/>
                  </a:cubicBezTo>
                  <a:cubicBezTo>
                    <a:pt x="144646" y="453996"/>
                    <a:pt x="156847" y="458084"/>
                    <a:pt x="161106" y="459497"/>
                  </a:cubicBezTo>
                  <a:cubicBezTo>
                    <a:pt x="162113" y="459839"/>
                    <a:pt x="163161" y="460010"/>
                    <a:pt x="164232" y="460010"/>
                  </a:cubicBezTo>
                  <a:lnTo>
                    <a:pt x="187134" y="460010"/>
                  </a:lnTo>
                  <a:cubicBezTo>
                    <a:pt x="196295" y="460010"/>
                    <a:pt x="200534" y="471397"/>
                    <a:pt x="193598" y="477391"/>
                  </a:cubicBezTo>
                  <a:lnTo>
                    <a:pt x="170910" y="496955"/>
                  </a:lnTo>
                  <a:cubicBezTo>
                    <a:pt x="164724" y="502284"/>
                    <a:pt x="168791" y="512430"/>
                    <a:pt x="176946" y="512023"/>
                  </a:cubicBezTo>
                  <a:lnTo>
                    <a:pt x="178979" y="511916"/>
                  </a:lnTo>
                  <a:cubicBezTo>
                    <a:pt x="187027" y="511510"/>
                    <a:pt x="193427" y="518616"/>
                    <a:pt x="192164" y="526578"/>
                  </a:cubicBezTo>
                  <a:lnTo>
                    <a:pt x="190259" y="538693"/>
                  </a:lnTo>
                  <a:cubicBezTo>
                    <a:pt x="189510" y="543488"/>
                    <a:pt x="194904" y="546827"/>
                    <a:pt x="198864" y="544002"/>
                  </a:cubicBezTo>
                  <a:lnTo>
                    <a:pt x="224785" y="525487"/>
                  </a:lnTo>
                  <a:cubicBezTo>
                    <a:pt x="229686" y="521976"/>
                    <a:pt x="235830" y="527820"/>
                    <a:pt x="232576" y="532893"/>
                  </a:cubicBezTo>
                  <a:lnTo>
                    <a:pt x="216779" y="557572"/>
                  </a:lnTo>
                  <a:cubicBezTo>
                    <a:pt x="214832" y="560633"/>
                    <a:pt x="212071" y="563094"/>
                    <a:pt x="208817" y="564721"/>
                  </a:cubicBezTo>
                  <a:lnTo>
                    <a:pt x="181013" y="578613"/>
                  </a:lnTo>
                  <a:cubicBezTo>
                    <a:pt x="169433" y="584413"/>
                    <a:pt x="166243" y="599461"/>
                    <a:pt x="174484" y="609435"/>
                  </a:cubicBezTo>
                  <a:lnTo>
                    <a:pt x="182768" y="619474"/>
                  </a:lnTo>
                  <a:cubicBezTo>
                    <a:pt x="189382" y="627479"/>
                    <a:pt x="183988" y="639573"/>
                    <a:pt x="173628" y="640022"/>
                  </a:cubicBezTo>
                  <a:cubicBezTo>
                    <a:pt x="164831" y="640407"/>
                    <a:pt x="160871" y="651217"/>
                    <a:pt x="167357" y="657189"/>
                  </a:cubicBezTo>
                  <a:lnTo>
                    <a:pt x="224207" y="709544"/>
                  </a:lnTo>
                  <a:cubicBezTo>
                    <a:pt x="228552" y="713546"/>
                    <a:pt x="233732" y="716565"/>
                    <a:pt x="239361" y="718362"/>
                  </a:cubicBezTo>
                  <a:lnTo>
                    <a:pt x="241566" y="711749"/>
                  </a:lnTo>
                  <a:cubicBezTo>
                    <a:pt x="244049" y="704321"/>
                    <a:pt x="251005" y="699291"/>
                    <a:pt x="258861" y="699291"/>
                  </a:cubicBezTo>
                  <a:cubicBezTo>
                    <a:pt x="266716" y="699291"/>
                    <a:pt x="273095" y="694689"/>
                    <a:pt x="275835" y="687711"/>
                  </a:cubicBezTo>
                  <a:lnTo>
                    <a:pt x="277697" y="682938"/>
                  </a:lnTo>
                  <a:cubicBezTo>
                    <a:pt x="281271" y="673820"/>
                    <a:pt x="291374" y="669154"/>
                    <a:pt x="300621" y="672364"/>
                  </a:cubicBezTo>
                  <a:lnTo>
                    <a:pt x="312286" y="676410"/>
                  </a:lnTo>
                  <a:cubicBezTo>
                    <a:pt x="317766" y="678315"/>
                    <a:pt x="323823" y="677480"/>
                    <a:pt x="328597" y="674184"/>
                  </a:cubicBezTo>
                  <a:lnTo>
                    <a:pt x="350172" y="659308"/>
                  </a:lnTo>
                  <a:cubicBezTo>
                    <a:pt x="357107" y="654534"/>
                    <a:pt x="366461" y="655497"/>
                    <a:pt x="372283" y="661577"/>
                  </a:cubicBezTo>
                  <a:lnTo>
                    <a:pt x="382279" y="672043"/>
                  </a:lnTo>
                  <a:cubicBezTo>
                    <a:pt x="387951" y="677972"/>
                    <a:pt x="397027" y="679064"/>
                    <a:pt x="403919" y="674633"/>
                  </a:cubicBezTo>
                  <a:cubicBezTo>
                    <a:pt x="408885" y="671444"/>
                    <a:pt x="415156" y="671037"/>
                    <a:pt x="420508" y="673563"/>
                  </a:cubicBezTo>
                  <a:lnTo>
                    <a:pt x="429112" y="677630"/>
                  </a:lnTo>
                  <a:cubicBezTo>
                    <a:pt x="435084" y="680455"/>
                    <a:pt x="438915" y="686491"/>
                    <a:pt x="438915" y="693105"/>
                  </a:cubicBezTo>
                  <a:lnTo>
                    <a:pt x="438915" y="704985"/>
                  </a:lnTo>
                  <a:lnTo>
                    <a:pt x="458072" y="700426"/>
                  </a:lnTo>
                  <a:cubicBezTo>
                    <a:pt x="465050" y="698756"/>
                    <a:pt x="472371" y="699056"/>
                    <a:pt x="479199" y="701282"/>
                  </a:cubicBezTo>
                  <a:lnTo>
                    <a:pt x="508202" y="710743"/>
                  </a:lnTo>
                  <a:cubicBezTo>
                    <a:pt x="520980" y="714916"/>
                    <a:pt x="534101" y="705391"/>
                    <a:pt x="534101" y="691949"/>
                  </a:cubicBezTo>
                  <a:lnTo>
                    <a:pt x="534101" y="674398"/>
                  </a:lnTo>
                  <a:cubicBezTo>
                    <a:pt x="534101" y="667013"/>
                    <a:pt x="538211" y="660249"/>
                    <a:pt x="544761" y="656846"/>
                  </a:cubicBezTo>
                  <a:lnTo>
                    <a:pt x="569119" y="644218"/>
                  </a:lnTo>
                  <a:cubicBezTo>
                    <a:pt x="571324" y="643083"/>
                    <a:pt x="573293" y="641521"/>
                    <a:pt x="574919" y="639658"/>
                  </a:cubicBezTo>
                  <a:lnTo>
                    <a:pt x="617408" y="590920"/>
                  </a:lnTo>
                  <a:cubicBezTo>
                    <a:pt x="619591" y="588416"/>
                    <a:pt x="622374" y="586489"/>
                    <a:pt x="625498" y="585355"/>
                  </a:cubicBezTo>
                  <a:lnTo>
                    <a:pt x="657113" y="573754"/>
                  </a:lnTo>
                  <a:cubicBezTo>
                    <a:pt x="661158" y="572277"/>
                    <a:pt x="664605" y="569516"/>
                    <a:pt x="666937" y="565877"/>
                  </a:cubicBezTo>
                  <a:lnTo>
                    <a:pt x="696497" y="519900"/>
                  </a:lnTo>
                  <a:cubicBezTo>
                    <a:pt x="699772" y="514784"/>
                    <a:pt x="700543" y="508449"/>
                    <a:pt x="698530" y="502712"/>
                  </a:cubicBezTo>
                  <a:lnTo>
                    <a:pt x="688685" y="474394"/>
                  </a:lnTo>
                  <a:cubicBezTo>
                    <a:pt x="682948" y="457913"/>
                    <a:pt x="688984" y="439655"/>
                    <a:pt x="703411" y="429830"/>
                  </a:cubicBezTo>
                  <a:lnTo>
                    <a:pt x="734319" y="408789"/>
                  </a:lnTo>
                  <a:cubicBezTo>
                    <a:pt x="740847" y="404337"/>
                    <a:pt x="743095" y="395733"/>
                    <a:pt x="739563" y="388669"/>
                  </a:cubicBezTo>
                  <a:lnTo>
                    <a:pt x="729310" y="368164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12" name="Graphic 6">
              <a:extLst>
                <a:ext uri="{FF2B5EF4-FFF2-40B4-BE49-F238E27FC236}">
                  <a16:creationId xmlns:a16="http://schemas.microsoft.com/office/drawing/2014/main" id="{F2ABD06D-C3FF-FEBE-839D-346618468749}"/>
                </a:ext>
              </a:extLst>
            </p:cNvPr>
            <p:cNvGrpSpPr/>
            <p:nvPr/>
          </p:nvGrpSpPr>
          <p:grpSpPr>
            <a:xfrm>
              <a:off x="5202704" y="3262269"/>
              <a:ext cx="212400" cy="180421"/>
              <a:chOff x="7437584" y="3240610"/>
              <a:chExt cx="230750" cy="196009"/>
            </a:xfrm>
            <a:solidFill>
              <a:srgbClr val="026B9E"/>
            </a:solidFill>
          </p:grpSpPr>
          <p:sp>
            <p:nvSpPr>
              <p:cNvPr id="1131" name="Freeform: Shape 54">
                <a:extLst>
                  <a:ext uri="{FF2B5EF4-FFF2-40B4-BE49-F238E27FC236}">
                    <a16:creationId xmlns:a16="http://schemas.microsoft.com/office/drawing/2014/main" id="{88804BBB-514D-0D3C-671F-25660C79296F}"/>
                  </a:ext>
                </a:extLst>
              </p:cNvPr>
              <p:cNvSpPr/>
              <p:nvPr/>
            </p:nvSpPr>
            <p:spPr>
              <a:xfrm>
                <a:off x="7437584" y="3240610"/>
                <a:ext cx="221328" cy="196009"/>
              </a:xfrm>
              <a:custGeom>
                <a:avLst/>
                <a:gdLst>
                  <a:gd name="connsiteX0" fmla="*/ 214736 w 221328"/>
                  <a:gd name="connsiteY0" fmla="*/ 82330 h 196009"/>
                  <a:gd name="connsiteX1" fmla="*/ 221329 w 221328"/>
                  <a:gd name="connsiteY1" fmla="*/ 21863 h 196009"/>
                  <a:gd name="connsiteX2" fmla="*/ 184749 w 221328"/>
                  <a:gd name="connsiteY2" fmla="*/ 4589 h 196009"/>
                  <a:gd name="connsiteX3" fmla="*/ 162081 w 221328"/>
                  <a:gd name="connsiteY3" fmla="*/ 11632 h 196009"/>
                  <a:gd name="connsiteX4" fmla="*/ 134191 w 221328"/>
                  <a:gd name="connsiteY4" fmla="*/ 14885 h 196009"/>
                  <a:gd name="connsiteX5" fmla="*/ 126807 w 221328"/>
                  <a:gd name="connsiteY5" fmla="*/ 7115 h 196009"/>
                  <a:gd name="connsiteX6" fmla="*/ 114798 w 221328"/>
                  <a:gd name="connsiteY6" fmla="*/ 1678 h 196009"/>
                  <a:gd name="connsiteX7" fmla="*/ 74023 w 221328"/>
                  <a:gd name="connsiteY7" fmla="*/ 9 h 196009"/>
                  <a:gd name="connsiteX8" fmla="*/ 66125 w 221328"/>
                  <a:gd name="connsiteY8" fmla="*/ 15912 h 196009"/>
                  <a:gd name="connsiteX9" fmla="*/ 64948 w 221328"/>
                  <a:gd name="connsiteY9" fmla="*/ 29483 h 196009"/>
                  <a:gd name="connsiteX10" fmla="*/ 49622 w 221328"/>
                  <a:gd name="connsiteY10" fmla="*/ 42625 h 196009"/>
                  <a:gd name="connsiteX11" fmla="*/ 48466 w 221328"/>
                  <a:gd name="connsiteY11" fmla="*/ 56217 h 196009"/>
                  <a:gd name="connsiteX12" fmla="*/ 74858 w 221328"/>
                  <a:gd name="connsiteY12" fmla="*/ 88067 h 196009"/>
                  <a:gd name="connsiteX13" fmla="*/ 72375 w 221328"/>
                  <a:gd name="connsiteY13" fmla="*/ 106389 h 196009"/>
                  <a:gd name="connsiteX14" fmla="*/ 60238 w 221328"/>
                  <a:gd name="connsiteY14" fmla="*/ 114887 h 196009"/>
                  <a:gd name="connsiteX15" fmla="*/ 54887 w 221328"/>
                  <a:gd name="connsiteY15" fmla="*/ 124669 h 196009"/>
                  <a:gd name="connsiteX16" fmla="*/ 54523 w 221328"/>
                  <a:gd name="connsiteY16" fmla="*/ 133616 h 196009"/>
                  <a:gd name="connsiteX17" fmla="*/ 36608 w 221328"/>
                  <a:gd name="connsiteY17" fmla="*/ 144468 h 196009"/>
                  <a:gd name="connsiteX18" fmla="*/ 19591 w 221328"/>
                  <a:gd name="connsiteY18" fmla="*/ 136462 h 196009"/>
                  <a:gd name="connsiteX19" fmla="*/ 2275 w 221328"/>
                  <a:gd name="connsiteY19" fmla="*/ 145110 h 196009"/>
                  <a:gd name="connsiteX20" fmla="*/ 263 w 221328"/>
                  <a:gd name="connsiteY20" fmla="*/ 154785 h 196009"/>
                  <a:gd name="connsiteX21" fmla="*/ 6620 w 221328"/>
                  <a:gd name="connsiteY21" fmla="*/ 168227 h 196009"/>
                  <a:gd name="connsiteX22" fmla="*/ 26483 w 221328"/>
                  <a:gd name="connsiteY22" fmla="*/ 178587 h 196009"/>
                  <a:gd name="connsiteX23" fmla="*/ 35923 w 221328"/>
                  <a:gd name="connsiteY23" fmla="*/ 179400 h 196009"/>
                  <a:gd name="connsiteX24" fmla="*/ 47588 w 221328"/>
                  <a:gd name="connsiteY24" fmla="*/ 175697 h 196009"/>
                  <a:gd name="connsiteX25" fmla="*/ 62272 w 221328"/>
                  <a:gd name="connsiteY25" fmla="*/ 186442 h 196009"/>
                  <a:gd name="connsiteX26" fmla="*/ 63813 w 221328"/>
                  <a:gd name="connsiteY26" fmla="*/ 192114 h 196009"/>
                  <a:gd name="connsiteX27" fmla="*/ 66082 w 221328"/>
                  <a:gd name="connsiteY27" fmla="*/ 196010 h 196009"/>
                  <a:gd name="connsiteX28" fmla="*/ 140056 w 221328"/>
                  <a:gd name="connsiteY28" fmla="*/ 141107 h 196009"/>
                  <a:gd name="connsiteX29" fmla="*/ 143759 w 221328"/>
                  <a:gd name="connsiteY29" fmla="*/ 138710 h 196009"/>
                  <a:gd name="connsiteX30" fmla="*/ 197356 w 221328"/>
                  <a:gd name="connsiteY30" fmla="*/ 108701 h 196009"/>
                  <a:gd name="connsiteX31" fmla="*/ 214779 w 221328"/>
                  <a:gd name="connsiteY31" fmla="*/ 82352 h 196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1328" h="196009">
                    <a:moveTo>
                      <a:pt x="214736" y="82330"/>
                    </a:moveTo>
                    <a:lnTo>
                      <a:pt x="221329" y="21863"/>
                    </a:lnTo>
                    <a:lnTo>
                      <a:pt x="184749" y="4589"/>
                    </a:lnTo>
                    <a:cubicBezTo>
                      <a:pt x="176508" y="694"/>
                      <a:pt x="166661" y="3755"/>
                      <a:pt x="162081" y="11632"/>
                    </a:cubicBezTo>
                    <a:cubicBezTo>
                      <a:pt x="156195" y="21734"/>
                      <a:pt x="142260" y="23361"/>
                      <a:pt x="134191" y="14885"/>
                    </a:cubicBezTo>
                    <a:lnTo>
                      <a:pt x="126807" y="7115"/>
                    </a:lnTo>
                    <a:cubicBezTo>
                      <a:pt x="123660" y="3819"/>
                      <a:pt x="119358" y="1871"/>
                      <a:pt x="114798" y="1678"/>
                    </a:cubicBezTo>
                    <a:lnTo>
                      <a:pt x="74023" y="9"/>
                    </a:lnTo>
                    <a:cubicBezTo>
                      <a:pt x="65632" y="-334"/>
                      <a:pt x="60773" y="9427"/>
                      <a:pt x="66125" y="15912"/>
                    </a:cubicBezTo>
                    <a:cubicBezTo>
                      <a:pt x="69485" y="20001"/>
                      <a:pt x="68972" y="26037"/>
                      <a:pt x="64948" y="29483"/>
                    </a:cubicBezTo>
                    <a:lnTo>
                      <a:pt x="49622" y="42625"/>
                    </a:lnTo>
                    <a:cubicBezTo>
                      <a:pt x="45598" y="46071"/>
                      <a:pt x="45084" y="52129"/>
                      <a:pt x="48466" y="56217"/>
                    </a:cubicBezTo>
                    <a:lnTo>
                      <a:pt x="74858" y="88067"/>
                    </a:lnTo>
                    <a:cubicBezTo>
                      <a:pt x="79545" y="93718"/>
                      <a:pt x="78411" y="102194"/>
                      <a:pt x="72375" y="106389"/>
                    </a:cubicBezTo>
                    <a:lnTo>
                      <a:pt x="60238" y="114887"/>
                    </a:lnTo>
                    <a:cubicBezTo>
                      <a:pt x="57028" y="117134"/>
                      <a:pt x="55037" y="120752"/>
                      <a:pt x="54887" y="124669"/>
                    </a:cubicBezTo>
                    <a:lnTo>
                      <a:pt x="54523" y="133616"/>
                    </a:lnTo>
                    <a:cubicBezTo>
                      <a:pt x="54138" y="142606"/>
                      <a:pt x="44741" y="148299"/>
                      <a:pt x="36608" y="144468"/>
                    </a:cubicBezTo>
                    <a:lnTo>
                      <a:pt x="19591" y="136462"/>
                    </a:lnTo>
                    <a:cubicBezTo>
                      <a:pt x="12378" y="133081"/>
                      <a:pt x="3902" y="137297"/>
                      <a:pt x="2275" y="145110"/>
                    </a:cubicBezTo>
                    <a:lnTo>
                      <a:pt x="263" y="154785"/>
                    </a:lnTo>
                    <a:cubicBezTo>
                      <a:pt x="-871" y="160179"/>
                      <a:pt x="1740" y="165680"/>
                      <a:pt x="6620" y="168227"/>
                    </a:cubicBezTo>
                    <a:lnTo>
                      <a:pt x="26483" y="178587"/>
                    </a:lnTo>
                    <a:cubicBezTo>
                      <a:pt x="29395" y="180106"/>
                      <a:pt x="32798" y="180406"/>
                      <a:pt x="35923" y="179400"/>
                    </a:cubicBezTo>
                    <a:lnTo>
                      <a:pt x="47588" y="175697"/>
                    </a:lnTo>
                    <a:cubicBezTo>
                      <a:pt x="54866" y="173385"/>
                      <a:pt x="62272" y="178801"/>
                      <a:pt x="62272" y="186442"/>
                    </a:cubicBezTo>
                    <a:cubicBezTo>
                      <a:pt x="62272" y="188433"/>
                      <a:pt x="62807" y="190402"/>
                      <a:pt x="63813" y="192114"/>
                    </a:cubicBezTo>
                    <a:lnTo>
                      <a:pt x="66082" y="196010"/>
                    </a:lnTo>
                    <a:lnTo>
                      <a:pt x="140056" y="141107"/>
                    </a:lnTo>
                    <a:cubicBezTo>
                      <a:pt x="141233" y="140230"/>
                      <a:pt x="142475" y="139438"/>
                      <a:pt x="143759" y="138710"/>
                    </a:cubicBezTo>
                    <a:lnTo>
                      <a:pt x="197356" y="108701"/>
                    </a:lnTo>
                    <a:cubicBezTo>
                      <a:pt x="207073" y="103264"/>
                      <a:pt x="213580" y="93439"/>
                      <a:pt x="214779" y="8235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2" name="Freeform: Shape 55">
                <a:extLst>
                  <a:ext uri="{FF2B5EF4-FFF2-40B4-BE49-F238E27FC236}">
                    <a16:creationId xmlns:a16="http://schemas.microsoft.com/office/drawing/2014/main" id="{F2CBF674-0925-E41B-D60B-0B6D6399D4B4}"/>
                  </a:ext>
                </a:extLst>
              </p:cNvPr>
              <p:cNvSpPr/>
              <p:nvPr/>
            </p:nvSpPr>
            <p:spPr>
              <a:xfrm>
                <a:off x="7612037" y="3371116"/>
                <a:ext cx="56297" cy="60387"/>
              </a:xfrm>
              <a:custGeom>
                <a:avLst/>
                <a:gdLst>
                  <a:gd name="connsiteX0" fmla="*/ 38571 w 56297"/>
                  <a:gd name="connsiteY0" fmla="*/ 1332 h 60387"/>
                  <a:gd name="connsiteX1" fmla="*/ 0 w 56297"/>
                  <a:gd name="connsiteY1" fmla="*/ 20618 h 60387"/>
                  <a:gd name="connsiteX2" fmla="*/ 4388 w 56297"/>
                  <a:gd name="connsiteY2" fmla="*/ 40310 h 60387"/>
                  <a:gd name="connsiteX3" fmla="*/ 27612 w 56297"/>
                  <a:gd name="connsiteY3" fmla="*/ 59917 h 60387"/>
                  <a:gd name="connsiteX4" fmla="*/ 36944 w 56297"/>
                  <a:gd name="connsiteY4" fmla="*/ 60388 h 60387"/>
                  <a:gd name="connsiteX5" fmla="*/ 55288 w 56297"/>
                  <a:gd name="connsiteY5" fmla="*/ 17022 h 60387"/>
                  <a:gd name="connsiteX6" fmla="*/ 38571 w 56297"/>
                  <a:gd name="connsiteY6" fmla="*/ 1332 h 6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297" h="60387">
                    <a:moveTo>
                      <a:pt x="38571" y="1332"/>
                    </a:moveTo>
                    <a:lnTo>
                      <a:pt x="0" y="20618"/>
                    </a:lnTo>
                    <a:lnTo>
                      <a:pt x="4388" y="40310"/>
                    </a:lnTo>
                    <a:cubicBezTo>
                      <a:pt x="6828" y="51333"/>
                      <a:pt x="16353" y="59360"/>
                      <a:pt x="27612" y="59917"/>
                    </a:cubicBezTo>
                    <a:lnTo>
                      <a:pt x="36944" y="60388"/>
                    </a:lnTo>
                    <a:lnTo>
                      <a:pt x="55288" y="17022"/>
                    </a:lnTo>
                    <a:cubicBezTo>
                      <a:pt x="59718" y="6577"/>
                      <a:pt x="48738" y="-3740"/>
                      <a:pt x="38571" y="133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13" name="Freeform: Shape 56">
              <a:extLst>
                <a:ext uri="{FF2B5EF4-FFF2-40B4-BE49-F238E27FC236}">
                  <a16:creationId xmlns:a16="http://schemas.microsoft.com/office/drawing/2014/main" id="{53CF4D3C-A707-678C-FEA3-562005140F56}"/>
                </a:ext>
              </a:extLst>
            </p:cNvPr>
            <p:cNvSpPr/>
            <p:nvPr/>
          </p:nvSpPr>
          <p:spPr>
            <a:xfrm>
              <a:off x="4272918" y="4250890"/>
              <a:ext cx="805214" cy="572256"/>
            </a:xfrm>
            <a:custGeom>
              <a:avLst/>
              <a:gdLst>
                <a:gd name="connsiteX0" fmla="*/ 859926 w 874781"/>
                <a:gd name="connsiteY0" fmla="*/ 223452 h 621696"/>
                <a:gd name="connsiteX1" fmla="*/ 846141 w 874781"/>
                <a:gd name="connsiteY1" fmla="*/ 218251 h 621696"/>
                <a:gd name="connsiteX2" fmla="*/ 837087 w 874781"/>
                <a:gd name="connsiteY2" fmla="*/ 212001 h 621696"/>
                <a:gd name="connsiteX3" fmla="*/ 814013 w 874781"/>
                <a:gd name="connsiteY3" fmla="*/ 185909 h 621696"/>
                <a:gd name="connsiteX4" fmla="*/ 799415 w 874781"/>
                <a:gd name="connsiteY4" fmla="*/ 178310 h 621696"/>
                <a:gd name="connsiteX5" fmla="*/ 746332 w 874781"/>
                <a:gd name="connsiteY5" fmla="*/ 172295 h 621696"/>
                <a:gd name="connsiteX6" fmla="*/ 727710 w 874781"/>
                <a:gd name="connsiteY6" fmla="*/ 158254 h 621696"/>
                <a:gd name="connsiteX7" fmla="*/ 722873 w 874781"/>
                <a:gd name="connsiteY7" fmla="*/ 146503 h 621696"/>
                <a:gd name="connsiteX8" fmla="*/ 714011 w 874781"/>
                <a:gd name="connsiteY8" fmla="*/ 139589 h 621696"/>
                <a:gd name="connsiteX9" fmla="*/ 704272 w 874781"/>
                <a:gd name="connsiteY9" fmla="*/ 137427 h 621696"/>
                <a:gd name="connsiteX10" fmla="*/ 697615 w 874781"/>
                <a:gd name="connsiteY10" fmla="*/ 115659 h 621696"/>
                <a:gd name="connsiteX11" fmla="*/ 704294 w 874781"/>
                <a:gd name="connsiteY11" fmla="*/ 108595 h 621696"/>
                <a:gd name="connsiteX12" fmla="*/ 707804 w 874781"/>
                <a:gd name="connsiteY12" fmla="*/ 101061 h 621696"/>
                <a:gd name="connsiteX13" fmla="*/ 713883 w 874781"/>
                <a:gd name="connsiteY13" fmla="*/ 47165 h 621696"/>
                <a:gd name="connsiteX14" fmla="*/ 687855 w 874781"/>
                <a:gd name="connsiteY14" fmla="*/ 23427 h 621696"/>
                <a:gd name="connsiteX15" fmla="*/ 686421 w 874781"/>
                <a:gd name="connsiteY15" fmla="*/ 23727 h 621696"/>
                <a:gd name="connsiteX16" fmla="*/ 670774 w 874781"/>
                <a:gd name="connsiteY16" fmla="*/ 16706 h 621696"/>
                <a:gd name="connsiteX17" fmla="*/ 618290 w 874781"/>
                <a:gd name="connsiteY17" fmla="*/ 9771 h 621696"/>
                <a:gd name="connsiteX18" fmla="*/ 583358 w 874781"/>
                <a:gd name="connsiteY18" fmla="*/ 44703 h 621696"/>
                <a:gd name="connsiteX19" fmla="*/ 574518 w 874781"/>
                <a:gd name="connsiteY19" fmla="*/ 51039 h 621696"/>
                <a:gd name="connsiteX20" fmla="*/ 483335 w 874781"/>
                <a:gd name="connsiteY20" fmla="*/ 95967 h 621696"/>
                <a:gd name="connsiteX21" fmla="*/ 479696 w 874781"/>
                <a:gd name="connsiteY21" fmla="*/ 98043 h 621696"/>
                <a:gd name="connsiteX22" fmla="*/ 413299 w 874781"/>
                <a:gd name="connsiteY22" fmla="*/ 141879 h 621696"/>
                <a:gd name="connsiteX23" fmla="*/ 407242 w 874781"/>
                <a:gd name="connsiteY23" fmla="*/ 145047 h 621696"/>
                <a:gd name="connsiteX24" fmla="*/ 358590 w 874781"/>
                <a:gd name="connsiteY24" fmla="*/ 164376 h 621696"/>
                <a:gd name="connsiteX25" fmla="*/ 341851 w 874781"/>
                <a:gd name="connsiteY25" fmla="*/ 186122 h 621696"/>
                <a:gd name="connsiteX26" fmla="*/ 336950 w 874781"/>
                <a:gd name="connsiteY26" fmla="*/ 199543 h 621696"/>
                <a:gd name="connsiteX27" fmla="*/ 336393 w 874781"/>
                <a:gd name="connsiteY27" fmla="*/ 212450 h 621696"/>
                <a:gd name="connsiteX28" fmla="*/ 307262 w 874781"/>
                <a:gd name="connsiteY28" fmla="*/ 234497 h 621696"/>
                <a:gd name="connsiteX29" fmla="*/ 292642 w 874781"/>
                <a:gd name="connsiteY29" fmla="*/ 238371 h 621696"/>
                <a:gd name="connsiteX30" fmla="*/ 277081 w 874781"/>
                <a:gd name="connsiteY30" fmla="*/ 252819 h 621696"/>
                <a:gd name="connsiteX31" fmla="*/ 273250 w 874781"/>
                <a:gd name="connsiteY31" fmla="*/ 270328 h 621696"/>
                <a:gd name="connsiteX32" fmla="*/ 280014 w 874781"/>
                <a:gd name="connsiteY32" fmla="*/ 286745 h 621696"/>
                <a:gd name="connsiteX33" fmla="*/ 294547 w 874781"/>
                <a:gd name="connsiteY33" fmla="*/ 296484 h 621696"/>
                <a:gd name="connsiteX34" fmla="*/ 315609 w 874781"/>
                <a:gd name="connsiteY34" fmla="*/ 296484 h 621696"/>
                <a:gd name="connsiteX35" fmla="*/ 327018 w 874781"/>
                <a:gd name="connsiteY35" fmla="*/ 301386 h 621696"/>
                <a:gd name="connsiteX36" fmla="*/ 348187 w 874781"/>
                <a:gd name="connsiteY36" fmla="*/ 323732 h 621696"/>
                <a:gd name="connsiteX37" fmla="*/ 345790 w 874781"/>
                <a:gd name="connsiteY37" fmla="*/ 347405 h 621696"/>
                <a:gd name="connsiteX38" fmla="*/ 318114 w 874781"/>
                <a:gd name="connsiteY38" fmla="*/ 366777 h 621696"/>
                <a:gd name="connsiteX39" fmla="*/ 285151 w 874781"/>
                <a:gd name="connsiteY39" fmla="*/ 347555 h 621696"/>
                <a:gd name="connsiteX40" fmla="*/ 257132 w 874781"/>
                <a:gd name="connsiteY40" fmla="*/ 355539 h 621696"/>
                <a:gd name="connsiteX41" fmla="*/ 265309 w 874781"/>
                <a:gd name="connsiteY41" fmla="*/ 382723 h 621696"/>
                <a:gd name="connsiteX42" fmla="*/ 294676 w 874781"/>
                <a:gd name="connsiteY42" fmla="*/ 398733 h 621696"/>
                <a:gd name="connsiteX43" fmla="*/ 278580 w 874781"/>
                <a:gd name="connsiteY43" fmla="*/ 421743 h 621696"/>
                <a:gd name="connsiteX44" fmla="*/ 243455 w 874781"/>
                <a:gd name="connsiteY44" fmla="*/ 430647 h 621696"/>
                <a:gd name="connsiteX45" fmla="*/ 240886 w 874781"/>
                <a:gd name="connsiteY45" fmla="*/ 429363 h 621696"/>
                <a:gd name="connsiteX46" fmla="*/ 228493 w 874781"/>
                <a:gd name="connsiteY46" fmla="*/ 426431 h 621696"/>
                <a:gd name="connsiteX47" fmla="*/ 166099 w 874781"/>
                <a:gd name="connsiteY47" fmla="*/ 426431 h 621696"/>
                <a:gd name="connsiteX48" fmla="*/ 155846 w 874781"/>
                <a:gd name="connsiteY48" fmla="*/ 423220 h 621696"/>
                <a:gd name="connsiteX49" fmla="*/ 153278 w 874781"/>
                <a:gd name="connsiteY49" fmla="*/ 421443 h 621696"/>
                <a:gd name="connsiteX50" fmla="*/ 125751 w 874781"/>
                <a:gd name="connsiteY50" fmla="*/ 431161 h 621696"/>
                <a:gd name="connsiteX51" fmla="*/ 109334 w 874781"/>
                <a:gd name="connsiteY51" fmla="*/ 444068 h 621696"/>
                <a:gd name="connsiteX52" fmla="*/ 77399 w 874781"/>
                <a:gd name="connsiteY52" fmla="*/ 445588 h 621696"/>
                <a:gd name="connsiteX53" fmla="*/ 82686 w 874781"/>
                <a:gd name="connsiteY53" fmla="*/ 452758 h 621696"/>
                <a:gd name="connsiteX54" fmla="*/ 79603 w 874781"/>
                <a:gd name="connsiteY54" fmla="*/ 467634 h 621696"/>
                <a:gd name="connsiteX55" fmla="*/ 79304 w 874781"/>
                <a:gd name="connsiteY55" fmla="*/ 467806 h 621696"/>
                <a:gd name="connsiteX56" fmla="*/ 80181 w 874781"/>
                <a:gd name="connsiteY56" fmla="*/ 485572 h 621696"/>
                <a:gd name="connsiteX57" fmla="*/ 80181 w 874781"/>
                <a:gd name="connsiteY57" fmla="*/ 485572 h 621696"/>
                <a:gd name="connsiteX58" fmla="*/ 77463 w 874781"/>
                <a:gd name="connsiteY58" fmla="*/ 502032 h 621696"/>
                <a:gd name="connsiteX59" fmla="*/ 27847 w 874781"/>
                <a:gd name="connsiteY59" fmla="*/ 506997 h 621696"/>
                <a:gd name="connsiteX60" fmla="*/ 21875 w 874781"/>
                <a:gd name="connsiteY60" fmla="*/ 510315 h 621696"/>
                <a:gd name="connsiteX61" fmla="*/ 0 w 874781"/>
                <a:gd name="connsiteY61" fmla="*/ 538611 h 621696"/>
                <a:gd name="connsiteX62" fmla="*/ 29923 w 874781"/>
                <a:gd name="connsiteY62" fmla="*/ 563077 h 621696"/>
                <a:gd name="connsiteX63" fmla="*/ 68280 w 874781"/>
                <a:gd name="connsiteY63" fmla="*/ 572238 h 621696"/>
                <a:gd name="connsiteX64" fmla="*/ 94458 w 874781"/>
                <a:gd name="connsiteY64" fmla="*/ 566480 h 621696"/>
                <a:gd name="connsiteX65" fmla="*/ 136561 w 874781"/>
                <a:gd name="connsiteY65" fmla="*/ 576412 h 621696"/>
                <a:gd name="connsiteX66" fmla="*/ 147884 w 874781"/>
                <a:gd name="connsiteY66" fmla="*/ 585552 h 621696"/>
                <a:gd name="connsiteX67" fmla="*/ 163274 w 874781"/>
                <a:gd name="connsiteY67" fmla="*/ 594007 h 621696"/>
                <a:gd name="connsiteX68" fmla="*/ 237462 w 874781"/>
                <a:gd name="connsiteY68" fmla="*/ 619071 h 621696"/>
                <a:gd name="connsiteX69" fmla="*/ 273336 w 874781"/>
                <a:gd name="connsiteY69" fmla="*/ 617573 h 621696"/>
                <a:gd name="connsiteX70" fmla="*/ 320961 w 874781"/>
                <a:gd name="connsiteY70" fmla="*/ 596917 h 621696"/>
                <a:gd name="connsiteX71" fmla="*/ 337806 w 874781"/>
                <a:gd name="connsiteY71" fmla="*/ 584053 h 621696"/>
                <a:gd name="connsiteX72" fmla="*/ 345897 w 874781"/>
                <a:gd name="connsiteY72" fmla="*/ 573950 h 621696"/>
                <a:gd name="connsiteX73" fmla="*/ 381000 w 874781"/>
                <a:gd name="connsiteY73" fmla="*/ 557448 h 621696"/>
                <a:gd name="connsiteX74" fmla="*/ 402747 w 874781"/>
                <a:gd name="connsiteY74" fmla="*/ 557833 h 621696"/>
                <a:gd name="connsiteX75" fmla="*/ 447076 w 874781"/>
                <a:gd name="connsiteY75" fmla="*/ 519840 h 621696"/>
                <a:gd name="connsiteX76" fmla="*/ 449602 w 874781"/>
                <a:gd name="connsiteY76" fmla="*/ 501368 h 621696"/>
                <a:gd name="connsiteX77" fmla="*/ 462915 w 874781"/>
                <a:gd name="connsiteY77" fmla="*/ 475447 h 621696"/>
                <a:gd name="connsiteX78" fmla="*/ 503412 w 874781"/>
                <a:gd name="connsiteY78" fmla="*/ 437026 h 621696"/>
                <a:gd name="connsiteX79" fmla="*/ 509898 w 874781"/>
                <a:gd name="connsiteY79" fmla="*/ 429278 h 621696"/>
                <a:gd name="connsiteX80" fmla="*/ 531517 w 874781"/>
                <a:gd name="connsiteY80" fmla="*/ 396379 h 621696"/>
                <a:gd name="connsiteX81" fmla="*/ 554205 w 874781"/>
                <a:gd name="connsiteY81" fmla="*/ 379619 h 621696"/>
                <a:gd name="connsiteX82" fmla="*/ 562981 w 874781"/>
                <a:gd name="connsiteY82" fmla="*/ 377050 h 621696"/>
                <a:gd name="connsiteX83" fmla="*/ 581539 w 874781"/>
                <a:gd name="connsiteY83" fmla="*/ 365556 h 621696"/>
                <a:gd name="connsiteX84" fmla="*/ 581539 w 874781"/>
                <a:gd name="connsiteY84" fmla="*/ 365556 h 621696"/>
                <a:gd name="connsiteX85" fmla="*/ 637768 w 874781"/>
                <a:gd name="connsiteY85" fmla="*/ 361961 h 621696"/>
                <a:gd name="connsiteX86" fmla="*/ 645024 w 874781"/>
                <a:gd name="connsiteY86" fmla="*/ 368039 h 621696"/>
                <a:gd name="connsiteX87" fmla="*/ 660736 w 874781"/>
                <a:gd name="connsiteY87" fmla="*/ 376194 h 621696"/>
                <a:gd name="connsiteX88" fmla="*/ 672272 w 874781"/>
                <a:gd name="connsiteY88" fmla="*/ 379277 h 621696"/>
                <a:gd name="connsiteX89" fmla="*/ 711186 w 874781"/>
                <a:gd name="connsiteY89" fmla="*/ 369174 h 621696"/>
                <a:gd name="connsiteX90" fmla="*/ 731520 w 874781"/>
                <a:gd name="connsiteY90" fmla="*/ 349503 h 621696"/>
                <a:gd name="connsiteX91" fmla="*/ 748087 w 874781"/>
                <a:gd name="connsiteY91" fmla="*/ 339764 h 621696"/>
                <a:gd name="connsiteX92" fmla="*/ 790725 w 874781"/>
                <a:gd name="connsiteY92" fmla="*/ 326878 h 621696"/>
                <a:gd name="connsiteX93" fmla="*/ 806586 w 874781"/>
                <a:gd name="connsiteY93" fmla="*/ 317803 h 621696"/>
                <a:gd name="connsiteX94" fmla="*/ 867931 w 874781"/>
                <a:gd name="connsiteY94" fmla="*/ 261210 h 621696"/>
                <a:gd name="connsiteX95" fmla="*/ 859968 w 874781"/>
                <a:gd name="connsiteY95" fmla="*/ 223430 h 62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74781" h="621696">
                  <a:moveTo>
                    <a:pt x="859926" y="223452"/>
                  </a:moveTo>
                  <a:lnTo>
                    <a:pt x="846141" y="218251"/>
                  </a:lnTo>
                  <a:cubicBezTo>
                    <a:pt x="842652" y="216924"/>
                    <a:pt x="839549" y="214783"/>
                    <a:pt x="837087" y="212001"/>
                  </a:cubicBezTo>
                  <a:lnTo>
                    <a:pt x="814013" y="185909"/>
                  </a:lnTo>
                  <a:cubicBezTo>
                    <a:pt x="810246" y="181670"/>
                    <a:pt x="805066" y="178952"/>
                    <a:pt x="799415" y="178310"/>
                  </a:cubicBezTo>
                  <a:lnTo>
                    <a:pt x="746332" y="172295"/>
                  </a:lnTo>
                  <a:cubicBezTo>
                    <a:pt x="738027" y="171354"/>
                    <a:pt x="730899" y="165981"/>
                    <a:pt x="727710" y="158254"/>
                  </a:cubicBezTo>
                  <a:lnTo>
                    <a:pt x="722873" y="146503"/>
                  </a:lnTo>
                  <a:cubicBezTo>
                    <a:pt x="721118" y="142971"/>
                    <a:pt x="717864" y="140445"/>
                    <a:pt x="714011" y="139589"/>
                  </a:cubicBezTo>
                  <a:lnTo>
                    <a:pt x="704272" y="137427"/>
                  </a:lnTo>
                  <a:cubicBezTo>
                    <a:pt x="694362" y="135222"/>
                    <a:pt x="690638" y="123043"/>
                    <a:pt x="697615" y="115659"/>
                  </a:cubicBezTo>
                  <a:lnTo>
                    <a:pt x="704294" y="108595"/>
                  </a:lnTo>
                  <a:cubicBezTo>
                    <a:pt x="706242" y="106541"/>
                    <a:pt x="707483" y="103886"/>
                    <a:pt x="707804" y="101061"/>
                  </a:cubicBezTo>
                  <a:lnTo>
                    <a:pt x="713883" y="47165"/>
                  </a:lnTo>
                  <a:cubicBezTo>
                    <a:pt x="715552" y="32460"/>
                    <a:pt x="702346" y="20430"/>
                    <a:pt x="687855" y="23427"/>
                  </a:cubicBezTo>
                  <a:lnTo>
                    <a:pt x="686421" y="23727"/>
                  </a:lnTo>
                  <a:cubicBezTo>
                    <a:pt x="680235" y="25011"/>
                    <a:pt x="673942" y="22164"/>
                    <a:pt x="670774" y="16706"/>
                  </a:cubicBezTo>
                  <a:cubicBezTo>
                    <a:pt x="659836" y="-2301"/>
                    <a:pt x="633809" y="-5748"/>
                    <a:pt x="618290" y="9771"/>
                  </a:cubicBezTo>
                  <a:lnTo>
                    <a:pt x="583358" y="44703"/>
                  </a:lnTo>
                  <a:cubicBezTo>
                    <a:pt x="580768" y="47293"/>
                    <a:pt x="577793" y="49412"/>
                    <a:pt x="574518" y="51039"/>
                  </a:cubicBezTo>
                  <a:lnTo>
                    <a:pt x="483335" y="95967"/>
                  </a:lnTo>
                  <a:cubicBezTo>
                    <a:pt x="482093" y="96587"/>
                    <a:pt x="480873" y="97272"/>
                    <a:pt x="479696" y="98043"/>
                  </a:cubicBezTo>
                  <a:lnTo>
                    <a:pt x="413299" y="141879"/>
                  </a:lnTo>
                  <a:cubicBezTo>
                    <a:pt x="411395" y="143142"/>
                    <a:pt x="409361" y="144191"/>
                    <a:pt x="407242" y="145047"/>
                  </a:cubicBezTo>
                  <a:lnTo>
                    <a:pt x="358590" y="164376"/>
                  </a:lnTo>
                  <a:lnTo>
                    <a:pt x="341851" y="186122"/>
                  </a:lnTo>
                  <a:cubicBezTo>
                    <a:pt x="338876" y="189997"/>
                    <a:pt x="337164" y="194684"/>
                    <a:pt x="336950" y="199543"/>
                  </a:cubicBezTo>
                  <a:lnTo>
                    <a:pt x="336393" y="212450"/>
                  </a:lnTo>
                  <a:cubicBezTo>
                    <a:pt x="335751" y="227305"/>
                    <a:pt x="321753" y="237900"/>
                    <a:pt x="307262" y="234497"/>
                  </a:cubicBezTo>
                  <a:cubicBezTo>
                    <a:pt x="302039" y="233277"/>
                    <a:pt x="296559" y="234710"/>
                    <a:pt x="292642" y="238371"/>
                  </a:cubicBezTo>
                  <a:lnTo>
                    <a:pt x="277081" y="252819"/>
                  </a:lnTo>
                  <a:cubicBezTo>
                    <a:pt x="272287" y="257271"/>
                    <a:pt x="270745" y="264249"/>
                    <a:pt x="273250" y="270328"/>
                  </a:cubicBezTo>
                  <a:lnTo>
                    <a:pt x="280014" y="286745"/>
                  </a:lnTo>
                  <a:cubicBezTo>
                    <a:pt x="282432" y="292631"/>
                    <a:pt x="288169" y="296484"/>
                    <a:pt x="294547" y="296484"/>
                  </a:cubicBezTo>
                  <a:lnTo>
                    <a:pt x="315609" y="296484"/>
                  </a:lnTo>
                  <a:cubicBezTo>
                    <a:pt x="319933" y="296484"/>
                    <a:pt x="324043" y="298261"/>
                    <a:pt x="327018" y="301386"/>
                  </a:cubicBezTo>
                  <a:lnTo>
                    <a:pt x="348187" y="323732"/>
                  </a:lnTo>
                  <a:cubicBezTo>
                    <a:pt x="354780" y="330710"/>
                    <a:pt x="353645" y="341904"/>
                    <a:pt x="345790" y="347405"/>
                  </a:cubicBezTo>
                  <a:lnTo>
                    <a:pt x="318114" y="366777"/>
                  </a:lnTo>
                  <a:lnTo>
                    <a:pt x="285151" y="347555"/>
                  </a:lnTo>
                  <a:cubicBezTo>
                    <a:pt x="275240" y="341776"/>
                    <a:pt x="262505" y="345414"/>
                    <a:pt x="257132" y="355539"/>
                  </a:cubicBezTo>
                  <a:cubicBezTo>
                    <a:pt x="251952" y="365299"/>
                    <a:pt x="255613" y="377415"/>
                    <a:pt x="265309" y="382723"/>
                  </a:cubicBezTo>
                  <a:lnTo>
                    <a:pt x="294676" y="398733"/>
                  </a:lnTo>
                  <a:lnTo>
                    <a:pt x="278580" y="421743"/>
                  </a:lnTo>
                  <a:cubicBezTo>
                    <a:pt x="270703" y="433002"/>
                    <a:pt x="255762" y="436791"/>
                    <a:pt x="243455" y="430647"/>
                  </a:cubicBezTo>
                  <a:lnTo>
                    <a:pt x="240886" y="429363"/>
                  </a:lnTo>
                  <a:cubicBezTo>
                    <a:pt x="237033" y="427437"/>
                    <a:pt x="232795" y="426431"/>
                    <a:pt x="228493" y="426431"/>
                  </a:cubicBezTo>
                  <a:lnTo>
                    <a:pt x="166099" y="426431"/>
                  </a:lnTo>
                  <a:cubicBezTo>
                    <a:pt x="162439" y="426431"/>
                    <a:pt x="158864" y="425318"/>
                    <a:pt x="155846" y="423220"/>
                  </a:cubicBezTo>
                  <a:lnTo>
                    <a:pt x="153278" y="421443"/>
                  </a:lnTo>
                  <a:cubicBezTo>
                    <a:pt x="143175" y="414444"/>
                    <a:pt x="129198" y="419389"/>
                    <a:pt x="125751" y="431161"/>
                  </a:cubicBezTo>
                  <a:cubicBezTo>
                    <a:pt x="123590" y="438524"/>
                    <a:pt x="116997" y="443704"/>
                    <a:pt x="109334" y="444068"/>
                  </a:cubicBezTo>
                  <a:lnTo>
                    <a:pt x="77399" y="445588"/>
                  </a:lnTo>
                  <a:lnTo>
                    <a:pt x="82686" y="452758"/>
                  </a:lnTo>
                  <a:cubicBezTo>
                    <a:pt x="86303" y="457639"/>
                    <a:pt x="84847" y="464595"/>
                    <a:pt x="79603" y="467634"/>
                  </a:cubicBezTo>
                  <a:lnTo>
                    <a:pt x="79304" y="467806"/>
                  </a:lnTo>
                  <a:cubicBezTo>
                    <a:pt x="72262" y="471872"/>
                    <a:pt x="72775" y="482211"/>
                    <a:pt x="80181" y="485572"/>
                  </a:cubicBezTo>
                  <a:lnTo>
                    <a:pt x="80181" y="485572"/>
                  </a:lnTo>
                  <a:cubicBezTo>
                    <a:pt x="88208" y="489232"/>
                    <a:pt x="86239" y="501154"/>
                    <a:pt x="77463" y="502032"/>
                  </a:cubicBezTo>
                  <a:lnTo>
                    <a:pt x="27847" y="506997"/>
                  </a:lnTo>
                  <a:cubicBezTo>
                    <a:pt x="25493" y="507233"/>
                    <a:pt x="23331" y="508431"/>
                    <a:pt x="21875" y="510315"/>
                  </a:cubicBezTo>
                  <a:lnTo>
                    <a:pt x="0" y="538611"/>
                  </a:lnTo>
                  <a:lnTo>
                    <a:pt x="29923" y="563077"/>
                  </a:lnTo>
                  <a:cubicBezTo>
                    <a:pt x="40626" y="571831"/>
                    <a:pt x="54774" y="575213"/>
                    <a:pt x="68280" y="572238"/>
                  </a:cubicBezTo>
                  <a:lnTo>
                    <a:pt x="94458" y="566480"/>
                  </a:lnTo>
                  <a:cubicBezTo>
                    <a:pt x="109270" y="563227"/>
                    <a:pt x="124767" y="566866"/>
                    <a:pt x="136561" y="576412"/>
                  </a:cubicBezTo>
                  <a:lnTo>
                    <a:pt x="147884" y="585552"/>
                  </a:lnTo>
                  <a:cubicBezTo>
                    <a:pt x="152464" y="589255"/>
                    <a:pt x="157687" y="592123"/>
                    <a:pt x="163274" y="594007"/>
                  </a:cubicBezTo>
                  <a:lnTo>
                    <a:pt x="237462" y="619071"/>
                  </a:lnTo>
                  <a:cubicBezTo>
                    <a:pt x="249191" y="623031"/>
                    <a:pt x="261970" y="622496"/>
                    <a:pt x="273336" y="617573"/>
                  </a:cubicBezTo>
                  <a:lnTo>
                    <a:pt x="320961" y="596917"/>
                  </a:lnTo>
                  <a:cubicBezTo>
                    <a:pt x="327532" y="594071"/>
                    <a:pt x="333311" y="589640"/>
                    <a:pt x="337806" y="584053"/>
                  </a:cubicBezTo>
                  <a:lnTo>
                    <a:pt x="345897" y="573950"/>
                  </a:lnTo>
                  <a:cubicBezTo>
                    <a:pt x="354416" y="563312"/>
                    <a:pt x="367387" y="557212"/>
                    <a:pt x="381000" y="557448"/>
                  </a:cubicBezTo>
                  <a:lnTo>
                    <a:pt x="402747" y="557833"/>
                  </a:lnTo>
                  <a:cubicBezTo>
                    <a:pt x="425008" y="558218"/>
                    <a:pt x="444058" y="541908"/>
                    <a:pt x="447076" y="519840"/>
                  </a:cubicBezTo>
                  <a:lnTo>
                    <a:pt x="449602" y="501368"/>
                  </a:lnTo>
                  <a:cubicBezTo>
                    <a:pt x="450971" y="491458"/>
                    <a:pt x="455659" y="482318"/>
                    <a:pt x="462915" y="475447"/>
                  </a:cubicBezTo>
                  <a:lnTo>
                    <a:pt x="503412" y="437026"/>
                  </a:lnTo>
                  <a:cubicBezTo>
                    <a:pt x="505874" y="434693"/>
                    <a:pt x="508036" y="432103"/>
                    <a:pt x="509898" y="429278"/>
                  </a:cubicBezTo>
                  <a:lnTo>
                    <a:pt x="531517" y="396379"/>
                  </a:lnTo>
                  <a:cubicBezTo>
                    <a:pt x="536846" y="388266"/>
                    <a:pt x="544894" y="382316"/>
                    <a:pt x="554205" y="379619"/>
                  </a:cubicBezTo>
                  <a:lnTo>
                    <a:pt x="562981" y="377050"/>
                  </a:lnTo>
                  <a:cubicBezTo>
                    <a:pt x="570109" y="374974"/>
                    <a:pt x="576509" y="370993"/>
                    <a:pt x="581539" y="365556"/>
                  </a:cubicBezTo>
                  <a:lnTo>
                    <a:pt x="581539" y="365556"/>
                  </a:lnTo>
                  <a:cubicBezTo>
                    <a:pt x="596329" y="349546"/>
                    <a:pt x="621073" y="347962"/>
                    <a:pt x="637768" y="361961"/>
                  </a:cubicBezTo>
                  <a:lnTo>
                    <a:pt x="645024" y="368039"/>
                  </a:lnTo>
                  <a:cubicBezTo>
                    <a:pt x="649605" y="371871"/>
                    <a:pt x="654956" y="374675"/>
                    <a:pt x="660736" y="376194"/>
                  </a:cubicBezTo>
                  <a:lnTo>
                    <a:pt x="672272" y="379277"/>
                  </a:lnTo>
                  <a:cubicBezTo>
                    <a:pt x="686121" y="382958"/>
                    <a:pt x="700890" y="379127"/>
                    <a:pt x="711186" y="369174"/>
                  </a:cubicBezTo>
                  <a:lnTo>
                    <a:pt x="731520" y="349503"/>
                  </a:lnTo>
                  <a:cubicBezTo>
                    <a:pt x="736186" y="344987"/>
                    <a:pt x="741880" y="341647"/>
                    <a:pt x="748087" y="339764"/>
                  </a:cubicBezTo>
                  <a:lnTo>
                    <a:pt x="790725" y="326878"/>
                  </a:lnTo>
                  <a:cubicBezTo>
                    <a:pt x="796633" y="325102"/>
                    <a:pt x="802048" y="321998"/>
                    <a:pt x="806586" y="317803"/>
                  </a:cubicBezTo>
                  <a:lnTo>
                    <a:pt x="867931" y="261210"/>
                  </a:lnTo>
                  <a:cubicBezTo>
                    <a:pt x="879853" y="249480"/>
                    <a:pt x="875594" y="229359"/>
                    <a:pt x="859968" y="223430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4" name="Freeform: Shape 57">
              <a:extLst>
                <a:ext uri="{FF2B5EF4-FFF2-40B4-BE49-F238E27FC236}">
                  <a16:creationId xmlns:a16="http://schemas.microsoft.com/office/drawing/2014/main" id="{3D9E3CA6-CC3D-3705-D1C6-0F6A09B91F76}"/>
                </a:ext>
              </a:extLst>
            </p:cNvPr>
            <p:cNvSpPr/>
            <p:nvPr/>
          </p:nvSpPr>
          <p:spPr>
            <a:xfrm>
              <a:off x="3094621" y="4990695"/>
              <a:ext cx="643537" cy="584525"/>
            </a:xfrm>
            <a:custGeom>
              <a:avLst/>
              <a:gdLst>
                <a:gd name="connsiteX0" fmla="*/ 80032 w 699135"/>
                <a:gd name="connsiteY0" fmla="*/ 239159 h 635025"/>
                <a:gd name="connsiteX1" fmla="*/ 80032 w 699135"/>
                <a:gd name="connsiteY1" fmla="*/ 239159 h 635025"/>
                <a:gd name="connsiteX2" fmla="*/ 85833 w 699135"/>
                <a:gd name="connsiteY2" fmla="*/ 228907 h 635025"/>
                <a:gd name="connsiteX3" fmla="*/ 87995 w 699135"/>
                <a:gd name="connsiteY3" fmla="*/ 228479 h 635025"/>
                <a:gd name="connsiteX4" fmla="*/ 129669 w 699135"/>
                <a:gd name="connsiteY4" fmla="*/ 241706 h 635025"/>
                <a:gd name="connsiteX5" fmla="*/ 137739 w 699135"/>
                <a:gd name="connsiteY5" fmla="*/ 250225 h 635025"/>
                <a:gd name="connsiteX6" fmla="*/ 138402 w 699135"/>
                <a:gd name="connsiteY6" fmla="*/ 250846 h 635025"/>
                <a:gd name="connsiteX7" fmla="*/ 186648 w 699135"/>
                <a:gd name="connsiteY7" fmla="*/ 291044 h 635025"/>
                <a:gd name="connsiteX8" fmla="*/ 189431 w 699135"/>
                <a:gd name="connsiteY8" fmla="*/ 296459 h 635025"/>
                <a:gd name="connsiteX9" fmla="*/ 191892 w 699135"/>
                <a:gd name="connsiteY9" fmla="*/ 329658 h 635025"/>
                <a:gd name="connsiteX10" fmla="*/ 192984 w 699135"/>
                <a:gd name="connsiteY10" fmla="*/ 333083 h 635025"/>
                <a:gd name="connsiteX11" fmla="*/ 210257 w 699135"/>
                <a:gd name="connsiteY11" fmla="*/ 361872 h 635025"/>
                <a:gd name="connsiteX12" fmla="*/ 209187 w 699135"/>
                <a:gd name="connsiteY12" fmla="*/ 371289 h 635025"/>
                <a:gd name="connsiteX13" fmla="*/ 199876 w 699135"/>
                <a:gd name="connsiteY13" fmla="*/ 380943 h 635025"/>
                <a:gd name="connsiteX14" fmla="*/ 207218 w 699135"/>
                <a:gd name="connsiteY14" fmla="*/ 425550 h 635025"/>
                <a:gd name="connsiteX15" fmla="*/ 215501 w 699135"/>
                <a:gd name="connsiteY15" fmla="*/ 429831 h 635025"/>
                <a:gd name="connsiteX16" fmla="*/ 218755 w 699135"/>
                <a:gd name="connsiteY16" fmla="*/ 432999 h 635025"/>
                <a:gd name="connsiteX17" fmla="*/ 235279 w 699135"/>
                <a:gd name="connsiteY17" fmla="*/ 462965 h 635025"/>
                <a:gd name="connsiteX18" fmla="*/ 230120 w 699135"/>
                <a:gd name="connsiteY18" fmla="*/ 474352 h 635025"/>
                <a:gd name="connsiteX19" fmla="*/ 213232 w 699135"/>
                <a:gd name="connsiteY19" fmla="*/ 478034 h 635025"/>
                <a:gd name="connsiteX20" fmla="*/ 207132 w 699135"/>
                <a:gd name="connsiteY20" fmla="*/ 484905 h 635025"/>
                <a:gd name="connsiteX21" fmla="*/ 205505 w 699135"/>
                <a:gd name="connsiteY21" fmla="*/ 502007 h 635025"/>
                <a:gd name="connsiteX22" fmla="*/ 211798 w 699135"/>
                <a:gd name="connsiteY22" fmla="*/ 510397 h 635025"/>
                <a:gd name="connsiteX23" fmla="*/ 229179 w 699135"/>
                <a:gd name="connsiteY23" fmla="*/ 513715 h 635025"/>
                <a:gd name="connsiteX24" fmla="*/ 237398 w 699135"/>
                <a:gd name="connsiteY24" fmla="*/ 509926 h 635025"/>
                <a:gd name="connsiteX25" fmla="*/ 246259 w 699135"/>
                <a:gd name="connsiteY25" fmla="*/ 494429 h 635025"/>
                <a:gd name="connsiteX26" fmla="*/ 258888 w 699135"/>
                <a:gd name="connsiteY26" fmla="*/ 493166 h 635025"/>
                <a:gd name="connsiteX27" fmla="*/ 273208 w 699135"/>
                <a:gd name="connsiteY27" fmla="*/ 509541 h 635025"/>
                <a:gd name="connsiteX28" fmla="*/ 269312 w 699135"/>
                <a:gd name="connsiteY28" fmla="*/ 522212 h 635025"/>
                <a:gd name="connsiteX29" fmla="*/ 251546 w 699135"/>
                <a:gd name="connsiteY29" fmla="*/ 526857 h 635025"/>
                <a:gd name="connsiteX30" fmla="*/ 247201 w 699135"/>
                <a:gd name="connsiteY30" fmla="*/ 529811 h 635025"/>
                <a:gd name="connsiteX31" fmla="*/ 229264 w 699135"/>
                <a:gd name="connsiteY31" fmla="*/ 554491 h 635025"/>
                <a:gd name="connsiteX32" fmla="*/ 229029 w 699135"/>
                <a:gd name="connsiteY32" fmla="*/ 563309 h 635025"/>
                <a:gd name="connsiteX33" fmla="*/ 250861 w 699135"/>
                <a:gd name="connsiteY33" fmla="*/ 597043 h 635025"/>
                <a:gd name="connsiteX34" fmla="*/ 245532 w 699135"/>
                <a:gd name="connsiteY34" fmla="*/ 608965 h 635025"/>
                <a:gd name="connsiteX35" fmla="*/ 205441 w 699135"/>
                <a:gd name="connsiteY35" fmla="*/ 615301 h 635025"/>
                <a:gd name="connsiteX36" fmla="*/ 201781 w 699135"/>
                <a:gd name="connsiteY36" fmla="*/ 616906 h 635025"/>
                <a:gd name="connsiteX37" fmla="*/ 188831 w 699135"/>
                <a:gd name="connsiteY37" fmla="*/ 627266 h 635025"/>
                <a:gd name="connsiteX38" fmla="*/ 173463 w 699135"/>
                <a:gd name="connsiteY38" fmla="*/ 633088 h 635025"/>
                <a:gd name="connsiteX39" fmla="*/ 135363 w 699135"/>
                <a:gd name="connsiteY39" fmla="*/ 634993 h 635025"/>
                <a:gd name="connsiteX40" fmla="*/ 117383 w 699135"/>
                <a:gd name="connsiteY40" fmla="*/ 629214 h 635025"/>
                <a:gd name="connsiteX41" fmla="*/ 55181 w 699135"/>
                <a:gd name="connsiteY41" fmla="*/ 579684 h 635025"/>
                <a:gd name="connsiteX42" fmla="*/ 46192 w 699135"/>
                <a:gd name="connsiteY42" fmla="*/ 566370 h 635025"/>
                <a:gd name="connsiteX43" fmla="*/ 39321 w 699135"/>
                <a:gd name="connsiteY43" fmla="*/ 543189 h 635025"/>
                <a:gd name="connsiteX44" fmla="*/ 31744 w 699135"/>
                <a:gd name="connsiteY44" fmla="*/ 531074 h 635025"/>
                <a:gd name="connsiteX45" fmla="*/ 31744 w 699135"/>
                <a:gd name="connsiteY45" fmla="*/ 531074 h 635025"/>
                <a:gd name="connsiteX46" fmla="*/ 23803 w 699135"/>
                <a:gd name="connsiteY46" fmla="*/ 505175 h 635025"/>
                <a:gd name="connsiteX47" fmla="*/ 32364 w 699135"/>
                <a:gd name="connsiteY47" fmla="*/ 469236 h 635025"/>
                <a:gd name="connsiteX48" fmla="*/ 31037 w 699135"/>
                <a:gd name="connsiteY48" fmla="*/ 452798 h 635025"/>
                <a:gd name="connsiteX49" fmla="*/ 8477 w 699135"/>
                <a:gd name="connsiteY49" fmla="*/ 398494 h 635025"/>
                <a:gd name="connsiteX50" fmla="*/ 1734 w 699135"/>
                <a:gd name="connsiteY50" fmla="*/ 336507 h 635025"/>
                <a:gd name="connsiteX51" fmla="*/ 9376 w 699135"/>
                <a:gd name="connsiteY51" fmla="*/ 293741 h 635025"/>
                <a:gd name="connsiteX52" fmla="*/ 14898 w 699135"/>
                <a:gd name="connsiteY52" fmla="*/ 287619 h 635025"/>
                <a:gd name="connsiteX53" fmla="*/ 35982 w 699135"/>
                <a:gd name="connsiteY53" fmla="*/ 281605 h 635025"/>
                <a:gd name="connsiteX54" fmla="*/ 41290 w 699135"/>
                <a:gd name="connsiteY54" fmla="*/ 276382 h 635025"/>
                <a:gd name="connsiteX55" fmla="*/ 48161 w 699135"/>
                <a:gd name="connsiteY55" fmla="*/ 253800 h 635025"/>
                <a:gd name="connsiteX56" fmla="*/ 56273 w 699135"/>
                <a:gd name="connsiteY56" fmla="*/ 248299 h 635025"/>
                <a:gd name="connsiteX57" fmla="*/ 72048 w 699135"/>
                <a:gd name="connsiteY57" fmla="*/ 249605 h 635025"/>
                <a:gd name="connsiteX58" fmla="*/ 80032 w 699135"/>
                <a:gd name="connsiteY58" fmla="*/ 239224 h 635025"/>
                <a:gd name="connsiteX59" fmla="*/ 366210 w 699135"/>
                <a:gd name="connsiteY59" fmla="*/ 134641 h 635025"/>
                <a:gd name="connsiteX60" fmla="*/ 353967 w 699135"/>
                <a:gd name="connsiteY60" fmla="*/ 146884 h 635025"/>
                <a:gd name="connsiteX61" fmla="*/ 352447 w 699135"/>
                <a:gd name="connsiteY61" fmla="*/ 150267 h 635025"/>
                <a:gd name="connsiteX62" fmla="*/ 351227 w 699135"/>
                <a:gd name="connsiteY62" fmla="*/ 172142 h 635025"/>
                <a:gd name="connsiteX63" fmla="*/ 350028 w 699135"/>
                <a:gd name="connsiteY63" fmla="*/ 175182 h 635025"/>
                <a:gd name="connsiteX64" fmla="*/ 338834 w 699135"/>
                <a:gd name="connsiteY64" fmla="*/ 188623 h 635025"/>
                <a:gd name="connsiteX65" fmla="*/ 337935 w 699135"/>
                <a:gd name="connsiteY65" fmla="*/ 193718 h 635025"/>
                <a:gd name="connsiteX66" fmla="*/ 341081 w 699135"/>
                <a:gd name="connsiteY66" fmla="*/ 202344 h 635025"/>
                <a:gd name="connsiteX67" fmla="*/ 346968 w 699135"/>
                <a:gd name="connsiteY67" fmla="*/ 205662 h 635025"/>
                <a:gd name="connsiteX68" fmla="*/ 381985 w 699135"/>
                <a:gd name="connsiteY68" fmla="*/ 198662 h 635025"/>
                <a:gd name="connsiteX69" fmla="*/ 386009 w 699135"/>
                <a:gd name="connsiteY69" fmla="*/ 194831 h 635025"/>
                <a:gd name="connsiteX70" fmla="*/ 391253 w 699135"/>
                <a:gd name="connsiteY70" fmla="*/ 173897 h 635025"/>
                <a:gd name="connsiteX71" fmla="*/ 388257 w 699135"/>
                <a:gd name="connsiteY71" fmla="*/ 167861 h 635025"/>
                <a:gd name="connsiteX72" fmla="*/ 380680 w 699135"/>
                <a:gd name="connsiteY72" fmla="*/ 164607 h 635025"/>
                <a:gd name="connsiteX73" fmla="*/ 379610 w 699135"/>
                <a:gd name="connsiteY73" fmla="*/ 155682 h 635025"/>
                <a:gd name="connsiteX74" fmla="*/ 384297 w 699135"/>
                <a:gd name="connsiteY74" fmla="*/ 152172 h 635025"/>
                <a:gd name="connsiteX75" fmla="*/ 384554 w 699135"/>
                <a:gd name="connsiteY75" fmla="*/ 144081 h 635025"/>
                <a:gd name="connsiteX76" fmla="*/ 373231 w 699135"/>
                <a:gd name="connsiteY76" fmla="*/ 134363 h 635025"/>
                <a:gd name="connsiteX77" fmla="*/ 366189 w 699135"/>
                <a:gd name="connsiteY77" fmla="*/ 134641 h 635025"/>
                <a:gd name="connsiteX78" fmla="*/ 337186 w 699135"/>
                <a:gd name="connsiteY78" fmla="*/ 134727 h 635025"/>
                <a:gd name="connsiteX79" fmla="*/ 328003 w 699135"/>
                <a:gd name="connsiteY79" fmla="*/ 145451 h 635025"/>
                <a:gd name="connsiteX80" fmla="*/ 327490 w 699135"/>
                <a:gd name="connsiteY80" fmla="*/ 151508 h 635025"/>
                <a:gd name="connsiteX81" fmla="*/ 329352 w 699135"/>
                <a:gd name="connsiteY81" fmla="*/ 154612 h 635025"/>
                <a:gd name="connsiteX82" fmla="*/ 338384 w 699135"/>
                <a:gd name="connsiteY82" fmla="*/ 154376 h 635025"/>
                <a:gd name="connsiteX83" fmla="*/ 345705 w 699135"/>
                <a:gd name="connsiteY83" fmla="*/ 140549 h 635025"/>
                <a:gd name="connsiteX84" fmla="*/ 345897 w 699135"/>
                <a:gd name="connsiteY84" fmla="*/ 136076 h 635025"/>
                <a:gd name="connsiteX85" fmla="*/ 345897 w 699135"/>
                <a:gd name="connsiteY85" fmla="*/ 136076 h 635025"/>
                <a:gd name="connsiteX86" fmla="*/ 337186 w 699135"/>
                <a:gd name="connsiteY86" fmla="*/ 134748 h 635025"/>
                <a:gd name="connsiteX87" fmla="*/ 345426 w 699135"/>
                <a:gd name="connsiteY87" fmla="*/ 217113 h 635025"/>
                <a:gd name="connsiteX88" fmla="*/ 339176 w 699135"/>
                <a:gd name="connsiteY88" fmla="*/ 217584 h 635025"/>
                <a:gd name="connsiteX89" fmla="*/ 334553 w 699135"/>
                <a:gd name="connsiteY89" fmla="*/ 221415 h 635025"/>
                <a:gd name="connsiteX90" fmla="*/ 330807 w 699135"/>
                <a:gd name="connsiteY90" fmla="*/ 235457 h 635025"/>
                <a:gd name="connsiteX91" fmla="*/ 333076 w 699135"/>
                <a:gd name="connsiteY91" fmla="*/ 241193 h 635025"/>
                <a:gd name="connsiteX92" fmla="*/ 336051 w 699135"/>
                <a:gd name="connsiteY92" fmla="*/ 243055 h 635025"/>
                <a:gd name="connsiteX93" fmla="*/ 343564 w 699135"/>
                <a:gd name="connsiteY93" fmla="*/ 240701 h 635025"/>
                <a:gd name="connsiteX94" fmla="*/ 350585 w 699135"/>
                <a:gd name="connsiteY94" fmla="*/ 224305 h 635025"/>
                <a:gd name="connsiteX95" fmla="*/ 345426 w 699135"/>
                <a:gd name="connsiteY95" fmla="*/ 217091 h 635025"/>
                <a:gd name="connsiteX96" fmla="*/ 379824 w 699135"/>
                <a:gd name="connsiteY96" fmla="*/ 54760 h 635025"/>
                <a:gd name="connsiteX97" fmla="*/ 379438 w 699135"/>
                <a:gd name="connsiteY97" fmla="*/ 71434 h 635025"/>
                <a:gd name="connsiteX98" fmla="*/ 385196 w 699135"/>
                <a:gd name="connsiteY98" fmla="*/ 107843 h 635025"/>
                <a:gd name="connsiteX99" fmla="*/ 391532 w 699135"/>
                <a:gd name="connsiteY99" fmla="*/ 124966 h 635025"/>
                <a:gd name="connsiteX100" fmla="*/ 410261 w 699135"/>
                <a:gd name="connsiteY100" fmla="*/ 155404 h 635025"/>
                <a:gd name="connsiteX101" fmla="*/ 399195 w 699135"/>
                <a:gd name="connsiteY101" fmla="*/ 216492 h 635025"/>
                <a:gd name="connsiteX102" fmla="*/ 377533 w 699135"/>
                <a:gd name="connsiteY102" fmla="*/ 233338 h 635025"/>
                <a:gd name="connsiteX103" fmla="*/ 377234 w 699135"/>
                <a:gd name="connsiteY103" fmla="*/ 268163 h 635025"/>
                <a:gd name="connsiteX104" fmla="*/ 441875 w 699135"/>
                <a:gd name="connsiteY104" fmla="*/ 320261 h 635025"/>
                <a:gd name="connsiteX105" fmla="*/ 453177 w 699135"/>
                <a:gd name="connsiteY105" fmla="*/ 338112 h 635025"/>
                <a:gd name="connsiteX106" fmla="*/ 453177 w 699135"/>
                <a:gd name="connsiteY106" fmla="*/ 338112 h 635025"/>
                <a:gd name="connsiteX107" fmla="*/ 484449 w 699135"/>
                <a:gd name="connsiteY107" fmla="*/ 363220 h 635025"/>
                <a:gd name="connsiteX108" fmla="*/ 515549 w 699135"/>
                <a:gd name="connsiteY108" fmla="*/ 363755 h 635025"/>
                <a:gd name="connsiteX109" fmla="*/ 546971 w 699135"/>
                <a:gd name="connsiteY109" fmla="*/ 389547 h 635025"/>
                <a:gd name="connsiteX110" fmla="*/ 547656 w 699135"/>
                <a:gd name="connsiteY110" fmla="*/ 392715 h 635025"/>
                <a:gd name="connsiteX111" fmla="*/ 550503 w 699135"/>
                <a:gd name="connsiteY111" fmla="*/ 400656 h 635025"/>
                <a:gd name="connsiteX112" fmla="*/ 581240 w 699135"/>
                <a:gd name="connsiteY112" fmla="*/ 460782 h 635025"/>
                <a:gd name="connsiteX113" fmla="*/ 628180 w 699135"/>
                <a:gd name="connsiteY113" fmla="*/ 376576 h 635025"/>
                <a:gd name="connsiteX114" fmla="*/ 632183 w 699135"/>
                <a:gd name="connsiteY114" fmla="*/ 373258 h 635025"/>
                <a:gd name="connsiteX115" fmla="*/ 646395 w 699135"/>
                <a:gd name="connsiteY115" fmla="*/ 368528 h 635025"/>
                <a:gd name="connsiteX116" fmla="*/ 651275 w 699135"/>
                <a:gd name="connsiteY116" fmla="*/ 362364 h 635025"/>
                <a:gd name="connsiteX117" fmla="*/ 653287 w 699135"/>
                <a:gd name="connsiteY117" fmla="*/ 340274 h 635025"/>
                <a:gd name="connsiteX118" fmla="*/ 657911 w 699135"/>
                <a:gd name="connsiteY118" fmla="*/ 334195 h 635025"/>
                <a:gd name="connsiteX119" fmla="*/ 686807 w 699135"/>
                <a:gd name="connsiteY119" fmla="*/ 323365 h 635025"/>
                <a:gd name="connsiteX120" fmla="*/ 684431 w 699135"/>
                <a:gd name="connsiteY120" fmla="*/ 309473 h 635025"/>
                <a:gd name="connsiteX121" fmla="*/ 659238 w 699135"/>
                <a:gd name="connsiteY121" fmla="*/ 308960 h 635025"/>
                <a:gd name="connsiteX122" fmla="*/ 646395 w 699135"/>
                <a:gd name="connsiteY122" fmla="*/ 315916 h 635025"/>
                <a:gd name="connsiteX123" fmla="*/ 641429 w 699135"/>
                <a:gd name="connsiteY123" fmla="*/ 323879 h 635025"/>
                <a:gd name="connsiteX124" fmla="*/ 616750 w 699135"/>
                <a:gd name="connsiteY124" fmla="*/ 324478 h 635025"/>
                <a:gd name="connsiteX125" fmla="*/ 602023 w 699135"/>
                <a:gd name="connsiteY125" fmla="*/ 303266 h 635025"/>
                <a:gd name="connsiteX126" fmla="*/ 607610 w 699135"/>
                <a:gd name="connsiteY126" fmla="*/ 288368 h 635025"/>
                <a:gd name="connsiteX127" fmla="*/ 621202 w 699135"/>
                <a:gd name="connsiteY127" fmla="*/ 284965 h 635025"/>
                <a:gd name="connsiteX128" fmla="*/ 628501 w 699135"/>
                <a:gd name="connsiteY128" fmla="*/ 276125 h 635025"/>
                <a:gd name="connsiteX129" fmla="*/ 629357 w 699135"/>
                <a:gd name="connsiteY129" fmla="*/ 260778 h 635025"/>
                <a:gd name="connsiteX130" fmla="*/ 631476 w 699135"/>
                <a:gd name="connsiteY130" fmla="*/ 255256 h 635025"/>
                <a:gd name="connsiteX131" fmla="*/ 699136 w 699135"/>
                <a:gd name="connsiteY131" fmla="*/ 171029 h 635025"/>
                <a:gd name="connsiteX132" fmla="*/ 633852 w 699135"/>
                <a:gd name="connsiteY132" fmla="*/ 155040 h 635025"/>
                <a:gd name="connsiteX133" fmla="*/ 625098 w 699135"/>
                <a:gd name="connsiteY133" fmla="*/ 154119 h 635025"/>
                <a:gd name="connsiteX134" fmla="*/ 559707 w 699135"/>
                <a:gd name="connsiteY134" fmla="*/ 156196 h 635025"/>
                <a:gd name="connsiteX135" fmla="*/ 530404 w 699135"/>
                <a:gd name="connsiteY135" fmla="*/ 139714 h 635025"/>
                <a:gd name="connsiteX136" fmla="*/ 505917 w 699135"/>
                <a:gd name="connsiteY136" fmla="*/ 96370 h 635025"/>
                <a:gd name="connsiteX137" fmla="*/ 502193 w 699135"/>
                <a:gd name="connsiteY137" fmla="*/ 85946 h 635025"/>
                <a:gd name="connsiteX138" fmla="*/ 497484 w 699135"/>
                <a:gd name="connsiteY138" fmla="*/ 58805 h 635025"/>
                <a:gd name="connsiteX139" fmla="*/ 479247 w 699135"/>
                <a:gd name="connsiteY139" fmla="*/ 23638 h 635025"/>
                <a:gd name="connsiteX140" fmla="*/ 474174 w 699135"/>
                <a:gd name="connsiteY140" fmla="*/ 19443 h 635025"/>
                <a:gd name="connsiteX141" fmla="*/ 469701 w 699135"/>
                <a:gd name="connsiteY141" fmla="*/ 18094 h 635025"/>
                <a:gd name="connsiteX142" fmla="*/ 463686 w 699135"/>
                <a:gd name="connsiteY142" fmla="*/ 9618 h 635025"/>
                <a:gd name="connsiteX143" fmla="*/ 463729 w 699135"/>
                <a:gd name="connsiteY143" fmla="*/ 8847 h 635025"/>
                <a:gd name="connsiteX144" fmla="*/ 448960 w 699135"/>
                <a:gd name="connsiteY144" fmla="*/ 2875 h 635025"/>
                <a:gd name="connsiteX145" fmla="*/ 434662 w 699135"/>
                <a:gd name="connsiteY145" fmla="*/ 19035 h 635025"/>
                <a:gd name="connsiteX146" fmla="*/ 428326 w 699135"/>
                <a:gd name="connsiteY146" fmla="*/ 21882 h 635025"/>
                <a:gd name="connsiteX147" fmla="*/ 386673 w 699135"/>
                <a:gd name="connsiteY147" fmla="*/ 21882 h 635025"/>
                <a:gd name="connsiteX148" fmla="*/ 379866 w 699135"/>
                <a:gd name="connsiteY148" fmla="*/ 54781 h 63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99135" h="635025">
                  <a:moveTo>
                    <a:pt x="80032" y="239159"/>
                  </a:moveTo>
                  <a:lnTo>
                    <a:pt x="80032" y="239159"/>
                  </a:lnTo>
                  <a:cubicBezTo>
                    <a:pt x="78427" y="234686"/>
                    <a:pt x="81188" y="229827"/>
                    <a:pt x="85833" y="228907"/>
                  </a:cubicBezTo>
                  <a:lnTo>
                    <a:pt x="87995" y="228479"/>
                  </a:lnTo>
                  <a:cubicBezTo>
                    <a:pt x="103235" y="225439"/>
                    <a:pt x="118988" y="230426"/>
                    <a:pt x="129669" y="241706"/>
                  </a:cubicBezTo>
                  <a:lnTo>
                    <a:pt x="137739" y="250225"/>
                  </a:lnTo>
                  <a:cubicBezTo>
                    <a:pt x="137953" y="250440"/>
                    <a:pt x="138167" y="250654"/>
                    <a:pt x="138402" y="250846"/>
                  </a:cubicBezTo>
                  <a:lnTo>
                    <a:pt x="186648" y="291044"/>
                  </a:lnTo>
                  <a:cubicBezTo>
                    <a:pt x="188275" y="292393"/>
                    <a:pt x="189281" y="294340"/>
                    <a:pt x="189431" y="296459"/>
                  </a:cubicBezTo>
                  <a:lnTo>
                    <a:pt x="191892" y="329658"/>
                  </a:lnTo>
                  <a:cubicBezTo>
                    <a:pt x="191978" y="330878"/>
                    <a:pt x="192363" y="332055"/>
                    <a:pt x="192984" y="333083"/>
                  </a:cubicBezTo>
                  <a:lnTo>
                    <a:pt x="210257" y="361872"/>
                  </a:lnTo>
                  <a:cubicBezTo>
                    <a:pt x="212076" y="364889"/>
                    <a:pt x="211627" y="368764"/>
                    <a:pt x="209187" y="371289"/>
                  </a:cubicBezTo>
                  <a:lnTo>
                    <a:pt x="199876" y="380943"/>
                  </a:lnTo>
                  <a:cubicBezTo>
                    <a:pt x="186776" y="394513"/>
                    <a:pt x="190458" y="416902"/>
                    <a:pt x="207218" y="425550"/>
                  </a:cubicBezTo>
                  <a:lnTo>
                    <a:pt x="215501" y="429831"/>
                  </a:lnTo>
                  <a:cubicBezTo>
                    <a:pt x="216871" y="430537"/>
                    <a:pt x="218006" y="431629"/>
                    <a:pt x="218755" y="432999"/>
                  </a:cubicBezTo>
                  <a:lnTo>
                    <a:pt x="235279" y="462965"/>
                  </a:lnTo>
                  <a:cubicBezTo>
                    <a:pt x="237805" y="467524"/>
                    <a:pt x="235215" y="473239"/>
                    <a:pt x="230120" y="474352"/>
                  </a:cubicBezTo>
                  <a:lnTo>
                    <a:pt x="213232" y="478034"/>
                  </a:lnTo>
                  <a:cubicBezTo>
                    <a:pt x="209915" y="478761"/>
                    <a:pt x="207453" y="481544"/>
                    <a:pt x="207132" y="484905"/>
                  </a:cubicBezTo>
                  <a:lnTo>
                    <a:pt x="205505" y="502007"/>
                  </a:lnTo>
                  <a:cubicBezTo>
                    <a:pt x="205120" y="506009"/>
                    <a:pt x="207860" y="509648"/>
                    <a:pt x="211798" y="510397"/>
                  </a:cubicBezTo>
                  <a:lnTo>
                    <a:pt x="229179" y="513715"/>
                  </a:lnTo>
                  <a:cubicBezTo>
                    <a:pt x="232454" y="514336"/>
                    <a:pt x="235750" y="512816"/>
                    <a:pt x="237398" y="509926"/>
                  </a:cubicBezTo>
                  <a:lnTo>
                    <a:pt x="246259" y="494429"/>
                  </a:lnTo>
                  <a:cubicBezTo>
                    <a:pt x="248914" y="489785"/>
                    <a:pt x="255356" y="489143"/>
                    <a:pt x="258888" y="493166"/>
                  </a:cubicBezTo>
                  <a:lnTo>
                    <a:pt x="273208" y="509541"/>
                  </a:lnTo>
                  <a:cubicBezTo>
                    <a:pt x="277018" y="513908"/>
                    <a:pt x="274920" y="520757"/>
                    <a:pt x="269312" y="522212"/>
                  </a:cubicBezTo>
                  <a:lnTo>
                    <a:pt x="251546" y="526857"/>
                  </a:lnTo>
                  <a:cubicBezTo>
                    <a:pt x="249813" y="527307"/>
                    <a:pt x="248272" y="528356"/>
                    <a:pt x="247201" y="529811"/>
                  </a:cubicBezTo>
                  <a:lnTo>
                    <a:pt x="229264" y="554491"/>
                  </a:lnTo>
                  <a:cubicBezTo>
                    <a:pt x="227359" y="557102"/>
                    <a:pt x="227274" y="560612"/>
                    <a:pt x="229029" y="563309"/>
                  </a:cubicBezTo>
                  <a:lnTo>
                    <a:pt x="250861" y="597043"/>
                  </a:lnTo>
                  <a:cubicBezTo>
                    <a:pt x="253922" y="601773"/>
                    <a:pt x="251097" y="608088"/>
                    <a:pt x="245532" y="608965"/>
                  </a:cubicBezTo>
                  <a:lnTo>
                    <a:pt x="205441" y="615301"/>
                  </a:lnTo>
                  <a:cubicBezTo>
                    <a:pt x="204114" y="615515"/>
                    <a:pt x="202851" y="616071"/>
                    <a:pt x="201781" y="616906"/>
                  </a:cubicBezTo>
                  <a:lnTo>
                    <a:pt x="188831" y="627266"/>
                  </a:lnTo>
                  <a:cubicBezTo>
                    <a:pt x="184443" y="630776"/>
                    <a:pt x="179071" y="632809"/>
                    <a:pt x="173463" y="633088"/>
                  </a:cubicBezTo>
                  <a:lnTo>
                    <a:pt x="135363" y="634993"/>
                  </a:lnTo>
                  <a:cubicBezTo>
                    <a:pt x="128856" y="635314"/>
                    <a:pt x="122456" y="633259"/>
                    <a:pt x="117383" y="629214"/>
                  </a:cubicBezTo>
                  <a:lnTo>
                    <a:pt x="55181" y="579684"/>
                  </a:lnTo>
                  <a:cubicBezTo>
                    <a:pt x="50901" y="576259"/>
                    <a:pt x="47754" y="571614"/>
                    <a:pt x="46192" y="566370"/>
                  </a:cubicBezTo>
                  <a:lnTo>
                    <a:pt x="39321" y="543189"/>
                  </a:lnTo>
                  <a:cubicBezTo>
                    <a:pt x="37951" y="538544"/>
                    <a:pt x="35318" y="534349"/>
                    <a:pt x="31744" y="531074"/>
                  </a:cubicBezTo>
                  <a:lnTo>
                    <a:pt x="31744" y="531074"/>
                  </a:lnTo>
                  <a:cubicBezTo>
                    <a:pt x="24595" y="524524"/>
                    <a:pt x="21555" y="514614"/>
                    <a:pt x="23803" y="505175"/>
                  </a:cubicBezTo>
                  <a:lnTo>
                    <a:pt x="32364" y="469236"/>
                  </a:lnTo>
                  <a:cubicBezTo>
                    <a:pt x="33670" y="463757"/>
                    <a:pt x="33199" y="457999"/>
                    <a:pt x="31037" y="452798"/>
                  </a:cubicBezTo>
                  <a:lnTo>
                    <a:pt x="8477" y="398494"/>
                  </a:lnTo>
                  <a:cubicBezTo>
                    <a:pt x="343" y="378910"/>
                    <a:pt x="-2011" y="357398"/>
                    <a:pt x="1734" y="336507"/>
                  </a:cubicBezTo>
                  <a:lnTo>
                    <a:pt x="9376" y="293741"/>
                  </a:lnTo>
                  <a:cubicBezTo>
                    <a:pt x="9890" y="290809"/>
                    <a:pt x="12051" y="288433"/>
                    <a:pt x="14898" y="287619"/>
                  </a:cubicBezTo>
                  <a:lnTo>
                    <a:pt x="35982" y="281605"/>
                  </a:lnTo>
                  <a:cubicBezTo>
                    <a:pt x="38529" y="280877"/>
                    <a:pt x="40519" y="278908"/>
                    <a:pt x="41290" y="276382"/>
                  </a:cubicBezTo>
                  <a:lnTo>
                    <a:pt x="48161" y="253800"/>
                  </a:lnTo>
                  <a:cubicBezTo>
                    <a:pt x="49231" y="250290"/>
                    <a:pt x="52613" y="248000"/>
                    <a:pt x="56273" y="248299"/>
                  </a:cubicBezTo>
                  <a:lnTo>
                    <a:pt x="72048" y="249605"/>
                  </a:lnTo>
                  <a:cubicBezTo>
                    <a:pt x="77699" y="250076"/>
                    <a:pt x="81937" y="244553"/>
                    <a:pt x="80032" y="239224"/>
                  </a:cubicBezTo>
                  <a:close/>
                  <a:moveTo>
                    <a:pt x="366210" y="134641"/>
                  </a:moveTo>
                  <a:lnTo>
                    <a:pt x="353967" y="146884"/>
                  </a:lnTo>
                  <a:cubicBezTo>
                    <a:pt x="353068" y="147784"/>
                    <a:pt x="352533" y="148983"/>
                    <a:pt x="352447" y="150267"/>
                  </a:cubicBezTo>
                  <a:lnTo>
                    <a:pt x="351227" y="172142"/>
                  </a:lnTo>
                  <a:cubicBezTo>
                    <a:pt x="351163" y="173255"/>
                    <a:pt x="350756" y="174325"/>
                    <a:pt x="350028" y="175182"/>
                  </a:cubicBezTo>
                  <a:lnTo>
                    <a:pt x="338834" y="188623"/>
                  </a:lnTo>
                  <a:cubicBezTo>
                    <a:pt x="337657" y="190036"/>
                    <a:pt x="337314" y="191984"/>
                    <a:pt x="337935" y="193718"/>
                  </a:cubicBezTo>
                  <a:lnTo>
                    <a:pt x="341081" y="202344"/>
                  </a:lnTo>
                  <a:cubicBezTo>
                    <a:pt x="341959" y="204762"/>
                    <a:pt x="344463" y="206154"/>
                    <a:pt x="346968" y="205662"/>
                  </a:cubicBezTo>
                  <a:lnTo>
                    <a:pt x="381985" y="198662"/>
                  </a:lnTo>
                  <a:cubicBezTo>
                    <a:pt x="383954" y="198277"/>
                    <a:pt x="385517" y="196778"/>
                    <a:pt x="386009" y="194831"/>
                  </a:cubicBezTo>
                  <a:lnTo>
                    <a:pt x="391253" y="173897"/>
                  </a:lnTo>
                  <a:cubicBezTo>
                    <a:pt x="391874" y="171436"/>
                    <a:pt x="390611" y="168867"/>
                    <a:pt x="388257" y="167861"/>
                  </a:cubicBezTo>
                  <a:lnTo>
                    <a:pt x="380680" y="164607"/>
                  </a:lnTo>
                  <a:cubicBezTo>
                    <a:pt x="377019" y="163045"/>
                    <a:pt x="376420" y="158079"/>
                    <a:pt x="379610" y="155682"/>
                  </a:cubicBezTo>
                  <a:lnTo>
                    <a:pt x="384297" y="152172"/>
                  </a:lnTo>
                  <a:cubicBezTo>
                    <a:pt x="386951" y="150181"/>
                    <a:pt x="387080" y="146243"/>
                    <a:pt x="384554" y="144081"/>
                  </a:cubicBezTo>
                  <a:lnTo>
                    <a:pt x="373231" y="134363"/>
                  </a:lnTo>
                  <a:cubicBezTo>
                    <a:pt x="371176" y="132608"/>
                    <a:pt x="368094" y="132715"/>
                    <a:pt x="366189" y="134641"/>
                  </a:cubicBezTo>
                  <a:close/>
                  <a:moveTo>
                    <a:pt x="337186" y="134727"/>
                  </a:moveTo>
                  <a:lnTo>
                    <a:pt x="328003" y="145451"/>
                  </a:lnTo>
                  <a:cubicBezTo>
                    <a:pt x="326548" y="147142"/>
                    <a:pt x="326334" y="149581"/>
                    <a:pt x="327490" y="151508"/>
                  </a:cubicBezTo>
                  <a:lnTo>
                    <a:pt x="329352" y="154612"/>
                  </a:lnTo>
                  <a:cubicBezTo>
                    <a:pt x="331428" y="158079"/>
                    <a:pt x="336501" y="157951"/>
                    <a:pt x="338384" y="154376"/>
                  </a:cubicBezTo>
                  <a:lnTo>
                    <a:pt x="345705" y="140549"/>
                  </a:lnTo>
                  <a:cubicBezTo>
                    <a:pt x="346433" y="139158"/>
                    <a:pt x="346497" y="137510"/>
                    <a:pt x="345897" y="136076"/>
                  </a:cubicBezTo>
                  <a:lnTo>
                    <a:pt x="345897" y="136076"/>
                  </a:lnTo>
                  <a:cubicBezTo>
                    <a:pt x="344378" y="132544"/>
                    <a:pt x="339690" y="131816"/>
                    <a:pt x="337186" y="134748"/>
                  </a:cubicBezTo>
                  <a:close/>
                  <a:moveTo>
                    <a:pt x="345426" y="217113"/>
                  </a:moveTo>
                  <a:lnTo>
                    <a:pt x="339176" y="217584"/>
                  </a:lnTo>
                  <a:cubicBezTo>
                    <a:pt x="336972" y="217755"/>
                    <a:pt x="335131" y="219296"/>
                    <a:pt x="334553" y="221415"/>
                  </a:cubicBezTo>
                  <a:lnTo>
                    <a:pt x="330807" y="235457"/>
                  </a:lnTo>
                  <a:cubicBezTo>
                    <a:pt x="330229" y="237661"/>
                    <a:pt x="331128" y="239994"/>
                    <a:pt x="333076" y="241193"/>
                  </a:cubicBezTo>
                  <a:lnTo>
                    <a:pt x="336051" y="243055"/>
                  </a:lnTo>
                  <a:cubicBezTo>
                    <a:pt x="338748" y="244746"/>
                    <a:pt x="342323" y="243633"/>
                    <a:pt x="343564" y="240701"/>
                  </a:cubicBezTo>
                  <a:lnTo>
                    <a:pt x="350585" y="224305"/>
                  </a:lnTo>
                  <a:cubicBezTo>
                    <a:pt x="352126" y="220730"/>
                    <a:pt x="349301" y="216792"/>
                    <a:pt x="345426" y="217091"/>
                  </a:cubicBezTo>
                  <a:close/>
                  <a:moveTo>
                    <a:pt x="379824" y="54760"/>
                  </a:moveTo>
                  <a:cubicBezTo>
                    <a:pt x="378689" y="60239"/>
                    <a:pt x="378561" y="65890"/>
                    <a:pt x="379438" y="71434"/>
                  </a:cubicBezTo>
                  <a:lnTo>
                    <a:pt x="385196" y="107843"/>
                  </a:lnTo>
                  <a:cubicBezTo>
                    <a:pt x="386159" y="113922"/>
                    <a:pt x="388300" y="119722"/>
                    <a:pt x="391532" y="124966"/>
                  </a:cubicBezTo>
                  <a:lnTo>
                    <a:pt x="410261" y="155404"/>
                  </a:lnTo>
                  <a:cubicBezTo>
                    <a:pt x="422697" y="175610"/>
                    <a:pt x="417924" y="201937"/>
                    <a:pt x="399195" y="216492"/>
                  </a:cubicBezTo>
                  <a:lnTo>
                    <a:pt x="377533" y="233338"/>
                  </a:lnTo>
                  <a:cubicBezTo>
                    <a:pt x="366232" y="242134"/>
                    <a:pt x="366082" y="259173"/>
                    <a:pt x="377234" y="268163"/>
                  </a:cubicBezTo>
                  <a:lnTo>
                    <a:pt x="441875" y="320261"/>
                  </a:lnTo>
                  <a:cubicBezTo>
                    <a:pt x="447505" y="324799"/>
                    <a:pt x="451486" y="331070"/>
                    <a:pt x="453177" y="338112"/>
                  </a:cubicBezTo>
                  <a:lnTo>
                    <a:pt x="453177" y="338112"/>
                  </a:lnTo>
                  <a:cubicBezTo>
                    <a:pt x="456666" y="352625"/>
                    <a:pt x="469530" y="362942"/>
                    <a:pt x="484449" y="363220"/>
                  </a:cubicBezTo>
                  <a:lnTo>
                    <a:pt x="515549" y="363755"/>
                  </a:lnTo>
                  <a:cubicBezTo>
                    <a:pt x="530747" y="364012"/>
                    <a:pt x="543760" y="374693"/>
                    <a:pt x="546971" y="389547"/>
                  </a:cubicBezTo>
                  <a:lnTo>
                    <a:pt x="547656" y="392715"/>
                  </a:lnTo>
                  <a:cubicBezTo>
                    <a:pt x="548255" y="395477"/>
                    <a:pt x="549219" y="398152"/>
                    <a:pt x="550503" y="400656"/>
                  </a:cubicBezTo>
                  <a:lnTo>
                    <a:pt x="581240" y="460782"/>
                  </a:lnTo>
                  <a:lnTo>
                    <a:pt x="628180" y="376576"/>
                  </a:lnTo>
                  <a:cubicBezTo>
                    <a:pt x="629057" y="375014"/>
                    <a:pt x="630470" y="373836"/>
                    <a:pt x="632183" y="373258"/>
                  </a:cubicBezTo>
                  <a:lnTo>
                    <a:pt x="646395" y="368528"/>
                  </a:lnTo>
                  <a:cubicBezTo>
                    <a:pt x="649092" y="367629"/>
                    <a:pt x="651018" y="365210"/>
                    <a:pt x="651275" y="362364"/>
                  </a:cubicBezTo>
                  <a:lnTo>
                    <a:pt x="653287" y="340274"/>
                  </a:lnTo>
                  <a:cubicBezTo>
                    <a:pt x="653544" y="337534"/>
                    <a:pt x="655342" y="335180"/>
                    <a:pt x="657911" y="334195"/>
                  </a:cubicBezTo>
                  <a:lnTo>
                    <a:pt x="686807" y="323365"/>
                  </a:lnTo>
                  <a:cubicBezTo>
                    <a:pt x="694213" y="320582"/>
                    <a:pt x="692351" y="309623"/>
                    <a:pt x="684431" y="309473"/>
                  </a:cubicBezTo>
                  <a:lnTo>
                    <a:pt x="659238" y="308960"/>
                  </a:lnTo>
                  <a:cubicBezTo>
                    <a:pt x="654036" y="308853"/>
                    <a:pt x="649156" y="311485"/>
                    <a:pt x="646395" y="315916"/>
                  </a:cubicBezTo>
                  <a:lnTo>
                    <a:pt x="641429" y="323879"/>
                  </a:lnTo>
                  <a:cubicBezTo>
                    <a:pt x="635800" y="332890"/>
                    <a:pt x="622807" y="333189"/>
                    <a:pt x="616750" y="324478"/>
                  </a:cubicBezTo>
                  <a:lnTo>
                    <a:pt x="602023" y="303266"/>
                  </a:lnTo>
                  <a:cubicBezTo>
                    <a:pt x="598171" y="297722"/>
                    <a:pt x="601060" y="290017"/>
                    <a:pt x="607610" y="288368"/>
                  </a:cubicBezTo>
                  <a:lnTo>
                    <a:pt x="621202" y="284965"/>
                  </a:lnTo>
                  <a:cubicBezTo>
                    <a:pt x="625312" y="283938"/>
                    <a:pt x="628265" y="280363"/>
                    <a:pt x="628501" y="276125"/>
                  </a:cubicBezTo>
                  <a:lnTo>
                    <a:pt x="629357" y="260778"/>
                  </a:lnTo>
                  <a:cubicBezTo>
                    <a:pt x="629464" y="258766"/>
                    <a:pt x="630213" y="256840"/>
                    <a:pt x="631476" y="255256"/>
                  </a:cubicBezTo>
                  <a:lnTo>
                    <a:pt x="699136" y="171029"/>
                  </a:lnTo>
                  <a:lnTo>
                    <a:pt x="633852" y="155040"/>
                  </a:lnTo>
                  <a:cubicBezTo>
                    <a:pt x="630984" y="154334"/>
                    <a:pt x="628051" y="154034"/>
                    <a:pt x="625098" y="154119"/>
                  </a:cubicBezTo>
                  <a:lnTo>
                    <a:pt x="559707" y="156196"/>
                  </a:lnTo>
                  <a:cubicBezTo>
                    <a:pt x="547635" y="156581"/>
                    <a:pt x="536333" y="150224"/>
                    <a:pt x="530404" y="139714"/>
                  </a:cubicBezTo>
                  <a:lnTo>
                    <a:pt x="505917" y="96370"/>
                  </a:lnTo>
                  <a:cubicBezTo>
                    <a:pt x="504098" y="93138"/>
                    <a:pt x="502835" y="89607"/>
                    <a:pt x="502193" y="85946"/>
                  </a:cubicBezTo>
                  <a:lnTo>
                    <a:pt x="497484" y="58805"/>
                  </a:lnTo>
                  <a:lnTo>
                    <a:pt x="479247" y="23638"/>
                  </a:lnTo>
                  <a:cubicBezTo>
                    <a:pt x="478198" y="21604"/>
                    <a:pt x="476358" y="20084"/>
                    <a:pt x="474174" y="19443"/>
                  </a:cubicBezTo>
                  <a:lnTo>
                    <a:pt x="469701" y="18094"/>
                  </a:lnTo>
                  <a:cubicBezTo>
                    <a:pt x="465998" y="16981"/>
                    <a:pt x="463515" y="13492"/>
                    <a:pt x="463686" y="9618"/>
                  </a:cubicBezTo>
                  <a:lnTo>
                    <a:pt x="463729" y="8847"/>
                  </a:lnTo>
                  <a:cubicBezTo>
                    <a:pt x="464093" y="884"/>
                    <a:pt x="454247" y="-3096"/>
                    <a:pt x="448960" y="2875"/>
                  </a:cubicBezTo>
                  <a:lnTo>
                    <a:pt x="434662" y="19035"/>
                  </a:lnTo>
                  <a:cubicBezTo>
                    <a:pt x="433056" y="20855"/>
                    <a:pt x="430745" y="21882"/>
                    <a:pt x="428326" y="21882"/>
                  </a:cubicBezTo>
                  <a:lnTo>
                    <a:pt x="386673" y="21882"/>
                  </a:lnTo>
                  <a:lnTo>
                    <a:pt x="379866" y="54781"/>
                  </a:ln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5" name="Freeform: Shape 58">
              <a:extLst>
                <a:ext uri="{FF2B5EF4-FFF2-40B4-BE49-F238E27FC236}">
                  <a16:creationId xmlns:a16="http://schemas.microsoft.com/office/drawing/2014/main" id="{D4809B98-69E9-9DC8-231A-6CAE3B5B1807}"/>
                </a:ext>
              </a:extLst>
            </p:cNvPr>
            <p:cNvSpPr/>
            <p:nvPr/>
          </p:nvSpPr>
          <p:spPr>
            <a:xfrm>
              <a:off x="4072881" y="4741769"/>
              <a:ext cx="379151" cy="240283"/>
            </a:xfrm>
            <a:custGeom>
              <a:avLst/>
              <a:gdLst>
                <a:gd name="connsiteX0" fmla="*/ 356492 w 411908"/>
                <a:gd name="connsiteY0" fmla="*/ 90256 h 261042"/>
                <a:gd name="connsiteX1" fmla="*/ 319120 w 411908"/>
                <a:gd name="connsiteY1" fmla="*/ 88972 h 261042"/>
                <a:gd name="connsiteX2" fmla="*/ 291230 w 411908"/>
                <a:gd name="connsiteY2" fmla="*/ 97041 h 261042"/>
                <a:gd name="connsiteX3" fmla="*/ 269055 w 411908"/>
                <a:gd name="connsiteY3" fmla="*/ 84905 h 261042"/>
                <a:gd name="connsiteX4" fmla="*/ 267449 w 411908"/>
                <a:gd name="connsiteY4" fmla="*/ 79468 h 261042"/>
                <a:gd name="connsiteX5" fmla="*/ 246580 w 411908"/>
                <a:gd name="connsiteY5" fmla="*/ 67011 h 261042"/>
                <a:gd name="connsiteX6" fmla="*/ 246580 w 411908"/>
                <a:gd name="connsiteY6" fmla="*/ 67011 h 261042"/>
                <a:gd name="connsiteX7" fmla="*/ 225282 w 411908"/>
                <a:gd name="connsiteY7" fmla="*/ 52755 h 261042"/>
                <a:gd name="connsiteX8" fmla="*/ 222029 w 411908"/>
                <a:gd name="connsiteY8" fmla="*/ 35353 h 261042"/>
                <a:gd name="connsiteX9" fmla="*/ 210535 w 411908"/>
                <a:gd name="connsiteY9" fmla="*/ 21805 h 261042"/>
                <a:gd name="connsiteX10" fmla="*/ 207966 w 411908"/>
                <a:gd name="connsiteY10" fmla="*/ 20862 h 261042"/>
                <a:gd name="connsiteX11" fmla="*/ 201866 w 411908"/>
                <a:gd name="connsiteY11" fmla="*/ 17117 h 261042"/>
                <a:gd name="connsiteX12" fmla="*/ 188702 w 411908"/>
                <a:gd name="connsiteY12" fmla="*/ 4830 h 261042"/>
                <a:gd name="connsiteX13" fmla="*/ 175752 w 411908"/>
                <a:gd name="connsiteY13" fmla="*/ 14 h 261042"/>
                <a:gd name="connsiteX14" fmla="*/ 147734 w 411908"/>
                <a:gd name="connsiteY14" fmla="*/ 1128 h 261042"/>
                <a:gd name="connsiteX15" fmla="*/ 155418 w 411908"/>
                <a:gd name="connsiteY15" fmla="*/ 11230 h 261042"/>
                <a:gd name="connsiteX16" fmla="*/ 145294 w 411908"/>
                <a:gd name="connsiteY16" fmla="*/ 48967 h 261042"/>
                <a:gd name="connsiteX17" fmla="*/ 122905 w 411908"/>
                <a:gd name="connsiteY17" fmla="*/ 58342 h 261042"/>
                <a:gd name="connsiteX18" fmla="*/ 104304 w 411908"/>
                <a:gd name="connsiteY18" fmla="*/ 58535 h 261042"/>
                <a:gd name="connsiteX19" fmla="*/ 78041 w 411908"/>
                <a:gd name="connsiteY19" fmla="*/ 48196 h 261042"/>
                <a:gd name="connsiteX20" fmla="*/ 56337 w 411908"/>
                <a:gd name="connsiteY20" fmla="*/ 49951 h 261042"/>
                <a:gd name="connsiteX21" fmla="*/ 0 w 411908"/>
                <a:gd name="connsiteY21" fmla="*/ 83513 h 261042"/>
                <a:gd name="connsiteX22" fmla="*/ 5244 w 411908"/>
                <a:gd name="connsiteY22" fmla="*/ 98369 h 261042"/>
                <a:gd name="connsiteX23" fmla="*/ 18387 w 411908"/>
                <a:gd name="connsiteY23" fmla="*/ 107658 h 261042"/>
                <a:gd name="connsiteX24" fmla="*/ 32214 w 411908"/>
                <a:gd name="connsiteY24" fmla="*/ 123262 h 261042"/>
                <a:gd name="connsiteX25" fmla="*/ 31786 w 411908"/>
                <a:gd name="connsiteY25" fmla="*/ 126879 h 261042"/>
                <a:gd name="connsiteX26" fmla="*/ 46234 w 411908"/>
                <a:gd name="connsiteY26" fmla="*/ 142461 h 261042"/>
                <a:gd name="connsiteX27" fmla="*/ 52891 w 411908"/>
                <a:gd name="connsiteY27" fmla="*/ 142162 h 261042"/>
                <a:gd name="connsiteX28" fmla="*/ 66311 w 411908"/>
                <a:gd name="connsiteY28" fmla="*/ 150595 h 261042"/>
                <a:gd name="connsiteX29" fmla="*/ 74959 w 411908"/>
                <a:gd name="connsiteY29" fmla="*/ 170780 h 261042"/>
                <a:gd name="connsiteX30" fmla="*/ 90927 w 411908"/>
                <a:gd name="connsiteY30" fmla="*/ 178871 h 261042"/>
                <a:gd name="connsiteX31" fmla="*/ 107279 w 411908"/>
                <a:gd name="connsiteY31" fmla="*/ 175060 h 261042"/>
                <a:gd name="connsiteX32" fmla="*/ 114857 w 411908"/>
                <a:gd name="connsiteY32" fmla="*/ 189851 h 261042"/>
                <a:gd name="connsiteX33" fmla="*/ 104604 w 411908"/>
                <a:gd name="connsiteY33" fmla="*/ 198820 h 261042"/>
                <a:gd name="connsiteX34" fmla="*/ 106273 w 411908"/>
                <a:gd name="connsiteY34" fmla="*/ 212861 h 261042"/>
                <a:gd name="connsiteX35" fmla="*/ 142832 w 411908"/>
                <a:gd name="connsiteY35" fmla="*/ 231932 h 261042"/>
                <a:gd name="connsiteX36" fmla="*/ 161925 w 411908"/>
                <a:gd name="connsiteY36" fmla="*/ 261043 h 261042"/>
                <a:gd name="connsiteX37" fmla="*/ 161925 w 411908"/>
                <a:gd name="connsiteY37" fmla="*/ 261043 h 261042"/>
                <a:gd name="connsiteX38" fmla="*/ 196408 w 411908"/>
                <a:gd name="connsiteY38" fmla="*/ 245588 h 261042"/>
                <a:gd name="connsiteX39" fmla="*/ 207581 w 411908"/>
                <a:gd name="connsiteY39" fmla="*/ 236748 h 261042"/>
                <a:gd name="connsiteX40" fmla="*/ 226074 w 411908"/>
                <a:gd name="connsiteY40" fmla="*/ 212625 h 261042"/>
                <a:gd name="connsiteX41" fmla="*/ 251653 w 411908"/>
                <a:gd name="connsiteY41" fmla="*/ 201367 h 261042"/>
                <a:gd name="connsiteX42" fmla="*/ 278044 w 411908"/>
                <a:gd name="connsiteY42" fmla="*/ 188973 h 261042"/>
                <a:gd name="connsiteX43" fmla="*/ 316359 w 411908"/>
                <a:gd name="connsiteY43" fmla="*/ 133728 h 261042"/>
                <a:gd name="connsiteX44" fmla="*/ 346946 w 411908"/>
                <a:gd name="connsiteY44" fmla="*/ 129897 h 261042"/>
                <a:gd name="connsiteX45" fmla="*/ 350349 w 411908"/>
                <a:gd name="connsiteY45" fmla="*/ 132851 h 261042"/>
                <a:gd name="connsiteX46" fmla="*/ 375307 w 411908"/>
                <a:gd name="connsiteY46" fmla="*/ 134520 h 261042"/>
                <a:gd name="connsiteX47" fmla="*/ 411908 w 411908"/>
                <a:gd name="connsiteY47" fmla="*/ 110462 h 261042"/>
                <a:gd name="connsiteX48" fmla="*/ 356513 w 411908"/>
                <a:gd name="connsiteY48" fmla="*/ 90235 h 26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908" h="261042">
                  <a:moveTo>
                    <a:pt x="356492" y="90256"/>
                  </a:moveTo>
                  <a:cubicBezTo>
                    <a:pt x="344484" y="85868"/>
                    <a:pt x="331406" y="85419"/>
                    <a:pt x="319120" y="88972"/>
                  </a:cubicBezTo>
                  <a:lnTo>
                    <a:pt x="291230" y="97041"/>
                  </a:lnTo>
                  <a:cubicBezTo>
                    <a:pt x="281747" y="99781"/>
                    <a:pt x="271859" y="94366"/>
                    <a:pt x="269055" y="84905"/>
                  </a:cubicBezTo>
                  <a:lnTo>
                    <a:pt x="267449" y="79468"/>
                  </a:lnTo>
                  <a:cubicBezTo>
                    <a:pt x="264795" y="70521"/>
                    <a:pt x="255720" y="65106"/>
                    <a:pt x="246580" y="67011"/>
                  </a:cubicBezTo>
                  <a:lnTo>
                    <a:pt x="246580" y="67011"/>
                  </a:lnTo>
                  <a:cubicBezTo>
                    <a:pt x="236734" y="69065"/>
                    <a:pt x="227145" y="62623"/>
                    <a:pt x="225282" y="52755"/>
                  </a:cubicBezTo>
                  <a:lnTo>
                    <a:pt x="222029" y="35353"/>
                  </a:lnTo>
                  <a:cubicBezTo>
                    <a:pt x="220852" y="29125"/>
                    <a:pt x="216485" y="23966"/>
                    <a:pt x="210535" y="21805"/>
                  </a:cubicBezTo>
                  <a:lnTo>
                    <a:pt x="207966" y="20862"/>
                  </a:lnTo>
                  <a:cubicBezTo>
                    <a:pt x="205697" y="20028"/>
                    <a:pt x="203621" y="18765"/>
                    <a:pt x="201866" y="17117"/>
                  </a:cubicBezTo>
                  <a:lnTo>
                    <a:pt x="188702" y="4830"/>
                  </a:lnTo>
                  <a:cubicBezTo>
                    <a:pt x="185192" y="1556"/>
                    <a:pt x="180526" y="-178"/>
                    <a:pt x="175752" y="14"/>
                  </a:cubicBezTo>
                  <a:lnTo>
                    <a:pt x="147734" y="1128"/>
                  </a:lnTo>
                  <a:lnTo>
                    <a:pt x="155418" y="11230"/>
                  </a:lnTo>
                  <a:cubicBezTo>
                    <a:pt x="165200" y="24095"/>
                    <a:pt x="160191" y="42717"/>
                    <a:pt x="145294" y="48967"/>
                  </a:cubicBezTo>
                  <a:lnTo>
                    <a:pt x="122905" y="58342"/>
                  </a:lnTo>
                  <a:cubicBezTo>
                    <a:pt x="116976" y="60825"/>
                    <a:pt x="110297" y="60889"/>
                    <a:pt x="104304" y="58535"/>
                  </a:cubicBezTo>
                  <a:lnTo>
                    <a:pt x="78041" y="48196"/>
                  </a:lnTo>
                  <a:cubicBezTo>
                    <a:pt x="70935" y="45392"/>
                    <a:pt x="62908" y="46034"/>
                    <a:pt x="56337" y="49951"/>
                  </a:cubicBezTo>
                  <a:lnTo>
                    <a:pt x="0" y="83513"/>
                  </a:lnTo>
                  <a:lnTo>
                    <a:pt x="5244" y="98369"/>
                  </a:lnTo>
                  <a:cubicBezTo>
                    <a:pt x="7213" y="103933"/>
                    <a:pt x="12479" y="107658"/>
                    <a:pt x="18387" y="107658"/>
                  </a:cubicBezTo>
                  <a:cubicBezTo>
                    <a:pt x="26734" y="107658"/>
                    <a:pt x="33220" y="114957"/>
                    <a:pt x="32214" y="123262"/>
                  </a:cubicBezTo>
                  <a:lnTo>
                    <a:pt x="31786" y="126879"/>
                  </a:lnTo>
                  <a:cubicBezTo>
                    <a:pt x="30758" y="135419"/>
                    <a:pt x="37629" y="142825"/>
                    <a:pt x="46234" y="142461"/>
                  </a:cubicBezTo>
                  <a:lnTo>
                    <a:pt x="52891" y="142162"/>
                  </a:lnTo>
                  <a:cubicBezTo>
                    <a:pt x="58670" y="141905"/>
                    <a:pt x="64021" y="145266"/>
                    <a:pt x="66311" y="150595"/>
                  </a:cubicBezTo>
                  <a:lnTo>
                    <a:pt x="74959" y="170780"/>
                  </a:lnTo>
                  <a:cubicBezTo>
                    <a:pt x="77613" y="176987"/>
                    <a:pt x="84355" y="180390"/>
                    <a:pt x="90927" y="178871"/>
                  </a:cubicBezTo>
                  <a:lnTo>
                    <a:pt x="107279" y="175060"/>
                  </a:lnTo>
                  <a:cubicBezTo>
                    <a:pt x="115970" y="173049"/>
                    <a:pt x="121578" y="183987"/>
                    <a:pt x="114857" y="189851"/>
                  </a:cubicBezTo>
                  <a:lnTo>
                    <a:pt x="104604" y="198820"/>
                  </a:lnTo>
                  <a:cubicBezTo>
                    <a:pt x="100066" y="202779"/>
                    <a:pt x="100944" y="210078"/>
                    <a:pt x="106273" y="212861"/>
                  </a:cubicBezTo>
                  <a:lnTo>
                    <a:pt x="142832" y="231932"/>
                  </a:lnTo>
                  <a:cubicBezTo>
                    <a:pt x="153813" y="237669"/>
                    <a:pt x="161047" y="248671"/>
                    <a:pt x="161925" y="261043"/>
                  </a:cubicBezTo>
                  <a:lnTo>
                    <a:pt x="161925" y="261043"/>
                  </a:lnTo>
                  <a:cubicBezTo>
                    <a:pt x="161925" y="261043"/>
                    <a:pt x="196408" y="245588"/>
                    <a:pt x="196408" y="245588"/>
                  </a:cubicBezTo>
                  <a:cubicBezTo>
                    <a:pt x="200817" y="243619"/>
                    <a:pt x="204648" y="240580"/>
                    <a:pt x="207581" y="236748"/>
                  </a:cubicBezTo>
                  <a:lnTo>
                    <a:pt x="226074" y="212625"/>
                  </a:lnTo>
                  <a:cubicBezTo>
                    <a:pt x="232110" y="204749"/>
                    <a:pt x="241764" y="200489"/>
                    <a:pt x="251653" y="201367"/>
                  </a:cubicBezTo>
                  <a:cubicBezTo>
                    <a:pt x="262034" y="202266"/>
                    <a:pt x="272115" y="197535"/>
                    <a:pt x="278044" y="188973"/>
                  </a:cubicBezTo>
                  <a:lnTo>
                    <a:pt x="316359" y="133728"/>
                  </a:lnTo>
                  <a:cubicBezTo>
                    <a:pt x="323379" y="123604"/>
                    <a:pt x="337656" y="121828"/>
                    <a:pt x="346946" y="129897"/>
                  </a:cubicBezTo>
                  <a:lnTo>
                    <a:pt x="350349" y="132851"/>
                  </a:lnTo>
                  <a:cubicBezTo>
                    <a:pt x="357348" y="138930"/>
                    <a:pt x="367537" y="139615"/>
                    <a:pt x="375307" y="134520"/>
                  </a:cubicBezTo>
                  <a:lnTo>
                    <a:pt x="411908" y="110462"/>
                  </a:lnTo>
                  <a:lnTo>
                    <a:pt x="356513" y="90235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6" name="Freeform: Shape 59">
              <a:extLst>
                <a:ext uri="{FF2B5EF4-FFF2-40B4-BE49-F238E27FC236}">
                  <a16:creationId xmlns:a16="http://schemas.microsoft.com/office/drawing/2014/main" id="{0394A996-FD66-060B-9803-EA0537D13B22}"/>
                </a:ext>
              </a:extLst>
            </p:cNvPr>
            <p:cNvSpPr/>
            <p:nvPr/>
          </p:nvSpPr>
          <p:spPr>
            <a:xfrm>
              <a:off x="3229281" y="5527254"/>
              <a:ext cx="1701466" cy="1064046"/>
            </a:xfrm>
            <a:custGeom>
              <a:avLst/>
              <a:gdLst>
                <a:gd name="connsiteX0" fmla="*/ 1848071 w 1848465"/>
                <a:gd name="connsiteY0" fmla="*/ 464606 h 1155975"/>
                <a:gd name="connsiteX1" fmla="*/ 1846808 w 1848465"/>
                <a:gd name="connsiteY1" fmla="*/ 472996 h 1155975"/>
                <a:gd name="connsiteX2" fmla="*/ 1835699 w 1848465"/>
                <a:gd name="connsiteY2" fmla="*/ 505296 h 1155975"/>
                <a:gd name="connsiteX3" fmla="*/ 1817762 w 1848465"/>
                <a:gd name="connsiteY3" fmla="*/ 522141 h 1155975"/>
                <a:gd name="connsiteX4" fmla="*/ 1805454 w 1848465"/>
                <a:gd name="connsiteY4" fmla="*/ 525545 h 1155975"/>
                <a:gd name="connsiteX5" fmla="*/ 1786640 w 1848465"/>
                <a:gd name="connsiteY5" fmla="*/ 545493 h 1155975"/>
                <a:gd name="connsiteX6" fmla="*/ 1784906 w 1848465"/>
                <a:gd name="connsiteY6" fmla="*/ 553670 h 1155975"/>
                <a:gd name="connsiteX7" fmla="*/ 1742140 w 1848465"/>
                <a:gd name="connsiteY7" fmla="*/ 568439 h 1155975"/>
                <a:gd name="connsiteX8" fmla="*/ 1730325 w 1848465"/>
                <a:gd name="connsiteY8" fmla="*/ 558785 h 1155975"/>
                <a:gd name="connsiteX9" fmla="*/ 1712152 w 1848465"/>
                <a:gd name="connsiteY9" fmla="*/ 568182 h 1155975"/>
                <a:gd name="connsiteX10" fmla="*/ 1714121 w 1848465"/>
                <a:gd name="connsiteY10" fmla="*/ 597785 h 1155975"/>
                <a:gd name="connsiteX11" fmla="*/ 1711938 w 1848465"/>
                <a:gd name="connsiteY11" fmla="*/ 614823 h 1155975"/>
                <a:gd name="connsiteX12" fmla="*/ 1700508 w 1848465"/>
                <a:gd name="connsiteY12" fmla="*/ 649134 h 1155975"/>
                <a:gd name="connsiteX13" fmla="*/ 1681094 w 1848465"/>
                <a:gd name="connsiteY13" fmla="*/ 665936 h 1155975"/>
                <a:gd name="connsiteX14" fmla="*/ 1676706 w 1848465"/>
                <a:gd name="connsiteY14" fmla="*/ 668034 h 1155975"/>
                <a:gd name="connsiteX15" fmla="*/ 1632870 w 1848465"/>
                <a:gd name="connsiteY15" fmla="*/ 676018 h 1155975"/>
                <a:gd name="connsiteX16" fmla="*/ 1631778 w 1848465"/>
                <a:gd name="connsiteY16" fmla="*/ 676146 h 1155975"/>
                <a:gd name="connsiteX17" fmla="*/ 1566216 w 1848465"/>
                <a:gd name="connsiteY17" fmla="*/ 680171 h 1155975"/>
                <a:gd name="connsiteX18" fmla="*/ 1560352 w 1848465"/>
                <a:gd name="connsiteY18" fmla="*/ 682739 h 1155975"/>
                <a:gd name="connsiteX19" fmla="*/ 1549714 w 1848465"/>
                <a:gd name="connsiteY19" fmla="*/ 684622 h 1155975"/>
                <a:gd name="connsiteX20" fmla="*/ 1516087 w 1848465"/>
                <a:gd name="connsiteY20" fmla="*/ 668398 h 1155975"/>
                <a:gd name="connsiteX21" fmla="*/ 1512598 w 1848465"/>
                <a:gd name="connsiteY21" fmla="*/ 667477 h 1155975"/>
                <a:gd name="connsiteX22" fmla="*/ 1471394 w 1848465"/>
                <a:gd name="connsiteY22" fmla="*/ 665123 h 1155975"/>
                <a:gd name="connsiteX23" fmla="*/ 1459986 w 1848465"/>
                <a:gd name="connsiteY23" fmla="*/ 669468 h 1155975"/>
                <a:gd name="connsiteX24" fmla="*/ 1458959 w 1848465"/>
                <a:gd name="connsiteY24" fmla="*/ 670517 h 1155975"/>
                <a:gd name="connsiteX25" fmla="*/ 1438603 w 1848465"/>
                <a:gd name="connsiteY25" fmla="*/ 671180 h 1155975"/>
                <a:gd name="connsiteX26" fmla="*/ 1413174 w 1848465"/>
                <a:gd name="connsiteY26" fmla="*/ 648941 h 1155975"/>
                <a:gd name="connsiteX27" fmla="*/ 1393867 w 1848465"/>
                <a:gd name="connsiteY27" fmla="*/ 648684 h 1155975"/>
                <a:gd name="connsiteX28" fmla="*/ 1380597 w 1848465"/>
                <a:gd name="connsiteY28" fmla="*/ 659644 h 1155975"/>
                <a:gd name="connsiteX29" fmla="*/ 1361461 w 1848465"/>
                <a:gd name="connsiteY29" fmla="*/ 659494 h 1155975"/>
                <a:gd name="connsiteX30" fmla="*/ 1358058 w 1848465"/>
                <a:gd name="connsiteY30" fmla="*/ 656626 h 1155975"/>
                <a:gd name="connsiteX31" fmla="*/ 1334662 w 1848465"/>
                <a:gd name="connsiteY31" fmla="*/ 662191 h 1155975"/>
                <a:gd name="connsiteX32" fmla="*/ 1332800 w 1848465"/>
                <a:gd name="connsiteY32" fmla="*/ 666643 h 1155975"/>
                <a:gd name="connsiteX33" fmla="*/ 1305638 w 1848465"/>
                <a:gd name="connsiteY33" fmla="*/ 667349 h 1155975"/>
                <a:gd name="connsiteX34" fmla="*/ 1295856 w 1848465"/>
                <a:gd name="connsiteY34" fmla="*/ 646651 h 1155975"/>
                <a:gd name="connsiteX35" fmla="*/ 1295428 w 1848465"/>
                <a:gd name="connsiteY35" fmla="*/ 645966 h 1155975"/>
                <a:gd name="connsiteX36" fmla="*/ 1273810 w 1848465"/>
                <a:gd name="connsiteY36" fmla="*/ 620195 h 1155975"/>
                <a:gd name="connsiteX37" fmla="*/ 1272589 w 1848465"/>
                <a:gd name="connsiteY37" fmla="*/ 619253 h 1155975"/>
                <a:gd name="connsiteX38" fmla="*/ 1264862 w 1848465"/>
                <a:gd name="connsiteY38" fmla="*/ 604099 h 1155975"/>
                <a:gd name="connsiteX39" fmla="*/ 1261288 w 1848465"/>
                <a:gd name="connsiteY39" fmla="*/ 569916 h 1155975"/>
                <a:gd name="connsiteX40" fmla="*/ 1267024 w 1848465"/>
                <a:gd name="connsiteY40" fmla="*/ 548618 h 1155975"/>
                <a:gd name="connsiteX41" fmla="*/ 1246925 w 1848465"/>
                <a:gd name="connsiteY41" fmla="*/ 490890 h 1155975"/>
                <a:gd name="connsiteX42" fmla="*/ 1202490 w 1848465"/>
                <a:gd name="connsiteY42" fmla="*/ 457949 h 1155975"/>
                <a:gd name="connsiteX43" fmla="*/ 1187999 w 1848465"/>
                <a:gd name="connsiteY43" fmla="*/ 440526 h 1155975"/>
                <a:gd name="connsiteX44" fmla="*/ 1165439 w 1848465"/>
                <a:gd name="connsiteY44" fmla="*/ 394356 h 1155975"/>
                <a:gd name="connsiteX45" fmla="*/ 1156770 w 1848465"/>
                <a:gd name="connsiteY45" fmla="*/ 381620 h 1155975"/>
                <a:gd name="connsiteX46" fmla="*/ 1131534 w 1848465"/>
                <a:gd name="connsiteY46" fmla="*/ 353944 h 1155975"/>
                <a:gd name="connsiteX47" fmla="*/ 1119076 w 1848465"/>
                <a:gd name="connsiteY47" fmla="*/ 320404 h 1155975"/>
                <a:gd name="connsiteX48" fmla="*/ 1119483 w 1848465"/>
                <a:gd name="connsiteY48" fmla="*/ 304650 h 1155975"/>
                <a:gd name="connsiteX49" fmla="*/ 1110386 w 1848465"/>
                <a:gd name="connsiteY49" fmla="*/ 273078 h 1155975"/>
                <a:gd name="connsiteX50" fmla="*/ 1102381 w 1848465"/>
                <a:gd name="connsiteY50" fmla="*/ 248164 h 1155975"/>
                <a:gd name="connsiteX51" fmla="*/ 1101461 w 1848465"/>
                <a:gd name="connsiteY51" fmla="*/ 221472 h 1155975"/>
                <a:gd name="connsiteX52" fmla="*/ 1098143 w 1848465"/>
                <a:gd name="connsiteY52" fmla="*/ 218390 h 1155975"/>
                <a:gd name="connsiteX53" fmla="*/ 1095039 w 1848465"/>
                <a:gd name="connsiteY53" fmla="*/ 221707 h 1155975"/>
                <a:gd name="connsiteX54" fmla="*/ 1095960 w 1848465"/>
                <a:gd name="connsiteY54" fmla="*/ 248399 h 1155975"/>
                <a:gd name="connsiteX55" fmla="*/ 1105057 w 1848465"/>
                <a:gd name="connsiteY55" fmla="*/ 276632 h 1155975"/>
                <a:gd name="connsiteX56" fmla="*/ 1113083 w 1848465"/>
                <a:gd name="connsiteY56" fmla="*/ 304479 h 1155975"/>
                <a:gd name="connsiteX57" fmla="*/ 1112655 w 1848465"/>
                <a:gd name="connsiteY57" fmla="*/ 320232 h 1155975"/>
                <a:gd name="connsiteX58" fmla="*/ 1126803 w 1848465"/>
                <a:gd name="connsiteY58" fmla="*/ 358268 h 1155975"/>
                <a:gd name="connsiteX59" fmla="*/ 1152039 w 1848465"/>
                <a:gd name="connsiteY59" fmla="*/ 385944 h 1155975"/>
                <a:gd name="connsiteX60" fmla="*/ 1159659 w 1848465"/>
                <a:gd name="connsiteY60" fmla="*/ 397181 h 1155975"/>
                <a:gd name="connsiteX61" fmla="*/ 1182241 w 1848465"/>
                <a:gd name="connsiteY61" fmla="*/ 443330 h 1155975"/>
                <a:gd name="connsiteX62" fmla="*/ 1198680 w 1848465"/>
                <a:gd name="connsiteY62" fmla="*/ 463107 h 1155975"/>
                <a:gd name="connsiteX63" fmla="*/ 1243116 w 1848465"/>
                <a:gd name="connsiteY63" fmla="*/ 496049 h 1155975"/>
                <a:gd name="connsiteX64" fmla="*/ 1260817 w 1848465"/>
                <a:gd name="connsiteY64" fmla="*/ 546949 h 1155975"/>
                <a:gd name="connsiteX65" fmla="*/ 1255081 w 1848465"/>
                <a:gd name="connsiteY65" fmla="*/ 568247 h 1155975"/>
                <a:gd name="connsiteX66" fmla="*/ 1259148 w 1848465"/>
                <a:gd name="connsiteY66" fmla="*/ 607010 h 1155975"/>
                <a:gd name="connsiteX67" fmla="*/ 1274580 w 1848465"/>
                <a:gd name="connsiteY67" fmla="*/ 637297 h 1155975"/>
                <a:gd name="connsiteX68" fmla="*/ 1277470 w 1848465"/>
                <a:gd name="connsiteY68" fmla="*/ 643697 h 1155975"/>
                <a:gd name="connsiteX69" fmla="*/ 1278968 w 1848465"/>
                <a:gd name="connsiteY69" fmla="*/ 649113 h 1155975"/>
                <a:gd name="connsiteX70" fmla="*/ 1282350 w 1848465"/>
                <a:gd name="connsiteY70" fmla="*/ 679528 h 1155975"/>
                <a:gd name="connsiteX71" fmla="*/ 1286074 w 1848465"/>
                <a:gd name="connsiteY71" fmla="*/ 688668 h 1155975"/>
                <a:gd name="connsiteX72" fmla="*/ 1289628 w 1848465"/>
                <a:gd name="connsiteY72" fmla="*/ 693206 h 1155975"/>
                <a:gd name="connsiteX73" fmla="*/ 1289328 w 1848465"/>
                <a:gd name="connsiteY73" fmla="*/ 715830 h 1155975"/>
                <a:gd name="connsiteX74" fmla="*/ 1289649 w 1848465"/>
                <a:gd name="connsiteY74" fmla="*/ 738647 h 1155975"/>
                <a:gd name="connsiteX75" fmla="*/ 1299281 w 1848465"/>
                <a:gd name="connsiteY75" fmla="*/ 750099 h 1155975"/>
                <a:gd name="connsiteX76" fmla="*/ 1298211 w 1848465"/>
                <a:gd name="connsiteY76" fmla="*/ 774436 h 1155975"/>
                <a:gd name="connsiteX77" fmla="*/ 1281323 w 1848465"/>
                <a:gd name="connsiteY77" fmla="*/ 791324 h 1155975"/>
                <a:gd name="connsiteX78" fmla="*/ 1279075 w 1848465"/>
                <a:gd name="connsiteY78" fmla="*/ 794064 h 1155975"/>
                <a:gd name="connsiteX79" fmla="*/ 1274173 w 1848465"/>
                <a:gd name="connsiteY79" fmla="*/ 801427 h 1155975"/>
                <a:gd name="connsiteX80" fmla="*/ 1252084 w 1848465"/>
                <a:gd name="connsiteY80" fmla="*/ 807977 h 1155975"/>
                <a:gd name="connsiteX81" fmla="*/ 1248980 w 1848465"/>
                <a:gd name="connsiteY81" fmla="*/ 806650 h 1155975"/>
                <a:gd name="connsiteX82" fmla="*/ 1242709 w 1848465"/>
                <a:gd name="connsiteY82" fmla="*/ 805216 h 1155975"/>
                <a:gd name="connsiteX83" fmla="*/ 1189433 w 1848465"/>
                <a:gd name="connsiteY83" fmla="*/ 802733 h 1155975"/>
                <a:gd name="connsiteX84" fmla="*/ 1182327 w 1848465"/>
                <a:gd name="connsiteY84" fmla="*/ 806264 h 1155975"/>
                <a:gd name="connsiteX85" fmla="*/ 1161543 w 1848465"/>
                <a:gd name="connsiteY85" fmla="*/ 836274 h 1155975"/>
                <a:gd name="connsiteX86" fmla="*/ 1155464 w 1848465"/>
                <a:gd name="connsiteY86" fmla="*/ 839784 h 1155975"/>
                <a:gd name="connsiteX87" fmla="*/ 1130528 w 1848465"/>
                <a:gd name="connsiteY87" fmla="*/ 841860 h 1155975"/>
                <a:gd name="connsiteX88" fmla="*/ 1122673 w 1848465"/>
                <a:gd name="connsiteY88" fmla="*/ 837665 h 1155975"/>
                <a:gd name="connsiteX89" fmla="*/ 1118862 w 1848465"/>
                <a:gd name="connsiteY89" fmla="*/ 830815 h 1155975"/>
                <a:gd name="connsiteX90" fmla="*/ 1104243 w 1848465"/>
                <a:gd name="connsiteY90" fmla="*/ 831350 h 1155975"/>
                <a:gd name="connsiteX91" fmla="*/ 1098978 w 1848465"/>
                <a:gd name="connsiteY91" fmla="*/ 842695 h 1155975"/>
                <a:gd name="connsiteX92" fmla="*/ 1084572 w 1848465"/>
                <a:gd name="connsiteY92" fmla="*/ 843551 h 1155975"/>
                <a:gd name="connsiteX93" fmla="*/ 1069589 w 1848465"/>
                <a:gd name="connsiteY93" fmla="*/ 846013 h 1155975"/>
                <a:gd name="connsiteX94" fmla="*/ 1065737 w 1848465"/>
                <a:gd name="connsiteY94" fmla="*/ 862537 h 1155975"/>
                <a:gd name="connsiteX95" fmla="*/ 1070553 w 1848465"/>
                <a:gd name="connsiteY95" fmla="*/ 871976 h 1155975"/>
                <a:gd name="connsiteX96" fmla="*/ 1080934 w 1848465"/>
                <a:gd name="connsiteY96" fmla="*/ 876321 h 1155975"/>
                <a:gd name="connsiteX97" fmla="*/ 1079136 w 1848465"/>
                <a:gd name="connsiteY97" fmla="*/ 893209 h 1155975"/>
                <a:gd name="connsiteX98" fmla="*/ 1064516 w 1848465"/>
                <a:gd name="connsiteY98" fmla="*/ 895949 h 1155975"/>
                <a:gd name="connsiteX99" fmla="*/ 1061241 w 1848465"/>
                <a:gd name="connsiteY99" fmla="*/ 897276 h 1155975"/>
                <a:gd name="connsiteX100" fmla="*/ 1008586 w 1848465"/>
                <a:gd name="connsiteY100" fmla="*/ 932379 h 1155975"/>
                <a:gd name="connsiteX101" fmla="*/ 1006510 w 1848465"/>
                <a:gd name="connsiteY101" fmla="*/ 934434 h 1155975"/>
                <a:gd name="connsiteX102" fmla="*/ 987460 w 1848465"/>
                <a:gd name="connsiteY102" fmla="*/ 961789 h 1155975"/>
                <a:gd name="connsiteX103" fmla="*/ 979733 w 1848465"/>
                <a:gd name="connsiteY103" fmla="*/ 965064 h 1155975"/>
                <a:gd name="connsiteX104" fmla="*/ 913101 w 1848465"/>
                <a:gd name="connsiteY104" fmla="*/ 954170 h 1155975"/>
                <a:gd name="connsiteX105" fmla="*/ 906508 w 1848465"/>
                <a:gd name="connsiteY105" fmla="*/ 946400 h 1155975"/>
                <a:gd name="connsiteX106" fmla="*/ 906508 w 1848465"/>
                <a:gd name="connsiteY106" fmla="*/ 910461 h 1155975"/>
                <a:gd name="connsiteX107" fmla="*/ 911881 w 1848465"/>
                <a:gd name="connsiteY107" fmla="*/ 902991 h 1155975"/>
                <a:gd name="connsiteX108" fmla="*/ 913914 w 1848465"/>
                <a:gd name="connsiteY108" fmla="*/ 902327 h 1155975"/>
                <a:gd name="connsiteX109" fmla="*/ 919287 w 1848465"/>
                <a:gd name="connsiteY109" fmla="*/ 894857 h 1155975"/>
                <a:gd name="connsiteX110" fmla="*/ 919287 w 1848465"/>
                <a:gd name="connsiteY110" fmla="*/ 868830 h 1155975"/>
                <a:gd name="connsiteX111" fmla="*/ 916162 w 1848465"/>
                <a:gd name="connsiteY111" fmla="*/ 862537 h 1155975"/>
                <a:gd name="connsiteX112" fmla="*/ 903662 w 1848465"/>
                <a:gd name="connsiteY112" fmla="*/ 867353 h 1155975"/>
                <a:gd name="connsiteX113" fmla="*/ 884569 w 1848465"/>
                <a:gd name="connsiteY113" fmla="*/ 948005 h 1155975"/>
                <a:gd name="connsiteX114" fmla="*/ 872754 w 1848465"/>
                <a:gd name="connsiteY114" fmla="*/ 957016 h 1155975"/>
                <a:gd name="connsiteX115" fmla="*/ 846383 w 1848465"/>
                <a:gd name="connsiteY115" fmla="*/ 956074 h 1155975"/>
                <a:gd name="connsiteX116" fmla="*/ 839598 w 1848465"/>
                <a:gd name="connsiteY116" fmla="*/ 953613 h 1155975"/>
                <a:gd name="connsiteX117" fmla="*/ 821554 w 1848465"/>
                <a:gd name="connsiteY117" fmla="*/ 939572 h 1155975"/>
                <a:gd name="connsiteX118" fmla="*/ 817016 w 1848465"/>
                <a:gd name="connsiteY118" fmla="*/ 930303 h 1155975"/>
                <a:gd name="connsiteX119" fmla="*/ 817016 w 1848465"/>
                <a:gd name="connsiteY119" fmla="*/ 920072 h 1155975"/>
                <a:gd name="connsiteX120" fmla="*/ 804623 w 1848465"/>
                <a:gd name="connsiteY120" fmla="*/ 908364 h 1155975"/>
                <a:gd name="connsiteX121" fmla="*/ 792251 w 1848465"/>
                <a:gd name="connsiteY121" fmla="*/ 897854 h 1155975"/>
                <a:gd name="connsiteX122" fmla="*/ 791566 w 1848465"/>
                <a:gd name="connsiteY122" fmla="*/ 885675 h 1155975"/>
                <a:gd name="connsiteX123" fmla="*/ 790004 w 1848465"/>
                <a:gd name="connsiteY123" fmla="*/ 881865 h 1155975"/>
                <a:gd name="connsiteX124" fmla="*/ 782598 w 1848465"/>
                <a:gd name="connsiteY124" fmla="*/ 873539 h 1155975"/>
                <a:gd name="connsiteX125" fmla="*/ 781420 w 1848465"/>
                <a:gd name="connsiteY125" fmla="*/ 867160 h 1155975"/>
                <a:gd name="connsiteX126" fmla="*/ 790946 w 1848465"/>
                <a:gd name="connsiteY126" fmla="*/ 841775 h 1155975"/>
                <a:gd name="connsiteX127" fmla="*/ 780607 w 1848465"/>
                <a:gd name="connsiteY127" fmla="*/ 835203 h 1155975"/>
                <a:gd name="connsiteX128" fmla="*/ 760487 w 1848465"/>
                <a:gd name="connsiteY128" fmla="*/ 855794 h 1155975"/>
                <a:gd name="connsiteX129" fmla="*/ 723457 w 1848465"/>
                <a:gd name="connsiteY129" fmla="*/ 859305 h 1155975"/>
                <a:gd name="connsiteX130" fmla="*/ 711021 w 1848465"/>
                <a:gd name="connsiteY130" fmla="*/ 853975 h 1155975"/>
                <a:gd name="connsiteX131" fmla="*/ 692956 w 1848465"/>
                <a:gd name="connsiteY131" fmla="*/ 850978 h 1155975"/>
                <a:gd name="connsiteX132" fmla="*/ 676881 w 1848465"/>
                <a:gd name="connsiteY132" fmla="*/ 842481 h 1155975"/>
                <a:gd name="connsiteX133" fmla="*/ 662347 w 1848465"/>
                <a:gd name="connsiteY133" fmla="*/ 827284 h 1155975"/>
                <a:gd name="connsiteX134" fmla="*/ 654834 w 1848465"/>
                <a:gd name="connsiteY134" fmla="*/ 802347 h 1155975"/>
                <a:gd name="connsiteX135" fmla="*/ 656397 w 1848465"/>
                <a:gd name="connsiteY135" fmla="*/ 793507 h 1155975"/>
                <a:gd name="connsiteX136" fmla="*/ 646401 w 1848465"/>
                <a:gd name="connsiteY136" fmla="*/ 766260 h 1155975"/>
                <a:gd name="connsiteX137" fmla="*/ 633708 w 1848465"/>
                <a:gd name="connsiteY137" fmla="*/ 755792 h 1155975"/>
                <a:gd name="connsiteX138" fmla="*/ 570950 w 1848465"/>
                <a:gd name="connsiteY138" fmla="*/ 688304 h 1155975"/>
                <a:gd name="connsiteX139" fmla="*/ 552606 w 1848465"/>
                <a:gd name="connsiteY139" fmla="*/ 679528 h 1155975"/>
                <a:gd name="connsiteX140" fmla="*/ 535804 w 1848465"/>
                <a:gd name="connsiteY140" fmla="*/ 659280 h 1155975"/>
                <a:gd name="connsiteX141" fmla="*/ 533877 w 1848465"/>
                <a:gd name="connsiteY141" fmla="*/ 638218 h 1155975"/>
                <a:gd name="connsiteX142" fmla="*/ 529318 w 1848465"/>
                <a:gd name="connsiteY142" fmla="*/ 624904 h 1155975"/>
                <a:gd name="connsiteX143" fmla="*/ 507272 w 1848465"/>
                <a:gd name="connsiteY143" fmla="*/ 590507 h 1155975"/>
                <a:gd name="connsiteX144" fmla="*/ 508321 w 1848465"/>
                <a:gd name="connsiteY144" fmla="*/ 563923 h 1155975"/>
                <a:gd name="connsiteX145" fmla="*/ 544965 w 1848465"/>
                <a:gd name="connsiteY145" fmla="*/ 515698 h 1155975"/>
                <a:gd name="connsiteX146" fmla="*/ 559156 w 1848465"/>
                <a:gd name="connsiteY146" fmla="*/ 506922 h 1155975"/>
                <a:gd name="connsiteX147" fmla="*/ 587432 w 1848465"/>
                <a:gd name="connsiteY147" fmla="*/ 501571 h 1155975"/>
                <a:gd name="connsiteX148" fmla="*/ 608708 w 1848465"/>
                <a:gd name="connsiteY148" fmla="*/ 508528 h 1155975"/>
                <a:gd name="connsiteX149" fmla="*/ 639958 w 1848465"/>
                <a:gd name="connsiteY149" fmla="*/ 541940 h 1155975"/>
                <a:gd name="connsiteX150" fmla="*/ 644496 w 1848465"/>
                <a:gd name="connsiteY150" fmla="*/ 542090 h 1155975"/>
                <a:gd name="connsiteX151" fmla="*/ 644667 w 1848465"/>
                <a:gd name="connsiteY151" fmla="*/ 537552 h 1155975"/>
                <a:gd name="connsiteX152" fmla="*/ 613395 w 1848465"/>
                <a:gd name="connsiteY152" fmla="*/ 504140 h 1155975"/>
                <a:gd name="connsiteX153" fmla="*/ 586233 w 1848465"/>
                <a:gd name="connsiteY153" fmla="*/ 495278 h 1155975"/>
                <a:gd name="connsiteX154" fmla="*/ 557957 w 1848465"/>
                <a:gd name="connsiteY154" fmla="*/ 500630 h 1155975"/>
                <a:gd name="connsiteX155" fmla="*/ 539871 w 1848465"/>
                <a:gd name="connsiteY155" fmla="*/ 511803 h 1155975"/>
                <a:gd name="connsiteX156" fmla="*/ 503205 w 1848465"/>
                <a:gd name="connsiteY156" fmla="*/ 560027 h 1155975"/>
                <a:gd name="connsiteX157" fmla="*/ 501856 w 1848465"/>
                <a:gd name="connsiteY157" fmla="*/ 593975 h 1155975"/>
                <a:gd name="connsiteX158" fmla="*/ 523903 w 1848465"/>
                <a:gd name="connsiteY158" fmla="*/ 628371 h 1155975"/>
                <a:gd name="connsiteX159" fmla="*/ 527499 w 1848465"/>
                <a:gd name="connsiteY159" fmla="*/ 638796 h 1155975"/>
                <a:gd name="connsiteX160" fmla="*/ 529404 w 1848465"/>
                <a:gd name="connsiteY160" fmla="*/ 659858 h 1155975"/>
                <a:gd name="connsiteX161" fmla="*/ 550937 w 1848465"/>
                <a:gd name="connsiteY161" fmla="*/ 685714 h 1155975"/>
                <a:gd name="connsiteX162" fmla="*/ 565942 w 1848465"/>
                <a:gd name="connsiteY162" fmla="*/ 692328 h 1155975"/>
                <a:gd name="connsiteX163" fmla="*/ 635677 w 1848465"/>
                <a:gd name="connsiteY163" fmla="*/ 767265 h 1155975"/>
                <a:gd name="connsiteX164" fmla="*/ 634415 w 1848465"/>
                <a:gd name="connsiteY164" fmla="*/ 794171 h 1155975"/>
                <a:gd name="connsiteX165" fmla="*/ 633794 w 1848465"/>
                <a:gd name="connsiteY165" fmla="*/ 795434 h 1155975"/>
                <a:gd name="connsiteX166" fmla="*/ 618875 w 1848465"/>
                <a:gd name="connsiteY166" fmla="*/ 812771 h 1155975"/>
                <a:gd name="connsiteX167" fmla="*/ 620523 w 1848465"/>
                <a:gd name="connsiteY167" fmla="*/ 837515 h 1155975"/>
                <a:gd name="connsiteX168" fmla="*/ 625510 w 1848465"/>
                <a:gd name="connsiteY168" fmla="*/ 841946 h 1155975"/>
                <a:gd name="connsiteX169" fmla="*/ 631097 w 1848465"/>
                <a:gd name="connsiteY169" fmla="*/ 858641 h 1155975"/>
                <a:gd name="connsiteX170" fmla="*/ 628229 w 1848465"/>
                <a:gd name="connsiteY170" fmla="*/ 872961 h 1155975"/>
                <a:gd name="connsiteX171" fmla="*/ 635313 w 1848465"/>
                <a:gd name="connsiteY171" fmla="*/ 890834 h 1155975"/>
                <a:gd name="connsiteX172" fmla="*/ 671380 w 1848465"/>
                <a:gd name="connsiteY172" fmla="*/ 916476 h 1155975"/>
                <a:gd name="connsiteX173" fmla="*/ 672664 w 1848465"/>
                <a:gd name="connsiteY173" fmla="*/ 944302 h 1155975"/>
                <a:gd name="connsiteX174" fmla="*/ 668619 w 1848465"/>
                <a:gd name="connsiteY174" fmla="*/ 966498 h 1155975"/>
                <a:gd name="connsiteX175" fmla="*/ 673242 w 1848465"/>
                <a:gd name="connsiteY175" fmla="*/ 974739 h 1155975"/>
                <a:gd name="connsiteX176" fmla="*/ 673627 w 1848465"/>
                <a:gd name="connsiteY176" fmla="*/ 991306 h 1155975"/>
                <a:gd name="connsiteX177" fmla="*/ 665451 w 1848465"/>
                <a:gd name="connsiteY177" fmla="*/ 1007638 h 1155975"/>
                <a:gd name="connsiteX178" fmla="*/ 666735 w 1848465"/>
                <a:gd name="connsiteY178" fmla="*/ 1025618 h 1155975"/>
                <a:gd name="connsiteX179" fmla="*/ 678679 w 1848465"/>
                <a:gd name="connsiteY179" fmla="*/ 1042870 h 1155975"/>
                <a:gd name="connsiteX180" fmla="*/ 678871 w 1848465"/>
                <a:gd name="connsiteY180" fmla="*/ 1065152 h 1155975"/>
                <a:gd name="connsiteX181" fmla="*/ 666906 w 1848465"/>
                <a:gd name="connsiteY181" fmla="*/ 1083089 h 1155975"/>
                <a:gd name="connsiteX182" fmla="*/ 649740 w 1848465"/>
                <a:gd name="connsiteY182" fmla="*/ 1091907 h 1155975"/>
                <a:gd name="connsiteX183" fmla="*/ 630326 w 1848465"/>
                <a:gd name="connsiteY183" fmla="*/ 1091244 h 1155975"/>
                <a:gd name="connsiteX184" fmla="*/ 620138 w 1848465"/>
                <a:gd name="connsiteY184" fmla="*/ 1086706 h 1155975"/>
                <a:gd name="connsiteX185" fmla="*/ 615964 w 1848465"/>
                <a:gd name="connsiteY185" fmla="*/ 1076368 h 1155975"/>
                <a:gd name="connsiteX186" fmla="*/ 602329 w 1848465"/>
                <a:gd name="connsiteY186" fmla="*/ 1061706 h 1155975"/>
                <a:gd name="connsiteX187" fmla="*/ 574268 w 1848465"/>
                <a:gd name="connsiteY187" fmla="*/ 1059651 h 1155975"/>
                <a:gd name="connsiteX188" fmla="*/ 543360 w 1848465"/>
                <a:gd name="connsiteY188" fmla="*/ 1041329 h 1155975"/>
                <a:gd name="connsiteX189" fmla="*/ 493701 w 1848465"/>
                <a:gd name="connsiteY189" fmla="*/ 964422 h 1155975"/>
                <a:gd name="connsiteX190" fmla="*/ 460160 w 1848465"/>
                <a:gd name="connsiteY190" fmla="*/ 945993 h 1155975"/>
                <a:gd name="connsiteX191" fmla="*/ 433533 w 1848465"/>
                <a:gd name="connsiteY191" fmla="*/ 936190 h 1155975"/>
                <a:gd name="connsiteX192" fmla="*/ 386443 w 1848465"/>
                <a:gd name="connsiteY192" fmla="*/ 895521 h 1155975"/>
                <a:gd name="connsiteX193" fmla="*/ 377154 w 1848465"/>
                <a:gd name="connsiteY193" fmla="*/ 890769 h 1155975"/>
                <a:gd name="connsiteX194" fmla="*/ 336378 w 1848465"/>
                <a:gd name="connsiteY194" fmla="*/ 881052 h 1155975"/>
                <a:gd name="connsiteX195" fmla="*/ 319897 w 1848465"/>
                <a:gd name="connsiteY195" fmla="*/ 864057 h 1155975"/>
                <a:gd name="connsiteX196" fmla="*/ 317457 w 1848465"/>
                <a:gd name="connsiteY196" fmla="*/ 852070 h 1155975"/>
                <a:gd name="connsiteX197" fmla="*/ 285029 w 1848465"/>
                <a:gd name="connsiteY197" fmla="*/ 837344 h 1155975"/>
                <a:gd name="connsiteX198" fmla="*/ 188495 w 1848465"/>
                <a:gd name="connsiteY198" fmla="*/ 892032 h 1155975"/>
                <a:gd name="connsiteX199" fmla="*/ 180982 w 1848465"/>
                <a:gd name="connsiteY199" fmla="*/ 899973 h 1155975"/>
                <a:gd name="connsiteX200" fmla="*/ 179483 w 1848465"/>
                <a:gd name="connsiteY200" fmla="*/ 902948 h 1155975"/>
                <a:gd name="connsiteX201" fmla="*/ 177493 w 1848465"/>
                <a:gd name="connsiteY201" fmla="*/ 911318 h 1155975"/>
                <a:gd name="connsiteX202" fmla="*/ 188559 w 1848465"/>
                <a:gd name="connsiteY202" fmla="*/ 928441 h 1155975"/>
                <a:gd name="connsiteX203" fmla="*/ 199625 w 1848465"/>
                <a:gd name="connsiteY203" fmla="*/ 944794 h 1155975"/>
                <a:gd name="connsiteX204" fmla="*/ 200460 w 1848465"/>
                <a:gd name="connsiteY204" fmla="*/ 965771 h 1155975"/>
                <a:gd name="connsiteX205" fmla="*/ 201594 w 1848465"/>
                <a:gd name="connsiteY205" fmla="*/ 971486 h 1155975"/>
                <a:gd name="connsiteX206" fmla="*/ 230747 w 1848465"/>
                <a:gd name="connsiteY206" fmla="*/ 1051004 h 1155975"/>
                <a:gd name="connsiteX207" fmla="*/ 234600 w 1848465"/>
                <a:gd name="connsiteY207" fmla="*/ 1055327 h 1155975"/>
                <a:gd name="connsiteX208" fmla="*/ 262704 w 1848465"/>
                <a:gd name="connsiteY208" fmla="*/ 1069390 h 1155975"/>
                <a:gd name="connsiteX209" fmla="*/ 266664 w 1848465"/>
                <a:gd name="connsiteY209" fmla="*/ 1078829 h 1155975"/>
                <a:gd name="connsiteX210" fmla="*/ 252794 w 1848465"/>
                <a:gd name="connsiteY210" fmla="*/ 1121596 h 1155975"/>
                <a:gd name="connsiteX211" fmla="*/ 253479 w 1848465"/>
                <a:gd name="connsiteY211" fmla="*/ 1127995 h 1155975"/>
                <a:gd name="connsiteX212" fmla="*/ 262939 w 1848465"/>
                <a:gd name="connsiteY212" fmla="*/ 1144135 h 1155975"/>
                <a:gd name="connsiteX213" fmla="*/ 252794 w 1848465"/>
                <a:gd name="connsiteY213" fmla="*/ 1155179 h 1155975"/>
                <a:gd name="connsiteX214" fmla="*/ 196607 w 1848465"/>
                <a:gd name="connsiteY214" fmla="*/ 1128466 h 1155975"/>
                <a:gd name="connsiteX215" fmla="*/ 188345 w 1848465"/>
                <a:gd name="connsiteY215" fmla="*/ 1116822 h 1155975"/>
                <a:gd name="connsiteX216" fmla="*/ 186996 w 1848465"/>
                <a:gd name="connsiteY216" fmla="*/ 1103873 h 1155975"/>
                <a:gd name="connsiteX217" fmla="*/ 181816 w 1848465"/>
                <a:gd name="connsiteY217" fmla="*/ 1094176 h 1155975"/>
                <a:gd name="connsiteX218" fmla="*/ 180404 w 1848465"/>
                <a:gd name="connsiteY218" fmla="*/ 1092999 h 1155975"/>
                <a:gd name="connsiteX219" fmla="*/ 178413 w 1848465"/>
                <a:gd name="connsiteY219" fmla="*/ 1072579 h 1155975"/>
                <a:gd name="connsiteX220" fmla="*/ 184513 w 1848465"/>
                <a:gd name="connsiteY220" fmla="*/ 1065066 h 1155975"/>
                <a:gd name="connsiteX221" fmla="*/ 187788 w 1848465"/>
                <a:gd name="connsiteY221" fmla="*/ 1055862 h 1155975"/>
                <a:gd name="connsiteX222" fmla="*/ 187788 w 1848465"/>
                <a:gd name="connsiteY222" fmla="*/ 1032275 h 1155975"/>
                <a:gd name="connsiteX223" fmla="*/ 174089 w 1848465"/>
                <a:gd name="connsiteY223" fmla="*/ 1017698 h 1155975"/>
                <a:gd name="connsiteX224" fmla="*/ 160134 w 1848465"/>
                <a:gd name="connsiteY224" fmla="*/ 1003849 h 1155975"/>
                <a:gd name="connsiteX225" fmla="*/ 159727 w 1848465"/>
                <a:gd name="connsiteY225" fmla="*/ 995566 h 1155975"/>
                <a:gd name="connsiteX226" fmla="*/ 153734 w 1848465"/>
                <a:gd name="connsiteY226" fmla="*/ 984500 h 1155975"/>
                <a:gd name="connsiteX227" fmla="*/ 150373 w 1848465"/>
                <a:gd name="connsiteY227" fmla="*/ 982038 h 1155975"/>
                <a:gd name="connsiteX228" fmla="*/ 144401 w 1848465"/>
                <a:gd name="connsiteY228" fmla="*/ 969089 h 1155975"/>
                <a:gd name="connsiteX229" fmla="*/ 145407 w 1848465"/>
                <a:gd name="connsiteY229" fmla="*/ 956674 h 1155975"/>
                <a:gd name="connsiteX230" fmla="*/ 131623 w 1848465"/>
                <a:gd name="connsiteY230" fmla="*/ 940941 h 1155975"/>
                <a:gd name="connsiteX231" fmla="*/ 125565 w 1848465"/>
                <a:gd name="connsiteY231" fmla="*/ 940620 h 1155975"/>
                <a:gd name="connsiteX232" fmla="*/ 111567 w 1848465"/>
                <a:gd name="connsiteY232" fmla="*/ 931524 h 1155975"/>
                <a:gd name="connsiteX233" fmla="*/ 47161 w 1848465"/>
                <a:gd name="connsiteY233" fmla="*/ 861381 h 1155975"/>
                <a:gd name="connsiteX234" fmla="*/ 39155 w 1848465"/>
                <a:gd name="connsiteY234" fmla="*/ 843209 h 1155975"/>
                <a:gd name="connsiteX235" fmla="*/ 36501 w 1848465"/>
                <a:gd name="connsiteY235" fmla="*/ 813135 h 1155975"/>
                <a:gd name="connsiteX236" fmla="*/ 31514 w 1848465"/>
                <a:gd name="connsiteY236" fmla="*/ 798859 h 1155975"/>
                <a:gd name="connsiteX237" fmla="*/ 5101 w 1848465"/>
                <a:gd name="connsiteY237" fmla="*/ 758725 h 1155975"/>
                <a:gd name="connsiteX238" fmla="*/ 1055 w 1848465"/>
                <a:gd name="connsiteY238" fmla="*/ 733724 h 1155975"/>
                <a:gd name="connsiteX239" fmla="*/ 23123 w 1848465"/>
                <a:gd name="connsiteY239" fmla="*/ 651488 h 1155975"/>
                <a:gd name="connsiteX240" fmla="*/ 50179 w 1848465"/>
                <a:gd name="connsiteY240" fmla="*/ 628714 h 1155975"/>
                <a:gd name="connsiteX241" fmla="*/ 56472 w 1848465"/>
                <a:gd name="connsiteY241" fmla="*/ 628136 h 1155975"/>
                <a:gd name="connsiteX242" fmla="*/ 85603 w 1848465"/>
                <a:gd name="connsiteY242" fmla="*/ 642755 h 1155975"/>
                <a:gd name="connsiteX243" fmla="*/ 96091 w 1848465"/>
                <a:gd name="connsiteY243" fmla="*/ 659858 h 1155975"/>
                <a:gd name="connsiteX244" fmla="*/ 102555 w 1848465"/>
                <a:gd name="connsiteY244" fmla="*/ 682825 h 1155975"/>
                <a:gd name="connsiteX245" fmla="*/ 102555 w 1848465"/>
                <a:gd name="connsiteY245" fmla="*/ 736100 h 1155975"/>
                <a:gd name="connsiteX246" fmla="*/ 113108 w 1848465"/>
                <a:gd name="connsiteY246" fmla="*/ 755172 h 1155975"/>
                <a:gd name="connsiteX247" fmla="*/ 135454 w 1848465"/>
                <a:gd name="connsiteY247" fmla="*/ 769192 h 1155975"/>
                <a:gd name="connsiteX248" fmla="*/ 169616 w 1848465"/>
                <a:gd name="connsiteY248" fmla="*/ 754059 h 1155975"/>
                <a:gd name="connsiteX249" fmla="*/ 159920 w 1848465"/>
                <a:gd name="connsiteY249" fmla="*/ 731349 h 1155975"/>
                <a:gd name="connsiteX250" fmla="*/ 148104 w 1848465"/>
                <a:gd name="connsiteY250" fmla="*/ 722980 h 1155975"/>
                <a:gd name="connsiteX251" fmla="*/ 138601 w 1848465"/>
                <a:gd name="connsiteY251" fmla="*/ 703609 h 1155975"/>
                <a:gd name="connsiteX252" fmla="*/ 139200 w 1848465"/>
                <a:gd name="connsiteY252" fmla="*/ 690209 h 1155975"/>
                <a:gd name="connsiteX253" fmla="*/ 135797 w 1848465"/>
                <a:gd name="connsiteY253" fmla="*/ 677281 h 1155975"/>
                <a:gd name="connsiteX254" fmla="*/ 118181 w 1848465"/>
                <a:gd name="connsiteY254" fmla="*/ 649134 h 1155975"/>
                <a:gd name="connsiteX255" fmla="*/ 140163 w 1848465"/>
                <a:gd name="connsiteY255" fmla="*/ 633744 h 1155975"/>
                <a:gd name="connsiteX256" fmla="*/ 154247 w 1848465"/>
                <a:gd name="connsiteY256" fmla="*/ 632289 h 1155975"/>
                <a:gd name="connsiteX257" fmla="*/ 174068 w 1848465"/>
                <a:gd name="connsiteY257" fmla="*/ 617948 h 1155975"/>
                <a:gd name="connsiteX258" fmla="*/ 173875 w 1848465"/>
                <a:gd name="connsiteY258" fmla="*/ 613667 h 1155975"/>
                <a:gd name="connsiteX259" fmla="*/ 179034 w 1848465"/>
                <a:gd name="connsiteY259" fmla="*/ 601873 h 1155975"/>
                <a:gd name="connsiteX260" fmla="*/ 199068 w 1848465"/>
                <a:gd name="connsiteY260" fmla="*/ 584856 h 1155975"/>
                <a:gd name="connsiteX261" fmla="*/ 203328 w 1848465"/>
                <a:gd name="connsiteY261" fmla="*/ 578777 h 1155975"/>
                <a:gd name="connsiteX262" fmla="*/ 209920 w 1848465"/>
                <a:gd name="connsiteY262" fmla="*/ 560990 h 1155975"/>
                <a:gd name="connsiteX263" fmla="*/ 236205 w 1848465"/>
                <a:gd name="connsiteY263" fmla="*/ 558465 h 1155975"/>
                <a:gd name="connsiteX264" fmla="*/ 251595 w 1848465"/>
                <a:gd name="connsiteY264" fmla="*/ 583700 h 1155975"/>
                <a:gd name="connsiteX265" fmla="*/ 264374 w 1848465"/>
                <a:gd name="connsiteY265" fmla="*/ 590743 h 1155975"/>
                <a:gd name="connsiteX266" fmla="*/ 406264 w 1848465"/>
                <a:gd name="connsiteY266" fmla="*/ 588131 h 1155975"/>
                <a:gd name="connsiteX267" fmla="*/ 414933 w 1848465"/>
                <a:gd name="connsiteY267" fmla="*/ 586205 h 1155975"/>
                <a:gd name="connsiteX268" fmla="*/ 443187 w 1848465"/>
                <a:gd name="connsiteY268" fmla="*/ 573576 h 1155975"/>
                <a:gd name="connsiteX269" fmla="*/ 447575 w 1848465"/>
                <a:gd name="connsiteY269" fmla="*/ 535455 h 1155975"/>
                <a:gd name="connsiteX270" fmla="*/ 437365 w 1848465"/>
                <a:gd name="connsiteY270" fmla="*/ 527706 h 1155975"/>
                <a:gd name="connsiteX271" fmla="*/ 439655 w 1848465"/>
                <a:gd name="connsiteY271" fmla="*/ 475565 h 1155975"/>
                <a:gd name="connsiteX272" fmla="*/ 484155 w 1848465"/>
                <a:gd name="connsiteY272" fmla="*/ 447589 h 1155975"/>
                <a:gd name="connsiteX273" fmla="*/ 492139 w 1848465"/>
                <a:gd name="connsiteY273" fmla="*/ 440205 h 1155975"/>
                <a:gd name="connsiteX274" fmla="*/ 532230 w 1848465"/>
                <a:gd name="connsiteY274" fmla="*/ 432756 h 1155975"/>
                <a:gd name="connsiteX275" fmla="*/ 537923 w 1848465"/>
                <a:gd name="connsiteY275" fmla="*/ 436459 h 1155975"/>
                <a:gd name="connsiteX276" fmla="*/ 573989 w 1848465"/>
                <a:gd name="connsiteY276" fmla="*/ 433484 h 1155975"/>
                <a:gd name="connsiteX277" fmla="*/ 588331 w 1848465"/>
                <a:gd name="connsiteY277" fmla="*/ 420448 h 1155975"/>
                <a:gd name="connsiteX278" fmla="*/ 600531 w 1848465"/>
                <a:gd name="connsiteY278" fmla="*/ 441767 h 1155975"/>
                <a:gd name="connsiteX279" fmla="*/ 625532 w 1848465"/>
                <a:gd name="connsiteY279" fmla="*/ 438664 h 1155975"/>
                <a:gd name="connsiteX280" fmla="*/ 640664 w 1848465"/>
                <a:gd name="connsiteY280" fmla="*/ 384296 h 1155975"/>
                <a:gd name="connsiteX281" fmla="*/ 640943 w 1848465"/>
                <a:gd name="connsiteY281" fmla="*/ 382691 h 1155975"/>
                <a:gd name="connsiteX282" fmla="*/ 645159 w 1848465"/>
                <a:gd name="connsiteY282" fmla="*/ 321025 h 1155975"/>
                <a:gd name="connsiteX283" fmla="*/ 660036 w 1848465"/>
                <a:gd name="connsiteY283" fmla="*/ 319098 h 1155975"/>
                <a:gd name="connsiteX284" fmla="*/ 666457 w 1848465"/>
                <a:gd name="connsiteY284" fmla="*/ 292599 h 1155975"/>
                <a:gd name="connsiteX285" fmla="*/ 684265 w 1848465"/>
                <a:gd name="connsiteY285" fmla="*/ 273528 h 1155975"/>
                <a:gd name="connsiteX286" fmla="*/ 687455 w 1848465"/>
                <a:gd name="connsiteY286" fmla="*/ 268455 h 1155975"/>
                <a:gd name="connsiteX287" fmla="*/ 702802 w 1848465"/>
                <a:gd name="connsiteY287" fmla="*/ 229135 h 1155975"/>
                <a:gd name="connsiteX288" fmla="*/ 724592 w 1848465"/>
                <a:gd name="connsiteY288" fmla="*/ 220594 h 1155975"/>
                <a:gd name="connsiteX289" fmla="*/ 739575 w 1848465"/>
                <a:gd name="connsiteY289" fmla="*/ 227851 h 1155975"/>
                <a:gd name="connsiteX290" fmla="*/ 745697 w 1848465"/>
                <a:gd name="connsiteY290" fmla="*/ 229263 h 1155975"/>
                <a:gd name="connsiteX291" fmla="*/ 759738 w 1848465"/>
                <a:gd name="connsiteY291" fmla="*/ 215222 h 1155975"/>
                <a:gd name="connsiteX292" fmla="*/ 785851 w 1848465"/>
                <a:gd name="connsiteY292" fmla="*/ 205761 h 1155975"/>
                <a:gd name="connsiteX293" fmla="*/ 815518 w 1848465"/>
                <a:gd name="connsiteY293" fmla="*/ 241379 h 1155975"/>
                <a:gd name="connsiteX294" fmla="*/ 844457 w 1848465"/>
                <a:gd name="connsiteY294" fmla="*/ 234507 h 1155975"/>
                <a:gd name="connsiteX295" fmla="*/ 855373 w 1848465"/>
                <a:gd name="connsiteY295" fmla="*/ 187503 h 1155975"/>
                <a:gd name="connsiteX296" fmla="*/ 876670 w 1848465"/>
                <a:gd name="connsiteY296" fmla="*/ 167618 h 1155975"/>
                <a:gd name="connsiteX297" fmla="*/ 865305 w 1848465"/>
                <a:gd name="connsiteY297" fmla="*/ 123268 h 1155975"/>
                <a:gd name="connsiteX298" fmla="*/ 865476 w 1848465"/>
                <a:gd name="connsiteY298" fmla="*/ 103769 h 1155975"/>
                <a:gd name="connsiteX299" fmla="*/ 918495 w 1848465"/>
                <a:gd name="connsiteY299" fmla="*/ 109291 h 1155975"/>
                <a:gd name="connsiteX300" fmla="*/ 920015 w 1848465"/>
                <a:gd name="connsiteY300" fmla="*/ 109719 h 1155975"/>
                <a:gd name="connsiteX301" fmla="*/ 1000067 w 1848465"/>
                <a:gd name="connsiteY301" fmla="*/ 149061 h 1155975"/>
                <a:gd name="connsiteX302" fmla="*/ 1000431 w 1848465"/>
                <a:gd name="connsiteY302" fmla="*/ 149254 h 1155975"/>
                <a:gd name="connsiteX303" fmla="*/ 1056618 w 1848465"/>
                <a:gd name="connsiteY303" fmla="*/ 183907 h 1155975"/>
                <a:gd name="connsiteX304" fmla="*/ 1062226 w 1848465"/>
                <a:gd name="connsiteY304" fmla="*/ 177036 h 1155975"/>
                <a:gd name="connsiteX305" fmla="*/ 1044268 w 1848465"/>
                <a:gd name="connsiteY305" fmla="*/ 158008 h 1155975"/>
                <a:gd name="connsiteX306" fmla="*/ 1031275 w 1848465"/>
                <a:gd name="connsiteY306" fmla="*/ 148162 h 1155975"/>
                <a:gd name="connsiteX307" fmla="*/ 1012075 w 1848465"/>
                <a:gd name="connsiteY307" fmla="*/ 138144 h 1155975"/>
                <a:gd name="connsiteX308" fmla="*/ 1000924 w 1848465"/>
                <a:gd name="connsiteY308" fmla="*/ 130182 h 1155975"/>
                <a:gd name="connsiteX309" fmla="*/ 986262 w 1848465"/>
                <a:gd name="connsiteY309" fmla="*/ 116205 h 1155975"/>
                <a:gd name="connsiteX310" fmla="*/ 962374 w 1848465"/>
                <a:gd name="connsiteY310" fmla="*/ 103705 h 1155975"/>
                <a:gd name="connsiteX311" fmla="*/ 944245 w 1848465"/>
                <a:gd name="connsiteY311" fmla="*/ 99937 h 1155975"/>
                <a:gd name="connsiteX312" fmla="*/ 926971 w 1848465"/>
                <a:gd name="connsiteY312" fmla="*/ 92724 h 1155975"/>
                <a:gd name="connsiteX313" fmla="*/ 907044 w 1848465"/>
                <a:gd name="connsiteY313" fmla="*/ 85019 h 1155975"/>
                <a:gd name="connsiteX314" fmla="*/ 874273 w 1848465"/>
                <a:gd name="connsiteY314" fmla="*/ 80117 h 1155975"/>
                <a:gd name="connsiteX315" fmla="*/ 891589 w 1848465"/>
                <a:gd name="connsiteY315" fmla="*/ 64427 h 1155975"/>
                <a:gd name="connsiteX316" fmla="*/ 922198 w 1848465"/>
                <a:gd name="connsiteY316" fmla="*/ 50921 h 1155975"/>
                <a:gd name="connsiteX317" fmla="*/ 932322 w 1848465"/>
                <a:gd name="connsiteY317" fmla="*/ 27762 h 1155975"/>
                <a:gd name="connsiteX318" fmla="*/ 935297 w 1848465"/>
                <a:gd name="connsiteY318" fmla="*/ 10595 h 1155975"/>
                <a:gd name="connsiteX319" fmla="*/ 943431 w 1848465"/>
                <a:gd name="connsiteY319" fmla="*/ 0 h 1155975"/>
                <a:gd name="connsiteX320" fmla="*/ 979626 w 1848465"/>
                <a:gd name="connsiteY320" fmla="*/ 15518 h 1155975"/>
                <a:gd name="connsiteX321" fmla="*/ 987096 w 1848465"/>
                <a:gd name="connsiteY321" fmla="*/ 17059 h 1155975"/>
                <a:gd name="connsiteX322" fmla="*/ 1061349 w 1848465"/>
                <a:gd name="connsiteY322" fmla="*/ 17059 h 1155975"/>
                <a:gd name="connsiteX323" fmla="*/ 1075497 w 1848465"/>
                <a:gd name="connsiteY323" fmla="*/ 23416 h 1155975"/>
                <a:gd name="connsiteX324" fmla="*/ 1124085 w 1848465"/>
                <a:gd name="connsiteY324" fmla="*/ 78062 h 1155975"/>
                <a:gd name="connsiteX325" fmla="*/ 1127895 w 1848465"/>
                <a:gd name="connsiteY325" fmla="*/ 84654 h 1155975"/>
                <a:gd name="connsiteX326" fmla="*/ 1140074 w 1848465"/>
                <a:gd name="connsiteY326" fmla="*/ 121171 h 1155975"/>
                <a:gd name="connsiteX327" fmla="*/ 1154822 w 1848465"/>
                <a:gd name="connsiteY327" fmla="*/ 133863 h 1155975"/>
                <a:gd name="connsiteX328" fmla="*/ 1171068 w 1848465"/>
                <a:gd name="connsiteY328" fmla="*/ 151972 h 1155975"/>
                <a:gd name="connsiteX329" fmla="*/ 1171903 w 1848465"/>
                <a:gd name="connsiteY329" fmla="*/ 185405 h 1155975"/>
                <a:gd name="connsiteX330" fmla="*/ 1179480 w 1848465"/>
                <a:gd name="connsiteY330" fmla="*/ 200111 h 1155975"/>
                <a:gd name="connsiteX331" fmla="*/ 1193543 w 1848465"/>
                <a:gd name="connsiteY331" fmla="*/ 210684 h 1155975"/>
                <a:gd name="connsiteX332" fmla="*/ 1195961 w 1848465"/>
                <a:gd name="connsiteY332" fmla="*/ 212825 h 1155975"/>
                <a:gd name="connsiteX333" fmla="*/ 1215547 w 1848465"/>
                <a:gd name="connsiteY333" fmla="*/ 233566 h 1155975"/>
                <a:gd name="connsiteX334" fmla="*/ 1242281 w 1848465"/>
                <a:gd name="connsiteY334" fmla="*/ 222607 h 1155975"/>
                <a:gd name="connsiteX335" fmla="*/ 1241938 w 1848465"/>
                <a:gd name="connsiteY335" fmla="*/ 206810 h 1155975"/>
                <a:gd name="connsiteX336" fmla="*/ 1251763 w 1848465"/>
                <a:gd name="connsiteY336" fmla="*/ 192084 h 1155975"/>
                <a:gd name="connsiteX337" fmla="*/ 1271862 w 1848465"/>
                <a:gd name="connsiteY337" fmla="*/ 184185 h 1155975"/>
                <a:gd name="connsiteX338" fmla="*/ 1281665 w 1848465"/>
                <a:gd name="connsiteY338" fmla="*/ 170037 h 1155975"/>
                <a:gd name="connsiteX339" fmla="*/ 1282521 w 1848465"/>
                <a:gd name="connsiteY339" fmla="*/ 121791 h 1155975"/>
                <a:gd name="connsiteX340" fmla="*/ 1302791 w 1848465"/>
                <a:gd name="connsiteY340" fmla="*/ 89214 h 1155975"/>
                <a:gd name="connsiteX341" fmla="*/ 1335454 w 1848465"/>
                <a:gd name="connsiteY341" fmla="*/ 72454 h 1155975"/>
                <a:gd name="connsiteX342" fmla="*/ 1362403 w 1848465"/>
                <a:gd name="connsiteY342" fmla="*/ 78426 h 1155975"/>
                <a:gd name="connsiteX343" fmla="*/ 1381496 w 1848465"/>
                <a:gd name="connsiteY343" fmla="*/ 72518 h 1155975"/>
                <a:gd name="connsiteX344" fmla="*/ 1397164 w 1848465"/>
                <a:gd name="connsiteY344" fmla="*/ 65733 h 1155975"/>
                <a:gd name="connsiteX345" fmla="*/ 1447443 w 1848465"/>
                <a:gd name="connsiteY345" fmla="*/ 67831 h 1155975"/>
                <a:gd name="connsiteX346" fmla="*/ 1460243 w 1848465"/>
                <a:gd name="connsiteY346" fmla="*/ 60425 h 1155975"/>
                <a:gd name="connsiteX347" fmla="*/ 1470067 w 1848465"/>
                <a:gd name="connsiteY347" fmla="*/ 41525 h 1155975"/>
                <a:gd name="connsiteX348" fmla="*/ 1484494 w 1848465"/>
                <a:gd name="connsiteY348" fmla="*/ 34290 h 1155975"/>
                <a:gd name="connsiteX349" fmla="*/ 1516943 w 1848465"/>
                <a:gd name="connsiteY349" fmla="*/ 39577 h 1155975"/>
                <a:gd name="connsiteX350" fmla="*/ 1524221 w 1848465"/>
                <a:gd name="connsiteY350" fmla="*/ 63122 h 1155975"/>
                <a:gd name="connsiteX351" fmla="*/ 1488882 w 1848465"/>
                <a:gd name="connsiteY351" fmla="*/ 96791 h 1155975"/>
                <a:gd name="connsiteX352" fmla="*/ 1484601 w 1848465"/>
                <a:gd name="connsiteY352" fmla="*/ 106744 h 1155975"/>
                <a:gd name="connsiteX353" fmla="*/ 1484601 w 1848465"/>
                <a:gd name="connsiteY353" fmla="*/ 146000 h 1155975"/>
                <a:gd name="connsiteX354" fmla="*/ 1505321 w 1848465"/>
                <a:gd name="connsiteY354" fmla="*/ 157451 h 1155975"/>
                <a:gd name="connsiteX355" fmla="*/ 1558275 w 1848465"/>
                <a:gd name="connsiteY355" fmla="*/ 124253 h 1155975"/>
                <a:gd name="connsiteX356" fmla="*/ 1577175 w 1848465"/>
                <a:gd name="connsiteY356" fmla="*/ 126029 h 1155975"/>
                <a:gd name="connsiteX357" fmla="*/ 1595840 w 1848465"/>
                <a:gd name="connsiteY357" fmla="*/ 143389 h 1155975"/>
                <a:gd name="connsiteX358" fmla="*/ 1618593 w 1848465"/>
                <a:gd name="connsiteY358" fmla="*/ 140799 h 1155975"/>
                <a:gd name="connsiteX359" fmla="*/ 1646483 w 1848465"/>
                <a:gd name="connsiteY359" fmla="*/ 147798 h 1155975"/>
                <a:gd name="connsiteX360" fmla="*/ 1650058 w 1848465"/>
                <a:gd name="connsiteY360" fmla="*/ 171321 h 1155975"/>
                <a:gd name="connsiteX361" fmla="*/ 1654125 w 1848465"/>
                <a:gd name="connsiteY361" fmla="*/ 179669 h 1155975"/>
                <a:gd name="connsiteX362" fmla="*/ 1696463 w 1848465"/>
                <a:gd name="connsiteY362" fmla="*/ 224490 h 1155975"/>
                <a:gd name="connsiteX363" fmla="*/ 1699310 w 1848465"/>
                <a:gd name="connsiteY363" fmla="*/ 231083 h 1155975"/>
                <a:gd name="connsiteX364" fmla="*/ 1700037 w 1848465"/>
                <a:gd name="connsiteY364" fmla="*/ 243455 h 1155975"/>
                <a:gd name="connsiteX365" fmla="*/ 1708299 w 1848465"/>
                <a:gd name="connsiteY365" fmla="*/ 253108 h 1155975"/>
                <a:gd name="connsiteX366" fmla="*/ 1727842 w 1848465"/>
                <a:gd name="connsiteY366" fmla="*/ 257368 h 1155975"/>
                <a:gd name="connsiteX367" fmla="*/ 1737196 w 1848465"/>
                <a:gd name="connsiteY367" fmla="*/ 254842 h 1155975"/>
                <a:gd name="connsiteX368" fmla="*/ 1761168 w 1848465"/>
                <a:gd name="connsiteY368" fmla="*/ 232838 h 1155975"/>
                <a:gd name="connsiteX369" fmla="*/ 1774118 w 1848465"/>
                <a:gd name="connsiteY369" fmla="*/ 231853 h 1155975"/>
                <a:gd name="connsiteX370" fmla="*/ 1786148 w 1848465"/>
                <a:gd name="connsiteY370" fmla="*/ 239858 h 1155975"/>
                <a:gd name="connsiteX371" fmla="*/ 1791456 w 1848465"/>
                <a:gd name="connsiteY371" fmla="*/ 241614 h 1155975"/>
                <a:gd name="connsiteX372" fmla="*/ 1813888 w 1848465"/>
                <a:gd name="connsiteY372" fmla="*/ 242748 h 1155975"/>
                <a:gd name="connsiteX373" fmla="*/ 1819474 w 1848465"/>
                <a:gd name="connsiteY373" fmla="*/ 244696 h 1155975"/>
                <a:gd name="connsiteX374" fmla="*/ 1836834 w 1848465"/>
                <a:gd name="connsiteY374" fmla="*/ 257089 h 1155975"/>
                <a:gd name="connsiteX375" fmla="*/ 1832724 w 1848465"/>
                <a:gd name="connsiteY375" fmla="*/ 275968 h 1155975"/>
                <a:gd name="connsiteX376" fmla="*/ 1812882 w 1848465"/>
                <a:gd name="connsiteY376" fmla="*/ 279842 h 1155975"/>
                <a:gd name="connsiteX377" fmla="*/ 1804363 w 1848465"/>
                <a:gd name="connsiteY377" fmla="*/ 290523 h 1155975"/>
                <a:gd name="connsiteX378" fmla="*/ 1814401 w 1848465"/>
                <a:gd name="connsiteY378" fmla="*/ 300690 h 1155975"/>
                <a:gd name="connsiteX379" fmla="*/ 1821358 w 1848465"/>
                <a:gd name="connsiteY379" fmla="*/ 301268 h 1155975"/>
                <a:gd name="connsiteX380" fmla="*/ 1833987 w 1848465"/>
                <a:gd name="connsiteY380" fmla="*/ 329864 h 1155975"/>
                <a:gd name="connsiteX381" fmla="*/ 1828764 w 1848465"/>
                <a:gd name="connsiteY381" fmla="*/ 336671 h 1155975"/>
                <a:gd name="connsiteX382" fmla="*/ 1825104 w 1848465"/>
                <a:gd name="connsiteY382" fmla="*/ 346239 h 1155975"/>
                <a:gd name="connsiteX383" fmla="*/ 1821165 w 1848465"/>
                <a:gd name="connsiteY383" fmla="*/ 400606 h 1155975"/>
                <a:gd name="connsiteX384" fmla="*/ 1834115 w 1848465"/>
                <a:gd name="connsiteY384" fmla="*/ 430723 h 1155975"/>
                <a:gd name="connsiteX385" fmla="*/ 1835399 w 1848465"/>
                <a:gd name="connsiteY385" fmla="*/ 431771 h 1155975"/>
                <a:gd name="connsiteX386" fmla="*/ 1848071 w 1848465"/>
                <a:gd name="connsiteY386" fmla="*/ 464606 h 11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</a:cxnLst>
              <a:rect l="l" t="t" r="r" b="b"/>
              <a:pathLst>
                <a:path w="1848465" h="1155975">
                  <a:moveTo>
                    <a:pt x="1848071" y="464606"/>
                  </a:moveTo>
                  <a:lnTo>
                    <a:pt x="1846808" y="472996"/>
                  </a:lnTo>
                  <a:lnTo>
                    <a:pt x="1835699" y="505296"/>
                  </a:lnTo>
                  <a:cubicBezTo>
                    <a:pt x="1832874" y="513515"/>
                    <a:pt x="1826152" y="519829"/>
                    <a:pt x="1817762" y="522141"/>
                  </a:cubicBezTo>
                  <a:lnTo>
                    <a:pt x="1805454" y="525545"/>
                  </a:lnTo>
                  <a:cubicBezTo>
                    <a:pt x="1795951" y="528177"/>
                    <a:pt x="1788695" y="535861"/>
                    <a:pt x="1786640" y="545493"/>
                  </a:cubicBezTo>
                  <a:lnTo>
                    <a:pt x="1784906" y="553670"/>
                  </a:lnTo>
                  <a:cubicBezTo>
                    <a:pt x="1780775" y="573127"/>
                    <a:pt x="1757401" y="581196"/>
                    <a:pt x="1742140" y="568439"/>
                  </a:cubicBezTo>
                  <a:lnTo>
                    <a:pt x="1730325" y="558785"/>
                  </a:lnTo>
                  <a:cubicBezTo>
                    <a:pt x="1722769" y="552643"/>
                    <a:pt x="1711510" y="558465"/>
                    <a:pt x="1712152" y="568182"/>
                  </a:cubicBezTo>
                  <a:lnTo>
                    <a:pt x="1714121" y="597785"/>
                  </a:lnTo>
                  <a:cubicBezTo>
                    <a:pt x="1714507" y="603542"/>
                    <a:pt x="1713758" y="609343"/>
                    <a:pt x="1711938" y="614823"/>
                  </a:cubicBezTo>
                  <a:lnTo>
                    <a:pt x="1700508" y="649134"/>
                  </a:lnTo>
                  <a:lnTo>
                    <a:pt x="1681094" y="665936"/>
                  </a:lnTo>
                  <a:cubicBezTo>
                    <a:pt x="1679853" y="667028"/>
                    <a:pt x="1678333" y="667756"/>
                    <a:pt x="1676706" y="668034"/>
                  </a:cubicBezTo>
                  <a:lnTo>
                    <a:pt x="1632870" y="676018"/>
                  </a:lnTo>
                  <a:cubicBezTo>
                    <a:pt x="1632506" y="676061"/>
                    <a:pt x="1632142" y="676104"/>
                    <a:pt x="1631778" y="676146"/>
                  </a:cubicBezTo>
                  <a:lnTo>
                    <a:pt x="1566216" y="680171"/>
                  </a:lnTo>
                  <a:cubicBezTo>
                    <a:pt x="1564012" y="680299"/>
                    <a:pt x="1561936" y="681219"/>
                    <a:pt x="1560352" y="682739"/>
                  </a:cubicBezTo>
                  <a:cubicBezTo>
                    <a:pt x="1557505" y="685500"/>
                    <a:pt x="1553309" y="686356"/>
                    <a:pt x="1549714" y="684622"/>
                  </a:cubicBezTo>
                  <a:lnTo>
                    <a:pt x="1516087" y="668398"/>
                  </a:lnTo>
                  <a:cubicBezTo>
                    <a:pt x="1514995" y="667863"/>
                    <a:pt x="1513818" y="667563"/>
                    <a:pt x="1512598" y="667477"/>
                  </a:cubicBezTo>
                  <a:lnTo>
                    <a:pt x="1471394" y="665123"/>
                  </a:lnTo>
                  <a:cubicBezTo>
                    <a:pt x="1467135" y="664888"/>
                    <a:pt x="1463004" y="666472"/>
                    <a:pt x="1459986" y="669468"/>
                  </a:cubicBezTo>
                  <a:lnTo>
                    <a:pt x="1458959" y="670517"/>
                  </a:lnTo>
                  <a:cubicBezTo>
                    <a:pt x="1453415" y="676061"/>
                    <a:pt x="1444510" y="676361"/>
                    <a:pt x="1438603" y="671180"/>
                  </a:cubicBezTo>
                  <a:lnTo>
                    <a:pt x="1413174" y="648941"/>
                  </a:lnTo>
                  <a:cubicBezTo>
                    <a:pt x="1407673" y="644147"/>
                    <a:pt x="1399497" y="644018"/>
                    <a:pt x="1393867" y="648684"/>
                  </a:cubicBezTo>
                  <a:lnTo>
                    <a:pt x="1380597" y="659644"/>
                  </a:lnTo>
                  <a:cubicBezTo>
                    <a:pt x="1375032" y="664245"/>
                    <a:pt x="1366962" y="664181"/>
                    <a:pt x="1361461" y="659494"/>
                  </a:cubicBezTo>
                  <a:lnTo>
                    <a:pt x="1358058" y="656626"/>
                  </a:lnTo>
                  <a:cubicBezTo>
                    <a:pt x="1350395" y="650097"/>
                    <a:pt x="1338580" y="652901"/>
                    <a:pt x="1334662" y="662191"/>
                  </a:cubicBezTo>
                  <a:lnTo>
                    <a:pt x="1332800" y="666643"/>
                  </a:lnTo>
                  <a:cubicBezTo>
                    <a:pt x="1327792" y="678523"/>
                    <a:pt x="1311075" y="678886"/>
                    <a:pt x="1305638" y="667349"/>
                  </a:cubicBezTo>
                  <a:lnTo>
                    <a:pt x="1295856" y="646651"/>
                  </a:lnTo>
                  <a:cubicBezTo>
                    <a:pt x="1295706" y="646416"/>
                    <a:pt x="1295578" y="646202"/>
                    <a:pt x="1295428" y="645966"/>
                  </a:cubicBezTo>
                  <a:lnTo>
                    <a:pt x="1273810" y="620195"/>
                  </a:lnTo>
                  <a:cubicBezTo>
                    <a:pt x="1273446" y="619745"/>
                    <a:pt x="1273018" y="619446"/>
                    <a:pt x="1272589" y="619253"/>
                  </a:cubicBezTo>
                  <a:lnTo>
                    <a:pt x="1264862" y="604099"/>
                  </a:lnTo>
                  <a:cubicBezTo>
                    <a:pt x="1259468" y="593525"/>
                    <a:pt x="1258206" y="581367"/>
                    <a:pt x="1261288" y="569916"/>
                  </a:cubicBezTo>
                  <a:lnTo>
                    <a:pt x="1267024" y="548618"/>
                  </a:lnTo>
                  <a:cubicBezTo>
                    <a:pt x="1272868" y="526936"/>
                    <a:pt x="1264970" y="504268"/>
                    <a:pt x="1246925" y="490890"/>
                  </a:cubicBezTo>
                  <a:lnTo>
                    <a:pt x="1202490" y="457949"/>
                  </a:lnTo>
                  <a:cubicBezTo>
                    <a:pt x="1196368" y="453411"/>
                    <a:pt x="1191359" y="447375"/>
                    <a:pt x="1187999" y="440526"/>
                  </a:cubicBezTo>
                  <a:lnTo>
                    <a:pt x="1165439" y="394356"/>
                  </a:lnTo>
                  <a:cubicBezTo>
                    <a:pt x="1163170" y="389733"/>
                    <a:pt x="1160259" y="385430"/>
                    <a:pt x="1156770" y="381620"/>
                  </a:cubicBezTo>
                  <a:lnTo>
                    <a:pt x="1131534" y="353944"/>
                  </a:lnTo>
                  <a:cubicBezTo>
                    <a:pt x="1123165" y="344762"/>
                    <a:pt x="1118734" y="332840"/>
                    <a:pt x="1119076" y="320404"/>
                  </a:cubicBezTo>
                  <a:lnTo>
                    <a:pt x="1119483" y="304650"/>
                  </a:lnTo>
                  <a:cubicBezTo>
                    <a:pt x="1119804" y="293370"/>
                    <a:pt x="1116658" y="282454"/>
                    <a:pt x="1110386" y="273078"/>
                  </a:cubicBezTo>
                  <a:cubicBezTo>
                    <a:pt x="1105463" y="265672"/>
                    <a:pt x="1102702" y="257068"/>
                    <a:pt x="1102381" y="248164"/>
                  </a:cubicBezTo>
                  <a:lnTo>
                    <a:pt x="1101461" y="221472"/>
                  </a:lnTo>
                  <a:cubicBezTo>
                    <a:pt x="1101418" y="219696"/>
                    <a:pt x="1099877" y="218347"/>
                    <a:pt x="1098143" y="218390"/>
                  </a:cubicBezTo>
                  <a:cubicBezTo>
                    <a:pt x="1096366" y="218432"/>
                    <a:pt x="1094996" y="219931"/>
                    <a:pt x="1095039" y="221707"/>
                  </a:cubicBezTo>
                  <a:lnTo>
                    <a:pt x="1095960" y="248399"/>
                  </a:lnTo>
                  <a:cubicBezTo>
                    <a:pt x="1096323" y="258481"/>
                    <a:pt x="1099449" y="268241"/>
                    <a:pt x="1105057" y="276632"/>
                  </a:cubicBezTo>
                  <a:cubicBezTo>
                    <a:pt x="1110579" y="284894"/>
                    <a:pt x="1113340" y="294526"/>
                    <a:pt x="1113083" y="304479"/>
                  </a:cubicBezTo>
                  <a:lnTo>
                    <a:pt x="1112655" y="320232"/>
                  </a:lnTo>
                  <a:cubicBezTo>
                    <a:pt x="1112270" y="334338"/>
                    <a:pt x="1117300" y="347844"/>
                    <a:pt x="1126803" y="358268"/>
                  </a:cubicBezTo>
                  <a:lnTo>
                    <a:pt x="1152039" y="385944"/>
                  </a:lnTo>
                  <a:cubicBezTo>
                    <a:pt x="1155100" y="389305"/>
                    <a:pt x="1157669" y="393093"/>
                    <a:pt x="1159659" y="397181"/>
                  </a:cubicBezTo>
                  <a:lnTo>
                    <a:pt x="1182241" y="443330"/>
                  </a:lnTo>
                  <a:cubicBezTo>
                    <a:pt x="1186030" y="451121"/>
                    <a:pt x="1191723" y="457949"/>
                    <a:pt x="1198680" y="463107"/>
                  </a:cubicBezTo>
                  <a:lnTo>
                    <a:pt x="1243116" y="496049"/>
                  </a:lnTo>
                  <a:cubicBezTo>
                    <a:pt x="1259019" y="507843"/>
                    <a:pt x="1265975" y="527813"/>
                    <a:pt x="1260817" y="546949"/>
                  </a:cubicBezTo>
                  <a:lnTo>
                    <a:pt x="1255081" y="568247"/>
                  </a:lnTo>
                  <a:cubicBezTo>
                    <a:pt x="1251592" y="581239"/>
                    <a:pt x="1253026" y="595024"/>
                    <a:pt x="1259148" y="607010"/>
                  </a:cubicBezTo>
                  <a:lnTo>
                    <a:pt x="1274580" y="637297"/>
                  </a:lnTo>
                  <a:lnTo>
                    <a:pt x="1277470" y="643697"/>
                  </a:lnTo>
                  <a:cubicBezTo>
                    <a:pt x="1278262" y="645410"/>
                    <a:pt x="1278754" y="647229"/>
                    <a:pt x="1278968" y="649113"/>
                  </a:cubicBezTo>
                  <a:lnTo>
                    <a:pt x="1282350" y="679528"/>
                  </a:lnTo>
                  <a:cubicBezTo>
                    <a:pt x="1282714" y="682868"/>
                    <a:pt x="1283998" y="686036"/>
                    <a:pt x="1286074" y="688668"/>
                  </a:cubicBezTo>
                  <a:lnTo>
                    <a:pt x="1289628" y="693206"/>
                  </a:lnTo>
                  <a:cubicBezTo>
                    <a:pt x="1294872" y="699863"/>
                    <a:pt x="1294765" y="709302"/>
                    <a:pt x="1289328" y="715830"/>
                  </a:cubicBezTo>
                  <a:cubicBezTo>
                    <a:pt x="1283870" y="722445"/>
                    <a:pt x="1284126" y="732077"/>
                    <a:pt x="1289649" y="738647"/>
                  </a:cubicBezTo>
                  <a:lnTo>
                    <a:pt x="1299281" y="750099"/>
                  </a:lnTo>
                  <a:cubicBezTo>
                    <a:pt x="1305274" y="757269"/>
                    <a:pt x="1304825" y="767822"/>
                    <a:pt x="1298211" y="774436"/>
                  </a:cubicBezTo>
                  <a:lnTo>
                    <a:pt x="1281323" y="791324"/>
                  </a:lnTo>
                  <a:cubicBezTo>
                    <a:pt x="1280488" y="792159"/>
                    <a:pt x="1279739" y="793079"/>
                    <a:pt x="1279075" y="794064"/>
                  </a:cubicBezTo>
                  <a:lnTo>
                    <a:pt x="1274173" y="801427"/>
                  </a:lnTo>
                  <a:cubicBezTo>
                    <a:pt x="1269357" y="808640"/>
                    <a:pt x="1260068" y="811401"/>
                    <a:pt x="1252084" y="807977"/>
                  </a:cubicBezTo>
                  <a:lnTo>
                    <a:pt x="1248980" y="806650"/>
                  </a:lnTo>
                  <a:cubicBezTo>
                    <a:pt x="1246990" y="805794"/>
                    <a:pt x="1244871" y="805323"/>
                    <a:pt x="1242709" y="805216"/>
                  </a:cubicBezTo>
                  <a:lnTo>
                    <a:pt x="1189433" y="802733"/>
                  </a:lnTo>
                  <a:cubicBezTo>
                    <a:pt x="1186608" y="802604"/>
                    <a:pt x="1183932" y="803931"/>
                    <a:pt x="1182327" y="806264"/>
                  </a:cubicBezTo>
                  <a:cubicBezTo>
                    <a:pt x="1177275" y="813520"/>
                    <a:pt x="1166252" y="829467"/>
                    <a:pt x="1161543" y="836274"/>
                  </a:cubicBezTo>
                  <a:cubicBezTo>
                    <a:pt x="1160130" y="838307"/>
                    <a:pt x="1157926" y="839570"/>
                    <a:pt x="1155464" y="839784"/>
                  </a:cubicBezTo>
                  <a:lnTo>
                    <a:pt x="1130528" y="841860"/>
                  </a:lnTo>
                  <a:cubicBezTo>
                    <a:pt x="1127317" y="842117"/>
                    <a:pt x="1124235" y="840490"/>
                    <a:pt x="1122673" y="837665"/>
                  </a:cubicBezTo>
                  <a:lnTo>
                    <a:pt x="1118862" y="830815"/>
                  </a:lnTo>
                  <a:cubicBezTo>
                    <a:pt x="1115609" y="824950"/>
                    <a:pt x="1107069" y="825271"/>
                    <a:pt x="1104243" y="831350"/>
                  </a:cubicBezTo>
                  <a:lnTo>
                    <a:pt x="1098978" y="842695"/>
                  </a:lnTo>
                  <a:cubicBezTo>
                    <a:pt x="1096238" y="848624"/>
                    <a:pt x="1087997" y="849116"/>
                    <a:pt x="1084572" y="843551"/>
                  </a:cubicBezTo>
                  <a:cubicBezTo>
                    <a:pt x="1080720" y="837344"/>
                    <a:pt x="1071259" y="838885"/>
                    <a:pt x="1069589" y="846013"/>
                  </a:cubicBezTo>
                  <a:lnTo>
                    <a:pt x="1065737" y="862537"/>
                  </a:lnTo>
                  <a:cubicBezTo>
                    <a:pt x="1064838" y="866432"/>
                    <a:pt x="1066871" y="870414"/>
                    <a:pt x="1070553" y="871976"/>
                  </a:cubicBezTo>
                  <a:lnTo>
                    <a:pt x="1080934" y="876321"/>
                  </a:lnTo>
                  <a:cubicBezTo>
                    <a:pt x="1089046" y="879725"/>
                    <a:pt x="1087783" y="891582"/>
                    <a:pt x="1079136" y="893209"/>
                  </a:cubicBezTo>
                  <a:lnTo>
                    <a:pt x="1064516" y="895949"/>
                  </a:lnTo>
                  <a:cubicBezTo>
                    <a:pt x="1063360" y="896163"/>
                    <a:pt x="1062226" y="896613"/>
                    <a:pt x="1061241" y="897276"/>
                  </a:cubicBezTo>
                  <a:lnTo>
                    <a:pt x="1008586" y="932379"/>
                  </a:lnTo>
                  <a:cubicBezTo>
                    <a:pt x="1007773" y="932915"/>
                    <a:pt x="1007067" y="933621"/>
                    <a:pt x="1006510" y="934434"/>
                  </a:cubicBezTo>
                  <a:lnTo>
                    <a:pt x="987460" y="961789"/>
                  </a:lnTo>
                  <a:cubicBezTo>
                    <a:pt x="985727" y="964294"/>
                    <a:pt x="982730" y="965556"/>
                    <a:pt x="979733" y="965064"/>
                  </a:cubicBezTo>
                  <a:lnTo>
                    <a:pt x="913101" y="954170"/>
                  </a:lnTo>
                  <a:cubicBezTo>
                    <a:pt x="909291" y="953549"/>
                    <a:pt x="906508" y="950252"/>
                    <a:pt x="906508" y="946400"/>
                  </a:cubicBezTo>
                  <a:lnTo>
                    <a:pt x="906508" y="910461"/>
                  </a:lnTo>
                  <a:cubicBezTo>
                    <a:pt x="906508" y="907080"/>
                    <a:pt x="908670" y="904061"/>
                    <a:pt x="911881" y="902991"/>
                  </a:cubicBezTo>
                  <a:lnTo>
                    <a:pt x="913914" y="902327"/>
                  </a:lnTo>
                  <a:cubicBezTo>
                    <a:pt x="917125" y="901257"/>
                    <a:pt x="919287" y="898239"/>
                    <a:pt x="919287" y="894857"/>
                  </a:cubicBezTo>
                  <a:lnTo>
                    <a:pt x="919287" y="868830"/>
                  </a:lnTo>
                  <a:cubicBezTo>
                    <a:pt x="919287" y="866411"/>
                    <a:pt x="918174" y="864078"/>
                    <a:pt x="916162" y="862537"/>
                  </a:cubicBezTo>
                  <a:cubicBezTo>
                    <a:pt x="910982" y="858598"/>
                    <a:pt x="905181" y="861017"/>
                    <a:pt x="903662" y="867353"/>
                  </a:cubicBezTo>
                  <a:lnTo>
                    <a:pt x="884569" y="948005"/>
                  </a:lnTo>
                  <a:cubicBezTo>
                    <a:pt x="883284" y="953442"/>
                    <a:pt x="878340" y="957209"/>
                    <a:pt x="872754" y="957016"/>
                  </a:cubicBezTo>
                  <a:lnTo>
                    <a:pt x="846383" y="956074"/>
                  </a:lnTo>
                  <a:cubicBezTo>
                    <a:pt x="843922" y="955967"/>
                    <a:pt x="841546" y="955111"/>
                    <a:pt x="839598" y="953613"/>
                  </a:cubicBezTo>
                  <a:lnTo>
                    <a:pt x="821554" y="939572"/>
                  </a:lnTo>
                  <a:cubicBezTo>
                    <a:pt x="818686" y="937345"/>
                    <a:pt x="817016" y="933921"/>
                    <a:pt x="817016" y="930303"/>
                  </a:cubicBezTo>
                  <a:lnTo>
                    <a:pt x="817016" y="920072"/>
                  </a:lnTo>
                  <a:cubicBezTo>
                    <a:pt x="817016" y="913330"/>
                    <a:pt x="811344" y="907979"/>
                    <a:pt x="804623" y="908364"/>
                  </a:cubicBezTo>
                  <a:cubicBezTo>
                    <a:pt x="798159" y="908749"/>
                    <a:pt x="792615" y="904318"/>
                    <a:pt x="792251" y="897854"/>
                  </a:cubicBezTo>
                  <a:lnTo>
                    <a:pt x="791566" y="885675"/>
                  </a:lnTo>
                  <a:cubicBezTo>
                    <a:pt x="791502" y="884262"/>
                    <a:pt x="790946" y="882914"/>
                    <a:pt x="790004" y="881865"/>
                  </a:cubicBezTo>
                  <a:lnTo>
                    <a:pt x="782598" y="873539"/>
                  </a:lnTo>
                  <a:cubicBezTo>
                    <a:pt x="781057" y="871783"/>
                    <a:pt x="780607" y="869343"/>
                    <a:pt x="781420" y="867160"/>
                  </a:cubicBezTo>
                  <a:lnTo>
                    <a:pt x="790946" y="841775"/>
                  </a:lnTo>
                  <a:cubicBezTo>
                    <a:pt x="793322" y="835417"/>
                    <a:pt x="785338" y="830344"/>
                    <a:pt x="780607" y="835203"/>
                  </a:cubicBezTo>
                  <a:lnTo>
                    <a:pt x="760487" y="855794"/>
                  </a:lnTo>
                  <a:cubicBezTo>
                    <a:pt x="750641" y="865876"/>
                    <a:pt x="734973" y="867331"/>
                    <a:pt x="723457" y="859305"/>
                  </a:cubicBezTo>
                  <a:cubicBezTo>
                    <a:pt x="719690" y="856693"/>
                    <a:pt x="715516" y="854745"/>
                    <a:pt x="711021" y="853975"/>
                  </a:cubicBezTo>
                  <a:lnTo>
                    <a:pt x="692956" y="850978"/>
                  </a:lnTo>
                  <a:cubicBezTo>
                    <a:pt x="686813" y="849951"/>
                    <a:pt x="681183" y="846976"/>
                    <a:pt x="676881" y="842481"/>
                  </a:cubicBezTo>
                  <a:lnTo>
                    <a:pt x="662347" y="827284"/>
                  </a:lnTo>
                  <a:cubicBezTo>
                    <a:pt x="656012" y="820648"/>
                    <a:pt x="653208" y="811380"/>
                    <a:pt x="654834" y="802347"/>
                  </a:cubicBezTo>
                  <a:lnTo>
                    <a:pt x="656397" y="793507"/>
                  </a:lnTo>
                  <a:cubicBezTo>
                    <a:pt x="658238" y="783276"/>
                    <a:pt x="654406" y="772873"/>
                    <a:pt x="646401" y="766260"/>
                  </a:cubicBezTo>
                  <a:lnTo>
                    <a:pt x="633708" y="755792"/>
                  </a:lnTo>
                  <a:cubicBezTo>
                    <a:pt x="612175" y="732933"/>
                    <a:pt x="574889" y="693227"/>
                    <a:pt x="570950" y="688304"/>
                  </a:cubicBezTo>
                  <a:cubicBezTo>
                    <a:pt x="568339" y="685029"/>
                    <a:pt x="562346" y="682161"/>
                    <a:pt x="552606" y="679528"/>
                  </a:cubicBezTo>
                  <a:cubicBezTo>
                    <a:pt x="543424" y="677024"/>
                    <a:pt x="536682" y="668890"/>
                    <a:pt x="535804" y="659280"/>
                  </a:cubicBezTo>
                  <a:lnTo>
                    <a:pt x="533877" y="638218"/>
                  </a:lnTo>
                  <a:cubicBezTo>
                    <a:pt x="533449" y="633509"/>
                    <a:pt x="531887" y="628907"/>
                    <a:pt x="529318" y="624904"/>
                  </a:cubicBezTo>
                  <a:lnTo>
                    <a:pt x="507272" y="590507"/>
                  </a:lnTo>
                  <a:cubicBezTo>
                    <a:pt x="502028" y="582330"/>
                    <a:pt x="502456" y="571649"/>
                    <a:pt x="508321" y="563923"/>
                  </a:cubicBezTo>
                  <a:lnTo>
                    <a:pt x="544965" y="515698"/>
                  </a:lnTo>
                  <a:cubicBezTo>
                    <a:pt x="548454" y="511117"/>
                    <a:pt x="553484" y="507993"/>
                    <a:pt x="559156" y="506922"/>
                  </a:cubicBezTo>
                  <a:lnTo>
                    <a:pt x="587432" y="501571"/>
                  </a:lnTo>
                  <a:cubicBezTo>
                    <a:pt x="595308" y="500094"/>
                    <a:pt x="603249" y="502706"/>
                    <a:pt x="608708" y="508528"/>
                  </a:cubicBezTo>
                  <a:lnTo>
                    <a:pt x="639958" y="541940"/>
                  </a:lnTo>
                  <a:cubicBezTo>
                    <a:pt x="641178" y="543246"/>
                    <a:pt x="643212" y="543310"/>
                    <a:pt x="644496" y="542090"/>
                  </a:cubicBezTo>
                  <a:cubicBezTo>
                    <a:pt x="645802" y="540891"/>
                    <a:pt x="645866" y="538858"/>
                    <a:pt x="644667" y="537552"/>
                  </a:cubicBezTo>
                  <a:lnTo>
                    <a:pt x="613395" y="504140"/>
                  </a:lnTo>
                  <a:cubicBezTo>
                    <a:pt x="606417" y="496691"/>
                    <a:pt x="596272" y="493374"/>
                    <a:pt x="586233" y="495278"/>
                  </a:cubicBezTo>
                  <a:lnTo>
                    <a:pt x="557957" y="500630"/>
                  </a:lnTo>
                  <a:cubicBezTo>
                    <a:pt x="550744" y="501978"/>
                    <a:pt x="544301" y="505959"/>
                    <a:pt x="539871" y="511803"/>
                  </a:cubicBezTo>
                  <a:lnTo>
                    <a:pt x="503205" y="560027"/>
                  </a:lnTo>
                  <a:cubicBezTo>
                    <a:pt x="495713" y="569895"/>
                    <a:pt x="495178" y="583529"/>
                    <a:pt x="501856" y="593975"/>
                  </a:cubicBezTo>
                  <a:lnTo>
                    <a:pt x="523903" y="628371"/>
                  </a:lnTo>
                  <a:cubicBezTo>
                    <a:pt x="525915" y="631497"/>
                    <a:pt x="527156" y="635114"/>
                    <a:pt x="527499" y="638796"/>
                  </a:cubicBezTo>
                  <a:lnTo>
                    <a:pt x="529404" y="659858"/>
                  </a:lnTo>
                  <a:cubicBezTo>
                    <a:pt x="530517" y="672144"/>
                    <a:pt x="539165" y="682525"/>
                    <a:pt x="550937" y="685714"/>
                  </a:cubicBezTo>
                  <a:cubicBezTo>
                    <a:pt x="562153" y="688754"/>
                    <a:pt x="565171" y="691344"/>
                    <a:pt x="565942" y="692328"/>
                  </a:cubicBezTo>
                  <a:cubicBezTo>
                    <a:pt x="570500" y="698022"/>
                    <a:pt x="616285" y="746674"/>
                    <a:pt x="635677" y="767265"/>
                  </a:cubicBezTo>
                  <a:cubicBezTo>
                    <a:pt x="639016" y="775827"/>
                    <a:pt x="638717" y="785588"/>
                    <a:pt x="634415" y="794171"/>
                  </a:cubicBezTo>
                  <a:lnTo>
                    <a:pt x="633794" y="795434"/>
                  </a:lnTo>
                  <a:lnTo>
                    <a:pt x="618875" y="812771"/>
                  </a:lnTo>
                  <a:cubicBezTo>
                    <a:pt x="612560" y="820092"/>
                    <a:pt x="613309" y="831115"/>
                    <a:pt x="620523" y="837515"/>
                  </a:cubicBezTo>
                  <a:lnTo>
                    <a:pt x="625510" y="841946"/>
                  </a:lnTo>
                  <a:cubicBezTo>
                    <a:pt x="630198" y="846119"/>
                    <a:pt x="632317" y="852477"/>
                    <a:pt x="631097" y="858641"/>
                  </a:cubicBezTo>
                  <a:lnTo>
                    <a:pt x="628229" y="872961"/>
                  </a:lnTo>
                  <a:cubicBezTo>
                    <a:pt x="626859" y="879789"/>
                    <a:pt x="629641" y="886809"/>
                    <a:pt x="635313" y="890834"/>
                  </a:cubicBezTo>
                  <a:lnTo>
                    <a:pt x="671380" y="916476"/>
                  </a:lnTo>
                  <a:cubicBezTo>
                    <a:pt x="680755" y="923154"/>
                    <a:pt x="681354" y="936832"/>
                    <a:pt x="672664" y="944302"/>
                  </a:cubicBezTo>
                  <a:cubicBezTo>
                    <a:pt x="666222" y="949846"/>
                    <a:pt x="664445" y="959092"/>
                    <a:pt x="668619" y="966498"/>
                  </a:cubicBezTo>
                  <a:lnTo>
                    <a:pt x="673242" y="974739"/>
                  </a:lnTo>
                  <a:cubicBezTo>
                    <a:pt x="676110" y="979855"/>
                    <a:pt x="676260" y="986062"/>
                    <a:pt x="673627" y="991306"/>
                  </a:cubicBezTo>
                  <a:lnTo>
                    <a:pt x="665451" y="1007638"/>
                  </a:lnTo>
                  <a:cubicBezTo>
                    <a:pt x="662583" y="1013417"/>
                    <a:pt x="663054" y="1020309"/>
                    <a:pt x="666735" y="1025618"/>
                  </a:cubicBezTo>
                  <a:lnTo>
                    <a:pt x="678679" y="1042870"/>
                  </a:lnTo>
                  <a:cubicBezTo>
                    <a:pt x="683302" y="1049548"/>
                    <a:pt x="683388" y="1058388"/>
                    <a:pt x="678871" y="1065152"/>
                  </a:cubicBezTo>
                  <a:lnTo>
                    <a:pt x="666906" y="1083089"/>
                  </a:lnTo>
                  <a:cubicBezTo>
                    <a:pt x="663096" y="1088804"/>
                    <a:pt x="656590" y="1092143"/>
                    <a:pt x="649740" y="1091907"/>
                  </a:cubicBezTo>
                  <a:lnTo>
                    <a:pt x="630326" y="1091244"/>
                  </a:lnTo>
                  <a:cubicBezTo>
                    <a:pt x="626324" y="1091094"/>
                    <a:pt x="622728" y="1089382"/>
                    <a:pt x="620138" y="1086706"/>
                  </a:cubicBezTo>
                  <a:cubicBezTo>
                    <a:pt x="617548" y="1084031"/>
                    <a:pt x="615964" y="1080392"/>
                    <a:pt x="615964" y="1076368"/>
                  </a:cubicBezTo>
                  <a:cubicBezTo>
                    <a:pt x="615964" y="1068684"/>
                    <a:pt x="610013" y="1062283"/>
                    <a:pt x="602329" y="1061706"/>
                  </a:cubicBezTo>
                  <a:lnTo>
                    <a:pt x="574268" y="1059651"/>
                  </a:lnTo>
                  <a:cubicBezTo>
                    <a:pt x="561661" y="1058730"/>
                    <a:pt x="550209" y="1051945"/>
                    <a:pt x="543360" y="1041329"/>
                  </a:cubicBezTo>
                  <a:lnTo>
                    <a:pt x="493701" y="964422"/>
                  </a:lnTo>
                  <a:cubicBezTo>
                    <a:pt x="486338" y="953014"/>
                    <a:pt x="473731" y="946079"/>
                    <a:pt x="460160" y="945993"/>
                  </a:cubicBezTo>
                  <a:cubicBezTo>
                    <a:pt x="450400" y="945907"/>
                    <a:pt x="440939" y="942568"/>
                    <a:pt x="433533" y="936190"/>
                  </a:cubicBezTo>
                  <a:lnTo>
                    <a:pt x="386443" y="895521"/>
                  </a:lnTo>
                  <a:cubicBezTo>
                    <a:pt x="383768" y="893209"/>
                    <a:pt x="380600" y="891582"/>
                    <a:pt x="377154" y="890769"/>
                  </a:cubicBezTo>
                  <a:lnTo>
                    <a:pt x="336378" y="881052"/>
                  </a:lnTo>
                  <a:cubicBezTo>
                    <a:pt x="328052" y="879083"/>
                    <a:pt x="321631" y="872447"/>
                    <a:pt x="319897" y="864057"/>
                  </a:cubicBezTo>
                  <a:lnTo>
                    <a:pt x="317457" y="852070"/>
                  </a:lnTo>
                  <a:cubicBezTo>
                    <a:pt x="314439" y="837429"/>
                    <a:pt x="298021" y="829959"/>
                    <a:pt x="285029" y="837344"/>
                  </a:cubicBezTo>
                  <a:lnTo>
                    <a:pt x="188495" y="892032"/>
                  </a:lnTo>
                  <a:cubicBezTo>
                    <a:pt x="185262" y="893873"/>
                    <a:pt x="182630" y="896634"/>
                    <a:pt x="180982" y="899973"/>
                  </a:cubicBezTo>
                  <a:lnTo>
                    <a:pt x="179483" y="902948"/>
                  </a:lnTo>
                  <a:cubicBezTo>
                    <a:pt x="178135" y="905645"/>
                    <a:pt x="177493" y="908514"/>
                    <a:pt x="177493" y="911318"/>
                  </a:cubicBezTo>
                  <a:cubicBezTo>
                    <a:pt x="177493" y="918445"/>
                    <a:pt x="181581" y="925294"/>
                    <a:pt x="188559" y="928441"/>
                  </a:cubicBezTo>
                  <a:cubicBezTo>
                    <a:pt x="195044" y="931352"/>
                    <a:pt x="199325" y="937688"/>
                    <a:pt x="199625" y="944794"/>
                  </a:cubicBezTo>
                  <a:lnTo>
                    <a:pt x="200460" y="965771"/>
                  </a:lnTo>
                  <a:cubicBezTo>
                    <a:pt x="200524" y="967718"/>
                    <a:pt x="200909" y="969645"/>
                    <a:pt x="201594" y="971486"/>
                  </a:cubicBezTo>
                  <a:lnTo>
                    <a:pt x="230747" y="1051004"/>
                  </a:lnTo>
                  <a:cubicBezTo>
                    <a:pt x="231432" y="1052887"/>
                    <a:pt x="232823" y="1054428"/>
                    <a:pt x="234600" y="1055327"/>
                  </a:cubicBezTo>
                  <a:lnTo>
                    <a:pt x="262704" y="1069390"/>
                  </a:lnTo>
                  <a:cubicBezTo>
                    <a:pt x="266193" y="1071124"/>
                    <a:pt x="267863" y="1075126"/>
                    <a:pt x="266664" y="1078829"/>
                  </a:cubicBezTo>
                  <a:lnTo>
                    <a:pt x="252794" y="1121596"/>
                  </a:lnTo>
                  <a:cubicBezTo>
                    <a:pt x="252109" y="1123736"/>
                    <a:pt x="252366" y="1126069"/>
                    <a:pt x="253479" y="1127995"/>
                  </a:cubicBezTo>
                  <a:lnTo>
                    <a:pt x="262939" y="1144135"/>
                  </a:lnTo>
                  <a:cubicBezTo>
                    <a:pt x="266856" y="1150791"/>
                    <a:pt x="259793" y="1158497"/>
                    <a:pt x="252794" y="1155179"/>
                  </a:cubicBezTo>
                  <a:lnTo>
                    <a:pt x="196607" y="1128466"/>
                  </a:lnTo>
                  <a:cubicBezTo>
                    <a:pt x="192005" y="1126283"/>
                    <a:pt x="188880" y="1121874"/>
                    <a:pt x="188345" y="1116822"/>
                  </a:cubicBezTo>
                  <a:lnTo>
                    <a:pt x="186996" y="1103873"/>
                  </a:lnTo>
                  <a:cubicBezTo>
                    <a:pt x="186589" y="1100084"/>
                    <a:pt x="184727" y="1096616"/>
                    <a:pt x="181816" y="1094176"/>
                  </a:cubicBezTo>
                  <a:lnTo>
                    <a:pt x="180404" y="1092999"/>
                  </a:lnTo>
                  <a:cubicBezTo>
                    <a:pt x="174260" y="1087883"/>
                    <a:pt x="173383" y="1078765"/>
                    <a:pt x="178413" y="1072579"/>
                  </a:cubicBezTo>
                  <a:lnTo>
                    <a:pt x="184513" y="1065066"/>
                  </a:lnTo>
                  <a:cubicBezTo>
                    <a:pt x="186632" y="1062455"/>
                    <a:pt x="187788" y="1059201"/>
                    <a:pt x="187788" y="1055862"/>
                  </a:cubicBezTo>
                  <a:lnTo>
                    <a:pt x="187788" y="1032275"/>
                  </a:lnTo>
                  <a:cubicBezTo>
                    <a:pt x="187788" y="1024569"/>
                    <a:pt x="181773" y="1018190"/>
                    <a:pt x="174089" y="1017698"/>
                  </a:cubicBezTo>
                  <a:cubicBezTo>
                    <a:pt x="166576" y="1017249"/>
                    <a:pt x="160519" y="1011384"/>
                    <a:pt x="160134" y="1003849"/>
                  </a:cubicBezTo>
                  <a:lnTo>
                    <a:pt x="159727" y="995566"/>
                  </a:lnTo>
                  <a:cubicBezTo>
                    <a:pt x="159513" y="991156"/>
                    <a:pt x="157308" y="987090"/>
                    <a:pt x="153734" y="984500"/>
                  </a:cubicBezTo>
                  <a:lnTo>
                    <a:pt x="150373" y="982038"/>
                  </a:lnTo>
                  <a:cubicBezTo>
                    <a:pt x="146263" y="979063"/>
                    <a:pt x="143995" y="974140"/>
                    <a:pt x="144401" y="969089"/>
                  </a:cubicBezTo>
                  <a:lnTo>
                    <a:pt x="145407" y="956674"/>
                  </a:lnTo>
                  <a:cubicBezTo>
                    <a:pt x="146049" y="948497"/>
                    <a:pt x="139821" y="941369"/>
                    <a:pt x="131623" y="940941"/>
                  </a:cubicBezTo>
                  <a:lnTo>
                    <a:pt x="125565" y="940620"/>
                  </a:lnTo>
                  <a:cubicBezTo>
                    <a:pt x="121755" y="940428"/>
                    <a:pt x="118181" y="938737"/>
                    <a:pt x="111567" y="931524"/>
                  </a:cubicBezTo>
                  <a:lnTo>
                    <a:pt x="47161" y="861381"/>
                  </a:lnTo>
                  <a:cubicBezTo>
                    <a:pt x="42559" y="856372"/>
                    <a:pt x="39755" y="849994"/>
                    <a:pt x="39155" y="843209"/>
                  </a:cubicBezTo>
                  <a:lnTo>
                    <a:pt x="36501" y="813135"/>
                  </a:lnTo>
                  <a:cubicBezTo>
                    <a:pt x="36052" y="808041"/>
                    <a:pt x="34339" y="803139"/>
                    <a:pt x="31514" y="798859"/>
                  </a:cubicBezTo>
                  <a:lnTo>
                    <a:pt x="5101" y="758725"/>
                  </a:lnTo>
                  <a:cubicBezTo>
                    <a:pt x="242" y="751362"/>
                    <a:pt x="-1235" y="742244"/>
                    <a:pt x="1055" y="733724"/>
                  </a:cubicBezTo>
                  <a:lnTo>
                    <a:pt x="23123" y="651488"/>
                  </a:lnTo>
                  <a:cubicBezTo>
                    <a:pt x="26484" y="638967"/>
                    <a:pt x="37272" y="629892"/>
                    <a:pt x="50179" y="628714"/>
                  </a:cubicBezTo>
                  <a:lnTo>
                    <a:pt x="56472" y="628136"/>
                  </a:lnTo>
                  <a:cubicBezTo>
                    <a:pt x="68158" y="627066"/>
                    <a:pt x="79460" y="632738"/>
                    <a:pt x="85603" y="642755"/>
                  </a:cubicBezTo>
                  <a:lnTo>
                    <a:pt x="96091" y="659858"/>
                  </a:lnTo>
                  <a:cubicBezTo>
                    <a:pt x="100330" y="666771"/>
                    <a:pt x="102555" y="674712"/>
                    <a:pt x="102555" y="682825"/>
                  </a:cubicBezTo>
                  <a:lnTo>
                    <a:pt x="102555" y="736100"/>
                  </a:lnTo>
                  <a:cubicBezTo>
                    <a:pt x="102555" y="743849"/>
                    <a:pt x="106558" y="751062"/>
                    <a:pt x="113108" y="755172"/>
                  </a:cubicBezTo>
                  <a:lnTo>
                    <a:pt x="135454" y="769192"/>
                  </a:lnTo>
                  <a:cubicBezTo>
                    <a:pt x="148982" y="777689"/>
                    <a:pt x="166812" y="769812"/>
                    <a:pt x="169616" y="754059"/>
                  </a:cubicBezTo>
                  <a:cubicBezTo>
                    <a:pt x="171178" y="745304"/>
                    <a:pt x="167176" y="736486"/>
                    <a:pt x="159920" y="731349"/>
                  </a:cubicBezTo>
                  <a:lnTo>
                    <a:pt x="148104" y="722980"/>
                  </a:lnTo>
                  <a:cubicBezTo>
                    <a:pt x="141854" y="718549"/>
                    <a:pt x="138280" y="711271"/>
                    <a:pt x="138601" y="703609"/>
                  </a:cubicBezTo>
                  <a:lnTo>
                    <a:pt x="139200" y="690209"/>
                  </a:lnTo>
                  <a:cubicBezTo>
                    <a:pt x="139393" y="685650"/>
                    <a:pt x="138194" y="681155"/>
                    <a:pt x="135797" y="677281"/>
                  </a:cubicBezTo>
                  <a:lnTo>
                    <a:pt x="118181" y="649134"/>
                  </a:lnTo>
                  <a:lnTo>
                    <a:pt x="140163" y="633744"/>
                  </a:lnTo>
                  <a:cubicBezTo>
                    <a:pt x="144294" y="630855"/>
                    <a:pt x="149538" y="630512"/>
                    <a:pt x="154247" y="632289"/>
                  </a:cubicBezTo>
                  <a:cubicBezTo>
                    <a:pt x="164051" y="635992"/>
                    <a:pt x="174496" y="628479"/>
                    <a:pt x="174068" y="617948"/>
                  </a:cubicBezTo>
                  <a:lnTo>
                    <a:pt x="173875" y="613667"/>
                  </a:lnTo>
                  <a:cubicBezTo>
                    <a:pt x="173704" y="609150"/>
                    <a:pt x="175588" y="604805"/>
                    <a:pt x="179034" y="601873"/>
                  </a:cubicBezTo>
                  <a:lnTo>
                    <a:pt x="199068" y="584856"/>
                  </a:lnTo>
                  <a:cubicBezTo>
                    <a:pt x="200995" y="583230"/>
                    <a:pt x="202450" y="581132"/>
                    <a:pt x="203328" y="578777"/>
                  </a:cubicBezTo>
                  <a:lnTo>
                    <a:pt x="209920" y="560990"/>
                  </a:lnTo>
                  <a:cubicBezTo>
                    <a:pt x="214201" y="549518"/>
                    <a:pt x="229827" y="548019"/>
                    <a:pt x="236205" y="558465"/>
                  </a:cubicBezTo>
                  <a:lnTo>
                    <a:pt x="251595" y="583700"/>
                  </a:lnTo>
                  <a:cubicBezTo>
                    <a:pt x="254292" y="588153"/>
                    <a:pt x="259172" y="590828"/>
                    <a:pt x="264374" y="590743"/>
                  </a:cubicBezTo>
                  <a:cubicBezTo>
                    <a:pt x="292799" y="590208"/>
                    <a:pt x="384752" y="588516"/>
                    <a:pt x="406264" y="588131"/>
                  </a:cubicBezTo>
                  <a:cubicBezTo>
                    <a:pt x="409261" y="588067"/>
                    <a:pt x="412193" y="587425"/>
                    <a:pt x="414933" y="586205"/>
                  </a:cubicBezTo>
                  <a:lnTo>
                    <a:pt x="443187" y="573576"/>
                  </a:lnTo>
                  <a:cubicBezTo>
                    <a:pt x="458662" y="566663"/>
                    <a:pt x="461060" y="545708"/>
                    <a:pt x="447575" y="535455"/>
                  </a:cubicBezTo>
                  <a:lnTo>
                    <a:pt x="437365" y="527706"/>
                  </a:lnTo>
                  <a:cubicBezTo>
                    <a:pt x="419706" y="514307"/>
                    <a:pt x="420883" y="487380"/>
                    <a:pt x="439655" y="475565"/>
                  </a:cubicBezTo>
                  <a:lnTo>
                    <a:pt x="484155" y="447589"/>
                  </a:lnTo>
                  <a:cubicBezTo>
                    <a:pt x="487259" y="445641"/>
                    <a:pt x="489956" y="443137"/>
                    <a:pt x="492139" y="440205"/>
                  </a:cubicBezTo>
                  <a:cubicBezTo>
                    <a:pt x="501557" y="427598"/>
                    <a:pt x="519001" y="424216"/>
                    <a:pt x="532230" y="432756"/>
                  </a:cubicBezTo>
                  <a:lnTo>
                    <a:pt x="537923" y="436459"/>
                  </a:lnTo>
                  <a:cubicBezTo>
                    <a:pt x="549225" y="443758"/>
                    <a:pt x="564015" y="442538"/>
                    <a:pt x="573989" y="433484"/>
                  </a:cubicBezTo>
                  <a:lnTo>
                    <a:pt x="588331" y="420448"/>
                  </a:lnTo>
                  <a:lnTo>
                    <a:pt x="600531" y="441767"/>
                  </a:lnTo>
                  <a:cubicBezTo>
                    <a:pt x="606546" y="452298"/>
                    <a:pt x="622278" y="450329"/>
                    <a:pt x="625532" y="438664"/>
                  </a:cubicBezTo>
                  <a:lnTo>
                    <a:pt x="640664" y="384296"/>
                  </a:lnTo>
                  <a:cubicBezTo>
                    <a:pt x="640814" y="383782"/>
                    <a:pt x="640921" y="383247"/>
                    <a:pt x="640943" y="382691"/>
                  </a:cubicBezTo>
                  <a:lnTo>
                    <a:pt x="645159" y="321025"/>
                  </a:lnTo>
                  <a:cubicBezTo>
                    <a:pt x="648648" y="327510"/>
                    <a:pt x="658302" y="326269"/>
                    <a:pt x="660036" y="319098"/>
                  </a:cubicBezTo>
                  <a:lnTo>
                    <a:pt x="666457" y="292599"/>
                  </a:lnTo>
                  <a:lnTo>
                    <a:pt x="684265" y="273528"/>
                  </a:lnTo>
                  <a:cubicBezTo>
                    <a:pt x="685635" y="272051"/>
                    <a:pt x="686727" y="270338"/>
                    <a:pt x="687455" y="268455"/>
                  </a:cubicBezTo>
                  <a:lnTo>
                    <a:pt x="702802" y="229135"/>
                  </a:lnTo>
                  <a:cubicBezTo>
                    <a:pt x="706184" y="220466"/>
                    <a:pt x="716222" y="216528"/>
                    <a:pt x="724592" y="220594"/>
                  </a:cubicBezTo>
                  <a:lnTo>
                    <a:pt x="739575" y="227851"/>
                  </a:lnTo>
                  <a:cubicBezTo>
                    <a:pt x="741587" y="228835"/>
                    <a:pt x="743663" y="229263"/>
                    <a:pt x="745697" y="229263"/>
                  </a:cubicBezTo>
                  <a:cubicBezTo>
                    <a:pt x="753060" y="229263"/>
                    <a:pt x="759738" y="223356"/>
                    <a:pt x="759738" y="215222"/>
                  </a:cubicBezTo>
                  <a:cubicBezTo>
                    <a:pt x="759738" y="201416"/>
                    <a:pt x="777011" y="195166"/>
                    <a:pt x="785851" y="205761"/>
                  </a:cubicBezTo>
                  <a:lnTo>
                    <a:pt x="815518" y="241379"/>
                  </a:lnTo>
                  <a:cubicBezTo>
                    <a:pt x="824294" y="251909"/>
                    <a:pt x="841353" y="247864"/>
                    <a:pt x="844457" y="234507"/>
                  </a:cubicBezTo>
                  <a:lnTo>
                    <a:pt x="855373" y="187503"/>
                  </a:lnTo>
                  <a:lnTo>
                    <a:pt x="876670" y="167618"/>
                  </a:lnTo>
                  <a:lnTo>
                    <a:pt x="865305" y="123268"/>
                  </a:lnTo>
                  <a:cubicBezTo>
                    <a:pt x="863657" y="116847"/>
                    <a:pt x="863742" y="110126"/>
                    <a:pt x="865476" y="103769"/>
                  </a:cubicBezTo>
                  <a:lnTo>
                    <a:pt x="918495" y="109291"/>
                  </a:lnTo>
                  <a:cubicBezTo>
                    <a:pt x="919030" y="109355"/>
                    <a:pt x="919522" y="109505"/>
                    <a:pt x="920015" y="109719"/>
                  </a:cubicBezTo>
                  <a:lnTo>
                    <a:pt x="1000067" y="149061"/>
                  </a:lnTo>
                  <a:cubicBezTo>
                    <a:pt x="1000196" y="149125"/>
                    <a:pt x="1000303" y="149189"/>
                    <a:pt x="1000431" y="149254"/>
                  </a:cubicBezTo>
                  <a:lnTo>
                    <a:pt x="1056618" y="183907"/>
                  </a:lnTo>
                  <a:cubicBezTo>
                    <a:pt x="1061070" y="186647"/>
                    <a:pt x="1065801" y="180847"/>
                    <a:pt x="1062226" y="177036"/>
                  </a:cubicBezTo>
                  <a:lnTo>
                    <a:pt x="1044268" y="158008"/>
                  </a:lnTo>
                  <a:cubicBezTo>
                    <a:pt x="1040522" y="154027"/>
                    <a:pt x="1036134" y="150687"/>
                    <a:pt x="1031275" y="148162"/>
                  </a:cubicBezTo>
                  <a:lnTo>
                    <a:pt x="1012075" y="138144"/>
                  </a:lnTo>
                  <a:cubicBezTo>
                    <a:pt x="1007987" y="136025"/>
                    <a:pt x="1004241" y="133328"/>
                    <a:pt x="1000924" y="130182"/>
                  </a:cubicBezTo>
                  <a:lnTo>
                    <a:pt x="986262" y="116205"/>
                  </a:lnTo>
                  <a:cubicBezTo>
                    <a:pt x="979626" y="109890"/>
                    <a:pt x="971343" y="105545"/>
                    <a:pt x="962374" y="103705"/>
                  </a:cubicBezTo>
                  <a:lnTo>
                    <a:pt x="944245" y="99937"/>
                  </a:lnTo>
                  <a:cubicBezTo>
                    <a:pt x="938080" y="98674"/>
                    <a:pt x="932215" y="96213"/>
                    <a:pt x="926971" y="92724"/>
                  </a:cubicBezTo>
                  <a:cubicBezTo>
                    <a:pt x="920978" y="88722"/>
                    <a:pt x="914171" y="86089"/>
                    <a:pt x="907044" y="85019"/>
                  </a:cubicBezTo>
                  <a:lnTo>
                    <a:pt x="874273" y="80117"/>
                  </a:lnTo>
                  <a:cubicBezTo>
                    <a:pt x="878190" y="73225"/>
                    <a:pt x="884226" y="67681"/>
                    <a:pt x="891589" y="64427"/>
                  </a:cubicBezTo>
                  <a:lnTo>
                    <a:pt x="922198" y="50921"/>
                  </a:lnTo>
                  <a:cubicBezTo>
                    <a:pt x="931059" y="47004"/>
                    <a:pt x="935469" y="36944"/>
                    <a:pt x="932322" y="27762"/>
                  </a:cubicBezTo>
                  <a:cubicBezTo>
                    <a:pt x="930332" y="21940"/>
                    <a:pt x="931530" y="15475"/>
                    <a:pt x="935297" y="10595"/>
                  </a:cubicBezTo>
                  <a:lnTo>
                    <a:pt x="943431" y="0"/>
                  </a:lnTo>
                  <a:lnTo>
                    <a:pt x="979626" y="15518"/>
                  </a:lnTo>
                  <a:cubicBezTo>
                    <a:pt x="981981" y="16524"/>
                    <a:pt x="984528" y="17059"/>
                    <a:pt x="987096" y="17059"/>
                  </a:cubicBezTo>
                  <a:lnTo>
                    <a:pt x="1061349" y="17059"/>
                  </a:lnTo>
                  <a:cubicBezTo>
                    <a:pt x="1066743" y="17059"/>
                    <a:pt x="1071901" y="19371"/>
                    <a:pt x="1075497" y="23416"/>
                  </a:cubicBezTo>
                  <a:lnTo>
                    <a:pt x="1124085" y="78062"/>
                  </a:lnTo>
                  <a:cubicBezTo>
                    <a:pt x="1125776" y="79988"/>
                    <a:pt x="1127082" y="82236"/>
                    <a:pt x="1127895" y="84654"/>
                  </a:cubicBezTo>
                  <a:lnTo>
                    <a:pt x="1140074" y="121171"/>
                  </a:lnTo>
                  <a:cubicBezTo>
                    <a:pt x="1142279" y="127806"/>
                    <a:pt x="1147951" y="132665"/>
                    <a:pt x="1154822" y="133863"/>
                  </a:cubicBezTo>
                  <a:cubicBezTo>
                    <a:pt x="1163898" y="135426"/>
                    <a:pt x="1170854" y="142746"/>
                    <a:pt x="1171068" y="151972"/>
                  </a:cubicBezTo>
                  <a:lnTo>
                    <a:pt x="1171903" y="185405"/>
                  </a:lnTo>
                  <a:cubicBezTo>
                    <a:pt x="1172031" y="191206"/>
                    <a:pt x="1174835" y="196643"/>
                    <a:pt x="1179480" y="200111"/>
                  </a:cubicBezTo>
                  <a:lnTo>
                    <a:pt x="1193543" y="210684"/>
                  </a:lnTo>
                  <a:cubicBezTo>
                    <a:pt x="1194420" y="211327"/>
                    <a:pt x="1195212" y="212033"/>
                    <a:pt x="1195961" y="212825"/>
                  </a:cubicBezTo>
                  <a:lnTo>
                    <a:pt x="1215547" y="233566"/>
                  </a:lnTo>
                  <a:cubicBezTo>
                    <a:pt x="1225286" y="243861"/>
                    <a:pt x="1242581" y="236776"/>
                    <a:pt x="1242281" y="222607"/>
                  </a:cubicBezTo>
                  <a:lnTo>
                    <a:pt x="1241938" y="206810"/>
                  </a:lnTo>
                  <a:cubicBezTo>
                    <a:pt x="1241810" y="200324"/>
                    <a:pt x="1245727" y="194438"/>
                    <a:pt x="1251763" y="192084"/>
                  </a:cubicBezTo>
                  <a:lnTo>
                    <a:pt x="1271862" y="184185"/>
                  </a:lnTo>
                  <a:cubicBezTo>
                    <a:pt x="1277684" y="181895"/>
                    <a:pt x="1281558" y="176309"/>
                    <a:pt x="1281665" y="170037"/>
                  </a:cubicBezTo>
                  <a:lnTo>
                    <a:pt x="1282521" y="121791"/>
                  </a:lnTo>
                  <a:cubicBezTo>
                    <a:pt x="1282757" y="108028"/>
                    <a:pt x="1290548" y="95507"/>
                    <a:pt x="1302791" y="89214"/>
                  </a:cubicBezTo>
                  <a:lnTo>
                    <a:pt x="1335454" y="72454"/>
                  </a:lnTo>
                  <a:lnTo>
                    <a:pt x="1362403" y="78426"/>
                  </a:lnTo>
                  <a:cubicBezTo>
                    <a:pt x="1369359" y="79988"/>
                    <a:pt x="1376615" y="77719"/>
                    <a:pt x="1381496" y="72518"/>
                  </a:cubicBezTo>
                  <a:cubicBezTo>
                    <a:pt x="1385584" y="68152"/>
                    <a:pt x="1391170" y="65476"/>
                    <a:pt x="1397164" y="65733"/>
                  </a:cubicBezTo>
                  <a:lnTo>
                    <a:pt x="1447443" y="67831"/>
                  </a:lnTo>
                  <a:cubicBezTo>
                    <a:pt x="1452794" y="68044"/>
                    <a:pt x="1457760" y="65155"/>
                    <a:pt x="1460243" y="60425"/>
                  </a:cubicBezTo>
                  <a:lnTo>
                    <a:pt x="1470067" y="41525"/>
                  </a:lnTo>
                  <a:cubicBezTo>
                    <a:pt x="1472807" y="36238"/>
                    <a:pt x="1478629" y="33326"/>
                    <a:pt x="1484494" y="34290"/>
                  </a:cubicBezTo>
                  <a:lnTo>
                    <a:pt x="1516943" y="39577"/>
                  </a:lnTo>
                  <a:cubicBezTo>
                    <a:pt x="1528159" y="41417"/>
                    <a:pt x="1532461" y="55287"/>
                    <a:pt x="1524221" y="63122"/>
                  </a:cubicBezTo>
                  <a:lnTo>
                    <a:pt x="1488882" y="96791"/>
                  </a:lnTo>
                  <a:cubicBezTo>
                    <a:pt x="1486142" y="99381"/>
                    <a:pt x="1484601" y="102977"/>
                    <a:pt x="1484601" y="106744"/>
                  </a:cubicBezTo>
                  <a:lnTo>
                    <a:pt x="1484601" y="146000"/>
                  </a:lnTo>
                  <a:cubicBezTo>
                    <a:pt x="1484601" y="156638"/>
                    <a:pt x="1496309" y="163102"/>
                    <a:pt x="1505321" y="157451"/>
                  </a:cubicBezTo>
                  <a:lnTo>
                    <a:pt x="1558275" y="124253"/>
                  </a:lnTo>
                  <a:cubicBezTo>
                    <a:pt x="1564247" y="120507"/>
                    <a:pt x="1571996" y="121235"/>
                    <a:pt x="1577175" y="126029"/>
                  </a:cubicBezTo>
                  <a:lnTo>
                    <a:pt x="1595840" y="143389"/>
                  </a:lnTo>
                  <a:cubicBezTo>
                    <a:pt x="1602625" y="149660"/>
                    <a:pt x="1613049" y="148205"/>
                    <a:pt x="1618593" y="140799"/>
                  </a:cubicBezTo>
                  <a:cubicBezTo>
                    <a:pt x="1626855" y="129732"/>
                    <a:pt x="1644386" y="134120"/>
                    <a:pt x="1646483" y="147798"/>
                  </a:cubicBezTo>
                  <a:lnTo>
                    <a:pt x="1650058" y="171321"/>
                  </a:lnTo>
                  <a:cubicBezTo>
                    <a:pt x="1650529" y="174447"/>
                    <a:pt x="1651963" y="177379"/>
                    <a:pt x="1654125" y="179669"/>
                  </a:cubicBezTo>
                  <a:lnTo>
                    <a:pt x="1696463" y="224490"/>
                  </a:lnTo>
                  <a:cubicBezTo>
                    <a:pt x="1698154" y="226288"/>
                    <a:pt x="1699160" y="228621"/>
                    <a:pt x="1699310" y="231083"/>
                  </a:cubicBezTo>
                  <a:lnTo>
                    <a:pt x="1700037" y="243455"/>
                  </a:lnTo>
                  <a:cubicBezTo>
                    <a:pt x="1700316" y="248164"/>
                    <a:pt x="1703697" y="252102"/>
                    <a:pt x="1708299" y="253108"/>
                  </a:cubicBezTo>
                  <a:lnTo>
                    <a:pt x="1727842" y="257368"/>
                  </a:lnTo>
                  <a:cubicBezTo>
                    <a:pt x="1731181" y="258095"/>
                    <a:pt x="1734670" y="257153"/>
                    <a:pt x="1737196" y="254842"/>
                  </a:cubicBezTo>
                  <a:lnTo>
                    <a:pt x="1761168" y="232838"/>
                  </a:lnTo>
                  <a:cubicBezTo>
                    <a:pt x="1764743" y="229563"/>
                    <a:pt x="1770094" y="229156"/>
                    <a:pt x="1774118" y="231853"/>
                  </a:cubicBezTo>
                  <a:lnTo>
                    <a:pt x="1786148" y="239858"/>
                  </a:lnTo>
                  <a:cubicBezTo>
                    <a:pt x="1787732" y="240907"/>
                    <a:pt x="1789572" y="241528"/>
                    <a:pt x="1791456" y="241614"/>
                  </a:cubicBezTo>
                  <a:lnTo>
                    <a:pt x="1813888" y="242748"/>
                  </a:lnTo>
                  <a:cubicBezTo>
                    <a:pt x="1815900" y="242834"/>
                    <a:pt x="1817848" y="243519"/>
                    <a:pt x="1819474" y="244696"/>
                  </a:cubicBezTo>
                  <a:lnTo>
                    <a:pt x="1836834" y="257089"/>
                  </a:lnTo>
                  <a:cubicBezTo>
                    <a:pt x="1844346" y="262440"/>
                    <a:pt x="1841799" y="274213"/>
                    <a:pt x="1832724" y="275968"/>
                  </a:cubicBezTo>
                  <a:lnTo>
                    <a:pt x="1812882" y="279842"/>
                  </a:lnTo>
                  <a:cubicBezTo>
                    <a:pt x="1807895" y="280805"/>
                    <a:pt x="1804213" y="285236"/>
                    <a:pt x="1804363" y="290523"/>
                  </a:cubicBezTo>
                  <a:cubicBezTo>
                    <a:pt x="1804534" y="295917"/>
                    <a:pt x="1809008" y="300219"/>
                    <a:pt x="1814401" y="300690"/>
                  </a:cubicBezTo>
                  <a:lnTo>
                    <a:pt x="1821358" y="301268"/>
                  </a:lnTo>
                  <a:cubicBezTo>
                    <a:pt x="1835399" y="302424"/>
                    <a:pt x="1842591" y="318691"/>
                    <a:pt x="1833987" y="329864"/>
                  </a:cubicBezTo>
                  <a:lnTo>
                    <a:pt x="1828764" y="336671"/>
                  </a:lnTo>
                  <a:cubicBezTo>
                    <a:pt x="1826624" y="339432"/>
                    <a:pt x="1825361" y="342750"/>
                    <a:pt x="1825104" y="346239"/>
                  </a:cubicBezTo>
                  <a:lnTo>
                    <a:pt x="1821165" y="400606"/>
                  </a:lnTo>
                  <a:cubicBezTo>
                    <a:pt x="1820309" y="412143"/>
                    <a:pt x="1825147" y="423380"/>
                    <a:pt x="1834115" y="430723"/>
                  </a:cubicBezTo>
                  <a:lnTo>
                    <a:pt x="1835399" y="431771"/>
                  </a:lnTo>
                  <a:cubicBezTo>
                    <a:pt x="1845117" y="439712"/>
                    <a:pt x="1849933" y="452191"/>
                    <a:pt x="1848071" y="464606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7" name="Freeform: Shape 61">
              <a:extLst>
                <a:ext uri="{FF2B5EF4-FFF2-40B4-BE49-F238E27FC236}">
                  <a16:creationId xmlns:a16="http://schemas.microsoft.com/office/drawing/2014/main" id="{C92228E0-FEFE-05C3-3C53-4F50D0F29C32}"/>
                </a:ext>
              </a:extLst>
            </p:cNvPr>
            <p:cNvSpPr/>
            <p:nvPr/>
          </p:nvSpPr>
          <p:spPr>
            <a:xfrm>
              <a:off x="3806131" y="4818546"/>
              <a:ext cx="249950" cy="161873"/>
            </a:xfrm>
            <a:custGeom>
              <a:avLst/>
              <a:gdLst>
                <a:gd name="connsiteX0" fmla="*/ 258930 w 271545"/>
                <a:gd name="connsiteY0" fmla="*/ 84416 h 175858"/>
                <a:gd name="connsiteX1" fmla="*/ 234230 w 271545"/>
                <a:gd name="connsiteY1" fmla="*/ 101218 h 175858"/>
                <a:gd name="connsiteX2" fmla="*/ 217791 w 271545"/>
                <a:gd name="connsiteY2" fmla="*/ 89960 h 175858"/>
                <a:gd name="connsiteX3" fmla="*/ 222778 w 271545"/>
                <a:gd name="connsiteY3" fmla="*/ 68384 h 175858"/>
                <a:gd name="connsiteX4" fmla="*/ 218283 w 271545"/>
                <a:gd name="connsiteY4" fmla="*/ 57083 h 175858"/>
                <a:gd name="connsiteX5" fmla="*/ 214666 w 271545"/>
                <a:gd name="connsiteY5" fmla="*/ 54664 h 175858"/>
                <a:gd name="connsiteX6" fmla="*/ 198270 w 271545"/>
                <a:gd name="connsiteY6" fmla="*/ 34008 h 175858"/>
                <a:gd name="connsiteX7" fmla="*/ 194610 w 271545"/>
                <a:gd name="connsiteY7" fmla="*/ 24248 h 175858"/>
                <a:gd name="connsiteX8" fmla="*/ 196686 w 271545"/>
                <a:gd name="connsiteY8" fmla="*/ 8087 h 175858"/>
                <a:gd name="connsiteX9" fmla="*/ 183801 w 271545"/>
                <a:gd name="connsiteY9" fmla="*/ 2972 h 175858"/>
                <a:gd name="connsiteX10" fmla="*/ 174554 w 271545"/>
                <a:gd name="connsiteY10" fmla="*/ 15729 h 175858"/>
                <a:gd name="connsiteX11" fmla="*/ 164686 w 271545"/>
                <a:gd name="connsiteY11" fmla="*/ 17420 h 175858"/>
                <a:gd name="connsiteX12" fmla="*/ 153941 w 271545"/>
                <a:gd name="connsiteY12" fmla="*/ 9993 h 175858"/>
                <a:gd name="connsiteX13" fmla="*/ 149575 w 271545"/>
                <a:gd name="connsiteY13" fmla="*/ 8730 h 175858"/>
                <a:gd name="connsiteX14" fmla="*/ 120529 w 271545"/>
                <a:gd name="connsiteY14" fmla="*/ 9886 h 175858"/>
                <a:gd name="connsiteX15" fmla="*/ 112994 w 271545"/>
                <a:gd name="connsiteY15" fmla="*/ 7895 h 175858"/>
                <a:gd name="connsiteX16" fmla="*/ 93944 w 271545"/>
                <a:gd name="connsiteY16" fmla="*/ 24762 h 175858"/>
                <a:gd name="connsiteX17" fmla="*/ 100879 w 271545"/>
                <a:gd name="connsiteY17" fmla="*/ 39723 h 175858"/>
                <a:gd name="connsiteX18" fmla="*/ 102100 w 271545"/>
                <a:gd name="connsiteY18" fmla="*/ 45995 h 175858"/>
                <a:gd name="connsiteX19" fmla="*/ 100430 w 271545"/>
                <a:gd name="connsiteY19" fmla="*/ 78722 h 175858"/>
                <a:gd name="connsiteX20" fmla="*/ 81722 w 271545"/>
                <a:gd name="connsiteY20" fmla="*/ 90152 h 175858"/>
                <a:gd name="connsiteX21" fmla="*/ 34269 w 271545"/>
                <a:gd name="connsiteY21" fmla="*/ 68834 h 175858"/>
                <a:gd name="connsiteX22" fmla="*/ 25172 w 271545"/>
                <a:gd name="connsiteY22" fmla="*/ 68170 h 175858"/>
                <a:gd name="connsiteX23" fmla="*/ 0 w 271545"/>
                <a:gd name="connsiteY23" fmla="*/ 75362 h 175858"/>
                <a:gd name="connsiteX24" fmla="*/ 20249 w 271545"/>
                <a:gd name="connsiteY24" fmla="*/ 141181 h 175858"/>
                <a:gd name="connsiteX25" fmla="*/ 36024 w 271545"/>
                <a:gd name="connsiteY25" fmla="*/ 141930 h 175858"/>
                <a:gd name="connsiteX26" fmla="*/ 42210 w 271545"/>
                <a:gd name="connsiteY26" fmla="*/ 144948 h 175858"/>
                <a:gd name="connsiteX27" fmla="*/ 63721 w 271545"/>
                <a:gd name="connsiteY27" fmla="*/ 169906 h 175858"/>
                <a:gd name="connsiteX28" fmla="*/ 78876 w 271545"/>
                <a:gd name="connsiteY28" fmla="*/ 165988 h 175858"/>
                <a:gd name="connsiteX29" fmla="*/ 84633 w 271545"/>
                <a:gd name="connsiteY29" fmla="*/ 138312 h 175858"/>
                <a:gd name="connsiteX30" fmla="*/ 100837 w 271545"/>
                <a:gd name="connsiteY30" fmla="*/ 135894 h 175858"/>
                <a:gd name="connsiteX31" fmla="*/ 120507 w 271545"/>
                <a:gd name="connsiteY31" fmla="*/ 171832 h 175858"/>
                <a:gd name="connsiteX32" fmla="*/ 125473 w 271545"/>
                <a:gd name="connsiteY32" fmla="*/ 174872 h 175858"/>
                <a:gd name="connsiteX33" fmla="*/ 164879 w 271545"/>
                <a:gd name="connsiteY33" fmla="*/ 175856 h 175858"/>
                <a:gd name="connsiteX34" fmla="*/ 169267 w 271545"/>
                <a:gd name="connsiteY34" fmla="*/ 166010 h 175858"/>
                <a:gd name="connsiteX35" fmla="*/ 164772 w 271545"/>
                <a:gd name="connsiteY35" fmla="*/ 161258 h 175858"/>
                <a:gd name="connsiteX36" fmla="*/ 169802 w 271545"/>
                <a:gd name="connsiteY36" fmla="*/ 151455 h 175858"/>
                <a:gd name="connsiteX37" fmla="*/ 211627 w 271545"/>
                <a:gd name="connsiteY37" fmla="*/ 157149 h 175858"/>
                <a:gd name="connsiteX38" fmla="*/ 218733 w 271545"/>
                <a:gd name="connsiteY38" fmla="*/ 154537 h 175858"/>
                <a:gd name="connsiteX39" fmla="*/ 226374 w 271545"/>
                <a:gd name="connsiteY39" fmla="*/ 146040 h 175858"/>
                <a:gd name="connsiteX40" fmla="*/ 232025 w 271545"/>
                <a:gd name="connsiteY40" fmla="*/ 143364 h 175858"/>
                <a:gd name="connsiteX41" fmla="*/ 253922 w 271545"/>
                <a:gd name="connsiteY41" fmla="*/ 142422 h 175858"/>
                <a:gd name="connsiteX42" fmla="*/ 261649 w 271545"/>
                <a:gd name="connsiteY42" fmla="*/ 134717 h 175858"/>
                <a:gd name="connsiteX43" fmla="*/ 262655 w 271545"/>
                <a:gd name="connsiteY43" fmla="*/ 113804 h 175858"/>
                <a:gd name="connsiteX44" fmla="*/ 263361 w 271545"/>
                <a:gd name="connsiteY44" fmla="*/ 110850 h 175858"/>
                <a:gd name="connsiteX45" fmla="*/ 270788 w 271545"/>
                <a:gd name="connsiteY45" fmla="*/ 94390 h 175858"/>
                <a:gd name="connsiteX46" fmla="*/ 258866 w 271545"/>
                <a:gd name="connsiteY46" fmla="*/ 84373 h 17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1545" h="175858">
                  <a:moveTo>
                    <a:pt x="258930" y="84416"/>
                  </a:moveTo>
                  <a:lnTo>
                    <a:pt x="234230" y="101218"/>
                  </a:lnTo>
                  <a:cubicBezTo>
                    <a:pt x="226181" y="106698"/>
                    <a:pt x="215608" y="99442"/>
                    <a:pt x="217791" y="89960"/>
                  </a:cubicBezTo>
                  <a:lnTo>
                    <a:pt x="222778" y="68384"/>
                  </a:lnTo>
                  <a:cubicBezTo>
                    <a:pt x="223784" y="64039"/>
                    <a:pt x="221986" y="59544"/>
                    <a:pt x="218283" y="57083"/>
                  </a:cubicBezTo>
                  <a:lnTo>
                    <a:pt x="214666" y="54664"/>
                  </a:lnTo>
                  <a:cubicBezTo>
                    <a:pt x="207174" y="49677"/>
                    <a:pt x="201438" y="42442"/>
                    <a:pt x="198270" y="34008"/>
                  </a:cubicBezTo>
                  <a:lnTo>
                    <a:pt x="194610" y="24248"/>
                  </a:lnTo>
                  <a:lnTo>
                    <a:pt x="196686" y="8087"/>
                  </a:lnTo>
                  <a:cubicBezTo>
                    <a:pt x="197628" y="746"/>
                    <a:pt x="188146" y="-3021"/>
                    <a:pt x="183801" y="2972"/>
                  </a:cubicBezTo>
                  <a:lnTo>
                    <a:pt x="174554" y="15729"/>
                  </a:lnTo>
                  <a:cubicBezTo>
                    <a:pt x="172264" y="18875"/>
                    <a:pt x="167897" y="19625"/>
                    <a:pt x="164686" y="17420"/>
                  </a:cubicBezTo>
                  <a:lnTo>
                    <a:pt x="153941" y="9993"/>
                  </a:lnTo>
                  <a:cubicBezTo>
                    <a:pt x="152657" y="9115"/>
                    <a:pt x="151137" y="8665"/>
                    <a:pt x="149575" y="8730"/>
                  </a:cubicBezTo>
                  <a:lnTo>
                    <a:pt x="120529" y="9886"/>
                  </a:lnTo>
                  <a:cubicBezTo>
                    <a:pt x="117875" y="9993"/>
                    <a:pt x="115242" y="9308"/>
                    <a:pt x="112994" y="7895"/>
                  </a:cubicBezTo>
                  <a:cubicBezTo>
                    <a:pt x="101778" y="939"/>
                    <a:pt x="88401" y="12797"/>
                    <a:pt x="93944" y="24762"/>
                  </a:cubicBezTo>
                  <a:lnTo>
                    <a:pt x="100879" y="39723"/>
                  </a:lnTo>
                  <a:cubicBezTo>
                    <a:pt x="101778" y="41693"/>
                    <a:pt x="102206" y="43833"/>
                    <a:pt x="102100" y="45995"/>
                  </a:cubicBezTo>
                  <a:lnTo>
                    <a:pt x="100430" y="78722"/>
                  </a:lnTo>
                  <a:cubicBezTo>
                    <a:pt x="99959" y="88055"/>
                    <a:pt x="90241" y="93984"/>
                    <a:pt x="81722" y="90152"/>
                  </a:cubicBezTo>
                  <a:lnTo>
                    <a:pt x="34269" y="68834"/>
                  </a:lnTo>
                  <a:cubicBezTo>
                    <a:pt x="31400" y="67549"/>
                    <a:pt x="28190" y="67314"/>
                    <a:pt x="25172" y="68170"/>
                  </a:cubicBezTo>
                  <a:lnTo>
                    <a:pt x="0" y="75362"/>
                  </a:lnTo>
                  <a:lnTo>
                    <a:pt x="20249" y="141181"/>
                  </a:lnTo>
                  <a:lnTo>
                    <a:pt x="36024" y="141930"/>
                  </a:lnTo>
                  <a:cubicBezTo>
                    <a:pt x="38421" y="142037"/>
                    <a:pt x="40647" y="143128"/>
                    <a:pt x="42210" y="144948"/>
                  </a:cubicBezTo>
                  <a:lnTo>
                    <a:pt x="63721" y="169906"/>
                  </a:lnTo>
                  <a:cubicBezTo>
                    <a:pt x="68452" y="175385"/>
                    <a:pt x="77399" y="173073"/>
                    <a:pt x="78876" y="165988"/>
                  </a:cubicBezTo>
                  <a:lnTo>
                    <a:pt x="84633" y="138312"/>
                  </a:lnTo>
                  <a:cubicBezTo>
                    <a:pt x="86282" y="130371"/>
                    <a:pt x="96941" y="128788"/>
                    <a:pt x="100837" y="135894"/>
                  </a:cubicBezTo>
                  <a:lnTo>
                    <a:pt x="120507" y="171832"/>
                  </a:lnTo>
                  <a:cubicBezTo>
                    <a:pt x="121513" y="173651"/>
                    <a:pt x="123397" y="174807"/>
                    <a:pt x="125473" y="174872"/>
                  </a:cubicBezTo>
                  <a:lnTo>
                    <a:pt x="164879" y="175856"/>
                  </a:lnTo>
                  <a:cubicBezTo>
                    <a:pt x="170080" y="175985"/>
                    <a:pt x="172841" y="169777"/>
                    <a:pt x="169267" y="166010"/>
                  </a:cubicBezTo>
                  <a:lnTo>
                    <a:pt x="164772" y="161258"/>
                  </a:lnTo>
                  <a:cubicBezTo>
                    <a:pt x="160983" y="157256"/>
                    <a:pt x="164344" y="150706"/>
                    <a:pt x="169802" y="151455"/>
                  </a:cubicBezTo>
                  <a:lnTo>
                    <a:pt x="211627" y="157149"/>
                  </a:lnTo>
                  <a:cubicBezTo>
                    <a:pt x="214281" y="157512"/>
                    <a:pt x="216935" y="156528"/>
                    <a:pt x="218733" y="154537"/>
                  </a:cubicBezTo>
                  <a:lnTo>
                    <a:pt x="226374" y="146040"/>
                  </a:lnTo>
                  <a:cubicBezTo>
                    <a:pt x="227830" y="144434"/>
                    <a:pt x="229863" y="143471"/>
                    <a:pt x="232025" y="143364"/>
                  </a:cubicBezTo>
                  <a:lnTo>
                    <a:pt x="253922" y="142422"/>
                  </a:lnTo>
                  <a:cubicBezTo>
                    <a:pt x="258096" y="142251"/>
                    <a:pt x="261456" y="138912"/>
                    <a:pt x="261649" y="134717"/>
                  </a:cubicBezTo>
                  <a:lnTo>
                    <a:pt x="262655" y="113804"/>
                  </a:lnTo>
                  <a:cubicBezTo>
                    <a:pt x="262698" y="112777"/>
                    <a:pt x="262933" y="111793"/>
                    <a:pt x="263361" y="110850"/>
                  </a:cubicBezTo>
                  <a:lnTo>
                    <a:pt x="270788" y="94390"/>
                  </a:lnTo>
                  <a:cubicBezTo>
                    <a:pt x="274149" y="86942"/>
                    <a:pt x="265630" y="79771"/>
                    <a:pt x="258866" y="84373"/>
                  </a:cubicBez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8" name="Freeform: Shape 62">
              <a:extLst>
                <a:ext uri="{FF2B5EF4-FFF2-40B4-BE49-F238E27FC236}">
                  <a16:creationId xmlns:a16="http://schemas.microsoft.com/office/drawing/2014/main" id="{6C37CD45-51D8-DA57-3FC7-2688993C4FC7}"/>
                </a:ext>
              </a:extLst>
            </p:cNvPr>
            <p:cNvSpPr/>
            <p:nvPr/>
          </p:nvSpPr>
          <p:spPr>
            <a:xfrm>
              <a:off x="3448700" y="4902727"/>
              <a:ext cx="216245" cy="152749"/>
            </a:xfrm>
            <a:custGeom>
              <a:avLst/>
              <a:gdLst>
                <a:gd name="connsiteX0" fmla="*/ 1982 w 234927"/>
                <a:gd name="connsiteY0" fmla="*/ 117429 h 165946"/>
                <a:gd name="connsiteX1" fmla="*/ 43636 w 234927"/>
                <a:gd name="connsiteY1" fmla="*/ 117429 h 165946"/>
                <a:gd name="connsiteX2" fmla="*/ 49971 w 234927"/>
                <a:gd name="connsiteY2" fmla="*/ 114582 h 165946"/>
                <a:gd name="connsiteX3" fmla="*/ 64270 w 234927"/>
                <a:gd name="connsiteY3" fmla="*/ 98422 h 165946"/>
                <a:gd name="connsiteX4" fmla="*/ 79039 w 234927"/>
                <a:gd name="connsiteY4" fmla="*/ 104393 h 165946"/>
                <a:gd name="connsiteX5" fmla="*/ 78996 w 234927"/>
                <a:gd name="connsiteY5" fmla="*/ 105164 h 165946"/>
                <a:gd name="connsiteX6" fmla="*/ 85011 w 234927"/>
                <a:gd name="connsiteY6" fmla="*/ 113640 h 165946"/>
                <a:gd name="connsiteX7" fmla="*/ 89484 w 234927"/>
                <a:gd name="connsiteY7" fmla="*/ 114989 h 165946"/>
                <a:gd name="connsiteX8" fmla="*/ 94557 w 234927"/>
                <a:gd name="connsiteY8" fmla="*/ 119184 h 165946"/>
                <a:gd name="connsiteX9" fmla="*/ 112794 w 234927"/>
                <a:gd name="connsiteY9" fmla="*/ 154351 h 165946"/>
                <a:gd name="connsiteX10" fmla="*/ 140491 w 234927"/>
                <a:gd name="connsiteY10" fmla="*/ 150734 h 165946"/>
                <a:gd name="connsiteX11" fmla="*/ 150123 w 234927"/>
                <a:gd name="connsiteY11" fmla="*/ 151912 h 165946"/>
                <a:gd name="connsiteX12" fmla="*/ 182636 w 234927"/>
                <a:gd name="connsiteY12" fmla="*/ 164604 h 165946"/>
                <a:gd name="connsiteX13" fmla="*/ 208771 w 234927"/>
                <a:gd name="connsiteY13" fmla="*/ 150798 h 165946"/>
                <a:gd name="connsiteX14" fmla="*/ 208943 w 234927"/>
                <a:gd name="connsiteY14" fmla="*/ 150092 h 165946"/>
                <a:gd name="connsiteX15" fmla="*/ 226751 w 234927"/>
                <a:gd name="connsiteY15" fmla="*/ 134980 h 165946"/>
                <a:gd name="connsiteX16" fmla="*/ 234928 w 234927"/>
                <a:gd name="connsiteY16" fmla="*/ 134467 h 165946"/>
                <a:gd name="connsiteX17" fmla="*/ 217868 w 234927"/>
                <a:gd name="connsiteY17" fmla="*/ 74770 h 165946"/>
                <a:gd name="connsiteX18" fmla="*/ 217269 w 234927"/>
                <a:gd name="connsiteY18" fmla="*/ 54799 h 165946"/>
                <a:gd name="connsiteX19" fmla="*/ 220715 w 234927"/>
                <a:gd name="connsiteY19" fmla="*/ 39302 h 165946"/>
                <a:gd name="connsiteX20" fmla="*/ 147961 w 234927"/>
                <a:gd name="connsiteY20" fmla="*/ 28900 h 165946"/>
                <a:gd name="connsiteX21" fmla="*/ 135033 w 234927"/>
                <a:gd name="connsiteY21" fmla="*/ 24918 h 165946"/>
                <a:gd name="connsiteX22" fmla="*/ 88585 w 234927"/>
                <a:gd name="connsiteY22" fmla="*/ 2187 h 165946"/>
                <a:gd name="connsiteX23" fmla="*/ 63563 w 234927"/>
                <a:gd name="connsiteY23" fmla="*/ 6703 h 165946"/>
                <a:gd name="connsiteX24" fmla="*/ 55793 w 234927"/>
                <a:gd name="connsiteY24" fmla="*/ 14901 h 165946"/>
                <a:gd name="connsiteX25" fmla="*/ 38841 w 234927"/>
                <a:gd name="connsiteY25" fmla="*/ 20873 h 165946"/>
                <a:gd name="connsiteX26" fmla="*/ 16516 w 234927"/>
                <a:gd name="connsiteY26" fmla="*/ 39388 h 165946"/>
                <a:gd name="connsiteX27" fmla="*/ 15210 w 234927"/>
                <a:gd name="connsiteY27" fmla="*/ 64667 h 165946"/>
                <a:gd name="connsiteX28" fmla="*/ 8019 w 234927"/>
                <a:gd name="connsiteY28" fmla="*/ 78901 h 165946"/>
                <a:gd name="connsiteX29" fmla="*/ 7227 w 234927"/>
                <a:gd name="connsiteY29" fmla="*/ 79543 h 165946"/>
                <a:gd name="connsiteX30" fmla="*/ 78 w 234927"/>
                <a:gd name="connsiteY30" fmla="*/ 96581 h 165946"/>
                <a:gd name="connsiteX31" fmla="*/ 1982 w 234927"/>
                <a:gd name="connsiteY31" fmla="*/ 117429 h 1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4927" h="165946">
                  <a:moveTo>
                    <a:pt x="1982" y="117429"/>
                  </a:moveTo>
                  <a:lnTo>
                    <a:pt x="43636" y="117429"/>
                  </a:lnTo>
                  <a:cubicBezTo>
                    <a:pt x="46054" y="117429"/>
                    <a:pt x="48366" y="116401"/>
                    <a:pt x="49971" y="114582"/>
                  </a:cubicBezTo>
                  <a:lnTo>
                    <a:pt x="64270" y="98422"/>
                  </a:lnTo>
                  <a:cubicBezTo>
                    <a:pt x="69557" y="92450"/>
                    <a:pt x="79403" y="96452"/>
                    <a:pt x="79039" y="104393"/>
                  </a:cubicBezTo>
                  <a:lnTo>
                    <a:pt x="78996" y="105164"/>
                  </a:lnTo>
                  <a:cubicBezTo>
                    <a:pt x="78825" y="109038"/>
                    <a:pt x="81308" y="112527"/>
                    <a:pt x="85011" y="113640"/>
                  </a:cubicBezTo>
                  <a:lnTo>
                    <a:pt x="89484" y="114989"/>
                  </a:lnTo>
                  <a:cubicBezTo>
                    <a:pt x="91667" y="115652"/>
                    <a:pt x="93508" y="117172"/>
                    <a:pt x="94557" y="119184"/>
                  </a:cubicBezTo>
                  <a:lnTo>
                    <a:pt x="112794" y="154351"/>
                  </a:lnTo>
                  <a:lnTo>
                    <a:pt x="140491" y="150734"/>
                  </a:lnTo>
                  <a:cubicBezTo>
                    <a:pt x="143745" y="150306"/>
                    <a:pt x="147062" y="150734"/>
                    <a:pt x="150123" y="151912"/>
                  </a:cubicBezTo>
                  <a:lnTo>
                    <a:pt x="182636" y="164604"/>
                  </a:lnTo>
                  <a:cubicBezTo>
                    <a:pt x="193745" y="168928"/>
                    <a:pt x="206096" y="162400"/>
                    <a:pt x="208771" y="150798"/>
                  </a:cubicBezTo>
                  <a:lnTo>
                    <a:pt x="208943" y="150092"/>
                  </a:lnTo>
                  <a:cubicBezTo>
                    <a:pt x="210890" y="141680"/>
                    <a:pt x="218125" y="135537"/>
                    <a:pt x="226751" y="134980"/>
                  </a:cubicBezTo>
                  <a:lnTo>
                    <a:pt x="234928" y="134467"/>
                  </a:lnTo>
                  <a:lnTo>
                    <a:pt x="217868" y="74770"/>
                  </a:lnTo>
                  <a:cubicBezTo>
                    <a:pt x="216006" y="68263"/>
                    <a:pt x="215813" y="61413"/>
                    <a:pt x="217269" y="54799"/>
                  </a:cubicBezTo>
                  <a:lnTo>
                    <a:pt x="220715" y="39302"/>
                  </a:lnTo>
                  <a:lnTo>
                    <a:pt x="147961" y="28900"/>
                  </a:lnTo>
                  <a:cubicBezTo>
                    <a:pt x="143466" y="28258"/>
                    <a:pt x="139100" y="26909"/>
                    <a:pt x="135033" y="24918"/>
                  </a:cubicBezTo>
                  <a:lnTo>
                    <a:pt x="88585" y="2187"/>
                  </a:lnTo>
                  <a:cubicBezTo>
                    <a:pt x="80152" y="-1944"/>
                    <a:pt x="70027" y="-103"/>
                    <a:pt x="63563" y="6703"/>
                  </a:cubicBezTo>
                  <a:lnTo>
                    <a:pt x="55793" y="14901"/>
                  </a:lnTo>
                  <a:cubicBezTo>
                    <a:pt x="51427" y="19503"/>
                    <a:pt x="45113" y="21729"/>
                    <a:pt x="38841" y="20873"/>
                  </a:cubicBezTo>
                  <a:cubicBezTo>
                    <a:pt x="27411" y="19310"/>
                    <a:pt x="17094" y="27872"/>
                    <a:pt x="16516" y="39388"/>
                  </a:cubicBezTo>
                  <a:lnTo>
                    <a:pt x="15210" y="64667"/>
                  </a:lnTo>
                  <a:cubicBezTo>
                    <a:pt x="14932" y="70210"/>
                    <a:pt x="12321" y="75390"/>
                    <a:pt x="8019" y="78901"/>
                  </a:cubicBezTo>
                  <a:lnTo>
                    <a:pt x="7227" y="79543"/>
                  </a:lnTo>
                  <a:cubicBezTo>
                    <a:pt x="2175" y="83674"/>
                    <a:pt x="-500" y="90052"/>
                    <a:pt x="78" y="96581"/>
                  </a:cubicBezTo>
                  <a:lnTo>
                    <a:pt x="1982" y="117429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19" name="Freeform: Shape 63">
              <a:extLst>
                <a:ext uri="{FF2B5EF4-FFF2-40B4-BE49-F238E27FC236}">
                  <a16:creationId xmlns:a16="http://schemas.microsoft.com/office/drawing/2014/main" id="{F6D0ECAA-929C-9DE8-8A04-E2DD347E5D4F}"/>
                </a:ext>
              </a:extLst>
            </p:cNvPr>
            <p:cNvSpPr/>
            <p:nvPr/>
          </p:nvSpPr>
          <p:spPr>
            <a:xfrm>
              <a:off x="4527846" y="4932382"/>
              <a:ext cx="394834" cy="267639"/>
            </a:xfrm>
            <a:custGeom>
              <a:avLst/>
              <a:gdLst>
                <a:gd name="connsiteX0" fmla="*/ 397589 w 428946"/>
                <a:gd name="connsiteY0" fmla="*/ 106231 h 290762"/>
                <a:gd name="connsiteX1" fmla="*/ 379887 w 428946"/>
                <a:gd name="connsiteY1" fmla="*/ 93517 h 290762"/>
                <a:gd name="connsiteX2" fmla="*/ 371411 w 428946"/>
                <a:gd name="connsiteY2" fmla="*/ 90520 h 290762"/>
                <a:gd name="connsiteX3" fmla="*/ 347973 w 428946"/>
                <a:gd name="connsiteY3" fmla="*/ 67617 h 290762"/>
                <a:gd name="connsiteX4" fmla="*/ 337956 w 428946"/>
                <a:gd name="connsiteY4" fmla="*/ 41182 h 290762"/>
                <a:gd name="connsiteX5" fmla="*/ 311906 w 428946"/>
                <a:gd name="connsiteY5" fmla="*/ 17466 h 290762"/>
                <a:gd name="connsiteX6" fmla="*/ 248570 w 428946"/>
                <a:gd name="connsiteY6" fmla="*/ 0 h 290762"/>
                <a:gd name="connsiteX7" fmla="*/ 230269 w 428946"/>
                <a:gd name="connsiteY7" fmla="*/ 3040 h 290762"/>
                <a:gd name="connsiteX8" fmla="*/ 223698 w 428946"/>
                <a:gd name="connsiteY8" fmla="*/ 24209 h 290762"/>
                <a:gd name="connsiteX9" fmla="*/ 225389 w 428946"/>
                <a:gd name="connsiteY9" fmla="*/ 25857 h 290762"/>
                <a:gd name="connsiteX10" fmla="*/ 217534 w 428946"/>
                <a:gd name="connsiteY10" fmla="*/ 47176 h 290762"/>
                <a:gd name="connsiteX11" fmla="*/ 166099 w 428946"/>
                <a:gd name="connsiteY11" fmla="*/ 50301 h 290762"/>
                <a:gd name="connsiteX12" fmla="*/ 141783 w 428946"/>
                <a:gd name="connsiteY12" fmla="*/ 60960 h 290762"/>
                <a:gd name="connsiteX13" fmla="*/ 126222 w 428946"/>
                <a:gd name="connsiteY13" fmla="*/ 75922 h 290762"/>
                <a:gd name="connsiteX14" fmla="*/ 99574 w 428946"/>
                <a:gd name="connsiteY14" fmla="*/ 86645 h 290762"/>
                <a:gd name="connsiteX15" fmla="*/ 94736 w 428946"/>
                <a:gd name="connsiteY15" fmla="*/ 86645 h 290762"/>
                <a:gd name="connsiteX16" fmla="*/ 56508 w 428946"/>
                <a:gd name="connsiteY16" fmla="*/ 108093 h 290762"/>
                <a:gd name="connsiteX17" fmla="*/ 48032 w 428946"/>
                <a:gd name="connsiteY17" fmla="*/ 121941 h 290762"/>
                <a:gd name="connsiteX18" fmla="*/ 19992 w 428946"/>
                <a:gd name="connsiteY18" fmla="*/ 140499 h 290762"/>
                <a:gd name="connsiteX19" fmla="*/ 0 w 428946"/>
                <a:gd name="connsiteY19" fmla="*/ 143453 h 290762"/>
                <a:gd name="connsiteX20" fmla="*/ 3917 w 428946"/>
                <a:gd name="connsiteY20" fmla="*/ 169716 h 290762"/>
                <a:gd name="connsiteX21" fmla="*/ 28596 w 428946"/>
                <a:gd name="connsiteY21" fmla="*/ 189537 h 290762"/>
                <a:gd name="connsiteX22" fmla="*/ 60682 w 428946"/>
                <a:gd name="connsiteY22" fmla="*/ 187332 h 290762"/>
                <a:gd name="connsiteX23" fmla="*/ 75965 w 428946"/>
                <a:gd name="connsiteY23" fmla="*/ 190950 h 290762"/>
                <a:gd name="connsiteX24" fmla="*/ 101265 w 428946"/>
                <a:gd name="connsiteY24" fmla="*/ 205912 h 290762"/>
                <a:gd name="connsiteX25" fmla="*/ 129647 w 428946"/>
                <a:gd name="connsiteY25" fmla="*/ 204991 h 290762"/>
                <a:gd name="connsiteX26" fmla="*/ 133671 w 428946"/>
                <a:gd name="connsiteY26" fmla="*/ 202251 h 290762"/>
                <a:gd name="connsiteX27" fmla="*/ 173698 w 428946"/>
                <a:gd name="connsiteY27" fmla="*/ 215757 h 290762"/>
                <a:gd name="connsiteX28" fmla="*/ 194460 w 428946"/>
                <a:gd name="connsiteY28" fmla="*/ 278023 h 290762"/>
                <a:gd name="connsiteX29" fmla="*/ 230591 w 428946"/>
                <a:gd name="connsiteY29" fmla="*/ 274534 h 290762"/>
                <a:gd name="connsiteX30" fmla="*/ 234144 w 428946"/>
                <a:gd name="connsiteY30" fmla="*/ 247137 h 290762"/>
                <a:gd name="connsiteX31" fmla="*/ 240501 w 428946"/>
                <a:gd name="connsiteY31" fmla="*/ 235385 h 290762"/>
                <a:gd name="connsiteX32" fmla="*/ 339304 w 428946"/>
                <a:gd name="connsiteY32" fmla="*/ 150709 h 290762"/>
                <a:gd name="connsiteX33" fmla="*/ 354394 w 428946"/>
                <a:gd name="connsiteY33" fmla="*/ 157644 h 290762"/>
                <a:gd name="connsiteX34" fmla="*/ 354394 w 428946"/>
                <a:gd name="connsiteY34" fmla="*/ 174917 h 290762"/>
                <a:gd name="connsiteX35" fmla="*/ 368222 w 428946"/>
                <a:gd name="connsiteY35" fmla="*/ 182752 h 290762"/>
                <a:gd name="connsiteX36" fmla="*/ 428946 w 428946"/>
                <a:gd name="connsiteY36" fmla="*/ 146321 h 290762"/>
                <a:gd name="connsiteX37" fmla="*/ 397589 w 428946"/>
                <a:gd name="connsiteY37" fmla="*/ 106252 h 29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946" h="290762">
                  <a:moveTo>
                    <a:pt x="397589" y="106231"/>
                  </a:moveTo>
                  <a:cubicBezTo>
                    <a:pt x="393029" y="100387"/>
                    <a:pt x="386886" y="95978"/>
                    <a:pt x="379887" y="93517"/>
                  </a:cubicBezTo>
                  <a:lnTo>
                    <a:pt x="371411" y="90520"/>
                  </a:lnTo>
                  <a:cubicBezTo>
                    <a:pt x="360601" y="86710"/>
                    <a:pt x="352040" y="78341"/>
                    <a:pt x="347973" y="67617"/>
                  </a:cubicBezTo>
                  <a:lnTo>
                    <a:pt x="337956" y="41182"/>
                  </a:lnTo>
                  <a:cubicBezTo>
                    <a:pt x="333546" y="29581"/>
                    <a:pt x="323872" y="20763"/>
                    <a:pt x="311906" y="17466"/>
                  </a:cubicBezTo>
                  <a:lnTo>
                    <a:pt x="248570" y="0"/>
                  </a:lnTo>
                  <a:lnTo>
                    <a:pt x="230269" y="3040"/>
                  </a:lnTo>
                  <a:cubicBezTo>
                    <a:pt x="220209" y="4709"/>
                    <a:pt x="216357" y="17124"/>
                    <a:pt x="223698" y="24209"/>
                  </a:cubicBezTo>
                  <a:lnTo>
                    <a:pt x="225389" y="25857"/>
                  </a:lnTo>
                  <a:cubicBezTo>
                    <a:pt x="233159" y="33348"/>
                    <a:pt x="228300" y="46512"/>
                    <a:pt x="217534" y="47176"/>
                  </a:cubicBezTo>
                  <a:lnTo>
                    <a:pt x="166099" y="50301"/>
                  </a:lnTo>
                  <a:cubicBezTo>
                    <a:pt x="156981" y="50857"/>
                    <a:pt x="148355" y="54624"/>
                    <a:pt x="141783" y="60960"/>
                  </a:cubicBezTo>
                  <a:lnTo>
                    <a:pt x="126222" y="75922"/>
                  </a:lnTo>
                  <a:cubicBezTo>
                    <a:pt x="119052" y="82814"/>
                    <a:pt x="109505" y="86645"/>
                    <a:pt x="99574" y="86645"/>
                  </a:cubicBezTo>
                  <a:lnTo>
                    <a:pt x="94736" y="86645"/>
                  </a:lnTo>
                  <a:cubicBezTo>
                    <a:pt x="79132" y="86645"/>
                    <a:pt x="64641" y="94779"/>
                    <a:pt x="56508" y="108093"/>
                  </a:cubicBezTo>
                  <a:lnTo>
                    <a:pt x="48032" y="121941"/>
                  </a:lnTo>
                  <a:cubicBezTo>
                    <a:pt x="41888" y="131980"/>
                    <a:pt x="31636" y="138766"/>
                    <a:pt x="19992" y="140499"/>
                  </a:cubicBezTo>
                  <a:lnTo>
                    <a:pt x="0" y="143453"/>
                  </a:lnTo>
                  <a:lnTo>
                    <a:pt x="3917" y="169716"/>
                  </a:lnTo>
                  <a:cubicBezTo>
                    <a:pt x="5715" y="181746"/>
                    <a:pt x="16460" y="190393"/>
                    <a:pt x="28596" y="189537"/>
                  </a:cubicBezTo>
                  <a:lnTo>
                    <a:pt x="60682" y="187332"/>
                  </a:lnTo>
                  <a:cubicBezTo>
                    <a:pt x="66033" y="186968"/>
                    <a:pt x="71363" y="188232"/>
                    <a:pt x="75965" y="190950"/>
                  </a:cubicBezTo>
                  <a:lnTo>
                    <a:pt x="101265" y="205912"/>
                  </a:lnTo>
                  <a:cubicBezTo>
                    <a:pt x="110105" y="211134"/>
                    <a:pt x="121171" y="210770"/>
                    <a:pt x="129647" y="204991"/>
                  </a:cubicBezTo>
                  <a:lnTo>
                    <a:pt x="133671" y="202251"/>
                  </a:lnTo>
                  <a:cubicBezTo>
                    <a:pt x="148183" y="192362"/>
                    <a:pt x="168132" y="199083"/>
                    <a:pt x="173698" y="215757"/>
                  </a:cubicBezTo>
                  <a:lnTo>
                    <a:pt x="194460" y="278023"/>
                  </a:lnTo>
                  <a:cubicBezTo>
                    <a:pt x="200710" y="296795"/>
                    <a:pt x="228044" y="294141"/>
                    <a:pt x="230591" y="274534"/>
                  </a:cubicBezTo>
                  <a:lnTo>
                    <a:pt x="234144" y="247137"/>
                  </a:lnTo>
                  <a:cubicBezTo>
                    <a:pt x="234743" y="242577"/>
                    <a:pt x="236991" y="238382"/>
                    <a:pt x="240501" y="235385"/>
                  </a:cubicBezTo>
                  <a:lnTo>
                    <a:pt x="339304" y="150709"/>
                  </a:lnTo>
                  <a:cubicBezTo>
                    <a:pt x="345233" y="145636"/>
                    <a:pt x="354394" y="149831"/>
                    <a:pt x="354394" y="157644"/>
                  </a:cubicBezTo>
                  <a:lnTo>
                    <a:pt x="354394" y="174917"/>
                  </a:lnTo>
                  <a:cubicBezTo>
                    <a:pt x="354394" y="182024"/>
                    <a:pt x="362143" y="186412"/>
                    <a:pt x="368222" y="182752"/>
                  </a:cubicBezTo>
                  <a:lnTo>
                    <a:pt x="428946" y="146321"/>
                  </a:lnTo>
                  <a:lnTo>
                    <a:pt x="397589" y="106252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20" name="Graphic 6">
              <a:extLst>
                <a:ext uri="{FF2B5EF4-FFF2-40B4-BE49-F238E27FC236}">
                  <a16:creationId xmlns:a16="http://schemas.microsoft.com/office/drawing/2014/main" id="{C5CF04E3-BBC2-0E13-A337-1D26C7371DB1}"/>
                </a:ext>
              </a:extLst>
            </p:cNvPr>
            <p:cNvGrpSpPr/>
            <p:nvPr/>
          </p:nvGrpSpPr>
          <p:grpSpPr>
            <a:xfrm>
              <a:off x="4733046" y="4746981"/>
              <a:ext cx="547901" cy="320066"/>
              <a:chOff x="6927350" y="4853594"/>
              <a:chExt cx="595237" cy="347718"/>
            </a:xfrm>
            <a:solidFill>
              <a:srgbClr val="03A9EB"/>
            </a:solidFill>
          </p:grpSpPr>
          <p:sp>
            <p:nvSpPr>
              <p:cNvPr id="1128" name="Freeform: Shape 65">
                <a:extLst>
                  <a:ext uri="{FF2B5EF4-FFF2-40B4-BE49-F238E27FC236}">
                    <a16:creationId xmlns:a16="http://schemas.microsoft.com/office/drawing/2014/main" id="{2D24FE45-704E-BD61-A7A1-04EA087DDE90}"/>
                  </a:ext>
                </a:extLst>
              </p:cNvPr>
              <p:cNvSpPr/>
              <p:nvPr/>
            </p:nvSpPr>
            <p:spPr>
              <a:xfrm>
                <a:off x="6932145" y="5092407"/>
                <a:ext cx="1198" cy="3232"/>
              </a:xfrm>
              <a:custGeom>
                <a:avLst/>
                <a:gdLst>
                  <a:gd name="connsiteX0" fmla="*/ 0 w 1198"/>
                  <a:gd name="connsiteY0" fmla="*/ 3232 h 3232"/>
                  <a:gd name="connsiteX1" fmla="*/ 1199 w 1198"/>
                  <a:gd name="connsiteY1" fmla="*/ 0 h 3232"/>
                  <a:gd name="connsiteX2" fmla="*/ 0 w 1198"/>
                  <a:gd name="connsiteY2" fmla="*/ 3232 h 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8" h="3232">
                    <a:moveTo>
                      <a:pt x="0" y="3232"/>
                    </a:moveTo>
                    <a:cubicBezTo>
                      <a:pt x="535" y="2226"/>
                      <a:pt x="942" y="1135"/>
                      <a:pt x="1199" y="0"/>
                    </a:cubicBezTo>
                    <a:cubicBezTo>
                      <a:pt x="942" y="1113"/>
                      <a:pt x="557" y="2205"/>
                      <a:pt x="0" y="323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9" name="Freeform: Shape 66">
                <a:extLst>
                  <a:ext uri="{FF2B5EF4-FFF2-40B4-BE49-F238E27FC236}">
                    <a16:creationId xmlns:a16="http://schemas.microsoft.com/office/drawing/2014/main" id="{AD89484E-F0DD-9136-BC7B-5FF81EADF22B}"/>
                  </a:ext>
                </a:extLst>
              </p:cNvPr>
              <p:cNvSpPr/>
              <p:nvPr/>
            </p:nvSpPr>
            <p:spPr>
              <a:xfrm>
                <a:off x="6953036" y="4853594"/>
                <a:ext cx="569552" cy="347718"/>
              </a:xfrm>
              <a:custGeom>
                <a:avLst/>
                <a:gdLst>
                  <a:gd name="connsiteX0" fmla="*/ 452748 w 569552"/>
                  <a:gd name="connsiteY0" fmla="*/ 88810 h 347718"/>
                  <a:gd name="connsiteX1" fmla="*/ 419614 w 569552"/>
                  <a:gd name="connsiteY1" fmla="*/ 82089 h 347718"/>
                  <a:gd name="connsiteX2" fmla="*/ 395448 w 569552"/>
                  <a:gd name="connsiteY2" fmla="*/ 85942 h 347718"/>
                  <a:gd name="connsiteX3" fmla="*/ 374943 w 569552"/>
                  <a:gd name="connsiteY3" fmla="*/ 68433 h 347718"/>
                  <a:gd name="connsiteX4" fmla="*/ 371068 w 569552"/>
                  <a:gd name="connsiteY4" fmla="*/ 57367 h 347718"/>
                  <a:gd name="connsiteX5" fmla="*/ 334231 w 569552"/>
                  <a:gd name="connsiteY5" fmla="*/ 11326 h 347718"/>
                  <a:gd name="connsiteX6" fmla="*/ 321967 w 569552"/>
                  <a:gd name="connsiteY6" fmla="*/ 4733 h 347718"/>
                  <a:gd name="connsiteX7" fmla="*/ 269376 w 569552"/>
                  <a:gd name="connsiteY7" fmla="*/ 67 h 347718"/>
                  <a:gd name="connsiteX8" fmla="*/ 262013 w 569552"/>
                  <a:gd name="connsiteY8" fmla="*/ 966 h 347718"/>
                  <a:gd name="connsiteX9" fmla="*/ 240009 w 569552"/>
                  <a:gd name="connsiteY9" fmla="*/ 8586 h 347718"/>
                  <a:gd name="connsiteX10" fmla="*/ 218433 w 569552"/>
                  <a:gd name="connsiteY10" fmla="*/ 6274 h 347718"/>
                  <a:gd name="connsiteX11" fmla="*/ 218369 w 569552"/>
                  <a:gd name="connsiteY11" fmla="*/ 6231 h 347718"/>
                  <a:gd name="connsiteX12" fmla="*/ 183008 w 569552"/>
                  <a:gd name="connsiteY12" fmla="*/ 15350 h 347718"/>
                  <a:gd name="connsiteX13" fmla="*/ 171536 w 569552"/>
                  <a:gd name="connsiteY13" fmla="*/ 25859 h 347718"/>
                  <a:gd name="connsiteX14" fmla="*/ 141248 w 569552"/>
                  <a:gd name="connsiteY14" fmla="*/ 39772 h 347718"/>
                  <a:gd name="connsiteX15" fmla="*/ 126415 w 569552"/>
                  <a:gd name="connsiteY15" fmla="*/ 62910 h 347718"/>
                  <a:gd name="connsiteX16" fmla="*/ 126415 w 569552"/>
                  <a:gd name="connsiteY16" fmla="*/ 102487 h 347718"/>
                  <a:gd name="connsiteX17" fmla="*/ 102806 w 569552"/>
                  <a:gd name="connsiteY17" fmla="*/ 127338 h 347718"/>
                  <a:gd name="connsiteX18" fmla="*/ 83349 w 569552"/>
                  <a:gd name="connsiteY18" fmla="*/ 128344 h 347718"/>
                  <a:gd name="connsiteX19" fmla="*/ 64064 w 569552"/>
                  <a:gd name="connsiteY19" fmla="*/ 139175 h 347718"/>
                  <a:gd name="connsiteX20" fmla="*/ 55202 w 569552"/>
                  <a:gd name="connsiteY20" fmla="*/ 152167 h 347718"/>
                  <a:gd name="connsiteX21" fmla="*/ 40198 w 569552"/>
                  <a:gd name="connsiteY21" fmla="*/ 162398 h 347718"/>
                  <a:gd name="connsiteX22" fmla="*/ 0 w 569552"/>
                  <a:gd name="connsiteY22" fmla="*/ 171581 h 347718"/>
                  <a:gd name="connsiteX23" fmla="*/ 0 w 569552"/>
                  <a:gd name="connsiteY23" fmla="*/ 201419 h 347718"/>
                  <a:gd name="connsiteX24" fmla="*/ 63336 w 569552"/>
                  <a:gd name="connsiteY24" fmla="*/ 218885 h 347718"/>
                  <a:gd name="connsiteX25" fmla="*/ 89385 w 569552"/>
                  <a:gd name="connsiteY25" fmla="*/ 242601 h 347718"/>
                  <a:gd name="connsiteX26" fmla="*/ 99402 w 569552"/>
                  <a:gd name="connsiteY26" fmla="*/ 269036 h 347718"/>
                  <a:gd name="connsiteX27" fmla="*/ 122840 w 569552"/>
                  <a:gd name="connsiteY27" fmla="*/ 291938 h 347718"/>
                  <a:gd name="connsiteX28" fmla="*/ 131317 w 569552"/>
                  <a:gd name="connsiteY28" fmla="*/ 294935 h 347718"/>
                  <a:gd name="connsiteX29" fmla="*/ 149018 w 569552"/>
                  <a:gd name="connsiteY29" fmla="*/ 307650 h 347718"/>
                  <a:gd name="connsiteX30" fmla="*/ 180376 w 569552"/>
                  <a:gd name="connsiteY30" fmla="*/ 347719 h 347718"/>
                  <a:gd name="connsiteX31" fmla="*/ 224619 w 569552"/>
                  <a:gd name="connsiteY31" fmla="*/ 320963 h 347718"/>
                  <a:gd name="connsiteX32" fmla="*/ 258780 w 569552"/>
                  <a:gd name="connsiteY32" fmla="*/ 320107 h 347718"/>
                  <a:gd name="connsiteX33" fmla="*/ 258780 w 569552"/>
                  <a:gd name="connsiteY33" fmla="*/ 320107 h 347718"/>
                  <a:gd name="connsiteX34" fmla="*/ 296067 w 569552"/>
                  <a:gd name="connsiteY34" fmla="*/ 317110 h 347718"/>
                  <a:gd name="connsiteX35" fmla="*/ 298079 w 569552"/>
                  <a:gd name="connsiteY35" fmla="*/ 315569 h 347718"/>
                  <a:gd name="connsiteX36" fmla="*/ 342301 w 569552"/>
                  <a:gd name="connsiteY36" fmla="*/ 317517 h 347718"/>
                  <a:gd name="connsiteX37" fmla="*/ 353452 w 569552"/>
                  <a:gd name="connsiteY37" fmla="*/ 327748 h 347718"/>
                  <a:gd name="connsiteX38" fmla="*/ 383119 w 569552"/>
                  <a:gd name="connsiteY38" fmla="*/ 322033 h 347718"/>
                  <a:gd name="connsiteX39" fmla="*/ 384788 w 569552"/>
                  <a:gd name="connsiteY39" fmla="*/ 318587 h 347718"/>
                  <a:gd name="connsiteX40" fmla="*/ 403946 w 569552"/>
                  <a:gd name="connsiteY40" fmla="*/ 307671 h 347718"/>
                  <a:gd name="connsiteX41" fmla="*/ 403946 w 569552"/>
                  <a:gd name="connsiteY41" fmla="*/ 307671 h 347718"/>
                  <a:gd name="connsiteX42" fmla="*/ 427726 w 569552"/>
                  <a:gd name="connsiteY42" fmla="*/ 276527 h 347718"/>
                  <a:gd name="connsiteX43" fmla="*/ 415055 w 569552"/>
                  <a:gd name="connsiteY43" fmla="*/ 242044 h 347718"/>
                  <a:gd name="connsiteX44" fmla="*/ 437615 w 569552"/>
                  <a:gd name="connsiteY44" fmla="*/ 224258 h 347718"/>
                  <a:gd name="connsiteX45" fmla="*/ 465826 w 569552"/>
                  <a:gd name="connsiteY45" fmla="*/ 243051 h 347718"/>
                  <a:gd name="connsiteX46" fmla="*/ 503819 w 569552"/>
                  <a:gd name="connsiteY46" fmla="*/ 230486 h 347718"/>
                  <a:gd name="connsiteX47" fmla="*/ 516362 w 569552"/>
                  <a:gd name="connsiteY47" fmla="*/ 195532 h 347718"/>
                  <a:gd name="connsiteX48" fmla="*/ 529162 w 569552"/>
                  <a:gd name="connsiteY48" fmla="*/ 181256 h 347718"/>
                  <a:gd name="connsiteX49" fmla="*/ 569552 w 569552"/>
                  <a:gd name="connsiteY49" fmla="*/ 161628 h 347718"/>
                  <a:gd name="connsiteX50" fmla="*/ 452769 w 569552"/>
                  <a:gd name="connsiteY50" fmla="*/ 88789 h 3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69552" h="347718">
                    <a:moveTo>
                      <a:pt x="452748" y="88810"/>
                    </a:moveTo>
                    <a:cubicBezTo>
                      <a:pt x="442881" y="82645"/>
                      <a:pt x="431108" y="80270"/>
                      <a:pt x="419614" y="82089"/>
                    </a:cubicBezTo>
                    <a:lnTo>
                      <a:pt x="395448" y="85942"/>
                    </a:lnTo>
                    <a:cubicBezTo>
                      <a:pt x="384682" y="87654"/>
                      <a:pt x="374943" y="79328"/>
                      <a:pt x="374943" y="68433"/>
                    </a:cubicBezTo>
                    <a:cubicBezTo>
                      <a:pt x="374943" y="64409"/>
                      <a:pt x="373572" y="60492"/>
                      <a:pt x="371068" y="57367"/>
                    </a:cubicBezTo>
                    <a:lnTo>
                      <a:pt x="334231" y="11326"/>
                    </a:lnTo>
                    <a:cubicBezTo>
                      <a:pt x="331213" y="7559"/>
                      <a:pt x="326783" y="5161"/>
                      <a:pt x="321967" y="4733"/>
                    </a:cubicBezTo>
                    <a:lnTo>
                      <a:pt x="269376" y="67"/>
                    </a:lnTo>
                    <a:cubicBezTo>
                      <a:pt x="266893" y="-147"/>
                      <a:pt x="264367" y="152"/>
                      <a:pt x="262013" y="966"/>
                    </a:cubicBezTo>
                    <a:lnTo>
                      <a:pt x="240009" y="8586"/>
                    </a:lnTo>
                    <a:cubicBezTo>
                      <a:pt x="232838" y="11069"/>
                      <a:pt x="224918" y="10213"/>
                      <a:pt x="218433" y="6274"/>
                    </a:cubicBezTo>
                    <a:lnTo>
                      <a:pt x="218369" y="6231"/>
                    </a:lnTo>
                    <a:cubicBezTo>
                      <a:pt x="206125" y="-1217"/>
                      <a:pt x="190136" y="2892"/>
                      <a:pt x="183008" y="15350"/>
                    </a:cubicBezTo>
                    <a:cubicBezTo>
                      <a:pt x="180376" y="19973"/>
                      <a:pt x="176352" y="23633"/>
                      <a:pt x="171536" y="25859"/>
                    </a:cubicBezTo>
                    <a:lnTo>
                      <a:pt x="141248" y="39772"/>
                    </a:lnTo>
                    <a:cubicBezTo>
                      <a:pt x="132216" y="43925"/>
                      <a:pt x="126415" y="52957"/>
                      <a:pt x="126415" y="62910"/>
                    </a:cubicBezTo>
                    <a:lnTo>
                      <a:pt x="126415" y="102487"/>
                    </a:lnTo>
                    <a:cubicBezTo>
                      <a:pt x="126415" y="115736"/>
                      <a:pt x="116034" y="126653"/>
                      <a:pt x="102806" y="127338"/>
                    </a:cubicBezTo>
                    <a:lnTo>
                      <a:pt x="83349" y="128344"/>
                    </a:lnTo>
                    <a:cubicBezTo>
                      <a:pt x="75579" y="128751"/>
                      <a:pt x="68452" y="132753"/>
                      <a:pt x="64064" y="139175"/>
                    </a:cubicBezTo>
                    <a:lnTo>
                      <a:pt x="55202" y="152167"/>
                    </a:lnTo>
                    <a:cubicBezTo>
                      <a:pt x="51670" y="157347"/>
                      <a:pt x="46298" y="161007"/>
                      <a:pt x="40198" y="162398"/>
                    </a:cubicBezTo>
                    <a:lnTo>
                      <a:pt x="0" y="171581"/>
                    </a:lnTo>
                    <a:lnTo>
                      <a:pt x="0" y="201419"/>
                    </a:lnTo>
                    <a:lnTo>
                      <a:pt x="63336" y="218885"/>
                    </a:lnTo>
                    <a:cubicBezTo>
                      <a:pt x="75301" y="222182"/>
                      <a:pt x="84976" y="231000"/>
                      <a:pt x="89385" y="242601"/>
                    </a:cubicBezTo>
                    <a:lnTo>
                      <a:pt x="99402" y="269036"/>
                    </a:lnTo>
                    <a:cubicBezTo>
                      <a:pt x="103469" y="279738"/>
                      <a:pt x="112031" y="288128"/>
                      <a:pt x="122840" y="291938"/>
                    </a:cubicBezTo>
                    <a:lnTo>
                      <a:pt x="131317" y="294935"/>
                    </a:lnTo>
                    <a:cubicBezTo>
                      <a:pt x="138316" y="297397"/>
                      <a:pt x="144438" y="301806"/>
                      <a:pt x="149018" y="307650"/>
                    </a:cubicBezTo>
                    <a:lnTo>
                      <a:pt x="180376" y="347719"/>
                    </a:lnTo>
                    <a:lnTo>
                      <a:pt x="224619" y="320963"/>
                    </a:lnTo>
                    <a:cubicBezTo>
                      <a:pt x="235043" y="314649"/>
                      <a:pt x="248035" y="314327"/>
                      <a:pt x="258780" y="320107"/>
                    </a:cubicBezTo>
                    <a:lnTo>
                      <a:pt x="258780" y="320107"/>
                    </a:lnTo>
                    <a:cubicBezTo>
                      <a:pt x="270724" y="326528"/>
                      <a:pt x="285300" y="325372"/>
                      <a:pt x="296067" y="317110"/>
                    </a:cubicBezTo>
                    <a:lnTo>
                      <a:pt x="298079" y="315569"/>
                    </a:lnTo>
                    <a:cubicBezTo>
                      <a:pt x="311350" y="305402"/>
                      <a:pt x="329993" y="306216"/>
                      <a:pt x="342301" y="317517"/>
                    </a:cubicBezTo>
                    <a:lnTo>
                      <a:pt x="353452" y="327748"/>
                    </a:lnTo>
                    <a:cubicBezTo>
                      <a:pt x="362763" y="336267"/>
                      <a:pt x="377640" y="333399"/>
                      <a:pt x="383119" y="322033"/>
                    </a:cubicBezTo>
                    <a:lnTo>
                      <a:pt x="384788" y="318587"/>
                    </a:lnTo>
                    <a:cubicBezTo>
                      <a:pt x="388278" y="311331"/>
                      <a:pt x="395919" y="306964"/>
                      <a:pt x="403946" y="307671"/>
                    </a:cubicBezTo>
                    <a:lnTo>
                      <a:pt x="403946" y="307671"/>
                    </a:lnTo>
                    <a:cubicBezTo>
                      <a:pt x="420877" y="309126"/>
                      <a:pt x="433591" y="292474"/>
                      <a:pt x="427726" y="276527"/>
                    </a:cubicBezTo>
                    <a:lnTo>
                      <a:pt x="415055" y="242044"/>
                    </a:lnTo>
                    <a:cubicBezTo>
                      <a:pt x="410024" y="228324"/>
                      <a:pt x="425457" y="216167"/>
                      <a:pt x="437615" y="224258"/>
                    </a:cubicBezTo>
                    <a:lnTo>
                      <a:pt x="465826" y="243051"/>
                    </a:lnTo>
                    <a:cubicBezTo>
                      <a:pt x="479568" y="252212"/>
                      <a:pt x="498232" y="246026"/>
                      <a:pt x="503819" y="230486"/>
                    </a:cubicBezTo>
                    <a:lnTo>
                      <a:pt x="516362" y="195532"/>
                    </a:lnTo>
                    <a:cubicBezTo>
                      <a:pt x="518609" y="189283"/>
                      <a:pt x="523190" y="184167"/>
                      <a:pt x="529162" y="181256"/>
                    </a:cubicBezTo>
                    <a:lnTo>
                      <a:pt x="569552" y="161628"/>
                    </a:lnTo>
                    <a:lnTo>
                      <a:pt x="452769" y="88789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30" name="Freeform: Shape 67">
                <a:extLst>
                  <a:ext uri="{FF2B5EF4-FFF2-40B4-BE49-F238E27FC236}">
                    <a16:creationId xmlns:a16="http://schemas.microsoft.com/office/drawing/2014/main" id="{A7200611-BBB9-E0CC-AB94-03779FC83C7A}"/>
                  </a:ext>
                </a:extLst>
              </p:cNvPr>
              <p:cNvSpPr/>
              <p:nvPr/>
            </p:nvSpPr>
            <p:spPr>
              <a:xfrm>
                <a:off x="6927350" y="5098443"/>
                <a:ext cx="2761" cy="2161"/>
              </a:xfrm>
              <a:custGeom>
                <a:avLst/>
                <a:gdLst>
                  <a:gd name="connsiteX0" fmla="*/ 0 w 2761"/>
                  <a:gd name="connsiteY0" fmla="*/ 2162 h 2161"/>
                  <a:gd name="connsiteX1" fmla="*/ 2761 w 2761"/>
                  <a:gd name="connsiteY1" fmla="*/ 0 h 2161"/>
                  <a:gd name="connsiteX2" fmla="*/ 0 w 2761"/>
                  <a:gd name="connsiteY2" fmla="*/ 2162 h 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" h="2161">
                    <a:moveTo>
                      <a:pt x="0" y="2162"/>
                    </a:moveTo>
                    <a:cubicBezTo>
                      <a:pt x="1049" y="1584"/>
                      <a:pt x="1969" y="835"/>
                      <a:pt x="2761" y="0"/>
                    </a:cubicBezTo>
                    <a:cubicBezTo>
                      <a:pt x="1948" y="835"/>
                      <a:pt x="1027" y="1562"/>
                      <a:pt x="0" y="216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21" name="Freeform: Shape 68">
              <a:extLst>
                <a:ext uri="{FF2B5EF4-FFF2-40B4-BE49-F238E27FC236}">
                  <a16:creationId xmlns:a16="http://schemas.microsoft.com/office/drawing/2014/main" id="{239303B0-2F58-D1BB-F0D3-BF118D6CB10F}"/>
                </a:ext>
              </a:extLst>
            </p:cNvPr>
            <p:cNvSpPr/>
            <p:nvPr/>
          </p:nvSpPr>
          <p:spPr>
            <a:xfrm>
              <a:off x="1977378" y="3959322"/>
              <a:ext cx="1713595" cy="1824152"/>
            </a:xfrm>
            <a:custGeom>
              <a:avLst/>
              <a:gdLst>
                <a:gd name="connsiteX0" fmla="*/ 1065200 w 1861641"/>
                <a:gd name="connsiteY0" fmla="*/ 663586 h 1981750"/>
                <a:gd name="connsiteX1" fmla="*/ 1068389 w 1861641"/>
                <a:gd name="connsiteY1" fmla="*/ 679489 h 1981750"/>
                <a:gd name="connsiteX2" fmla="*/ 1066655 w 1861641"/>
                <a:gd name="connsiteY2" fmla="*/ 686788 h 1981750"/>
                <a:gd name="connsiteX3" fmla="*/ 1059442 w 1861641"/>
                <a:gd name="connsiteY3" fmla="*/ 695970 h 1981750"/>
                <a:gd name="connsiteX4" fmla="*/ 1046471 w 1861641"/>
                <a:gd name="connsiteY4" fmla="*/ 697191 h 1981750"/>
                <a:gd name="connsiteX5" fmla="*/ 1045872 w 1861641"/>
                <a:gd name="connsiteY5" fmla="*/ 696655 h 1981750"/>
                <a:gd name="connsiteX6" fmla="*/ 1042896 w 1861641"/>
                <a:gd name="connsiteY6" fmla="*/ 688693 h 1981750"/>
                <a:gd name="connsiteX7" fmla="*/ 1046064 w 1861641"/>
                <a:gd name="connsiteY7" fmla="*/ 665469 h 1981750"/>
                <a:gd name="connsiteX8" fmla="*/ 1048911 w 1861641"/>
                <a:gd name="connsiteY8" fmla="*/ 660032 h 1981750"/>
                <a:gd name="connsiteX9" fmla="*/ 1050388 w 1861641"/>
                <a:gd name="connsiteY9" fmla="*/ 658684 h 1981750"/>
                <a:gd name="connsiteX10" fmla="*/ 1065221 w 1861641"/>
                <a:gd name="connsiteY10" fmla="*/ 663564 h 1981750"/>
                <a:gd name="connsiteX11" fmla="*/ 580602 w 1861641"/>
                <a:gd name="connsiteY11" fmla="*/ 122865 h 1981750"/>
                <a:gd name="connsiteX12" fmla="*/ 567738 w 1861641"/>
                <a:gd name="connsiteY12" fmla="*/ 112099 h 1981750"/>
                <a:gd name="connsiteX13" fmla="*/ 547554 w 1861641"/>
                <a:gd name="connsiteY13" fmla="*/ 114432 h 1981750"/>
                <a:gd name="connsiteX14" fmla="*/ 547554 w 1861641"/>
                <a:gd name="connsiteY14" fmla="*/ 114432 h 1981750"/>
                <a:gd name="connsiteX15" fmla="*/ 537087 w 1861641"/>
                <a:gd name="connsiteY15" fmla="*/ 120018 h 1981750"/>
                <a:gd name="connsiteX16" fmla="*/ 529895 w 1861641"/>
                <a:gd name="connsiteY16" fmla="*/ 120404 h 1981750"/>
                <a:gd name="connsiteX17" fmla="*/ 516645 w 1861641"/>
                <a:gd name="connsiteY17" fmla="*/ 134381 h 1981750"/>
                <a:gd name="connsiteX18" fmla="*/ 516645 w 1861641"/>
                <a:gd name="connsiteY18" fmla="*/ 151354 h 1981750"/>
                <a:gd name="connsiteX19" fmla="*/ 523302 w 1861641"/>
                <a:gd name="connsiteY19" fmla="*/ 158568 h 1981750"/>
                <a:gd name="connsiteX20" fmla="*/ 529638 w 1861641"/>
                <a:gd name="connsiteY20" fmla="*/ 159081 h 1981750"/>
                <a:gd name="connsiteX21" fmla="*/ 532784 w 1861641"/>
                <a:gd name="connsiteY21" fmla="*/ 172502 h 1981750"/>
                <a:gd name="connsiteX22" fmla="*/ 532784 w 1861641"/>
                <a:gd name="connsiteY22" fmla="*/ 172502 h 1981750"/>
                <a:gd name="connsiteX23" fmla="*/ 529916 w 1861641"/>
                <a:gd name="connsiteY23" fmla="*/ 175713 h 1981750"/>
                <a:gd name="connsiteX24" fmla="*/ 524972 w 1861641"/>
                <a:gd name="connsiteY24" fmla="*/ 186565 h 1981750"/>
                <a:gd name="connsiteX25" fmla="*/ 520948 w 1861641"/>
                <a:gd name="connsiteY25" fmla="*/ 190332 h 1981750"/>
                <a:gd name="connsiteX26" fmla="*/ 505258 w 1861641"/>
                <a:gd name="connsiteY26" fmla="*/ 196304 h 1981750"/>
                <a:gd name="connsiteX27" fmla="*/ 508340 w 1861641"/>
                <a:gd name="connsiteY27" fmla="*/ 224365 h 1981750"/>
                <a:gd name="connsiteX28" fmla="*/ 524330 w 1861641"/>
                <a:gd name="connsiteY28" fmla="*/ 226698 h 1981750"/>
                <a:gd name="connsiteX29" fmla="*/ 533448 w 1861641"/>
                <a:gd name="connsiteY29" fmla="*/ 233697 h 1981750"/>
                <a:gd name="connsiteX30" fmla="*/ 533448 w 1861641"/>
                <a:gd name="connsiteY30" fmla="*/ 233697 h 1981750"/>
                <a:gd name="connsiteX31" fmla="*/ 551364 w 1861641"/>
                <a:gd name="connsiteY31" fmla="*/ 238428 h 1981750"/>
                <a:gd name="connsiteX32" fmla="*/ 553311 w 1861641"/>
                <a:gd name="connsiteY32" fmla="*/ 236951 h 1981750"/>
                <a:gd name="connsiteX33" fmla="*/ 592653 w 1861641"/>
                <a:gd name="connsiteY33" fmla="*/ 241039 h 1981750"/>
                <a:gd name="connsiteX34" fmla="*/ 607293 w 1861641"/>
                <a:gd name="connsiteY34" fmla="*/ 257928 h 1981750"/>
                <a:gd name="connsiteX35" fmla="*/ 618231 w 1861641"/>
                <a:gd name="connsiteY35" fmla="*/ 265761 h 1981750"/>
                <a:gd name="connsiteX36" fmla="*/ 639443 w 1861641"/>
                <a:gd name="connsiteY36" fmla="*/ 274409 h 1981750"/>
                <a:gd name="connsiteX37" fmla="*/ 648540 w 1861641"/>
                <a:gd name="connsiteY37" fmla="*/ 290248 h 1981750"/>
                <a:gd name="connsiteX38" fmla="*/ 648540 w 1861641"/>
                <a:gd name="connsiteY38" fmla="*/ 290248 h 1981750"/>
                <a:gd name="connsiteX39" fmla="*/ 664401 w 1861641"/>
                <a:gd name="connsiteY39" fmla="*/ 307136 h 1981750"/>
                <a:gd name="connsiteX40" fmla="*/ 691477 w 1861641"/>
                <a:gd name="connsiteY40" fmla="*/ 304996 h 1981750"/>
                <a:gd name="connsiteX41" fmla="*/ 704834 w 1861641"/>
                <a:gd name="connsiteY41" fmla="*/ 297483 h 1981750"/>
                <a:gd name="connsiteX42" fmla="*/ 713631 w 1861641"/>
                <a:gd name="connsiteY42" fmla="*/ 285325 h 1981750"/>
                <a:gd name="connsiteX43" fmla="*/ 726410 w 1861641"/>
                <a:gd name="connsiteY43" fmla="*/ 277876 h 1981750"/>
                <a:gd name="connsiteX44" fmla="*/ 734672 w 1861641"/>
                <a:gd name="connsiteY44" fmla="*/ 276956 h 1981750"/>
                <a:gd name="connsiteX45" fmla="*/ 754877 w 1861641"/>
                <a:gd name="connsiteY45" fmla="*/ 296605 h 1981750"/>
                <a:gd name="connsiteX46" fmla="*/ 754877 w 1861641"/>
                <a:gd name="connsiteY46" fmla="*/ 296605 h 1981750"/>
                <a:gd name="connsiteX47" fmla="*/ 742463 w 1861641"/>
                <a:gd name="connsiteY47" fmla="*/ 312402 h 1981750"/>
                <a:gd name="connsiteX48" fmla="*/ 720181 w 1861641"/>
                <a:gd name="connsiteY48" fmla="*/ 319829 h 1981750"/>
                <a:gd name="connsiteX49" fmla="*/ 712283 w 1861641"/>
                <a:gd name="connsiteY49" fmla="*/ 325052 h 1981750"/>
                <a:gd name="connsiteX50" fmla="*/ 696529 w 1861641"/>
                <a:gd name="connsiteY50" fmla="*/ 342860 h 1981750"/>
                <a:gd name="connsiteX51" fmla="*/ 667654 w 1861641"/>
                <a:gd name="connsiteY51" fmla="*/ 344380 h 1981750"/>
                <a:gd name="connsiteX52" fmla="*/ 667654 w 1861641"/>
                <a:gd name="connsiteY52" fmla="*/ 344380 h 1981750"/>
                <a:gd name="connsiteX53" fmla="*/ 644088 w 1861641"/>
                <a:gd name="connsiteY53" fmla="*/ 352257 h 1981750"/>
                <a:gd name="connsiteX54" fmla="*/ 638330 w 1861641"/>
                <a:gd name="connsiteY54" fmla="*/ 383144 h 1981750"/>
                <a:gd name="connsiteX55" fmla="*/ 633514 w 1861641"/>
                <a:gd name="connsiteY55" fmla="*/ 391406 h 1981750"/>
                <a:gd name="connsiteX56" fmla="*/ 599203 w 1861641"/>
                <a:gd name="connsiteY56" fmla="*/ 420366 h 1981750"/>
                <a:gd name="connsiteX57" fmla="*/ 591647 w 1861641"/>
                <a:gd name="connsiteY57" fmla="*/ 435970 h 1981750"/>
                <a:gd name="connsiteX58" fmla="*/ 591347 w 1861641"/>
                <a:gd name="connsiteY58" fmla="*/ 445581 h 1981750"/>
                <a:gd name="connsiteX59" fmla="*/ 615299 w 1861641"/>
                <a:gd name="connsiteY59" fmla="*/ 467413 h 1981750"/>
                <a:gd name="connsiteX60" fmla="*/ 664850 w 1861641"/>
                <a:gd name="connsiteY60" fmla="*/ 461227 h 1981750"/>
                <a:gd name="connsiteX61" fmla="*/ 674397 w 1861641"/>
                <a:gd name="connsiteY61" fmla="*/ 457567 h 1981750"/>
                <a:gd name="connsiteX62" fmla="*/ 720074 w 1861641"/>
                <a:gd name="connsiteY62" fmla="*/ 425717 h 1981750"/>
                <a:gd name="connsiteX63" fmla="*/ 739744 w 1861641"/>
                <a:gd name="connsiteY63" fmla="*/ 428414 h 1981750"/>
                <a:gd name="connsiteX64" fmla="*/ 739744 w 1861641"/>
                <a:gd name="connsiteY64" fmla="*/ 428414 h 1981750"/>
                <a:gd name="connsiteX65" fmla="*/ 735421 w 1861641"/>
                <a:gd name="connsiteY65" fmla="*/ 450589 h 1981750"/>
                <a:gd name="connsiteX66" fmla="*/ 669259 w 1861641"/>
                <a:gd name="connsiteY66" fmla="*/ 486485 h 1981750"/>
                <a:gd name="connsiteX67" fmla="*/ 664979 w 1861641"/>
                <a:gd name="connsiteY67" fmla="*/ 488004 h 1981750"/>
                <a:gd name="connsiteX68" fmla="*/ 611660 w 1861641"/>
                <a:gd name="connsiteY68" fmla="*/ 498000 h 1981750"/>
                <a:gd name="connsiteX69" fmla="*/ 586874 w 1861641"/>
                <a:gd name="connsiteY69" fmla="*/ 496416 h 1981750"/>
                <a:gd name="connsiteX70" fmla="*/ 566475 w 1861641"/>
                <a:gd name="connsiteY70" fmla="*/ 489803 h 1981750"/>
                <a:gd name="connsiteX71" fmla="*/ 562258 w 1861641"/>
                <a:gd name="connsiteY71" fmla="*/ 497208 h 1981750"/>
                <a:gd name="connsiteX72" fmla="*/ 569365 w 1861641"/>
                <a:gd name="connsiteY72" fmla="*/ 503480 h 1981750"/>
                <a:gd name="connsiteX73" fmla="*/ 561252 w 1861641"/>
                <a:gd name="connsiteY73" fmla="*/ 520903 h 1981750"/>
                <a:gd name="connsiteX74" fmla="*/ 543765 w 1861641"/>
                <a:gd name="connsiteY74" fmla="*/ 518270 h 1981750"/>
                <a:gd name="connsiteX75" fmla="*/ 535909 w 1861641"/>
                <a:gd name="connsiteY75" fmla="*/ 511956 h 1981750"/>
                <a:gd name="connsiteX76" fmla="*/ 530323 w 1861641"/>
                <a:gd name="connsiteY76" fmla="*/ 497444 h 1981750"/>
                <a:gd name="connsiteX77" fmla="*/ 505686 w 1861641"/>
                <a:gd name="connsiteY77" fmla="*/ 478822 h 1981750"/>
                <a:gd name="connsiteX78" fmla="*/ 505686 w 1861641"/>
                <a:gd name="connsiteY78" fmla="*/ 478822 h 1981750"/>
                <a:gd name="connsiteX79" fmla="*/ 482955 w 1861641"/>
                <a:gd name="connsiteY79" fmla="*/ 486677 h 1981750"/>
                <a:gd name="connsiteX80" fmla="*/ 475891 w 1861641"/>
                <a:gd name="connsiteY80" fmla="*/ 493356 h 1981750"/>
                <a:gd name="connsiteX81" fmla="*/ 466730 w 1861641"/>
                <a:gd name="connsiteY81" fmla="*/ 514032 h 1981750"/>
                <a:gd name="connsiteX82" fmla="*/ 465981 w 1861641"/>
                <a:gd name="connsiteY82" fmla="*/ 552004 h 1981750"/>
                <a:gd name="connsiteX83" fmla="*/ 474372 w 1861641"/>
                <a:gd name="connsiteY83" fmla="*/ 553823 h 1981750"/>
                <a:gd name="connsiteX84" fmla="*/ 477796 w 1861641"/>
                <a:gd name="connsiteY84" fmla="*/ 545904 h 1981750"/>
                <a:gd name="connsiteX85" fmla="*/ 488242 w 1861641"/>
                <a:gd name="connsiteY85" fmla="*/ 546610 h 1981750"/>
                <a:gd name="connsiteX86" fmla="*/ 498494 w 1861641"/>
                <a:gd name="connsiteY86" fmla="*/ 582934 h 1981750"/>
                <a:gd name="connsiteX87" fmla="*/ 503846 w 1861641"/>
                <a:gd name="connsiteY87" fmla="*/ 586979 h 1981750"/>
                <a:gd name="connsiteX88" fmla="*/ 520627 w 1861641"/>
                <a:gd name="connsiteY88" fmla="*/ 586979 h 1981750"/>
                <a:gd name="connsiteX89" fmla="*/ 526320 w 1861641"/>
                <a:gd name="connsiteY89" fmla="*/ 588841 h 1981750"/>
                <a:gd name="connsiteX90" fmla="*/ 529724 w 1861641"/>
                <a:gd name="connsiteY90" fmla="*/ 591345 h 1981750"/>
                <a:gd name="connsiteX91" fmla="*/ 545071 w 1861641"/>
                <a:gd name="connsiteY91" fmla="*/ 583575 h 1981750"/>
                <a:gd name="connsiteX92" fmla="*/ 545071 w 1861641"/>
                <a:gd name="connsiteY92" fmla="*/ 583575 h 1981750"/>
                <a:gd name="connsiteX93" fmla="*/ 554446 w 1861641"/>
                <a:gd name="connsiteY93" fmla="*/ 573943 h 1981750"/>
                <a:gd name="connsiteX94" fmla="*/ 635440 w 1861641"/>
                <a:gd name="connsiteY94" fmla="*/ 571653 h 1981750"/>
                <a:gd name="connsiteX95" fmla="*/ 651879 w 1861641"/>
                <a:gd name="connsiteY95" fmla="*/ 562749 h 1981750"/>
                <a:gd name="connsiteX96" fmla="*/ 651879 w 1861641"/>
                <a:gd name="connsiteY96" fmla="*/ 562749 h 1981750"/>
                <a:gd name="connsiteX97" fmla="*/ 670629 w 1861641"/>
                <a:gd name="connsiteY97" fmla="*/ 553888 h 1981750"/>
                <a:gd name="connsiteX98" fmla="*/ 706460 w 1861641"/>
                <a:gd name="connsiteY98" fmla="*/ 556863 h 1981750"/>
                <a:gd name="connsiteX99" fmla="*/ 741029 w 1861641"/>
                <a:gd name="connsiteY99" fmla="*/ 543720 h 1981750"/>
                <a:gd name="connsiteX100" fmla="*/ 742099 w 1861641"/>
                <a:gd name="connsiteY100" fmla="*/ 542607 h 1981750"/>
                <a:gd name="connsiteX101" fmla="*/ 774441 w 1861641"/>
                <a:gd name="connsiteY101" fmla="*/ 529337 h 1981750"/>
                <a:gd name="connsiteX102" fmla="*/ 774441 w 1861641"/>
                <a:gd name="connsiteY102" fmla="*/ 529337 h 1981750"/>
                <a:gd name="connsiteX103" fmla="*/ 813355 w 1861641"/>
                <a:gd name="connsiteY103" fmla="*/ 507054 h 1981750"/>
                <a:gd name="connsiteX104" fmla="*/ 818256 w 1861641"/>
                <a:gd name="connsiteY104" fmla="*/ 498086 h 1981750"/>
                <a:gd name="connsiteX105" fmla="*/ 842293 w 1861641"/>
                <a:gd name="connsiteY105" fmla="*/ 477966 h 1981750"/>
                <a:gd name="connsiteX106" fmla="*/ 852889 w 1861641"/>
                <a:gd name="connsiteY106" fmla="*/ 474434 h 1981750"/>
                <a:gd name="connsiteX107" fmla="*/ 865025 w 1861641"/>
                <a:gd name="connsiteY107" fmla="*/ 492221 h 1981750"/>
                <a:gd name="connsiteX108" fmla="*/ 849464 w 1861641"/>
                <a:gd name="connsiteY108" fmla="*/ 510907 h 1981750"/>
                <a:gd name="connsiteX109" fmla="*/ 863848 w 1861641"/>
                <a:gd name="connsiteY109" fmla="*/ 531691 h 1981750"/>
                <a:gd name="connsiteX110" fmla="*/ 911152 w 1861641"/>
                <a:gd name="connsiteY110" fmla="*/ 515252 h 1981750"/>
                <a:gd name="connsiteX111" fmla="*/ 985853 w 1861641"/>
                <a:gd name="connsiteY111" fmla="*/ 467670 h 1981750"/>
                <a:gd name="connsiteX112" fmla="*/ 993302 w 1861641"/>
                <a:gd name="connsiteY112" fmla="*/ 460007 h 1981750"/>
                <a:gd name="connsiteX113" fmla="*/ 989942 w 1861641"/>
                <a:gd name="connsiteY113" fmla="*/ 446651 h 1981750"/>
                <a:gd name="connsiteX114" fmla="*/ 977677 w 1861641"/>
                <a:gd name="connsiteY114" fmla="*/ 442776 h 1981750"/>
                <a:gd name="connsiteX115" fmla="*/ 973225 w 1861641"/>
                <a:gd name="connsiteY115" fmla="*/ 442648 h 1981750"/>
                <a:gd name="connsiteX116" fmla="*/ 950814 w 1861641"/>
                <a:gd name="connsiteY116" fmla="*/ 448428 h 1981750"/>
                <a:gd name="connsiteX117" fmla="*/ 941889 w 1861641"/>
                <a:gd name="connsiteY117" fmla="*/ 436355 h 1981750"/>
                <a:gd name="connsiteX118" fmla="*/ 950579 w 1861641"/>
                <a:gd name="connsiteY118" fmla="*/ 422186 h 1981750"/>
                <a:gd name="connsiteX119" fmla="*/ 965541 w 1861641"/>
                <a:gd name="connsiteY119" fmla="*/ 422614 h 1981750"/>
                <a:gd name="connsiteX120" fmla="*/ 965541 w 1861641"/>
                <a:gd name="connsiteY120" fmla="*/ 422614 h 1981750"/>
                <a:gd name="connsiteX121" fmla="*/ 974274 w 1861641"/>
                <a:gd name="connsiteY121" fmla="*/ 427087 h 1981750"/>
                <a:gd name="connsiteX122" fmla="*/ 992788 w 1861641"/>
                <a:gd name="connsiteY122" fmla="*/ 424668 h 1981750"/>
                <a:gd name="connsiteX123" fmla="*/ 1000280 w 1861641"/>
                <a:gd name="connsiteY123" fmla="*/ 415293 h 1981750"/>
                <a:gd name="connsiteX124" fmla="*/ 997990 w 1861641"/>
                <a:gd name="connsiteY124" fmla="*/ 390807 h 1981750"/>
                <a:gd name="connsiteX125" fmla="*/ 1009441 w 1861641"/>
                <a:gd name="connsiteY125" fmla="*/ 379612 h 1981750"/>
                <a:gd name="connsiteX126" fmla="*/ 1009441 w 1861641"/>
                <a:gd name="connsiteY126" fmla="*/ 379612 h 1981750"/>
                <a:gd name="connsiteX127" fmla="*/ 1020935 w 1861641"/>
                <a:gd name="connsiteY127" fmla="*/ 369381 h 1981750"/>
                <a:gd name="connsiteX128" fmla="*/ 1020935 w 1861641"/>
                <a:gd name="connsiteY128" fmla="*/ 343503 h 1981750"/>
                <a:gd name="connsiteX129" fmla="*/ 1016826 w 1861641"/>
                <a:gd name="connsiteY129" fmla="*/ 335262 h 1981750"/>
                <a:gd name="connsiteX130" fmla="*/ 972369 w 1861641"/>
                <a:gd name="connsiteY130" fmla="*/ 301914 h 1981750"/>
                <a:gd name="connsiteX131" fmla="*/ 966611 w 1861641"/>
                <a:gd name="connsiteY131" fmla="*/ 299859 h 1981750"/>
                <a:gd name="connsiteX132" fmla="*/ 940026 w 1861641"/>
                <a:gd name="connsiteY132" fmla="*/ 298789 h 1981750"/>
                <a:gd name="connsiteX133" fmla="*/ 931486 w 1861641"/>
                <a:gd name="connsiteY133" fmla="*/ 293587 h 1981750"/>
                <a:gd name="connsiteX134" fmla="*/ 914384 w 1861641"/>
                <a:gd name="connsiteY134" fmla="*/ 263450 h 1981750"/>
                <a:gd name="connsiteX135" fmla="*/ 893921 w 1861641"/>
                <a:gd name="connsiteY135" fmla="*/ 263065 h 1981750"/>
                <a:gd name="connsiteX136" fmla="*/ 893921 w 1861641"/>
                <a:gd name="connsiteY136" fmla="*/ 263065 h 1981750"/>
                <a:gd name="connsiteX137" fmla="*/ 875385 w 1861641"/>
                <a:gd name="connsiteY137" fmla="*/ 265205 h 1981750"/>
                <a:gd name="connsiteX138" fmla="*/ 851069 w 1861641"/>
                <a:gd name="connsiteY138" fmla="*/ 240889 h 1981750"/>
                <a:gd name="connsiteX139" fmla="*/ 839618 w 1861641"/>
                <a:gd name="connsiteY139" fmla="*/ 237807 h 1981750"/>
                <a:gd name="connsiteX140" fmla="*/ 807854 w 1861641"/>
                <a:gd name="connsiteY140" fmla="*/ 246219 h 1981750"/>
                <a:gd name="connsiteX141" fmla="*/ 793877 w 1861641"/>
                <a:gd name="connsiteY141" fmla="*/ 239434 h 1981750"/>
                <a:gd name="connsiteX142" fmla="*/ 745074 w 1861641"/>
                <a:gd name="connsiteY142" fmla="*/ 126354 h 1981750"/>
                <a:gd name="connsiteX143" fmla="*/ 726153 w 1861641"/>
                <a:gd name="connsiteY143" fmla="*/ 114475 h 1981750"/>
                <a:gd name="connsiteX144" fmla="*/ 726153 w 1861641"/>
                <a:gd name="connsiteY144" fmla="*/ 114475 h 1981750"/>
                <a:gd name="connsiteX145" fmla="*/ 705604 w 1861641"/>
                <a:gd name="connsiteY145" fmla="*/ 94783 h 1981750"/>
                <a:gd name="connsiteX146" fmla="*/ 705604 w 1861641"/>
                <a:gd name="connsiteY146" fmla="*/ 89988 h 1981750"/>
                <a:gd name="connsiteX147" fmla="*/ 693661 w 1861641"/>
                <a:gd name="connsiteY147" fmla="*/ 71858 h 1981750"/>
                <a:gd name="connsiteX148" fmla="*/ 670159 w 1861641"/>
                <a:gd name="connsiteY148" fmla="*/ 61798 h 1981750"/>
                <a:gd name="connsiteX149" fmla="*/ 626044 w 1861641"/>
                <a:gd name="connsiteY149" fmla="*/ 68669 h 1981750"/>
                <a:gd name="connsiteX150" fmla="*/ 606480 w 1861641"/>
                <a:gd name="connsiteY150" fmla="*/ 85621 h 1981750"/>
                <a:gd name="connsiteX151" fmla="*/ 599181 w 1861641"/>
                <a:gd name="connsiteY151" fmla="*/ 88597 h 1981750"/>
                <a:gd name="connsiteX152" fmla="*/ 599181 w 1861641"/>
                <a:gd name="connsiteY152" fmla="*/ 88597 h 1981750"/>
                <a:gd name="connsiteX153" fmla="*/ 588928 w 1861641"/>
                <a:gd name="connsiteY153" fmla="*/ 106405 h 1981750"/>
                <a:gd name="connsiteX154" fmla="*/ 592460 w 1861641"/>
                <a:gd name="connsiteY154" fmla="*/ 113447 h 1981750"/>
                <a:gd name="connsiteX155" fmla="*/ 580645 w 1861641"/>
                <a:gd name="connsiteY155" fmla="*/ 122780 h 1981750"/>
                <a:gd name="connsiteX156" fmla="*/ 411870 w 1861641"/>
                <a:gd name="connsiteY156" fmla="*/ 14301 h 1981750"/>
                <a:gd name="connsiteX157" fmla="*/ 386121 w 1861641"/>
                <a:gd name="connsiteY157" fmla="*/ 86734 h 1981750"/>
                <a:gd name="connsiteX158" fmla="*/ 383445 w 1861641"/>
                <a:gd name="connsiteY158" fmla="*/ 90865 h 1981750"/>
                <a:gd name="connsiteX159" fmla="*/ 334493 w 1861641"/>
                <a:gd name="connsiteY159" fmla="*/ 137870 h 1981750"/>
                <a:gd name="connsiteX160" fmla="*/ 328607 w 1861641"/>
                <a:gd name="connsiteY160" fmla="*/ 140738 h 1981750"/>
                <a:gd name="connsiteX161" fmla="*/ 261782 w 1861641"/>
                <a:gd name="connsiteY161" fmla="*/ 150284 h 1981750"/>
                <a:gd name="connsiteX162" fmla="*/ 254804 w 1861641"/>
                <a:gd name="connsiteY162" fmla="*/ 154373 h 1981750"/>
                <a:gd name="connsiteX163" fmla="*/ 243438 w 1861641"/>
                <a:gd name="connsiteY163" fmla="*/ 169227 h 1981750"/>
                <a:gd name="connsiteX164" fmla="*/ 224538 w 1861641"/>
                <a:gd name="connsiteY164" fmla="*/ 165203 h 1981750"/>
                <a:gd name="connsiteX165" fmla="*/ 221542 w 1861641"/>
                <a:gd name="connsiteY165" fmla="*/ 152660 h 1981750"/>
                <a:gd name="connsiteX166" fmla="*/ 229354 w 1861641"/>
                <a:gd name="connsiteY166" fmla="*/ 139817 h 1981750"/>
                <a:gd name="connsiteX167" fmla="*/ 241212 w 1861641"/>
                <a:gd name="connsiteY167" fmla="*/ 136864 h 1981750"/>
                <a:gd name="connsiteX168" fmla="*/ 246927 w 1861641"/>
                <a:gd name="connsiteY168" fmla="*/ 133225 h 1981750"/>
                <a:gd name="connsiteX169" fmla="*/ 299304 w 1861641"/>
                <a:gd name="connsiteY169" fmla="*/ 68755 h 1981750"/>
                <a:gd name="connsiteX170" fmla="*/ 301038 w 1861641"/>
                <a:gd name="connsiteY170" fmla="*/ 67064 h 1981750"/>
                <a:gd name="connsiteX171" fmla="*/ 375397 w 1861641"/>
                <a:gd name="connsiteY171" fmla="*/ 9229 h 1981750"/>
                <a:gd name="connsiteX172" fmla="*/ 378437 w 1861641"/>
                <a:gd name="connsiteY172" fmla="*/ 7580 h 1981750"/>
                <a:gd name="connsiteX173" fmla="*/ 398300 w 1861641"/>
                <a:gd name="connsiteY173" fmla="*/ 624 h 1981750"/>
                <a:gd name="connsiteX174" fmla="*/ 411913 w 1861641"/>
                <a:gd name="connsiteY174" fmla="*/ 14301 h 1981750"/>
                <a:gd name="connsiteX175" fmla="*/ 160517 w 1861641"/>
                <a:gd name="connsiteY175" fmla="*/ 202040 h 1981750"/>
                <a:gd name="connsiteX176" fmla="*/ 128774 w 1861641"/>
                <a:gd name="connsiteY176" fmla="*/ 202040 h 1981750"/>
                <a:gd name="connsiteX177" fmla="*/ 122567 w 1861641"/>
                <a:gd name="connsiteY177" fmla="*/ 204031 h 1981750"/>
                <a:gd name="connsiteX178" fmla="*/ 99108 w 1861641"/>
                <a:gd name="connsiteY178" fmla="*/ 220791 h 1981750"/>
                <a:gd name="connsiteX179" fmla="*/ 91188 w 1861641"/>
                <a:gd name="connsiteY179" fmla="*/ 222653 h 1981750"/>
                <a:gd name="connsiteX180" fmla="*/ 38854 w 1861641"/>
                <a:gd name="connsiteY180" fmla="*/ 214219 h 1981750"/>
                <a:gd name="connsiteX181" fmla="*/ 26868 w 1861641"/>
                <a:gd name="connsiteY181" fmla="*/ 221840 h 1981750"/>
                <a:gd name="connsiteX182" fmla="*/ 22929 w 1861641"/>
                <a:gd name="connsiteY182" fmla="*/ 235645 h 1981750"/>
                <a:gd name="connsiteX183" fmla="*/ 13832 w 1861641"/>
                <a:gd name="connsiteY183" fmla="*/ 243330 h 1981750"/>
                <a:gd name="connsiteX184" fmla="*/ 11007 w 1861641"/>
                <a:gd name="connsiteY184" fmla="*/ 243651 h 1981750"/>
                <a:gd name="connsiteX185" fmla="*/ 1503 w 1861641"/>
                <a:gd name="connsiteY185" fmla="*/ 253946 h 1981750"/>
                <a:gd name="connsiteX186" fmla="*/ 5 w 1861641"/>
                <a:gd name="connsiteY186" fmla="*/ 303198 h 1981750"/>
                <a:gd name="connsiteX187" fmla="*/ 11414 w 1861641"/>
                <a:gd name="connsiteY187" fmla="*/ 314200 h 1981750"/>
                <a:gd name="connsiteX188" fmla="*/ 25669 w 1861641"/>
                <a:gd name="connsiteY188" fmla="*/ 313258 h 1981750"/>
                <a:gd name="connsiteX189" fmla="*/ 35087 w 1861641"/>
                <a:gd name="connsiteY189" fmla="*/ 317710 h 1981750"/>
                <a:gd name="connsiteX190" fmla="*/ 45704 w 1861641"/>
                <a:gd name="connsiteY190" fmla="*/ 332565 h 1981750"/>
                <a:gd name="connsiteX191" fmla="*/ 65075 w 1861641"/>
                <a:gd name="connsiteY191" fmla="*/ 326871 h 1981750"/>
                <a:gd name="connsiteX192" fmla="*/ 67279 w 1861641"/>
                <a:gd name="connsiteY192" fmla="*/ 281794 h 1981750"/>
                <a:gd name="connsiteX193" fmla="*/ 79309 w 1861641"/>
                <a:gd name="connsiteY193" fmla="*/ 271712 h 1981750"/>
                <a:gd name="connsiteX194" fmla="*/ 138364 w 1861641"/>
                <a:gd name="connsiteY194" fmla="*/ 279289 h 1981750"/>
                <a:gd name="connsiteX195" fmla="*/ 150415 w 1861641"/>
                <a:gd name="connsiteY195" fmla="*/ 268244 h 1981750"/>
                <a:gd name="connsiteX196" fmla="*/ 149280 w 1861641"/>
                <a:gd name="connsiteY196" fmla="*/ 240911 h 1981750"/>
                <a:gd name="connsiteX197" fmla="*/ 159961 w 1861641"/>
                <a:gd name="connsiteY197" fmla="*/ 229781 h 1981750"/>
                <a:gd name="connsiteX198" fmla="*/ 198960 w 1861641"/>
                <a:gd name="connsiteY198" fmla="*/ 229781 h 1981750"/>
                <a:gd name="connsiteX199" fmla="*/ 207821 w 1861641"/>
                <a:gd name="connsiteY199" fmla="*/ 213085 h 1981750"/>
                <a:gd name="connsiteX200" fmla="*/ 190655 w 1861641"/>
                <a:gd name="connsiteY200" fmla="*/ 187742 h 1981750"/>
                <a:gd name="connsiteX201" fmla="*/ 171177 w 1861641"/>
                <a:gd name="connsiteY201" fmla="*/ 192558 h 1981750"/>
                <a:gd name="connsiteX202" fmla="*/ 171177 w 1861641"/>
                <a:gd name="connsiteY202" fmla="*/ 192558 h 1981750"/>
                <a:gd name="connsiteX203" fmla="*/ 160560 w 1861641"/>
                <a:gd name="connsiteY203" fmla="*/ 202062 h 1981750"/>
                <a:gd name="connsiteX204" fmla="*/ 417650 w 1861641"/>
                <a:gd name="connsiteY204" fmla="*/ 276228 h 1981750"/>
                <a:gd name="connsiteX205" fmla="*/ 415209 w 1861641"/>
                <a:gd name="connsiteY205" fmla="*/ 290848 h 1981750"/>
                <a:gd name="connsiteX206" fmla="*/ 418934 w 1861641"/>
                <a:gd name="connsiteY206" fmla="*/ 297890 h 1981750"/>
                <a:gd name="connsiteX207" fmla="*/ 423964 w 1861641"/>
                <a:gd name="connsiteY207" fmla="*/ 300201 h 1981750"/>
                <a:gd name="connsiteX208" fmla="*/ 433275 w 1861641"/>
                <a:gd name="connsiteY208" fmla="*/ 294529 h 1981750"/>
                <a:gd name="connsiteX209" fmla="*/ 434003 w 1861641"/>
                <a:gd name="connsiteY209" fmla="*/ 277898 h 1981750"/>
                <a:gd name="connsiteX210" fmla="*/ 428031 w 1861641"/>
                <a:gd name="connsiteY210" fmla="*/ 271070 h 1981750"/>
                <a:gd name="connsiteX211" fmla="*/ 424713 w 1861641"/>
                <a:gd name="connsiteY211" fmla="*/ 270770 h 1981750"/>
                <a:gd name="connsiteX212" fmla="*/ 417650 w 1861641"/>
                <a:gd name="connsiteY212" fmla="*/ 276228 h 1981750"/>
                <a:gd name="connsiteX213" fmla="*/ 381754 w 1861641"/>
                <a:gd name="connsiteY213" fmla="*/ 315206 h 1981750"/>
                <a:gd name="connsiteX214" fmla="*/ 372422 w 1861641"/>
                <a:gd name="connsiteY214" fmla="*/ 327192 h 1981750"/>
                <a:gd name="connsiteX215" fmla="*/ 371309 w 1861641"/>
                <a:gd name="connsiteY215" fmla="*/ 333122 h 1981750"/>
                <a:gd name="connsiteX216" fmla="*/ 371309 w 1861641"/>
                <a:gd name="connsiteY216" fmla="*/ 333122 h 1981750"/>
                <a:gd name="connsiteX217" fmla="*/ 382396 w 1861641"/>
                <a:gd name="connsiteY217" fmla="*/ 335711 h 1981750"/>
                <a:gd name="connsiteX218" fmla="*/ 392093 w 1861641"/>
                <a:gd name="connsiteY218" fmla="*/ 325330 h 1981750"/>
                <a:gd name="connsiteX219" fmla="*/ 393698 w 1861641"/>
                <a:gd name="connsiteY219" fmla="*/ 319380 h 1981750"/>
                <a:gd name="connsiteX220" fmla="*/ 393334 w 1861641"/>
                <a:gd name="connsiteY220" fmla="*/ 317774 h 1981750"/>
                <a:gd name="connsiteX221" fmla="*/ 381754 w 1861641"/>
                <a:gd name="connsiteY221" fmla="*/ 315227 h 1981750"/>
                <a:gd name="connsiteX222" fmla="*/ 526085 w 1861641"/>
                <a:gd name="connsiteY222" fmla="*/ 269293 h 1981750"/>
                <a:gd name="connsiteX223" fmla="*/ 519985 w 1861641"/>
                <a:gd name="connsiteY223" fmla="*/ 275393 h 1981750"/>
                <a:gd name="connsiteX224" fmla="*/ 518058 w 1861641"/>
                <a:gd name="connsiteY224" fmla="*/ 280038 h 1981750"/>
                <a:gd name="connsiteX225" fmla="*/ 518058 w 1861641"/>
                <a:gd name="connsiteY225" fmla="*/ 296306 h 1981750"/>
                <a:gd name="connsiteX226" fmla="*/ 524629 w 1861641"/>
                <a:gd name="connsiteY226" fmla="*/ 302877 h 1981750"/>
                <a:gd name="connsiteX227" fmla="*/ 537708 w 1861641"/>
                <a:gd name="connsiteY227" fmla="*/ 302877 h 1981750"/>
                <a:gd name="connsiteX228" fmla="*/ 543829 w 1861641"/>
                <a:gd name="connsiteY228" fmla="*/ 298682 h 1981750"/>
                <a:gd name="connsiteX229" fmla="*/ 549972 w 1861641"/>
                <a:gd name="connsiteY229" fmla="*/ 282885 h 1981750"/>
                <a:gd name="connsiteX230" fmla="*/ 546783 w 1861641"/>
                <a:gd name="connsiteY230" fmla="*/ 274623 h 1981750"/>
                <a:gd name="connsiteX231" fmla="*/ 533641 w 1861641"/>
                <a:gd name="connsiteY231" fmla="*/ 268052 h 1981750"/>
                <a:gd name="connsiteX232" fmla="*/ 526063 w 1861641"/>
                <a:gd name="connsiteY232" fmla="*/ 269272 h 1981750"/>
                <a:gd name="connsiteX233" fmla="*/ 585033 w 1861641"/>
                <a:gd name="connsiteY233" fmla="*/ 281023 h 1981750"/>
                <a:gd name="connsiteX234" fmla="*/ 602370 w 1861641"/>
                <a:gd name="connsiteY234" fmla="*/ 285497 h 1981750"/>
                <a:gd name="connsiteX235" fmla="*/ 623090 w 1861641"/>
                <a:gd name="connsiteY235" fmla="*/ 298146 h 1981750"/>
                <a:gd name="connsiteX236" fmla="*/ 639850 w 1861641"/>
                <a:gd name="connsiteY236" fmla="*/ 317004 h 1981750"/>
                <a:gd name="connsiteX237" fmla="*/ 635355 w 1861641"/>
                <a:gd name="connsiteY237" fmla="*/ 326593 h 1981750"/>
                <a:gd name="connsiteX238" fmla="*/ 608235 w 1861641"/>
                <a:gd name="connsiteY238" fmla="*/ 325737 h 1981750"/>
                <a:gd name="connsiteX239" fmla="*/ 599160 w 1861641"/>
                <a:gd name="connsiteY239" fmla="*/ 322826 h 1981750"/>
                <a:gd name="connsiteX240" fmla="*/ 595671 w 1861641"/>
                <a:gd name="connsiteY240" fmla="*/ 320493 h 1981750"/>
                <a:gd name="connsiteX241" fmla="*/ 584326 w 1861641"/>
                <a:gd name="connsiteY241" fmla="*/ 317667 h 1981750"/>
                <a:gd name="connsiteX242" fmla="*/ 581180 w 1861641"/>
                <a:gd name="connsiteY242" fmla="*/ 317988 h 1981750"/>
                <a:gd name="connsiteX243" fmla="*/ 562109 w 1861641"/>
                <a:gd name="connsiteY243" fmla="*/ 300737 h 1981750"/>
                <a:gd name="connsiteX244" fmla="*/ 562109 w 1861641"/>
                <a:gd name="connsiteY244" fmla="*/ 300737 h 1981750"/>
                <a:gd name="connsiteX245" fmla="*/ 563521 w 1861641"/>
                <a:gd name="connsiteY245" fmla="*/ 293908 h 1981750"/>
                <a:gd name="connsiteX246" fmla="*/ 564784 w 1861641"/>
                <a:gd name="connsiteY246" fmla="*/ 290976 h 1981750"/>
                <a:gd name="connsiteX247" fmla="*/ 585054 w 1861641"/>
                <a:gd name="connsiteY247" fmla="*/ 281023 h 1981750"/>
                <a:gd name="connsiteX248" fmla="*/ 457569 w 1861641"/>
                <a:gd name="connsiteY248" fmla="*/ 496288 h 1981750"/>
                <a:gd name="connsiteX249" fmla="*/ 454765 w 1861641"/>
                <a:gd name="connsiteY249" fmla="*/ 512405 h 1981750"/>
                <a:gd name="connsiteX250" fmla="*/ 451490 w 1861641"/>
                <a:gd name="connsiteY250" fmla="*/ 518334 h 1981750"/>
                <a:gd name="connsiteX251" fmla="*/ 430321 w 1861641"/>
                <a:gd name="connsiteY251" fmla="*/ 537491 h 1981750"/>
                <a:gd name="connsiteX252" fmla="*/ 417585 w 1861641"/>
                <a:gd name="connsiteY252" fmla="*/ 538434 h 1981750"/>
                <a:gd name="connsiteX253" fmla="*/ 409623 w 1861641"/>
                <a:gd name="connsiteY253" fmla="*/ 533125 h 1981750"/>
                <a:gd name="connsiteX254" fmla="*/ 405535 w 1861641"/>
                <a:gd name="connsiteY254" fmla="*/ 521181 h 1981750"/>
                <a:gd name="connsiteX255" fmla="*/ 415017 w 1861641"/>
                <a:gd name="connsiteY255" fmla="*/ 492713 h 1981750"/>
                <a:gd name="connsiteX256" fmla="*/ 424178 w 1861641"/>
                <a:gd name="connsiteY256" fmla="*/ 485628 h 1981750"/>
                <a:gd name="connsiteX257" fmla="*/ 446631 w 1861641"/>
                <a:gd name="connsiteY257" fmla="*/ 484130 h 1981750"/>
                <a:gd name="connsiteX258" fmla="*/ 457569 w 1861641"/>
                <a:gd name="connsiteY258" fmla="*/ 496288 h 1981750"/>
                <a:gd name="connsiteX259" fmla="*/ 1132624 w 1861641"/>
                <a:gd name="connsiteY259" fmla="*/ 250415 h 1981750"/>
                <a:gd name="connsiteX260" fmla="*/ 1164495 w 1861641"/>
                <a:gd name="connsiteY260" fmla="*/ 206600 h 1981750"/>
                <a:gd name="connsiteX261" fmla="*/ 1167770 w 1861641"/>
                <a:gd name="connsiteY261" fmla="*/ 204009 h 1981750"/>
                <a:gd name="connsiteX262" fmla="*/ 1178665 w 1861641"/>
                <a:gd name="connsiteY262" fmla="*/ 199429 h 1981750"/>
                <a:gd name="connsiteX263" fmla="*/ 1189260 w 1861641"/>
                <a:gd name="connsiteY263" fmla="*/ 208376 h 1981750"/>
                <a:gd name="connsiteX264" fmla="*/ 1187527 w 1861641"/>
                <a:gd name="connsiteY264" fmla="*/ 215761 h 1981750"/>
                <a:gd name="connsiteX265" fmla="*/ 1185814 w 1861641"/>
                <a:gd name="connsiteY265" fmla="*/ 219100 h 1981750"/>
                <a:gd name="connsiteX266" fmla="*/ 1119075 w 1861641"/>
                <a:gd name="connsiteY266" fmla="*/ 295557 h 1981750"/>
                <a:gd name="connsiteX267" fmla="*/ 1118711 w 1861641"/>
                <a:gd name="connsiteY267" fmla="*/ 295942 h 1981750"/>
                <a:gd name="connsiteX268" fmla="*/ 1079198 w 1861641"/>
                <a:gd name="connsiteY268" fmla="*/ 335455 h 1981750"/>
                <a:gd name="connsiteX269" fmla="*/ 1072242 w 1861641"/>
                <a:gd name="connsiteY269" fmla="*/ 337595 h 1981750"/>
                <a:gd name="connsiteX270" fmla="*/ 1063595 w 1861641"/>
                <a:gd name="connsiteY270" fmla="*/ 335947 h 1981750"/>
                <a:gd name="connsiteX271" fmla="*/ 1060341 w 1861641"/>
                <a:gd name="connsiteY271" fmla="*/ 322120 h 1981750"/>
                <a:gd name="connsiteX272" fmla="*/ 1074083 w 1861641"/>
                <a:gd name="connsiteY272" fmla="*/ 311653 h 1981750"/>
                <a:gd name="connsiteX273" fmla="*/ 1076930 w 1861641"/>
                <a:gd name="connsiteY273" fmla="*/ 307265 h 1981750"/>
                <a:gd name="connsiteX274" fmla="*/ 1082623 w 1861641"/>
                <a:gd name="connsiteY274" fmla="*/ 283356 h 1981750"/>
                <a:gd name="connsiteX275" fmla="*/ 1086240 w 1861641"/>
                <a:gd name="connsiteY275" fmla="*/ 278454 h 1981750"/>
                <a:gd name="connsiteX276" fmla="*/ 1130291 w 1861641"/>
                <a:gd name="connsiteY276" fmla="*/ 252555 h 1981750"/>
                <a:gd name="connsiteX277" fmla="*/ 1132646 w 1861641"/>
                <a:gd name="connsiteY277" fmla="*/ 250415 h 1981750"/>
                <a:gd name="connsiteX278" fmla="*/ 1061240 w 1861641"/>
                <a:gd name="connsiteY278" fmla="*/ 538626 h 1981750"/>
                <a:gd name="connsiteX279" fmla="*/ 1048932 w 1861641"/>
                <a:gd name="connsiteY279" fmla="*/ 584988 h 1981750"/>
                <a:gd name="connsiteX280" fmla="*/ 1035383 w 1861641"/>
                <a:gd name="connsiteY280" fmla="*/ 587920 h 1981750"/>
                <a:gd name="connsiteX281" fmla="*/ 1011004 w 1861641"/>
                <a:gd name="connsiteY281" fmla="*/ 558126 h 1981750"/>
                <a:gd name="connsiteX282" fmla="*/ 1011368 w 1861641"/>
                <a:gd name="connsiteY282" fmla="*/ 547851 h 1981750"/>
                <a:gd name="connsiteX283" fmla="*/ 1029476 w 1861641"/>
                <a:gd name="connsiteY283" fmla="*/ 528737 h 1981750"/>
                <a:gd name="connsiteX284" fmla="*/ 1036175 w 1861641"/>
                <a:gd name="connsiteY284" fmla="*/ 526383 h 1981750"/>
                <a:gd name="connsiteX285" fmla="*/ 1054733 w 1861641"/>
                <a:gd name="connsiteY285" fmla="*/ 528908 h 1981750"/>
                <a:gd name="connsiteX286" fmla="*/ 1061197 w 1861641"/>
                <a:gd name="connsiteY286" fmla="*/ 538604 h 1981750"/>
                <a:gd name="connsiteX287" fmla="*/ 1029026 w 1861641"/>
                <a:gd name="connsiteY287" fmla="*/ 605280 h 1981750"/>
                <a:gd name="connsiteX288" fmla="*/ 1030075 w 1861641"/>
                <a:gd name="connsiteY288" fmla="*/ 607014 h 1981750"/>
                <a:gd name="connsiteX289" fmla="*/ 1030953 w 1861641"/>
                <a:gd name="connsiteY289" fmla="*/ 609689 h 1981750"/>
                <a:gd name="connsiteX290" fmla="*/ 1035041 w 1861641"/>
                <a:gd name="connsiteY290" fmla="*/ 657442 h 1981750"/>
                <a:gd name="connsiteX291" fmla="*/ 1035041 w 1861641"/>
                <a:gd name="connsiteY291" fmla="*/ 658470 h 1981750"/>
                <a:gd name="connsiteX292" fmla="*/ 1031680 w 1861641"/>
                <a:gd name="connsiteY292" fmla="*/ 698710 h 1981750"/>
                <a:gd name="connsiteX293" fmla="*/ 1022155 w 1861641"/>
                <a:gd name="connsiteY293" fmla="*/ 703312 h 1981750"/>
                <a:gd name="connsiteX294" fmla="*/ 1012010 w 1861641"/>
                <a:gd name="connsiteY294" fmla="*/ 696548 h 1981750"/>
                <a:gd name="connsiteX295" fmla="*/ 1009291 w 1861641"/>
                <a:gd name="connsiteY295" fmla="*/ 691861 h 1981750"/>
                <a:gd name="connsiteX296" fmla="*/ 1006723 w 1861641"/>
                <a:gd name="connsiteY296" fmla="*/ 654702 h 1981750"/>
                <a:gd name="connsiteX297" fmla="*/ 1006915 w 1861641"/>
                <a:gd name="connsiteY297" fmla="*/ 652690 h 1981750"/>
                <a:gd name="connsiteX298" fmla="*/ 1017639 w 1861641"/>
                <a:gd name="connsiteY298" fmla="*/ 612450 h 1981750"/>
                <a:gd name="connsiteX299" fmla="*/ 1017725 w 1861641"/>
                <a:gd name="connsiteY299" fmla="*/ 609668 h 1981750"/>
                <a:gd name="connsiteX300" fmla="*/ 1017725 w 1861641"/>
                <a:gd name="connsiteY300" fmla="*/ 609668 h 1981750"/>
                <a:gd name="connsiteX301" fmla="*/ 1028983 w 1861641"/>
                <a:gd name="connsiteY301" fmla="*/ 605280 h 1981750"/>
                <a:gd name="connsiteX302" fmla="*/ 937822 w 1861641"/>
                <a:gd name="connsiteY302" fmla="*/ 620477 h 1981750"/>
                <a:gd name="connsiteX303" fmla="*/ 940112 w 1861641"/>
                <a:gd name="connsiteY303" fmla="*/ 624693 h 1981750"/>
                <a:gd name="connsiteX304" fmla="*/ 938207 w 1861641"/>
                <a:gd name="connsiteY304" fmla="*/ 632678 h 1981750"/>
                <a:gd name="connsiteX305" fmla="*/ 930095 w 1861641"/>
                <a:gd name="connsiteY305" fmla="*/ 638285 h 1981750"/>
                <a:gd name="connsiteX306" fmla="*/ 921105 w 1861641"/>
                <a:gd name="connsiteY306" fmla="*/ 635973 h 1981750"/>
                <a:gd name="connsiteX307" fmla="*/ 919350 w 1861641"/>
                <a:gd name="connsiteY307" fmla="*/ 632442 h 1981750"/>
                <a:gd name="connsiteX308" fmla="*/ 920912 w 1861641"/>
                <a:gd name="connsiteY308" fmla="*/ 624972 h 1981750"/>
                <a:gd name="connsiteX309" fmla="*/ 928489 w 1861641"/>
                <a:gd name="connsiteY309" fmla="*/ 618658 h 1981750"/>
                <a:gd name="connsiteX310" fmla="*/ 937800 w 1861641"/>
                <a:gd name="connsiteY310" fmla="*/ 620434 h 1981750"/>
                <a:gd name="connsiteX311" fmla="*/ 972347 w 1861641"/>
                <a:gd name="connsiteY311" fmla="*/ 689228 h 1981750"/>
                <a:gd name="connsiteX312" fmla="*/ 967103 w 1861641"/>
                <a:gd name="connsiteY312" fmla="*/ 677241 h 1981750"/>
                <a:gd name="connsiteX313" fmla="*/ 968216 w 1861641"/>
                <a:gd name="connsiteY313" fmla="*/ 670628 h 1981750"/>
                <a:gd name="connsiteX314" fmla="*/ 972882 w 1861641"/>
                <a:gd name="connsiteY314" fmla="*/ 665576 h 1981750"/>
                <a:gd name="connsiteX315" fmla="*/ 983520 w 1861641"/>
                <a:gd name="connsiteY315" fmla="*/ 669322 h 1981750"/>
                <a:gd name="connsiteX316" fmla="*/ 985297 w 1861641"/>
                <a:gd name="connsiteY316" fmla="*/ 695029 h 1981750"/>
                <a:gd name="connsiteX317" fmla="*/ 985982 w 1861641"/>
                <a:gd name="connsiteY317" fmla="*/ 697469 h 1981750"/>
                <a:gd name="connsiteX318" fmla="*/ 997904 w 1861641"/>
                <a:gd name="connsiteY318" fmla="*/ 720115 h 1981750"/>
                <a:gd name="connsiteX319" fmla="*/ 997604 w 1861641"/>
                <a:gd name="connsiteY319" fmla="*/ 726344 h 1981750"/>
                <a:gd name="connsiteX320" fmla="*/ 976350 w 1861641"/>
                <a:gd name="connsiteY320" fmla="*/ 758857 h 1981750"/>
                <a:gd name="connsiteX321" fmla="*/ 973953 w 1861641"/>
                <a:gd name="connsiteY321" fmla="*/ 760997 h 1981750"/>
                <a:gd name="connsiteX322" fmla="*/ 964984 w 1861641"/>
                <a:gd name="connsiteY322" fmla="*/ 765492 h 1981750"/>
                <a:gd name="connsiteX323" fmla="*/ 958135 w 1861641"/>
                <a:gd name="connsiteY323" fmla="*/ 764572 h 1981750"/>
                <a:gd name="connsiteX324" fmla="*/ 939534 w 1861641"/>
                <a:gd name="connsiteY324" fmla="*/ 747833 h 1981750"/>
                <a:gd name="connsiteX325" fmla="*/ 940904 w 1861641"/>
                <a:gd name="connsiteY325" fmla="*/ 737773 h 1981750"/>
                <a:gd name="connsiteX326" fmla="*/ 951799 w 1861641"/>
                <a:gd name="connsiteY326" fmla="*/ 732315 h 1981750"/>
                <a:gd name="connsiteX327" fmla="*/ 955159 w 1861641"/>
                <a:gd name="connsiteY327" fmla="*/ 726237 h 1981750"/>
                <a:gd name="connsiteX328" fmla="*/ 953254 w 1861641"/>
                <a:gd name="connsiteY328" fmla="*/ 706180 h 1981750"/>
                <a:gd name="connsiteX329" fmla="*/ 958242 w 1861641"/>
                <a:gd name="connsiteY329" fmla="*/ 699567 h 1981750"/>
                <a:gd name="connsiteX330" fmla="*/ 967874 w 1861641"/>
                <a:gd name="connsiteY330" fmla="*/ 697768 h 1981750"/>
                <a:gd name="connsiteX331" fmla="*/ 972369 w 1861641"/>
                <a:gd name="connsiteY331" fmla="*/ 689271 h 1981750"/>
                <a:gd name="connsiteX332" fmla="*/ 635162 w 1861641"/>
                <a:gd name="connsiteY332" fmla="*/ 809906 h 1981750"/>
                <a:gd name="connsiteX333" fmla="*/ 620522 w 1861641"/>
                <a:gd name="connsiteY333" fmla="*/ 835185 h 1981750"/>
                <a:gd name="connsiteX334" fmla="*/ 620136 w 1861641"/>
                <a:gd name="connsiteY334" fmla="*/ 835785 h 1981750"/>
                <a:gd name="connsiteX335" fmla="*/ 594579 w 1861641"/>
                <a:gd name="connsiteY335" fmla="*/ 869390 h 1981750"/>
                <a:gd name="connsiteX336" fmla="*/ 593423 w 1861641"/>
                <a:gd name="connsiteY336" fmla="*/ 873028 h 1981750"/>
                <a:gd name="connsiteX337" fmla="*/ 594686 w 1861641"/>
                <a:gd name="connsiteY337" fmla="*/ 909652 h 1981750"/>
                <a:gd name="connsiteX338" fmla="*/ 592931 w 1861641"/>
                <a:gd name="connsiteY338" fmla="*/ 913954 h 1981750"/>
                <a:gd name="connsiteX339" fmla="*/ 567010 w 1861641"/>
                <a:gd name="connsiteY339" fmla="*/ 938633 h 1981750"/>
                <a:gd name="connsiteX340" fmla="*/ 562130 w 1861641"/>
                <a:gd name="connsiteY340" fmla="*/ 940110 h 1981750"/>
                <a:gd name="connsiteX341" fmla="*/ 557549 w 1861641"/>
                <a:gd name="connsiteY341" fmla="*/ 939318 h 1981750"/>
                <a:gd name="connsiteX342" fmla="*/ 557978 w 1861641"/>
                <a:gd name="connsiteY342" fmla="*/ 928060 h 1981750"/>
                <a:gd name="connsiteX343" fmla="*/ 557978 w 1861641"/>
                <a:gd name="connsiteY343" fmla="*/ 928060 h 1981750"/>
                <a:gd name="connsiteX344" fmla="*/ 562173 w 1861641"/>
                <a:gd name="connsiteY344" fmla="*/ 925555 h 1981750"/>
                <a:gd name="connsiteX345" fmla="*/ 567224 w 1861641"/>
                <a:gd name="connsiteY345" fmla="*/ 917978 h 1981750"/>
                <a:gd name="connsiteX346" fmla="*/ 567396 w 1861641"/>
                <a:gd name="connsiteY346" fmla="*/ 911963 h 1981750"/>
                <a:gd name="connsiteX347" fmla="*/ 562002 w 1861641"/>
                <a:gd name="connsiteY347" fmla="*/ 902695 h 1981750"/>
                <a:gd name="connsiteX348" fmla="*/ 554424 w 1861641"/>
                <a:gd name="connsiteY348" fmla="*/ 900533 h 1981750"/>
                <a:gd name="connsiteX349" fmla="*/ 537558 w 1861641"/>
                <a:gd name="connsiteY349" fmla="*/ 909502 h 1981750"/>
                <a:gd name="connsiteX350" fmla="*/ 530430 w 1861641"/>
                <a:gd name="connsiteY350" fmla="*/ 900961 h 1981750"/>
                <a:gd name="connsiteX351" fmla="*/ 543851 w 1861641"/>
                <a:gd name="connsiteY351" fmla="*/ 883902 h 1981750"/>
                <a:gd name="connsiteX352" fmla="*/ 545071 w 1861641"/>
                <a:gd name="connsiteY352" fmla="*/ 880392 h 1981750"/>
                <a:gd name="connsiteX353" fmla="*/ 545071 w 1861641"/>
                <a:gd name="connsiteY353" fmla="*/ 856868 h 1981750"/>
                <a:gd name="connsiteX354" fmla="*/ 555388 w 1861641"/>
                <a:gd name="connsiteY354" fmla="*/ 832702 h 1981750"/>
                <a:gd name="connsiteX355" fmla="*/ 565491 w 1861641"/>
                <a:gd name="connsiteY355" fmla="*/ 823028 h 1981750"/>
                <a:gd name="connsiteX356" fmla="*/ 594408 w 1861641"/>
                <a:gd name="connsiteY356" fmla="*/ 814273 h 1981750"/>
                <a:gd name="connsiteX357" fmla="*/ 598132 w 1861641"/>
                <a:gd name="connsiteY357" fmla="*/ 814937 h 1981750"/>
                <a:gd name="connsiteX358" fmla="*/ 603912 w 1861641"/>
                <a:gd name="connsiteY358" fmla="*/ 812390 h 1981750"/>
                <a:gd name="connsiteX359" fmla="*/ 624653 w 1861641"/>
                <a:gd name="connsiteY359" fmla="*/ 779919 h 1981750"/>
                <a:gd name="connsiteX360" fmla="*/ 635119 w 1861641"/>
                <a:gd name="connsiteY360" fmla="*/ 782787 h 1981750"/>
                <a:gd name="connsiteX361" fmla="*/ 635890 w 1861641"/>
                <a:gd name="connsiteY361" fmla="*/ 806846 h 1981750"/>
                <a:gd name="connsiteX362" fmla="*/ 635119 w 1861641"/>
                <a:gd name="connsiteY362" fmla="*/ 809885 h 1981750"/>
                <a:gd name="connsiteX363" fmla="*/ 982921 w 1861641"/>
                <a:gd name="connsiteY363" fmla="*/ 778356 h 1981750"/>
                <a:gd name="connsiteX364" fmla="*/ 984398 w 1861641"/>
                <a:gd name="connsiteY364" fmla="*/ 781953 h 1981750"/>
                <a:gd name="connsiteX365" fmla="*/ 985597 w 1861641"/>
                <a:gd name="connsiteY365" fmla="*/ 786939 h 1981750"/>
                <a:gd name="connsiteX366" fmla="*/ 987459 w 1861641"/>
                <a:gd name="connsiteY366" fmla="*/ 810142 h 1981750"/>
                <a:gd name="connsiteX367" fmla="*/ 980138 w 1861641"/>
                <a:gd name="connsiteY367" fmla="*/ 825254 h 1981750"/>
                <a:gd name="connsiteX368" fmla="*/ 966011 w 1861641"/>
                <a:gd name="connsiteY368" fmla="*/ 834672 h 1981750"/>
                <a:gd name="connsiteX369" fmla="*/ 960725 w 1861641"/>
                <a:gd name="connsiteY369" fmla="*/ 840408 h 1981750"/>
                <a:gd name="connsiteX370" fmla="*/ 936345 w 1861641"/>
                <a:gd name="connsiteY370" fmla="*/ 884266 h 1981750"/>
                <a:gd name="connsiteX371" fmla="*/ 934269 w 1861641"/>
                <a:gd name="connsiteY371" fmla="*/ 892314 h 1981750"/>
                <a:gd name="connsiteX372" fmla="*/ 934269 w 1861641"/>
                <a:gd name="connsiteY372" fmla="*/ 915966 h 1981750"/>
                <a:gd name="connsiteX373" fmla="*/ 928575 w 1861641"/>
                <a:gd name="connsiteY373" fmla="*/ 928466 h 1981750"/>
                <a:gd name="connsiteX374" fmla="*/ 906421 w 1861641"/>
                <a:gd name="connsiteY374" fmla="*/ 947730 h 1981750"/>
                <a:gd name="connsiteX375" fmla="*/ 900835 w 1861641"/>
                <a:gd name="connsiteY375" fmla="*/ 958240 h 1981750"/>
                <a:gd name="connsiteX376" fmla="*/ 896425 w 1861641"/>
                <a:gd name="connsiteY376" fmla="*/ 994584 h 1981750"/>
                <a:gd name="connsiteX377" fmla="*/ 865453 w 1861641"/>
                <a:gd name="connsiteY377" fmla="*/ 1000578 h 1981750"/>
                <a:gd name="connsiteX378" fmla="*/ 865453 w 1861641"/>
                <a:gd name="connsiteY378" fmla="*/ 1000578 h 1981750"/>
                <a:gd name="connsiteX379" fmla="*/ 846168 w 1861641"/>
                <a:gd name="connsiteY379" fmla="*/ 992680 h 1981750"/>
                <a:gd name="connsiteX380" fmla="*/ 821681 w 1861641"/>
                <a:gd name="connsiteY380" fmla="*/ 1000021 h 1981750"/>
                <a:gd name="connsiteX381" fmla="*/ 813098 w 1861641"/>
                <a:gd name="connsiteY381" fmla="*/ 1006057 h 1981750"/>
                <a:gd name="connsiteX382" fmla="*/ 805092 w 1861641"/>
                <a:gd name="connsiteY382" fmla="*/ 1016931 h 1981750"/>
                <a:gd name="connsiteX383" fmla="*/ 783795 w 1861641"/>
                <a:gd name="connsiteY383" fmla="*/ 1021640 h 1981750"/>
                <a:gd name="connsiteX384" fmla="*/ 754514 w 1861641"/>
                <a:gd name="connsiteY384" fmla="*/ 1005608 h 1981750"/>
                <a:gd name="connsiteX385" fmla="*/ 749740 w 1861641"/>
                <a:gd name="connsiteY385" fmla="*/ 980458 h 1981750"/>
                <a:gd name="connsiteX386" fmla="*/ 768255 w 1861641"/>
                <a:gd name="connsiteY386" fmla="*/ 958240 h 1981750"/>
                <a:gd name="connsiteX387" fmla="*/ 772087 w 1861641"/>
                <a:gd name="connsiteY387" fmla="*/ 946917 h 1981750"/>
                <a:gd name="connsiteX388" fmla="*/ 771338 w 1861641"/>
                <a:gd name="connsiteY388" fmla="*/ 929922 h 1981750"/>
                <a:gd name="connsiteX389" fmla="*/ 778637 w 1861641"/>
                <a:gd name="connsiteY389" fmla="*/ 915452 h 1981750"/>
                <a:gd name="connsiteX390" fmla="*/ 881528 w 1861641"/>
                <a:gd name="connsiteY390" fmla="*/ 846037 h 1981750"/>
                <a:gd name="connsiteX391" fmla="*/ 888827 w 1861641"/>
                <a:gd name="connsiteY391" fmla="*/ 832296 h 1981750"/>
                <a:gd name="connsiteX392" fmla="*/ 888827 w 1861641"/>
                <a:gd name="connsiteY392" fmla="*/ 823584 h 1981750"/>
                <a:gd name="connsiteX393" fmla="*/ 903896 w 1861641"/>
                <a:gd name="connsiteY393" fmla="*/ 807081 h 1981750"/>
                <a:gd name="connsiteX394" fmla="*/ 913506 w 1861641"/>
                <a:gd name="connsiteY394" fmla="*/ 806203 h 1981750"/>
                <a:gd name="connsiteX395" fmla="*/ 924444 w 1861641"/>
                <a:gd name="connsiteY395" fmla="*/ 800660 h 1981750"/>
                <a:gd name="connsiteX396" fmla="*/ 939791 w 1861641"/>
                <a:gd name="connsiteY396" fmla="*/ 783258 h 1981750"/>
                <a:gd name="connsiteX397" fmla="*/ 943430 w 1861641"/>
                <a:gd name="connsiteY397" fmla="*/ 780176 h 1981750"/>
                <a:gd name="connsiteX398" fmla="*/ 958820 w 1861641"/>
                <a:gd name="connsiteY398" fmla="*/ 770544 h 1981750"/>
                <a:gd name="connsiteX399" fmla="*/ 982942 w 1861641"/>
                <a:gd name="connsiteY399" fmla="*/ 778292 h 1981750"/>
                <a:gd name="connsiteX400" fmla="*/ 863741 w 1861641"/>
                <a:gd name="connsiteY400" fmla="*/ 1031614 h 1981750"/>
                <a:gd name="connsiteX401" fmla="*/ 848886 w 1861641"/>
                <a:gd name="connsiteY401" fmla="*/ 1067103 h 1981750"/>
                <a:gd name="connsiteX402" fmla="*/ 845547 w 1861641"/>
                <a:gd name="connsiteY402" fmla="*/ 1087608 h 1981750"/>
                <a:gd name="connsiteX403" fmla="*/ 845547 w 1861641"/>
                <a:gd name="connsiteY403" fmla="*/ 1088037 h 1981750"/>
                <a:gd name="connsiteX404" fmla="*/ 824207 w 1861641"/>
                <a:gd name="connsiteY404" fmla="*/ 1129476 h 1981750"/>
                <a:gd name="connsiteX405" fmla="*/ 810593 w 1861641"/>
                <a:gd name="connsiteY405" fmla="*/ 1137717 h 1981750"/>
                <a:gd name="connsiteX406" fmla="*/ 789895 w 1861641"/>
                <a:gd name="connsiteY406" fmla="*/ 1167469 h 1981750"/>
                <a:gd name="connsiteX407" fmla="*/ 776517 w 1861641"/>
                <a:gd name="connsiteY407" fmla="*/ 1237269 h 1981750"/>
                <a:gd name="connsiteX408" fmla="*/ 759073 w 1861641"/>
                <a:gd name="connsiteY408" fmla="*/ 1251674 h 1981750"/>
                <a:gd name="connsiteX409" fmla="*/ 734479 w 1861641"/>
                <a:gd name="connsiteY409" fmla="*/ 1251674 h 1981750"/>
                <a:gd name="connsiteX410" fmla="*/ 717441 w 1861641"/>
                <a:gd name="connsiteY410" fmla="*/ 1238939 h 1981750"/>
                <a:gd name="connsiteX411" fmla="*/ 717441 w 1861641"/>
                <a:gd name="connsiteY411" fmla="*/ 1238939 h 1981750"/>
                <a:gd name="connsiteX412" fmla="*/ 702265 w 1861641"/>
                <a:gd name="connsiteY412" fmla="*/ 1226288 h 1981750"/>
                <a:gd name="connsiteX413" fmla="*/ 695287 w 1861641"/>
                <a:gd name="connsiteY413" fmla="*/ 1225561 h 1981750"/>
                <a:gd name="connsiteX414" fmla="*/ 682466 w 1861641"/>
                <a:gd name="connsiteY414" fmla="*/ 1217898 h 1981750"/>
                <a:gd name="connsiteX415" fmla="*/ 666027 w 1861641"/>
                <a:gd name="connsiteY415" fmla="*/ 1193711 h 1981750"/>
                <a:gd name="connsiteX416" fmla="*/ 662945 w 1861641"/>
                <a:gd name="connsiteY416" fmla="*/ 1183736 h 1981750"/>
                <a:gd name="connsiteX417" fmla="*/ 662945 w 1861641"/>
                <a:gd name="connsiteY417" fmla="*/ 1118431 h 1981750"/>
                <a:gd name="connsiteX418" fmla="*/ 675039 w 1861641"/>
                <a:gd name="connsiteY418" fmla="*/ 1092275 h 1981750"/>
                <a:gd name="connsiteX419" fmla="*/ 680219 w 1861641"/>
                <a:gd name="connsiteY419" fmla="*/ 1087865 h 1981750"/>
                <a:gd name="connsiteX420" fmla="*/ 692248 w 1861641"/>
                <a:gd name="connsiteY420" fmla="*/ 1063850 h 1981750"/>
                <a:gd name="connsiteX421" fmla="*/ 692248 w 1861641"/>
                <a:gd name="connsiteY421" fmla="*/ 1063850 h 1981750"/>
                <a:gd name="connsiteX422" fmla="*/ 725104 w 1861641"/>
                <a:gd name="connsiteY422" fmla="*/ 1031679 h 1981750"/>
                <a:gd name="connsiteX423" fmla="*/ 796466 w 1861641"/>
                <a:gd name="connsiteY423" fmla="*/ 1028703 h 1981750"/>
                <a:gd name="connsiteX424" fmla="*/ 844091 w 1861641"/>
                <a:gd name="connsiteY424" fmla="*/ 1011151 h 1981750"/>
                <a:gd name="connsiteX425" fmla="*/ 863719 w 1861641"/>
                <a:gd name="connsiteY425" fmla="*/ 1031636 h 1981750"/>
                <a:gd name="connsiteX426" fmla="*/ 638394 w 1861641"/>
                <a:gd name="connsiteY426" fmla="*/ 1124660 h 1981750"/>
                <a:gd name="connsiteX427" fmla="*/ 648818 w 1861641"/>
                <a:gd name="connsiteY427" fmla="*/ 1147349 h 1981750"/>
                <a:gd name="connsiteX428" fmla="*/ 653784 w 1861641"/>
                <a:gd name="connsiteY428" fmla="*/ 1166548 h 1981750"/>
                <a:gd name="connsiteX429" fmla="*/ 658258 w 1861641"/>
                <a:gd name="connsiteY429" fmla="*/ 1224833 h 1981750"/>
                <a:gd name="connsiteX430" fmla="*/ 678742 w 1861641"/>
                <a:gd name="connsiteY430" fmla="*/ 1264089 h 1981750"/>
                <a:gd name="connsiteX431" fmla="*/ 678742 w 1861641"/>
                <a:gd name="connsiteY431" fmla="*/ 1264089 h 1981750"/>
                <a:gd name="connsiteX432" fmla="*/ 696507 w 1861641"/>
                <a:gd name="connsiteY432" fmla="*/ 1289859 h 1981750"/>
                <a:gd name="connsiteX433" fmla="*/ 725254 w 1861641"/>
                <a:gd name="connsiteY433" fmla="*/ 1373401 h 1981750"/>
                <a:gd name="connsiteX434" fmla="*/ 691221 w 1861641"/>
                <a:gd name="connsiteY434" fmla="*/ 1426014 h 1981750"/>
                <a:gd name="connsiteX435" fmla="*/ 691221 w 1861641"/>
                <a:gd name="connsiteY435" fmla="*/ 1426014 h 1981750"/>
                <a:gd name="connsiteX436" fmla="*/ 680989 w 1861641"/>
                <a:gd name="connsiteY436" fmla="*/ 1438963 h 1981750"/>
                <a:gd name="connsiteX437" fmla="*/ 680989 w 1861641"/>
                <a:gd name="connsiteY437" fmla="*/ 1438963 h 1981750"/>
                <a:gd name="connsiteX438" fmla="*/ 669709 w 1861641"/>
                <a:gd name="connsiteY438" fmla="*/ 1451956 h 1981750"/>
                <a:gd name="connsiteX439" fmla="*/ 664422 w 1861641"/>
                <a:gd name="connsiteY439" fmla="*/ 1451956 h 1981750"/>
                <a:gd name="connsiteX440" fmla="*/ 656888 w 1861641"/>
                <a:gd name="connsiteY440" fmla="*/ 1454803 h 1981750"/>
                <a:gd name="connsiteX441" fmla="*/ 639850 w 1861641"/>
                <a:gd name="connsiteY441" fmla="*/ 1469829 h 1981750"/>
                <a:gd name="connsiteX442" fmla="*/ 630817 w 1861641"/>
                <a:gd name="connsiteY442" fmla="*/ 1472568 h 1981750"/>
                <a:gd name="connsiteX443" fmla="*/ 593060 w 1861641"/>
                <a:gd name="connsiteY443" fmla="*/ 1467581 h 1981750"/>
                <a:gd name="connsiteX444" fmla="*/ 555302 w 1861641"/>
                <a:gd name="connsiteY444" fmla="*/ 1495535 h 1981750"/>
                <a:gd name="connsiteX445" fmla="*/ 554531 w 1861641"/>
                <a:gd name="connsiteY445" fmla="*/ 1500159 h 1981750"/>
                <a:gd name="connsiteX446" fmla="*/ 540148 w 1861641"/>
                <a:gd name="connsiteY446" fmla="*/ 1522569 h 1981750"/>
                <a:gd name="connsiteX447" fmla="*/ 523110 w 1861641"/>
                <a:gd name="connsiteY447" fmla="*/ 1534106 h 1981750"/>
                <a:gd name="connsiteX448" fmla="*/ 491538 w 1861641"/>
                <a:gd name="connsiteY448" fmla="*/ 1536975 h 1981750"/>
                <a:gd name="connsiteX449" fmla="*/ 480536 w 1861641"/>
                <a:gd name="connsiteY449" fmla="*/ 1532137 h 1981750"/>
                <a:gd name="connsiteX450" fmla="*/ 463969 w 1861641"/>
                <a:gd name="connsiteY450" fmla="*/ 1488301 h 1981750"/>
                <a:gd name="connsiteX451" fmla="*/ 480279 w 1861641"/>
                <a:gd name="connsiteY451" fmla="*/ 1453176 h 1981750"/>
                <a:gd name="connsiteX452" fmla="*/ 502262 w 1861641"/>
                <a:gd name="connsiteY452" fmla="*/ 1439669 h 1981750"/>
                <a:gd name="connsiteX453" fmla="*/ 502262 w 1861641"/>
                <a:gd name="connsiteY453" fmla="*/ 1439669 h 1981750"/>
                <a:gd name="connsiteX454" fmla="*/ 526384 w 1861641"/>
                <a:gd name="connsiteY454" fmla="*/ 1414862 h 1981750"/>
                <a:gd name="connsiteX455" fmla="*/ 525464 w 1861641"/>
                <a:gd name="connsiteY455" fmla="*/ 1400135 h 1981750"/>
                <a:gd name="connsiteX456" fmla="*/ 522189 w 1861641"/>
                <a:gd name="connsiteY456" fmla="*/ 1390974 h 1981750"/>
                <a:gd name="connsiteX457" fmla="*/ 496226 w 1861641"/>
                <a:gd name="connsiteY457" fmla="*/ 1354865 h 1981750"/>
                <a:gd name="connsiteX458" fmla="*/ 486230 w 1861641"/>
                <a:gd name="connsiteY458" fmla="*/ 1348080 h 1981750"/>
                <a:gd name="connsiteX459" fmla="*/ 479594 w 1861641"/>
                <a:gd name="connsiteY459" fmla="*/ 1346410 h 1981750"/>
                <a:gd name="connsiteX460" fmla="*/ 472295 w 1861641"/>
                <a:gd name="connsiteY460" fmla="*/ 1316166 h 1981750"/>
                <a:gd name="connsiteX461" fmla="*/ 503054 w 1861641"/>
                <a:gd name="connsiteY461" fmla="*/ 1289260 h 1981750"/>
                <a:gd name="connsiteX462" fmla="*/ 504852 w 1861641"/>
                <a:gd name="connsiteY462" fmla="*/ 1288212 h 1981750"/>
                <a:gd name="connsiteX463" fmla="*/ 524758 w 1861641"/>
                <a:gd name="connsiteY463" fmla="*/ 1281020 h 1981750"/>
                <a:gd name="connsiteX464" fmla="*/ 522853 w 1861641"/>
                <a:gd name="connsiteY464" fmla="*/ 1270103 h 1981750"/>
                <a:gd name="connsiteX465" fmla="*/ 494620 w 1861641"/>
                <a:gd name="connsiteY465" fmla="*/ 1270103 h 1981750"/>
                <a:gd name="connsiteX466" fmla="*/ 452667 w 1861641"/>
                <a:gd name="connsiteY466" fmla="*/ 1296238 h 1981750"/>
                <a:gd name="connsiteX467" fmla="*/ 426190 w 1861641"/>
                <a:gd name="connsiteY467" fmla="*/ 1350113 h 1981750"/>
                <a:gd name="connsiteX468" fmla="*/ 421374 w 1861641"/>
                <a:gd name="connsiteY468" fmla="*/ 1356941 h 1981750"/>
                <a:gd name="connsiteX469" fmla="*/ 382717 w 1861641"/>
                <a:gd name="connsiteY469" fmla="*/ 1396732 h 1981750"/>
                <a:gd name="connsiteX470" fmla="*/ 366493 w 1861641"/>
                <a:gd name="connsiteY470" fmla="*/ 1404673 h 1981750"/>
                <a:gd name="connsiteX471" fmla="*/ 352002 w 1861641"/>
                <a:gd name="connsiteY471" fmla="*/ 1406279 h 1981750"/>
                <a:gd name="connsiteX472" fmla="*/ 322421 w 1861641"/>
                <a:gd name="connsiteY472" fmla="*/ 1382134 h 1981750"/>
                <a:gd name="connsiteX473" fmla="*/ 321693 w 1861641"/>
                <a:gd name="connsiteY473" fmla="*/ 1374022 h 1981750"/>
                <a:gd name="connsiteX474" fmla="*/ 331604 w 1861641"/>
                <a:gd name="connsiteY474" fmla="*/ 1358504 h 1981750"/>
                <a:gd name="connsiteX475" fmla="*/ 331604 w 1861641"/>
                <a:gd name="connsiteY475" fmla="*/ 1358504 h 1981750"/>
                <a:gd name="connsiteX476" fmla="*/ 341492 w 1861641"/>
                <a:gd name="connsiteY476" fmla="*/ 1345897 h 1981750"/>
                <a:gd name="connsiteX477" fmla="*/ 343997 w 1861641"/>
                <a:gd name="connsiteY477" fmla="*/ 1321688 h 1981750"/>
                <a:gd name="connsiteX478" fmla="*/ 351339 w 1861641"/>
                <a:gd name="connsiteY478" fmla="*/ 1310279 h 1981750"/>
                <a:gd name="connsiteX479" fmla="*/ 380342 w 1861641"/>
                <a:gd name="connsiteY479" fmla="*/ 1293284 h 1981750"/>
                <a:gd name="connsiteX480" fmla="*/ 386249 w 1861641"/>
                <a:gd name="connsiteY480" fmla="*/ 1283459 h 1981750"/>
                <a:gd name="connsiteX481" fmla="*/ 386977 w 1861641"/>
                <a:gd name="connsiteY481" fmla="*/ 1266614 h 1981750"/>
                <a:gd name="connsiteX482" fmla="*/ 378479 w 1861641"/>
                <a:gd name="connsiteY482" fmla="*/ 1254628 h 1981750"/>
                <a:gd name="connsiteX483" fmla="*/ 374798 w 1861641"/>
                <a:gd name="connsiteY483" fmla="*/ 1253515 h 1981750"/>
                <a:gd name="connsiteX484" fmla="*/ 374156 w 1861641"/>
                <a:gd name="connsiteY484" fmla="*/ 1230783 h 1981750"/>
                <a:gd name="connsiteX485" fmla="*/ 374156 w 1861641"/>
                <a:gd name="connsiteY485" fmla="*/ 1230783 h 1981750"/>
                <a:gd name="connsiteX486" fmla="*/ 381926 w 1861641"/>
                <a:gd name="connsiteY486" fmla="*/ 1218005 h 1981750"/>
                <a:gd name="connsiteX487" fmla="*/ 376853 w 1861641"/>
                <a:gd name="connsiteY487" fmla="*/ 1178192 h 1981750"/>
                <a:gd name="connsiteX488" fmla="*/ 402238 w 1861641"/>
                <a:gd name="connsiteY488" fmla="*/ 1150024 h 1981750"/>
                <a:gd name="connsiteX489" fmla="*/ 429551 w 1861641"/>
                <a:gd name="connsiteY489" fmla="*/ 1150666 h 1981750"/>
                <a:gd name="connsiteX490" fmla="*/ 437278 w 1861641"/>
                <a:gd name="connsiteY490" fmla="*/ 1147199 h 1981750"/>
                <a:gd name="connsiteX491" fmla="*/ 459966 w 1861641"/>
                <a:gd name="connsiteY491" fmla="*/ 1120379 h 1981750"/>
                <a:gd name="connsiteX492" fmla="*/ 477218 w 1861641"/>
                <a:gd name="connsiteY492" fmla="*/ 1127892 h 1981750"/>
                <a:gd name="connsiteX493" fmla="*/ 472766 w 1861641"/>
                <a:gd name="connsiteY493" fmla="*/ 1165029 h 1981750"/>
                <a:gd name="connsiteX494" fmla="*/ 472830 w 1861641"/>
                <a:gd name="connsiteY494" fmla="*/ 1167769 h 1981750"/>
                <a:gd name="connsiteX495" fmla="*/ 475806 w 1861641"/>
                <a:gd name="connsiteY495" fmla="*/ 1186176 h 1981750"/>
                <a:gd name="connsiteX496" fmla="*/ 484689 w 1861641"/>
                <a:gd name="connsiteY496" fmla="*/ 1185941 h 1981750"/>
                <a:gd name="connsiteX497" fmla="*/ 486701 w 1861641"/>
                <a:gd name="connsiteY497" fmla="*/ 1167319 h 1981750"/>
                <a:gd name="connsiteX498" fmla="*/ 487236 w 1861641"/>
                <a:gd name="connsiteY498" fmla="*/ 1165607 h 1981750"/>
                <a:gd name="connsiteX499" fmla="*/ 508747 w 1861641"/>
                <a:gd name="connsiteY499" fmla="*/ 1127079 h 1981750"/>
                <a:gd name="connsiteX500" fmla="*/ 543958 w 1861641"/>
                <a:gd name="connsiteY500" fmla="*/ 1095956 h 1981750"/>
                <a:gd name="connsiteX501" fmla="*/ 559347 w 1861641"/>
                <a:gd name="connsiteY501" fmla="*/ 1089706 h 1981750"/>
                <a:gd name="connsiteX502" fmla="*/ 572575 w 1861641"/>
                <a:gd name="connsiteY502" fmla="*/ 1082621 h 1981750"/>
                <a:gd name="connsiteX503" fmla="*/ 630368 w 1861641"/>
                <a:gd name="connsiteY503" fmla="*/ 1043258 h 1981750"/>
                <a:gd name="connsiteX504" fmla="*/ 648305 w 1861641"/>
                <a:gd name="connsiteY504" fmla="*/ 1057963 h 1981750"/>
                <a:gd name="connsiteX505" fmla="*/ 637731 w 1861641"/>
                <a:gd name="connsiteY505" fmla="*/ 1082921 h 1981750"/>
                <a:gd name="connsiteX506" fmla="*/ 638351 w 1861641"/>
                <a:gd name="connsiteY506" fmla="*/ 1124617 h 1981750"/>
                <a:gd name="connsiteX507" fmla="*/ 930394 w 1861641"/>
                <a:gd name="connsiteY507" fmla="*/ 1364155 h 1981750"/>
                <a:gd name="connsiteX508" fmla="*/ 936238 w 1861641"/>
                <a:gd name="connsiteY508" fmla="*/ 1347523 h 1981750"/>
                <a:gd name="connsiteX509" fmla="*/ 954774 w 1861641"/>
                <a:gd name="connsiteY509" fmla="*/ 1349065 h 1981750"/>
                <a:gd name="connsiteX510" fmla="*/ 959505 w 1861641"/>
                <a:gd name="connsiteY510" fmla="*/ 1376227 h 1981750"/>
                <a:gd name="connsiteX511" fmla="*/ 959440 w 1861641"/>
                <a:gd name="connsiteY511" fmla="*/ 1379908 h 1981750"/>
                <a:gd name="connsiteX512" fmla="*/ 949252 w 1861641"/>
                <a:gd name="connsiteY512" fmla="*/ 1427041 h 1981750"/>
                <a:gd name="connsiteX513" fmla="*/ 945506 w 1861641"/>
                <a:gd name="connsiteY513" fmla="*/ 1432777 h 1981750"/>
                <a:gd name="connsiteX514" fmla="*/ 932107 w 1861641"/>
                <a:gd name="connsiteY514" fmla="*/ 1442538 h 1981750"/>
                <a:gd name="connsiteX515" fmla="*/ 916845 w 1861641"/>
                <a:gd name="connsiteY515" fmla="*/ 1434961 h 1981750"/>
                <a:gd name="connsiteX516" fmla="*/ 915882 w 1861641"/>
                <a:gd name="connsiteY516" fmla="*/ 1389605 h 1981750"/>
                <a:gd name="connsiteX517" fmla="*/ 917487 w 1861641"/>
                <a:gd name="connsiteY517" fmla="*/ 1384061 h 1981750"/>
                <a:gd name="connsiteX518" fmla="*/ 929346 w 1861641"/>
                <a:gd name="connsiteY518" fmla="*/ 1366274 h 1981750"/>
                <a:gd name="connsiteX519" fmla="*/ 930416 w 1861641"/>
                <a:gd name="connsiteY519" fmla="*/ 1364133 h 1981750"/>
                <a:gd name="connsiteX520" fmla="*/ 1051522 w 1861641"/>
                <a:gd name="connsiteY520" fmla="*/ 1948476 h 1981750"/>
                <a:gd name="connsiteX521" fmla="*/ 1063616 w 1861641"/>
                <a:gd name="connsiteY521" fmla="*/ 1947555 h 1981750"/>
                <a:gd name="connsiteX522" fmla="*/ 1072948 w 1861641"/>
                <a:gd name="connsiteY522" fmla="*/ 1961447 h 1981750"/>
                <a:gd name="connsiteX523" fmla="*/ 1066698 w 1861641"/>
                <a:gd name="connsiteY523" fmla="*/ 1973947 h 1981750"/>
                <a:gd name="connsiteX524" fmla="*/ 1061133 w 1861641"/>
                <a:gd name="connsiteY524" fmla="*/ 1978763 h 1981750"/>
                <a:gd name="connsiteX525" fmla="*/ 1053663 w 1861641"/>
                <a:gd name="connsiteY525" fmla="*/ 1981246 h 1981750"/>
                <a:gd name="connsiteX526" fmla="*/ 1041077 w 1861641"/>
                <a:gd name="connsiteY526" fmla="*/ 1971015 h 1981750"/>
                <a:gd name="connsiteX527" fmla="*/ 1042704 w 1861641"/>
                <a:gd name="connsiteY527" fmla="*/ 1956952 h 1981750"/>
                <a:gd name="connsiteX528" fmla="*/ 1051522 w 1861641"/>
                <a:gd name="connsiteY528" fmla="*/ 1948476 h 1981750"/>
                <a:gd name="connsiteX529" fmla="*/ 1388108 w 1861641"/>
                <a:gd name="connsiteY529" fmla="*/ 1243347 h 1981750"/>
                <a:gd name="connsiteX530" fmla="*/ 1385732 w 1861641"/>
                <a:gd name="connsiteY530" fmla="*/ 1262911 h 1981750"/>
                <a:gd name="connsiteX531" fmla="*/ 1394637 w 1861641"/>
                <a:gd name="connsiteY531" fmla="*/ 1272971 h 1981750"/>
                <a:gd name="connsiteX532" fmla="*/ 1397868 w 1861641"/>
                <a:gd name="connsiteY532" fmla="*/ 1272971 h 1981750"/>
                <a:gd name="connsiteX533" fmla="*/ 1406837 w 1861641"/>
                <a:gd name="connsiteY533" fmla="*/ 1263597 h 1981750"/>
                <a:gd name="connsiteX534" fmla="*/ 1405981 w 1861641"/>
                <a:gd name="connsiteY534" fmla="*/ 1244033 h 1981750"/>
                <a:gd name="connsiteX535" fmla="*/ 1403048 w 1861641"/>
                <a:gd name="connsiteY535" fmla="*/ 1237783 h 1981750"/>
                <a:gd name="connsiteX536" fmla="*/ 1403048 w 1861641"/>
                <a:gd name="connsiteY536" fmla="*/ 1237783 h 1981750"/>
                <a:gd name="connsiteX537" fmla="*/ 1388108 w 1861641"/>
                <a:gd name="connsiteY537" fmla="*/ 1243347 h 1981750"/>
                <a:gd name="connsiteX538" fmla="*/ 1405167 w 1861641"/>
                <a:gd name="connsiteY538" fmla="*/ 1194010 h 1981750"/>
                <a:gd name="connsiteX539" fmla="*/ 1419701 w 1861641"/>
                <a:gd name="connsiteY539" fmla="*/ 1259422 h 1981750"/>
                <a:gd name="connsiteX540" fmla="*/ 1428734 w 1861641"/>
                <a:gd name="connsiteY540" fmla="*/ 1270724 h 1981750"/>
                <a:gd name="connsiteX541" fmla="*/ 1461483 w 1861641"/>
                <a:gd name="connsiteY541" fmla="*/ 1286135 h 1981750"/>
                <a:gd name="connsiteX542" fmla="*/ 1470794 w 1861641"/>
                <a:gd name="connsiteY542" fmla="*/ 1299063 h 1981750"/>
                <a:gd name="connsiteX543" fmla="*/ 1474775 w 1861641"/>
                <a:gd name="connsiteY543" fmla="*/ 1332497 h 1981750"/>
                <a:gd name="connsiteX544" fmla="*/ 1493889 w 1861641"/>
                <a:gd name="connsiteY544" fmla="*/ 1346753 h 1981750"/>
                <a:gd name="connsiteX545" fmla="*/ 1497892 w 1861641"/>
                <a:gd name="connsiteY545" fmla="*/ 1346068 h 1981750"/>
                <a:gd name="connsiteX546" fmla="*/ 1510306 w 1861641"/>
                <a:gd name="connsiteY546" fmla="*/ 1323679 h 1981750"/>
                <a:gd name="connsiteX547" fmla="*/ 1505683 w 1861641"/>
                <a:gd name="connsiteY547" fmla="*/ 1312313 h 1981750"/>
                <a:gd name="connsiteX548" fmla="*/ 1507224 w 1861641"/>
                <a:gd name="connsiteY548" fmla="*/ 1297009 h 1981750"/>
                <a:gd name="connsiteX549" fmla="*/ 1516985 w 1861641"/>
                <a:gd name="connsiteY549" fmla="*/ 1282368 h 1981750"/>
                <a:gd name="connsiteX550" fmla="*/ 1518012 w 1861641"/>
                <a:gd name="connsiteY550" fmla="*/ 1265908 h 1981750"/>
                <a:gd name="connsiteX551" fmla="*/ 1492498 w 1861641"/>
                <a:gd name="connsiteY551" fmla="*/ 1214880 h 1981750"/>
                <a:gd name="connsiteX552" fmla="*/ 1491428 w 1861641"/>
                <a:gd name="connsiteY552" fmla="*/ 1202893 h 1981750"/>
                <a:gd name="connsiteX553" fmla="*/ 1492091 w 1861641"/>
                <a:gd name="connsiteY553" fmla="*/ 1200624 h 1981750"/>
                <a:gd name="connsiteX554" fmla="*/ 1481047 w 1861641"/>
                <a:gd name="connsiteY554" fmla="*/ 1180247 h 1981750"/>
                <a:gd name="connsiteX555" fmla="*/ 1481047 w 1861641"/>
                <a:gd name="connsiteY555" fmla="*/ 1180247 h 1981750"/>
                <a:gd name="connsiteX556" fmla="*/ 1469402 w 1861641"/>
                <a:gd name="connsiteY556" fmla="*/ 1163145 h 1981750"/>
                <a:gd name="connsiteX557" fmla="*/ 1471008 w 1861641"/>
                <a:gd name="connsiteY557" fmla="*/ 1143838 h 1981750"/>
                <a:gd name="connsiteX558" fmla="*/ 1453948 w 1861641"/>
                <a:gd name="connsiteY558" fmla="*/ 1126051 h 1981750"/>
                <a:gd name="connsiteX559" fmla="*/ 1445365 w 1861641"/>
                <a:gd name="connsiteY559" fmla="*/ 1126415 h 1981750"/>
                <a:gd name="connsiteX560" fmla="*/ 1433422 w 1861641"/>
                <a:gd name="connsiteY560" fmla="*/ 1121963 h 1981750"/>
                <a:gd name="connsiteX561" fmla="*/ 1398297 w 1861641"/>
                <a:gd name="connsiteY561" fmla="*/ 1088914 h 1981750"/>
                <a:gd name="connsiteX562" fmla="*/ 1380039 w 1861641"/>
                <a:gd name="connsiteY562" fmla="*/ 1086003 h 1981750"/>
                <a:gd name="connsiteX563" fmla="*/ 1374752 w 1861641"/>
                <a:gd name="connsiteY563" fmla="*/ 1088486 h 1981750"/>
                <a:gd name="connsiteX564" fmla="*/ 1365355 w 1861641"/>
                <a:gd name="connsiteY564" fmla="*/ 1102249 h 1981750"/>
                <a:gd name="connsiteX565" fmla="*/ 1363557 w 1861641"/>
                <a:gd name="connsiteY565" fmla="*/ 1129176 h 1981750"/>
                <a:gd name="connsiteX566" fmla="*/ 1366768 w 1861641"/>
                <a:gd name="connsiteY566" fmla="*/ 1140071 h 1981750"/>
                <a:gd name="connsiteX567" fmla="*/ 1402256 w 1861641"/>
                <a:gd name="connsiteY567" fmla="*/ 1187803 h 1981750"/>
                <a:gd name="connsiteX568" fmla="*/ 1405103 w 1861641"/>
                <a:gd name="connsiteY568" fmla="*/ 1194032 h 1981750"/>
                <a:gd name="connsiteX569" fmla="*/ 1818274 w 1861641"/>
                <a:gd name="connsiteY569" fmla="*/ 988549 h 1981750"/>
                <a:gd name="connsiteX570" fmla="*/ 1796420 w 1861641"/>
                <a:gd name="connsiteY570" fmla="*/ 959053 h 1981750"/>
                <a:gd name="connsiteX571" fmla="*/ 1826258 w 1861641"/>
                <a:gd name="connsiteY571" fmla="*/ 946275 h 1981750"/>
                <a:gd name="connsiteX572" fmla="*/ 1804704 w 1861641"/>
                <a:gd name="connsiteY572" fmla="*/ 914468 h 1981750"/>
                <a:gd name="connsiteX573" fmla="*/ 1807829 w 1861641"/>
                <a:gd name="connsiteY573" fmla="*/ 892870 h 1981750"/>
                <a:gd name="connsiteX574" fmla="*/ 1809841 w 1861641"/>
                <a:gd name="connsiteY574" fmla="*/ 869818 h 1981750"/>
                <a:gd name="connsiteX575" fmla="*/ 1807615 w 1861641"/>
                <a:gd name="connsiteY575" fmla="*/ 867228 h 1981750"/>
                <a:gd name="connsiteX576" fmla="*/ 1803719 w 1861641"/>
                <a:gd name="connsiteY576" fmla="*/ 856226 h 1981750"/>
                <a:gd name="connsiteX577" fmla="*/ 1804875 w 1861641"/>
                <a:gd name="connsiteY577" fmla="*/ 815600 h 1981750"/>
                <a:gd name="connsiteX578" fmla="*/ 1804062 w 1861641"/>
                <a:gd name="connsiteY578" fmla="*/ 810056 h 1981750"/>
                <a:gd name="connsiteX579" fmla="*/ 1780217 w 1861641"/>
                <a:gd name="connsiteY579" fmla="*/ 737795 h 1981750"/>
                <a:gd name="connsiteX580" fmla="*/ 1770628 w 1861641"/>
                <a:gd name="connsiteY580" fmla="*/ 727928 h 1981750"/>
                <a:gd name="connsiteX581" fmla="*/ 1760418 w 1861641"/>
                <a:gd name="connsiteY581" fmla="*/ 714507 h 1981750"/>
                <a:gd name="connsiteX582" fmla="*/ 1755067 w 1861641"/>
                <a:gd name="connsiteY582" fmla="*/ 611744 h 1981750"/>
                <a:gd name="connsiteX583" fmla="*/ 1776578 w 1861641"/>
                <a:gd name="connsiteY583" fmla="*/ 594021 h 1981750"/>
                <a:gd name="connsiteX584" fmla="*/ 1780517 w 1861641"/>
                <a:gd name="connsiteY584" fmla="*/ 570925 h 1981750"/>
                <a:gd name="connsiteX585" fmla="*/ 1773860 w 1861641"/>
                <a:gd name="connsiteY585" fmla="*/ 559153 h 1981750"/>
                <a:gd name="connsiteX586" fmla="*/ 1776600 w 1861641"/>
                <a:gd name="connsiteY586" fmla="*/ 546053 h 1981750"/>
                <a:gd name="connsiteX587" fmla="*/ 1781095 w 1861641"/>
                <a:gd name="connsiteY587" fmla="*/ 542693 h 1981750"/>
                <a:gd name="connsiteX588" fmla="*/ 1777584 w 1861641"/>
                <a:gd name="connsiteY588" fmla="*/ 524777 h 1981750"/>
                <a:gd name="connsiteX589" fmla="*/ 1741432 w 1861641"/>
                <a:gd name="connsiteY589" fmla="*/ 515317 h 1981750"/>
                <a:gd name="connsiteX590" fmla="*/ 1735139 w 1861641"/>
                <a:gd name="connsiteY590" fmla="*/ 515702 h 1981750"/>
                <a:gd name="connsiteX591" fmla="*/ 1701791 w 1861641"/>
                <a:gd name="connsiteY591" fmla="*/ 528887 h 1981750"/>
                <a:gd name="connsiteX592" fmla="*/ 1688991 w 1861641"/>
                <a:gd name="connsiteY592" fmla="*/ 514931 h 1981750"/>
                <a:gd name="connsiteX593" fmla="*/ 1689248 w 1861641"/>
                <a:gd name="connsiteY593" fmla="*/ 514396 h 1981750"/>
                <a:gd name="connsiteX594" fmla="*/ 1678118 w 1861641"/>
                <a:gd name="connsiteY594" fmla="*/ 483702 h 1981750"/>
                <a:gd name="connsiteX595" fmla="*/ 1666195 w 1861641"/>
                <a:gd name="connsiteY595" fmla="*/ 478501 h 1981750"/>
                <a:gd name="connsiteX596" fmla="*/ 1655065 w 1861641"/>
                <a:gd name="connsiteY596" fmla="*/ 447807 h 1981750"/>
                <a:gd name="connsiteX597" fmla="*/ 1679916 w 1861641"/>
                <a:gd name="connsiteY597" fmla="*/ 398084 h 1981750"/>
                <a:gd name="connsiteX598" fmla="*/ 1693422 w 1861641"/>
                <a:gd name="connsiteY598" fmla="*/ 386632 h 1981750"/>
                <a:gd name="connsiteX599" fmla="*/ 1727733 w 1861641"/>
                <a:gd name="connsiteY599" fmla="*/ 376080 h 1981750"/>
                <a:gd name="connsiteX600" fmla="*/ 1737023 w 1861641"/>
                <a:gd name="connsiteY600" fmla="*/ 360262 h 1981750"/>
                <a:gd name="connsiteX601" fmla="*/ 1734626 w 1861641"/>
                <a:gd name="connsiteY601" fmla="*/ 349068 h 1981750"/>
                <a:gd name="connsiteX602" fmla="*/ 1747896 w 1861641"/>
                <a:gd name="connsiteY602" fmla="*/ 332650 h 1981750"/>
                <a:gd name="connsiteX603" fmla="*/ 1783663 w 1861641"/>
                <a:gd name="connsiteY603" fmla="*/ 332650 h 1981750"/>
                <a:gd name="connsiteX604" fmla="*/ 1793616 w 1861641"/>
                <a:gd name="connsiteY604" fmla="*/ 329804 h 1981750"/>
                <a:gd name="connsiteX605" fmla="*/ 1773111 w 1861641"/>
                <a:gd name="connsiteY605" fmla="*/ 298254 h 1981750"/>
                <a:gd name="connsiteX606" fmla="*/ 1773924 w 1861641"/>
                <a:gd name="connsiteY606" fmla="*/ 276699 h 1981750"/>
                <a:gd name="connsiteX607" fmla="*/ 1785868 w 1861641"/>
                <a:gd name="connsiteY607" fmla="*/ 261031 h 1981750"/>
                <a:gd name="connsiteX608" fmla="*/ 1778826 w 1861641"/>
                <a:gd name="connsiteY608" fmla="*/ 232670 h 1981750"/>
                <a:gd name="connsiteX609" fmla="*/ 1769065 w 1861641"/>
                <a:gd name="connsiteY609" fmla="*/ 228175 h 1981750"/>
                <a:gd name="connsiteX610" fmla="*/ 1768573 w 1861641"/>
                <a:gd name="connsiteY610" fmla="*/ 204609 h 1981750"/>
                <a:gd name="connsiteX611" fmla="*/ 1815064 w 1861641"/>
                <a:gd name="connsiteY611" fmla="*/ 180764 h 1981750"/>
                <a:gd name="connsiteX612" fmla="*/ 1839529 w 1861641"/>
                <a:gd name="connsiteY612" fmla="*/ 182156 h 1981750"/>
                <a:gd name="connsiteX613" fmla="*/ 1847962 w 1861641"/>
                <a:gd name="connsiteY613" fmla="*/ 187785 h 1981750"/>
                <a:gd name="connsiteX614" fmla="*/ 1861426 w 1861641"/>
                <a:gd name="connsiteY614" fmla="*/ 178602 h 1981750"/>
                <a:gd name="connsiteX615" fmla="*/ 1856224 w 1861641"/>
                <a:gd name="connsiteY615" fmla="*/ 154715 h 1981750"/>
                <a:gd name="connsiteX616" fmla="*/ 1851922 w 1861641"/>
                <a:gd name="connsiteY616" fmla="*/ 148914 h 1981750"/>
                <a:gd name="connsiteX617" fmla="*/ 1802114 w 1861641"/>
                <a:gd name="connsiteY617" fmla="*/ 121024 h 1981750"/>
                <a:gd name="connsiteX618" fmla="*/ 1742460 w 1861641"/>
                <a:gd name="connsiteY618" fmla="*/ 145169 h 1981750"/>
                <a:gd name="connsiteX619" fmla="*/ 1705729 w 1861641"/>
                <a:gd name="connsiteY619" fmla="*/ 166316 h 1981750"/>
                <a:gd name="connsiteX620" fmla="*/ 1704531 w 1861641"/>
                <a:gd name="connsiteY620" fmla="*/ 166230 h 1981750"/>
                <a:gd name="connsiteX621" fmla="*/ 1688841 w 1861641"/>
                <a:gd name="connsiteY621" fmla="*/ 183697 h 1981750"/>
                <a:gd name="connsiteX622" fmla="*/ 1692609 w 1861641"/>
                <a:gd name="connsiteY622" fmla="*/ 205786 h 1981750"/>
                <a:gd name="connsiteX623" fmla="*/ 1677839 w 1861641"/>
                <a:gd name="connsiteY623" fmla="*/ 223295 h 1981750"/>
                <a:gd name="connsiteX624" fmla="*/ 1652561 w 1861641"/>
                <a:gd name="connsiteY624" fmla="*/ 223295 h 1981750"/>
                <a:gd name="connsiteX625" fmla="*/ 1638177 w 1861641"/>
                <a:gd name="connsiteY625" fmla="*/ 201484 h 1981750"/>
                <a:gd name="connsiteX626" fmla="*/ 1638177 w 1861641"/>
                <a:gd name="connsiteY626" fmla="*/ 201484 h 1981750"/>
                <a:gd name="connsiteX627" fmla="*/ 1650249 w 1861641"/>
                <a:gd name="connsiteY627" fmla="*/ 192173 h 1981750"/>
                <a:gd name="connsiteX628" fmla="*/ 1655151 w 1861641"/>
                <a:gd name="connsiteY628" fmla="*/ 191445 h 1981750"/>
                <a:gd name="connsiteX629" fmla="*/ 1668378 w 1861641"/>
                <a:gd name="connsiteY629" fmla="*/ 174257 h 1981750"/>
                <a:gd name="connsiteX630" fmla="*/ 1667779 w 1861641"/>
                <a:gd name="connsiteY630" fmla="*/ 168863 h 1981750"/>
                <a:gd name="connsiteX631" fmla="*/ 1608210 w 1861641"/>
                <a:gd name="connsiteY631" fmla="*/ 180572 h 1981750"/>
                <a:gd name="connsiteX632" fmla="*/ 1594362 w 1861641"/>
                <a:gd name="connsiteY632" fmla="*/ 176976 h 1981750"/>
                <a:gd name="connsiteX633" fmla="*/ 1588946 w 1861641"/>
                <a:gd name="connsiteY633" fmla="*/ 172395 h 1981750"/>
                <a:gd name="connsiteX634" fmla="*/ 1584837 w 1861641"/>
                <a:gd name="connsiteY634" fmla="*/ 169869 h 1981750"/>
                <a:gd name="connsiteX635" fmla="*/ 1563176 w 1861641"/>
                <a:gd name="connsiteY635" fmla="*/ 178495 h 1981750"/>
                <a:gd name="connsiteX636" fmla="*/ 1563176 w 1861641"/>
                <a:gd name="connsiteY636" fmla="*/ 178495 h 1981750"/>
                <a:gd name="connsiteX637" fmla="*/ 1549348 w 1861641"/>
                <a:gd name="connsiteY637" fmla="*/ 188363 h 1981750"/>
                <a:gd name="connsiteX638" fmla="*/ 1548942 w 1861641"/>
                <a:gd name="connsiteY638" fmla="*/ 188363 h 1981750"/>
                <a:gd name="connsiteX639" fmla="*/ 1534408 w 1861641"/>
                <a:gd name="connsiteY639" fmla="*/ 199707 h 1981750"/>
                <a:gd name="connsiteX640" fmla="*/ 1533359 w 1861641"/>
                <a:gd name="connsiteY640" fmla="*/ 202854 h 1981750"/>
                <a:gd name="connsiteX641" fmla="*/ 1511826 w 1861641"/>
                <a:gd name="connsiteY641" fmla="*/ 224558 h 1981750"/>
                <a:gd name="connsiteX642" fmla="*/ 1483251 w 1861641"/>
                <a:gd name="connsiteY642" fmla="*/ 234318 h 1981750"/>
                <a:gd name="connsiteX643" fmla="*/ 1479955 w 1861641"/>
                <a:gd name="connsiteY643" fmla="*/ 234811 h 1981750"/>
                <a:gd name="connsiteX644" fmla="*/ 1469253 w 1861641"/>
                <a:gd name="connsiteY644" fmla="*/ 236437 h 1981750"/>
                <a:gd name="connsiteX645" fmla="*/ 1451701 w 1861641"/>
                <a:gd name="connsiteY645" fmla="*/ 255659 h 1981750"/>
                <a:gd name="connsiteX646" fmla="*/ 1446200 w 1861641"/>
                <a:gd name="connsiteY646" fmla="*/ 268523 h 1981750"/>
                <a:gd name="connsiteX647" fmla="*/ 1378262 w 1861641"/>
                <a:gd name="connsiteY647" fmla="*/ 341448 h 1981750"/>
                <a:gd name="connsiteX648" fmla="*/ 1324901 w 1861641"/>
                <a:gd name="connsiteY648" fmla="*/ 349132 h 1981750"/>
                <a:gd name="connsiteX649" fmla="*/ 1324901 w 1861641"/>
                <a:gd name="connsiteY649" fmla="*/ 349132 h 1981750"/>
                <a:gd name="connsiteX650" fmla="*/ 1306364 w 1861641"/>
                <a:gd name="connsiteY650" fmla="*/ 343267 h 1981750"/>
                <a:gd name="connsiteX651" fmla="*/ 1268864 w 1861641"/>
                <a:gd name="connsiteY651" fmla="*/ 340313 h 1981750"/>
                <a:gd name="connsiteX652" fmla="*/ 1255957 w 1861641"/>
                <a:gd name="connsiteY652" fmla="*/ 341255 h 1981750"/>
                <a:gd name="connsiteX653" fmla="*/ 1253774 w 1861641"/>
                <a:gd name="connsiteY653" fmla="*/ 341747 h 1981750"/>
                <a:gd name="connsiteX654" fmla="*/ 1244719 w 1861641"/>
                <a:gd name="connsiteY654" fmla="*/ 328113 h 1981750"/>
                <a:gd name="connsiteX655" fmla="*/ 1251976 w 1861641"/>
                <a:gd name="connsiteY655" fmla="*/ 317967 h 1981750"/>
                <a:gd name="connsiteX656" fmla="*/ 1263598 w 1861641"/>
                <a:gd name="connsiteY656" fmla="*/ 315548 h 1981750"/>
                <a:gd name="connsiteX657" fmla="*/ 1288663 w 1861641"/>
                <a:gd name="connsiteY657" fmla="*/ 330596 h 1981750"/>
                <a:gd name="connsiteX658" fmla="*/ 1296026 w 1861641"/>
                <a:gd name="connsiteY658" fmla="*/ 331366 h 1981750"/>
                <a:gd name="connsiteX659" fmla="*/ 1323595 w 1861641"/>
                <a:gd name="connsiteY659" fmla="*/ 321820 h 1981750"/>
                <a:gd name="connsiteX660" fmla="*/ 1332992 w 1861641"/>
                <a:gd name="connsiteY660" fmla="*/ 324260 h 1981750"/>
                <a:gd name="connsiteX661" fmla="*/ 1346412 w 1861641"/>
                <a:gd name="connsiteY661" fmla="*/ 339265 h 1981750"/>
                <a:gd name="connsiteX662" fmla="*/ 1359726 w 1861641"/>
                <a:gd name="connsiteY662" fmla="*/ 338965 h 1981750"/>
                <a:gd name="connsiteX663" fmla="*/ 1392111 w 1861641"/>
                <a:gd name="connsiteY663" fmla="*/ 299281 h 1981750"/>
                <a:gd name="connsiteX664" fmla="*/ 1397697 w 1861641"/>
                <a:gd name="connsiteY664" fmla="*/ 284747 h 1981750"/>
                <a:gd name="connsiteX665" fmla="*/ 1398125 w 1861641"/>
                <a:gd name="connsiteY665" fmla="*/ 276314 h 1981750"/>
                <a:gd name="connsiteX666" fmla="*/ 1408186 w 1861641"/>
                <a:gd name="connsiteY666" fmla="*/ 257499 h 1981750"/>
                <a:gd name="connsiteX667" fmla="*/ 1424902 w 1861641"/>
                <a:gd name="connsiteY667" fmla="*/ 245128 h 1981750"/>
                <a:gd name="connsiteX668" fmla="*/ 1434706 w 1861641"/>
                <a:gd name="connsiteY668" fmla="*/ 221176 h 1981750"/>
                <a:gd name="connsiteX669" fmla="*/ 1441127 w 1861641"/>
                <a:gd name="connsiteY669" fmla="*/ 200221 h 1981750"/>
                <a:gd name="connsiteX670" fmla="*/ 1454291 w 1861641"/>
                <a:gd name="connsiteY670" fmla="*/ 186158 h 1981750"/>
                <a:gd name="connsiteX671" fmla="*/ 1454505 w 1861641"/>
                <a:gd name="connsiteY671" fmla="*/ 185880 h 1981750"/>
                <a:gd name="connsiteX672" fmla="*/ 1453456 w 1861641"/>
                <a:gd name="connsiteY672" fmla="*/ 173423 h 1981750"/>
                <a:gd name="connsiteX673" fmla="*/ 1449154 w 1861641"/>
                <a:gd name="connsiteY673" fmla="*/ 169570 h 1981750"/>
                <a:gd name="connsiteX674" fmla="*/ 1446799 w 1861641"/>
                <a:gd name="connsiteY674" fmla="*/ 158910 h 1981750"/>
                <a:gd name="connsiteX675" fmla="*/ 1462146 w 1861641"/>
                <a:gd name="connsiteY675" fmla="*/ 123379 h 1981750"/>
                <a:gd name="connsiteX676" fmla="*/ 1450053 w 1861641"/>
                <a:gd name="connsiteY676" fmla="*/ 110878 h 1981750"/>
                <a:gd name="connsiteX677" fmla="*/ 1429141 w 1861641"/>
                <a:gd name="connsiteY677" fmla="*/ 119119 h 1981750"/>
                <a:gd name="connsiteX678" fmla="*/ 1420044 w 1861641"/>
                <a:gd name="connsiteY678" fmla="*/ 117899 h 1981750"/>
                <a:gd name="connsiteX679" fmla="*/ 1391811 w 1861641"/>
                <a:gd name="connsiteY679" fmla="*/ 96730 h 1981750"/>
                <a:gd name="connsiteX680" fmla="*/ 1365098 w 1861641"/>
                <a:gd name="connsiteY680" fmla="*/ 108824 h 1981750"/>
                <a:gd name="connsiteX681" fmla="*/ 1363193 w 1861641"/>
                <a:gd name="connsiteY681" fmla="*/ 133589 h 1981750"/>
                <a:gd name="connsiteX682" fmla="*/ 1345342 w 1861641"/>
                <a:gd name="connsiteY682" fmla="*/ 143199 h 1981750"/>
                <a:gd name="connsiteX683" fmla="*/ 1339177 w 1861641"/>
                <a:gd name="connsiteY683" fmla="*/ 139775 h 1981750"/>
                <a:gd name="connsiteX684" fmla="*/ 1332799 w 1861641"/>
                <a:gd name="connsiteY684" fmla="*/ 138276 h 1981750"/>
                <a:gd name="connsiteX685" fmla="*/ 1310431 w 1861641"/>
                <a:gd name="connsiteY685" fmla="*/ 139239 h 1981750"/>
                <a:gd name="connsiteX686" fmla="*/ 1299793 w 1861641"/>
                <a:gd name="connsiteY686" fmla="*/ 133739 h 1981750"/>
                <a:gd name="connsiteX687" fmla="*/ 1275135 w 1861641"/>
                <a:gd name="connsiteY687" fmla="*/ 95510 h 1981750"/>
                <a:gd name="connsiteX688" fmla="*/ 1260516 w 1861641"/>
                <a:gd name="connsiteY688" fmla="*/ 107561 h 1981750"/>
                <a:gd name="connsiteX689" fmla="*/ 1245961 w 1861641"/>
                <a:gd name="connsiteY689" fmla="*/ 126654 h 1981750"/>
                <a:gd name="connsiteX690" fmla="*/ 1233482 w 1861641"/>
                <a:gd name="connsiteY690" fmla="*/ 154501 h 1981750"/>
                <a:gd name="connsiteX691" fmla="*/ 1232733 w 1861641"/>
                <a:gd name="connsiteY691" fmla="*/ 158867 h 1981750"/>
                <a:gd name="connsiteX692" fmla="*/ 1234424 w 1861641"/>
                <a:gd name="connsiteY692" fmla="*/ 180764 h 1981750"/>
                <a:gd name="connsiteX693" fmla="*/ 1223080 w 1861641"/>
                <a:gd name="connsiteY693" fmla="*/ 190097 h 1981750"/>
                <a:gd name="connsiteX694" fmla="*/ 1211799 w 1861641"/>
                <a:gd name="connsiteY694" fmla="*/ 200007 h 1981750"/>
                <a:gd name="connsiteX695" fmla="*/ 1215031 w 1861641"/>
                <a:gd name="connsiteY695" fmla="*/ 222696 h 1981750"/>
                <a:gd name="connsiteX696" fmla="*/ 1218264 w 1861641"/>
                <a:gd name="connsiteY696" fmla="*/ 228411 h 1981750"/>
                <a:gd name="connsiteX697" fmla="*/ 1238748 w 1861641"/>
                <a:gd name="connsiteY697" fmla="*/ 244978 h 1981750"/>
                <a:gd name="connsiteX698" fmla="*/ 1251055 w 1861641"/>
                <a:gd name="connsiteY698" fmla="*/ 244015 h 1981750"/>
                <a:gd name="connsiteX699" fmla="*/ 1282520 w 1861641"/>
                <a:gd name="connsiteY699" fmla="*/ 209168 h 1981750"/>
                <a:gd name="connsiteX700" fmla="*/ 1289005 w 1861641"/>
                <a:gd name="connsiteY700" fmla="*/ 206214 h 1981750"/>
                <a:gd name="connsiteX701" fmla="*/ 1320341 w 1861641"/>
                <a:gd name="connsiteY701" fmla="*/ 205593 h 1981750"/>
                <a:gd name="connsiteX702" fmla="*/ 1322246 w 1861641"/>
                <a:gd name="connsiteY702" fmla="*/ 216638 h 1981750"/>
                <a:gd name="connsiteX703" fmla="*/ 1299558 w 1861641"/>
                <a:gd name="connsiteY703" fmla="*/ 224194 h 1981750"/>
                <a:gd name="connsiteX704" fmla="*/ 1296839 w 1861641"/>
                <a:gd name="connsiteY704" fmla="*/ 226142 h 1981750"/>
                <a:gd name="connsiteX705" fmla="*/ 1276248 w 1861641"/>
                <a:gd name="connsiteY705" fmla="*/ 253154 h 1981750"/>
                <a:gd name="connsiteX706" fmla="*/ 1273466 w 1861641"/>
                <a:gd name="connsiteY706" fmla="*/ 255123 h 1981750"/>
                <a:gd name="connsiteX707" fmla="*/ 1237806 w 1861641"/>
                <a:gd name="connsiteY707" fmla="*/ 266596 h 1981750"/>
                <a:gd name="connsiteX708" fmla="*/ 1233204 w 1861641"/>
                <a:gd name="connsiteY708" fmla="*/ 266083 h 1981750"/>
                <a:gd name="connsiteX709" fmla="*/ 1213019 w 1861641"/>
                <a:gd name="connsiteY709" fmla="*/ 254246 h 1981750"/>
                <a:gd name="connsiteX710" fmla="*/ 1185921 w 1861641"/>
                <a:gd name="connsiteY710" fmla="*/ 263407 h 1981750"/>
                <a:gd name="connsiteX711" fmla="*/ 1171088 w 1861641"/>
                <a:gd name="connsiteY711" fmla="*/ 299623 h 1981750"/>
                <a:gd name="connsiteX712" fmla="*/ 1179007 w 1861641"/>
                <a:gd name="connsiteY712" fmla="*/ 304268 h 1981750"/>
                <a:gd name="connsiteX713" fmla="*/ 1191529 w 1861641"/>
                <a:gd name="connsiteY713" fmla="*/ 288493 h 1981750"/>
                <a:gd name="connsiteX714" fmla="*/ 1199599 w 1861641"/>
                <a:gd name="connsiteY714" fmla="*/ 290034 h 1981750"/>
                <a:gd name="connsiteX715" fmla="*/ 1214282 w 1861641"/>
                <a:gd name="connsiteY715" fmla="*/ 338387 h 1981750"/>
                <a:gd name="connsiteX716" fmla="*/ 1209295 w 1861641"/>
                <a:gd name="connsiteY716" fmla="*/ 344337 h 1981750"/>
                <a:gd name="connsiteX717" fmla="*/ 1185472 w 1861641"/>
                <a:gd name="connsiteY717" fmla="*/ 341533 h 1981750"/>
                <a:gd name="connsiteX718" fmla="*/ 1181234 w 1861641"/>
                <a:gd name="connsiteY718" fmla="*/ 343332 h 1981750"/>
                <a:gd name="connsiteX719" fmla="*/ 1148142 w 1861641"/>
                <a:gd name="connsiteY719" fmla="*/ 387018 h 1981750"/>
                <a:gd name="connsiteX720" fmla="*/ 1146066 w 1861641"/>
                <a:gd name="connsiteY720" fmla="*/ 388559 h 1981750"/>
                <a:gd name="connsiteX721" fmla="*/ 1092127 w 1861641"/>
                <a:gd name="connsiteY721" fmla="*/ 408786 h 1981750"/>
                <a:gd name="connsiteX722" fmla="*/ 1089109 w 1861641"/>
                <a:gd name="connsiteY722" fmla="*/ 410392 h 1981750"/>
                <a:gd name="connsiteX723" fmla="*/ 1075367 w 1861641"/>
                <a:gd name="connsiteY723" fmla="*/ 420195 h 1981750"/>
                <a:gd name="connsiteX724" fmla="*/ 1072692 w 1861641"/>
                <a:gd name="connsiteY724" fmla="*/ 437982 h 1981750"/>
                <a:gd name="connsiteX725" fmla="*/ 1072927 w 1861641"/>
                <a:gd name="connsiteY725" fmla="*/ 438303 h 1981750"/>
                <a:gd name="connsiteX726" fmla="*/ 1093625 w 1861641"/>
                <a:gd name="connsiteY726" fmla="*/ 438089 h 1981750"/>
                <a:gd name="connsiteX727" fmla="*/ 1107966 w 1861641"/>
                <a:gd name="connsiteY727" fmla="*/ 418354 h 1981750"/>
                <a:gd name="connsiteX728" fmla="*/ 1114323 w 1861641"/>
                <a:gd name="connsiteY728" fmla="*/ 414458 h 1981750"/>
                <a:gd name="connsiteX729" fmla="*/ 1114623 w 1861641"/>
                <a:gd name="connsiteY729" fmla="*/ 414415 h 1981750"/>
                <a:gd name="connsiteX730" fmla="*/ 1125047 w 1861641"/>
                <a:gd name="connsiteY730" fmla="*/ 430319 h 1981750"/>
                <a:gd name="connsiteX731" fmla="*/ 1111990 w 1861641"/>
                <a:gd name="connsiteY731" fmla="*/ 450889 h 1981750"/>
                <a:gd name="connsiteX732" fmla="*/ 1110385 w 1861641"/>
                <a:gd name="connsiteY732" fmla="*/ 456454 h 1981750"/>
                <a:gd name="connsiteX733" fmla="*/ 1110385 w 1861641"/>
                <a:gd name="connsiteY733" fmla="*/ 475697 h 1981750"/>
                <a:gd name="connsiteX734" fmla="*/ 1099961 w 1861641"/>
                <a:gd name="connsiteY734" fmla="*/ 486121 h 1981750"/>
                <a:gd name="connsiteX735" fmla="*/ 1086519 w 1861641"/>
                <a:gd name="connsiteY735" fmla="*/ 486121 h 1981750"/>
                <a:gd name="connsiteX736" fmla="*/ 1076116 w 1861641"/>
                <a:gd name="connsiteY736" fmla="*/ 496352 h 1981750"/>
                <a:gd name="connsiteX737" fmla="*/ 1074939 w 1861641"/>
                <a:gd name="connsiteY737" fmla="*/ 565639 h 1981750"/>
                <a:gd name="connsiteX738" fmla="*/ 1073248 w 1861641"/>
                <a:gd name="connsiteY738" fmla="*/ 573858 h 1981750"/>
                <a:gd name="connsiteX739" fmla="*/ 1064622 w 1861641"/>
                <a:gd name="connsiteY739" fmla="*/ 594941 h 1981750"/>
                <a:gd name="connsiteX740" fmla="*/ 1063316 w 1861641"/>
                <a:gd name="connsiteY740" fmla="*/ 607741 h 1981750"/>
                <a:gd name="connsiteX741" fmla="*/ 1065585 w 1861641"/>
                <a:gd name="connsiteY741" fmla="*/ 619792 h 1981750"/>
                <a:gd name="connsiteX742" fmla="*/ 1065585 w 1861641"/>
                <a:gd name="connsiteY742" fmla="*/ 627925 h 1981750"/>
                <a:gd name="connsiteX743" fmla="*/ 1065264 w 1861641"/>
                <a:gd name="connsiteY743" fmla="*/ 629702 h 1981750"/>
                <a:gd name="connsiteX744" fmla="*/ 1079733 w 1861641"/>
                <a:gd name="connsiteY744" fmla="*/ 653183 h 1981750"/>
                <a:gd name="connsiteX745" fmla="*/ 1080461 w 1861641"/>
                <a:gd name="connsiteY745" fmla="*/ 653397 h 1981750"/>
                <a:gd name="connsiteX746" fmla="*/ 1081339 w 1861641"/>
                <a:gd name="connsiteY746" fmla="*/ 679125 h 1981750"/>
                <a:gd name="connsiteX747" fmla="*/ 1078086 w 1861641"/>
                <a:gd name="connsiteY747" fmla="*/ 680303 h 1981750"/>
                <a:gd name="connsiteX748" fmla="*/ 1069160 w 1861641"/>
                <a:gd name="connsiteY748" fmla="*/ 693017 h 1981750"/>
                <a:gd name="connsiteX749" fmla="*/ 1069160 w 1861641"/>
                <a:gd name="connsiteY749" fmla="*/ 715534 h 1981750"/>
                <a:gd name="connsiteX750" fmla="*/ 1068539 w 1861641"/>
                <a:gd name="connsiteY750" fmla="*/ 719580 h 1981750"/>
                <a:gd name="connsiteX751" fmla="*/ 1049896 w 1861641"/>
                <a:gd name="connsiteY751" fmla="*/ 779084 h 1981750"/>
                <a:gd name="connsiteX752" fmla="*/ 1060619 w 1861641"/>
                <a:gd name="connsiteY752" fmla="*/ 784607 h 1981750"/>
                <a:gd name="connsiteX753" fmla="*/ 1110620 w 1861641"/>
                <a:gd name="connsiteY753" fmla="*/ 718488 h 1981750"/>
                <a:gd name="connsiteX754" fmla="*/ 1128322 w 1861641"/>
                <a:gd name="connsiteY754" fmla="*/ 724096 h 1981750"/>
                <a:gd name="connsiteX755" fmla="*/ 1128686 w 1861641"/>
                <a:gd name="connsiteY755" fmla="*/ 735098 h 1981750"/>
                <a:gd name="connsiteX756" fmla="*/ 1126374 w 1861641"/>
                <a:gd name="connsiteY756" fmla="*/ 741776 h 1981750"/>
                <a:gd name="connsiteX757" fmla="*/ 1088338 w 1861641"/>
                <a:gd name="connsiteY757" fmla="*/ 786811 h 1981750"/>
                <a:gd name="connsiteX758" fmla="*/ 1089045 w 1861641"/>
                <a:gd name="connsiteY758" fmla="*/ 818147 h 1981750"/>
                <a:gd name="connsiteX759" fmla="*/ 1103172 w 1861641"/>
                <a:gd name="connsiteY759" fmla="*/ 833430 h 1981750"/>
                <a:gd name="connsiteX760" fmla="*/ 1106147 w 1861641"/>
                <a:gd name="connsiteY760" fmla="*/ 844411 h 1981750"/>
                <a:gd name="connsiteX761" fmla="*/ 1106082 w 1861641"/>
                <a:gd name="connsiteY761" fmla="*/ 844732 h 1981750"/>
                <a:gd name="connsiteX762" fmla="*/ 1086026 w 1861641"/>
                <a:gd name="connsiteY762" fmla="*/ 852116 h 1981750"/>
                <a:gd name="connsiteX763" fmla="*/ 1081917 w 1861641"/>
                <a:gd name="connsiteY763" fmla="*/ 848991 h 1981750"/>
                <a:gd name="connsiteX764" fmla="*/ 1059378 w 1861641"/>
                <a:gd name="connsiteY764" fmla="*/ 853936 h 1981750"/>
                <a:gd name="connsiteX765" fmla="*/ 1047712 w 1861641"/>
                <a:gd name="connsiteY765" fmla="*/ 875725 h 1981750"/>
                <a:gd name="connsiteX766" fmla="*/ 1044438 w 1861641"/>
                <a:gd name="connsiteY766" fmla="*/ 879878 h 1981750"/>
                <a:gd name="connsiteX767" fmla="*/ 1023290 w 1861641"/>
                <a:gd name="connsiteY767" fmla="*/ 898799 h 1981750"/>
                <a:gd name="connsiteX768" fmla="*/ 1018495 w 1861641"/>
                <a:gd name="connsiteY768" fmla="*/ 907297 h 1981750"/>
                <a:gd name="connsiteX769" fmla="*/ 1014300 w 1861641"/>
                <a:gd name="connsiteY769" fmla="*/ 929301 h 1981750"/>
                <a:gd name="connsiteX770" fmla="*/ 1012288 w 1861641"/>
                <a:gd name="connsiteY770" fmla="*/ 934460 h 1981750"/>
                <a:gd name="connsiteX771" fmla="*/ 978469 w 1861641"/>
                <a:gd name="connsiteY771" fmla="*/ 989084 h 1981750"/>
                <a:gd name="connsiteX772" fmla="*/ 976842 w 1861641"/>
                <a:gd name="connsiteY772" fmla="*/ 994842 h 1981750"/>
                <a:gd name="connsiteX773" fmla="*/ 976842 w 1861641"/>
                <a:gd name="connsiteY773" fmla="*/ 1028917 h 1981750"/>
                <a:gd name="connsiteX774" fmla="*/ 992917 w 1861641"/>
                <a:gd name="connsiteY774" fmla="*/ 1038549 h 1981750"/>
                <a:gd name="connsiteX775" fmla="*/ 998653 w 1861641"/>
                <a:gd name="connsiteY775" fmla="*/ 1029838 h 1981750"/>
                <a:gd name="connsiteX776" fmla="*/ 1002035 w 1861641"/>
                <a:gd name="connsiteY776" fmla="*/ 990368 h 1981750"/>
                <a:gd name="connsiteX777" fmla="*/ 1005653 w 1861641"/>
                <a:gd name="connsiteY777" fmla="*/ 983133 h 1981750"/>
                <a:gd name="connsiteX778" fmla="*/ 1026736 w 1861641"/>
                <a:gd name="connsiteY778" fmla="*/ 964383 h 1981750"/>
                <a:gd name="connsiteX779" fmla="*/ 1028812 w 1861641"/>
                <a:gd name="connsiteY779" fmla="*/ 961878 h 1981750"/>
                <a:gd name="connsiteX780" fmla="*/ 1051330 w 1861641"/>
                <a:gd name="connsiteY780" fmla="*/ 924785 h 1981750"/>
                <a:gd name="connsiteX781" fmla="*/ 1053235 w 1861641"/>
                <a:gd name="connsiteY781" fmla="*/ 922516 h 1981750"/>
                <a:gd name="connsiteX782" fmla="*/ 1057901 w 1861641"/>
                <a:gd name="connsiteY782" fmla="*/ 918491 h 1981750"/>
                <a:gd name="connsiteX783" fmla="*/ 1073269 w 1861641"/>
                <a:gd name="connsiteY783" fmla="*/ 928595 h 1981750"/>
                <a:gd name="connsiteX784" fmla="*/ 1066484 w 1861641"/>
                <a:gd name="connsiteY784" fmla="*/ 950213 h 1981750"/>
                <a:gd name="connsiteX785" fmla="*/ 1054669 w 1861641"/>
                <a:gd name="connsiteY785" fmla="*/ 960252 h 1981750"/>
                <a:gd name="connsiteX786" fmla="*/ 1054412 w 1861641"/>
                <a:gd name="connsiteY786" fmla="*/ 960294 h 1981750"/>
                <a:gd name="connsiteX787" fmla="*/ 1041805 w 1861641"/>
                <a:gd name="connsiteY787" fmla="*/ 972773 h 1981750"/>
                <a:gd name="connsiteX788" fmla="*/ 1037288 w 1861641"/>
                <a:gd name="connsiteY788" fmla="*/ 1002247 h 1981750"/>
                <a:gd name="connsiteX789" fmla="*/ 1032751 w 1861641"/>
                <a:gd name="connsiteY789" fmla="*/ 1010766 h 1981750"/>
                <a:gd name="connsiteX790" fmla="*/ 984954 w 1861641"/>
                <a:gd name="connsiteY790" fmla="*/ 1054988 h 1981750"/>
                <a:gd name="connsiteX791" fmla="*/ 980160 w 1861641"/>
                <a:gd name="connsiteY791" fmla="*/ 1067017 h 1981750"/>
                <a:gd name="connsiteX792" fmla="*/ 982429 w 1861641"/>
                <a:gd name="connsiteY792" fmla="*/ 1101778 h 1981750"/>
                <a:gd name="connsiteX793" fmla="*/ 1004604 w 1861641"/>
                <a:gd name="connsiteY793" fmla="*/ 1114022 h 1981750"/>
                <a:gd name="connsiteX794" fmla="*/ 1016612 w 1861641"/>
                <a:gd name="connsiteY794" fmla="*/ 1107515 h 1981750"/>
                <a:gd name="connsiteX795" fmla="*/ 1019116 w 1861641"/>
                <a:gd name="connsiteY795" fmla="*/ 1105524 h 1981750"/>
                <a:gd name="connsiteX796" fmla="*/ 1057173 w 1861641"/>
                <a:gd name="connsiteY796" fmla="*/ 1062244 h 1981750"/>
                <a:gd name="connsiteX797" fmla="*/ 1072948 w 1861641"/>
                <a:gd name="connsiteY797" fmla="*/ 1067167 h 1981750"/>
                <a:gd name="connsiteX798" fmla="*/ 1072948 w 1861641"/>
                <a:gd name="connsiteY798" fmla="*/ 1067381 h 1981750"/>
                <a:gd name="connsiteX799" fmla="*/ 1071043 w 1861641"/>
                <a:gd name="connsiteY799" fmla="*/ 1074231 h 1981750"/>
                <a:gd name="connsiteX800" fmla="*/ 1029347 w 1861641"/>
                <a:gd name="connsiteY800" fmla="*/ 1126543 h 1981750"/>
                <a:gd name="connsiteX801" fmla="*/ 997390 w 1861641"/>
                <a:gd name="connsiteY801" fmla="*/ 1207495 h 1981750"/>
                <a:gd name="connsiteX802" fmla="*/ 994501 w 1861641"/>
                <a:gd name="connsiteY802" fmla="*/ 1243883 h 1981750"/>
                <a:gd name="connsiteX803" fmla="*/ 999938 w 1861641"/>
                <a:gd name="connsiteY803" fmla="*/ 1256469 h 1981750"/>
                <a:gd name="connsiteX804" fmla="*/ 1009784 w 1861641"/>
                <a:gd name="connsiteY804" fmla="*/ 1264345 h 1981750"/>
                <a:gd name="connsiteX805" fmla="*/ 1021941 w 1861641"/>
                <a:gd name="connsiteY805" fmla="*/ 1267235 h 1981750"/>
                <a:gd name="connsiteX806" fmla="*/ 1026822 w 1861641"/>
                <a:gd name="connsiteY806" fmla="*/ 1266208 h 1981750"/>
                <a:gd name="connsiteX807" fmla="*/ 1043795 w 1861641"/>
                <a:gd name="connsiteY807" fmla="*/ 1278558 h 1981750"/>
                <a:gd name="connsiteX808" fmla="*/ 1043860 w 1861641"/>
                <a:gd name="connsiteY808" fmla="*/ 1279072 h 1981750"/>
                <a:gd name="connsiteX809" fmla="*/ 1066955 w 1861641"/>
                <a:gd name="connsiteY809" fmla="*/ 1289560 h 1981750"/>
                <a:gd name="connsiteX810" fmla="*/ 1094310 w 1861641"/>
                <a:gd name="connsiteY810" fmla="*/ 1269996 h 1981750"/>
                <a:gd name="connsiteX811" fmla="*/ 1109636 w 1861641"/>
                <a:gd name="connsiteY811" fmla="*/ 1247479 h 1981750"/>
                <a:gd name="connsiteX812" fmla="*/ 1113981 w 1861641"/>
                <a:gd name="connsiteY812" fmla="*/ 1230120 h 1981750"/>
                <a:gd name="connsiteX813" fmla="*/ 1116549 w 1861641"/>
                <a:gd name="connsiteY813" fmla="*/ 1225561 h 1981750"/>
                <a:gd name="connsiteX814" fmla="*/ 1143284 w 1861641"/>
                <a:gd name="connsiteY814" fmla="*/ 1198827 h 1981750"/>
                <a:gd name="connsiteX815" fmla="*/ 1159722 w 1861641"/>
                <a:gd name="connsiteY815" fmla="*/ 1208201 h 1981750"/>
                <a:gd name="connsiteX816" fmla="*/ 1155120 w 1861641"/>
                <a:gd name="connsiteY816" fmla="*/ 1226117 h 1981750"/>
                <a:gd name="connsiteX817" fmla="*/ 1152316 w 1861641"/>
                <a:gd name="connsiteY817" fmla="*/ 1230848 h 1981750"/>
                <a:gd name="connsiteX818" fmla="*/ 1047113 w 1861641"/>
                <a:gd name="connsiteY818" fmla="*/ 1329223 h 1981750"/>
                <a:gd name="connsiteX819" fmla="*/ 1044331 w 1861641"/>
                <a:gd name="connsiteY819" fmla="*/ 1333889 h 1981750"/>
                <a:gd name="connsiteX820" fmla="*/ 1033264 w 1861641"/>
                <a:gd name="connsiteY820" fmla="*/ 1375970 h 1981750"/>
                <a:gd name="connsiteX821" fmla="*/ 1022177 w 1861641"/>
                <a:gd name="connsiteY821" fmla="*/ 1388919 h 1981750"/>
                <a:gd name="connsiteX822" fmla="*/ 1004711 w 1861641"/>
                <a:gd name="connsiteY822" fmla="*/ 1396561 h 1981750"/>
                <a:gd name="connsiteX823" fmla="*/ 995271 w 1861641"/>
                <a:gd name="connsiteY823" fmla="*/ 1423637 h 1981750"/>
                <a:gd name="connsiteX824" fmla="*/ 997369 w 1861641"/>
                <a:gd name="connsiteY824" fmla="*/ 1435346 h 1981750"/>
                <a:gd name="connsiteX825" fmla="*/ 991761 w 1861641"/>
                <a:gd name="connsiteY825" fmla="*/ 1478005 h 1981750"/>
                <a:gd name="connsiteX826" fmla="*/ 989000 w 1861641"/>
                <a:gd name="connsiteY826" fmla="*/ 1487851 h 1981750"/>
                <a:gd name="connsiteX827" fmla="*/ 971876 w 1861641"/>
                <a:gd name="connsiteY827" fmla="*/ 1526658 h 1981750"/>
                <a:gd name="connsiteX828" fmla="*/ 966333 w 1861641"/>
                <a:gd name="connsiteY828" fmla="*/ 1535326 h 1981750"/>
                <a:gd name="connsiteX829" fmla="*/ 966097 w 1861641"/>
                <a:gd name="connsiteY829" fmla="*/ 1535604 h 1981750"/>
                <a:gd name="connsiteX830" fmla="*/ 962394 w 1861641"/>
                <a:gd name="connsiteY830" fmla="*/ 1578306 h 1981750"/>
                <a:gd name="connsiteX831" fmla="*/ 964513 w 1861641"/>
                <a:gd name="connsiteY831" fmla="*/ 1581753 h 1981750"/>
                <a:gd name="connsiteX832" fmla="*/ 965348 w 1861641"/>
                <a:gd name="connsiteY832" fmla="*/ 1617990 h 1981750"/>
                <a:gd name="connsiteX833" fmla="*/ 958156 w 1861641"/>
                <a:gd name="connsiteY833" fmla="*/ 1631026 h 1981750"/>
                <a:gd name="connsiteX834" fmla="*/ 953854 w 1861641"/>
                <a:gd name="connsiteY834" fmla="*/ 1651960 h 1981750"/>
                <a:gd name="connsiteX835" fmla="*/ 957749 w 1861641"/>
                <a:gd name="connsiteY835" fmla="*/ 1691494 h 1981750"/>
                <a:gd name="connsiteX836" fmla="*/ 935724 w 1861641"/>
                <a:gd name="connsiteY836" fmla="*/ 1753053 h 1981750"/>
                <a:gd name="connsiteX837" fmla="*/ 902055 w 1861641"/>
                <a:gd name="connsiteY837" fmla="*/ 1786722 h 1981750"/>
                <a:gd name="connsiteX838" fmla="*/ 879687 w 1861641"/>
                <a:gd name="connsiteY838" fmla="*/ 1839163 h 1981750"/>
                <a:gd name="connsiteX839" fmla="*/ 878103 w 1861641"/>
                <a:gd name="connsiteY839" fmla="*/ 1913843 h 1981750"/>
                <a:gd name="connsiteX840" fmla="*/ 905587 w 1861641"/>
                <a:gd name="connsiteY840" fmla="*/ 1943382 h 1981750"/>
                <a:gd name="connsiteX841" fmla="*/ 947004 w 1861641"/>
                <a:gd name="connsiteY841" fmla="*/ 1945479 h 1981750"/>
                <a:gd name="connsiteX842" fmla="*/ 972283 w 1861641"/>
                <a:gd name="connsiteY842" fmla="*/ 1936982 h 1981750"/>
                <a:gd name="connsiteX843" fmla="*/ 978769 w 1861641"/>
                <a:gd name="connsiteY843" fmla="*/ 1931523 h 1981750"/>
                <a:gd name="connsiteX844" fmla="*/ 1000772 w 1861641"/>
                <a:gd name="connsiteY844" fmla="*/ 1923004 h 1981750"/>
                <a:gd name="connsiteX845" fmla="*/ 1038038 w 1861641"/>
                <a:gd name="connsiteY845" fmla="*/ 1921549 h 1981750"/>
                <a:gd name="connsiteX846" fmla="*/ 1069887 w 1861641"/>
                <a:gd name="connsiteY846" fmla="*/ 1899866 h 1981750"/>
                <a:gd name="connsiteX847" fmla="*/ 1088103 w 1861641"/>
                <a:gd name="connsiteY847" fmla="*/ 1874181 h 1981750"/>
                <a:gd name="connsiteX848" fmla="*/ 1100774 w 1861641"/>
                <a:gd name="connsiteY848" fmla="*/ 1862344 h 1981750"/>
                <a:gd name="connsiteX849" fmla="*/ 1109422 w 1861641"/>
                <a:gd name="connsiteY849" fmla="*/ 1822403 h 1981750"/>
                <a:gd name="connsiteX850" fmla="*/ 1089965 w 1861641"/>
                <a:gd name="connsiteY850" fmla="*/ 1775485 h 1981750"/>
                <a:gd name="connsiteX851" fmla="*/ 1081917 w 1861641"/>
                <a:gd name="connsiteY851" fmla="*/ 1769941 h 1981750"/>
                <a:gd name="connsiteX852" fmla="*/ 1081360 w 1861641"/>
                <a:gd name="connsiteY852" fmla="*/ 1769941 h 1981750"/>
                <a:gd name="connsiteX853" fmla="*/ 1077829 w 1861641"/>
                <a:gd name="connsiteY853" fmla="*/ 1751148 h 1981750"/>
                <a:gd name="connsiteX854" fmla="*/ 1087246 w 1861641"/>
                <a:gd name="connsiteY854" fmla="*/ 1747145 h 1981750"/>
                <a:gd name="connsiteX855" fmla="*/ 1093111 w 1861641"/>
                <a:gd name="connsiteY855" fmla="*/ 1737877 h 1981750"/>
                <a:gd name="connsiteX856" fmla="*/ 1092041 w 1861641"/>
                <a:gd name="connsiteY856" fmla="*/ 1709795 h 1981750"/>
                <a:gd name="connsiteX857" fmla="*/ 1106896 w 1861641"/>
                <a:gd name="connsiteY857" fmla="*/ 1688647 h 1981750"/>
                <a:gd name="connsiteX858" fmla="*/ 1107302 w 1861641"/>
                <a:gd name="connsiteY858" fmla="*/ 1688518 h 1981750"/>
                <a:gd name="connsiteX859" fmla="*/ 1122478 w 1861641"/>
                <a:gd name="connsiteY859" fmla="*/ 1666493 h 1981750"/>
                <a:gd name="connsiteX860" fmla="*/ 1121066 w 1861641"/>
                <a:gd name="connsiteY860" fmla="*/ 1641150 h 1981750"/>
                <a:gd name="connsiteX861" fmla="*/ 1127616 w 1861641"/>
                <a:gd name="connsiteY861" fmla="*/ 1620067 h 1981750"/>
                <a:gd name="connsiteX862" fmla="*/ 1127616 w 1861641"/>
                <a:gd name="connsiteY862" fmla="*/ 1620067 h 1981750"/>
                <a:gd name="connsiteX863" fmla="*/ 1134251 w 1861641"/>
                <a:gd name="connsiteY863" fmla="*/ 1599754 h 1981750"/>
                <a:gd name="connsiteX864" fmla="*/ 1133502 w 1861641"/>
                <a:gd name="connsiteY864" fmla="*/ 1571714 h 1981750"/>
                <a:gd name="connsiteX865" fmla="*/ 1145081 w 1861641"/>
                <a:gd name="connsiteY865" fmla="*/ 1552685 h 1981750"/>
                <a:gd name="connsiteX866" fmla="*/ 1145617 w 1861641"/>
                <a:gd name="connsiteY866" fmla="*/ 1552429 h 1981750"/>
                <a:gd name="connsiteX867" fmla="*/ 1149405 w 1861641"/>
                <a:gd name="connsiteY867" fmla="*/ 1515870 h 1981750"/>
                <a:gd name="connsiteX868" fmla="*/ 1145595 w 1861641"/>
                <a:gd name="connsiteY868" fmla="*/ 1512937 h 1981750"/>
                <a:gd name="connsiteX869" fmla="*/ 1137718 w 1861641"/>
                <a:gd name="connsiteY869" fmla="*/ 1490955 h 1981750"/>
                <a:gd name="connsiteX870" fmla="*/ 1148399 w 1861641"/>
                <a:gd name="connsiteY870" fmla="*/ 1445021 h 1981750"/>
                <a:gd name="connsiteX871" fmla="*/ 1149384 w 1861641"/>
                <a:gd name="connsiteY871" fmla="*/ 1441896 h 1981750"/>
                <a:gd name="connsiteX872" fmla="*/ 1170745 w 1861641"/>
                <a:gd name="connsiteY872" fmla="*/ 1388513 h 1981750"/>
                <a:gd name="connsiteX873" fmla="*/ 1171901 w 1861641"/>
                <a:gd name="connsiteY873" fmla="*/ 1384574 h 1981750"/>
                <a:gd name="connsiteX874" fmla="*/ 1177274 w 1861641"/>
                <a:gd name="connsiteY874" fmla="*/ 1356599 h 1981750"/>
                <a:gd name="connsiteX875" fmla="*/ 1183781 w 1861641"/>
                <a:gd name="connsiteY875" fmla="*/ 1344848 h 1981750"/>
                <a:gd name="connsiteX876" fmla="*/ 1231149 w 1861641"/>
                <a:gd name="connsiteY876" fmla="*/ 1300947 h 1981750"/>
                <a:gd name="connsiteX877" fmla="*/ 1244569 w 1861641"/>
                <a:gd name="connsiteY877" fmla="*/ 1295189 h 1981750"/>
                <a:gd name="connsiteX878" fmla="*/ 1255679 w 1861641"/>
                <a:gd name="connsiteY878" fmla="*/ 1294483 h 1981750"/>
                <a:gd name="connsiteX879" fmla="*/ 1275585 w 1861641"/>
                <a:gd name="connsiteY879" fmla="*/ 1268155 h 1981750"/>
                <a:gd name="connsiteX880" fmla="*/ 1269099 w 1861641"/>
                <a:gd name="connsiteY880" fmla="*/ 1237847 h 1981750"/>
                <a:gd name="connsiteX881" fmla="*/ 1265268 w 1861641"/>
                <a:gd name="connsiteY881" fmla="*/ 1229392 h 1981750"/>
                <a:gd name="connsiteX882" fmla="*/ 1214946 w 1861641"/>
                <a:gd name="connsiteY882" fmla="*/ 1161904 h 1981750"/>
                <a:gd name="connsiteX883" fmla="*/ 1210751 w 1861641"/>
                <a:gd name="connsiteY883" fmla="*/ 1146642 h 1981750"/>
                <a:gd name="connsiteX884" fmla="*/ 1212377 w 1861641"/>
                <a:gd name="connsiteY884" fmla="*/ 1130974 h 1981750"/>
                <a:gd name="connsiteX885" fmla="*/ 1202767 w 1861641"/>
                <a:gd name="connsiteY885" fmla="*/ 1101115 h 1981750"/>
                <a:gd name="connsiteX886" fmla="*/ 1202488 w 1861641"/>
                <a:gd name="connsiteY886" fmla="*/ 1100794 h 1981750"/>
                <a:gd name="connsiteX887" fmla="*/ 1192428 w 1861641"/>
                <a:gd name="connsiteY887" fmla="*/ 1071791 h 1981750"/>
                <a:gd name="connsiteX888" fmla="*/ 1193135 w 1861641"/>
                <a:gd name="connsiteY888" fmla="*/ 1060446 h 1981750"/>
                <a:gd name="connsiteX889" fmla="*/ 1177145 w 1861641"/>
                <a:gd name="connsiteY889" fmla="*/ 1029345 h 1981750"/>
                <a:gd name="connsiteX890" fmla="*/ 1176246 w 1861641"/>
                <a:gd name="connsiteY890" fmla="*/ 1028789 h 1981750"/>
                <a:gd name="connsiteX891" fmla="*/ 1172008 w 1861641"/>
                <a:gd name="connsiteY891" fmla="*/ 1000406 h 1981750"/>
                <a:gd name="connsiteX892" fmla="*/ 1172222 w 1861641"/>
                <a:gd name="connsiteY892" fmla="*/ 1000150 h 1981750"/>
                <a:gd name="connsiteX893" fmla="*/ 1176696 w 1861641"/>
                <a:gd name="connsiteY893" fmla="*/ 990732 h 1981750"/>
                <a:gd name="connsiteX894" fmla="*/ 1180121 w 1861641"/>
                <a:gd name="connsiteY894" fmla="*/ 970911 h 1981750"/>
                <a:gd name="connsiteX895" fmla="*/ 1199213 w 1861641"/>
                <a:gd name="connsiteY895" fmla="*/ 954837 h 1981750"/>
                <a:gd name="connsiteX896" fmla="*/ 1200070 w 1861641"/>
                <a:gd name="connsiteY896" fmla="*/ 954837 h 1981750"/>
                <a:gd name="connsiteX897" fmla="*/ 1245276 w 1861641"/>
                <a:gd name="connsiteY897" fmla="*/ 935187 h 1981750"/>
                <a:gd name="connsiteX898" fmla="*/ 1259660 w 1861641"/>
                <a:gd name="connsiteY898" fmla="*/ 919776 h 1981750"/>
                <a:gd name="connsiteX899" fmla="*/ 1270919 w 1861641"/>
                <a:gd name="connsiteY899" fmla="*/ 902802 h 1981750"/>
                <a:gd name="connsiteX900" fmla="*/ 1292473 w 1861641"/>
                <a:gd name="connsiteY900" fmla="*/ 854578 h 1981750"/>
                <a:gd name="connsiteX901" fmla="*/ 1303282 w 1861641"/>
                <a:gd name="connsiteY901" fmla="*/ 838096 h 1981750"/>
                <a:gd name="connsiteX902" fmla="*/ 1363621 w 1861641"/>
                <a:gd name="connsiteY902" fmla="*/ 772063 h 1981750"/>
                <a:gd name="connsiteX903" fmla="*/ 1383271 w 1861641"/>
                <a:gd name="connsiteY903" fmla="*/ 759028 h 1981750"/>
                <a:gd name="connsiteX904" fmla="*/ 1415313 w 1861641"/>
                <a:gd name="connsiteY904" fmla="*/ 747684 h 1981750"/>
                <a:gd name="connsiteX905" fmla="*/ 1446285 w 1861641"/>
                <a:gd name="connsiteY905" fmla="*/ 713522 h 1981750"/>
                <a:gd name="connsiteX906" fmla="*/ 1460605 w 1861641"/>
                <a:gd name="connsiteY906" fmla="*/ 655473 h 1981750"/>
                <a:gd name="connsiteX907" fmla="*/ 1488431 w 1861641"/>
                <a:gd name="connsiteY907" fmla="*/ 645435 h 1981750"/>
                <a:gd name="connsiteX908" fmla="*/ 1510371 w 1861641"/>
                <a:gd name="connsiteY908" fmla="*/ 644792 h 1981750"/>
                <a:gd name="connsiteX909" fmla="*/ 1556561 w 1861641"/>
                <a:gd name="connsiteY909" fmla="*/ 606286 h 1981750"/>
                <a:gd name="connsiteX910" fmla="*/ 1562812 w 1861641"/>
                <a:gd name="connsiteY910" fmla="*/ 604231 h 1981750"/>
                <a:gd name="connsiteX911" fmla="*/ 1563090 w 1861641"/>
                <a:gd name="connsiteY911" fmla="*/ 604231 h 1981750"/>
                <a:gd name="connsiteX912" fmla="*/ 1569533 w 1861641"/>
                <a:gd name="connsiteY912" fmla="*/ 620370 h 1981750"/>
                <a:gd name="connsiteX913" fmla="*/ 1563839 w 1861641"/>
                <a:gd name="connsiteY913" fmla="*/ 626449 h 1981750"/>
                <a:gd name="connsiteX914" fmla="*/ 1563261 w 1861641"/>
                <a:gd name="connsiteY914" fmla="*/ 627027 h 1981750"/>
                <a:gd name="connsiteX915" fmla="*/ 1531219 w 1861641"/>
                <a:gd name="connsiteY915" fmla="*/ 655880 h 1981750"/>
                <a:gd name="connsiteX916" fmla="*/ 1507246 w 1861641"/>
                <a:gd name="connsiteY916" fmla="*/ 666390 h 1981750"/>
                <a:gd name="connsiteX917" fmla="*/ 1503350 w 1861641"/>
                <a:gd name="connsiteY917" fmla="*/ 666753 h 1981750"/>
                <a:gd name="connsiteX918" fmla="*/ 1467390 w 1861641"/>
                <a:gd name="connsiteY918" fmla="*/ 696099 h 1981750"/>
                <a:gd name="connsiteX919" fmla="*/ 1465592 w 1861641"/>
                <a:gd name="connsiteY919" fmla="*/ 708235 h 1981750"/>
                <a:gd name="connsiteX920" fmla="*/ 1465592 w 1861641"/>
                <a:gd name="connsiteY920" fmla="*/ 723197 h 1981750"/>
                <a:gd name="connsiteX921" fmla="*/ 1449967 w 1861641"/>
                <a:gd name="connsiteY921" fmla="*/ 755732 h 1981750"/>
                <a:gd name="connsiteX922" fmla="*/ 1436632 w 1861641"/>
                <a:gd name="connsiteY922" fmla="*/ 766413 h 1981750"/>
                <a:gd name="connsiteX923" fmla="*/ 1422034 w 1861641"/>
                <a:gd name="connsiteY923" fmla="*/ 773862 h 1981750"/>
                <a:gd name="connsiteX924" fmla="*/ 1390591 w 1861641"/>
                <a:gd name="connsiteY924" fmla="*/ 782551 h 1981750"/>
                <a:gd name="connsiteX925" fmla="*/ 1355637 w 1861641"/>
                <a:gd name="connsiteY925" fmla="*/ 821551 h 1981750"/>
                <a:gd name="connsiteX926" fmla="*/ 1355531 w 1861641"/>
                <a:gd name="connsiteY926" fmla="*/ 822214 h 1981750"/>
                <a:gd name="connsiteX927" fmla="*/ 1333163 w 1861641"/>
                <a:gd name="connsiteY927" fmla="*/ 856205 h 1981750"/>
                <a:gd name="connsiteX928" fmla="*/ 1310709 w 1861641"/>
                <a:gd name="connsiteY928" fmla="*/ 870460 h 1981750"/>
                <a:gd name="connsiteX929" fmla="*/ 1294870 w 1861641"/>
                <a:gd name="connsiteY929" fmla="*/ 886792 h 1981750"/>
                <a:gd name="connsiteX930" fmla="*/ 1279630 w 1861641"/>
                <a:gd name="connsiteY930" fmla="*/ 912456 h 1981750"/>
                <a:gd name="connsiteX931" fmla="*/ 1272909 w 1861641"/>
                <a:gd name="connsiteY931" fmla="*/ 933474 h 1981750"/>
                <a:gd name="connsiteX932" fmla="*/ 1272074 w 1861641"/>
                <a:gd name="connsiteY932" fmla="*/ 943492 h 1981750"/>
                <a:gd name="connsiteX933" fmla="*/ 1262656 w 1861641"/>
                <a:gd name="connsiteY933" fmla="*/ 966010 h 1981750"/>
                <a:gd name="connsiteX934" fmla="*/ 1252275 w 1861641"/>
                <a:gd name="connsiteY934" fmla="*/ 978125 h 1981750"/>
                <a:gd name="connsiteX935" fmla="*/ 1245340 w 1861641"/>
                <a:gd name="connsiteY935" fmla="*/ 1018087 h 1981750"/>
                <a:gd name="connsiteX936" fmla="*/ 1248615 w 1861641"/>
                <a:gd name="connsiteY936" fmla="*/ 1026648 h 1981750"/>
                <a:gd name="connsiteX937" fmla="*/ 1248444 w 1861641"/>
                <a:gd name="connsiteY937" fmla="*/ 1061966 h 1981750"/>
                <a:gd name="connsiteX938" fmla="*/ 1244741 w 1861641"/>
                <a:gd name="connsiteY938" fmla="*/ 1071384 h 1981750"/>
                <a:gd name="connsiteX939" fmla="*/ 1246153 w 1861641"/>
                <a:gd name="connsiteY939" fmla="*/ 1110426 h 1981750"/>
                <a:gd name="connsiteX940" fmla="*/ 1270769 w 1861641"/>
                <a:gd name="connsiteY940" fmla="*/ 1161625 h 1981750"/>
                <a:gd name="connsiteX941" fmla="*/ 1276099 w 1861641"/>
                <a:gd name="connsiteY941" fmla="*/ 1166163 h 1981750"/>
                <a:gd name="connsiteX942" fmla="*/ 1319271 w 1861641"/>
                <a:gd name="connsiteY942" fmla="*/ 1178856 h 1981750"/>
                <a:gd name="connsiteX943" fmla="*/ 1321947 w 1861641"/>
                <a:gd name="connsiteY943" fmla="*/ 1180183 h 1981750"/>
                <a:gd name="connsiteX944" fmla="*/ 1346348 w 1861641"/>
                <a:gd name="connsiteY944" fmla="*/ 1198120 h 1981750"/>
                <a:gd name="connsiteX945" fmla="*/ 1359555 w 1861641"/>
                <a:gd name="connsiteY945" fmla="*/ 1188295 h 1981750"/>
                <a:gd name="connsiteX946" fmla="*/ 1340633 w 1861641"/>
                <a:gd name="connsiteY946" fmla="*/ 1135319 h 1981750"/>
                <a:gd name="connsiteX947" fmla="*/ 1344486 w 1861641"/>
                <a:gd name="connsiteY947" fmla="*/ 1097262 h 1981750"/>
                <a:gd name="connsiteX948" fmla="*/ 1357735 w 1861641"/>
                <a:gd name="connsiteY948" fmla="*/ 1075386 h 1981750"/>
                <a:gd name="connsiteX949" fmla="*/ 1363407 w 1861641"/>
                <a:gd name="connsiteY949" fmla="*/ 1060596 h 1981750"/>
                <a:gd name="connsiteX950" fmla="*/ 1371284 w 1861641"/>
                <a:gd name="connsiteY950" fmla="*/ 1019050 h 1981750"/>
                <a:gd name="connsiteX951" fmla="*/ 1380103 w 1861641"/>
                <a:gd name="connsiteY951" fmla="*/ 1019542 h 1981750"/>
                <a:gd name="connsiteX952" fmla="*/ 1383035 w 1861641"/>
                <a:gd name="connsiteY952" fmla="*/ 1057685 h 1981750"/>
                <a:gd name="connsiteX953" fmla="*/ 1385197 w 1861641"/>
                <a:gd name="connsiteY953" fmla="*/ 1061174 h 1981750"/>
                <a:gd name="connsiteX954" fmla="*/ 1457287 w 1861641"/>
                <a:gd name="connsiteY954" fmla="*/ 1103940 h 1981750"/>
                <a:gd name="connsiteX955" fmla="*/ 1465443 w 1861641"/>
                <a:gd name="connsiteY955" fmla="*/ 1098525 h 1981750"/>
                <a:gd name="connsiteX956" fmla="*/ 1459963 w 1861641"/>
                <a:gd name="connsiteY956" fmla="*/ 1059012 h 1981750"/>
                <a:gd name="connsiteX957" fmla="*/ 1459770 w 1861641"/>
                <a:gd name="connsiteY957" fmla="*/ 1058156 h 1981750"/>
                <a:gd name="connsiteX958" fmla="*/ 1448576 w 1861641"/>
                <a:gd name="connsiteY958" fmla="*/ 1021768 h 1981750"/>
                <a:gd name="connsiteX959" fmla="*/ 1458336 w 1861641"/>
                <a:gd name="connsiteY959" fmla="*/ 1017209 h 1981750"/>
                <a:gd name="connsiteX960" fmla="*/ 1476209 w 1861641"/>
                <a:gd name="connsiteY960" fmla="*/ 1044650 h 1981750"/>
                <a:gd name="connsiteX961" fmla="*/ 1477065 w 1861641"/>
                <a:gd name="connsiteY961" fmla="*/ 1047197 h 1981750"/>
                <a:gd name="connsiteX962" fmla="*/ 1484642 w 1861641"/>
                <a:gd name="connsiteY962" fmla="*/ 1143217 h 1981750"/>
                <a:gd name="connsiteX963" fmla="*/ 1494317 w 1861641"/>
                <a:gd name="connsiteY963" fmla="*/ 1159570 h 1981750"/>
                <a:gd name="connsiteX964" fmla="*/ 1506989 w 1861641"/>
                <a:gd name="connsiteY964" fmla="*/ 1167875 h 1981750"/>
                <a:gd name="connsiteX965" fmla="*/ 1537790 w 1861641"/>
                <a:gd name="connsiteY965" fmla="*/ 1160063 h 1981750"/>
                <a:gd name="connsiteX966" fmla="*/ 1554186 w 1861641"/>
                <a:gd name="connsiteY966" fmla="*/ 1129604 h 1981750"/>
                <a:gd name="connsiteX967" fmla="*/ 1556733 w 1861641"/>
                <a:gd name="connsiteY967" fmla="*/ 1120572 h 1981750"/>
                <a:gd name="connsiteX968" fmla="*/ 1558980 w 1861641"/>
                <a:gd name="connsiteY968" fmla="*/ 1080053 h 1981750"/>
                <a:gd name="connsiteX969" fmla="*/ 1562512 w 1861641"/>
                <a:gd name="connsiteY969" fmla="*/ 1069372 h 1981750"/>
                <a:gd name="connsiteX970" fmla="*/ 1591429 w 1861641"/>
                <a:gd name="connsiteY970" fmla="*/ 1025492 h 1981750"/>
                <a:gd name="connsiteX971" fmla="*/ 1587084 w 1861641"/>
                <a:gd name="connsiteY971" fmla="*/ 1002162 h 1981750"/>
                <a:gd name="connsiteX972" fmla="*/ 1584922 w 1861641"/>
                <a:gd name="connsiteY972" fmla="*/ 976155 h 1981750"/>
                <a:gd name="connsiteX973" fmla="*/ 1590937 w 1861641"/>
                <a:gd name="connsiteY973" fmla="*/ 970141 h 1981750"/>
                <a:gd name="connsiteX974" fmla="*/ 1595924 w 1861641"/>
                <a:gd name="connsiteY974" fmla="*/ 957405 h 1981750"/>
                <a:gd name="connsiteX975" fmla="*/ 1593656 w 1861641"/>
                <a:gd name="connsiteY975" fmla="*/ 897365 h 1981750"/>
                <a:gd name="connsiteX976" fmla="*/ 1597680 w 1861641"/>
                <a:gd name="connsiteY976" fmla="*/ 883089 h 1981750"/>
                <a:gd name="connsiteX977" fmla="*/ 1601169 w 1861641"/>
                <a:gd name="connsiteY977" fmla="*/ 877844 h 1981750"/>
                <a:gd name="connsiteX978" fmla="*/ 1600719 w 1861641"/>
                <a:gd name="connsiteY978" fmla="*/ 850468 h 1981750"/>
                <a:gd name="connsiteX979" fmla="*/ 1593934 w 1861641"/>
                <a:gd name="connsiteY979" fmla="*/ 840986 h 1981750"/>
                <a:gd name="connsiteX980" fmla="*/ 1589460 w 1861641"/>
                <a:gd name="connsiteY980" fmla="*/ 825832 h 1981750"/>
                <a:gd name="connsiteX981" fmla="*/ 1591943 w 1861641"/>
                <a:gd name="connsiteY981" fmla="*/ 773198 h 1981750"/>
                <a:gd name="connsiteX982" fmla="*/ 1610843 w 1861641"/>
                <a:gd name="connsiteY982" fmla="*/ 767205 h 1981750"/>
                <a:gd name="connsiteX983" fmla="*/ 1610993 w 1861641"/>
                <a:gd name="connsiteY983" fmla="*/ 767397 h 1981750"/>
                <a:gd name="connsiteX984" fmla="*/ 1613283 w 1861641"/>
                <a:gd name="connsiteY984" fmla="*/ 773819 h 1981750"/>
                <a:gd name="connsiteX985" fmla="*/ 1614268 w 1861641"/>
                <a:gd name="connsiteY985" fmla="*/ 829320 h 1981750"/>
                <a:gd name="connsiteX986" fmla="*/ 1627346 w 1861641"/>
                <a:gd name="connsiteY986" fmla="*/ 833730 h 1981750"/>
                <a:gd name="connsiteX987" fmla="*/ 1644127 w 1861641"/>
                <a:gd name="connsiteY987" fmla="*/ 812497 h 1981750"/>
                <a:gd name="connsiteX988" fmla="*/ 1648322 w 1861641"/>
                <a:gd name="connsiteY988" fmla="*/ 815279 h 1981750"/>
                <a:gd name="connsiteX989" fmla="*/ 1633532 w 1861641"/>
                <a:gd name="connsiteY989" fmla="*/ 842163 h 1981750"/>
                <a:gd name="connsiteX990" fmla="*/ 1631156 w 1861641"/>
                <a:gd name="connsiteY990" fmla="*/ 849355 h 1981750"/>
                <a:gd name="connsiteX991" fmla="*/ 1629465 w 1861641"/>
                <a:gd name="connsiteY991" fmla="*/ 862112 h 1981750"/>
                <a:gd name="connsiteX992" fmla="*/ 1626147 w 1861641"/>
                <a:gd name="connsiteY992" fmla="*/ 870781 h 1981750"/>
                <a:gd name="connsiteX993" fmla="*/ 1615488 w 1861641"/>
                <a:gd name="connsiteY993" fmla="*/ 886470 h 1981750"/>
                <a:gd name="connsiteX994" fmla="*/ 1614118 w 1861641"/>
                <a:gd name="connsiteY994" fmla="*/ 907040 h 1981750"/>
                <a:gd name="connsiteX995" fmla="*/ 1614375 w 1861641"/>
                <a:gd name="connsiteY995" fmla="*/ 907575 h 1981750"/>
                <a:gd name="connsiteX996" fmla="*/ 1614375 w 1861641"/>
                <a:gd name="connsiteY996" fmla="*/ 925641 h 1981750"/>
                <a:gd name="connsiteX997" fmla="*/ 1614204 w 1861641"/>
                <a:gd name="connsiteY997" fmla="*/ 925983 h 1981750"/>
                <a:gd name="connsiteX998" fmla="*/ 1617992 w 1861641"/>
                <a:gd name="connsiteY998" fmla="*/ 949785 h 1981750"/>
                <a:gd name="connsiteX999" fmla="*/ 1629358 w 1861641"/>
                <a:gd name="connsiteY999" fmla="*/ 961151 h 1981750"/>
                <a:gd name="connsiteX1000" fmla="*/ 1634560 w 1861641"/>
                <a:gd name="connsiteY1000" fmla="*/ 969905 h 1981750"/>
                <a:gd name="connsiteX1001" fmla="*/ 1637727 w 1861641"/>
                <a:gd name="connsiteY1001" fmla="*/ 980693 h 1981750"/>
                <a:gd name="connsiteX1002" fmla="*/ 1647852 w 1861641"/>
                <a:gd name="connsiteY1002" fmla="*/ 993065 h 1981750"/>
                <a:gd name="connsiteX1003" fmla="*/ 1658490 w 1861641"/>
                <a:gd name="connsiteY1003" fmla="*/ 998694 h 1981750"/>
                <a:gd name="connsiteX1004" fmla="*/ 1670883 w 1861641"/>
                <a:gd name="connsiteY1004" fmla="*/ 1000899 h 1981750"/>
                <a:gd name="connsiteX1005" fmla="*/ 1694342 w 1861641"/>
                <a:gd name="connsiteY1005" fmla="*/ 997731 h 1981750"/>
                <a:gd name="connsiteX1006" fmla="*/ 1700250 w 1861641"/>
                <a:gd name="connsiteY1006" fmla="*/ 979173 h 1981750"/>
                <a:gd name="connsiteX1007" fmla="*/ 1675870 w 1861641"/>
                <a:gd name="connsiteY1007" fmla="*/ 956421 h 1981750"/>
                <a:gd name="connsiteX1008" fmla="*/ 1673366 w 1861641"/>
                <a:gd name="connsiteY1008" fmla="*/ 952910 h 1981750"/>
                <a:gd name="connsiteX1009" fmla="*/ 1655579 w 1861641"/>
                <a:gd name="connsiteY1009" fmla="*/ 912691 h 1981750"/>
                <a:gd name="connsiteX1010" fmla="*/ 1665682 w 1861641"/>
                <a:gd name="connsiteY1010" fmla="*/ 905863 h 1981750"/>
                <a:gd name="connsiteX1011" fmla="*/ 1687728 w 1861641"/>
                <a:gd name="connsiteY1011" fmla="*/ 928552 h 1981750"/>
                <a:gd name="connsiteX1012" fmla="*/ 1692930 w 1861641"/>
                <a:gd name="connsiteY1012" fmla="*/ 930392 h 1981750"/>
                <a:gd name="connsiteX1013" fmla="*/ 1708127 w 1861641"/>
                <a:gd name="connsiteY1013" fmla="*/ 928488 h 1981750"/>
                <a:gd name="connsiteX1014" fmla="*/ 1714505 w 1861641"/>
                <a:gd name="connsiteY1014" fmla="*/ 932019 h 1981750"/>
                <a:gd name="connsiteX1015" fmla="*/ 1738607 w 1861641"/>
                <a:gd name="connsiteY1015" fmla="*/ 983518 h 1981750"/>
                <a:gd name="connsiteX1016" fmla="*/ 1753333 w 1861641"/>
                <a:gd name="connsiteY1016" fmla="*/ 1002568 h 1981750"/>
                <a:gd name="connsiteX1017" fmla="*/ 1785846 w 1861641"/>
                <a:gd name="connsiteY1017" fmla="*/ 1029495 h 1981750"/>
                <a:gd name="connsiteX1018" fmla="*/ 1803013 w 1861641"/>
                <a:gd name="connsiteY1018" fmla="*/ 1039149 h 1981750"/>
                <a:gd name="connsiteX1019" fmla="*/ 1834734 w 1861641"/>
                <a:gd name="connsiteY1019" fmla="*/ 1050087 h 1981750"/>
                <a:gd name="connsiteX1020" fmla="*/ 1826836 w 1861641"/>
                <a:gd name="connsiteY1020" fmla="*/ 1008369 h 1981750"/>
                <a:gd name="connsiteX1021" fmla="*/ 1818231 w 1861641"/>
                <a:gd name="connsiteY1021" fmla="*/ 988677 h 1981750"/>
                <a:gd name="connsiteX1022" fmla="*/ 1485413 w 1861641"/>
                <a:gd name="connsiteY1022" fmla="*/ 433680 h 1981750"/>
                <a:gd name="connsiteX1023" fmla="*/ 1469038 w 1861641"/>
                <a:gd name="connsiteY1023" fmla="*/ 472978 h 1981750"/>
                <a:gd name="connsiteX1024" fmla="*/ 1466748 w 1861641"/>
                <a:gd name="connsiteY1024" fmla="*/ 475654 h 1981750"/>
                <a:gd name="connsiteX1025" fmla="*/ 1373125 w 1861641"/>
                <a:gd name="connsiteY1025" fmla="*/ 532119 h 1981750"/>
                <a:gd name="connsiteX1026" fmla="*/ 1371027 w 1861641"/>
                <a:gd name="connsiteY1026" fmla="*/ 534366 h 1981750"/>
                <a:gd name="connsiteX1027" fmla="*/ 1352427 w 1861641"/>
                <a:gd name="connsiteY1027" fmla="*/ 570219 h 1981750"/>
                <a:gd name="connsiteX1028" fmla="*/ 1350907 w 1861641"/>
                <a:gd name="connsiteY1028" fmla="*/ 572060 h 1981750"/>
                <a:gd name="connsiteX1029" fmla="*/ 1320020 w 1861641"/>
                <a:gd name="connsiteY1029" fmla="*/ 596525 h 1981750"/>
                <a:gd name="connsiteX1030" fmla="*/ 1317880 w 1861641"/>
                <a:gd name="connsiteY1030" fmla="*/ 601170 h 1981750"/>
                <a:gd name="connsiteX1031" fmla="*/ 1319100 w 1861641"/>
                <a:gd name="connsiteY1031" fmla="*/ 634197 h 1981750"/>
                <a:gd name="connsiteX1032" fmla="*/ 1317452 w 1861641"/>
                <a:gd name="connsiteY1032" fmla="*/ 638414 h 1981750"/>
                <a:gd name="connsiteX1033" fmla="*/ 1248979 w 1861641"/>
                <a:gd name="connsiteY1033" fmla="*/ 706865 h 1981750"/>
                <a:gd name="connsiteX1034" fmla="*/ 1247095 w 1861641"/>
                <a:gd name="connsiteY1034" fmla="*/ 708107 h 1981750"/>
                <a:gd name="connsiteX1035" fmla="*/ 1207518 w 1861641"/>
                <a:gd name="connsiteY1035" fmla="*/ 724096 h 1981750"/>
                <a:gd name="connsiteX1036" fmla="*/ 1201782 w 1861641"/>
                <a:gd name="connsiteY1036" fmla="*/ 714528 h 1981750"/>
                <a:gd name="connsiteX1037" fmla="*/ 1294956 w 1861641"/>
                <a:gd name="connsiteY1037" fmla="*/ 636509 h 1981750"/>
                <a:gd name="connsiteX1038" fmla="*/ 1296861 w 1861641"/>
                <a:gd name="connsiteY1038" fmla="*/ 633319 h 1981750"/>
                <a:gd name="connsiteX1039" fmla="*/ 1305765 w 1861641"/>
                <a:gd name="connsiteY1039" fmla="*/ 590061 h 1981750"/>
                <a:gd name="connsiteX1040" fmla="*/ 1309361 w 1861641"/>
                <a:gd name="connsiteY1040" fmla="*/ 585887 h 1981750"/>
                <a:gd name="connsiteX1041" fmla="*/ 1319592 w 1861641"/>
                <a:gd name="connsiteY1041" fmla="*/ 582163 h 1981750"/>
                <a:gd name="connsiteX1042" fmla="*/ 1322932 w 1861641"/>
                <a:gd name="connsiteY1042" fmla="*/ 578888 h 1981750"/>
                <a:gd name="connsiteX1043" fmla="*/ 1338600 w 1861641"/>
                <a:gd name="connsiteY1043" fmla="*/ 538412 h 1981750"/>
                <a:gd name="connsiteX1044" fmla="*/ 1339948 w 1861641"/>
                <a:gd name="connsiteY1044" fmla="*/ 536379 h 1981750"/>
                <a:gd name="connsiteX1045" fmla="*/ 1376721 w 1861641"/>
                <a:gd name="connsiteY1045" fmla="*/ 500954 h 1981750"/>
                <a:gd name="connsiteX1046" fmla="*/ 1378241 w 1861641"/>
                <a:gd name="connsiteY1046" fmla="*/ 499905 h 1981750"/>
                <a:gd name="connsiteX1047" fmla="*/ 1450010 w 1861641"/>
                <a:gd name="connsiteY1047" fmla="*/ 466065 h 1981750"/>
                <a:gd name="connsiteX1048" fmla="*/ 1453178 w 1861641"/>
                <a:gd name="connsiteY1048" fmla="*/ 461891 h 1981750"/>
                <a:gd name="connsiteX1049" fmla="*/ 1457758 w 1861641"/>
                <a:gd name="connsiteY1049" fmla="*/ 434472 h 1981750"/>
                <a:gd name="connsiteX1050" fmla="*/ 1462082 w 1861641"/>
                <a:gd name="connsiteY1050" fmla="*/ 429891 h 1981750"/>
                <a:gd name="connsiteX1051" fmla="*/ 1478949 w 1861641"/>
                <a:gd name="connsiteY1051" fmla="*/ 426060 h 1981750"/>
                <a:gd name="connsiteX1052" fmla="*/ 1485413 w 1861641"/>
                <a:gd name="connsiteY1052" fmla="*/ 433744 h 19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</a:cxnLst>
              <a:rect l="l" t="t" r="r" b="b"/>
              <a:pathLst>
                <a:path w="1861641" h="1981750">
                  <a:moveTo>
                    <a:pt x="1065200" y="663586"/>
                  </a:moveTo>
                  <a:lnTo>
                    <a:pt x="1068389" y="679489"/>
                  </a:lnTo>
                  <a:cubicBezTo>
                    <a:pt x="1068903" y="682057"/>
                    <a:pt x="1068261" y="684733"/>
                    <a:pt x="1066655" y="686788"/>
                  </a:cubicBezTo>
                  <a:lnTo>
                    <a:pt x="1059442" y="695970"/>
                  </a:lnTo>
                  <a:cubicBezTo>
                    <a:pt x="1056274" y="700016"/>
                    <a:pt x="1050345" y="700573"/>
                    <a:pt x="1046471" y="697191"/>
                  </a:cubicBezTo>
                  <a:lnTo>
                    <a:pt x="1045872" y="696655"/>
                  </a:lnTo>
                  <a:cubicBezTo>
                    <a:pt x="1043603" y="694665"/>
                    <a:pt x="1042490" y="691668"/>
                    <a:pt x="1042896" y="688693"/>
                  </a:cubicBezTo>
                  <a:lnTo>
                    <a:pt x="1046064" y="665469"/>
                  </a:lnTo>
                  <a:cubicBezTo>
                    <a:pt x="1046343" y="663371"/>
                    <a:pt x="1047370" y="661467"/>
                    <a:pt x="1048911" y="660032"/>
                  </a:cubicBezTo>
                  <a:lnTo>
                    <a:pt x="1050388" y="658684"/>
                  </a:lnTo>
                  <a:cubicBezTo>
                    <a:pt x="1055547" y="653996"/>
                    <a:pt x="1063851" y="656715"/>
                    <a:pt x="1065221" y="663564"/>
                  </a:cubicBezTo>
                  <a:close/>
                  <a:moveTo>
                    <a:pt x="580602" y="122865"/>
                  </a:moveTo>
                  <a:lnTo>
                    <a:pt x="567738" y="112099"/>
                  </a:lnTo>
                  <a:cubicBezTo>
                    <a:pt x="561595" y="106940"/>
                    <a:pt x="552370" y="108010"/>
                    <a:pt x="547554" y="114432"/>
                  </a:cubicBezTo>
                  <a:lnTo>
                    <a:pt x="547554" y="114432"/>
                  </a:lnTo>
                  <a:cubicBezTo>
                    <a:pt x="545071" y="117750"/>
                    <a:pt x="541239" y="119783"/>
                    <a:pt x="537087" y="120018"/>
                  </a:cubicBezTo>
                  <a:lnTo>
                    <a:pt x="529895" y="120404"/>
                  </a:lnTo>
                  <a:cubicBezTo>
                    <a:pt x="522468" y="120789"/>
                    <a:pt x="516645" y="126932"/>
                    <a:pt x="516645" y="134381"/>
                  </a:cubicBezTo>
                  <a:lnTo>
                    <a:pt x="516645" y="151354"/>
                  </a:lnTo>
                  <a:cubicBezTo>
                    <a:pt x="516645" y="155122"/>
                    <a:pt x="519535" y="158268"/>
                    <a:pt x="523302" y="158568"/>
                  </a:cubicBezTo>
                  <a:lnTo>
                    <a:pt x="529638" y="159081"/>
                  </a:lnTo>
                  <a:cubicBezTo>
                    <a:pt x="536659" y="159638"/>
                    <a:pt x="538820" y="168885"/>
                    <a:pt x="532784" y="172502"/>
                  </a:cubicBezTo>
                  <a:lnTo>
                    <a:pt x="532784" y="172502"/>
                  </a:lnTo>
                  <a:cubicBezTo>
                    <a:pt x="531522" y="173251"/>
                    <a:pt x="530516" y="174386"/>
                    <a:pt x="529916" y="175713"/>
                  </a:cubicBezTo>
                  <a:lnTo>
                    <a:pt x="524972" y="186565"/>
                  </a:lnTo>
                  <a:cubicBezTo>
                    <a:pt x="524180" y="188299"/>
                    <a:pt x="522746" y="189669"/>
                    <a:pt x="520948" y="190332"/>
                  </a:cubicBezTo>
                  <a:lnTo>
                    <a:pt x="505258" y="196304"/>
                  </a:lnTo>
                  <a:cubicBezTo>
                    <a:pt x="491195" y="201655"/>
                    <a:pt x="493464" y="222203"/>
                    <a:pt x="508340" y="224365"/>
                  </a:cubicBezTo>
                  <a:lnTo>
                    <a:pt x="524330" y="226698"/>
                  </a:lnTo>
                  <a:cubicBezTo>
                    <a:pt x="528375" y="227298"/>
                    <a:pt x="531821" y="229930"/>
                    <a:pt x="533448" y="233697"/>
                  </a:cubicBezTo>
                  <a:lnTo>
                    <a:pt x="533448" y="233697"/>
                  </a:lnTo>
                  <a:cubicBezTo>
                    <a:pt x="536466" y="240718"/>
                    <a:pt x="545263" y="243051"/>
                    <a:pt x="551364" y="238428"/>
                  </a:cubicBezTo>
                  <a:lnTo>
                    <a:pt x="553311" y="236951"/>
                  </a:lnTo>
                  <a:cubicBezTo>
                    <a:pt x="565448" y="227726"/>
                    <a:pt x="582657" y="229502"/>
                    <a:pt x="592653" y="241039"/>
                  </a:cubicBezTo>
                  <a:lnTo>
                    <a:pt x="607293" y="257928"/>
                  </a:lnTo>
                  <a:cubicBezTo>
                    <a:pt x="610269" y="261374"/>
                    <a:pt x="614014" y="264049"/>
                    <a:pt x="618231" y="265761"/>
                  </a:cubicBezTo>
                  <a:lnTo>
                    <a:pt x="639443" y="274409"/>
                  </a:lnTo>
                  <a:cubicBezTo>
                    <a:pt x="645757" y="276978"/>
                    <a:pt x="649503" y="283506"/>
                    <a:pt x="648540" y="290248"/>
                  </a:cubicBezTo>
                  <a:lnTo>
                    <a:pt x="648540" y="290248"/>
                  </a:lnTo>
                  <a:cubicBezTo>
                    <a:pt x="647191" y="299666"/>
                    <a:pt x="654918" y="307886"/>
                    <a:pt x="664401" y="307136"/>
                  </a:cubicBezTo>
                  <a:lnTo>
                    <a:pt x="691477" y="304996"/>
                  </a:lnTo>
                  <a:cubicBezTo>
                    <a:pt x="696807" y="304568"/>
                    <a:pt x="701709" y="301828"/>
                    <a:pt x="704834" y="297483"/>
                  </a:cubicBezTo>
                  <a:lnTo>
                    <a:pt x="713631" y="285325"/>
                  </a:lnTo>
                  <a:cubicBezTo>
                    <a:pt x="716649" y="281151"/>
                    <a:pt x="721294" y="278433"/>
                    <a:pt x="726410" y="277876"/>
                  </a:cubicBezTo>
                  <a:lnTo>
                    <a:pt x="734672" y="276956"/>
                  </a:lnTo>
                  <a:cubicBezTo>
                    <a:pt x="746080" y="275693"/>
                    <a:pt x="755819" y="285154"/>
                    <a:pt x="754877" y="296605"/>
                  </a:cubicBezTo>
                  <a:lnTo>
                    <a:pt x="754877" y="296605"/>
                  </a:lnTo>
                  <a:cubicBezTo>
                    <a:pt x="754278" y="303883"/>
                    <a:pt x="749398" y="310090"/>
                    <a:pt x="742463" y="312402"/>
                  </a:cubicBezTo>
                  <a:lnTo>
                    <a:pt x="720181" y="319829"/>
                  </a:lnTo>
                  <a:cubicBezTo>
                    <a:pt x="717141" y="320835"/>
                    <a:pt x="714402" y="322655"/>
                    <a:pt x="712283" y="325052"/>
                  </a:cubicBezTo>
                  <a:lnTo>
                    <a:pt x="696529" y="342860"/>
                  </a:lnTo>
                  <a:cubicBezTo>
                    <a:pt x="689016" y="351337"/>
                    <a:pt x="676023" y="352022"/>
                    <a:pt x="667654" y="344380"/>
                  </a:cubicBezTo>
                  <a:lnTo>
                    <a:pt x="667654" y="344380"/>
                  </a:lnTo>
                  <a:cubicBezTo>
                    <a:pt x="659435" y="336846"/>
                    <a:pt x="646121" y="341277"/>
                    <a:pt x="644088" y="352257"/>
                  </a:cubicBezTo>
                  <a:lnTo>
                    <a:pt x="638330" y="383144"/>
                  </a:lnTo>
                  <a:cubicBezTo>
                    <a:pt x="637731" y="386376"/>
                    <a:pt x="636040" y="389287"/>
                    <a:pt x="633514" y="391406"/>
                  </a:cubicBezTo>
                  <a:lnTo>
                    <a:pt x="599203" y="420366"/>
                  </a:lnTo>
                  <a:cubicBezTo>
                    <a:pt x="594579" y="424262"/>
                    <a:pt x="591839" y="429934"/>
                    <a:pt x="591647" y="435970"/>
                  </a:cubicBezTo>
                  <a:lnTo>
                    <a:pt x="591347" y="445581"/>
                  </a:lnTo>
                  <a:cubicBezTo>
                    <a:pt x="590919" y="458680"/>
                    <a:pt x="602306" y="469040"/>
                    <a:pt x="615299" y="467413"/>
                  </a:cubicBezTo>
                  <a:lnTo>
                    <a:pt x="664850" y="461227"/>
                  </a:lnTo>
                  <a:cubicBezTo>
                    <a:pt x="668275" y="460799"/>
                    <a:pt x="671571" y="459536"/>
                    <a:pt x="674397" y="457567"/>
                  </a:cubicBezTo>
                  <a:lnTo>
                    <a:pt x="720074" y="425717"/>
                  </a:lnTo>
                  <a:cubicBezTo>
                    <a:pt x="726345" y="421351"/>
                    <a:pt x="734907" y="422528"/>
                    <a:pt x="739744" y="428414"/>
                  </a:cubicBezTo>
                  <a:lnTo>
                    <a:pt x="739744" y="428414"/>
                  </a:lnTo>
                  <a:cubicBezTo>
                    <a:pt x="745588" y="435521"/>
                    <a:pt x="743512" y="446201"/>
                    <a:pt x="735421" y="450589"/>
                  </a:cubicBezTo>
                  <a:lnTo>
                    <a:pt x="669259" y="486485"/>
                  </a:lnTo>
                  <a:cubicBezTo>
                    <a:pt x="667911" y="487212"/>
                    <a:pt x="666477" y="487726"/>
                    <a:pt x="664979" y="488004"/>
                  </a:cubicBezTo>
                  <a:lnTo>
                    <a:pt x="611660" y="498000"/>
                  </a:lnTo>
                  <a:cubicBezTo>
                    <a:pt x="603398" y="499541"/>
                    <a:pt x="594857" y="499006"/>
                    <a:pt x="586874" y="496416"/>
                  </a:cubicBezTo>
                  <a:lnTo>
                    <a:pt x="566475" y="489803"/>
                  </a:lnTo>
                  <a:cubicBezTo>
                    <a:pt x="561980" y="488347"/>
                    <a:pt x="558705" y="494083"/>
                    <a:pt x="562258" y="497208"/>
                  </a:cubicBezTo>
                  <a:lnTo>
                    <a:pt x="569365" y="503480"/>
                  </a:lnTo>
                  <a:cubicBezTo>
                    <a:pt x="576856" y="510094"/>
                    <a:pt x="571120" y="522380"/>
                    <a:pt x="561252" y="520903"/>
                  </a:cubicBezTo>
                  <a:lnTo>
                    <a:pt x="543765" y="518270"/>
                  </a:lnTo>
                  <a:cubicBezTo>
                    <a:pt x="540190" y="517735"/>
                    <a:pt x="537194" y="515317"/>
                    <a:pt x="535909" y="511956"/>
                  </a:cubicBezTo>
                  <a:lnTo>
                    <a:pt x="530323" y="497444"/>
                  </a:lnTo>
                  <a:cubicBezTo>
                    <a:pt x="526320" y="487041"/>
                    <a:pt x="516774" y="479828"/>
                    <a:pt x="505686" y="478822"/>
                  </a:cubicBezTo>
                  <a:lnTo>
                    <a:pt x="505686" y="478822"/>
                  </a:lnTo>
                  <a:cubicBezTo>
                    <a:pt x="497339" y="478072"/>
                    <a:pt x="489055" y="480919"/>
                    <a:pt x="482955" y="486677"/>
                  </a:cubicBezTo>
                  <a:lnTo>
                    <a:pt x="475891" y="493356"/>
                  </a:lnTo>
                  <a:cubicBezTo>
                    <a:pt x="470198" y="498750"/>
                    <a:pt x="466880" y="506198"/>
                    <a:pt x="466730" y="514032"/>
                  </a:cubicBezTo>
                  <a:lnTo>
                    <a:pt x="465981" y="552004"/>
                  </a:lnTo>
                  <a:cubicBezTo>
                    <a:pt x="465895" y="556798"/>
                    <a:pt x="472467" y="558233"/>
                    <a:pt x="474372" y="553823"/>
                  </a:cubicBezTo>
                  <a:lnTo>
                    <a:pt x="477796" y="545904"/>
                  </a:lnTo>
                  <a:cubicBezTo>
                    <a:pt x="479873" y="541109"/>
                    <a:pt x="486829" y="541580"/>
                    <a:pt x="488242" y="546610"/>
                  </a:cubicBezTo>
                  <a:lnTo>
                    <a:pt x="498494" y="582934"/>
                  </a:lnTo>
                  <a:cubicBezTo>
                    <a:pt x="499179" y="585331"/>
                    <a:pt x="501363" y="586979"/>
                    <a:pt x="503846" y="586979"/>
                  </a:cubicBezTo>
                  <a:lnTo>
                    <a:pt x="520627" y="586979"/>
                  </a:lnTo>
                  <a:cubicBezTo>
                    <a:pt x="522682" y="586979"/>
                    <a:pt x="524672" y="587642"/>
                    <a:pt x="526320" y="588841"/>
                  </a:cubicBezTo>
                  <a:lnTo>
                    <a:pt x="529724" y="591345"/>
                  </a:lnTo>
                  <a:cubicBezTo>
                    <a:pt x="536102" y="596011"/>
                    <a:pt x="545071" y="591474"/>
                    <a:pt x="545071" y="583575"/>
                  </a:cubicBezTo>
                  <a:lnTo>
                    <a:pt x="545071" y="583575"/>
                  </a:lnTo>
                  <a:cubicBezTo>
                    <a:pt x="545071" y="578353"/>
                    <a:pt x="549223" y="574072"/>
                    <a:pt x="554446" y="573943"/>
                  </a:cubicBezTo>
                  <a:lnTo>
                    <a:pt x="635440" y="571653"/>
                  </a:lnTo>
                  <a:cubicBezTo>
                    <a:pt x="642033" y="571461"/>
                    <a:pt x="648133" y="568164"/>
                    <a:pt x="651879" y="562749"/>
                  </a:cubicBezTo>
                  <a:lnTo>
                    <a:pt x="651879" y="562749"/>
                  </a:lnTo>
                  <a:cubicBezTo>
                    <a:pt x="656096" y="556649"/>
                    <a:pt x="663245" y="553288"/>
                    <a:pt x="670629" y="553888"/>
                  </a:cubicBezTo>
                  <a:lnTo>
                    <a:pt x="706460" y="556863"/>
                  </a:lnTo>
                  <a:cubicBezTo>
                    <a:pt x="719367" y="557933"/>
                    <a:pt x="732082" y="553117"/>
                    <a:pt x="741029" y="543720"/>
                  </a:cubicBezTo>
                  <a:lnTo>
                    <a:pt x="742099" y="542607"/>
                  </a:lnTo>
                  <a:cubicBezTo>
                    <a:pt x="750511" y="533788"/>
                    <a:pt x="762262" y="528951"/>
                    <a:pt x="774441" y="529337"/>
                  </a:cubicBezTo>
                  <a:lnTo>
                    <a:pt x="774441" y="529337"/>
                  </a:lnTo>
                  <a:cubicBezTo>
                    <a:pt x="790580" y="529850"/>
                    <a:pt x="805628" y="521224"/>
                    <a:pt x="813355" y="507054"/>
                  </a:cubicBezTo>
                  <a:lnTo>
                    <a:pt x="818256" y="498086"/>
                  </a:lnTo>
                  <a:cubicBezTo>
                    <a:pt x="823436" y="488582"/>
                    <a:pt x="832041" y="481390"/>
                    <a:pt x="842293" y="477966"/>
                  </a:cubicBezTo>
                  <a:lnTo>
                    <a:pt x="852889" y="474434"/>
                  </a:lnTo>
                  <a:cubicBezTo>
                    <a:pt x="863591" y="470859"/>
                    <a:pt x="872260" y="483574"/>
                    <a:pt x="865025" y="492221"/>
                  </a:cubicBezTo>
                  <a:lnTo>
                    <a:pt x="849464" y="510907"/>
                  </a:lnTo>
                  <a:cubicBezTo>
                    <a:pt x="840945" y="521117"/>
                    <a:pt x="851283" y="536057"/>
                    <a:pt x="863848" y="531691"/>
                  </a:cubicBezTo>
                  <a:lnTo>
                    <a:pt x="911152" y="515252"/>
                  </a:lnTo>
                  <a:cubicBezTo>
                    <a:pt x="939427" y="505427"/>
                    <a:pt x="965005" y="489139"/>
                    <a:pt x="985853" y="467670"/>
                  </a:cubicBezTo>
                  <a:lnTo>
                    <a:pt x="993302" y="460007"/>
                  </a:lnTo>
                  <a:cubicBezTo>
                    <a:pt x="997497" y="455683"/>
                    <a:pt x="995678" y="448470"/>
                    <a:pt x="989942" y="446651"/>
                  </a:cubicBezTo>
                  <a:lnTo>
                    <a:pt x="977677" y="442776"/>
                  </a:lnTo>
                  <a:cubicBezTo>
                    <a:pt x="976221" y="442327"/>
                    <a:pt x="974680" y="442284"/>
                    <a:pt x="973225" y="442648"/>
                  </a:cubicBezTo>
                  <a:lnTo>
                    <a:pt x="950814" y="448428"/>
                  </a:lnTo>
                  <a:cubicBezTo>
                    <a:pt x="943772" y="450247"/>
                    <a:pt x="938100" y="442563"/>
                    <a:pt x="941889" y="436355"/>
                  </a:cubicBezTo>
                  <a:lnTo>
                    <a:pt x="950579" y="422186"/>
                  </a:lnTo>
                  <a:cubicBezTo>
                    <a:pt x="954068" y="416514"/>
                    <a:pt x="962394" y="416727"/>
                    <a:pt x="965541" y="422614"/>
                  </a:cubicBezTo>
                  <a:lnTo>
                    <a:pt x="965541" y="422614"/>
                  </a:lnTo>
                  <a:cubicBezTo>
                    <a:pt x="967232" y="425760"/>
                    <a:pt x="970720" y="427537"/>
                    <a:pt x="974274" y="427087"/>
                  </a:cubicBezTo>
                  <a:lnTo>
                    <a:pt x="992788" y="424668"/>
                  </a:lnTo>
                  <a:cubicBezTo>
                    <a:pt x="997390" y="424069"/>
                    <a:pt x="1000708" y="419917"/>
                    <a:pt x="1000280" y="415293"/>
                  </a:cubicBezTo>
                  <a:lnTo>
                    <a:pt x="997990" y="390807"/>
                  </a:lnTo>
                  <a:cubicBezTo>
                    <a:pt x="997369" y="384278"/>
                    <a:pt x="1002934" y="378841"/>
                    <a:pt x="1009441" y="379612"/>
                  </a:cubicBezTo>
                  <a:lnTo>
                    <a:pt x="1009441" y="379612"/>
                  </a:lnTo>
                  <a:cubicBezTo>
                    <a:pt x="1015563" y="380340"/>
                    <a:pt x="1020935" y="375545"/>
                    <a:pt x="1020935" y="369381"/>
                  </a:cubicBezTo>
                  <a:lnTo>
                    <a:pt x="1020935" y="343503"/>
                  </a:lnTo>
                  <a:cubicBezTo>
                    <a:pt x="1020935" y="340271"/>
                    <a:pt x="1019416" y="337210"/>
                    <a:pt x="1016826" y="335262"/>
                  </a:cubicBezTo>
                  <a:lnTo>
                    <a:pt x="972369" y="301914"/>
                  </a:lnTo>
                  <a:cubicBezTo>
                    <a:pt x="970699" y="300651"/>
                    <a:pt x="968687" y="299945"/>
                    <a:pt x="966611" y="299859"/>
                  </a:cubicBezTo>
                  <a:lnTo>
                    <a:pt x="940026" y="298789"/>
                  </a:lnTo>
                  <a:cubicBezTo>
                    <a:pt x="936473" y="298639"/>
                    <a:pt x="933241" y="296670"/>
                    <a:pt x="931486" y="293587"/>
                  </a:cubicBezTo>
                  <a:lnTo>
                    <a:pt x="914384" y="263450"/>
                  </a:lnTo>
                  <a:cubicBezTo>
                    <a:pt x="909932" y="255594"/>
                    <a:pt x="898673" y="255380"/>
                    <a:pt x="893921" y="263065"/>
                  </a:cubicBezTo>
                  <a:lnTo>
                    <a:pt x="893921" y="263065"/>
                  </a:lnTo>
                  <a:cubicBezTo>
                    <a:pt x="889876" y="269593"/>
                    <a:pt x="880822" y="270642"/>
                    <a:pt x="875385" y="265205"/>
                  </a:cubicBezTo>
                  <a:lnTo>
                    <a:pt x="851069" y="240889"/>
                  </a:lnTo>
                  <a:cubicBezTo>
                    <a:pt x="848073" y="237893"/>
                    <a:pt x="843706" y="236716"/>
                    <a:pt x="839618" y="237807"/>
                  </a:cubicBezTo>
                  <a:lnTo>
                    <a:pt x="807854" y="246219"/>
                  </a:lnTo>
                  <a:cubicBezTo>
                    <a:pt x="802160" y="247718"/>
                    <a:pt x="796231" y="244849"/>
                    <a:pt x="793877" y="239434"/>
                  </a:cubicBezTo>
                  <a:lnTo>
                    <a:pt x="745074" y="126354"/>
                  </a:lnTo>
                  <a:cubicBezTo>
                    <a:pt x="741842" y="118863"/>
                    <a:pt x="734308" y="114132"/>
                    <a:pt x="726153" y="114475"/>
                  </a:cubicBezTo>
                  <a:lnTo>
                    <a:pt x="726153" y="114475"/>
                  </a:lnTo>
                  <a:cubicBezTo>
                    <a:pt x="714958" y="114945"/>
                    <a:pt x="705604" y="105977"/>
                    <a:pt x="705604" y="94783"/>
                  </a:cubicBezTo>
                  <a:lnTo>
                    <a:pt x="705604" y="89988"/>
                  </a:lnTo>
                  <a:cubicBezTo>
                    <a:pt x="705604" y="82090"/>
                    <a:pt x="700895" y="74962"/>
                    <a:pt x="693661" y="71858"/>
                  </a:cubicBezTo>
                  <a:lnTo>
                    <a:pt x="670159" y="61798"/>
                  </a:lnTo>
                  <a:cubicBezTo>
                    <a:pt x="655347" y="55462"/>
                    <a:pt x="638223" y="58117"/>
                    <a:pt x="626044" y="68669"/>
                  </a:cubicBezTo>
                  <a:lnTo>
                    <a:pt x="606480" y="85621"/>
                  </a:lnTo>
                  <a:cubicBezTo>
                    <a:pt x="604447" y="87398"/>
                    <a:pt x="601878" y="88447"/>
                    <a:pt x="599181" y="88597"/>
                  </a:cubicBezTo>
                  <a:lnTo>
                    <a:pt x="599181" y="88597"/>
                  </a:lnTo>
                  <a:cubicBezTo>
                    <a:pt x="590384" y="89153"/>
                    <a:pt x="584990" y="98507"/>
                    <a:pt x="588928" y="106405"/>
                  </a:cubicBezTo>
                  <a:lnTo>
                    <a:pt x="592460" y="113447"/>
                  </a:lnTo>
                  <a:cubicBezTo>
                    <a:pt x="596185" y="120917"/>
                    <a:pt x="587045" y="128152"/>
                    <a:pt x="580645" y="122780"/>
                  </a:cubicBezTo>
                  <a:close/>
                  <a:moveTo>
                    <a:pt x="411870" y="14301"/>
                  </a:moveTo>
                  <a:lnTo>
                    <a:pt x="386121" y="86734"/>
                  </a:lnTo>
                  <a:cubicBezTo>
                    <a:pt x="385564" y="88297"/>
                    <a:pt x="384644" y="89709"/>
                    <a:pt x="383445" y="90865"/>
                  </a:cubicBezTo>
                  <a:lnTo>
                    <a:pt x="334493" y="137870"/>
                  </a:lnTo>
                  <a:cubicBezTo>
                    <a:pt x="332888" y="139411"/>
                    <a:pt x="330812" y="140417"/>
                    <a:pt x="328607" y="140738"/>
                  </a:cubicBezTo>
                  <a:lnTo>
                    <a:pt x="261782" y="150284"/>
                  </a:lnTo>
                  <a:cubicBezTo>
                    <a:pt x="259000" y="150691"/>
                    <a:pt x="256495" y="152146"/>
                    <a:pt x="254804" y="154373"/>
                  </a:cubicBezTo>
                  <a:lnTo>
                    <a:pt x="243438" y="169227"/>
                  </a:lnTo>
                  <a:cubicBezTo>
                    <a:pt x="237959" y="176376"/>
                    <a:pt x="226636" y="173979"/>
                    <a:pt x="224538" y="165203"/>
                  </a:cubicBezTo>
                  <a:lnTo>
                    <a:pt x="221542" y="152660"/>
                  </a:lnTo>
                  <a:cubicBezTo>
                    <a:pt x="220193" y="146966"/>
                    <a:pt x="223661" y="141230"/>
                    <a:pt x="229354" y="139817"/>
                  </a:cubicBezTo>
                  <a:lnTo>
                    <a:pt x="241212" y="136864"/>
                  </a:lnTo>
                  <a:cubicBezTo>
                    <a:pt x="243460" y="136307"/>
                    <a:pt x="245450" y="135023"/>
                    <a:pt x="246927" y="133225"/>
                  </a:cubicBezTo>
                  <a:lnTo>
                    <a:pt x="299304" y="68755"/>
                  </a:lnTo>
                  <a:cubicBezTo>
                    <a:pt x="299818" y="68134"/>
                    <a:pt x="300396" y="67556"/>
                    <a:pt x="301038" y="67064"/>
                  </a:cubicBezTo>
                  <a:lnTo>
                    <a:pt x="375397" y="9229"/>
                  </a:lnTo>
                  <a:cubicBezTo>
                    <a:pt x="376318" y="8522"/>
                    <a:pt x="377345" y="7966"/>
                    <a:pt x="378437" y="7580"/>
                  </a:cubicBezTo>
                  <a:lnTo>
                    <a:pt x="398300" y="624"/>
                  </a:lnTo>
                  <a:cubicBezTo>
                    <a:pt x="406776" y="-2351"/>
                    <a:pt x="414910" y="5825"/>
                    <a:pt x="411913" y="14301"/>
                  </a:cubicBezTo>
                  <a:close/>
                  <a:moveTo>
                    <a:pt x="160517" y="202040"/>
                  </a:moveTo>
                  <a:lnTo>
                    <a:pt x="128774" y="202040"/>
                  </a:lnTo>
                  <a:cubicBezTo>
                    <a:pt x="126548" y="202040"/>
                    <a:pt x="124365" y="202747"/>
                    <a:pt x="122567" y="204031"/>
                  </a:cubicBezTo>
                  <a:lnTo>
                    <a:pt x="99108" y="220791"/>
                  </a:lnTo>
                  <a:cubicBezTo>
                    <a:pt x="96818" y="222417"/>
                    <a:pt x="93971" y="223102"/>
                    <a:pt x="91188" y="222653"/>
                  </a:cubicBezTo>
                  <a:lnTo>
                    <a:pt x="38854" y="214219"/>
                  </a:lnTo>
                  <a:cubicBezTo>
                    <a:pt x="33503" y="213363"/>
                    <a:pt x="28366" y="216638"/>
                    <a:pt x="26868" y="221840"/>
                  </a:cubicBezTo>
                  <a:lnTo>
                    <a:pt x="22929" y="235645"/>
                  </a:lnTo>
                  <a:cubicBezTo>
                    <a:pt x="21731" y="239819"/>
                    <a:pt x="18135" y="242859"/>
                    <a:pt x="13832" y="243330"/>
                  </a:cubicBezTo>
                  <a:lnTo>
                    <a:pt x="11007" y="243651"/>
                  </a:lnTo>
                  <a:cubicBezTo>
                    <a:pt x="5720" y="244229"/>
                    <a:pt x="1653" y="248638"/>
                    <a:pt x="1503" y="253946"/>
                  </a:cubicBezTo>
                  <a:lnTo>
                    <a:pt x="5" y="303198"/>
                  </a:lnTo>
                  <a:cubicBezTo>
                    <a:pt x="-188" y="309512"/>
                    <a:pt x="5099" y="314607"/>
                    <a:pt x="11414" y="314200"/>
                  </a:cubicBezTo>
                  <a:lnTo>
                    <a:pt x="25669" y="313258"/>
                  </a:lnTo>
                  <a:cubicBezTo>
                    <a:pt x="29372" y="313001"/>
                    <a:pt x="32925" y="314692"/>
                    <a:pt x="35087" y="317710"/>
                  </a:cubicBezTo>
                  <a:lnTo>
                    <a:pt x="45704" y="332565"/>
                  </a:lnTo>
                  <a:cubicBezTo>
                    <a:pt x="51590" y="340806"/>
                    <a:pt x="64582" y="336996"/>
                    <a:pt x="65075" y="326871"/>
                  </a:cubicBezTo>
                  <a:lnTo>
                    <a:pt x="67279" y="281794"/>
                  </a:lnTo>
                  <a:cubicBezTo>
                    <a:pt x="67579" y="275565"/>
                    <a:pt x="73123" y="270920"/>
                    <a:pt x="79309" y="271712"/>
                  </a:cubicBezTo>
                  <a:lnTo>
                    <a:pt x="138364" y="279289"/>
                  </a:lnTo>
                  <a:cubicBezTo>
                    <a:pt x="144935" y="280124"/>
                    <a:pt x="150671" y="274858"/>
                    <a:pt x="150415" y="268244"/>
                  </a:cubicBezTo>
                  <a:lnTo>
                    <a:pt x="149280" y="240911"/>
                  </a:lnTo>
                  <a:cubicBezTo>
                    <a:pt x="149023" y="234832"/>
                    <a:pt x="153882" y="229781"/>
                    <a:pt x="159961" y="229781"/>
                  </a:cubicBezTo>
                  <a:lnTo>
                    <a:pt x="198960" y="229781"/>
                  </a:lnTo>
                  <a:cubicBezTo>
                    <a:pt x="207543" y="229781"/>
                    <a:pt x="212616" y="220191"/>
                    <a:pt x="207821" y="213085"/>
                  </a:cubicBezTo>
                  <a:lnTo>
                    <a:pt x="190655" y="187742"/>
                  </a:lnTo>
                  <a:cubicBezTo>
                    <a:pt x="185090" y="179523"/>
                    <a:pt x="172268" y="182669"/>
                    <a:pt x="171177" y="192558"/>
                  </a:cubicBezTo>
                  <a:lnTo>
                    <a:pt x="171177" y="192558"/>
                  </a:lnTo>
                  <a:cubicBezTo>
                    <a:pt x="170578" y="197974"/>
                    <a:pt x="165997" y="202062"/>
                    <a:pt x="160560" y="202062"/>
                  </a:cubicBezTo>
                  <a:close/>
                  <a:moveTo>
                    <a:pt x="417650" y="276228"/>
                  </a:moveTo>
                  <a:lnTo>
                    <a:pt x="415209" y="290848"/>
                  </a:lnTo>
                  <a:cubicBezTo>
                    <a:pt x="414717" y="293759"/>
                    <a:pt x="416258" y="296648"/>
                    <a:pt x="418934" y="297890"/>
                  </a:cubicBezTo>
                  <a:lnTo>
                    <a:pt x="423964" y="300201"/>
                  </a:lnTo>
                  <a:cubicBezTo>
                    <a:pt x="428202" y="302149"/>
                    <a:pt x="433082" y="299195"/>
                    <a:pt x="433275" y="294529"/>
                  </a:cubicBezTo>
                  <a:lnTo>
                    <a:pt x="434003" y="277898"/>
                  </a:lnTo>
                  <a:cubicBezTo>
                    <a:pt x="434153" y="274387"/>
                    <a:pt x="431520" y="271391"/>
                    <a:pt x="428031" y="271070"/>
                  </a:cubicBezTo>
                  <a:lnTo>
                    <a:pt x="424713" y="270770"/>
                  </a:lnTo>
                  <a:cubicBezTo>
                    <a:pt x="421288" y="270449"/>
                    <a:pt x="418206" y="272846"/>
                    <a:pt x="417650" y="276228"/>
                  </a:cubicBezTo>
                  <a:close/>
                  <a:moveTo>
                    <a:pt x="381754" y="315206"/>
                  </a:moveTo>
                  <a:lnTo>
                    <a:pt x="372422" y="327192"/>
                  </a:lnTo>
                  <a:cubicBezTo>
                    <a:pt x="371116" y="328862"/>
                    <a:pt x="370710" y="331067"/>
                    <a:pt x="371309" y="333122"/>
                  </a:cubicBezTo>
                  <a:lnTo>
                    <a:pt x="371309" y="333122"/>
                  </a:lnTo>
                  <a:cubicBezTo>
                    <a:pt x="372764" y="337980"/>
                    <a:pt x="378950" y="339414"/>
                    <a:pt x="382396" y="335711"/>
                  </a:cubicBezTo>
                  <a:lnTo>
                    <a:pt x="392093" y="325330"/>
                  </a:lnTo>
                  <a:cubicBezTo>
                    <a:pt x="393591" y="323725"/>
                    <a:pt x="394190" y="321499"/>
                    <a:pt x="393698" y="319380"/>
                  </a:cubicBezTo>
                  <a:lnTo>
                    <a:pt x="393334" y="317774"/>
                  </a:lnTo>
                  <a:cubicBezTo>
                    <a:pt x="392093" y="312380"/>
                    <a:pt x="385136" y="310861"/>
                    <a:pt x="381754" y="315227"/>
                  </a:cubicBezTo>
                  <a:close/>
                  <a:moveTo>
                    <a:pt x="526085" y="269293"/>
                  </a:moveTo>
                  <a:lnTo>
                    <a:pt x="519985" y="275393"/>
                  </a:lnTo>
                  <a:cubicBezTo>
                    <a:pt x="518743" y="276635"/>
                    <a:pt x="518058" y="278305"/>
                    <a:pt x="518058" y="280038"/>
                  </a:cubicBezTo>
                  <a:lnTo>
                    <a:pt x="518058" y="296306"/>
                  </a:lnTo>
                  <a:cubicBezTo>
                    <a:pt x="518058" y="299923"/>
                    <a:pt x="520991" y="302877"/>
                    <a:pt x="524629" y="302877"/>
                  </a:cubicBezTo>
                  <a:lnTo>
                    <a:pt x="537708" y="302877"/>
                  </a:lnTo>
                  <a:cubicBezTo>
                    <a:pt x="540426" y="302877"/>
                    <a:pt x="542845" y="301207"/>
                    <a:pt x="543829" y="298682"/>
                  </a:cubicBezTo>
                  <a:lnTo>
                    <a:pt x="549972" y="282885"/>
                  </a:lnTo>
                  <a:cubicBezTo>
                    <a:pt x="551192" y="279717"/>
                    <a:pt x="549822" y="276143"/>
                    <a:pt x="546783" y="274623"/>
                  </a:cubicBezTo>
                  <a:lnTo>
                    <a:pt x="533641" y="268052"/>
                  </a:lnTo>
                  <a:cubicBezTo>
                    <a:pt x="531115" y="266789"/>
                    <a:pt x="528054" y="267281"/>
                    <a:pt x="526063" y="269272"/>
                  </a:cubicBezTo>
                  <a:close/>
                  <a:moveTo>
                    <a:pt x="585033" y="281023"/>
                  </a:moveTo>
                  <a:lnTo>
                    <a:pt x="602370" y="285497"/>
                  </a:lnTo>
                  <a:cubicBezTo>
                    <a:pt x="610376" y="287573"/>
                    <a:pt x="617589" y="291961"/>
                    <a:pt x="623090" y="298146"/>
                  </a:cubicBezTo>
                  <a:lnTo>
                    <a:pt x="639850" y="317004"/>
                  </a:lnTo>
                  <a:cubicBezTo>
                    <a:pt x="643210" y="320793"/>
                    <a:pt x="640428" y="326743"/>
                    <a:pt x="635355" y="326593"/>
                  </a:cubicBezTo>
                  <a:lnTo>
                    <a:pt x="608235" y="325737"/>
                  </a:lnTo>
                  <a:cubicBezTo>
                    <a:pt x="605003" y="325630"/>
                    <a:pt x="601857" y="324624"/>
                    <a:pt x="599160" y="322826"/>
                  </a:cubicBezTo>
                  <a:lnTo>
                    <a:pt x="595671" y="320493"/>
                  </a:lnTo>
                  <a:cubicBezTo>
                    <a:pt x="592332" y="318267"/>
                    <a:pt x="588329" y="317261"/>
                    <a:pt x="584326" y="317667"/>
                  </a:cubicBezTo>
                  <a:lnTo>
                    <a:pt x="581180" y="317988"/>
                  </a:lnTo>
                  <a:cubicBezTo>
                    <a:pt x="570970" y="319016"/>
                    <a:pt x="562109" y="310989"/>
                    <a:pt x="562109" y="300737"/>
                  </a:cubicBezTo>
                  <a:lnTo>
                    <a:pt x="562109" y="300737"/>
                  </a:lnTo>
                  <a:cubicBezTo>
                    <a:pt x="562109" y="298382"/>
                    <a:pt x="562580" y="296070"/>
                    <a:pt x="563521" y="293908"/>
                  </a:cubicBezTo>
                  <a:lnTo>
                    <a:pt x="564784" y="290976"/>
                  </a:lnTo>
                  <a:cubicBezTo>
                    <a:pt x="568166" y="283099"/>
                    <a:pt x="576771" y="278882"/>
                    <a:pt x="585054" y="281023"/>
                  </a:cubicBezTo>
                  <a:close/>
                  <a:moveTo>
                    <a:pt x="457569" y="496288"/>
                  </a:moveTo>
                  <a:lnTo>
                    <a:pt x="454765" y="512405"/>
                  </a:lnTo>
                  <a:cubicBezTo>
                    <a:pt x="454358" y="514696"/>
                    <a:pt x="453224" y="516772"/>
                    <a:pt x="451490" y="518334"/>
                  </a:cubicBezTo>
                  <a:lnTo>
                    <a:pt x="430321" y="537491"/>
                  </a:lnTo>
                  <a:cubicBezTo>
                    <a:pt x="426789" y="540681"/>
                    <a:pt x="421545" y="541066"/>
                    <a:pt x="417585" y="538434"/>
                  </a:cubicBezTo>
                  <a:lnTo>
                    <a:pt x="409623" y="533125"/>
                  </a:lnTo>
                  <a:cubicBezTo>
                    <a:pt x="405727" y="530535"/>
                    <a:pt x="404036" y="525634"/>
                    <a:pt x="405535" y="521181"/>
                  </a:cubicBezTo>
                  <a:lnTo>
                    <a:pt x="415017" y="492713"/>
                  </a:lnTo>
                  <a:cubicBezTo>
                    <a:pt x="416344" y="488711"/>
                    <a:pt x="419983" y="485907"/>
                    <a:pt x="424178" y="485628"/>
                  </a:cubicBezTo>
                  <a:lnTo>
                    <a:pt x="446631" y="484130"/>
                  </a:lnTo>
                  <a:cubicBezTo>
                    <a:pt x="453352" y="483681"/>
                    <a:pt x="458725" y="489653"/>
                    <a:pt x="457569" y="496288"/>
                  </a:cubicBezTo>
                  <a:close/>
                  <a:moveTo>
                    <a:pt x="1132624" y="250415"/>
                  </a:moveTo>
                  <a:lnTo>
                    <a:pt x="1164495" y="206600"/>
                  </a:lnTo>
                  <a:cubicBezTo>
                    <a:pt x="1165330" y="205444"/>
                    <a:pt x="1166464" y="204545"/>
                    <a:pt x="1167770" y="204009"/>
                  </a:cubicBezTo>
                  <a:lnTo>
                    <a:pt x="1178665" y="199429"/>
                  </a:lnTo>
                  <a:cubicBezTo>
                    <a:pt x="1184530" y="196968"/>
                    <a:pt x="1190716" y="202190"/>
                    <a:pt x="1189260" y="208376"/>
                  </a:cubicBezTo>
                  <a:lnTo>
                    <a:pt x="1187527" y="215761"/>
                  </a:lnTo>
                  <a:cubicBezTo>
                    <a:pt x="1187227" y="217002"/>
                    <a:pt x="1186649" y="218136"/>
                    <a:pt x="1185814" y="219100"/>
                  </a:cubicBezTo>
                  <a:lnTo>
                    <a:pt x="1119075" y="295557"/>
                  </a:lnTo>
                  <a:cubicBezTo>
                    <a:pt x="1118968" y="295685"/>
                    <a:pt x="1118839" y="295813"/>
                    <a:pt x="1118711" y="295942"/>
                  </a:cubicBezTo>
                  <a:lnTo>
                    <a:pt x="1079198" y="335455"/>
                  </a:lnTo>
                  <a:cubicBezTo>
                    <a:pt x="1077379" y="337274"/>
                    <a:pt x="1074768" y="338087"/>
                    <a:pt x="1072242" y="337595"/>
                  </a:cubicBezTo>
                  <a:lnTo>
                    <a:pt x="1063595" y="335947"/>
                  </a:lnTo>
                  <a:cubicBezTo>
                    <a:pt x="1056981" y="334684"/>
                    <a:pt x="1054990" y="326186"/>
                    <a:pt x="1060341" y="322120"/>
                  </a:cubicBezTo>
                  <a:lnTo>
                    <a:pt x="1074083" y="311653"/>
                  </a:lnTo>
                  <a:cubicBezTo>
                    <a:pt x="1075517" y="310561"/>
                    <a:pt x="1076523" y="309020"/>
                    <a:pt x="1076930" y="307265"/>
                  </a:cubicBezTo>
                  <a:lnTo>
                    <a:pt x="1082623" y="283356"/>
                  </a:lnTo>
                  <a:cubicBezTo>
                    <a:pt x="1083116" y="281301"/>
                    <a:pt x="1084421" y="279525"/>
                    <a:pt x="1086240" y="278454"/>
                  </a:cubicBezTo>
                  <a:lnTo>
                    <a:pt x="1130291" y="252555"/>
                  </a:lnTo>
                  <a:cubicBezTo>
                    <a:pt x="1131211" y="252020"/>
                    <a:pt x="1132003" y="251292"/>
                    <a:pt x="1132646" y="250415"/>
                  </a:cubicBezTo>
                  <a:close/>
                  <a:moveTo>
                    <a:pt x="1061240" y="538626"/>
                  </a:moveTo>
                  <a:lnTo>
                    <a:pt x="1048932" y="584988"/>
                  </a:lnTo>
                  <a:cubicBezTo>
                    <a:pt x="1047306" y="591131"/>
                    <a:pt x="1039407" y="592844"/>
                    <a:pt x="1035383" y="587920"/>
                  </a:cubicBezTo>
                  <a:lnTo>
                    <a:pt x="1011004" y="558126"/>
                  </a:lnTo>
                  <a:cubicBezTo>
                    <a:pt x="1008521" y="555086"/>
                    <a:pt x="1008692" y="550698"/>
                    <a:pt x="1011368" y="547851"/>
                  </a:cubicBezTo>
                  <a:lnTo>
                    <a:pt x="1029476" y="528737"/>
                  </a:lnTo>
                  <a:cubicBezTo>
                    <a:pt x="1031210" y="526918"/>
                    <a:pt x="1033692" y="526040"/>
                    <a:pt x="1036175" y="526383"/>
                  </a:cubicBezTo>
                  <a:lnTo>
                    <a:pt x="1054733" y="528908"/>
                  </a:lnTo>
                  <a:cubicBezTo>
                    <a:pt x="1059378" y="529550"/>
                    <a:pt x="1062396" y="534088"/>
                    <a:pt x="1061197" y="538604"/>
                  </a:cubicBezTo>
                  <a:close/>
                  <a:moveTo>
                    <a:pt x="1029026" y="605280"/>
                  </a:moveTo>
                  <a:lnTo>
                    <a:pt x="1030075" y="607014"/>
                  </a:lnTo>
                  <a:cubicBezTo>
                    <a:pt x="1030567" y="607827"/>
                    <a:pt x="1030867" y="608726"/>
                    <a:pt x="1030953" y="609689"/>
                  </a:cubicBezTo>
                  <a:lnTo>
                    <a:pt x="1035041" y="657442"/>
                  </a:lnTo>
                  <a:cubicBezTo>
                    <a:pt x="1035062" y="657785"/>
                    <a:pt x="1035062" y="658127"/>
                    <a:pt x="1035041" y="658470"/>
                  </a:cubicBezTo>
                  <a:lnTo>
                    <a:pt x="1031680" y="698710"/>
                  </a:lnTo>
                  <a:cubicBezTo>
                    <a:pt x="1031295" y="703376"/>
                    <a:pt x="1026051" y="705902"/>
                    <a:pt x="1022155" y="703312"/>
                  </a:cubicBezTo>
                  <a:lnTo>
                    <a:pt x="1012010" y="696548"/>
                  </a:lnTo>
                  <a:cubicBezTo>
                    <a:pt x="1010426" y="695499"/>
                    <a:pt x="1009420" y="693766"/>
                    <a:pt x="1009291" y="691861"/>
                  </a:cubicBezTo>
                  <a:lnTo>
                    <a:pt x="1006723" y="654702"/>
                  </a:lnTo>
                  <a:cubicBezTo>
                    <a:pt x="1006680" y="654039"/>
                    <a:pt x="1006723" y="653354"/>
                    <a:pt x="1006915" y="652690"/>
                  </a:cubicBezTo>
                  <a:lnTo>
                    <a:pt x="1017639" y="612450"/>
                  </a:lnTo>
                  <a:cubicBezTo>
                    <a:pt x="1017874" y="611551"/>
                    <a:pt x="1017917" y="610588"/>
                    <a:pt x="1017725" y="609668"/>
                  </a:cubicBezTo>
                  <a:lnTo>
                    <a:pt x="1017725" y="609668"/>
                  </a:lnTo>
                  <a:cubicBezTo>
                    <a:pt x="1016376" y="602925"/>
                    <a:pt x="1025409" y="599415"/>
                    <a:pt x="1028983" y="605280"/>
                  </a:cubicBezTo>
                  <a:close/>
                  <a:moveTo>
                    <a:pt x="937822" y="620477"/>
                  </a:moveTo>
                  <a:lnTo>
                    <a:pt x="940112" y="624693"/>
                  </a:lnTo>
                  <a:cubicBezTo>
                    <a:pt x="941610" y="627455"/>
                    <a:pt x="940797" y="630901"/>
                    <a:pt x="938207" y="632678"/>
                  </a:cubicBezTo>
                  <a:lnTo>
                    <a:pt x="930095" y="638285"/>
                  </a:lnTo>
                  <a:cubicBezTo>
                    <a:pt x="927013" y="640404"/>
                    <a:pt x="922774" y="639334"/>
                    <a:pt x="921105" y="635973"/>
                  </a:cubicBezTo>
                  <a:lnTo>
                    <a:pt x="919350" y="632442"/>
                  </a:lnTo>
                  <a:cubicBezTo>
                    <a:pt x="918065" y="629895"/>
                    <a:pt x="918729" y="626813"/>
                    <a:pt x="920912" y="624972"/>
                  </a:cubicBezTo>
                  <a:lnTo>
                    <a:pt x="928489" y="618658"/>
                  </a:lnTo>
                  <a:cubicBezTo>
                    <a:pt x="931465" y="616174"/>
                    <a:pt x="935960" y="617031"/>
                    <a:pt x="937800" y="620434"/>
                  </a:cubicBezTo>
                  <a:close/>
                  <a:moveTo>
                    <a:pt x="972347" y="689228"/>
                  </a:moveTo>
                  <a:lnTo>
                    <a:pt x="967103" y="677241"/>
                  </a:lnTo>
                  <a:cubicBezTo>
                    <a:pt x="966118" y="675015"/>
                    <a:pt x="966568" y="672404"/>
                    <a:pt x="968216" y="670628"/>
                  </a:cubicBezTo>
                  <a:lnTo>
                    <a:pt x="972882" y="665576"/>
                  </a:lnTo>
                  <a:cubicBezTo>
                    <a:pt x="976542" y="661616"/>
                    <a:pt x="983156" y="663949"/>
                    <a:pt x="983520" y="669322"/>
                  </a:cubicBezTo>
                  <a:lnTo>
                    <a:pt x="985297" y="695029"/>
                  </a:lnTo>
                  <a:cubicBezTo>
                    <a:pt x="985361" y="695885"/>
                    <a:pt x="985597" y="696720"/>
                    <a:pt x="985982" y="697469"/>
                  </a:cubicBezTo>
                  <a:lnTo>
                    <a:pt x="997904" y="720115"/>
                  </a:lnTo>
                  <a:cubicBezTo>
                    <a:pt x="998932" y="722084"/>
                    <a:pt x="998825" y="724460"/>
                    <a:pt x="997604" y="726344"/>
                  </a:cubicBezTo>
                  <a:lnTo>
                    <a:pt x="976350" y="758857"/>
                  </a:lnTo>
                  <a:cubicBezTo>
                    <a:pt x="975750" y="759756"/>
                    <a:pt x="974937" y="760505"/>
                    <a:pt x="973953" y="760997"/>
                  </a:cubicBezTo>
                  <a:lnTo>
                    <a:pt x="964984" y="765492"/>
                  </a:lnTo>
                  <a:cubicBezTo>
                    <a:pt x="962737" y="766627"/>
                    <a:pt x="960018" y="766263"/>
                    <a:pt x="958135" y="764572"/>
                  </a:cubicBezTo>
                  <a:lnTo>
                    <a:pt x="939534" y="747833"/>
                  </a:lnTo>
                  <a:cubicBezTo>
                    <a:pt x="936323" y="744944"/>
                    <a:pt x="937030" y="739721"/>
                    <a:pt x="940904" y="737773"/>
                  </a:cubicBezTo>
                  <a:lnTo>
                    <a:pt x="951799" y="732315"/>
                  </a:lnTo>
                  <a:cubicBezTo>
                    <a:pt x="954068" y="731181"/>
                    <a:pt x="955395" y="728762"/>
                    <a:pt x="955159" y="726237"/>
                  </a:cubicBezTo>
                  <a:lnTo>
                    <a:pt x="953254" y="706180"/>
                  </a:lnTo>
                  <a:cubicBezTo>
                    <a:pt x="952955" y="703012"/>
                    <a:pt x="955116" y="700144"/>
                    <a:pt x="958242" y="699567"/>
                  </a:cubicBezTo>
                  <a:lnTo>
                    <a:pt x="967874" y="697768"/>
                  </a:lnTo>
                  <a:cubicBezTo>
                    <a:pt x="971748" y="697041"/>
                    <a:pt x="973953" y="692888"/>
                    <a:pt x="972369" y="689271"/>
                  </a:cubicBezTo>
                  <a:close/>
                  <a:moveTo>
                    <a:pt x="635162" y="809906"/>
                  </a:moveTo>
                  <a:lnTo>
                    <a:pt x="620522" y="835185"/>
                  </a:lnTo>
                  <a:cubicBezTo>
                    <a:pt x="620393" y="835399"/>
                    <a:pt x="620265" y="835592"/>
                    <a:pt x="620136" y="835785"/>
                  </a:cubicBezTo>
                  <a:lnTo>
                    <a:pt x="594579" y="869390"/>
                  </a:lnTo>
                  <a:cubicBezTo>
                    <a:pt x="593787" y="870438"/>
                    <a:pt x="593381" y="871723"/>
                    <a:pt x="593423" y="873028"/>
                  </a:cubicBezTo>
                  <a:lnTo>
                    <a:pt x="594686" y="909652"/>
                  </a:lnTo>
                  <a:cubicBezTo>
                    <a:pt x="594750" y="911278"/>
                    <a:pt x="594108" y="912841"/>
                    <a:pt x="592931" y="913954"/>
                  </a:cubicBezTo>
                  <a:lnTo>
                    <a:pt x="567010" y="938633"/>
                  </a:lnTo>
                  <a:cubicBezTo>
                    <a:pt x="565705" y="939874"/>
                    <a:pt x="563907" y="940431"/>
                    <a:pt x="562130" y="940110"/>
                  </a:cubicBezTo>
                  <a:lnTo>
                    <a:pt x="557549" y="939318"/>
                  </a:lnTo>
                  <a:cubicBezTo>
                    <a:pt x="551000" y="938205"/>
                    <a:pt x="551364" y="928680"/>
                    <a:pt x="557978" y="928060"/>
                  </a:cubicBezTo>
                  <a:lnTo>
                    <a:pt x="557978" y="928060"/>
                  </a:lnTo>
                  <a:cubicBezTo>
                    <a:pt x="559690" y="927910"/>
                    <a:pt x="561231" y="926968"/>
                    <a:pt x="562173" y="925555"/>
                  </a:cubicBezTo>
                  <a:lnTo>
                    <a:pt x="567224" y="917978"/>
                  </a:lnTo>
                  <a:cubicBezTo>
                    <a:pt x="568423" y="916180"/>
                    <a:pt x="568508" y="913825"/>
                    <a:pt x="567396" y="911963"/>
                  </a:cubicBezTo>
                  <a:lnTo>
                    <a:pt x="562002" y="902695"/>
                  </a:lnTo>
                  <a:cubicBezTo>
                    <a:pt x="560461" y="900062"/>
                    <a:pt x="557121" y="899099"/>
                    <a:pt x="554424" y="900533"/>
                  </a:cubicBezTo>
                  <a:lnTo>
                    <a:pt x="537558" y="909502"/>
                  </a:lnTo>
                  <a:cubicBezTo>
                    <a:pt x="532121" y="912391"/>
                    <a:pt x="526620" y="905799"/>
                    <a:pt x="530430" y="900961"/>
                  </a:cubicBezTo>
                  <a:lnTo>
                    <a:pt x="543851" y="883902"/>
                  </a:lnTo>
                  <a:cubicBezTo>
                    <a:pt x="544643" y="882896"/>
                    <a:pt x="545071" y="881654"/>
                    <a:pt x="545071" y="880392"/>
                  </a:cubicBezTo>
                  <a:lnTo>
                    <a:pt x="545071" y="856868"/>
                  </a:lnTo>
                  <a:cubicBezTo>
                    <a:pt x="545071" y="847750"/>
                    <a:pt x="548795" y="839017"/>
                    <a:pt x="555388" y="832702"/>
                  </a:cubicBezTo>
                  <a:lnTo>
                    <a:pt x="565491" y="823028"/>
                  </a:lnTo>
                  <a:cubicBezTo>
                    <a:pt x="573175" y="815665"/>
                    <a:pt x="583920" y="812411"/>
                    <a:pt x="594408" y="814273"/>
                  </a:cubicBezTo>
                  <a:lnTo>
                    <a:pt x="598132" y="814937"/>
                  </a:lnTo>
                  <a:cubicBezTo>
                    <a:pt x="600401" y="815343"/>
                    <a:pt x="602670" y="814337"/>
                    <a:pt x="603912" y="812390"/>
                  </a:cubicBezTo>
                  <a:lnTo>
                    <a:pt x="624653" y="779919"/>
                  </a:lnTo>
                  <a:cubicBezTo>
                    <a:pt x="627671" y="775210"/>
                    <a:pt x="634948" y="777222"/>
                    <a:pt x="635119" y="782787"/>
                  </a:cubicBezTo>
                  <a:lnTo>
                    <a:pt x="635890" y="806846"/>
                  </a:lnTo>
                  <a:cubicBezTo>
                    <a:pt x="635933" y="807916"/>
                    <a:pt x="635654" y="808965"/>
                    <a:pt x="635119" y="809885"/>
                  </a:cubicBezTo>
                  <a:close/>
                  <a:moveTo>
                    <a:pt x="982921" y="778356"/>
                  </a:moveTo>
                  <a:lnTo>
                    <a:pt x="984398" y="781953"/>
                  </a:lnTo>
                  <a:cubicBezTo>
                    <a:pt x="985061" y="783536"/>
                    <a:pt x="985447" y="785227"/>
                    <a:pt x="985597" y="786939"/>
                  </a:cubicBezTo>
                  <a:lnTo>
                    <a:pt x="987459" y="810142"/>
                  </a:lnTo>
                  <a:cubicBezTo>
                    <a:pt x="987930" y="816135"/>
                    <a:pt x="985126" y="821915"/>
                    <a:pt x="980138" y="825254"/>
                  </a:cubicBezTo>
                  <a:lnTo>
                    <a:pt x="966011" y="834672"/>
                  </a:lnTo>
                  <a:cubicBezTo>
                    <a:pt x="963807" y="836127"/>
                    <a:pt x="962009" y="838096"/>
                    <a:pt x="960725" y="840408"/>
                  </a:cubicBezTo>
                  <a:lnTo>
                    <a:pt x="936345" y="884266"/>
                  </a:lnTo>
                  <a:cubicBezTo>
                    <a:pt x="934975" y="886727"/>
                    <a:pt x="934269" y="889489"/>
                    <a:pt x="934269" y="892314"/>
                  </a:cubicBezTo>
                  <a:lnTo>
                    <a:pt x="934269" y="915966"/>
                  </a:lnTo>
                  <a:cubicBezTo>
                    <a:pt x="934269" y="920760"/>
                    <a:pt x="932192" y="925320"/>
                    <a:pt x="928575" y="928466"/>
                  </a:cubicBezTo>
                  <a:lnTo>
                    <a:pt x="906421" y="947730"/>
                  </a:lnTo>
                  <a:cubicBezTo>
                    <a:pt x="903318" y="950427"/>
                    <a:pt x="901327" y="954173"/>
                    <a:pt x="900835" y="958240"/>
                  </a:cubicBezTo>
                  <a:lnTo>
                    <a:pt x="896425" y="994584"/>
                  </a:lnTo>
                  <a:cubicBezTo>
                    <a:pt x="894478" y="1010574"/>
                    <a:pt x="873202" y="1014684"/>
                    <a:pt x="865453" y="1000578"/>
                  </a:cubicBezTo>
                  <a:lnTo>
                    <a:pt x="865453" y="1000578"/>
                  </a:lnTo>
                  <a:cubicBezTo>
                    <a:pt x="861686" y="993728"/>
                    <a:pt x="853659" y="990454"/>
                    <a:pt x="846168" y="992680"/>
                  </a:cubicBezTo>
                  <a:lnTo>
                    <a:pt x="821681" y="1000021"/>
                  </a:lnTo>
                  <a:cubicBezTo>
                    <a:pt x="818235" y="1001049"/>
                    <a:pt x="815238" y="1003168"/>
                    <a:pt x="813098" y="1006057"/>
                  </a:cubicBezTo>
                  <a:lnTo>
                    <a:pt x="805092" y="1016931"/>
                  </a:lnTo>
                  <a:cubicBezTo>
                    <a:pt x="800169" y="1023609"/>
                    <a:pt x="791073" y="1025621"/>
                    <a:pt x="783795" y="1021640"/>
                  </a:cubicBezTo>
                  <a:lnTo>
                    <a:pt x="754514" y="1005608"/>
                  </a:lnTo>
                  <a:cubicBezTo>
                    <a:pt x="745352" y="1000599"/>
                    <a:pt x="743062" y="988463"/>
                    <a:pt x="749740" y="980458"/>
                  </a:cubicBezTo>
                  <a:lnTo>
                    <a:pt x="768255" y="958240"/>
                  </a:lnTo>
                  <a:cubicBezTo>
                    <a:pt x="770888" y="955072"/>
                    <a:pt x="772258" y="951027"/>
                    <a:pt x="772087" y="946917"/>
                  </a:cubicBezTo>
                  <a:lnTo>
                    <a:pt x="771338" y="929922"/>
                  </a:lnTo>
                  <a:cubicBezTo>
                    <a:pt x="771081" y="924164"/>
                    <a:pt x="773842" y="918684"/>
                    <a:pt x="778637" y="915452"/>
                  </a:cubicBezTo>
                  <a:lnTo>
                    <a:pt x="881528" y="846037"/>
                  </a:lnTo>
                  <a:cubicBezTo>
                    <a:pt x="886087" y="842955"/>
                    <a:pt x="888827" y="837797"/>
                    <a:pt x="888827" y="832296"/>
                  </a:cubicBezTo>
                  <a:lnTo>
                    <a:pt x="888827" y="823584"/>
                  </a:lnTo>
                  <a:cubicBezTo>
                    <a:pt x="888827" y="815001"/>
                    <a:pt x="895355" y="807852"/>
                    <a:pt x="903896" y="807081"/>
                  </a:cubicBezTo>
                  <a:lnTo>
                    <a:pt x="913506" y="806203"/>
                  </a:lnTo>
                  <a:cubicBezTo>
                    <a:pt x="917723" y="805818"/>
                    <a:pt x="921640" y="803828"/>
                    <a:pt x="924444" y="800660"/>
                  </a:cubicBezTo>
                  <a:lnTo>
                    <a:pt x="939791" y="783258"/>
                  </a:lnTo>
                  <a:cubicBezTo>
                    <a:pt x="940840" y="782059"/>
                    <a:pt x="942081" y="781010"/>
                    <a:pt x="943430" y="780176"/>
                  </a:cubicBezTo>
                  <a:lnTo>
                    <a:pt x="958820" y="770544"/>
                  </a:lnTo>
                  <a:cubicBezTo>
                    <a:pt x="967531" y="765107"/>
                    <a:pt x="979025" y="768810"/>
                    <a:pt x="982942" y="778292"/>
                  </a:cubicBezTo>
                  <a:close/>
                  <a:moveTo>
                    <a:pt x="863741" y="1031614"/>
                  </a:moveTo>
                  <a:lnTo>
                    <a:pt x="848886" y="1067103"/>
                  </a:lnTo>
                  <a:cubicBezTo>
                    <a:pt x="846168" y="1073589"/>
                    <a:pt x="845033" y="1080609"/>
                    <a:pt x="845547" y="1087608"/>
                  </a:cubicBezTo>
                  <a:lnTo>
                    <a:pt x="845547" y="1088037"/>
                  </a:lnTo>
                  <a:cubicBezTo>
                    <a:pt x="846810" y="1104775"/>
                    <a:pt x="838548" y="1120785"/>
                    <a:pt x="824207" y="1129476"/>
                  </a:cubicBezTo>
                  <a:lnTo>
                    <a:pt x="810593" y="1137717"/>
                  </a:lnTo>
                  <a:cubicBezTo>
                    <a:pt x="799784" y="1144245"/>
                    <a:pt x="792271" y="1155075"/>
                    <a:pt x="789895" y="1167469"/>
                  </a:cubicBezTo>
                  <a:lnTo>
                    <a:pt x="776517" y="1237269"/>
                  </a:lnTo>
                  <a:cubicBezTo>
                    <a:pt x="774912" y="1245638"/>
                    <a:pt x="767592" y="1251674"/>
                    <a:pt x="759073" y="1251674"/>
                  </a:cubicBezTo>
                  <a:lnTo>
                    <a:pt x="734479" y="1251674"/>
                  </a:lnTo>
                  <a:cubicBezTo>
                    <a:pt x="726602" y="1251674"/>
                    <a:pt x="719667" y="1246494"/>
                    <a:pt x="717441" y="1238939"/>
                  </a:cubicBezTo>
                  <a:lnTo>
                    <a:pt x="717441" y="1238939"/>
                  </a:lnTo>
                  <a:cubicBezTo>
                    <a:pt x="715408" y="1232046"/>
                    <a:pt x="709414" y="1227037"/>
                    <a:pt x="702265" y="1226288"/>
                  </a:cubicBezTo>
                  <a:lnTo>
                    <a:pt x="695287" y="1225561"/>
                  </a:lnTo>
                  <a:cubicBezTo>
                    <a:pt x="690086" y="1225004"/>
                    <a:pt x="685399" y="1222200"/>
                    <a:pt x="682466" y="1217898"/>
                  </a:cubicBezTo>
                  <a:lnTo>
                    <a:pt x="666027" y="1193711"/>
                  </a:lnTo>
                  <a:cubicBezTo>
                    <a:pt x="664015" y="1190757"/>
                    <a:pt x="662945" y="1187289"/>
                    <a:pt x="662945" y="1183736"/>
                  </a:cubicBezTo>
                  <a:lnTo>
                    <a:pt x="662945" y="1118431"/>
                  </a:lnTo>
                  <a:cubicBezTo>
                    <a:pt x="662945" y="1108350"/>
                    <a:pt x="667376" y="1098782"/>
                    <a:pt x="675039" y="1092275"/>
                  </a:cubicBezTo>
                  <a:lnTo>
                    <a:pt x="680219" y="1087865"/>
                  </a:lnTo>
                  <a:cubicBezTo>
                    <a:pt x="687325" y="1081829"/>
                    <a:pt x="691670" y="1073160"/>
                    <a:pt x="692248" y="1063850"/>
                  </a:cubicBezTo>
                  <a:lnTo>
                    <a:pt x="692248" y="1063850"/>
                  </a:lnTo>
                  <a:cubicBezTo>
                    <a:pt x="693340" y="1046298"/>
                    <a:pt x="707531" y="1032407"/>
                    <a:pt x="725104" y="1031679"/>
                  </a:cubicBezTo>
                  <a:lnTo>
                    <a:pt x="796466" y="1028703"/>
                  </a:lnTo>
                  <a:lnTo>
                    <a:pt x="844091" y="1011151"/>
                  </a:lnTo>
                  <a:cubicBezTo>
                    <a:pt x="856784" y="1006485"/>
                    <a:pt x="868942" y="1019178"/>
                    <a:pt x="863719" y="1031636"/>
                  </a:cubicBezTo>
                  <a:close/>
                  <a:moveTo>
                    <a:pt x="638394" y="1124660"/>
                  </a:moveTo>
                  <a:lnTo>
                    <a:pt x="648818" y="1147349"/>
                  </a:lnTo>
                  <a:cubicBezTo>
                    <a:pt x="651601" y="1153406"/>
                    <a:pt x="653292" y="1159891"/>
                    <a:pt x="653784" y="1166548"/>
                  </a:cubicBezTo>
                  <a:lnTo>
                    <a:pt x="658258" y="1224833"/>
                  </a:lnTo>
                  <a:cubicBezTo>
                    <a:pt x="659435" y="1240158"/>
                    <a:pt x="666841" y="1254350"/>
                    <a:pt x="678742" y="1264089"/>
                  </a:cubicBezTo>
                  <a:lnTo>
                    <a:pt x="678742" y="1264089"/>
                  </a:lnTo>
                  <a:cubicBezTo>
                    <a:pt x="686982" y="1270831"/>
                    <a:pt x="693147" y="1279756"/>
                    <a:pt x="696507" y="1289859"/>
                  </a:cubicBezTo>
                  <a:lnTo>
                    <a:pt x="725254" y="1373401"/>
                  </a:lnTo>
                  <a:cubicBezTo>
                    <a:pt x="733666" y="1397824"/>
                    <a:pt x="716949" y="1423659"/>
                    <a:pt x="691221" y="1426014"/>
                  </a:cubicBezTo>
                  <a:lnTo>
                    <a:pt x="691221" y="1426014"/>
                  </a:lnTo>
                  <a:cubicBezTo>
                    <a:pt x="684735" y="1426613"/>
                    <a:pt x="680069" y="1432521"/>
                    <a:pt x="680989" y="1438963"/>
                  </a:cubicBezTo>
                  <a:lnTo>
                    <a:pt x="680989" y="1438963"/>
                  </a:lnTo>
                  <a:cubicBezTo>
                    <a:pt x="681974" y="1445813"/>
                    <a:pt x="676644" y="1451956"/>
                    <a:pt x="669709" y="1451956"/>
                  </a:cubicBezTo>
                  <a:lnTo>
                    <a:pt x="664422" y="1451956"/>
                  </a:lnTo>
                  <a:cubicBezTo>
                    <a:pt x="661639" y="1451956"/>
                    <a:pt x="658964" y="1452962"/>
                    <a:pt x="656888" y="1454803"/>
                  </a:cubicBezTo>
                  <a:lnTo>
                    <a:pt x="639850" y="1469829"/>
                  </a:lnTo>
                  <a:cubicBezTo>
                    <a:pt x="637388" y="1472012"/>
                    <a:pt x="634092" y="1473018"/>
                    <a:pt x="630817" y="1472568"/>
                  </a:cubicBezTo>
                  <a:lnTo>
                    <a:pt x="593060" y="1467581"/>
                  </a:lnTo>
                  <a:cubicBezTo>
                    <a:pt x="574994" y="1465205"/>
                    <a:pt x="558299" y="1477556"/>
                    <a:pt x="555302" y="1495535"/>
                  </a:cubicBezTo>
                  <a:lnTo>
                    <a:pt x="554531" y="1500159"/>
                  </a:lnTo>
                  <a:cubicBezTo>
                    <a:pt x="553012" y="1509277"/>
                    <a:pt x="547810" y="1517389"/>
                    <a:pt x="540148" y="1522569"/>
                  </a:cubicBezTo>
                  <a:lnTo>
                    <a:pt x="523110" y="1534106"/>
                  </a:lnTo>
                  <a:cubicBezTo>
                    <a:pt x="513777" y="1540420"/>
                    <a:pt x="501855" y="1541512"/>
                    <a:pt x="491538" y="1536975"/>
                  </a:cubicBezTo>
                  <a:lnTo>
                    <a:pt x="480536" y="1532137"/>
                  </a:lnTo>
                  <a:cubicBezTo>
                    <a:pt x="463712" y="1524752"/>
                    <a:pt x="456242" y="1504975"/>
                    <a:pt x="463969" y="1488301"/>
                  </a:cubicBezTo>
                  <a:lnTo>
                    <a:pt x="480279" y="1453176"/>
                  </a:lnTo>
                  <a:cubicBezTo>
                    <a:pt x="484239" y="1444657"/>
                    <a:pt x="492886" y="1439349"/>
                    <a:pt x="502262" y="1439669"/>
                  </a:cubicBezTo>
                  <a:lnTo>
                    <a:pt x="502262" y="1439669"/>
                  </a:lnTo>
                  <a:cubicBezTo>
                    <a:pt x="516046" y="1440141"/>
                    <a:pt x="527241" y="1428646"/>
                    <a:pt x="526384" y="1414862"/>
                  </a:cubicBezTo>
                  <a:lnTo>
                    <a:pt x="525464" y="1400135"/>
                  </a:lnTo>
                  <a:cubicBezTo>
                    <a:pt x="525250" y="1396840"/>
                    <a:pt x="524116" y="1393671"/>
                    <a:pt x="522189" y="1390974"/>
                  </a:cubicBezTo>
                  <a:lnTo>
                    <a:pt x="496226" y="1354865"/>
                  </a:lnTo>
                  <a:cubicBezTo>
                    <a:pt x="493807" y="1351483"/>
                    <a:pt x="490254" y="1349086"/>
                    <a:pt x="486230" y="1348080"/>
                  </a:cubicBezTo>
                  <a:lnTo>
                    <a:pt x="479594" y="1346410"/>
                  </a:lnTo>
                  <a:cubicBezTo>
                    <a:pt x="465831" y="1342964"/>
                    <a:pt x="461614" y="1325498"/>
                    <a:pt x="472295" y="1316166"/>
                  </a:cubicBezTo>
                  <a:lnTo>
                    <a:pt x="503054" y="1289260"/>
                  </a:lnTo>
                  <a:cubicBezTo>
                    <a:pt x="503589" y="1288789"/>
                    <a:pt x="504188" y="1288447"/>
                    <a:pt x="504852" y="1288212"/>
                  </a:cubicBezTo>
                  <a:lnTo>
                    <a:pt x="524758" y="1281020"/>
                  </a:lnTo>
                  <a:cubicBezTo>
                    <a:pt x="530687" y="1278879"/>
                    <a:pt x="529146" y="1270103"/>
                    <a:pt x="522853" y="1270103"/>
                  </a:cubicBezTo>
                  <a:lnTo>
                    <a:pt x="494620" y="1270103"/>
                  </a:lnTo>
                  <a:cubicBezTo>
                    <a:pt x="476790" y="1270103"/>
                    <a:pt x="460523" y="1280227"/>
                    <a:pt x="452667" y="1296238"/>
                  </a:cubicBezTo>
                  <a:lnTo>
                    <a:pt x="426190" y="1350113"/>
                  </a:lnTo>
                  <a:cubicBezTo>
                    <a:pt x="424949" y="1352639"/>
                    <a:pt x="423322" y="1354929"/>
                    <a:pt x="421374" y="1356941"/>
                  </a:cubicBezTo>
                  <a:lnTo>
                    <a:pt x="382717" y="1396732"/>
                  </a:lnTo>
                  <a:cubicBezTo>
                    <a:pt x="378394" y="1401184"/>
                    <a:pt x="372657" y="1403988"/>
                    <a:pt x="366493" y="1404673"/>
                  </a:cubicBezTo>
                  <a:lnTo>
                    <a:pt x="352002" y="1406279"/>
                  </a:lnTo>
                  <a:cubicBezTo>
                    <a:pt x="337126" y="1407927"/>
                    <a:pt x="323791" y="1397032"/>
                    <a:pt x="322421" y="1382134"/>
                  </a:cubicBezTo>
                  <a:lnTo>
                    <a:pt x="321693" y="1374022"/>
                  </a:lnTo>
                  <a:cubicBezTo>
                    <a:pt x="321073" y="1367194"/>
                    <a:pt x="325139" y="1360816"/>
                    <a:pt x="331604" y="1358504"/>
                  </a:cubicBezTo>
                  <a:lnTo>
                    <a:pt x="331604" y="1358504"/>
                  </a:lnTo>
                  <a:cubicBezTo>
                    <a:pt x="337062" y="1356556"/>
                    <a:pt x="340893" y="1351654"/>
                    <a:pt x="341492" y="1345897"/>
                  </a:cubicBezTo>
                  <a:lnTo>
                    <a:pt x="343997" y="1321688"/>
                  </a:lnTo>
                  <a:cubicBezTo>
                    <a:pt x="344489" y="1316936"/>
                    <a:pt x="347207" y="1312698"/>
                    <a:pt x="351339" y="1310279"/>
                  </a:cubicBezTo>
                  <a:lnTo>
                    <a:pt x="380342" y="1293284"/>
                  </a:lnTo>
                  <a:cubicBezTo>
                    <a:pt x="383852" y="1291230"/>
                    <a:pt x="386078" y="1287527"/>
                    <a:pt x="386249" y="1283459"/>
                  </a:cubicBezTo>
                  <a:lnTo>
                    <a:pt x="386977" y="1266614"/>
                  </a:lnTo>
                  <a:cubicBezTo>
                    <a:pt x="387213" y="1261135"/>
                    <a:pt x="383724" y="1256212"/>
                    <a:pt x="378479" y="1254628"/>
                  </a:cubicBezTo>
                  <a:lnTo>
                    <a:pt x="374798" y="1253515"/>
                  </a:lnTo>
                  <a:cubicBezTo>
                    <a:pt x="363796" y="1250176"/>
                    <a:pt x="363346" y="1234743"/>
                    <a:pt x="374156" y="1230783"/>
                  </a:cubicBezTo>
                  <a:lnTo>
                    <a:pt x="374156" y="1230783"/>
                  </a:lnTo>
                  <a:cubicBezTo>
                    <a:pt x="379400" y="1228857"/>
                    <a:pt x="382632" y="1223570"/>
                    <a:pt x="381926" y="1218005"/>
                  </a:cubicBezTo>
                  <a:lnTo>
                    <a:pt x="376853" y="1178192"/>
                  </a:lnTo>
                  <a:cubicBezTo>
                    <a:pt x="374926" y="1163016"/>
                    <a:pt x="386956" y="1149681"/>
                    <a:pt x="402238" y="1150024"/>
                  </a:cubicBezTo>
                  <a:lnTo>
                    <a:pt x="429551" y="1150666"/>
                  </a:lnTo>
                  <a:cubicBezTo>
                    <a:pt x="432526" y="1150730"/>
                    <a:pt x="435351" y="1149468"/>
                    <a:pt x="437278" y="1147199"/>
                  </a:cubicBezTo>
                  <a:lnTo>
                    <a:pt x="459966" y="1120379"/>
                  </a:lnTo>
                  <a:cubicBezTo>
                    <a:pt x="466259" y="1112930"/>
                    <a:pt x="478374" y="1118217"/>
                    <a:pt x="477218" y="1127892"/>
                  </a:cubicBezTo>
                  <a:lnTo>
                    <a:pt x="472766" y="1165029"/>
                  </a:lnTo>
                  <a:cubicBezTo>
                    <a:pt x="472659" y="1165949"/>
                    <a:pt x="472681" y="1166869"/>
                    <a:pt x="472830" y="1167769"/>
                  </a:cubicBezTo>
                  <a:lnTo>
                    <a:pt x="475806" y="1186176"/>
                  </a:lnTo>
                  <a:cubicBezTo>
                    <a:pt x="476640" y="1191335"/>
                    <a:pt x="484132" y="1191142"/>
                    <a:pt x="484689" y="1185941"/>
                  </a:cubicBezTo>
                  <a:lnTo>
                    <a:pt x="486701" y="1167319"/>
                  </a:lnTo>
                  <a:cubicBezTo>
                    <a:pt x="486765" y="1166720"/>
                    <a:pt x="486957" y="1166142"/>
                    <a:pt x="487236" y="1165607"/>
                  </a:cubicBezTo>
                  <a:lnTo>
                    <a:pt x="508747" y="1127079"/>
                  </a:lnTo>
                  <a:cubicBezTo>
                    <a:pt x="516603" y="1113016"/>
                    <a:pt x="529017" y="1102035"/>
                    <a:pt x="543958" y="1095956"/>
                  </a:cubicBezTo>
                  <a:lnTo>
                    <a:pt x="559347" y="1089706"/>
                  </a:lnTo>
                  <a:cubicBezTo>
                    <a:pt x="563992" y="1087823"/>
                    <a:pt x="568423" y="1085446"/>
                    <a:pt x="572575" y="1082621"/>
                  </a:cubicBezTo>
                  <a:lnTo>
                    <a:pt x="630368" y="1043258"/>
                  </a:lnTo>
                  <a:cubicBezTo>
                    <a:pt x="640342" y="1036473"/>
                    <a:pt x="653014" y="1046855"/>
                    <a:pt x="648305" y="1057963"/>
                  </a:cubicBezTo>
                  <a:lnTo>
                    <a:pt x="637731" y="1082921"/>
                  </a:lnTo>
                  <a:cubicBezTo>
                    <a:pt x="632058" y="1096277"/>
                    <a:pt x="632294" y="1111432"/>
                    <a:pt x="638351" y="1124617"/>
                  </a:cubicBezTo>
                  <a:close/>
                  <a:moveTo>
                    <a:pt x="930394" y="1364155"/>
                  </a:moveTo>
                  <a:lnTo>
                    <a:pt x="936238" y="1347523"/>
                  </a:lnTo>
                  <a:cubicBezTo>
                    <a:pt x="939513" y="1338169"/>
                    <a:pt x="953083" y="1339304"/>
                    <a:pt x="954774" y="1349065"/>
                  </a:cubicBezTo>
                  <a:lnTo>
                    <a:pt x="959505" y="1376227"/>
                  </a:lnTo>
                  <a:cubicBezTo>
                    <a:pt x="959719" y="1377447"/>
                    <a:pt x="959697" y="1378688"/>
                    <a:pt x="959440" y="1379908"/>
                  </a:cubicBezTo>
                  <a:lnTo>
                    <a:pt x="949252" y="1427041"/>
                  </a:lnTo>
                  <a:cubicBezTo>
                    <a:pt x="948759" y="1429353"/>
                    <a:pt x="947411" y="1431386"/>
                    <a:pt x="945506" y="1432777"/>
                  </a:cubicBezTo>
                  <a:lnTo>
                    <a:pt x="932107" y="1442538"/>
                  </a:lnTo>
                  <a:cubicBezTo>
                    <a:pt x="925835" y="1447097"/>
                    <a:pt x="916995" y="1442731"/>
                    <a:pt x="916845" y="1434961"/>
                  </a:cubicBezTo>
                  <a:lnTo>
                    <a:pt x="915882" y="1389605"/>
                  </a:lnTo>
                  <a:cubicBezTo>
                    <a:pt x="915839" y="1387635"/>
                    <a:pt x="916396" y="1385709"/>
                    <a:pt x="917487" y="1384061"/>
                  </a:cubicBezTo>
                  <a:lnTo>
                    <a:pt x="929346" y="1366274"/>
                  </a:lnTo>
                  <a:cubicBezTo>
                    <a:pt x="929795" y="1365610"/>
                    <a:pt x="930159" y="1364882"/>
                    <a:pt x="930416" y="1364133"/>
                  </a:cubicBezTo>
                  <a:close/>
                  <a:moveTo>
                    <a:pt x="1051522" y="1948476"/>
                  </a:moveTo>
                  <a:lnTo>
                    <a:pt x="1063616" y="1947555"/>
                  </a:lnTo>
                  <a:cubicBezTo>
                    <a:pt x="1071065" y="1946977"/>
                    <a:pt x="1076287" y="1954747"/>
                    <a:pt x="1072948" y="1961447"/>
                  </a:cubicBezTo>
                  <a:lnTo>
                    <a:pt x="1066698" y="1973947"/>
                  </a:lnTo>
                  <a:cubicBezTo>
                    <a:pt x="1065564" y="1976238"/>
                    <a:pt x="1063552" y="1977972"/>
                    <a:pt x="1061133" y="1978763"/>
                  </a:cubicBezTo>
                  <a:lnTo>
                    <a:pt x="1053663" y="1981246"/>
                  </a:lnTo>
                  <a:cubicBezTo>
                    <a:pt x="1046985" y="1983472"/>
                    <a:pt x="1040264" y="1978014"/>
                    <a:pt x="1041077" y="1971015"/>
                  </a:cubicBezTo>
                  <a:lnTo>
                    <a:pt x="1042704" y="1956952"/>
                  </a:lnTo>
                  <a:cubicBezTo>
                    <a:pt x="1043239" y="1952371"/>
                    <a:pt x="1046920" y="1948818"/>
                    <a:pt x="1051522" y="1948476"/>
                  </a:cubicBezTo>
                  <a:close/>
                  <a:moveTo>
                    <a:pt x="1388108" y="1243347"/>
                  </a:moveTo>
                  <a:lnTo>
                    <a:pt x="1385732" y="1262911"/>
                  </a:lnTo>
                  <a:cubicBezTo>
                    <a:pt x="1385090" y="1268263"/>
                    <a:pt x="1389264" y="1272971"/>
                    <a:pt x="1394637" y="1272971"/>
                  </a:cubicBezTo>
                  <a:lnTo>
                    <a:pt x="1397868" y="1272971"/>
                  </a:lnTo>
                  <a:cubicBezTo>
                    <a:pt x="1402984" y="1272971"/>
                    <a:pt x="1407051" y="1268712"/>
                    <a:pt x="1406837" y="1263597"/>
                  </a:cubicBezTo>
                  <a:lnTo>
                    <a:pt x="1405981" y="1244033"/>
                  </a:lnTo>
                  <a:cubicBezTo>
                    <a:pt x="1405874" y="1241635"/>
                    <a:pt x="1404825" y="1239388"/>
                    <a:pt x="1403048" y="1237783"/>
                  </a:cubicBezTo>
                  <a:lnTo>
                    <a:pt x="1403048" y="1237783"/>
                  </a:lnTo>
                  <a:cubicBezTo>
                    <a:pt x="1397654" y="1232881"/>
                    <a:pt x="1388986" y="1236113"/>
                    <a:pt x="1388108" y="1243347"/>
                  </a:cubicBezTo>
                  <a:close/>
                  <a:moveTo>
                    <a:pt x="1405167" y="1194010"/>
                  </a:moveTo>
                  <a:lnTo>
                    <a:pt x="1419701" y="1259422"/>
                  </a:lnTo>
                  <a:cubicBezTo>
                    <a:pt x="1420814" y="1264388"/>
                    <a:pt x="1424153" y="1268562"/>
                    <a:pt x="1428734" y="1270724"/>
                  </a:cubicBezTo>
                  <a:lnTo>
                    <a:pt x="1461483" y="1286135"/>
                  </a:lnTo>
                  <a:cubicBezTo>
                    <a:pt x="1466620" y="1288554"/>
                    <a:pt x="1470130" y="1293434"/>
                    <a:pt x="1470794" y="1299063"/>
                  </a:cubicBezTo>
                  <a:lnTo>
                    <a:pt x="1474775" y="1332497"/>
                  </a:lnTo>
                  <a:cubicBezTo>
                    <a:pt x="1475888" y="1341851"/>
                    <a:pt x="1484600" y="1348337"/>
                    <a:pt x="1493889" y="1346753"/>
                  </a:cubicBezTo>
                  <a:lnTo>
                    <a:pt x="1497892" y="1346068"/>
                  </a:lnTo>
                  <a:cubicBezTo>
                    <a:pt x="1508230" y="1344291"/>
                    <a:pt x="1514266" y="1333396"/>
                    <a:pt x="1510306" y="1323679"/>
                  </a:cubicBezTo>
                  <a:lnTo>
                    <a:pt x="1505683" y="1312313"/>
                  </a:lnTo>
                  <a:cubicBezTo>
                    <a:pt x="1503628" y="1307261"/>
                    <a:pt x="1504206" y="1301525"/>
                    <a:pt x="1507224" y="1297009"/>
                  </a:cubicBezTo>
                  <a:lnTo>
                    <a:pt x="1516985" y="1282368"/>
                  </a:lnTo>
                  <a:cubicBezTo>
                    <a:pt x="1520259" y="1277467"/>
                    <a:pt x="1520645" y="1271173"/>
                    <a:pt x="1518012" y="1265908"/>
                  </a:cubicBezTo>
                  <a:lnTo>
                    <a:pt x="1492498" y="1214880"/>
                  </a:lnTo>
                  <a:cubicBezTo>
                    <a:pt x="1490636" y="1211156"/>
                    <a:pt x="1490250" y="1206875"/>
                    <a:pt x="1491428" y="1202893"/>
                  </a:cubicBezTo>
                  <a:lnTo>
                    <a:pt x="1492091" y="1200624"/>
                  </a:lnTo>
                  <a:cubicBezTo>
                    <a:pt x="1494638" y="1191955"/>
                    <a:pt x="1489715" y="1182858"/>
                    <a:pt x="1481047" y="1180247"/>
                  </a:cubicBezTo>
                  <a:lnTo>
                    <a:pt x="1481047" y="1180247"/>
                  </a:lnTo>
                  <a:cubicBezTo>
                    <a:pt x="1473619" y="1178021"/>
                    <a:pt x="1468760" y="1170894"/>
                    <a:pt x="1469402" y="1163145"/>
                  </a:cubicBezTo>
                  <a:lnTo>
                    <a:pt x="1471008" y="1143838"/>
                  </a:lnTo>
                  <a:cubicBezTo>
                    <a:pt x="1471821" y="1133992"/>
                    <a:pt x="1463837" y="1125644"/>
                    <a:pt x="1453948" y="1126051"/>
                  </a:cubicBezTo>
                  <a:lnTo>
                    <a:pt x="1445365" y="1126415"/>
                  </a:lnTo>
                  <a:cubicBezTo>
                    <a:pt x="1440956" y="1126608"/>
                    <a:pt x="1436632" y="1125002"/>
                    <a:pt x="1433422" y="1121963"/>
                  </a:cubicBezTo>
                  <a:lnTo>
                    <a:pt x="1398297" y="1088914"/>
                  </a:lnTo>
                  <a:cubicBezTo>
                    <a:pt x="1393395" y="1084291"/>
                    <a:pt x="1386139" y="1083135"/>
                    <a:pt x="1380039" y="1086003"/>
                  </a:cubicBezTo>
                  <a:lnTo>
                    <a:pt x="1374752" y="1088486"/>
                  </a:lnTo>
                  <a:cubicBezTo>
                    <a:pt x="1369358" y="1091033"/>
                    <a:pt x="1365762" y="1096299"/>
                    <a:pt x="1365355" y="1102249"/>
                  </a:cubicBezTo>
                  <a:lnTo>
                    <a:pt x="1363557" y="1129176"/>
                  </a:lnTo>
                  <a:cubicBezTo>
                    <a:pt x="1363300" y="1133071"/>
                    <a:pt x="1364435" y="1136946"/>
                    <a:pt x="1366768" y="1140071"/>
                  </a:cubicBezTo>
                  <a:lnTo>
                    <a:pt x="1402256" y="1187803"/>
                  </a:lnTo>
                  <a:cubicBezTo>
                    <a:pt x="1403626" y="1189665"/>
                    <a:pt x="1404611" y="1191784"/>
                    <a:pt x="1405103" y="1194032"/>
                  </a:cubicBezTo>
                  <a:close/>
                  <a:moveTo>
                    <a:pt x="1818274" y="988549"/>
                  </a:moveTo>
                  <a:lnTo>
                    <a:pt x="1796420" y="959053"/>
                  </a:lnTo>
                  <a:lnTo>
                    <a:pt x="1826258" y="946275"/>
                  </a:lnTo>
                  <a:lnTo>
                    <a:pt x="1804704" y="914468"/>
                  </a:lnTo>
                  <a:cubicBezTo>
                    <a:pt x="1800016" y="907554"/>
                    <a:pt x="1801365" y="898179"/>
                    <a:pt x="1807829" y="892870"/>
                  </a:cubicBezTo>
                  <a:cubicBezTo>
                    <a:pt x="1814828" y="887113"/>
                    <a:pt x="1815727" y="876710"/>
                    <a:pt x="1809841" y="869818"/>
                  </a:cubicBezTo>
                  <a:lnTo>
                    <a:pt x="1807615" y="867228"/>
                  </a:lnTo>
                  <a:cubicBezTo>
                    <a:pt x="1805004" y="864167"/>
                    <a:pt x="1803612" y="860250"/>
                    <a:pt x="1803719" y="856226"/>
                  </a:cubicBezTo>
                  <a:lnTo>
                    <a:pt x="1804875" y="815600"/>
                  </a:lnTo>
                  <a:cubicBezTo>
                    <a:pt x="1804939" y="813716"/>
                    <a:pt x="1804661" y="811855"/>
                    <a:pt x="1804062" y="810056"/>
                  </a:cubicBezTo>
                  <a:lnTo>
                    <a:pt x="1780217" y="737795"/>
                  </a:lnTo>
                  <a:cubicBezTo>
                    <a:pt x="1778804" y="733129"/>
                    <a:pt x="1775230" y="729447"/>
                    <a:pt x="1770628" y="727928"/>
                  </a:cubicBezTo>
                  <a:cubicBezTo>
                    <a:pt x="1764784" y="725979"/>
                    <a:pt x="1760739" y="720650"/>
                    <a:pt x="1760418" y="714507"/>
                  </a:cubicBezTo>
                  <a:lnTo>
                    <a:pt x="1755067" y="611744"/>
                  </a:lnTo>
                  <a:cubicBezTo>
                    <a:pt x="1754468" y="600121"/>
                    <a:pt x="1765277" y="591217"/>
                    <a:pt x="1776578" y="594021"/>
                  </a:cubicBezTo>
                  <a:cubicBezTo>
                    <a:pt x="1783192" y="588220"/>
                    <a:pt x="1784840" y="578588"/>
                    <a:pt x="1780517" y="570925"/>
                  </a:cubicBezTo>
                  <a:lnTo>
                    <a:pt x="1773860" y="559153"/>
                  </a:lnTo>
                  <a:cubicBezTo>
                    <a:pt x="1771356" y="554722"/>
                    <a:pt x="1772533" y="549114"/>
                    <a:pt x="1776600" y="546053"/>
                  </a:cubicBezTo>
                  <a:lnTo>
                    <a:pt x="1781095" y="542693"/>
                  </a:lnTo>
                  <a:cubicBezTo>
                    <a:pt x="1787880" y="537598"/>
                    <a:pt x="1785782" y="526939"/>
                    <a:pt x="1777584" y="524777"/>
                  </a:cubicBezTo>
                  <a:lnTo>
                    <a:pt x="1741432" y="515317"/>
                  </a:lnTo>
                  <a:cubicBezTo>
                    <a:pt x="1739356" y="514781"/>
                    <a:pt x="1737151" y="514910"/>
                    <a:pt x="1735139" y="515702"/>
                  </a:cubicBezTo>
                  <a:lnTo>
                    <a:pt x="1701791" y="528887"/>
                  </a:lnTo>
                  <a:cubicBezTo>
                    <a:pt x="1693144" y="532312"/>
                    <a:pt x="1684839" y="523236"/>
                    <a:pt x="1688991" y="514931"/>
                  </a:cubicBezTo>
                  <a:lnTo>
                    <a:pt x="1689248" y="514396"/>
                  </a:lnTo>
                  <a:cubicBezTo>
                    <a:pt x="1695006" y="502859"/>
                    <a:pt x="1689933" y="488860"/>
                    <a:pt x="1678118" y="483702"/>
                  </a:cubicBezTo>
                  <a:lnTo>
                    <a:pt x="1666195" y="478501"/>
                  </a:lnTo>
                  <a:cubicBezTo>
                    <a:pt x="1654380" y="473342"/>
                    <a:pt x="1649286" y="459344"/>
                    <a:pt x="1655065" y="447807"/>
                  </a:cubicBezTo>
                  <a:lnTo>
                    <a:pt x="1679916" y="398084"/>
                  </a:lnTo>
                  <a:cubicBezTo>
                    <a:pt x="1682655" y="392583"/>
                    <a:pt x="1687536" y="388452"/>
                    <a:pt x="1693422" y="386632"/>
                  </a:cubicBezTo>
                  <a:lnTo>
                    <a:pt x="1727733" y="376080"/>
                  </a:lnTo>
                  <a:cubicBezTo>
                    <a:pt x="1734454" y="374004"/>
                    <a:pt x="1738478" y="367155"/>
                    <a:pt x="1737023" y="360262"/>
                  </a:cubicBezTo>
                  <a:lnTo>
                    <a:pt x="1734626" y="349068"/>
                  </a:lnTo>
                  <a:cubicBezTo>
                    <a:pt x="1732806" y="340613"/>
                    <a:pt x="1739249" y="332650"/>
                    <a:pt x="1747896" y="332650"/>
                  </a:cubicBezTo>
                  <a:lnTo>
                    <a:pt x="1783663" y="332650"/>
                  </a:lnTo>
                  <a:lnTo>
                    <a:pt x="1793616" y="329804"/>
                  </a:lnTo>
                  <a:lnTo>
                    <a:pt x="1773111" y="298254"/>
                  </a:lnTo>
                  <a:cubicBezTo>
                    <a:pt x="1768787" y="291618"/>
                    <a:pt x="1769130" y="282992"/>
                    <a:pt x="1773924" y="276699"/>
                  </a:cubicBezTo>
                  <a:lnTo>
                    <a:pt x="1785868" y="261031"/>
                  </a:lnTo>
                  <a:cubicBezTo>
                    <a:pt x="1793124" y="251506"/>
                    <a:pt x="1789699" y="237700"/>
                    <a:pt x="1778826" y="232670"/>
                  </a:cubicBezTo>
                  <a:lnTo>
                    <a:pt x="1769065" y="228175"/>
                  </a:lnTo>
                  <a:cubicBezTo>
                    <a:pt x="1759155" y="223595"/>
                    <a:pt x="1758855" y="209596"/>
                    <a:pt x="1768573" y="204609"/>
                  </a:cubicBezTo>
                  <a:lnTo>
                    <a:pt x="1815064" y="180764"/>
                  </a:lnTo>
                  <a:cubicBezTo>
                    <a:pt x="1822876" y="176762"/>
                    <a:pt x="1832230" y="177297"/>
                    <a:pt x="1839529" y="182156"/>
                  </a:cubicBezTo>
                  <a:lnTo>
                    <a:pt x="1847962" y="187785"/>
                  </a:lnTo>
                  <a:cubicBezTo>
                    <a:pt x="1854534" y="192173"/>
                    <a:pt x="1863117" y="186329"/>
                    <a:pt x="1861426" y="178602"/>
                  </a:cubicBezTo>
                  <a:lnTo>
                    <a:pt x="1856224" y="154715"/>
                  </a:lnTo>
                  <a:cubicBezTo>
                    <a:pt x="1855689" y="152254"/>
                    <a:pt x="1854127" y="150135"/>
                    <a:pt x="1851922" y="148914"/>
                  </a:cubicBezTo>
                  <a:lnTo>
                    <a:pt x="1802114" y="121024"/>
                  </a:lnTo>
                  <a:lnTo>
                    <a:pt x="1742460" y="145169"/>
                  </a:lnTo>
                  <a:cubicBezTo>
                    <a:pt x="1735567" y="158953"/>
                    <a:pt x="1721119" y="167280"/>
                    <a:pt x="1705729" y="166316"/>
                  </a:cubicBezTo>
                  <a:lnTo>
                    <a:pt x="1704531" y="166230"/>
                  </a:lnTo>
                  <a:cubicBezTo>
                    <a:pt x="1694877" y="165631"/>
                    <a:pt x="1687215" y="174172"/>
                    <a:pt x="1688841" y="183697"/>
                  </a:cubicBezTo>
                  <a:lnTo>
                    <a:pt x="1692609" y="205786"/>
                  </a:lnTo>
                  <a:cubicBezTo>
                    <a:pt x="1694171" y="214926"/>
                    <a:pt x="1687129" y="223295"/>
                    <a:pt x="1677839" y="223295"/>
                  </a:cubicBezTo>
                  <a:lnTo>
                    <a:pt x="1652561" y="223295"/>
                  </a:lnTo>
                  <a:cubicBezTo>
                    <a:pt x="1641323" y="223295"/>
                    <a:pt x="1633746" y="211801"/>
                    <a:pt x="1638177" y="201484"/>
                  </a:cubicBezTo>
                  <a:lnTo>
                    <a:pt x="1638177" y="201484"/>
                  </a:lnTo>
                  <a:cubicBezTo>
                    <a:pt x="1640317" y="196496"/>
                    <a:pt x="1644876" y="192986"/>
                    <a:pt x="1650249" y="192173"/>
                  </a:cubicBezTo>
                  <a:lnTo>
                    <a:pt x="1655151" y="191445"/>
                  </a:lnTo>
                  <a:cubicBezTo>
                    <a:pt x="1663456" y="190204"/>
                    <a:pt x="1669299" y="182605"/>
                    <a:pt x="1668378" y="174257"/>
                  </a:cubicBezTo>
                  <a:lnTo>
                    <a:pt x="1667779" y="168863"/>
                  </a:lnTo>
                  <a:lnTo>
                    <a:pt x="1608210" y="180572"/>
                  </a:lnTo>
                  <a:cubicBezTo>
                    <a:pt x="1603288" y="181535"/>
                    <a:pt x="1598193" y="180229"/>
                    <a:pt x="1594362" y="176976"/>
                  </a:cubicBezTo>
                  <a:cubicBezTo>
                    <a:pt x="1592735" y="175584"/>
                    <a:pt x="1590873" y="174022"/>
                    <a:pt x="1588946" y="172395"/>
                  </a:cubicBezTo>
                  <a:lnTo>
                    <a:pt x="1584837" y="169869"/>
                  </a:lnTo>
                  <a:cubicBezTo>
                    <a:pt x="1576767" y="166380"/>
                    <a:pt x="1566879" y="169869"/>
                    <a:pt x="1563176" y="178495"/>
                  </a:cubicBezTo>
                  <a:lnTo>
                    <a:pt x="1563176" y="178495"/>
                  </a:lnTo>
                  <a:cubicBezTo>
                    <a:pt x="1560778" y="184103"/>
                    <a:pt x="1555427" y="187913"/>
                    <a:pt x="1549348" y="188363"/>
                  </a:cubicBezTo>
                  <a:lnTo>
                    <a:pt x="1548942" y="188363"/>
                  </a:lnTo>
                  <a:cubicBezTo>
                    <a:pt x="1542263" y="188877"/>
                    <a:pt x="1536527" y="193350"/>
                    <a:pt x="1534408" y="199707"/>
                  </a:cubicBezTo>
                  <a:lnTo>
                    <a:pt x="1533359" y="202854"/>
                  </a:lnTo>
                  <a:cubicBezTo>
                    <a:pt x="1529956" y="213042"/>
                    <a:pt x="1521993" y="221069"/>
                    <a:pt x="1511826" y="224558"/>
                  </a:cubicBezTo>
                  <a:lnTo>
                    <a:pt x="1483251" y="234318"/>
                  </a:lnTo>
                  <a:cubicBezTo>
                    <a:pt x="1482138" y="234704"/>
                    <a:pt x="1481025" y="234853"/>
                    <a:pt x="1479955" y="234811"/>
                  </a:cubicBezTo>
                  <a:lnTo>
                    <a:pt x="1469253" y="236437"/>
                  </a:lnTo>
                  <a:cubicBezTo>
                    <a:pt x="1459599" y="237893"/>
                    <a:pt x="1452279" y="245920"/>
                    <a:pt x="1451701" y="255659"/>
                  </a:cubicBezTo>
                  <a:cubicBezTo>
                    <a:pt x="1451423" y="260453"/>
                    <a:pt x="1449475" y="265012"/>
                    <a:pt x="1446200" y="268523"/>
                  </a:cubicBezTo>
                  <a:lnTo>
                    <a:pt x="1378262" y="341448"/>
                  </a:lnTo>
                  <a:cubicBezTo>
                    <a:pt x="1364499" y="356238"/>
                    <a:pt x="1342281" y="359427"/>
                    <a:pt x="1324901" y="349132"/>
                  </a:cubicBezTo>
                  <a:lnTo>
                    <a:pt x="1324901" y="349132"/>
                  </a:lnTo>
                  <a:cubicBezTo>
                    <a:pt x="1319250" y="345793"/>
                    <a:pt x="1312914" y="343781"/>
                    <a:pt x="1306364" y="343267"/>
                  </a:cubicBezTo>
                  <a:lnTo>
                    <a:pt x="1268864" y="340313"/>
                  </a:lnTo>
                  <a:cubicBezTo>
                    <a:pt x="1264540" y="339971"/>
                    <a:pt x="1260195" y="340292"/>
                    <a:pt x="1255957" y="341255"/>
                  </a:cubicBezTo>
                  <a:lnTo>
                    <a:pt x="1253774" y="341747"/>
                  </a:lnTo>
                  <a:cubicBezTo>
                    <a:pt x="1245918" y="343524"/>
                    <a:pt x="1240032" y="334663"/>
                    <a:pt x="1244719" y="328113"/>
                  </a:cubicBezTo>
                  <a:lnTo>
                    <a:pt x="1251976" y="317967"/>
                  </a:lnTo>
                  <a:cubicBezTo>
                    <a:pt x="1254630" y="314243"/>
                    <a:pt x="1259681" y="313194"/>
                    <a:pt x="1263598" y="315548"/>
                  </a:cubicBezTo>
                  <a:lnTo>
                    <a:pt x="1288663" y="330596"/>
                  </a:lnTo>
                  <a:cubicBezTo>
                    <a:pt x="1290889" y="331923"/>
                    <a:pt x="1293586" y="332201"/>
                    <a:pt x="1296026" y="331366"/>
                  </a:cubicBezTo>
                  <a:lnTo>
                    <a:pt x="1323595" y="321820"/>
                  </a:lnTo>
                  <a:cubicBezTo>
                    <a:pt x="1326934" y="320664"/>
                    <a:pt x="1330637" y="321627"/>
                    <a:pt x="1332992" y="324260"/>
                  </a:cubicBezTo>
                  <a:lnTo>
                    <a:pt x="1346412" y="339265"/>
                  </a:lnTo>
                  <a:cubicBezTo>
                    <a:pt x="1350008" y="343267"/>
                    <a:pt x="1356323" y="343139"/>
                    <a:pt x="1359726" y="338965"/>
                  </a:cubicBezTo>
                  <a:lnTo>
                    <a:pt x="1392111" y="299281"/>
                  </a:lnTo>
                  <a:cubicBezTo>
                    <a:pt x="1395471" y="295150"/>
                    <a:pt x="1397440" y="290077"/>
                    <a:pt x="1397697" y="284747"/>
                  </a:cubicBezTo>
                  <a:lnTo>
                    <a:pt x="1398125" y="276314"/>
                  </a:lnTo>
                  <a:cubicBezTo>
                    <a:pt x="1398489" y="268844"/>
                    <a:pt x="1402192" y="261952"/>
                    <a:pt x="1408186" y="257499"/>
                  </a:cubicBezTo>
                  <a:lnTo>
                    <a:pt x="1424902" y="245128"/>
                  </a:lnTo>
                  <a:cubicBezTo>
                    <a:pt x="1432372" y="239584"/>
                    <a:pt x="1436140" y="230359"/>
                    <a:pt x="1434706" y="221176"/>
                  </a:cubicBezTo>
                  <a:cubicBezTo>
                    <a:pt x="1433507" y="213577"/>
                    <a:pt x="1435883" y="205850"/>
                    <a:pt x="1441127" y="200221"/>
                  </a:cubicBezTo>
                  <a:lnTo>
                    <a:pt x="1454291" y="186158"/>
                  </a:lnTo>
                  <a:lnTo>
                    <a:pt x="1454505" y="185880"/>
                  </a:lnTo>
                  <a:cubicBezTo>
                    <a:pt x="1457523" y="182113"/>
                    <a:pt x="1457073" y="176633"/>
                    <a:pt x="1453456" y="173423"/>
                  </a:cubicBezTo>
                  <a:lnTo>
                    <a:pt x="1449154" y="169570"/>
                  </a:lnTo>
                  <a:cubicBezTo>
                    <a:pt x="1446157" y="166894"/>
                    <a:pt x="1445215" y="162592"/>
                    <a:pt x="1446799" y="158910"/>
                  </a:cubicBezTo>
                  <a:lnTo>
                    <a:pt x="1462146" y="123379"/>
                  </a:lnTo>
                  <a:cubicBezTo>
                    <a:pt x="1465464" y="115694"/>
                    <a:pt x="1457844" y="107818"/>
                    <a:pt x="1450053" y="110878"/>
                  </a:cubicBezTo>
                  <a:lnTo>
                    <a:pt x="1429141" y="119119"/>
                  </a:lnTo>
                  <a:cubicBezTo>
                    <a:pt x="1426101" y="120318"/>
                    <a:pt x="1422655" y="119847"/>
                    <a:pt x="1420044" y="117899"/>
                  </a:cubicBezTo>
                  <a:lnTo>
                    <a:pt x="1391811" y="96730"/>
                  </a:lnTo>
                  <a:cubicBezTo>
                    <a:pt x="1381259" y="88811"/>
                    <a:pt x="1366126" y="95660"/>
                    <a:pt x="1365098" y="108824"/>
                  </a:cubicBezTo>
                  <a:lnTo>
                    <a:pt x="1363193" y="133589"/>
                  </a:lnTo>
                  <a:cubicBezTo>
                    <a:pt x="1362530" y="142343"/>
                    <a:pt x="1353005" y="147459"/>
                    <a:pt x="1345342" y="143199"/>
                  </a:cubicBezTo>
                  <a:lnTo>
                    <a:pt x="1339177" y="139775"/>
                  </a:lnTo>
                  <a:cubicBezTo>
                    <a:pt x="1337230" y="138704"/>
                    <a:pt x="1335025" y="138169"/>
                    <a:pt x="1332799" y="138276"/>
                  </a:cubicBezTo>
                  <a:lnTo>
                    <a:pt x="1310431" y="139239"/>
                  </a:lnTo>
                  <a:cubicBezTo>
                    <a:pt x="1306150" y="139432"/>
                    <a:pt x="1302105" y="137334"/>
                    <a:pt x="1299793" y="133739"/>
                  </a:cubicBezTo>
                  <a:lnTo>
                    <a:pt x="1275135" y="95510"/>
                  </a:lnTo>
                  <a:lnTo>
                    <a:pt x="1260516" y="107561"/>
                  </a:lnTo>
                  <a:cubicBezTo>
                    <a:pt x="1254266" y="112719"/>
                    <a:pt x="1249279" y="119248"/>
                    <a:pt x="1245961" y="126654"/>
                  </a:cubicBezTo>
                  <a:lnTo>
                    <a:pt x="1233482" y="154501"/>
                  </a:lnTo>
                  <a:cubicBezTo>
                    <a:pt x="1232861" y="155871"/>
                    <a:pt x="1232604" y="157369"/>
                    <a:pt x="1232733" y="158867"/>
                  </a:cubicBezTo>
                  <a:lnTo>
                    <a:pt x="1234424" y="180764"/>
                  </a:lnTo>
                  <a:cubicBezTo>
                    <a:pt x="1234895" y="186972"/>
                    <a:pt x="1229073" y="191766"/>
                    <a:pt x="1223080" y="190097"/>
                  </a:cubicBezTo>
                  <a:cubicBezTo>
                    <a:pt x="1216851" y="188363"/>
                    <a:pt x="1210879" y="193607"/>
                    <a:pt x="1211799" y="200007"/>
                  </a:cubicBezTo>
                  <a:lnTo>
                    <a:pt x="1215031" y="222696"/>
                  </a:lnTo>
                  <a:cubicBezTo>
                    <a:pt x="1215353" y="224943"/>
                    <a:pt x="1216508" y="226976"/>
                    <a:pt x="1218264" y="228411"/>
                  </a:cubicBezTo>
                  <a:lnTo>
                    <a:pt x="1238748" y="244978"/>
                  </a:lnTo>
                  <a:cubicBezTo>
                    <a:pt x="1242450" y="247974"/>
                    <a:pt x="1247866" y="247546"/>
                    <a:pt x="1251055" y="244015"/>
                  </a:cubicBezTo>
                  <a:lnTo>
                    <a:pt x="1282520" y="209168"/>
                  </a:lnTo>
                  <a:cubicBezTo>
                    <a:pt x="1284189" y="207327"/>
                    <a:pt x="1286522" y="206257"/>
                    <a:pt x="1289005" y="206214"/>
                  </a:cubicBezTo>
                  <a:lnTo>
                    <a:pt x="1320341" y="205593"/>
                  </a:lnTo>
                  <a:cubicBezTo>
                    <a:pt x="1326827" y="205465"/>
                    <a:pt x="1328411" y="214583"/>
                    <a:pt x="1322246" y="216638"/>
                  </a:cubicBezTo>
                  <a:lnTo>
                    <a:pt x="1299558" y="224194"/>
                  </a:lnTo>
                  <a:cubicBezTo>
                    <a:pt x="1298488" y="224558"/>
                    <a:pt x="1297524" y="225221"/>
                    <a:pt x="1296839" y="226142"/>
                  </a:cubicBezTo>
                  <a:lnTo>
                    <a:pt x="1276248" y="253154"/>
                  </a:lnTo>
                  <a:cubicBezTo>
                    <a:pt x="1275542" y="254075"/>
                    <a:pt x="1274579" y="254760"/>
                    <a:pt x="1273466" y="255123"/>
                  </a:cubicBezTo>
                  <a:lnTo>
                    <a:pt x="1237806" y="266596"/>
                  </a:lnTo>
                  <a:cubicBezTo>
                    <a:pt x="1236265" y="267089"/>
                    <a:pt x="1234595" y="266896"/>
                    <a:pt x="1233204" y="266083"/>
                  </a:cubicBezTo>
                  <a:lnTo>
                    <a:pt x="1213019" y="254246"/>
                  </a:lnTo>
                  <a:cubicBezTo>
                    <a:pt x="1203088" y="248424"/>
                    <a:pt x="1190288" y="252748"/>
                    <a:pt x="1185921" y="263407"/>
                  </a:cubicBezTo>
                  <a:lnTo>
                    <a:pt x="1171088" y="299623"/>
                  </a:lnTo>
                  <a:cubicBezTo>
                    <a:pt x="1169055" y="304589"/>
                    <a:pt x="1175669" y="308485"/>
                    <a:pt x="1179007" y="304268"/>
                  </a:cubicBezTo>
                  <a:lnTo>
                    <a:pt x="1191529" y="288493"/>
                  </a:lnTo>
                  <a:cubicBezTo>
                    <a:pt x="1193862" y="285561"/>
                    <a:pt x="1198507" y="286460"/>
                    <a:pt x="1199599" y="290034"/>
                  </a:cubicBezTo>
                  <a:lnTo>
                    <a:pt x="1214282" y="338387"/>
                  </a:lnTo>
                  <a:cubicBezTo>
                    <a:pt x="1215245" y="341598"/>
                    <a:pt x="1212613" y="344744"/>
                    <a:pt x="1209295" y="344337"/>
                  </a:cubicBezTo>
                  <a:lnTo>
                    <a:pt x="1185472" y="341533"/>
                  </a:lnTo>
                  <a:cubicBezTo>
                    <a:pt x="1183845" y="341341"/>
                    <a:pt x="1182218" y="342026"/>
                    <a:pt x="1181234" y="343332"/>
                  </a:cubicBezTo>
                  <a:lnTo>
                    <a:pt x="1148142" y="387018"/>
                  </a:lnTo>
                  <a:cubicBezTo>
                    <a:pt x="1147607" y="387724"/>
                    <a:pt x="1146901" y="388259"/>
                    <a:pt x="1146066" y="388559"/>
                  </a:cubicBezTo>
                  <a:lnTo>
                    <a:pt x="1092127" y="408786"/>
                  </a:lnTo>
                  <a:cubicBezTo>
                    <a:pt x="1091056" y="409193"/>
                    <a:pt x="1090051" y="409728"/>
                    <a:pt x="1089109" y="410392"/>
                  </a:cubicBezTo>
                  <a:lnTo>
                    <a:pt x="1075367" y="420195"/>
                  </a:lnTo>
                  <a:cubicBezTo>
                    <a:pt x="1069609" y="424305"/>
                    <a:pt x="1068389" y="432374"/>
                    <a:pt x="1072692" y="437982"/>
                  </a:cubicBezTo>
                  <a:lnTo>
                    <a:pt x="1072927" y="438303"/>
                  </a:lnTo>
                  <a:cubicBezTo>
                    <a:pt x="1078214" y="445217"/>
                    <a:pt x="1088573" y="445067"/>
                    <a:pt x="1093625" y="438089"/>
                  </a:cubicBezTo>
                  <a:cubicBezTo>
                    <a:pt x="1098826" y="430897"/>
                    <a:pt x="1104755" y="422764"/>
                    <a:pt x="1107966" y="418354"/>
                  </a:cubicBezTo>
                  <a:cubicBezTo>
                    <a:pt x="1109486" y="416257"/>
                    <a:pt x="1111776" y="414865"/>
                    <a:pt x="1114323" y="414458"/>
                  </a:cubicBezTo>
                  <a:lnTo>
                    <a:pt x="1114623" y="414415"/>
                  </a:lnTo>
                  <a:cubicBezTo>
                    <a:pt x="1123484" y="413024"/>
                    <a:pt x="1129884" y="422742"/>
                    <a:pt x="1125047" y="430319"/>
                  </a:cubicBezTo>
                  <a:cubicBezTo>
                    <a:pt x="1119910" y="438389"/>
                    <a:pt x="1114580" y="446801"/>
                    <a:pt x="1111990" y="450889"/>
                  </a:cubicBezTo>
                  <a:cubicBezTo>
                    <a:pt x="1110941" y="452558"/>
                    <a:pt x="1110385" y="454485"/>
                    <a:pt x="1110385" y="456454"/>
                  </a:cubicBezTo>
                  <a:lnTo>
                    <a:pt x="1110385" y="475697"/>
                  </a:lnTo>
                  <a:cubicBezTo>
                    <a:pt x="1110385" y="481455"/>
                    <a:pt x="1105719" y="486121"/>
                    <a:pt x="1099961" y="486121"/>
                  </a:cubicBezTo>
                  <a:lnTo>
                    <a:pt x="1086519" y="486121"/>
                  </a:lnTo>
                  <a:cubicBezTo>
                    <a:pt x="1080847" y="486121"/>
                    <a:pt x="1076202" y="490680"/>
                    <a:pt x="1076116" y="496352"/>
                  </a:cubicBezTo>
                  <a:lnTo>
                    <a:pt x="1074939" y="565639"/>
                  </a:lnTo>
                  <a:cubicBezTo>
                    <a:pt x="1074896" y="568464"/>
                    <a:pt x="1074318" y="571246"/>
                    <a:pt x="1073248" y="573858"/>
                  </a:cubicBezTo>
                  <a:lnTo>
                    <a:pt x="1064622" y="594941"/>
                  </a:lnTo>
                  <a:cubicBezTo>
                    <a:pt x="1062974" y="598987"/>
                    <a:pt x="1062503" y="603439"/>
                    <a:pt x="1063316" y="607741"/>
                  </a:cubicBezTo>
                  <a:lnTo>
                    <a:pt x="1065585" y="619792"/>
                  </a:lnTo>
                  <a:cubicBezTo>
                    <a:pt x="1066099" y="622489"/>
                    <a:pt x="1066099" y="625250"/>
                    <a:pt x="1065585" y="627925"/>
                  </a:cubicBezTo>
                  <a:lnTo>
                    <a:pt x="1065264" y="629702"/>
                  </a:lnTo>
                  <a:cubicBezTo>
                    <a:pt x="1063359" y="640083"/>
                    <a:pt x="1069609" y="650208"/>
                    <a:pt x="1079733" y="653183"/>
                  </a:cubicBezTo>
                  <a:lnTo>
                    <a:pt x="1080461" y="653397"/>
                  </a:lnTo>
                  <a:cubicBezTo>
                    <a:pt x="1093111" y="657100"/>
                    <a:pt x="1093646" y="674694"/>
                    <a:pt x="1081339" y="679125"/>
                  </a:cubicBezTo>
                  <a:cubicBezTo>
                    <a:pt x="1080205" y="679532"/>
                    <a:pt x="1079113" y="679917"/>
                    <a:pt x="1078086" y="680303"/>
                  </a:cubicBezTo>
                  <a:cubicBezTo>
                    <a:pt x="1072734" y="682229"/>
                    <a:pt x="1069160" y="687323"/>
                    <a:pt x="1069160" y="693017"/>
                  </a:cubicBezTo>
                  <a:lnTo>
                    <a:pt x="1069160" y="715534"/>
                  </a:lnTo>
                  <a:cubicBezTo>
                    <a:pt x="1069160" y="716904"/>
                    <a:pt x="1068946" y="718274"/>
                    <a:pt x="1068539" y="719580"/>
                  </a:cubicBezTo>
                  <a:lnTo>
                    <a:pt x="1049896" y="779084"/>
                  </a:lnTo>
                  <a:cubicBezTo>
                    <a:pt x="1047841" y="785634"/>
                    <a:pt x="1056488" y="790086"/>
                    <a:pt x="1060619" y="784607"/>
                  </a:cubicBezTo>
                  <a:lnTo>
                    <a:pt x="1110620" y="718488"/>
                  </a:lnTo>
                  <a:cubicBezTo>
                    <a:pt x="1116228" y="711082"/>
                    <a:pt x="1128022" y="714828"/>
                    <a:pt x="1128322" y="724096"/>
                  </a:cubicBezTo>
                  <a:lnTo>
                    <a:pt x="1128686" y="735098"/>
                  </a:lnTo>
                  <a:cubicBezTo>
                    <a:pt x="1128771" y="737538"/>
                    <a:pt x="1127936" y="739914"/>
                    <a:pt x="1126374" y="741776"/>
                  </a:cubicBezTo>
                  <a:lnTo>
                    <a:pt x="1088338" y="786811"/>
                  </a:lnTo>
                  <a:cubicBezTo>
                    <a:pt x="1080633" y="795929"/>
                    <a:pt x="1080932" y="809371"/>
                    <a:pt x="1089045" y="818147"/>
                  </a:cubicBezTo>
                  <a:lnTo>
                    <a:pt x="1103172" y="833430"/>
                  </a:lnTo>
                  <a:cubicBezTo>
                    <a:pt x="1105911" y="836384"/>
                    <a:pt x="1107024" y="840472"/>
                    <a:pt x="1106147" y="844411"/>
                  </a:cubicBezTo>
                  <a:lnTo>
                    <a:pt x="1106082" y="844732"/>
                  </a:lnTo>
                  <a:cubicBezTo>
                    <a:pt x="1104071" y="853786"/>
                    <a:pt x="1093390" y="857703"/>
                    <a:pt x="1086026" y="852116"/>
                  </a:cubicBezTo>
                  <a:cubicBezTo>
                    <a:pt x="1084657" y="851067"/>
                    <a:pt x="1083265" y="850018"/>
                    <a:pt x="1081917" y="848991"/>
                  </a:cubicBezTo>
                  <a:cubicBezTo>
                    <a:pt x="1074489" y="843362"/>
                    <a:pt x="1063766" y="845716"/>
                    <a:pt x="1059378" y="853936"/>
                  </a:cubicBezTo>
                  <a:lnTo>
                    <a:pt x="1047712" y="875725"/>
                  </a:lnTo>
                  <a:cubicBezTo>
                    <a:pt x="1046878" y="877288"/>
                    <a:pt x="1045765" y="878701"/>
                    <a:pt x="1044438" y="879878"/>
                  </a:cubicBezTo>
                  <a:lnTo>
                    <a:pt x="1023290" y="898799"/>
                  </a:lnTo>
                  <a:cubicBezTo>
                    <a:pt x="1020807" y="901025"/>
                    <a:pt x="1019116" y="904022"/>
                    <a:pt x="1018495" y="907297"/>
                  </a:cubicBezTo>
                  <a:lnTo>
                    <a:pt x="1014300" y="929301"/>
                  </a:lnTo>
                  <a:cubicBezTo>
                    <a:pt x="1013958" y="931120"/>
                    <a:pt x="1013273" y="932876"/>
                    <a:pt x="1012288" y="934460"/>
                  </a:cubicBezTo>
                  <a:lnTo>
                    <a:pt x="978469" y="989084"/>
                  </a:lnTo>
                  <a:cubicBezTo>
                    <a:pt x="977399" y="990817"/>
                    <a:pt x="976842" y="992808"/>
                    <a:pt x="976842" y="994842"/>
                  </a:cubicBezTo>
                  <a:lnTo>
                    <a:pt x="976842" y="1028917"/>
                  </a:lnTo>
                  <a:cubicBezTo>
                    <a:pt x="976842" y="1037158"/>
                    <a:pt x="985639" y="1042445"/>
                    <a:pt x="992917" y="1038549"/>
                  </a:cubicBezTo>
                  <a:cubicBezTo>
                    <a:pt x="996192" y="1036815"/>
                    <a:pt x="998354" y="1033519"/>
                    <a:pt x="998653" y="1029838"/>
                  </a:cubicBezTo>
                  <a:lnTo>
                    <a:pt x="1002035" y="990368"/>
                  </a:lnTo>
                  <a:cubicBezTo>
                    <a:pt x="1002271" y="987585"/>
                    <a:pt x="1003576" y="984995"/>
                    <a:pt x="1005653" y="983133"/>
                  </a:cubicBezTo>
                  <a:lnTo>
                    <a:pt x="1026736" y="964383"/>
                  </a:lnTo>
                  <a:cubicBezTo>
                    <a:pt x="1027549" y="963655"/>
                    <a:pt x="1028256" y="962820"/>
                    <a:pt x="1028812" y="961878"/>
                  </a:cubicBezTo>
                  <a:lnTo>
                    <a:pt x="1051330" y="924785"/>
                  </a:lnTo>
                  <a:cubicBezTo>
                    <a:pt x="1051843" y="923928"/>
                    <a:pt x="1052486" y="923179"/>
                    <a:pt x="1053235" y="922516"/>
                  </a:cubicBezTo>
                  <a:lnTo>
                    <a:pt x="1057901" y="918491"/>
                  </a:lnTo>
                  <a:cubicBezTo>
                    <a:pt x="1065179" y="912199"/>
                    <a:pt x="1076159" y="919412"/>
                    <a:pt x="1073269" y="928595"/>
                  </a:cubicBezTo>
                  <a:lnTo>
                    <a:pt x="1066484" y="950213"/>
                  </a:lnTo>
                  <a:cubicBezTo>
                    <a:pt x="1064815" y="955564"/>
                    <a:pt x="1060213" y="959460"/>
                    <a:pt x="1054669" y="960252"/>
                  </a:cubicBezTo>
                  <a:lnTo>
                    <a:pt x="1054412" y="960294"/>
                  </a:lnTo>
                  <a:cubicBezTo>
                    <a:pt x="1047884" y="961237"/>
                    <a:pt x="1042768" y="966288"/>
                    <a:pt x="1041805" y="972773"/>
                  </a:cubicBezTo>
                  <a:cubicBezTo>
                    <a:pt x="1040413" y="982127"/>
                    <a:pt x="1038401" y="995162"/>
                    <a:pt x="1037288" y="1002247"/>
                  </a:cubicBezTo>
                  <a:cubicBezTo>
                    <a:pt x="1036775" y="1005522"/>
                    <a:pt x="1035191" y="1008519"/>
                    <a:pt x="1032751" y="1010766"/>
                  </a:cubicBezTo>
                  <a:lnTo>
                    <a:pt x="984954" y="1054988"/>
                  </a:lnTo>
                  <a:cubicBezTo>
                    <a:pt x="981615" y="1058071"/>
                    <a:pt x="979860" y="1062479"/>
                    <a:pt x="980160" y="1067017"/>
                  </a:cubicBezTo>
                  <a:lnTo>
                    <a:pt x="982429" y="1101778"/>
                  </a:lnTo>
                  <a:cubicBezTo>
                    <a:pt x="983135" y="1112716"/>
                    <a:pt x="994950" y="1119244"/>
                    <a:pt x="1004604" y="1114022"/>
                  </a:cubicBezTo>
                  <a:lnTo>
                    <a:pt x="1016612" y="1107515"/>
                  </a:lnTo>
                  <a:cubicBezTo>
                    <a:pt x="1017553" y="1107001"/>
                    <a:pt x="1018410" y="1106316"/>
                    <a:pt x="1019116" y="1105524"/>
                  </a:cubicBezTo>
                  <a:lnTo>
                    <a:pt x="1057173" y="1062244"/>
                  </a:lnTo>
                  <a:cubicBezTo>
                    <a:pt x="1062353" y="1056358"/>
                    <a:pt x="1072028" y="1059397"/>
                    <a:pt x="1072948" y="1067167"/>
                  </a:cubicBezTo>
                  <a:lnTo>
                    <a:pt x="1072948" y="1067381"/>
                  </a:lnTo>
                  <a:cubicBezTo>
                    <a:pt x="1073269" y="1069864"/>
                    <a:pt x="1072563" y="1072326"/>
                    <a:pt x="1071043" y="1074231"/>
                  </a:cubicBezTo>
                  <a:cubicBezTo>
                    <a:pt x="1064515" y="1082407"/>
                    <a:pt x="1045807" y="1105909"/>
                    <a:pt x="1029347" y="1126543"/>
                  </a:cubicBezTo>
                  <a:cubicBezTo>
                    <a:pt x="1010854" y="1149746"/>
                    <a:pt x="999745" y="1177936"/>
                    <a:pt x="997390" y="1207495"/>
                  </a:cubicBezTo>
                  <a:lnTo>
                    <a:pt x="994501" y="1243883"/>
                  </a:lnTo>
                  <a:cubicBezTo>
                    <a:pt x="994116" y="1248720"/>
                    <a:pt x="996149" y="1253429"/>
                    <a:pt x="999938" y="1256469"/>
                  </a:cubicBezTo>
                  <a:lnTo>
                    <a:pt x="1009784" y="1264345"/>
                  </a:lnTo>
                  <a:cubicBezTo>
                    <a:pt x="1013208" y="1267085"/>
                    <a:pt x="1017660" y="1268134"/>
                    <a:pt x="1021941" y="1267235"/>
                  </a:cubicBezTo>
                  <a:lnTo>
                    <a:pt x="1026822" y="1266208"/>
                  </a:lnTo>
                  <a:cubicBezTo>
                    <a:pt x="1035020" y="1264474"/>
                    <a:pt x="1042918" y="1270210"/>
                    <a:pt x="1043795" y="1278558"/>
                  </a:cubicBezTo>
                  <a:lnTo>
                    <a:pt x="1043860" y="1279072"/>
                  </a:lnTo>
                  <a:cubicBezTo>
                    <a:pt x="1045015" y="1290331"/>
                    <a:pt x="1057815" y="1296088"/>
                    <a:pt x="1066955" y="1289560"/>
                  </a:cubicBezTo>
                  <a:cubicBezTo>
                    <a:pt x="1076095" y="1283031"/>
                    <a:pt x="1086519" y="1275583"/>
                    <a:pt x="1094310" y="1269996"/>
                  </a:cubicBezTo>
                  <a:cubicBezTo>
                    <a:pt x="1101930" y="1264538"/>
                    <a:pt x="1107367" y="1256554"/>
                    <a:pt x="1109636" y="1247479"/>
                  </a:cubicBezTo>
                  <a:lnTo>
                    <a:pt x="1113981" y="1230120"/>
                  </a:lnTo>
                  <a:cubicBezTo>
                    <a:pt x="1114409" y="1228386"/>
                    <a:pt x="1115308" y="1226823"/>
                    <a:pt x="1116549" y="1225561"/>
                  </a:cubicBezTo>
                  <a:lnTo>
                    <a:pt x="1143284" y="1198827"/>
                  </a:lnTo>
                  <a:cubicBezTo>
                    <a:pt x="1150347" y="1191763"/>
                    <a:pt x="1162184" y="1198527"/>
                    <a:pt x="1159722" y="1208201"/>
                  </a:cubicBezTo>
                  <a:lnTo>
                    <a:pt x="1155120" y="1226117"/>
                  </a:lnTo>
                  <a:cubicBezTo>
                    <a:pt x="1154649" y="1227936"/>
                    <a:pt x="1153686" y="1229563"/>
                    <a:pt x="1152316" y="1230848"/>
                  </a:cubicBezTo>
                  <a:lnTo>
                    <a:pt x="1047113" y="1329223"/>
                  </a:lnTo>
                  <a:cubicBezTo>
                    <a:pt x="1045765" y="1330486"/>
                    <a:pt x="1044801" y="1332112"/>
                    <a:pt x="1044331" y="1333889"/>
                  </a:cubicBezTo>
                  <a:lnTo>
                    <a:pt x="1033264" y="1375970"/>
                  </a:lnTo>
                  <a:cubicBezTo>
                    <a:pt x="1031745" y="1381749"/>
                    <a:pt x="1027656" y="1386522"/>
                    <a:pt x="1022177" y="1388919"/>
                  </a:cubicBezTo>
                  <a:lnTo>
                    <a:pt x="1004711" y="1396561"/>
                  </a:lnTo>
                  <a:cubicBezTo>
                    <a:pt x="994287" y="1401120"/>
                    <a:pt x="989942" y="1413577"/>
                    <a:pt x="995271" y="1423637"/>
                  </a:cubicBezTo>
                  <a:cubicBezTo>
                    <a:pt x="997176" y="1427234"/>
                    <a:pt x="997904" y="1431322"/>
                    <a:pt x="997369" y="1435346"/>
                  </a:cubicBezTo>
                  <a:lnTo>
                    <a:pt x="991761" y="1478005"/>
                  </a:lnTo>
                  <a:cubicBezTo>
                    <a:pt x="991312" y="1481408"/>
                    <a:pt x="990391" y="1484705"/>
                    <a:pt x="989000" y="1487851"/>
                  </a:cubicBezTo>
                  <a:lnTo>
                    <a:pt x="971876" y="1526658"/>
                  </a:lnTo>
                  <a:cubicBezTo>
                    <a:pt x="970485" y="1529825"/>
                    <a:pt x="968623" y="1532737"/>
                    <a:pt x="966333" y="1535326"/>
                  </a:cubicBezTo>
                  <a:lnTo>
                    <a:pt x="966097" y="1535604"/>
                  </a:lnTo>
                  <a:cubicBezTo>
                    <a:pt x="955630" y="1547484"/>
                    <a:pt x="954111" y="1564801"/>
                    <a:pt x="962394" y="1578306"/>
                  </a:cubicBezTo>
                  <a:cubicBezTo>
                    <a:pt x="963100" y="1579462"/>
                    <a:pt x="963807" y="1580618"/>
                    <a:pt x="964513" y="1581753"/>
                  </a:cubicBezTo>
                  <a:cubicBezTo>
                    <a:pt x="971298" y="1592797"/>
                    <a:pt x="971598" y="1606624"/>
                    <a:pt x="965348" y="1617990"/>
                  </a:cubicBezTo>
                  <a:lnTo>
                    <a:pt x="958156" y="1631026"/>
                  </a:lnTo>
                  <a:cubicBezTo>
                    <a:pt x="954646" y="1637404"/>
                    <a:pt x="953126" y="1644703"/>
                    <a:pt x="953854" y="1651960"/>
                  </a:cubicBezTo>
                  <a:lnTo>
                    <a:pt x="957749" y="1691494"/>
                  </a:lnTo>
                  <a:cubicBezTo>
                    <a:pt x="959997" y="1714268"/>
                    <a:pt x="951906" y="1736850"/>
                    <a:pt x="935724" y="1753053"/>
                  </a:cubicBezTo>
                  <a:lnTo>
                    <a:pt x="902055" y="1786722"/>
                  </a:lnTo>
                  <a:cubicBezTo>
                    <a:pt x="888120" y="1800657"/>
                    <a:pt x="880094" y="1819450"/>
                    <a:pt x="879687" y="1839163"/>
                  </a:cubicBezTo>
                  <a:lnTo>
                    <a:pt x="878103" y="1913843"/>
                  </a:lnTo>
                  <a:cubicBezTo>
                    <a:pt x="877761" y="1929490"/>
                    <a:pt x="889940" y="1942590"/>
                    <a:pt x="905587" y="1943382"/>
                  </a:cubicBezTo>
                  <a:lnTo>
                    <a:pt x="947004" y="1945479"/>
                  </a:lnTo>
                  <a:cubicBezTo>
                    <a:pt x="956208" y="1945950"/>
                    <a:pt x="965219" y="1942911"/>
                    <a:pt x="972283" y="1936982"/>
                  </a:cubicBezTo>
                  <a:lnTo>
                    <a:pt x="978769" y="1931523"/>
                  </a:lnTo>
                  <a:cubicBezTo>
                    <a:pt x="984954" y="1926322"/>
                    <a:pt x="992681" y="1923326"/>
                    <a:pt x="1000772" y="1923004"/>
                  </a:cubicBezTo>
                  <a:lnTo>
                    <a:pt x="1038038" y="1921549"/>
                  </a:lnTo>
                  <a:cubicBezTo>
                    <a:pt x="1051929" y="1921014"/>
                    <a:pt x="1064301" y="1912581"/>
                    <a:pt x="1069887" y="1899866"/>
                  </a:cubicBezTo>
                  <a:cubicBezTo>
                    <a:pt x="1074168" y="1890170"/>
                    <a:pt x="1080354" y="1881416"/>
                    <a:pt x="1088103" y="1874181"/>
                  </a:cubicBezTo>
                  <a:lnTo>
                    <a:pt x="1100774" y="1862344"/>
                  </a:lnTo>
                  <a:cubicBezTo>
                    <a:pt x="1111712" y="1852134"/>
                    <a:pt x="1115158" y="1836209"/>
                    <a:pt x="1109422" y="1822403"/>
                  </a:cubicBezTo>
                  <a:lnTo>
                    <a:pt x="1089965" y="1775485"/>
                  </a:lnTo>
                  <a:cubicBezTo>
                    <a:pt x="1088595" y="1772210"/>
                    <a:pt x="1085449" y="1770027"/>
                    <a:pt x="1081917" y="1769941"/>
                  </a:cubicBezTo>
                  <a:lnTo>
                    <a:pt x="1081360" y="1769941"/>
                  </a:lnTo>
                  <a:cubicBezTo>
                    <a:pt x="1070894" y="1769641"/>
                    <a:pt x="1068175" y="1755258"/>
                    <a:pt x="1077829" y="1751148"/>
                  </a:cubicBezTo>
                  <a:cubicBezTo>
                    <a:pt x="1081424" y="1749628"/>
                    <a:pt x="1084678" y="1748237"/>
                    <a:pt x="1087246" y="1747145"/>
                  </a:cubicBezTo>
                  <a:cubicBezTo>
                    <a:pt x="1090950" y="1745583"/>
                    <a:pt x="1093283" y="1741901"/>
                    <a:pt x="1093111" y="1737877"/>
                  </a:cubicBezTo>
                  <a:lnTo>
                    <a:pt x="1092041" y="1709795"/>
                  </a:lnTo>
                  <a:cubicBezTo>
                    <a:pt x="1091677" y="1700205"/>
                    <a:pt x="1097756" y="1691558"/>
                    <a:pt x="1106896" y="1688647"/>
                  </a:cubicBezTo>
                  <a:lnTo>
                    <a:pt x="1107302" y="1688518"/>
                  </a:lnTo>
                  <a:cubicBezTo>
                    <a:pt x="1116849" y="1685479"/>
                    <a:pt x="1123078" y="1676425"/>
                    <a:pt x="1122478" y="1666493"/>
                  </a:cubicBezTo>
                  <a:cubicBezTo>
                    <a:pt x="1121986" y="1658274"/>
                    <a:pt x="1121451" y="1648556"/>
                    <a:pt x="1121066" y="1641150"/>
                  </a:cubicBezTo>
                  <a:cubicBezTo>
                    <a:pt x="1120659" y="1633573"/>
                    <a:pt x="1122992" y="1626103"/>
                    <a:pt x="1127616" y="1620067"/>
                  </a:cubicBezTo>
                  <a:lnTo>
                    <a:pt x="1127616" y="1620067"/>
                  </a:lnTo>
                  <a:cubicBezTo>
                    <a:pt x="1132089" y="1614245"/>
                    <a:pt x="1134422" y="1607096"/>
                    <a:pt x="1134251" y="1599754"/>
                  </a:cubicBezTo>
                  <a:cubicBezTo>
                    <a:pt x="1134037" y="1591513"/>
                    <a:pt x="1133737" y="1580362"/>
                    <a:pt x="1133502" y="1571714"/>
                  </a:cubicBezTo>
                  <a:cubicBezTo>
                    <a:pt x="1133288" y="1563645"/>
                    <a:pt x="1137825" y="1556196"/>
                    <a:pt x="1145081" y="1552685"/>
                  </a:cubicBezTo>
                  <a:lnTo>
                    <a:pt x="1145617" y="1552429"/>
                  </a:lnTo>
                  <a:cubicBezTo>
                    <a:pt x="1160129" y="1545408"/>
                    <a:pt x="1162141" y="1525630"/>
                    <a:pt x="1149405" y="1515870"/>
                  </a:cubicBezTo>
                  <a:cubicBezTo>
                    <a:pt x="1148100" y="1514864"/>
                    <a:pt x="1146815" y="1513879"/>
                    <a:pt x="1145595" y="1512937"/>
                  </a:cubicBezTo>
                  <a:cubicBezTo>
                    <a:pt x="1138874" y="1507779"/>
                    <a:pt x="1135813" y="1499195"/>
                    <a:pt x="1137718" y="1490955"/>
                  </a:cubicBezTo>
                  <a:lnTo>
                    <a:pt x="1148399" y="1445021"/>
                  </a:lnTo>
                  <a:cubicBezTo>
                    <a:pt x="1148656" y="1443950"/>
                    <a:pt x="1148977" y="1442901"/>
                    <a:pt x="1149384" y="1441896"/>
                  </a:cubicBezTo>
                  <a:lnTo>
                    <a:pt x="1170745" y="1388513"/>
                  </a:lnTo>
                  <a:cubicBezTo>
                    <a:pt x="1171259" y="1387250"/>
                    <a:pt x="1171644" y="1385923"/>
                    <a:pt x="1171901" y="1384574"/>
                  </a:cubicBezTo>
                  <a:lnTo>
                    <a:pt x="1177274" y="1356599"/>
                  </a:lnTo>
                  <a:cubicBezTo>
                    <a:pt x="1178130" y="1352082"/>
                    <a:pt x="1180420" y="1347973"/>
                    <a:pt x="1183781" y="1344848"/>
                  </a:cubicBezTo>
                  <a:lnTo>
                    <a:pt x="1231149" y="1300947"/>
                  </a:lnTo>
                  <a:cubicBezTo>
                    <a:pt x="1234831" y="1297544"/>
                    <a:pt x="1239561" y="1295510"/>
                    <a:pt x="1244569" y="1295189"/>
                  </a:cubicBezTo>
                  <a:lnTo>
                    <a:pt x="1255679" y="1294483"/>
                  </a:lnTo>
                  <a:cubicBezTo>
                    <a:pt x="1268949" y="1293627"/>
                    <a:pt x="1278367" y="1281170"/>
                    <a:pt x="1275585" y="1268155"/>
                  </a:cubicBezTo>
                  <a:lnTo>
                    <a:pt x="1269099" y="1237847"/>
                  </a:lnTo>
                  <a:cubicBezTo>
                    <a:pt x="1268436" y="1234786"/>
                    <a:pt x="1267130" y="1231896"/>
                    <a:pt x="1265268" y="1229392"/>
                  </a:cubicBezTo>
                  <a:lnTo>
                    <a:pt x="1214946" y="1161904"/>
                  </a:lnTo>
                  <a:cubicBezTo>
                    <a:pt x="1211671" y="1157516"/>
                    <a:pt x="1210173" y="1152079"/>
                    <a:pt x="1210751" y="1146642"/>
                  </a:cubicBezTo>
                  <a:lnTo>
                    <a:pt x="1212377" y="1130974"/>
                  </a:lnTo>
                  <a:cubicBezTo>
                    <a:pt x="1213512" y="1120122"/>
                    <a:pt x="1210023" y="1109291"/>
                    <a:pt x="1202767" y="1101115"/>
                  </a:cubicBezTo>
                  <a:lnTo>
                    <a:pt x="1202488" y="1100794"/>
                  </a:lnTo>
                  <a:cubicBezTo>
                    <a:pt x="1195382" y="1092789"/>
                    <a:pt x="1191786" y="1082386"/>
                    <a:pt x="1192428" y="1071791"/>
                  </a:cubicBezTo>
                  <a:cubicBezTo>
                    <a:pt x="1192664" y="1068131"/>
                    <a:pt x="1192899" y="1064213"/>
                    <a:pt x="1193135" y="1060446"/>
                  </a:cubicBezTo>
                  <a:cubicBezTo>
                    <a:pt x="1193905" y="1047925"/>
                    <a:pt x="1187762" y="1036002"/>
                    <a:pt x="1177145" y="1029345"/>
                  </a:cubicBezTo>
                  <a:cubicBezTo>
                    <a:pt x="1176846" y="1029153"/>
                    <a:pt x="1176546" y="1028960"/>
                    <a:pt x="1176246" y="1028789"/>
                  </a:cubicBezTo>
                  <a:cubicBezTo>
                    <a:pt x="1166422" y="1022646"/>
                    <a:pt x="1164410" y="1009161"/>
                    <a:pt x="1172008" y="1000406"/>
                  </a:cubicBezTo>
                  <a:cubicBezTo>
                    <a:pt x="1172094" y="1000321"/>
                    <a:pt x="1172158" y="1000236"/>
                    <a:pt x="1172222" y="1000150"/>
                  </a:cubicBezTo>
                  <a:cubicBezTo>
                    <a:pt x="1174555" y="997474"/>
                    <a:pt x="1176097" y="994221"/>
                    <a:pt x="1176696" y="990732"/>
                  </a:cubicBezTo>
                  <a:cubicBezTo>
                    <a:pt x="1177574" y="985702"/>
                    <a:pt x="1178922" y="977932"/>
                    <a:pt x="1180121" y="970911"/>
                  </a:cubicBezTo>
                  <a:cubicBezTo>
                    <a:pt x="1181726" y="961622"/>
                    <a:pt x="1189774" y="954837"/>
                    <a:pt x="1199213" y="954837"/>
                  </a:cubicBezTo>
                  <a:lnTo>
                    <a:pt x="1200070" y="954837"/>
                  </a:lnTo>
                  <a:cubicBezTo>
                    <a:pt x="1217215" y="954837"/>
                    <a:pt x="1233589" y="947730"/>
                    <a:pt x="1245276" y="935187"/>
                  </a:cubicBezTo>
                  <a:lnTo>
                    <a:pt x="1259660" y="919776"/>
                  </a:lnTo>
                  <a:cubicBezTo>
                    <a:pt x="1264326" y="914788"/>
                    <a:pt x="1268114" y="909052"/>
                    <a:pt x="1270919" y="902802"/>
                  </a:cubicBezTo>
                  <a:lnTo>
                    <a:pt x="1292473" y="854578"/>
                  </a:lnTo>
                  <a:cubicBezTo>
                    <a:pt x="1295170" y="848542"/>
                    <a:pt x="1298830" y="842977"/>
                    <a:pt x="1303282" y="838096"/>
                  </a:cubicBezTo>
                  <a:lnTo>
                    <a:pt x="1363621" y="772063"/>
                  </a:lnTo>
                  <a:cubicBezTo>
                    <a:pt x="1368994" y="766177"/>
                    <a:pt x="1375758" y="761703"/>
                    <a:pt x="1383271" y="759028"/>
                  </a:cubicBezTo>
                  <a:lnTo>
                    <a:pt x="1415313" y="747684"/>
                  </a:lnTo>
                  <a:cubicBezTo>
                    <a:pt x="1430725" y="742226"/>
                    <a:pt x="1442368" y="729383"/>
                    <a:pt x="1446285" y="713522"/>
                  </a:cubicBezTo>
                  <a:lnTo>
                    <a:pt x="1460605" y="655473"/>
                  </a:lnTo>
                  <a:cubicBezTo>
                    <a:pt x="1463645" y="643166"/>
                    <a:pt x="1478242" y="637900"/>
                    <a:pt x="1488431" y="645435"/>
                  </a:cubicBezTo>
                  <a:cubicBezTo>
                    <a:pt x="1495023" y="650315"/>
                    <a:pt x="1504078" y="650036"/>
                    <a:pt x="1510371" y="644792"/>
                  </a:cubicBezTo>
                  <a:lnTo>
                    <a:pt x="1556561" y="606286"/>
                  </a:lnTo>
                  <a:cubicBezTo>
                    <a:pt x="1558317" y="604830"/>
                    <a:pt x="1560543" y="604081"/>
                    <a:pt x="1562812" y="604231"/>
                  </a:cubicBezTo>
                  <a:lnTo>
                    <a:pt x="1563090" y="604231"/>
                  </a:lnTo>
                  <a:cubicBezTo>
                    <a:pt x="1571202" y="604723"/>
                    <a:pt x="1575076" y="614441"/>
                    <a:pt x="1569533" y="620370"/>
                  </a:cubicBezTo>
                  <a:cubicBezTo>
                    <a:pt x="1566836" y="623259"/>
                    <a:pt x="1564610" y="625635"/>
                    <a:pt x="1563839" y="626449"/>
                  </a:cubicBezTo>
                  <a:cubicBezTo>
                    <a:pt x="1563646" y="626641"/>
                    <a:pt x="1563454" y="626834"/>
                    <a:pt x="1563261" y="627027"/>
                  </a:cubicBezTo>
                  <a:lnTo>
                    <a:pt x="1531219" y="655880"/>
                  </a:lnTo>
                  <a:cubicBezTo>
                    <a:pt x="1524562" y="661873"/>
                    <a:pt x="1516150" y="665555"/>
                    <a:pt x="1507246" y="666390"/>
                  </a:cubicBezTo>
                  <a:lnTo>
                    <a:pt x="1503350" y="666753"/>
                  </a:lnTo>
                  <a:cubicBezTo>
                    <a:pt x="1486526" y="668337"/>
                    <a:pt x="1472313" y="679917"/>
                    <a:pt x="1467390" y="696099"/>
                  </a:cubicBezTo>
                  <a:cubicBezTo>
                    <a:pt x="1466192" y="700037"/>
                    <a:pt x="1465592" y="704126"/>
                    <a:pt x="1465592" y="708235"/>
                  </a:cubicBezTo>
                  <a:lnTo>
                    <a:pt x="1465592" y="723197"/>
                  </a:lnTo>
                  <a:cubicBezTo>
                    <a:pt x="1465592" y="735847"/>
                    <a:pt x="1459835" y="747812"/>
                    <a:pt x="1449967" y="755732"/>
                  </a:cubicBezTo>
                  <a:lnTo>
                    <a:pt x="1436632" y="766413"/>
                  </a:lnTo>
                  <a:cubicBezTo>
                    <a:pt x="1432330" y="769859"/>
                    <a:pt x="1427364" y="772406"/>
                    <a:pt x="1422034" y="773862"/>
                  </a:cubicBezTo>
                  <a:lnTo>
                    <a:pt x="1390591" y="782551"/>
                  </a:lnTo>
                  <a:cubicBezTo>
                    <a:pt x="1372312" y="787603"/>
                    <a:pt x="1358656" y="802843"/>
                    <a:pt x="1355637" y="821551"/>
                  </a:cubicBezTo>
                  <a:lnTo>
                    <a:pt x="1355531" y="822214"/>
                  </a:lnTo>
                  <a:cubicBezTo>
                    <a:pt x="1353240" y="836320"/>
                    <a:pt x="1345107" y="848627"/>
                    <a:pt x="1333163" y="856205"/>
                  </a:cubicBezTo>
                  <a:cubicBezTo>
                    <a:pt x="1325564" y="861021"/>
                    <a:pt x="1317088" y="866415"/>
                    <a:pt x="1310709" y="870460"/>
                  </a:cubicBezTo>
                  <a:cubicBezTo>
                    <a:pt x="1304224" y="874591"/>
                    <a:pt x="1298809" y="880178"/>
                    <a:pt x="1294870" y="886792"/>
                  </a:cubicBezTo>
                  <a:lnTo>
                    <a:pt x="1279630" y="912456"/>
                  </a:lnTo>
                  <a:cubicBezTo>
                    <a:pt x="1275820" y="918856"/>
                    <a:pt x="1273530" y="926047"/>
                    <a:pt x="1272909" y="933474"/>
                  </a:cubicBezTo>
                  <a:lnTo>
                    <a:pt x="1272074" y="943492"/>
                  </a:lnTo>
                  <a:cubicBezTo>
                    <a:pt x="1271389" y="951797"/>
                    <a:pt x="1268093" y="959674"/>
                    <a:pt x="1262656" y="966010"/>
                  </a:cubicBezTo>
                  <a:lnTo>
                    <a:pt x="1252275" y="978125"/>
                  </a:lnTo>
                  <a:cubicBezTo>
                    <a:pt x="1242814" y="989169"/>
                    <a:pt x="1240160" y="1004495"/>
                    <a:pt x="1245340" y="1018087"/>
                  </a:cubicBezTo>
                  <a:lnTo>
                    <a:pt x="1248615" y="1026648"/>
                  </a:lnTo>
                  <a:cubicBezTo>
                    <a:pt x="1252960" y="1038036"/>
                    <a:pt x="1252896" y="1050622"/>
                    <a:pt x="1248444" y="1061966"/>
                  </a:cubicBezTo>
                  <a:lnTo>
                    <a:pt x="1244741" y="1071384"/>
                  </a:lnTo>
                  <a:cubicBezTo>
                    <a:pt x="1239753" y="1084034"/>
                    <a:pt x="1240267" y="1098161"/>
                    <a:pt x="1246153" y="1110426"/>
                  </a:cubicBezTo>
                  <a:lnTo>
                    <a:pt x="1270769" y="1161625"/>
                  </a:lnTo>
                  <a:cubicBezTo>
                    <a:pt x="1271818" y="1163830"/>
                    <a:pt x="1273765" y="1165457"/>
                    <a:pt x="1276099" y="1166163"/>
                  </a:cubicBezTo>
                  <a:lnTo>
                    <a:pt x="1319271" y="1178856"/>
                  </a:lnTo>
                  <a:cubicBezTo>
                    <a:pt x="1320235" y="1179134"/>
                    <a:pt x="1321133" y="1179584"/>
                    <a:pt x="1321947" y="1180183"/>
                  </a:cubicBezTo>
                  <a:lnTo>
                    <a:pt x="1346348" y="1198120"/>
                  </a:lnTo>
                  <a:cubicBezTo>
                    <a:pt x="1353197" y="1203150"/>
                    <a:pt x="1362423" y="1196279"/>
                    <a:pt x="1359555" y="1188295"/>
                  </a:cubicBezTo>
                  <a:lnTo>
                    <a:pt x="1340633" y="1135319"/>
                  </a:lnTo>
                  <a:cubicBezTo>
                    <a:pt x="1336117" y="1122691"/>
                    <a:pt x="1337551" y="1108713"/>
                    <a:pt x="1344486" y="1097262"/>
                  </a:cubicBezTo>
                  <a:lnTo>
                    <a:pt x="1357735" y="1075386"/>
                  </a:lnTo>
                  <a:cubicBezTo>
                    <a:pt x="1360496" y="1070828"/>
                    <a:pt x="1362423" y="1065819"/>
                    <a:pt x="1363407" y="1060596"/>
                  </a:cubicBezTo>
                  <a:lnTo>
                    <a:pt x="1371284" y="1019050"/>
                  </a:lnTo>
                  <a:cubicBezTo>
                    <a:pt x="1372247" y="1013934"/>
                    <a:pt x="1379696" y="1014362"/>
                    <a:pt x="1380103" y="1019542"/>
                  </a:cubicBezTo>
                  <a:lnTo>
                    <a:pt x="1383035" y="1057685"/>
                  </a:lnTo>
                  <a:cubicBezTo>
                    <a:pt x="1383142" y="1059141"/>
                    <a:pt x="1383956" y="1060425"/>
                    <a:pt x="1385197" y="1061174"/>
                  </a:cubicBezTo>
                  <a:lnTo>
                    <a:pt x="1457287" y="1103940"/>
                  </a:lnTo>
                  <a:cubicBezTo>
                    <a:pt x="1461205" y="1106273"/>
                    <a:pt x="1466063" y="1103020"/>
                    <a:pt x="1465443" y="1098525"/>
                  </a:cubicBezTo>
                  <a:lnTo>
                    <a:pt x="1459963" y="1059012"/>
                  </a:lnTo>
                  <a:cubicBezTo>
                    <a:pt x="1459920" y="1058734"/>
                    <a:pt x="1459856" y="1058434"/>
                    <a:pt x="1459770" y="1058156"/>
                  </a:cubicBezTo>
                  <a:lnTo>
                    <a:pt x="1448576" y="1021768"/>
                  </a:lnTo>
                  <a:cubicBezTo>
                    <a:pt x="1446714" y="1015754"/>
                    <a:pt x="1454890" y="1011922"/>
                    <a:pt x="1458336" y="1017209"/>
                  </a:cubicBezTo>
                  <a:lnTo>
                    <a:pt x="1476209" y="1044650"/>
                  </a:lnTo>
                  <a:cubicBezTo>
                    <a:pt x="1476701" y="1045420"/>
                    <a:pt x="1477001" y="1046277"/>
                    <a:pt x="1477065" y="1047197"/>
                  </a:cubicBezTo>
                  <a:lnTo>
                    <a:pt x="1484642" y="1143217"/>
                  </a:lnTo>
                  <a:cubicBezTo>
                    <a:pt x="1485177" y="1149874"/>
                    <a:pt x="1488752" y="1155910"/>
                    <a:pt x="1494317" y="1159570"/>
                  </a:cubicBezTo>
                  <a:lnTo>
                    <a:pt x="1506989" y="1167875"/>
                  </a:lnTo>
                  <a:cubicBezTo>
                    <a:pt x="1517562" y="1174810"/>
                    <a:pt x="1531797" y="1171193"/>
                    <a:pt x="1537790" y="1160063"/>
                  </a:cubicBezTo>
                  <a:lnTo>
                    <a:pt x="1554186" y="1129604"/>
                  </a:lnTo>
                  <a:cubicBezTo>
                    <a:pt x="1555684" y="1126821"/>
                    <a:pt x="1556561" y="1123739"/>
                    <a:pt x="1556733" y="1120572"/>
                  </a:cubicBezTo>
                  <a:lnTo>
                    <a:pt x="1558980" y="1080053"/>
                  </a:lnTo>
                  <a:cubicBezTo>
                    <a:pt x="1559194" y="1076243"/>
                    <a:pt x="1560414" y="1072561"/>
                    <a:pt x="1562512" y="1069372"/>
                  </a:cubicBezTo>
                  <a:lnTo>
                    <a:pt x="1591429" y="1025492"/>
                  </a:lnTo>
                  <a:cubicBezTo>
                    <a:pt x="1596481" y="1017809"/>
                    <a:pt x="1594576" y="1007513"/>
                    <a:pt x="1587084" y="1002162"/>
                  </a:cubicBezTo>
                  <a:cubicBezTo>
                    <a:pt x="1578480" y="996019"/>
                    <a:pt x="1577452" y="983626"/>
                    <a:pt x="1584922" y="976155"/>
                  </a:cubicBezTo>
                  <a:lnTo>
                    <a:pt x="1590937" y="970141"/>
                  </a:lnTo>
                  <a:cubicBezTo>
                    <a:pt x="1594298" y="966780"/>
                    <a:pt x="1596117" y="962157"/>
                    <a:pt x="1595924" y="957405"/>
                  </a:cubicBezTo>
                  <a:lnTo>
                    <a:pt x="1593656" y="897365"/>
                  </a:lnTo>
                  <a:cubicBezTo>
                    <a:pt x="1593463" y="892292"/>
                    <a:pt x="1594876" y="887305"/>
                    <a:pt x="1597680" y="883089"/>
                  </a:cubicBezTo>
                  <a:lnTo>
                    <a:pt x="1601169" y="877844"/>
                  </a:lnTo>
                  <a:cubicBezTo>
                    <a:pt x="1606712" y="869518"/>
                    <a:pt x="1606541" y="858623"/>
                    <a:pt x="1600719" y="850468"/>
                  </a:cubicBezTo>
                  <a:lnTo>
                    <a:pt x="1593934" y="840986"/>
                  </a:lnTo>
                  <a:cubicBezTo>
                    <a:pt x="1590787" y="836577"/>
                    <a:pt x="1589203" y="831247"/>
                    <a:pt x="1589460" y="825832"/>
                  </a:cubicBezTo>
                  <a:lnTo>
                    <a:pt x="1591943" y="773198"/>
                  </a:lnTo>
                  <a:cubicBezTo>
                    <a:pt x="1592414" y="763394"/>
                    <a:pt x="1604829" y="759456"/>
                    <a:pt x="1610843" y="767205"/>
                  </a:cubicBezTo>
                  <a:lnTo>
                    <a:pt x="1610993" y="767397"/>
                  </a:lnTo>
                  <a:cubicBezTo>
                    <a:pt x="1612449" y="769281"/>
                    <a:pt x="1613240" y="771507"/>
                    <a:pt x="1613283" y="773819"/>
                  </a:cubicBezTo>
                  <a:cubicBezTo>
                    <a:pt x="1613455" y="783386"/>
                    <a:pt x="1613926" y="810249"/>
                    <a:pt x="1614268" y="829320"/>
                  </a:cubicBezTo>
                  <a:cubicBezTo>
                    <a:pt x="1614396" y="836213"/>
                    <a:pt x="1623065" y="839124"/>
                    <a:pt x="1627346" y="833730"/>
                  </a:cubicBezTo>
                  <a:lnTo>
                    <a:pt x="1644127" y="812497"/>
                  </a:lnTo>
                  <a:cubicBezTo>
                    <a:pt x="1646054" y="810078"/>
                    <a:pt x="1649821" y="812561"/>
                    <a:pt x="1648322" y="815279"/>
                  </a:cubicBezTo>
                  <a:lnTo>
                    <a:pt x="1633532" y="842163"/>
                  </a:lnTo>
                  <a:cubicBezTo>
                    <a:pt x="1632312" y="844389"/>
                    <a:pt x="1631499" y="846829"/>
                    <a:pt x="1631156" y="849355"/>
                  </a:cubicBezTo>
                  <a:lnTo>
                    <a:pt x="1629465" y="862112"/>
                  </a:lnTo>
                  <a:cubicBezTo>
                    <a:pt x="1629058" y="865216"/>
                    <a:pt x="1627924" y="868191"/>
                    <a:pt x="1626147" y="870781"/>
                  </a:cubicBezTo>
                  <a:lnTo>
                    <a:pt x="1615488" y="886470"/>
                  </a:lnTo>
                  <a:cubicBezTo>
                    <a:pt x="1611336" y="892571"/>
                    <a:pt x="1610822" y="900448"/>
                    <a:pt x="1614118" y="907040"/>
                  </a:cubicBezTo>
                  <a:lnTo>
                    <a:pt x="1614375" y="907575"/>
                  </a:lnTo>
                  <a:cubicBezTo>
                    <a:pt x="1617265" y="913333"/>
                    <a:pt x="1617243" y="919990"/>
                    <a:pt x="1614375" y="925641"/>
                  </a:cubicBezTo>
                  <a:cubicBezTo>
                    <a:pt x="1614311" y="925748"/>
                    <a:pt x="1614268" y="925855"/>
                    <a:pt x="1614204" y="925983"/>
                  </a:cubicBezTo>
                  <a:cubicBezTo>
                    <a:pt x="1610180" y="933903"/>
                    <a:pt x="1611721" y="943514"/>
                    <a:pt x="1617992" y="949785"/>
                  </a:cubicBezTo>
                  <a:lnTo>
                    <a:pt x="1629358" y="961151"/>
                  </a:lnTo>
                  <a:cubicBezTo>
                    <a:pt x="1631798" y="963591"/>
                    <a:pt x="1633575" y="966588"/>
                    <a:pt x="1634560" y="969905"/>
                  </a:cubicBezTo>
                  <a:lnTo>
                    <a:pt x="1637727" y="980693"/>
                  </a:lnTo>
                  <a:cubicBezTo>
                    <a:pt x="1639290" y="986023"/>
                    <a:pt x="1642950" y="990475"/>
                    <a:pt x="1647852" y="993065"/>
                  </a:cubicBezTo>
                  <a:lnTo>
                    <a:pt x="1658490" y="998694"/>
                  </a:lnTo>
                  <a:cubicBezTo>
                    <a:pt x="1662278" y="1000706"/>
                    <a:pt x="1666623" y="1001477"/>
                    <a:pt x="1670883" y="1000899"/>
                  </a:cubicBezTo>
                  <a:lnTo>
                    <a:pt x="1694342" y="997731"/>
                  </a:lnTo>
                  <a:cubicBezTo>
                    <a:pt x="1703354" y="996511"/>
                    <a:pt x="1706907" y="985359"/>
                    <a:pt x="1700250" y="979173"/>
                  </a:cubicBezTo>
                  <a:lnTo>
                    <a:pt x="1675870" y="956421"/>
                  </a:lnTo>
                  <a:cubicBezTo>
                    <a:pt x="1674800" y="955436"/>
                    <a:pt x="1673965" y="954237"/>
                    <a:pt x="1673366" y="952910"/>
                  </a:cubicBezTo>
                  <a:lnTo>
                    <a:pt x="1655579" y="912691"/>
                  </a:lnTo>
                  <a:cubicBezTo>
                    <a:pt x="1652775" y="906377"/>
                    <a:pt x="1660865" y="900918"/>
                    <a:pt x="1665682" y="905863"/>
                  </a:cubicBezTo>
                  <a:lnTo>
                    <a:pt x="1687728" y="928552"/>
                  </a:lnTo>
                  <a:cubicBezTo>
                    <a:pt x="1689077" y="929943"/>
                    <a:pt x="1691003" y="930628"/>
                    <a:pt x="1692930" y="930392"/>
                  </a:cubicBezTo>
                  <a:lnTo>
                    <a:pt x="1708127" y="928488"/>
                  </a:lnTo>
                  <a:cubicBezTo>
                    <a:pt x="1710802" y="928145"/>
                    <a:pt x="1713371" y="929579"/>
                    <a:pt x="1714505" y="932019"/>
                  </a:cubicBezTo>
                  <a:lnTo>
                    <a:pt x="1738607" y="983518"/>
                  </a:lnTo>
                  <a:cubicBezTo>
                    <a:pt x="1742053" y="990881"/>
                    <a:pt x="1747083" y="997389"/>
                    <a:pt x="1753333" y="1002568"/>
                  </a:cubicBezTo>
                  <a:lnTo>
                    <a:pt x="1785846" y="1029495"/>
                  </a:lnTo>
                  <a:cubicBezTo>
                    <a:pt x="1790941" y="1033712"/>
                    <a:pt x="1796763" y="1036987"/>
                    <a:pt x="1803013" y="1039149"/>
                  </a:cubicBezTo>
                  <a:lnTo>
                    <a:pt x="1834734" y="1050087"/>
                  </a:lnTo>
                  <a:lnTo>
                    <a:pt x="1826836" y="1008369"/>
                  </a:lnTo>
                  <a:cubicBezTo>
                    <a:pt x="1825488" y="1001241"/>
                    <a:pt x="1822534" y="994499"/>
                    <a:pt x="1818231" y="988677"/>
                  </a:cubicBezTo>
                  <a:close/>
                  <a:moveTo>
                    <a:pt x="1485413" y="433680"/>
                  </a:moveTo>
                  <a:lnTo>
                    <a:pt x="1469038" y="472978"/>
                  </a:lnTo>
                  <a:cubicBezTo>
                    <a:pt x="1468568" y="474091"/>
                    <a:pt x="1467776" y="475033"/>
                    <a:pt x="1466748" y="475654"/>
                  </a:cubicBezTo>
                  <a:lnTo>
                    <a:pt x="1373125" y="532119"/>
                  </a:lnTo>
                  <a:cubicBezTo>
                    <a:pt x="1372226" y="532654"/>
                    <a:pt x="1371498" y="533425"/>
                    <a:pt x="1371027" y="534366"/>
                  </a:cubicBezTo>
                  <a:lnTo>
                    <a:pt x="1352427" y="570219"/>
                  </a:lnTo>
                  <a:cubicBezTo>
                    <a:pt x="1352063" y="570925"/>
                    <a:pt x="1351549" y="571546"/>
                    <a:pt x="1350907" y="572060"/>
                  </a:cubicBezTo>
                  <a:lnTo>
                    <a:pt x="1320020" y="596525"/>
                  </a:lnTo>
                  <a:cubicBezTo>
                    <a:pt x="1318608" y="597638"/>
                    <a:pt x="1317816" y="599372"/>
                    <a:pt x="1317880" y="601170"/>
                  </a:cubicBezTo>
                  <a:lnTo>
                    <a:pt x="1319100" y="634197"/>
                  </a:lnTo>
                  <a:cubicBezTo>
                    <a:pt x="1319164" y="635760"/>
                    <a:pt x="1318565" y="637301"/>
                    <a:pt x="1317452" y="638414"/>
                  </a:cubicBezTo>
                  <a:lnTo>
                    <a:pt x="1248979" y="706865"/>
                  </a:lnTo>
                  <a:cubicBezTo>
                    <a:pt x="1248444" y="707400"/>
                    <a:pt x="1247802" y="707828"/>
                    <a:pt x="1247095" y="708107"/>
                  </a:cubicBezTo>
                  <a:lnTo>
                    <a:pt x="1207518" y="724096"/>
                  </a:lnTo>
                  <a:cubicBezTo>
                    <a:pt x="1201546" y="726515"/>
                    <a:pt x="1196838" y="718659"/>
                    <a:pt x="1201782" y="714528"/>
                  </a:cubicBezTo>
                  <a:lnTo>
                    <a:pt x="1294956" y="636509"/>
                  </a:lnTo>
                  <a:cubicBezTo>
                    <a:pt x="1295940" y="635695"/>
                    <a:pt x="1296604" y="634561"/>
                    <a:pt x="1296861" y="633319"/>
                  </a:cubicBezTo>
                  <a:lnTo>
                    <a:pt x="1305765" y="590061"/>
                  </a:lnTo>
                  <a:cubicBezTo>
                    <a:pt x="1306150" y="588135"/>
                    <a:pt x="1307520" y="586551"/>
                    <a:pt x="1309361" y="585887"/>
                  </a:cubicBezTo>
                  <a:lnTo>
                    <a:pt x="1319592" y="582163"/>
                  </a:lnTo>
                  <a:cubicBezTo>
                    <a:pt x="1321133" y="581606"/>
                    <a:pt x="1322354" y="580407"/>
                    <a:pt x="1322932" y="578888"/>
                  </a:cubicBezTo>
                  <a:lnTo>
                    <a:pt x="1338600" y="538412"/>
                  </a:lnTo>
                  <a:cubicBezTo>
                    <a:pt x="1338899" y="537641"/>
                    <a:pt x="1339349" y="536956"/>
                    <a:pt x="1339948" y="536379"/>
                  </a:cubicBezTo>
                  <a:lnTo>
                    <a:pt x="1376721" y="500954"/>
                  </a:lnTo>
                  <a:cubicBezTo>
                    <a:pt x="1377170" y="500526"/>
                    <a:pt x="1377684" y="500183"/>
                    <a:pt x="1378241" y="499905"/>
                  </a:cubicBezTo>
                  <a:lnTo>
                    <a:pt x="1450010" y="466065"/>
                  </a:lnTo>
                  <a:cubicBezTo>
                    <a:pt x="1451679" y="465273"/>
                    <a:pt x="1452878" y="463710"/>
                    <a:pt x="1453178" y="461891"/>
                  </a:cubicBezTo>
                  <a:lnTo>
                    <a:pt x="1457758" y="434472"/>
                  </a:lnTo>
                  <a:cubicBezTo>
                    <a:pt x="1458144" y="432203"/>
                    <a:pt x="1459835" y="430405"/>
                    <a:pt x="1462082" y="429891"/>
                  </a:cubicBezTo>
                  <a:lnTo>
                    <a:pt x="1478949" y="426060"/>
                  </a:lnTo>
                  <a:cubicBezTo>
                    <a:pt x="1483422" y="425033"/>
                    <a:pt x="1487190" y="429506"/>
                    <a:pt x="1485413" y="433744"/>
                  </a:cubicBezTo>
                  <a:close/>
                </a:path>
              </a:pathLst>
            </a:custGeom>
            <a:solidFill>
              <a:srgbClr val="026B9E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22" name="Freeform: Shape 69">
              <a:extLst>
                <a:ext uri="{FF2B5EF4-FFF2-40B4-BE49-F238E27FC236}">
                  <a16:creationId xmlns:a16="http://schemas.microsoft.com/office/drawing/2014/main" id="{01E1126D-EB99-3515-F91B-95310D3A6F89}"/>
                </a:ext>
              </a:extLst>
            </p:cNvPr>
            <p:cNvSpPr/>
            <p:nvPr/>
          </p:nvSpPr>
          <p:spPr>
            <a:xfrm>
              <a:off x="3326244" y="5337245"/>
              <a:ext cx="485636" cy="787502"/>
            </a:xfrm>
            <a:custGeom>
              <a:avLst/>
              <a:gdLst>
                <a:gd name="connsiteX0" fmla="*/ 6184 w 527593"/>
                <a:gd name="connsiteY0" fmla="*/ 782313 h 855538"/>
                <a:gd name="connsiteX1" fmla="*/ 2395 w 527593"/>
                <a:gd name="connsiteY1" fmla="*/ 822425 h 855538"/>
                <a:gd name="connsiteX2" fmla="*/ 12862 w 527593"/>
                <a:gd name="connsiteY2" fmla="*/ 855538 h 855538"/>
                <a:gd name="connsiteX3" fmla="*/ 34823 w 527593"/>
                <a:gd name="connsiteY3" fmla="*/ 840169 h 855538"/>
                <a:gd name="connsiteX4" fmla="*/ 48907 w 527593"/>
                <a:gd name="connsiteY4" fmla="*/ 838714 h 855538"/>
                <a:gd name="connsiteX5" fmla="*/ 68728 w 527593"/>
                <a:gd name="connsiteY5" fmla="*/ 824373 h 855538"/>
                <a:gd name="connsiteX6" fmla="*/ 68557 w 527593"/>
                <a:gd name="connsiteY6" fmla="*/ 820071 h 855538"/>
                <a:gd name="connsiteX7" fmla="*/ 73715 w 527593"/>
                <a:gd name="connsiteY7" fmla="*/ 808277 h 855538"/>
                <a:gd name="connsiteX8" fmla="*/ 93750 w 527593"/>
                <a:gd name="connsiteY8" fmla="*/ 791239 h 855538"/>
                <a:gd name="connsiteX9" fmla="*/ 98009 w 527593"/>
                <a:gd name="connsiteY9" fmla="*/ 785160 h 855538"/>
                <a:gd name="connsiteX10" fmla="*/ 104602 w 527593"/>
                <a:gd name="connsiteY10" fmla="*/ 767373 h 855538"/>
                <a:gd name="connsiteX11" fmla="*/ 130865 w 527593"/>
                <a:gd name="connsiteY11" fmla="*/ 764847 h 855538"/>
                <a:gd name="connsiteX12" fmla="*/ 146255 w 527593"/>
                <a:gd name="connsiteY12" fmla="*/ 790083 h 855538"/>
                <a:gd name="connsiteX13" fmla="*/ 159033 w 527593"/>
                <a:gd name="connsiteY13" fmla="*/ 797104 h 855538"/>
                <a:gd name="connsiteX14" fmla="*/ 300924 w 527593"/>
                <a:gd name="connsiteY14" fmla="*/ 794492 h 855538"/>
                <a:gd name="connsiteX15" fmla="*/ 309593 w 527593"/>
                <a:gd name="connsiteY15" fmla="*/ 792566 h 855538"/>
                <a:gd name="connsiteX16" fmla="*/ 337846 w 527593"/>
                <a:gd name="connsiteY16" fmla="*/ 779937 h 855538"/>
                <a:gd name="connsiteX17" fmla="*/ 342234 w 527593"/>
                <a:gd name="connsiteY17" fmla="*/ 741816 h 855538"/>
                <a:gd name="connsiteX18" fmla="*/ 332024 w 527593"/>
                <a:gd name="connsiteY18" fmla="*/ 734068 h 855538"/>
                <a:gd name="connsiteX19" fmla="*/ 334315 w 527593"/>
                <a:gd name="connsiteY19" fmla="*/ 681926 h 855538"/>
                <a:gd name="connsiteX20" fmla="*/ 378815 w 527593"/>
                <a:gd name="connsiteY20" fmla="*/ 653929 h 855538"/>
                <a:gd name="connsiteX21" fmla="*/ 386798 w 527593"/>
                <a:gd name="connsiteY21" fmla="*/ 646566 h 855538"/>
                <a:gd name="connsiteX22" fmla="*/ 426889 w 527593"/>
                <a:gd name="connsiteY22" fmla="*/ 639117 h 855538"/>
                <a:gd name="connsiteX23" fmla="*/ 432583 w 527593"/>
                <a:gd name="connsiteY23" fmla="*/ 642799 h 855538"/>
                <a:gd name="connsiteX24" fmla="*/ 468649 w 527593"/>
                <a:gd name="connsiteY24" fmla="*/ 639845 h 855538"/>
                <a:gd name="connsiteX25" fmla="*/ 483012 w 527593"/>
                <a:gd name="connsiteY25" fmla="*/ 626788 h 855538"/>
                <a:gd name="connsiteX26" fmla="*/ 467536 w 527593"/>
                <a:gd name="connsiteY26" fmla="*/ 594853 h 855538"/>
                <a:gd name="connsiteX27" fmla="*/ 470426 w 527593"/>
                <a:gd name="connsiteY27" fmla="*/ 566748 h 855538"/>
                <a:gd name="connsiteX28" fmla="*/ 476034 w 527593"/>
                <a:gd name="connsiteY28" fmla="*/ 559450 h 855538"/>
                <a:gd name="connsiteX29" fmla="*/ 481599 w 527593"/>
                <a:gd name="connsiteY29" fmla="*/ 543075 h 855538"/>
                <a:gd name="connsiteX30" fmla="*/ 481599 w 527593"/>
                <a:gd name="connsiteY30" fmla="*/ 533507 h 855538"/>
                <a:gd name="connsiteX31" fmla="*/ 489476 w 527593"/>
                <a:gd name="connsiteY31" fmla="*/ 514522 h 855538"/>
                <a:gd name="connsiteX32" fmla="*/ 494720 w 527593"/>
                <a:gd name="connsiteY32" fmla="*/ 483934 h 855538"/>
                <a:gd name="connsiteX33" fmla="*/ 484767 w 527593"/>
                <a:gd name="connsiteY33" fmla="*/ 463108 h 855538"/>
                <a:gd name="connsiteX34" fmla="*/ 486822 w 527593"/>
                <a:gd name="connsiteY34" fmla="*/ 442303 h 855538"/>
                <a:gd name="connsiteX35" fmla="*/ 483140 w 527593"/>
                <a:gd name="connsiteY35" fmla="*/ 414327 h 855538"/>
                <a:gd name="connsiteX36" fmla="*/ 473722 w 527593"/>
                <a:gd name="connsiteY36" fmla="*/ 406943 h 855538"/>
                <a:gd name="connsiteX37" fmla="*/ 462592 w 527593"/>
                <a:gd name="connsiteY37" fmla="*/ 402683 h 855538"/>
                <a:gd name="connsiteX38" fmla="*/ 445319 w 527593"/>
                <a:gd name="connsiteY38" fmla="*/ 401527 h 855538"/>
                <a:gd name="connsiteX39" fmla="*/ 431341 w 527593"/>
                <a:gd name="connsiteY39" fmla="*/ 394528 h 855538"/>
                <a:gd name="connsiteX40" fmla="*/ 414988 w 527593"/>
                <a:gd name="connsiteY40" fmla="*/ 375435 h 855538"/>
                <a:gd name="connsiteX41" fmla="*/ 414432 w 527593"/>
                <a:gd name="connsiteY41" fmla="*/ 336543 h 855538"/>
                <a:gd name="connsiteX42" fmla="*/ 418370 w 527593"/>
                <a:gd name="connsiteY42" fmla="*/ 331684 h 855538"/>
                <a:gd name="connsiteX43" fmla="*/ 408738 w 527593"/>
                <a:gd name="connsiteY43" fmla="*/ 312506 h 855538"/>
                <a:gd name="connsiteX44" fmla="*/ 383395 w 527593"/>
                <a:gd name="connsiteY44" fmla="*/ 313512 h 855538"/>
                <a:gd name="connsiteX45" fmla="*/ 379671 w 527593"/>
                <a:gd name="connsiteY45" fmla="*/ 312848 h 855538"/>
                <a:gd name="connsiteX46" fmla="*/ 382368 w 527593"/>
                <a:gd name="connsiteY46" fmla="*/ 295811 h 855538"/>
                <a:gd name="connsiteX47" fmla="*/ 390352 w 527593"/>
                <a:gd name="connsiteY47" fmla="*/ 295190 h 855538"/>
                <a:gd name="connsiteX48" fmla="*/ 396902 w 527593"/>
                <a:gd name="connsiteY48" fmla="*/ 284787 h 855538"/>
                <a:gd name="connsiteX49" fmla="*/ 413297 w 527593"/>
                <a:gd name="connsiteY49" fmla="*/ 269847 h 855538"/>
                <a:gd name="connsiteX50" fmla="*/ 417150 w 527593"/>
                <a:gd name="connsiteY50" fmla="*/ 272907 h 855538"/>
                <a:gd name="connsiteX51" fmla="*/ 434017 w 527593"/>
                <a:gd name="connsiteY51" fmla="*/ 293327 h 855538"/>
                <a:gd name="connsiteX52" fmla="*/ 470447 w 527593"/>
                <a:gd name="connsiteY52" fmla="*/ 288576 h 855538"/>
                <a:gd name="connsiteX53" fmla="*/ 480978 w 527593"/>
                <a:gd name="connsiteY53" fmla="*/ 265651 h 855538"/>
                <a:gd name="connsiteX54" fmla="*/ 467386 w 527593"/>
                <a:gd name="connsiteY54" fmla="*/ 251610 h 855538"/>
                <a:gd name="connsiteX55" fmla="*/ 467386 w 527593"/>
                <a:gd name="connsiteY55" fmla="*/ 251610 h 855538"/>
                <a:gd name="connsiteX56" fmla="*/ 452853 w 527593"/>
                <a:gd name="connsiteY56" fmla="*/ 241272 h 855538"/>
                <a:gd name="connsiteX57" fmla="*/ 455635 w 527593"/>
                <a:gd name="connsiteY57" fmla="*/ 198056 h 855538"/>
                <a:gd name="connsiteX58" fmla="*/ 460216 w 527593"/>
                <a:gd name="connsiteY58" fmla="*/ 187953 h 855538"/>
                <a:gd name="connsiteX59" fmla="*/ 487635 w 527593"/>
                <a:gd name="connsiteY59" fmla="*/ 160534 h 855538"/>
                <a:gd name="connsiteX60" fmla="*/ 493436 w 527593"/>
                <a:gd name="connsiteY60" fmla="*/ 156852 h 855538"/>
                <a:gd name="connsiteX61" fmla="*/ 517195 w 527593"/>
                <a:gd name="connsiteY61" fmla="*/ 148312 h 855538"/>
                <a:gd name="connsiteX62" fmla="*/ 521775 w 527593"/>
                <a:gd name="connsiteY62" fmla="*/ 121321 h 855538"/>
                <a:gd name="connsiteX63" fmla="*/ 514262 w 527593"/>
                <a:gd name="connsiteY63" fmla="*/ 115221 h 855538"/>
                <a:gd name="connsiteX64" fmla="*/ 508569 w 527593"/>
                <a:gd name="connsiteY64" fmla="*/ 104861 h 855538"/>
                <a:gd name="connsiteX65" fmla="*/ 506642 w 527593"/>
                <a:gd name="connsiteY65" fmla="*/ 88444 h 855538"/>
                <a:gd name="connsiteX66" fmla="*/ 491509 w 527593"/>
                <a:gd name="connsiteY66" fmla="*/ 74573 h 855538"/>
                <a:gd name="connsiteX67" fmla="*/ 442236 w 527593"/>
                <a:gd name="connsiteY67" fmla="*/ 73075 h 855538"/>
                <a:gd name="connsiteX68" fmla="*/ 430228 w 527593"/>
                <a:gd name="connsiteY68" fmla="*/ 66910 h 855538"/>
                <a:gd name="connsiteX69" fmla="*/ 407069 w 527593"/>
                <a:gd name="connsiteY69" fmla="*/ 36623 h 855538"/>
                <a:gd name="connsiteX70" fmla="*/ 376589 w 527593"/>
                <a:gd name="connsiteY70" fmla="*/ 0 h 855538"/>
                <a:gd name="connsiteX71" fmla="*/ 329649 w 527593"/>
                <a:gd name="connsiteY71" fmla="*/ 84205 h 855538"/>
                <a:gd name="connsiteX72" fmla="*/ 317298 w 527593"/>
                <a:gd name="connsiteY72" fmla="*/ 94608 h 855538"/>
                <a:gd name="connsiteX73" fmla="*/ 321365 w 527593"/>
                <a:gd name="connsiteY73" fmla="*/ 110940 h 855538"/>
                <a:gd name="connsiteX74" fmla="*/ 328921 w 527593"/>
                <a:gd name="connsiteY74" fmla="*/ 112566 h 855538"/>
                <a:gd name="connsiteX75" fmla="*/ 334593 w 527593"/>
                <a:gd name="connsiteY75" fmla="*/ 116291 h 855538"/>
                <a:gd name="connsiteX76" fmla="*/ 352123 w 527593"/>
                <a:gd name="connsiteY76" fmla="*/ 140820 h 855538"/>
                <a:gd name="connsiteX77" fmla="*/ 353857 w 527593"/>
                <a:gd name="connsiteY77" fmla="*/ 146043 h 855538"/>
                <a:gd name="connsiteX78" fmla="*/ 355184 w 527593"/>
                <a:gd name="connsiteY78" fmla="*/ 200710 h 855538"/>
                <a:gd name="connsiteX79" fmla="*/ 328065 w 527593"/>
                <a:gd name="connsiteY79" fmla="*/ 241186 h 855538"/>
                <a:gd name="connsiteX80" fmla="*/ 273119 w 527593"/>
                <a:gd name="connsiteY80" fmla="*/ 262226 h 855538"/>
                <a:gd name="connsiteX81" fmla="*/ 244887 w 527593"/>
                <a:gd name="connsiteY81" fmla="*/ 283931 h 855538"/>
                <a:gd name="connsiteX82" fmla="*/ 239857 w 527593"/>
                <a:gd name="connsiteY82" fmla="*/ 290887 h 855538"/>
                <a:gd name="connsiteX83" fmla="*/ 228063 w 527593"/>
                <a:gd name="connsiteY83" fmla="*/ 327361 h 855538"/>
                <a:gd name="connsiteX84" fmla="*/ 228063 w 527593"/>
                <a:gd name="connsiteY84" fmla="*/ 332861 h 855538"/>
                <a:gd name="connsiteX85" fmla="*/ 205716 w 527593"/>
                <a:gd name="connsiteY85" fmla="*/ 376741 h 855538"/>
                <a:gd name="connsiteX86" fmla="*/ 200729 w 527593"/>
                <a:gd name="connsiteY86" fmla="*/ 380380 h 855538"/>
                <a:gd name="connsiteX87" fmla="*/ 178683 w 527593"/>
                <a:gd name="connsiteY87" fmla="*/ 418608 h 855538"/>
                <a:gd name="connsiteX88" fmla="*/ 168045 w 527593"/>
                <a:gd name="connsiteY88" fmla="*/ 520451 h 855538"/>
                <a:gd name="connsiteX89" fmla="*/ 155202 w 527593"/>
                <a:gd name="connsiteY89" fmla="*/ 550203 h 855538"/>
                <a:gd name="connsiteX90" fmla="*/ 104345 w 527593"/>
                <a:gd name="connsiteY90" fmla="*/ 609258 h 855538"/>
                <a:gd name="connsiteX91" fmla="*/ 95077 w 527593"/>
                <a:gd name="connsiteY91" fmla="*/ 617691 h 855538"/>
                <a:gd name="connsiteX92" fmla="*/ 59010 w 527593"/>
                <a:gd name="connsiteY92" fmla="*/ 643291 h 855538"/>
                <a:gd name="connsiteX93" fmla="*/ 37541 w 527593"/>
                <a:gd name="connsiteY93" fmla="*/ 691194 h 855538"/>
                <a:gd name="connsiteX94" fmla="*/ 38783 w 527593"/>
                <a:gd name="connsiteY94" fmla="*/ 702410 h 855538"/>
                <a:gd name="connsiteX95" fmla="*/ 32918 w 527593"/>
                <a:gd name="connsiteY95" fmla="*/ 732655 h 855538"/>
                <a:gd name="connsiteX96" fmla="*/ 6184 w 527593"/>
                <a:gd name="connsiteY96" fmla="*/ 782291 h 8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27593" h="855538">
                  <a:moveTo>
                    <a:pt x="6184" y="782313"/>
                  </a:moveTo>
                  <a:cubicBezTo>
                    <a:pt x="-452" y="794620"/>
                    <a:pt x="-1800" y="809090"/>
                    <a:pt x="2395" y="822425"/>
                  </a:cubicBezTo>
                  <a:lnTo>
                    <a:pt x="12862" y="855538"/>
                  </a:lnTo>
                  <a:lnTo>
                    <a:pt x="34823" y="840169"/>
                  </a:lnTo>
                  <a:cubicBezTo>
                    <a:pt x="38954" y="837280"/>
                    <a:pt x="44198" y="836937"/>
                    <a:pt x="48907" y="838714"/>
                  </a:cubicBezTo>
                  <a:cubicBezTo>
                    <a:pt x="58710" y="842417"/>
                    <a:pt x="69156" y="834904"/>
                    <a:pt x="68728" y="824373"/>
                  </a:cubicBezTo>
                  <a:lnTo>
                    <a:pt x="68557" y="820071"/>
                  </a:lnTo>
                  <a:cubicBezTo>
                    <a:pt x="68364" y="815554"/>
                    <a:pt x="70269" y="811209"/>
                    <a:pt x="73715" y="808277"/>
                  </a:cubicBezTo>
                  <a:lnTo>
                    <a:pt x="93750" y="791239"/>
                  </a:lnTo>
                  <a:cubicBezTo>
                    <a:pt x="95655" y="789612"/>
                    <a:pt x="97131" y="787515"/>
                    <a:pt x="98009" y="785160"/>
                  </a:cubicBezTo>
                  <a:lnTo>
                    <a:pt x="104602" y="767373"/>
                  </a:lnTo>
                  <a:cubicBezTo>
                    <a:pt x="108861" y="755900"/>
                    <a:pt x="124486" y="754380"/>
                    <a:pt x="130865" y="764847"/>
                  </a:cubicBezTo>
                  <a:lnTo>
                    <a:pt x="146255" y="790083"/>
                  </a:lnTo>
                  <a:cubicBezTo>
                    <a:pt x="148973" y="794535"/>
                    <a:pt x="153832" y="797211"/>
                    <a:pt x="159033" y="797104"/>
                  </a:cubicBezTo>
                  <a:cubicBezTo>
                    <a:pt x="187458" y="796590"/>
                    <a:pt x="279412" y="794899"/>
                    <a:pt x="300924" y="794492"/>
                  </a:cubicBezTo>
                  <a:cubicBezTo>
                    <a:pt x="303920" y="794428"/>
                    <a:pt x="306874" y="793786"/>
                    <a:pt x="309593" y="792566"/>
                  </a:cubicBezTo>
                  <a:lnTo>
                    <a:pt x="337846" y="779937"/>
                  </a:lnTo>
                  <a:cubicBezTo>
                    <a:pt x="353322" y="773024"/>
                    <a:pt x="355719" y="752069"/>
                    <a:pt x="342234" y="741816"/>
                  </a:cubicBezTo>
                  <a:lnTo>
                    <a:pt x="332024" y="734068"/>
                  </a:lnTo>
                  <a:cubicBezTo>
                    <a:pt x="314366" y="720668"/>
                    <a:pt x="315543" y="693741"/>
                    <a:pt x="334315" y="681926"/>
                  </a:cubicBezTo>
                  <a:lnTo>
                    <a:pt x="378815" y="653929"/>
                  </a:lnTo>
                  <a:cubicBezTo>
                    <a:pt x="381897" y="651981"/>
                    <a:pt x="384615" y="649498"/>
                    <a:pt x="386798" y="646566"/>
                  </a:cubicBezTo>
                  <a:cubicBezTo>
                    <a:pt x="396216" y="633937"/>
                    <a:pt x="413661" y="630555"/>
                    <a:pt x="426889" y="639117"/>
                  </a:cubicBezTo>
                  <a:lnTo>
                    <a:pt x="432583" y="642799"/>
                  </a:lnTo>
                  <a:cubicBezTo>
                    <a:pt x="443884" y="650119"/>
                    <a:pt x="458675" y="648899"/>
                    <a:pt x="468649" y="639845"/>
                  </a:cubicBezTo>
                  <a:lnTo>
                    <a:pt x="483012" y="626788"/>
                  </a:lnTo>
                  <a:lnTo>
                    <a:pt x="467536" y="594853"/>
                  </a:lnTo>
                  <a:cubicBezTo>
                    <a:pt x="463106" y="585691"/>
                    <a:pt x="464219" y="574818"/>
                    <a:pt x="470426" y="566748"/>
                  </a:cubicBezTo>
                  <a:lnTo>
                    <a:pt x="476034" y="559450"/>
                  </a:lnTo>
                  <a:cubicBezTo>
                    <a:pt x="479651" y="554762"/>
                    <a:pt x="481599" y="549004"/>
                    <a:pt x="481599" y="543075"/>
                  </a:cubicBezTo>
                  <a:lnTo>
                    <a:pt x="481599" y="533507"/>
                  </a:lnTo>
                  <a:cubicBezTo>
                    <a:pt x="481599" y="526380"/>
                    <a:pt x="484424" y="519551"/>
                    <a:pt x="489476" y="514522"/>
                  </a:cubicBezTo>
                  <a:cubicBezTo>
                    <a:pt x="497524" y="506473"/>
                    <a:pt x="499622" y="494209"/>
                    <a:pt x="494720" y="483934"/>
                  </a:cubicBezTo>
                  <a:lnTo>
                    <a:pt x="484767" y="463108"/>
                  </a:lnTo>
                  <a:cubicBezTo>
                    <a:pt x="481535" y="456323"/>
                    <a:pt x="482327" y="448318"/>
                    <a:pt x="486822" y="442303"/>
                  </a:cubicBezTo>
                  <a:cubicBezTo>
                    <a:pt x="493393" y="433527"/>
                    <a:pt x="491766" y="421112"/>
                    <a:pt x="483140" y="414327"/>
                  </a:cubicBezTo>
                  <a:lnTo>
                    <a:pt x="473722" y="406943"/>
                  </a:lnTo>
                  <a:cubicBezTo>
                    <a:pt x="470533" y="404438"/>
                    <a:pt x="466659" y="402940"/>
                    <a:pt x="462592" y="402683"/>
                  </a:cubicBezTo>
                  <a:lnTo>
                    <a:pt x="445319" y="401527"/>
                  </a:lnTo>
                  <a:cubicBezTo>
                    <a:pt x="439903" y="401163"/>
                    <a:pt x="434873" y="398637"/>
                    <a:pt x="431341" y="394528"/>
                  </a:cubicBezTo>
                  <a:lnTo>
                    <a:pt x="414988" y="375435"/>
                  </a:lnTo>
                  <a:cubicBezTo>
                    <a:pt x="405442" y="364305"/>
                    <a:pt x="405206" y="347930"/>
                    <a:pt x="414432" y="336543"/>
                  </a:cubicBezTo>
                  <a:lnTo>
                    <a:pt x="418370" y="331684"/>
                  </a:lnTo>
                  <a:cubicBezTo>
                    <a:pt x="424749" y="323807"/>
                    <a:pt x="418863" y="312099"/>
                    <a:pt x="408738" y="312506"/>
                  </a:cubicBezTo>
                  <a:lnTo>
                    <a:pt x="383395" y="313512"/>
                  </a:lnTo>
                  <a:cubicBezTo>
                    <a:pt x="382111" y="313554"/>
                    <a:pt x="380848" y="313341"/>
                    <a:pt x="379671" y="312848"/>
                  </a:cubicBezTo>
                  <a:cubicBezTo>
                    <a:pt x="371045" y="309295"/>
                    <a:pt x="373057" y="296538"/>
                    <a:pt x="382368" y="295811"/>
                  </a:cubicBezTo>
                  <a:lnTo>
                    <a:pt x="390352" y="295190"/>
                  </a:lnTo>
                  <a:cubicBezTo>
                    <a:pt x="395467" y="294804"/>
                    <a:pt x="398764" y="289582"/>
                    <a:pt x="396902" y="284787"/>
                  </a:cubicBezTo>
                  <a:cubicBezTo>
                    <a:pt x="392963" y="274641"/>
                    <a:pt x="403580" y="264966"/>
                    <a:pt x="413297" y="269847"/>
                  </a:cubicBezTo>
                  <a:cubicBezTo>
                    <a:pt x="414774" y="270596"/>
                    <a:pt x="416101" y="271623"/>
                    <a:pt x="417150" y="272907"/>
                  </a:cubicBezTo>
                  <a:lnTo>
                    <a:pt x="434017" y="293327"/>
                  </a:lnTo>
                  <a:cubicBezTo>
                    <a:pt x="444205" y="305656"/>
                    <a:pt x="463769" y="303109"/>
                    <a:pt x="470447" y="288576"/>
                  </a:cubicBezTo>
                  <a:lnTo>
                    <a:pt x="480978" y="265651"/>
                  </a:lnTo>
                  <a:cubicBezTo>
                    <a:pt x="484981" y="256961"/>
                    <a:pt x="476205" y="247907"/>
                    <a:pt x="467386" y="251610"/>
                  </a:cubicBezTo>
                  <a:lnTo>
                    <a:pt x="467386" y="251610"/>
                  </a:lnTo>
                  <a:cubicBezTo>
                    <a:pt x="460216" y="254628"/>
                    <a:pt x="452360" y="249042"/>
                    <a:pt x="452853" y="241272"/>
                  </a:cubicBezTo>
                  <a:lnTo>
                    <a:pt x="455635" y="198056"/>
                  </a:lnTo>
                  <a:cubicBezTo>
                    <a:pt x="455871" y="194246"/>
                    <a:pt x="457498" y="190650"/>
                    <a:pt x="460216" y="187953"/>
                  </a:cubicBezTo>
                  <a:lnTo>
                    <a:pt x="487635" y="160534"/>
                  </a:lnTo>
                  <a:cubicBezTo>
                    <a:pt x="489262" y="158907"/>
                    <a:pt x="491252" y="157644"/>
                    <a:pt x="493436" y="156852"/>
                  </a:cubicBezTo>
                  <a:lnTo>
                    <a:pt x="517195" y="148312"/>
                  </a:lnTo>
                  <a:cubicBezTo>
                    <a:pt x="528710" y="144159"/>
                    <a:pt x="531279" y="129026"/>
                    <a:pt x="521775" y="121321"/>
                  </a:cubicBezTo>
                  <a:lnTo>
                    <a:pt x="514262" y="115221"/>
                  </a:lnTo>
                  <a:cubicBezTo>
                    <a:pt x="511094" y="112631"/>
                    <a:pt x="509039" y="108928"/>
                    <a:pt x="508569" y="104861"/>
                  </a:cubicBezTo>
                  <a:lnTo>
                    <a:pt x="506642" y="88444"/>
                  </a:lnTo>
                  <a:cubicBezTo>
                    <a:pt x="505722" y="80695"/>
                    <a:pt x="499301" y="74809"/>
                    <a:pt x="491509" y="74573"/>
                  </a:cubicBezTo>
                  <a:lnTo>
                    <a:pt x="442236" y="73075"/>
                  </a:lnTo>
                  <a:cubicBezTo>
                    <a:pt x="437506" y="72925"/>
                    <a:pt x="433096" y="70678"/>
                    <a:pt x="430228" y="66910"/>
                  </a:cubicBezTo>
                  <a:lnTo>
                    <a:pt x="407069" y="36623"/>
                  </a:lnTo>
                  <a:lnTo>
                    <a:pt x="376589" y="0"/>
                  </a:lnTo>
                  <a:lnTo>
                    <a:pt x="329649" y="84205"/>
                  </a:lnTo>
                  <a:lnTo>
                    <a:pt x="317298" y="94608"/>
                  </a:lnTo>
                  <a:cubicBezTo>
                    <a:pt x="311326" y="99638"/>
                    <a:pt x="313745" y="109313"/>
                    <a:pt x="321365" y="110940"/>
                  </a:cubicBezTo>
                  <a:lnTo>
                    <a:pt x="328921" y="112566"/>
                  </a:lnTo>
                  <a:cubicBezTo>
                    <a:pt x="331211" y="113059"/>
                    <a:pt x="333223" y="114386"/>
                    <a:pt x="334593" y="116291"/>
                  </a:cubicBezTo>
                  <a:lnTo>
                    <a:pt x="352123" y="140820"/>
                  </a:lnTo>
                  <a:cubicBezTo>
                    <a:pt x="353215" y="142340"/>
                    <a:pt x="353814" y="144159"/>
                    <a:pt x="353857" y="146043"/>
                  </a:cubicBezTo>
                  <a:lnTo>
                    <a:pt x="355184" y="200710"/>
                  </a:lnTo>
                  <a:cubicBezTo>
                    <a:pt x="355612" y="218583"/>
                    <a:pt x="344760" y="234786"/>
                    <a:pt x="328065" y="241186"/>
                  </a:cubicBezTo>
                  <a:lnTo>
                    <a:pt x="273119" y="262226"/>
                  </a:lnTo>
                  <a:cubicBezTo>
                    <a:pt x="261796" y="266572"/>
                    <a:pt x="251993" y="274106"/>
                    <a:pt x="244887" y="283931"/>
                  </a:cubicBezTo>
                  <a:lnTo>
                    <a:pt x="239857" y="290887"/>
                  </a:lnTo>
                  <a:cubicBezTo>
                    <a:pt x="232194" y="301504"/>
                    <a:pt x="228063" y="314261"/>
                    <a:pt x="228063" y="327361"/>
                  </a:cubicBezTo>
                  <a:lnTo>
                    <a:pt x="228063" y="332861"/>
                  </a:lnTo>
                  <a:cubicBezTo>
                    <a:pt x="228063" y="350221"/>
                    <a:pt x="219758" y="366531"/>
                    <a:pt x="205716" y="376741"/>
                  </a:cubicBezTo>
                  <a:lnTo>
                    <a:pt x="200729" y="380380"/>
                  </a:lnTo>
                  <a:cubicBezTo>
                    <a:pt x="188293" y="389434"/>
                    <a:pt x="180288" y="403325"/>
                    <a:pt x="178683" y="418608"/>
                  </a:cubicBezTo>
                  <a:lnTo>
                    <a:pt x="168045" y="520451"/>
                  </a:lnTo>
                  <a:cubicBezTo>
                    <a:pt x="166889" y="531452"/>
                    <a:pt x="162415" y="541834"/>
                    <a:pt x="155202" y="550203"/>
                  </a:cubicBezTo>
                  <a:lnTo>
                    <a:pt x="104345" y="609258"/>
                  </a:lnTo>
                  <a:cubicBezTo>
                    <a:pt x="101605" y="612426"/>
                    <a:pt x="98501" y="615273"/>
                    <a:pt x="95077" y="617691"/>
                  </a:cubicBezTo>
                  <a:lnTo>
                    <a:pt x="59010" y="643291"/>
                  </a:lnTo>
                  <a:cubicBezTo>
                    <a:pt x="43684" y="654164"/>
                    <a:pt x="35465" y="672508"/>
                    <a:pt x="37541" y="691194"/>
                  </a:cubicBezTo>
                  <a:lnTo>
                    <a:pt x="38783" y="702410"/>
                  </a:lnTo>
                  <a:cubicBezTo>
                    <a:pt x="39939" y="712855"/>
                    <a:pt x="37905" y="723408"/>
                    <a:pt x="32918" y="732655"/>
                  </a:cubicBezTo>
                  <a:lnTo>
                    <a:pt x="6184" y="782291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23" name="Graphic 6">
              <a:extLst>
                <a:ext uri="{FF2B5EF4-FFF2-40B4-BE49-F238E27FC236}">
                  <a16:creationId xmlns:a16="http://schemas.microsoft.com/office/drawing/2014/main" id="{8B2461F2-79A3-0160-E40D-83AE299306BC}"/>
                </a:ext>
              </a:extLst>
            </p:cNvPr>
            <p:cNvGrpSpPr/>
            <p:nvPr/>
          </p:nvGrpSpPr>
          <p:grpSpPr>
            <a:xfrm>
              <a:off x="3521137" y="4938903"/>
              <a:ext cx="313109" cy="209198"/>
              <a:chOff x="5610738" y="5062098"/>
              <a:chExt cx="340160" cy="227272"/>
            </a:xfrm>
            <a:solidFill>
              <a:srgbClr val="026B9E"/>
            </a:solidFill>
          </p:grpSpPr>
          <p:sp>
            <p:nvSpPr>
              <p:cNvPr id="1125" name="Freeform: Shape 71">
                <a:extLst>
                  <a:ext uri="{FF2B5EF4-FFF2-40B4-BE49-F238E27FC236}">
                    <a16:creationId xmlns:a16="http://schemas.microsoft.com/office/drawing/2014/main" id="{27FE7E86-287E-93C4-38B0-16B27A4EB612}"/>
                  </a:ext>
                </a:extLst>
              </p:cNvPr>
              <p:cNvSpPr/>
              <p:nvPr/>
            </p:nvSpPr>
            <p:spPr>
              <a:xfrm>
                <a:off x="5610738" y="5124407"/>
                <a:ext cx="330" cy="3167"/>
              </a:xfrm>
              <a:custGeom>
                <a:avLst/>
                <a:gdLst>
                  <a:gd name="connsiteX0" fmla="*/ 321 w 330"/>
                  <a:gd name="connsiteY0" fmla="*/ 2782 h 3167"/>
                  <a:gd name="connsiteX1" fmla="*/ 321 w 330"/>
                  <a:gd name="connsiteY1" fmla="*/ 3168 h 3167"/>
                  <a:gd name="connsiteX2" fmla="*/ 321 w 330"/>
                  <a:gd name="connsiteY2" fmla="*/ 2782 h 3167"/>
                  <a:gd name="connsiteX3" fmla="*/ 0 w 330"/>
                  <a:gd name="connsiteY3" fmla="*/ 0 h 3167"/>
                  <a:gd name="connsiteX4" fmla="*/ 321 w 330"/>
                  <a:gd name="connsiteY4" fmla="*/ 2782 h 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" h="3167">
                    <a:moveTo>
                      <a:pt x="321" y="2782"/>
                    </a:moveTo>
                    <a:lnTo>
                      <a:pt x="321" y="3168"/>
                    </a:lnTo>
                    <a:cubicBezTo>
                      <a:pt x="321" y="3168"/>
                      <a:pt x="321" y="2782"/>
                      <a:pt x="321" y="2782"/>
                    </a:cubicBezTo>
                    <a:cubicBezTo>
                      <a:pt x="364" y="1798"/>
                      <a:pt x="257" y="856"/>
                      <a:pt x="0" y="0"/>
                    </a:cubicBezTo>
                    <a:cubicBezTo>
                      <a:pt x="235" y="856"/>
                      <a:pt x="364" y="1798"/>
                      <a:pt x="321" y="278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6" name="Freeform: Shape 72">
                <a:extLst>
                  <a:ext uri="{FF2B5EF4-FFF2-40B4-BE49-F238E27FC236}">
                    <a16:creationId xmlns:a16="http://schemas.microsoft.com/office/drawing/2014/main" id="{30D48C7D-4E75-0AD0-0390-1CBF764F369B}"/>
                  </a:ext>
                </a:extLst>
              </p:cNvPr>
              <p:cNvSpPr/>
              <p:nvPr/>
            </p:nvSpPr>
            <p:spPr>
              <a:xfrm>
                <a:off x="5644835" y="5062098"/>
                <a:ext cx="306062" cy="227272"/>
              </a:xfrm>
              <a:custGeom>
                <a:avLst/>
                <a:gdLst>
                  <a:gd name="connsiteX0" fmla="*/ 211926 w 306062"/>
                  <a:gd name="connsiteY0" fmla="*/ 23096 h 227272"/>
                  <a:gd name="connsiteX1" fmla="*/ 176287 w 306062"/>
                  <a:gd name="connsiteY1" fmla="*/ 10552 h 227272"/>
                  <a:gd name="connsiteX2" fmla="*/ 107922 w 306062"/>
                  <a:gd name="connsiteY2" fmla="*/ 0 h 227272"/>
                  <a:gd name="connsiteX3" fmla="*/ 104475 w 306062"/>
                  <a:gd name="connsiteY3" fmla="*/ 15497 h 227272"/>
                  <a:gd name="connsiteX4" fmla="*/ 105075 w 306062"/>
                  <a:gd name="connsiteY4" fmla="*/ 35467 h 227272"/>
                  <a:gd name="connsiteX5" fmla="*/ 122134 w 306062"/>
                  <a:gd name="connsiteY5" fmla="*/ 95164 h 227272"/>
                  <a:gd name="connsiteX6" fmla="*/ 113958 w 306062"/>
                  <a:gd name="connsiteY6" fmla="*/ 95678 h 227272"/>
                  <a:gd name="connsiteX7" fmla="*/ 96149 w 306062"/>
                  <a:gd name="connsiteY7" fmla="*/ 110790 h 227272"/>
                  <a:gd name="connsiteX8" fmla="*/ 95978 w 306062"/>
                  <a:gd name="connsiteY8" fmla="*/ 111496 h 227272"/>
                  <a:gd name="connsiteX9" fmla="*/ 69843 w 306062"/>
                  <a:gd name="connsiteY9" fmla="*/ 125302 h 227272"/>
                  <a:gd name="connsiteX10" fmla="*/ 37330 w 306062"/>
                  <a:gd name="connsiteY10" fmla="*/ 112609 h 227272"/>
                  <a:gd name="connsiteX11" fmla="*/ 27698 w 306062"/>
                  <a:gd name="connsiteY11" fmla="*/ 111432 h 227272"/>
                  <a:gd name="connsiteX12" fmla="*/ 0 w 306062"/>
                  <a:gd name="connsiteY12" fmla="*/ 115049 h 227272"/>
                  <a:gd name="connsiteX13" fmla="*/ 4709 w 306062"/>
                  <a:gd name="connsiteY13" fmla="*/ 142190 h 227272"/>
                  <a:gd name="connsiteX14" fmla="*/ 8434 w 306062"/>
                  <a:gd name="connsiteY14" fmla="*/ 152614 h 227272"/>
                  <a:gd name="connsiteX15" fmla="*/ 32942 w 306062"/>
                  <a:gd name="connsiteY15" fmla="*/ 195958 h 227272"/>
                  <a:gd name="connsiteX16" fmla="*/ 62244 w 306062"/>
                  <a:gd name="connsiteY16" fmla="*/ 212440 h 227272"/>
                  <a:gd name="connsiteX17" fmla="*/ 127635 w 306062"/>
                  <a:gd name="connsiteY17" fmla="*/ 210363 h 227272"/>
                  <a:gd name="connsiteX18" fmla="*/ 136389 w 306062"/>
                  <a:gd name="connsiteY18" fmla="*/ 211284 h 227272"/>
                  <a:gd name="connsiteX19" fmla="*/ 201673 w 306062"/>
                  <a:gd name="connsiteY19" fmla="*/ 227273 h 227272"/>
                  <a:gd name="connsiteX20" fmla="*/ 207388 w 306062"/>
                  <a:gd name="connsiteY20" fmla="*/ 202850 h 227272"/>
                  <a:gd name="connsiteX21" fmla="*/ 232068 w 306062"/>
                  <a:gd name="connsiteY21" fmla="*/ 173034 h 227272"/>
                  <a:gd name="connsiteX22" fmla="*/ 267000 w 306062"/>
                  <a:gd name="connsiteY22" fmla="*/ 157494 h 227272"/>
                  <a:gd name="connsiteX23" fmla="*/ 289025 w 306062"/>
                  <a:gd name="connsiteY23" fmla="*/ 123611 h 227272"/>
                  <a:gd name="connsiteX24" fmla="*/ 292214 w 306062"/>
                  <a:gd name="connsiteY24" fmla="*/ 108564 h 227272"/>
                  <a:gd name="connsiteX25" fmla="*/ 306063 w 306062"/>
                  <a:gd name="connsiteY25" fmla="*/ 77398 h 227272"/>
                  <a:gd name="connsiteX26" fmla="*/ 211926 w 306062"/>
                  <a:gd name="connsiteY26" fmla="*/ 23096 h 22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6062" h="227272">
                    <a:moveTo>
                      <a:pt x="211926" y="23096"/>
                    </a:moveTo>
                    <a:cubicBezTo>
                      <a:pt x="200924" y="16738"/>
                      <a:pt x="188830" y="12500"/>
                      <a:pt x="176287" y="10552"/>
                    </a:cubicBezTo>
                    <a:lnTo>
                      <a:pt x="107922" y="0"/>
                    </a:lnTo>
                    <a:lnTo>
                      <a:pt x="104475" y="15497"/>
                    </a:lnTo>
                    <a:cubicBezTo>
                      <a:pt x="102998" y="22090"/>
                      <a:pt x="103212" y="28960"/>
                      <a:pt x="105075" y="35467"/>
                    </a:cubicBezTo>
                    <a:lnTo>
                      <a:pt x="122134" y="95164"/>
                    </a:lnTo>
                    <a:lnTo>
                      <a:pt x="113958" y="95678"/>
                    </a:lnTo>
                    <a:cubicBezTo>
                      <a:pt x="105332" y="96213"/>
                      <a:pt x="98076" y="102356"/>
                      <a:pt x="96149" y="110790"/>
                    </a:cubicBezTo>
                    <a:lnTo>
                      <a:pt x="95978" y="111496"/>
                    </a:lnTo>
                    <a:cubicBezTo>
                      <a:pt x="93302" y="123097"/>
                      <a:pt x="80952" y="129626"/>
                      <a:pt x="69843" y="125302"/>
                    </a:cubicBezTo>
                    <a:lnTo>
                      <a:pt x="37330" y="112609"/>
                    </a:lnTo>
                    <a:cubicBezTo>
                      <a:pt x="34269" y="111411"/>
                      <a:pt x="30951" y="111004"/>
                      <a:pt x="27698" y="111432"/>
                    </a:cubicBezTo>
                    <a:lnTo>
                      <a:pt x="0" y="115049"/>
                    </a:lnTo>
                    <a:lnTo>
                      <a:pt x="4709" y="142190"/>
                    </a:lnTo>
                    <a:cubicBezTo>
                      <a:pt x="5351" y="145851"/>
                      <a:pt x="6614" y="149382"/>
                      <a:pt x="8434" y="152614"/>
                    </a:cubicBezTo>
                    <a:lnTo>
                      <a:pt x="32942" y="195958"/>
                    </a:lnTo>
                    <a:cubicBezTo>
                      <a:pt x="38892" y="206468"/>
                      <a:pt x="50172" y="212825"/>
                      <a:pt x="62244" y="212440"/>
                    </a:cubicBezTo>
                    <a:lnTo>
                      <a:pt x="127635" y="210363"/>
                    </a:lnTo>
                    <a:cubicBezTo>
                      <a:pt x="130589" y="210278"/>
                      <a:pt x="133521" y="210578"/>
                      <a:pt x="136389" y="211284"/>
                    </a:cubicBezTo>
                    <a:lnTo>
                      <a:pt x="201673" y="227273"/>
                    </a:lnTo>
                    <a:lnTo>
                      <a:pt x="207388" y="202850"/>
                    </a:lnTo>
                    <a:cubicBezTo>
                      <a:pt x="210492" y="189601"/>
                      <a:pt x="219632" y="178556"/>
                      <a:pt x="232068" y="173034"/>
                    </a:cubicBezTo>
                    <a:lnTo>
                      <a:pt x="267000" y="157494"/>
                    </a:lnTo>
                    <a:cubicBezTo>
                      <a:pt x="280377" y="151544"/>
                      <a:pt x="289025" y="138273"/>
                      <a:pt x="289025" y="123611"/>
                    </a:cubicBezTo>
                    <a:cubicBezTo>
                      <a:pt x="289025" y="118431"/>
                      <a:pt x="290117" y="113294"/>
                      <a:pt x="292214" y="108564"/>
                    </a:cubicBezTo>
                    <a:lnTo>
                      <a:pt x="306063" y="77398"/>
                    </a:lnTo>
                    <a:lnTo>
                      <a:pt x="211926" y="23096"/>
                    </a:ln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7" name="Freeform: Shape 73">
                <a:extLst>
                  <a:ext uri="{FF2B5EF4-FFF2-40B4-BE49-F238E27FC236}">
                    <a16:creationId xmlns:a16="http://schemas.microsoft.com/office/drawing/2014/main" id="{70D7639E-664D-4512-A437-7478E2142502}"/>
                  </a:ext>
                </a:extLst>
              </p:cNvPr>
              <p:cNvSpPr/>
              <p:nvPr/>
            </p:nvSpPr>
            <p:spPr>
              <a:xfrm>
                <a:off x="5614505" y="5135195"/>
                <a:ext cx="6999" cy="2589"/>
              </a:xfrm>
              <a:custGeom>
                <a:avLst/>
                <a:gdLst>
                  <a:gd name="connsiteX0" fmla="*/ 2526 w 6999"/>
                  <a:gd name="connsiteY0" fmla="*/ 1241 h 2589"/>
                  <a:gd name="connsiteX1" fmla="*/ 0 w 6999"/>
                  <a:gd name="connsiteY1" fmla="*/ 0 h 2589"/>
                  <a:gd name="connsiteX2" fmla="*/ 2526 w 6999"/>
                  <a:gd name="connsiteY2" fmla="*/ 1241 h 2589"/>
                  <a:gd name="connsiteX3" fmla="*/ 6999 w 6999"/>
                  <a:gd name="connsiteY3" fmla="*/ 2590 h 2589"/>
                  <a:gd name="connsiteX4" fmla="*/ 2526 w 6999"/>
                  <a:gd name="connsiteY4" fmla="*/ 1241 h 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99" h="2589">
                    <a:moveTo>
                      <a:pt x="2526" y="1241"/>
                    </a:moveTo>
                    <a:cubicBezTo>
                      <a:pt x="1605" y="963"/>
                      <a:pt x="749" y="535"/>
                      <a:pt x="0" y="0"/>
                    </a:cubicBezTo>
                    <a:cubicBezTo>
                      <a:pt x="749" y="535"/>
                      <a:pt x="1605" y="963"/>
                      <a:pt x="2526" y="1241"/>
                    </a:cubicBezTo>
                    <a:lnTo>
                      <a:pt x="6999" y="2590"/>
                    </a:lnTo>
                    <a:lnTo>
                      <a:pt x="2526" y="1241"/>
                    </a:ln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grpSp>
          <p:nvGrpSpPr>
            <p:cNvPr id="124" name="Graphic 6">
              <a:extLst>
                <a:ext uri="{FF2B5EF4-FFF2-40B4-BE49-F238E27FC236}">
                  <a16:creationId xmlns:a16="http://schemas.microsoft.com/office/drawing/2014/main" id="{B77F6256-E81F-CAEF-67D8-4B4E06AC4C82}"/>
                </a:ext>
              </a:extLst>
            </p:cNvPr>
            <p:cNvGrpSpPr/>
            <p:nvPr/>
          </p:nvGrpSpPr>
          <p:grpSpPr>
            <a:xfrm>
              <a:off x="3647167" y="5148122"/>
              <a:ext cx="481871" cy="792080"/>
              <a:chOff x="5747656" y="5289392"/>
              <a:chExt cx="523502" cy="860512"/>
            </a:xfrm>
            <a:solidFill>
              <a:srgbClr val="026B9E"/>
            </a:solidFill>
          </p:grpSpPr>
          <p:sp>
            <p:nvSpPr>
              <p:cNvPr id="1091" name="Freeform: Shape 75">
                <a:extLst>
                  <a:ext uri="{FF2B5EF4-FFF2-40B4-BE49-F238E27FC236}">
                    <a16:creationId xmlns:a16="http://schemas.microsoft.com/office/drawing/2014/main" id="{D8FDAA1B-E851-353B-E812-ACEC36D19954}"/>
                  </a:ext>
                </a:extLst>
              </p:cNvPr>
              <p:cNvSpPr/>
              <p:nvPr/>
            </p:nvSpPr>
            <p:spPr>
              <a:xfrm>
                <a:off x="5789701" y="6132430"/>
                <a:ext cx="6935" cy="4751"/>
              </a:xfrm>
              <a:custGeom>
                <a:avLst/>
                <a:gdLst>
                  <a:gd name="connsiteX0" fmla="*/ 0 w 6935"/>
                  <a:gd name="connsiteY0" fmla="*/ 4752 h 4751"/>
                  <a:gd name="connsiteX1" fmla="*/ 6935 w 6935"/>
                  <a:gd name="connsiteY1" fmla="*/ 0 h 4751"/>
                  <a:gd name="connsiteX2" fmla="*/ 0 w 6935"/>
                  <a:gd name="connsiteY2" fmla="*/ 4752 h 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35" h="4751">
                    <a:moveTo>
                      <a:pt x="0" y="4752"/>
                    </a:moveTo>
                    <a:cubicBezTo>
                      <a:pt x="2098" y="2826"/>
                      <a:pt x="4452" y="1242"/>
                      <a:pt x="6935" y="0"/>
                    </a:cubicBezTo>
                    <a:cubicBezTo>
                      <a:pt x="4452" y="1242"/>
                      <a:pt x="2119" y="2826"/>
                      <a:pt x="0" y="475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02" name="Freeform: Shape 76">
                <a:extLst>
                  <a:ext uri="{FF2B5EF4-FFF2-40B4-BE49-F238E27FC236}">
                    <a16:creationId xmlns:a16="http://schemas.microsoft.com/office/drawing/2014/main" id="{7AB9C906-19E6-EA33-CB36-9B10CD2B8D56}"/>
                  </a:ext>
                </a:extLst>
              </p:cNvPr>
              <p:cNvSpPr/>
              <p:nvPr/>
            </p:nvSpPr>
            <p:spPr>
              <a:xfrm>
                <a:off x="5831590" y="6137738"/>
                <a:ext cx="4388" cy="2333"/>
              </a:xfrm>
              <a:custGeom>
                <a:avLst/>
                <a:gdLst>
                  <a:gd name="connsiteX0" fmla="*/ 4388 w 4388"/>
                  <a:gd name="connsiteY0" fmla="*/ 2333 h 2333"/>
                  <a:gd name="connsiteX1" fmla="*/ 0 w 4388"/>
                  <a:gd name="connsiteY1" fmla="*/ 0 h 2333"/>
                  <a:gd name="connsiteX2" fmla="*/ 4388 w 4388"/>
                  <a:gd name="connsiteY2" fmla="*/ 2333 h 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8" h="2333">
                    <a:moveTo>
                      <a:pt x="4388" y="2333"/>
                    </a:moveTo>
                    <a:cubicBezTo>
                      <a:pt x="2890" y="1691"/>
                      <a:pt x="1413" y="899"/>
                      <a:pt x="0" y="0"/>
                    </a:cubicBezTo>
                    <a:cubicBezTo>
                      <a:pt x="1413" y="920"/>
                      <a:pt x="2890" y="1691"/>
                      <a:pt x="4388" y="2333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0" name="Freeform: Shape 77">
                <a:extLst>
                  <a:ext uri="{FF2B5EF4-FFF2-40B4-BE49-F238E27FC236}">
                    <a16:creationId xmlns:a16="http://schemas.microsoft.com/office/drawing/2014/main" id="{F7BC6597-96F2-AB19-A076-F953C02A6756}"/>
                  </a:ext>
                </a:extLst>
              </p:cNvPr>
              <p:cNvSpPr/>
              <p:nvPr/>
            </p:nvSpPr>
            <p:spPr>
              <a:xfrm>
                <a:off x="5789573" y="6137182"/>
                <a:ext cx="107" cy="128"/>
              </a:xfrm>
              <a:custGeom>
                <a:avLst/>
                <a:gdLst>
                  <a:gd name="connsiteX0" fmla="*/ 0 w 107"/>
                  <a:gd name="connsiteY0" fmla="*/ 129 h 128"/>
                  <a:gd name="connsiteX1" fmla="*/ 0 w 107"/>
                  <a:gd name="connsiteY1" fmla="*/ 129 h 128"/>
                  <a:gd name="connsiteX2" fmla="*/ 107 w 107"/>
                  <a:gd name="connsiteY2" fmla="*/ 0 h 128"/>
                  <a:gd name="connsiteX3" fmla="*/ 0 w 107"/>
                  <a:gd name="connsiteY3" fmla="*/ 129 h 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" h="128">
                    <a:moveTo>
                      <a:pt x="0" y="129"/>
                    </a:moveTo>
                    <a:lnTo>
                      <a:pt x="0" y="129"/>
                    </a:lnTo>
                    <a:cubicBezTo>
                      <a:pt x="0" y="129"/>
                      <a:pt x="86" y="43"/>
                      <a:pt x="107" y="0"/>
                    </a:cubicBezTo>
                    <a:cubicBezTo>
                      <a:pt x="64" y="43"/>
                      <a:pt x="21" y="86"/>
                      <a:pt x="0" y="129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1" name="Freeform: Shape 78">
                <a:extLst>
                  <a:ext uri="{FF2B5EF4-FFF2-40B4-BE49-F238E27FC236}">
                    <a16:creationId xmlns:a16="http://schemas.microsoft.com/office/drawing/2014/main" id="{C2077936-BA08-DCBA-C9F1-AE3E6A17BC65}"/>
                  </a:ext>
                </a:extLst>
              </p:cNvPr>
              <p:cNvSpPr/>
              <p:nvPr/>
            </p:nvSpPr>
            <p:spPr>
              <a:xfrm>
                <a:off x="5815387" y="6129819"/>
                <a:ext cx="7983" cy="2761"/>
              </a:xfrm>
              <a:custGeom>
                <a:avLst/>
                <a:gdLst>
                  <a:gd name="connsiteX0" fmla="*/ 7984 w 7983"/>
                  <a:gd name="connsiteY0" fmla="*/ 2761 h 2761"/>
                  <a:gd name="connsiteX1" fmla="*/ 0 w 7983"/>
                  <a:gd name="connsiteY1" fmla="*/ 0 h 2761"/>
                  <a:gd name="connsiteX2" fmla="*/ 7984 w 7983"/>
                  <a:gd name="connsiteY2" fmla="*/ 2761 h 2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83" h="2761">
                    <a:moveTo>
                      <a:pt x="7984" y="2761"/>
                    </a:moveTo>
                    <a:cubicBezTo>
                      <a:pt x="5415" y="1434"/>
                      <a:pt x="2718" y="514"/>
                      <a:pt x="0" y="0"/>
                    </a:cubicBezTo>
                    <a:cubicBezTo>
                      <a:pt x="2740" y="514"/>
                      <a:pt x="5415" y="1434"/>
                      <a:pt x="7984" y="2761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2" name="Freeform: Shape 79">
                <a:extLst>
                  <a:ext uri="{FF2B5EF4-FFF2-40B4-BE49-F238E27FC236}">
                    <a16:creationId xmlns:a16="http://schemas.microsoft.com/office/drawing/2014/main" id="{47C4A4EA-6F5E-3941-6DBC-1BAC973CBED4}"/>
                  </a:ext>
                </a:extLst>
              </p:cNvPr>
              <p:cNvSpPr/>
              <p:nvPr/>
            </p:nvSpPr>
            <p:spPr>
              <a:xfrm>
                <a:off x="5747656" y="5289392"/>
                <a:ext cx="523502" cy="860512"/>
              </a:xfrm>
              <a:custGeom>
                <a:avLst/>
                <a:gdLst>
                  <a:gd name="connsiteX0" fmla="*/ 29074 w 523502"/>
                  <a:gd name="connsiteY0" fmla="*/ 89707 h 860512"/>
                  <a:gd name="connsiteX1" fmla="*/ 28218 w 523502"/>
                  <a:gd name="connsiteY1" fmla="*/ 105053 h 860512"/>
                  <a:gd name="connsiteX2" fmla="*/ 20919 w 523502"/>
                  <a:gd name="connsiteY2" fmla="*/ 113894 h 860512"/>
                  <a:gd name="connsiteX3" fmla="*/ 7327 w 523502"/>
                  <a:gd name="connsiteY3" fmla="*/ 117297 h 860512"/>
                  <a:gd name="connsiteX4" fmla="*/ 1741 w 523502"/>
                  <a:gd name="connsiteY4" fmla="*/ 132194 h 860512"/>
                  <a:gd name="connsiteX5" fmla="*/ 16467 w 523502"/>
                  <a:gd name="connsiteY5" fmla="*/ 153406 h 860512"/>
                  <a:gd name="connsiteX6" fmla="*/ 41146 w 523502"/>
                  <a:gd name="connsiteY6" fmla="*/ 152807 h 860512"/>
                  <a:gd name="connsiteX7" fmla="*/ 46112 w 523502"/>
                  <a:gd name="connsiteY7" fmla="*/ 144845 h 860512"/>
                  <a:gd name="connsiteX8" fmla="*/ 58955 w 523502"/>
                  <a:gd name="connsiteY8" fmla="*/ 137910 h 860512"/>
                  <a:gd name="connsiteX9" fmla="*/ 84148 w 523502"/>
                  <a:gd name="connsiteY9" fmla="*/ 138423 h 860512"/>
                  <a:gd name="connsiteX10" fmla="*/ 86524 w 523502"/>
                  <a:gd name="connsiteY10" fmla="*/ 152315 h 860512"/>
                  <a:gd name="connsiteX11" fmla="*/ 57628 w 523502"/>
                  <a:gd name="connsiteY11" fmla="*/ 163145 h 860512"/>
                  <a:gd name="connsiteX12" fmla="*/ 53005 w 523502"/>
                  <a:gd name="connsiteY12" fmla="*/ 169224 h 860512"/>
                  <a:gd name="connsiteX13" fmla="*/ 50992 w 523502"/>
                  <a:gd name="connsiteY13" fmla="*/ 191314 h 860512"/>
                  <a:gd name="connsiteX14" fmla="*/ 46112 w 523502"/>
                  <a:gd name="connsiteY14" fmla="*/ 197478 h 860512"/>
                  <a:gd name="connsiteX15" fmla="*/ 31900 w 523502"/>
                  <a:gd name="connsiteY15" fmla="*/ 202208 h 860512"/>
                  <a:gd name="connsiteX16" fmla="*/ 27897 w 523502"/>
                  <a:gd name="connsiteY16" fmla="*/ 205526 h 860512"/>
                  <a:gd name="connsiteX17" fmla="*/ 27897 w 523502"/>
                  <a:gd name="connsiteY17" fmla="*/ 205526 h 860512"/>
                  <a:gd name="connsiteX18" fmla="*/ 58377 w 523502"/>
                  <a:gd name="connsiteY18" fmla="*/ 242149 h 860512"/>
                  <a:gd name="connsiteX19" fmla="*/ 81537 w 523502"/>
                  <a:gd name="connsiteY19" fmla="*/ 272436 h 860512"/>
                  <a:gd name="connsiteX20" fmla="*/ 93545 w 523502"/>
                  <a:gd name="connsiteY20" fmla="*/ 278601 h 860512"/>
                  <a:gd name="connsiteX21" fmla="*/ 142818 w 523502"/>
                  <a:gd name="connsiteY21" fmla="*/ 280099 h 860512"/>
                  <a:gd name="connsiteX22" fmla="*/ 157951 w 523502"/>
                  <a:gd name="connsiteY22" fmla="*/ 293970 h 860512"/>
                  <a:gd name="connsiteX23" fmla="*/ 159877 w 523502"/>
                  <a:gd name="connsiteY23" fmla="*/ 310387 h 860512"/>
                  <a:gd name="connsiteX24" fmla="*/ 165571 w 523502"/>
                  <a:gd name="connsiteY24" fmla="*/ 320747 h 860512"/>
                  <a:gd name="connsiteX25" fmla="*/ 173084 w 523502"/>
                  <a:gd name="connsiteY25" fmla="*/ 326847 h 860512"/>
                  <a:gd name="connsiteX26" fmla="*/ 168503 w 523502"/>
                  <a:gd name="connsiteY26" fmla="*/ 353838 h 860512"/>
                  <a:gd name="connsiteX27" fmla="*/ 144744 w 523502"/>
                  <a:gd name="connsiteY27" fmla="*/ 362378 h 860512"/>
                  <a:gd name="connsiteX28" fmla="*/ 138944 w 523502"/>
                  <a:gd name="connsiteY28" fmla="*/ 366060 h 860512"/>
                  <a:gd name="connsiteX29" fmla="*/ 111524 w 523502"/>
                  <a:gd name="connsiteY29" fmla="*/ 393479 h 860512"/>
                  <a:gd name="connsiteX30" fmla="*/ 106944 w 523502"/>
                  <a:gd name="connsiteY30" fmla="*/ 403582 h 860512"/>
                  <a:gd name="connsiteX31" fmla="*/ 104161 w 523502"/>
                  <a:gd name="connsiteY31" fmla="*/ 446797 h 860512"/>
                  <a:gd name="connsiteX32" fmla="*/ 118695 w 523502"/>
                  <a:gd name="connsiteY32" fmla="*/ 457136 h 860512"/>
                  <a:gd name="connsiteX33" fmla="*/ 118695 w 523502"/>
                  <a:gd name="connsiteY33" fmla="*/ 457136 h 860512"/>
                  <a:gd name="connsiteX34" fmla="*/ 132287 w 523502"/>
                  <a:gd name="connsiteY34" fmla="*/ 471177 h 860512"/>
                  <a:gd name="connsiteX35" fmla="*/ 121756 w 523502"/>
                  <a:gd name="connsiteY35" fmla="*/ 494102 h 860512"/>
                  <a:gd name="connsiteX36" fmla="*/ 85325 w 523502"/>
                  <a:gd name="connsiteY36" fmla="*/ 498853 h 860512"/>
                  <a:gd name="connsiteX37" fmla="*/ 68459 w 523502"/>
                  <a:gd name="connsiteY37" fmla="*/ 478433 h 860512"/>
                  <a:gd name="connsiteX38" fmla="*/ 64606 w 523502"/>
                  <a:gd name="connsiteY38" fmla="*/ 475373 h 860512"/>
                  <a:gd name="connsiteX39" fmla="*/ 48210 w 523502"/>
                  <a:gd name="connsiteY39" fmla="*/ 490313 h 860512"/>
                  <a:gd name="connsiteX40" fmla="*/ 41660 w 523502"/>
                  <a:gd name="connsiteY40" fmla="*/ 500716 h 860512"/>
                  <a:gd name="connsiteX41" fmla="*/ 33676 w 523502"/>
                  <a:gd name="connsiteY41" fmla="*/ 501336 h 860512"/>
                  <a:gd name="connsiteX42" fmla="*/ 30979 w 523502"/>
                  <a:gd name="connsiteY42" fmla="*/ 518374 h 860512"/>
                  <a:gd name="connsiteX43" fmla="*/ 34704 w 523502"/>
                  <a:gd name="connsiteY43" fmla="*/ 519038 h 860512"/>
                  <a:gd name="connsiteX44" fmla="*/ 60047 w 523502"/>
                  <a:gd name="connsiteY44" fmla="*/ 518032 h 860512"/>
                  <a:gd name="connsiteX45" fmla="*/ 69679 w 523502"/>
                  <a:gd name="connsiteY45" fmla="*/ 537210 h 860512"/>
                  <a:gd name="connsiteX46" fmla="*/ 65740 w 523502"/>
                  <a:gd name="connsiteY46" fmla="*/ 542069 h 860512"/>
                  <a:gd name="connsiteX47" fmla="*/ 66297 w 523502"/>
                  <a:gd name="connsiteY47" fmla="*/ 580961 h 860512"/>
                  <a:gd name="connsiteX48" fmla="*/ 82650 w 523502"/>
                  <a:gd name="connsiteY48" fmla="*/ 600054 h 860512"/>
                  <a:gd name="connsiteX49" fmla="*/ 96627 w 523502"/>
                  <a:gd name="connsiteY49" fmla="*/ 607053 h 860512"/>
                  <a:gd name="connsiteX50" fmla="*/ 113900 w 523502"/>
                  <a:gd name="connsiteY50" fmla="*/ 608209 h 860512"/>
                  <a:gd name="connsiteX51" fmla="*/ 125031 w 523502"/>
                  <a:gd name="connsiteY51" fmla="*/ 612469 h 860512"/>
                  <a:gd name="connsiteX52" fmla="*/ 134448 w 523502"/>
                  <a:gd name="connsiteY52" fmla="*/ 619853 h 860512"/>
                  <a:gd name="connsiteX53" fmla="*/ 138130 w 523502"/>
                  <a:gd name="connsiteY53" fmla="*/ 647829 h 860512"/>
                  <a:gd name="connsiteX54" fmla="*/ 136075 w 523502"/>
                  <a:gd name="connsiteY54" fmla="*/ 668634 h 860512"/>
                  <a:gd name="connsiteX55" fmla="*/ 146028 w 523502"/>
                  <a:gd name="connsiteY55" fmla="*/ 689460 h 860512"/>
                  <a:gd name="connsiteX56" fmla="*/ 140784 w 523502"/>
                  <a:gd name="connsiteY56" fmla="*/ 720048 h 860512"/>
                  <a:gd name="connsiteX57" fmla="*/ 132907 w 523502"/>
                  <a:gd name="connsiteY57" fmla="*/ 739033 h 860512"/>
                  <a:gd name="connsiteX58" fmla="*/ 132907 w 523502"/>
                  <a:gd name="connsiteY58" fmla="*/ 748601 h 860512"/>
                  <a:gd name="connsiteX59" fmla="*/ 127342 w 523502"/>
                  <a:gd name="connsiteY59" fmla="*/ 764976 h 860512"/>
                  <a:gd name="connsiteX60" fmla="*/ 121734 w 523502"/>
                  <a:gd name="connsiteY60" fmla="*/ 772274 h 860512"/>
                  <a:gd name="connsiteX61" fmla="*/ 118845 w 523502"/>
                  <a:gd name="connsiteY61" fmla="*/ 800379 h 860512"/>
                  <a:gd name="connsiteX62" fmla="*/ 134320 w 523502"/>
                  <a:gd name="connsiteY62" fmla="*/ 832314 h 860512"/>
                  <a:gd name="connsiteX63" fmla="*/ 146499 w 523502"/>
                  <a:gd name="connsiteY63" fmla="*/ 853633 h 860512"/>
                  <a:gd name="connsiteX64" fmla="*/ 171500 w 523502"/>
                  <a:gd name="connsiteY64" fmla="*/ 850529 h 860512"/>
                  <a:gd name="connsiteX65" fmla="*/ 186654 w 523502"/>
                  <a:gd name="connsiteY65" fmla="*/ 796183 h 860512"/>
                  <a:gd name="connsiteX66" fmla="*/ 186932 w 523502"/>
                  <a:gd name="connsiteY66" fmla="*/ 794578 h 860512"/>
                  <a:gd name="connsiteX67" fmla="*/ 191128 w 523502"/>
                  <a:gd name="connsiteY67" fmla="*/ 732890 h 860512"/>
                  <a:gd name="connsiteX68" fmla="*/ 193461 w 523502"/>
                  <a:gd name="connsiteY68" fmla="*/ 696610 h 860512"/>
                  <a:gd name="connsiteX69" fmla="*/ 191042 w 523502"/>
                  <a:gd name="connsiteY69" fmla="*/ 681669 h 860512"/>
                  <a:gd name="connsiteX70" fmla="*/ 206518 w 523502"/>
                  <a:gd name="connsiteY70" fmla="*/ 668912 h 860512"/>
                  <a:gd name="connsiteX71" fmla="*/ 209985 w 523502"/>
                  <a:gd name="connsiteY71" fmla="*/ 671181 h 860512"/>
                  <a:gd name="connsiteX72" fmla="*/ 214694 w 523502"/>
                  <a:gd name="connsiteY72" fmla="*/ 680963 h 860512"/>
                  <a:gd name="connsiteX73" fmla="*/ 212447 w 523502"/>
                  <a:gd name="connsiteY73" fmla="*/ 704486 h 860512"/>
                  <a:gd name="connsiteX74" fmla="*/ 230255 w 523502"/>
                  <a:gd name="connsiteY74" fmla="*/ 685415 h 860512"/>
                  <a:gd name="connsiteX75" fmla="*/ 233444 w 523502"/>
                  <a:gd name="connsiteY75" fmla="*/ 680342 h 860512"/>
                  <a:gd name="connsiteX76" fmla="*/ 248791 w 523502"/>
                  <a:gd name="connsiteY76" fmla="*/ 641022 h 860512"/>
                  <a:gd name="connsiteX77" fmla="*/ 270581 w 523502"/>
                  <a:gd name="connsiteY77" fmla="*/ 632481 h 860512"/>
                  <a:gd name="connsiteX78" fmla="*/ 285564 w 523502"/>
                  <a:gd name="connsiteY78" fmla="*/ 639738 h 860512"/>
                  <a:gd name="connsiteX79" fmla="*/ 305727 w 523502"/>
                  <a:gd name="connsiteY79" fmla="*/ 627109 h 860512"/>
                  <a:gd name="connsiteX80" fmla="*/ 305727 w 523502"/>
                  <a:gd name="connsiteY80" fmla="*/ 627109 h 860512"/>
                  <a:gd name="connsiteX81" fmla="*/ 331841 w 523502"/>
                  <a:gd name="connsiteY81" fmla="*/ 617648 h 860512"/>
                  <a:gd name="connsiteX82" fmla="*/ 361508 w 523502"/>
                  <a:gd name="connsiteY82" fmla="*/ 653266 h 860512"/>
                  <a:gd name="connsiteX83" fmla="*/ 390446 w 523502"/>
                  <a:gd name="connsiteY83" fmla="*/ 646394 h 860512"/>
                  <a:gd name="connsiteX84" fmla="*/ 401363 w 523502"/>
                  <a:gd name="connsiteY84" fmla="*/ 599390 h 860512"/>
                  <a:gd name="connsiteX85" fmla="*/ 422660 w 523502"/>
                  <a:gd name="connsiteY85" fmla="*/ 579505 h 860512"/>
                  <a:gd name="connsiteX86" fmla="*/ 411294 w 523502"/>
                  <a:gd name="connsiteY86" fmla="*/ 535155 h 860512"/>
                  <a:gd name="connsiteX87" fmla="*/ 411466 w 523502"/>
                  <a:gd name="connsiteY87" fmla="*/ 515677 h 860512"/>
                  <a:gd name="connsiteX88" fmla="*/ 357976 w 523502"/>
                  <a:gd name="connsiteY88" fmla="*/ 508272 h 860512"/>
                  <a:gd name="connsiteX89" fmla="*/ 302453 w 523502"/>
                  <a:gd name="connsiteY89" fmla="*/ 516897 h 860512"/>
                  <a:gd name="connsiteX90" fmla="*/ 288711 w 523502"/>
                  <a:gd name="connsiteY90" fmla="*/ 523468 h 860512"/>
                  <a:gd name="connsiteX91" fmla="*/ 262426 w 523502"/>
                  <a:gd name="connsiteY91" fmla="*/ 563324 h 860512"/>
                  <a:gd name="connsiteX92" fmla="*/ 262233 w 523502"/>
                  <a:gd name="connsiteY92" fmla="*/ 567819 h 860512"/>
                  <a:gd name="connsiteX93" fmla="*/ 263239 w 523502"/>
                  <a:gd name="connsiteY93" fmla="*/ 570965 h 860512"/>
                  <a:gd name="connsiteX94" fmla="*/ 269682 w 523502"/>
                  <a:gd name="connsiteY94" fmla="*/ 579313 h 860512"/>
                  <a:gd name="connsiteX95" fmla="*/ 263304 w 523502"/>
                  <a:gd name="connsiteY95" fmla="*/ 586334 h 860512"/>
                  <a:gd name="connsiteX96" fmla="*/ 263304 w 523502"/>
                  <a:gd name="connsiteY96" fmla="*/ 586334 h 860512"/>
                  <a:gd name="connsiteX97" fmla="*/ 248427 w 523502"/>
                  <a:gd name="connsiteY97" fmla="*/ 558551 h 860512"/>
                  <a:gd name="connsiteX98" fmla="*/ 248577 w 523502"/>
                  <a:gd name="connsiteY98" fmla="*/ 552579 h 860512"/>
                  <a:gd name="connsiteX99" fmla="*/ 275568 w 523502"/>
                  <a:gd name="connsiteY99" fmla="*/ 508314 h 860512"/>
                  <a:gd name="connsiteX100" fmla="*/ 286699 w 523502"/>
                  <a:gd name="connsiteY100" fmla="*/ 502214 h 860512"/>
                  <a:gd name="connsiteX101" fmla="*/ 361700 w 523502"/>
                  <a:gd name="connsiteY101" fmla="*/ 486610 h 860512"/>
                  <a:gd name="connsiteX102" fmla="*/ 420241 w 523502"/>
                  <a:gd name="connsiteY102" fmla="*/ 492004 h 860512"/>
                  <a:gd name="connsiteX103" fmla="*/ 437579 w 523502"/>
                  <a:gd name="connsiteY103" fmla="*/ 476336 h 860512"/>
                  <a:gd name="connsiteX104" fmla="*/ 468187 w 523502"/>
                  <a:gd name="connsiteY104" fmla="*/ 462808 h 860512"/>
                  <a:gd name="connsiteX105" fmla="*/ 478312 w 523502"/>
                  <a:gd name="connsiteY105" fmla="*/ 439649 h 860512"/>
                  <a:gd name="connsiteX106" fmla="*/ 481287 w 523502"/>
                  <a:gd name="connsiteY106" fmla="*/ 422482 h 860512"/>
                  <a:gd name="connsiteX107" fmla="*/ 489421 w 523502"/>
                  <a:gd name="connsiteY107" fmla="*/ 411887 h 860512"/>
                  <a:gd name="connsiteX108" fmla="*/ 480688 w 523502"/>
                  <a:gd name="connsiteY108" fmla="*/ 399344 h 860512"/>
                  <a:gd name="connsiteX109" fmla="*/ 483042 w 523502"/>
                  <a:gd name="connsiteY109" fmla="*/ 360966 h 860512"/>
                  <a:gd name="connsiteX110" fmla="*/ 518060 w 523502"/>
                  <a:gd name="connsiteY110" fmla="*/ 321838 h 860512"/>
                  <a:gd name="connsiteX111" fmla="*/ 509391 w 523502"/>
                  <a:gd name="connsiteY111" fmla="*/ 287527 h 860512"/>
                  <a:gd name="connsiteX112" fmla="*/ 496206 w 523502"/>
                  <a:gd name="connsiteY112" fmla="*/ 282775 h 860512"/>
                  <a:gd name="connsiteX113" fmla="*/ 484219 w 523502"/>
                  <a:gd name="connsiteY113" fmla="*/ 271966 h 860512"/>
                  <a:gd name="connsiteX114" fmla="*/ 479810 w 523502"/>
                  <a:gd name="connsiteY114" fmla="*/ 262804 h 860512"/>
                  <a:gd name="connsiteX115" fmla="*/ 449373 w 523502"/>
                  <a:gd name="connsiteY115" fmla="*/ 253879 h 860512"/>
                  <a:gd name="connsiteX116" fmla="*/ 419278 w 523502"/>
                  <a:gd name="connsiteY116" fmla="*/ 272394 h 860512"/>
                  <a:gd name="connsiteX117" fmla="*/ 408084 w 523502"/>
                  <a:gd name="connsiteY117" fmla="*/ 275561 h 860512"/>
                  <a:gd name="connsiteX118" fmla="*/ 355750 w 523502"/>
                  <a:gd name="connsiteY118" fmla="*/ 275561 h 860512"/>
                  <a:gd name="connsiteX119" fmla="*/ 345390 w 523502"/>
                  <a:gd name="connsiteY119" fmla="*/ 278258 h 860512"/>
                  <a:gd name="connsiteX120" fmla="*/ 319405 w 523502"/>
                  <a:gd name="connsiteY120" fmla="*/ 292685 h 860512"/>
                  <a:gd name="connsiteX121" fmla="*/ 306562 w 523502"/>
                  <a:gd name="connsiteY121" fmla="*/ 279094 h 860512"/>
                  <a:gd name="connsiteX122" fmla="*/ 330000 w 523502"/>
                  <a:gd name="connsiteY122" fmla="*/ 242085 h 860512"/>
                  <a:gd name="connsiteX123" fmla="*/ 333382 w 523502"/>
                  <a:gd name="connsiteY123" fmla="*/ 207924 h 860512"/>
                  <a:gd name="connsiteX124" fmla="*/ 327089 w 523502"/>
                  <a:gd name="connsiteY124" fmla="*/ 191570 h 860512"/>
                  <a:gd name="connsiteX125" fmla="*/ 325462 w 523502"/>
                  <a:gd name="connsiteY125" fmla="*/ 186134 h 860512"/>
                  <a:gd name="connsiteX126" fmla="*/ 319597 w 523502"/>
                  <a:gd name="connsiteY126" fmla="*/ 159721 h 860512"/>
                  <a:gd name="connsiteX127" fmla="*/ 311528 w 523502"/>
                  <a:gd name="connsiteY127" fmla="*/ 143389 h 860512"/>
                  <a:gd name="connsiteX128" fmla="*/ 302345 w 523502"/>
                  <a:gd name="connsiteY128" fmla="*/ 132494 h 860512"/>
                  <a:gd name="connsiteX129" fmla="*/ 283617 w 523502"/>
                  <a:gd name="connsiteY129" fmla="*/ 120357 h 860512"/>
                  <a:gd name="connsiteX130" fmla="*/ 236805 w 523502"/>
                  <a:gd name="connsiteY130" fmla="*/ 106980 h 860512"/>
                  <a:gd name="connsiteX131" fmla="*/ 217519 w 523502"/>
                  <a:gd name="connsiteY131" fmla="*/ 94437 h 860512"/>
                  <a:gd name="connsiteX132" fmla="*/ 206111 w 523502"/>
                  <a:gd name="connsiteY132" fmla="*/ 80738 h 860512"/>
                  <a:gd name="connsiteX133" fmla="*/ 182523 w 523502"/>
                  <a:gd name="connsiteY133" fmla="*/ 67210 h 860512"/>
                  <a:gd name="connsiteX134" fmla="*/ 162788 w 523502"/>
                  <a:gd name="connsiteY134" fmla="*/ 57686 h 860512"/>
                  <a:gd name="connsiteX135" fmla="*/ 98832 w 523502"/>
                  <a:gd name="connsiteY135" fmla="*/ 0 h 860512"/>
                  <a:gd name="connsiteX136" fmla="*/ 31172 w 523502"/>
                  <a:gd name="connsiteY136" fmla="*/ 84227 h 860512"/>
                  <a:gd name="connsiteX137" fmla="*/ 29053 w 523502"/>
                  <a:gd name="connsiteY137" fmla="*/ 89749 h 86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523502" h="860512">
                    <a:moveTo>
                      <a:pt x="29074" y="89707"/>
                    </a:moveTo>
                    <a:lnTo>
                      <a:pt x="28218" y="105053"/>
                    </a:lnTo>
                    <a:cubicBezTo>
                      <a:pt x="27983" y="109291"/>
                      <a:pt x="25029" y="112866"/>
                      <a:pt x="20919" y="113894"/>
                    </a:cubicBezTo>
                    <a:lnTo>
                      <a:pt x="7327" y="117297"/>
                    </a:lnTo>
                    <a:cubicBezTo>
                      <a:pt x="778" y="118945"/>
                      <a:pt x="-2133" y="126629"/>
                      <a:pt x="1741" y="132194"/>
                    </a:cubicBezTo>
                    <a:lnTo>
                      <a:pt x="16467" y="153406"/>
                    </a:lnTo>
                    <a:cubicBezTo>
                      <a:pt x="22525" y="162118"/>
                      <a:pt x="35517" y="161818"/>
                      <a:pt x="41146" y="152807"/>
                    </a:cubicBezTo>
                    <a:lnTo>
                      <a:pt x="46112" y="144845"/>
                    </a:lnTo>
                    <a:cubicBezTo>
                      <a:pt x="48873" y="140435"/>
                      <a:pt x="53754" y="137802"/>
                      <a:pt x="58955" y="137910"/>
                    </a:cubicBezTo>
                    <a:lnTo>
                      <a:pt x="84148" y="138423"/>
                    </a:lnTo>
                    <a:cubicBezTo>
                      <a:pt x="92068" y="138573"/>
                      <a:pt x="93930" y="149553"/>
                      <a:pt x="86524" y="152315"/>
                    </a:cubicBezTo>
                    <a:lnTo>
                      <a:pt x="57628" y="163145"/>
                    </a:lnTo>
                    <a:cubicBezTo>
                      <a:pt x="55038" y="164109"/>
                      <a:pt x="53240" y="166463"/>
                      <a:pt x="53005" y="169224"/>
                    </a:cubicBezTo>
                    <a:lnTo>
                      <a:pt x="50992" y="191314"/>
                    </a:lnTo>
                    <a:cubicBezTo>
                      <a:pt x="50736" y="194161"/>
                      <a:pt x="48809" y="196579"/>
                      <a:pt x="46112" y="197478"/>
                    </a:cubicBezTo>
                    <a:lnTo>
                      <a:pt x="31900" y="202208"/>
                    </a:lnTo>
                    <a:cubicBezTo>
                      <a:pt x="30209" y="202765"/>
                      <a:pt x="28774" y="203964"/>
                      <a:pt x="27897" y="205526"/>
                    </a:cubicBezTo>
                    <a:lnTo>
                      <a:pt x="27897" y="205526"/>
                    </a:lnTo>
                    <a:cubicBezTo>
                      <a:pt x="27897" y="205526"/>
                      <a:pt x="58377" y="242149"/>
                      <a:pt x="58377" y="242149"/>
                    </a:cubicBezTo>
                    <a:lnTo>
                      <a:pt x="81537" y="272436"/>
                    </a:lnTo>
                    <a:cubicBezTo>
                      <a:pt x="84405" y="276204"/>
                      <a:pt x="88814" y="278451"/>
                      <a:pt x="93545" y="278601"/>
                    </a:cubicBezTo>
                    <a:lnTo>
                      <a:pt x="142818" y="280099"/>
                    </a:lnTo>
                    <a:cubicBezTo>
                      <a:pt x="150609" y="280335"/>
                      <a:pt x="157052" y="286242"/>
                      <a:pt x="157951" y="293970"/>
                    </a:cubicBezTo>
                    <a:lnTo>
                      <a:pt x="159877" y="310387"/>
                    </a:lnTo>
                    <a:cubicBezTo>
                      <a:pt x="160348" y="314454"/>
                      <a:pt x="162403" y="318178"/>
                      <a:pt x="165571" y="320747"/>
                    </a:cubicBezTo>
                    <a:lnTo>
                      <a:pt x="173084" y="326847"/>
                    </a:lnTo>
                    <a:cubicBezTo>
                      <a:pt x="182587" y="334574"/>
                      <a:pt x="180019" y="349707"/>
                      <a:pt x="168503" y="353838"/>
                    </a:cubicBezTo>
                    <a:lnTo>
                      <a:pt x="144744" y="362378"/>
                    </a:lnTo>
                    <a:cubicBezTo>
                      <a:pt x="142561" y="363170"/>
                      <a:pt x="140592" y="364412"/>
                      <a:pt x="138944" y="366060"/>
                    </a:cubicBezTo>
                    <a:lnTo>
                      <a:pt x="111524" y="393479"/>
                    </a:lnTo>
                    <a:cubicBezTo>
                      <a:pt x="108827" y="396176"/>
                      <a:pt x="107201" y="399772"/>
                      <a:pt x="106944" y="403582"/>
                    </a:cubicBezTo>
                    <a:lnTo>
                      <a:pt x="104161" y="446797"/>
                    </a:lnTo>
                    <a:cubicBezTo>
                      <a:pt x="103669" y="454568"/>
                      <a:pt x="111503" y="460154"/>
                      <a:pt x="118695" y="457136"/>
                    </a:cubicBezTo>
                    <a:lnTo>
                      <a:pt x="118695" y="457136"/>
                    </a:lnTo>
                    <a:cubicBezTo>
                      <a:pt x="127513" y="453433"/>
                      <a:pt x="136290" y="462487"/>
                      <a:pt x="132287" y="471177"/>
                    </a:cubicBezTo>
                    <a:lnTo>
                      <a:pt x="121756" y="494102"/>
                    </a:lnTo>
                    <a:cubicBezTo>
                      <a:pt x="115078" y="508635"/>
                      <a:pt x="95492" y="511182"/>
                      <a:pt x="85325" y="498853"/>
                    </a:cubicBezTo>
                    <a:lnTo>
                      <a:pt x="68459" y="478433"/>
                    </a:lnTo>
                    <a:cubicBezTo>
                      <a:pt x="67410" y="477149"/>
                      <a:pt x="66083" y="476122"/>
                      <a:pt x="64606" y="475373"/>
                    </a:cubicBezTo>
                    <a:cubicBezTo>
                      <a:pt x="54867" y="470514"/>
                      <a:pt x="44250" y="480189"/>
                      <a:pt x="48210" y="490313"/>
                    </a:cubicBezTo>
                    <a:cubicBezTo>
                      <a:pt x="50072" y="495108"/>
                      <a:pt x="46776" y="500330"/>
                      <a:pt x="41660" y="500716"/>
                    </a:cubicBezTo>
                    <a:lnTo>
                      <a:pt x="33676" y="501336"/>
                    </a:lnTo>
                    <a:cubicBezTo>
                      <a:pt x="24365" y="502043"/>
                      <a:pt x="22353" y="514821"/>
                      <a:pt x="30979" y="518374"/>
                    </a:cubicBezTo>
                    <a:cubicBezTo>
                      <a:pt x="32157" y="518867"/>
                      <a:pt x="33441" y="519080"/>
                      <a:pt x="34704" y="519038"/>
                    </a:cubicBezTo>
                    <a:lnTo>
                      <a:pt x="60047" y="518032"/>
                    </a:lnTo>
                    <a:cubicBezTo>
                      <a:pt x="70171" y="517625"/>
                      <a:pt x="76036" y="529333"/>
                      <a:pt x="69679" y="537210"/>
                    </a:cubicBezTo>
                    <a:lnTo>
                      <a:pt x="65740" y="542069"/>
                    </a:lnTo>
                    <a:cubicBezTo>
                      <a:pt x="56515" y="553478"/>
                      <a:pt x="56750" y="569830"/>
                      <a:pt x="66297" y="580961"/>
                    </a:cubicBezTo>
                    <a:lnTo>
                      <a:pt x="82650" y="600054"/>
                    </a:lnTo>
                    <a:cubicBezTo>
                      <a:pt x="86182" y="604163"/>
                      <a:pt x="91212" y="606689"/>
                      <a:pt x="96627" y="607053"/>
                    </a:cubicBezTo>
                    <a:lnTo>
                      <a:pt x="113900" y="608209"/>
                    </a:lnTo>
                    <a:cubicBezTo>
                      <a:pt x="117946" y="608487"/>
                      <a:pt x="121841" y="609964"/>
                      <a:pt x="125031" y="612469"/>
                    </a:cubicBezTo>
                    <a:lnTo>
                      <a:pt x="134448" y="619853"/>
                    </a:lnTo>
                    <a:cubicBezTo>
                      <a:pt x="143075" y="626638"/>
                      <a:pt x="144701" y="639053"/>
                      <a:pt x="138130" y="647829"/>
                    </a:cubicBezTo>
                    <a:cubicBezTo>
                      <a:pt x="133614" y="653843"/>
                      <a:pt x="132822" y="661870"/>
                      <a:pt x="136075" y="668634"/>
                    </a:cubicBezTo>
                    <a:lnTo>
                      <a:pt x="146028" y="689460"/>
                    </a:lnTo>
                    <a:cubicBezTo>
                      <a:pt x="150952" y="699735"/>
                      <a:pt x="148833" y="711999"/>
                      <a:pt x="140784" y="720048"/>
                    </a:cubicBezTo>
                    <a:cubicBezTo>
                      <a:pt x="135754" y="725077"/>
                      <a:pt x="132907" y="731927"/>
                      <a:pt x="132907" y="739033"/>
                    </a:cubicBezTo>
                    <a:lnTo>
                      <a:pt x="132907" y="748601"/>
                    </a:lnTo>
                    <a:cubicBezTo>
                      <a:pt x="132907" y="754530"/>
                      <a:pt x="130960" y="760288"/>
                      <a:pt x="127342" y="764976"/>
                    </a:cubicBezTo>
                    <a:lnTo>
                      <a:pt x="121734" y="772274"/>
                    </a:lnTo>
                    <a:cubicBezTo>
                      <a:pt x="115527" y="780344"/>
                      <a:pt x="114414" y="791217"/>
                      <a:pt x="118845" y="800379"/>
                    </a:cubicBezTo>
                    <a:lnTo>
                      <a:pt x="134320" y="832314"/>
                    </a:lnTo>
                    <a:lnTo>
                      <a:pt x="146499" y="853633"/>
                    </a:lnTo>
                    <a:cubicBezTo>
                      <a:pt x="152514" y="864164"/>
                      <a:pt x="168246" y="862195"/>
                      <a:pt x="171500" y="850529"/>
                    </a:cubicBezTo>
                    <a:lnTo>
                      <a:pt x="186654" y="796183"/>
                    </a:lnTo>
                    <a:cubicBezTo>
                      <a:pt x="186804" y="795648"/>
                      <a:pt x="186890" y="795113"/>
                      <a:pt x="186932" y="794578"/>
                    </a:cubicBezTo>
                    <a:lnTo>
                      <a:pt x="191128" y="732890"/>
                    </a:lnTo>
                    <a:lnTo>
                      <a:pt x="193461" y="696610"/>
                    </a:lnTo>
                    <a:cubicBezTo>
                      <a:pt x="193782" y="691515"/>
                      <a:pt x="192969" y="686400"/>
                      <a:pt x="191042" y="681669"/>
                    </a:cubicBezTo>
                    <a:cubicBezTo>
                      <a:pt x="187168" y="672144"/>
                      <a:pt x="197891" y="663283"/>
                      <a:pt x="206518" y="668912"/>
                    </a:cubicBezTo>
                    <a:lnTo>
                      <a:pt x="209985" y="671181"/>
                    </a:lnTo>
                    <a:cubicBezTo>
                      <a:pt x="213239" y="673321"/>
                      <a:pt x="215058" y="677089"/>
                      <a:pt x="214694" y="680963"/>
                    </a:cubicBezTo>
                    <a:lnTo>
                      <a:pt x="212447" y="704486"/>
                    </a:lnTo>
                    <a:lnTo>
                      <a:pt x="230255" y="685415"/>
                    </a:lnTo>
                    <a:cubicBezTo>
                      <a:pt x="231625" y="683938"/>
                      <a:pt x="232717" y="682225"/>
                      <a:pt x="233444" y="680342"/>
                    </a:cubicBezTo>
                    <a:lnTo>
                      <a:pt x="248791" y="641022"/>
                    </a:lnTo>
                    <a:cubicBezTo>
                      <a:pt x="252173" y="632375"/>
                      <a:pt x="262212" y="628436"/>
                      <a:pt x="270581" y="632481"/>
                    </a:cubicBezTo>
                    <a:lnTo>
                      <a:pt x="285564" y="639738"/>
                    </a:lnTo>
                    <a:cubicBezTo>
                      <a:pt x="294897" y="644254"/>
                      <a:pt x="305727" y="637469"/>
                      <a:pt x="305727" y="627109"/>
                    </a:cubicBezTo>
                    <a:lnTo>
                      <a:pt x="305727" y="627109"/>
                    </a:lnTo>
                    <a:cubicBezTo>
                      <a:pt x="305727" y="613303"/>
                      <a:pt x="323001" y="607053"/>
                      <a:pt x="331841" y="617648"/>
                    </a:cubicBezTo>
                    <a:lnTo>
                      <a:pt x="361508" y="653266"/>
                    </a:lnTo>
                    <a:cubicBezTo>
                      <a:pt x="370283" y="663796"/>
                      <a:pt x="387343" y="659751"/>
                      <a:pt x="390446" y="646394"/>
                    </a:cubicBezTo>
                    <a:lnTo>
                      <a:pt x="401363" y="599390"/>
                    </a:lnTo>
                    <a:lnTo>
                      <a:pt x="422660" y="579505"/>
                    </a:lnTo>
                    <a:lnTo>
                      <a:pt x="411294" y="535155"/>
                    </a:lnTo>
                    <a:cubicBezTo>
                      <a:pt x="409646" y="528734"/>
                      <a:pt x="409732" y="522035"/>
                      <a:pt x="411466" y="515677"/>
                    </a:cubicBezTo>
                    <a:lnTo>
                      <a:pt x="357976" y="508272"/>
                    </a:lnTo>
                    <a:cubicBezTo>
                      <a:pt x="339011" y="505638"/>
                      <a:pt x="319705" y="508635"/>
                      <a:pt x="302453" y="516897"/>
                    </a:cubicBezTo>
                    <a:lnTo>
                      <a:pt x="288711" y="523468"/>
                    </a:lnTo>
                    <a:cubicBezTo>
                      <a:pt x="273257" y="530874"/>
                      <a:pt x="263132" y="546200"/>
                      <a:pt x="262426" y="563324"/>
                    </a:cubicBezTo>
                    <a:lnTo>
                      <a:pt x="262233" y="567819"/>
                    </a:lnTo>
                    <a:cubicBezTo>
                      <a:pt x="262191" y="568953"/>
                      <a:pt x="262533" y="570066"/>
                      <a:pt x="263239" y="570965"/>
                    </a:cubicBezTo>
                    <a:lnTo>
                      <a:pt x="269682" y="579313"/>
                    </a:lnTo>
                    <a:cubicBezTo>
                      <a:pt x="272979" y="583572"/>
                      <a:pt x="267863" y="589202"/>
                      <a:pt x="263304" y="586334"/>
                    </a:cubicBezTo>
                    <a:lnTo>
                      <a:pt x="263304" y="586334"/>
                    </a:lnTo>
                    <a:cubicBezTo>
                      <a:pt x="253800" y="580340"/>
                      <a:pt x="248149" y="569788"/>
                      <a:pt x="248427" y="558551"/>
                    </a:cubicBezTo>
                    <a:lnTo>
                      <a:pt x="248577" y="552579"/>
                    </a:lnTo>
                    <a:cubicBezTo>
                      <a:pt x="249070" y="534085"/>
                      <a:pt x="259344" y="517219"/>
                      <a:pt x="275568" y="508314"/>
                    </a:cubicBezTo>
                    <a:lnTo>
                      <a:pt x="286699" y="502214"/>
                    </a:lnTo>
                    <a:cubicBezTo>
                      <a:pt x="309580" y="489649"/>
                      <a:pt x="335715" y="484212"/>
                      <a:pt x="361700" y="486610"/>
                    </a:cubicBezTo>
                    <a:lnTo>
                      <a:pt x="420241" y="492004"/>
                    </a:lnTo>
                    <a:cubicBezTo>
                      <a:pt x="424180" y="485112"/>
                      <a:pt x="430216" y="479589"/>
                      <a:pt x="437579" y="476336"/>
                    </a:cubicBezTo>
                    <a:lnTo>
                      <a:pt x="468187" y="462808"/>
                    </a:lnTo>
                    <a:cubicBezTo>
                      <a:pt x="477049" y="458891"/>
                      <a:pt x="481458" y="448831"/>
                      <a:pt x="478312" y="439649"/>
                    </a:cubicBezTo>
                    <a:cubicBezTo>
                      <a:pt x="476321" y="433827"/>
                      <a:pt x="477520" y="427362"/>
                      <a:pt x="481287" y="422482"/>
                    </a:cubicBezTo>
                    <a:lnTo>
                      <a:pt x="489421" y="411887"/>
                    </a:lnTo>
                    <a:lnTo>
                      <a:pt x="480688" y="399344"/>
                    </a:lnTo>
                    <a:cubicBezTo>
                      <a:pt x="472490" y="387550"/>
                      <a:pt x="473453" y="371668"/>
                      <a:pt x="483042" y="360966"/>
                    </a:cubicBezTo>
                    <a:lnTo>
                      <a:pt x="518060" y="321838"/>
                    </a:lnTo>
                    <a:cubicBezTo>
                      <a:pt x="528142" y="310558"/>
                      <a:pt x="523625" y="292664"/>
                      <a:pt x="509391" y="287527"/>
                    </a:cubicBezTo>
                    <a:lnTo>
                      <a:pt x="496206" y="282775"/>
                    </a:lnTo>
                    <a:cubicBezTo>
                      <a:pt x="490940" y="280870"/>
                      <a:pt x="486638" y="276996"/>
                      <a:pt x="484219" y="271966"/>
                    </a:cubicBezTo>
                    <a:lnTo>
                      <a:pt x="479810" y="262804"/>
                    </a:lnTo>
                    <a:cubicBezTo>
                      <a:pt x="474309" y="251396"/>
                      <a:pt x="460161" y="247243"/>
                      <a:pt x="449373" y="253879"/>
                    </a:cubicBezTo>
                    <a:lnTo>
                      <a:pt x="419278" y="272394"/>
                    </a:lnTo>
                    <a:cubicBezTo>
                      <a:pt x="415918" y="274470"/>
                      <a:pt x="412044" y="275561"/>
                      <a:pt x="408084" y="275561"/>
                    </a:cubicBezTo>
                    <a:lnTo>
                      <a:pt x="355750" y="275561"/>
                    </a:lnTo>
                    <a:cubicBezTo>
                      <a:pt x="352111" y="275561"/>
                      <a:pt x="348558" y="276482"/>
                      <a:pt x="345390" y="278258"/>
                    </a:cubicBezTo>
                    <a:lnTo>
                      <a:pt x="319405" y="292685"/>
                    </a:lnTo>
                    <a:cubicBezTo>
                      <a:pt x="310672" y="297544"/>
                      <a:pt x="301211" y="287527"/>
                      <a:pt x="306562" y="279094"/>
                    </a:cubicBezTo>
                    <a:lnTo>
                      <a:pt x="330000" y="242085"/>
                    </a:lnTo>
                    <a:cubicBezTo>
                      <a:pt x="336464" y="231875"/>
                      <a:pt x="337727" y="219204"/>
                      <a:pt x="333382" y="207924"/>
                    </a:cubicBezTo>
                    <a:lnTo>
                      <a:pt x="327089" y="191570"/>
                    </a:lnTo>
                    <a:cubicBezTo>
                      <a:pt x="326404" y="189794"/>
                      <a:pt x="325869" y="187996"/>
                      <a:pt x="325462" y="186134"/>
                    </a:cubicBezTo>
                    <a:lnTo>
                      <a:pt x="319597" y="159721"/>
                    </a:lnTo>
                    <a:cubicBezTo>
                      <a:pt x="318270" y="153706"/>
                      <a:pt x="315488" y="148098"/>
                      <a:pt x="311528" y="143389"/>
                    </a:cubicBezTo>
                    <a:lnTo>
                      <a:pt x="302345" y="132494"/>
                    </a:lnTo>
                    <a:cubicBezTo>
                      <a:pt x="297444" y="126672"/>
                      <a:pt x="290916" y="122456"/>
                      <a:pt x="283617" y="120357"/>
                    </a:cubicBezTo>
                    <a:lnTo>
                      <a:pt x="236805" y="106980"/>
                    </a:lnTo>
                    <a:cubicBezTo>
                      <a:pt x="229271" y="104818"/>
                      <a:pt x="222549" y="100452"/>
                      <a:pt x="217519" y="94437"/>
                    </a:cubicBezTo>
                    <a:lnTo>
                      <a:pt x="206111" y="80738"/>
                    </a:lnTo>
                    <a:cubicBezTo>
                      <a:pt x="200118" y="73546"/>
                      <a:pt x="191748" y="68751"/>
                      <a:pt x="182523" y="67210"/>
                    </a:cubicBezTo>
                    <a:cubicBezTo>
                      <a:pt x="175160" y="65990"/>
                      <a:pt x="168311" y="62672"/>
                      <a:pt x="162788" y="57686"/>
                    </a:cubicBezTo>
                    <a:lnTo>
                      <a:pt x="98832" y="0"/>
                    </a:lnTo>
                    <a:lnTo>
                      <a:pt x="31172" y="84227"/>
                    </a:lnTo>
                    <a:cubicBezTo>
                      <a:pt x="29909" y="85789"/>
                      <a:pt x="29160" y="87737"/>
                      <a:pt x="29053" y="89749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3" name="Freeform: Shape 80">
                <a:extLst>
                  <a:ext uri="{FF2B5EF4-FFF2-40B4-BE49-F238E27FC236}">
                    <a16:creationId xmlns:a16="http://schemas.microsoft.com/office/drawing/2014/main" id="{A0A389AF-8B6B-86F5-A435-5F6CF2E84D4E}"/>
                  </a:ext>
                </a:extLst>
              </p:cNvPr>
              <p:cNvSpPr/>
              <p:nvPr/>
            </p:nvSpPr>
            <p:spPr>
              <a:xfrm>
                <a:off x="5835978" y="6140072"/>
                <a:ext cx="4623" cy="1562"/>
              </a:xfrm>
              <a:custGeom>
                <a:avLst/>
                <a:gdLst>
                  <a:gd name="connsiteX0" fmla="*/ 0 w 4623"/>
                  <a:gd name="connsiteY0" fmla="*/ 0 h 1562"/>
                  <a:gd name="connsiteX1" fmla="*/ 4623 w 4623"/>
                  <a:gd name="connsiteY1" fmla="*/ 1562 h 1562"/>
                  <a:gd name="connsiteX2" fmla="*/ 0 w 4623"/>
                  <a:gd name="connsiteY2" fmla="*/ 0 h 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23" h="1562">
                    <a:moveTo>
                      <a:pt x="0" y="0"/>
                    </a:moveTo>
                    <a:cubicBezTo>
                      <a:pt x="1498" y="642"/>
                      <a:pt x="3039" y="1155"/>
                      <a:pt x="4623" y="1562"/>
                    </a:cubicBezTo>
                    <a:cubicBezTo>
                      <a:pt x="3061" y="1177"/>
                      <a:pt x="1520" y="663"/>
                      <a:pt x="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124" name="Freeform: Shape 81">
                <a:extLst>
                  <a:ext uri="{FF2B5EF4-FFF2-40B4-BE49-F238E27FC236}">
                    <a16:creationId xmlns:a16="http://schemas.microsoft.com/office/drawing/2014/main" id="{7891955F-B562-F6FD-B59C-92B1CA4D4CD8}"/>
                  </a:ext>
                </a:extLst>
              </p:cNvPr>
              <p:cNvSpPr/>
              <p:nvPr/>
            </p:nvSpPr>
            <p:spPr>
              <a:xfrm>
                <a:off x="5842977" y="6142083"/>
                <a:ext cx="4773" cy="385"/>
              </a:xfrm>
              <a:custGeom>
                <a:avLst/>
                <a:gdLst>
                  <a:gd name="connsiteX0" fmla="*/ 4773 w 4773"/>
                  <a:gd name="connsiteY0" fmla="*/ 385 h 385"/>
                  <a:gd name="connsiteX1" fmla="*/ 0 w 4773"/>
                  <a:gd name="connsiteY1" fmla="*/ 0 h 385"/>
                  <a:gd name="connsiteX2" fmla="*/ 4773 w 4773"/>
                  <a:gd name="connsiteY2" fmla="*/ 385 h 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3" h="385">
                    <a:moveTo>
                      <a:pt x="4773" y="385"/>
                    </a:moveTo>
                    <a:cubicBezTo>
                      <a:pt x="3168" y="385"/>
                      <a:pt x="1584" y="257"/>
                      <a:pt x="0" y="0"/>
                    </a:cubicBezTo>
                    <a:cubicBezTo>
                      <a:pt x="1584" y="257"/>
                      <a:pt x="3189" y="385"/>
                      <a:pt x="4773" y="385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25" name="Freeform: Shape 82">
              <a:extLst>
                <a:ext uri="{FF2B5EF4-FFF2-40B4-BE49-F238E27FC236}">
                  <a16:creationId xmlns:a16="http://schemas.microsoft.com/office/drawing/2014/main" id="{9408B092-7F14-D498-32B5-CB6CA7ABCDC3}"/>
                </a:ext>
              </a:extLst>
            </p:cNvPr>
            <p:cNvSpPr/>
            <p:nvPr/>
          </p:nvSpPr>
          <p:spPr>
            <a:xfrm>
              <a:off x="4428350" y="4895756"/>
              <a:ext cx="1070860" cy="1069243"/>
            </a:xfrm>
            <a:custGeom>
              <a:avLst/>
              <a:gdLst>
                <a:gd name="connsiteX0" fmla="*/ 1138356 w 1163377"/>
                <a:gd name="connsiteY0" fmla="*/ 137053 h 1161621"/>
                <a:gd name="connsiteX1" fmla="*/ 1135209 w 1163377"/>
                <a:gd name="connsiteY1" fmla="*/ 127870 h 1161621"/>
                <a:gd name="connsiteX2" fmla="*/ 1132898 w 1163377"/>
                <a:gd name="connsiteY2" fmla="*/ 105867 h 1161621"/>
                <a:gd name="connsiteX3" fmla="*/ 1118685 w 1163377"/>
                <a:gd name="connsiteY3" fmla="*/ 87694 h 1161621"/>
                <a:gd name="connsiteX4" fmla="*/ 1096767 w 1163377"/>
                <a:gd name="connsiteY4" fmla="*/ 79732 h 1161621"/>
                <a:gd name="connsiteX5" fmla="*/ 1082683 w 1163377"/>
                <a:gd name="connsiteY5" fmla="*/ 62501 h 1161621"/>
                <a:gd name="connsiteX6" fmla="*/ 1080992 w 1163377"/>
                <a:gd name="connsiteY6" fmla="*/ 51221 h 1161621"/>
                <a:gd name="connsiteX7" fmla="*/ 1059459 w 1163377"/>
                <a:gd name="connsiteY7" fmla="*/ 32685 h 1161621"/>
                <a:gd name="connsiteX8" fmla="*/ 1041864 w 1163377"/>
                <a:gd name="connsiteY8" fmla="*/ 23716 h 1161621"/>
                <a:gd name="connsiteX9" fmla="*/ 1041736 w 1163377"/>
                <a:gd name="connsiteY9" fmla="*/ 23545 h 1161621"/>
                <a:gd name="connsiteX10" fmla="*/ 1015194 w 1163377"/>
                <a:gd name="connsiteY10" fmla="*/ 16503 h 1161621"/>
                <a:gd name="connsiteX11" fmla="*/ 997686 w 1163377"/>
                <a:gd name="connsiteY11" fmla="*/ 24379 h 1161621"/>
                <a:gd name="connsiteX12" fmla="*/ 979748 w 1163377"/>
                <a:gd name="connsiteY12" fmla="*/ 24337 h 1161621"/>
                <a:gd name="connsiteX13" fmla="*/ 926216 w 1163377"/>
                <a:gd name="connsiteY13" fmla="*/ 0 h 1161621"/>
                <a:gd name="connsiteX14" fmla="*/ 885826 w 1163377"/>
                <a:gd name="connsiteY14" fmla="*/ 19628 h 1161621"/>
                <a:gd name="connsiteX15" fmla="*/ 873026 w 1163377"/>
                <a:gd name="connsiteY15" fmla="*/ 33904 h 1161621"/>
                <a:gd name="connsiteX16" fmla="*/ 860483 w 1163377"/>
                <a:gd name="connsiteY16" fmla="*/ 68858 h 1161621"/>
                <a:gd name="connsiteX17" fmla="*/ 822490 w 1163377"/>
                <a:gd name="connsiteY17" fmla="*/ 81423 h 1161621"/>
                <a:gd name="connsiteX18" fmla="*/ 794279 w 1163377"/>
                <a:gd name="connsiteY18" fmla="*/ 62630 h 1161621"/>
                <a:gd name="connsiteX19" fmla="*/ 771718 w 1163377"/>
                <a:gd name="connsiteY19" fmla="*/ 80416 h 1161621"/>
                <a:gd name="connsiteX20" fmla="*/ 784389 w 1163377"/>
                <a:gd name="connsiteY20" fmla="*/ 114899 h 1161621"/>
                <a:gd name="connsiteX21" fmla="*/ 760609 w 1163377"/>
                <a:gd name="connsiteY21" fmla="*/ 146043 h 1161621"/>
                <a:gd name="connsiteX22" fmla="*/ 741452 w 1163377"/>
                <a:gd name="connsiteY22" fmla="*/ 156959 h 1161621"/>
                <a:gd name="connsiteX23" fmla="*/ 739783 w 1163377"/>
                <a:gd name="connsiteY23" fmla="*/ 160405 h 1161621"/>
                <a:gd name="connsiteX24" fmla="*/ 710116 w 1163377"/>
                <a:gd name="connsiteY24" fmla="*/ 166120 h 1161621"/>
                <a:gd name="connsiteX25" fmla="*/ 698964 w 1163377"/>
                <a:gd name="connsiteY25" fmla="*/ 155889 h 1161621"/>
                <a:gd name="connsiteX26" fmla="*/ 654742 w 1163377"/>
                <a:gd name="connsiteY26" fmla="*/ 153941 h 1161621"/>
                <a:gd name="connsiteX27" fmla="*/ 652730 w 1163377"/>
                <a:gd name="connsiteY27" fmla="*/ 155482 h 1161621"/>
                <a:gd name="connsiteX28" fmla="*/ 615444 w 1163377"/>
                <a:gd name="connsiteY28" fmla="*/ 158479 h 1161621"/>
                <a:gd name="connsiteX29" fmla="*/ 615444 w 1163377"/>
                <a:gd name="connsiteY29" fmla="*/ 158479 h 1161621"/>
                <a:gd name="connsiteX30" fmla="*/ 581282 w 1163377"/>
                <a:gd name="connsiteY30" fmla="*/ 159335 h 1161621"/>
                <a:gd name="connsiteX31" fmla="*/ 537039 w 1163377"/>
                <a:gd name="connsiteY31" fmla="*/ 186091 h 1161621"/>
                <a:gd name="connsiteX32" fmla="*/ 476315 w 1163377"/>
                <a:gd name="connsiteY32" fmla="*/ 222521 h 1161621"/>
                <a:gd name="connsiteX33" fmla="*/ 462487 w 1163377"/>
                <a:gd name="connsiteY33" fmla="*/ 214687 h 1161621"/>
                <a:gd name="connsiteX34" fmla="*/ 462487 w 1163377"/>
                <a:gd name="connsiteY34" fmla="*/ 197414 h 1161621"/>
                <a:gd name="connsiteX35" fmla="*/ 447397 w 1163377"/>
                <a:gd name="connsiteY35" fmla="*/ 190479 h 1161621"/>
                <a:gd name="connsiteX36" fmla="*/ 348594 w 1163377"/>
                <a:gd name="connsiteY36" fmla="*/ 275155 h 1161621"/>
                <a:gd name="connsiteX37" fmla="*/ 342237 w 1163377"/>
                <a:gd name="connsiteY37" fmla="*/ 286906 h 1161621"/>
                <a:gd name="connsiteX38" fmla="*/ 338684 w 1163377"/>
                <a:gd name="connsiteY38" fmla="*/ 314303 h 1161621"/>
                <a:gd name="connsiteX39" fmla="*/ 302553 w 1163377"/>
                <a:gd name="connsiteY39" fmla="*/ 317792 h 1161621"/>
                <a:gd name="connsiteX40" fmla="*/ 281791 w 1163377"/>
                <a:gd name="connsiteY40" fmla="*/ 255527 h 1161621"/>
                <a:gd name="connsiteX41" fmla="*/ 241764 w 1163377"/>
                <a:gd name="connsiteY41" fmla="*/ 242020 h 1161621"/>
                <a:gd name="connsiteX42" fmla="*/ 237740 w 1163377"/>
                <a:gd name="connsiteY42" fmla="*/ 244760 h 1161621"/>
                <a:gd name="connsiteX43" fmla="*/ 209358 w 1163377"/>
                <a:gd name="connsiteY43" fmla="*/ 245681 h 1161621"/>
                <a:gd name="connsiteX44" fmla="*/ 184058 w 1163377"/>
                <a:gd name="connsiteY44" fmla="*/ 230719 h 1161621"/>
                <a:gd name="connsiteX45" fmla="*/ 168775 w 1163377"/>
                <a:gd name="connsiteY45" fmla="*/ 227101 h 1161621"/>
                <a:gd name="connsiteX46" fmla="*/ 136689 w 1163377"/>
                <a:gd name="connsiteY46" fmla="*/ 229306 h 1161621"/>
                <a:gd name="connsiteX47" fmla="*/ 112010 w 1163377"/>
                <a:gd name="connsiteY47" fmla="*/ 209486 h 1161621"/>
                <a:gd name="connsiteX48" fmla="*/ 108093 w 1163377"/>
                <a:gd name="connsiteY48" fmla="*/ 183222 h 1161621"/>
                <a:gd name="connsiteX49" fmla="*/ 69137 w 1163377"/>
                <a:gd name="connsiteY49" fmla="*/ 212118 h 1161621"/>
                <a:gd name="connsiteX50" fmla="*/ 60104 w 1163377"/>
                <a:gd name="connsiteY50" fmla="*/ 220809 h 1161621"/>
                <a:gd name="connsiteX51" fmla="*/ 29967 w 1163377"/>
                <a:gd name="connsiteY51" fmla="*/ 258481 h 1161621"/>
                <a:gd name="connsiteX52" fmla="*/ 53918 w 1163377"/>
                <a:gd name="connsiteY52" fmla="*/ 280934 h 1161621"/>
                <a:gd name="connsiteX53" fmla="*/ 67553 w 1163377"/>
                <a:gd name="connsiteY53" fmla="*/ 303858 h 1161621"/>
                <a:gd name="connsiteX54" fmla="*/ 74167 w 1163377"/>
                <a:gd name="connsiteY54" fmla="*/ 329222 h 1161621"/>
                <a:gd name="connsiteX55" fmla="*/ 87395 w 1163377"/>
                <a:gd name="connsiteY55" fmla="*/ 339432 h 1161621"/>
                <a:gd name="connsiteX56" fmla="*/ 97712 w 1163377"/>
                <a:gd name="connsiteY56" fmla="*/ 362035 h 1161621"/>
                <a:gd name="connsiteX57" fmla="*/ 43772 w 1163377"/>
                <a:gd name="connsiteY57" fmla="*/ 424258 h 1161621"/>
                <a:gd name="connsiteX58" fmla="*/ 42189 w 1163377"/>
                <a:gd name="connsiteY58" fmla="*/ 447525 h 1161621"/>
                <a:gd name="connsiteX59" fmla="*/ 48289 w 1163377"/>
                <a:gd name="connsiteY59" fmla="*/ 456879 h 1161621"/>
                <a:gd name="connsiteX60" fmla="*/ 33563 w 1163377"/>
                <a:gd name="connsiteY60" fmla="*/ 481408 h 1161621"/>
                <a:gd name="connsiteX61" fmla="*/ 17488 w 1163377"/>
                <a:gd name="connsiteY61" fmla="*/ 479996 h 1161621"/>
                <a:gd name="connsiteX62" fmla="*/ 4388 w 1163377"/>
                <a:gd name="connsiteY62" fmla="*/ 499238 h 1161621"/>
                <a:gd name="connsiteX63" fmla="*/ 32899 w 1163377"/>
                <a:gd name="connsiteY63" fmla="*/ 556260 h 1161621"/>
                <a:gd name="connsiteX64" fmla="*/ 34290 w 1163377"/>
                <a:gd name="connsiteY64" fmla="*/ 561761 h 1161621"/>
                <a:gd name="connsiteX65" fmla="*/ 36217 w 1163377"/>
                <a:gd name="connsiteY65" fmla="*/ 617883 h 1161621"/>
                <a:gd name="connsiteX66" fmla="*/ 35318 w 1163377"/>
                <a:gd name="connsiteY66" fmla="*/ 623192 h 1161621"/>
                <a:gd name="connsiteX67" fmla="*/ 921 w 1163377"/>
                <a:gd name="connsiteY67" fmla="*/ 711100 h 1161621"/>
                <a:gd name="connsiteX68" fmla="*/ 3297 w 1163377"/>
                <a:gd name="connsiteY68" fmla="*/ 724734 h 1161621"/>
                <a:gd name="connsiteX69" fmla="*/ 32771 w 1163377"/>
                <a:gd name="connsiteY69" fmla="*/ 758404 h 1161621"/>
                <a:gd name="connsiteX70" fmla="*/ 59698 w 1163377"/>
                <a:gd name="connsiteY70" fmla="*/ 764397 h 1161621"/>
                <a:gd name="connsiteX71" fmla="*/ 78790 w 1163377"/>
                <a:gd name="connsiteY71" fmla="*/ 758489 h 1161621"/>
                <a:gd name="connsiteX72" fmla="*/ 94458 w 1163377"/>
                <a:gd name="connsiteY72" fmla="*/ 751683 h 1161621"/>
                <a:gd name="connsiteX73" fmla="*/ 144738 w 1163377"/>
                <a:gd name="connsiteY73" fmla="*/ 753781 h 1161621"/>
                <a:gd name="connsiteX74" fmla="*/ 157516 w 1163377"/>
                <a:gd name="connsiteY74" fmla="*/ 746375 h 1161621"/>
                <a:gd name="connsiteX75" fmla="*/ 167341 w 1163377"/>
                <a:gd name="connsiteY75" fmla="*/ 727474 h 1161621"/>
                <a:gd name="connsiteX76" fmla="*/ 181767 w 1163377"/>
                <a:gd name="connsiteY76" fmla="*/ 720240 h 1161621"/>
                <a:gd name="connsiteX77" fmla="*/ 214216 w 1163377"/>
                <a:gd name="connsiteY77" fmla="*/ 725548 h 1161621"/>
                <a:gd name="connsiteX78" fmla="*/ 221494 w 1163377"/>
                <a:gd name="connsiteY78" fmla="*/ 749093 h 1161621"/>
                <a:gd name="connsiteX79" fmla="*/ 186155 w 1163377"/>
                <a:gd name="connsiteY79" fmla="*/ 782762 h 1161621"/>
                <a:gd name="connsiteX80" fmla="*/ 181874 w 1163377"/>
                <a:gd name="connsiteY80" fmla="*/ 792737 h 1161621"/>
                <a:gd name="connsiteX81" fmla="*/ 181874 w 1163377"/>
                <a:gd name="connsiteY81" fmla="*/ 831971 h 1161621"/>
                <a:gd name="connsiteX82" fmla="*/ 202594 w 1163377"/>
                <a:gd name="connsiteY82" fmla="*/ 843444 h 1161621"/>
                <a:gd name="connsiteX83" fmla="*/ 255549 w 1163377"/>
                <a:gd name="connsiteY83" fmla="*/ 810246 h 1161621"/>
                <a:gd name="connsiteX84" fmla="*/ 274427 w 1163377"/>
                <a:gd name="connsiteY84" fmla="*/ 812022 h 1161621"/>
                <a:gd name="connsiteX85" fmla="*/ 293113 w 1163377"/>
                <a:gd name="connsiteY85" fmla="*/ 829360 h 1161621"/>
                <a:gd name="connsiteX86" fmla="*/ 315866 w 1163377"/>
                <a:gd name="connsiteY86" fmla="*/ 826770 h 1161621"/>
                <a:gd name="connsiteX87" fmla="*/ 343757 w 1163377"/>
                <a:gd name="connsiteY87" fmla="*/ 833769 h 1161621"/>
                <a:gd name="connsiteX88" fmla="*/ 347331 w 1163377"/>
                <a:gd name="connsiteY88" fmla="*/ 857293 h 1161621"/>
                <a:gd name="connsiteX89" fmla="*/ 351420 w 1163377"/>
                <a:gd name="connsiteY89" fmla="*/ 865640 h 1161621"/>
                <a:gd name="connsiteX90" fmla="*/ 393736 w 1163377"/>
                <a:gd name="connsiteY90" fmla="*/ 910440 h 1161621"/>
                <a:gd name="connsiteX91" fmla="*/ 396583 w 1163377"/>
                <a:gd name="connsiteY91" fmla="*/ 917054 h 1161621"/>
                <a:gd name="connsiteX92" fmla="*/ 397311 w 1163377"/>
                <a:gd name="connsiteY92" fmla="*/ 929404 h 1161621"/>
                <a:gd name="connsiteX93" fmla="*/ 405573 w 1163377"/>
                <a:gd name="connsiteY93" fmla="*/ 939079 h 1161621"/>
                <a:gd name="connsiteX94" fmla="*/ 425115 w 1163377"/>
                <a:gd name="connsiteY94" fmla="*/ 943317 h 1161621"/>
                <a:gd name="connsiteX95" fmla="*/ 434469 w 1163377"/>
                <a:gd name="connsiteY95" fmla="*/ 940792 h 1161621"/>
                <a:gd name="connsiteX96" fmla="*/ 458463 w 1163377"/>
                <a:gd name="connsiteY96" fmla="*/ 918809 h 1161621"/>
                <a:gd name="connsiteX97" fmla="*/ 471413 w 1163377"/>
                <a:gd name="connsiteY97" fmla="*/ 917803 h 1161621"/>
                <a:gd name="connsiteX98" fmla="*/ 483442 w 1163377"/>
                <a:gd name="connsiteY98" fmla="*/ 925830 h 1161621"/>
                <a:gd name="connsiteX99" fmla="*/ 488751 w 1163377"/>
                <a:gd name="connsiteY99" fmla="*/ 927585 h 1161621"/>
                <a:gd name="connsiteX100" fmla="*/ 511182 w 1163377"/>
                <a:gd name="connsiteY100" fmla="*/ 928698 h 1161621"/>
                <a:gd name="connsiteX101" fmla="*/ 516769 w 1163377"/>
                <a:gd name="connsiteY101" fmla="*/ 930646 h 1161621"/>
                <a:gd name="connsiteX102" fmla="*/ 534128 w 1163377"/>
                <a:gd name="connsiteY102" fmla="*/ 943039 h 1161621"/>
                <a:gd name="connsiteX103" fmla="*/ 530019 w 1163377"/>
                <a:gd name="connsiteY103" fmla="*/ 961939 h 1161621"/>
                <a:gd name="connsiteX104" fmla="*/ 510176 w 1163377"/>
                <a:gd name="connsiteY104" fmla="*/ 965792 h 1161621"/>
                <a:gd name="connsiteX105" fmla="*/ 501658 w 1163377"/>
                <a:gd name="connsiteY105" fmla="*/ 976473 h 1161621"/>
                <a:gd name="connsiteX106" fmla="*/ 511696 w 1163377"/>
                <a:gd name="connsiteY106" fmla="*/ 986640 h 1161621"/>
                <a:gd name="connsiteX107" fmla="*/ 518653 w 1163377"/>
                <a:gd name="connsiteY107" fmla="*/ 987218 h 1161621"/>
                <a:gd name="connsiteX108" fmla="*/ 531281 w 1163377"/>
                <a:gd name="connsiteY108" fmla="*/ 1015814 h 1161621"/>
                <a:gd name="connsiteX109" fmla="*/ 526037 w 1163377"/>
                <a:gd name="connsiteY109" fmla="*/ 1022621 h 1161621"/>
                <a:gd name="connsiteX110" fmla="*/ 522399 w 1163377"/>
                <a:gd name="connsiteY110" fmla="*/ 1032189 h 1161621"/>
                <a:gd name="connsiteX111" fmla="*/ 518439 w 1163377"/>
                <a:gd name="connsiteY111" fmla="*/ 1086556 h 1161621"/>
                <a:gd name="connsiteX112" fmla="*/ 531388 w 1163377"/>
                <a:gd name="connsiteY112" fmla="*/ 1116672 h 1161621"/>
                <a:gd name="connsiteX113" fmla="*/ 532673 w 1163377"/>
                <a:gd name="connsiteY113" fmla="*/ 1117721 h 1161621"/>
                <a:gd name="connsiteX114" fmla="*/ 545323 w 1163377"/>
                <a:gd name="connsiteY114" fmla="*/ 1150534 h 1161621"/>
                <a:gd name="connsiteX115" fmla="*/ 544060 w 1163377"/>
                <a:gd name="connsiteY115" fmla="*/ 1158925 h 1161621"/>
                <a:gd name="connsiteX116" fmla="*/ 543139 w 1163377"/>
                <a:gd name="connsiteY116" fmla="*/ 1161622 h 1161621"/>
                <a:gd name="connsiteX117" fmla="*/ 569360 w 1163377"/>
                <a:gd name="connsiteY117" fmla="*/ 1136001 h 1161621"/>
                <a:gd name="connsiteX118" fmla="*/ 591642 w 1163377"/>
                <a:gd name="connsiteY118" fmla="*/ 1111899 h 1161621"/>
                <a:gd name="connsiteX119" fmla="*/ 639053 w 1163377"/>
                <a:gd name="connsiteY119" fmla="*/ 1090816 h 1161621"/>
                <a:gd name="connsiteX120" fmla="*/ 658724 w 1163377"/>
                <a:gd name="connsiteY120" fmla="*/ 1072579 h 1161621"/>
                <a:gd name="connsiteX121" fmla="*/ 691344 w 1163377"/>
                <a:gd name="connsiteY121" fmla="*/ 1012005 h 1161621"/>
                <a:gd name="connsiteX122" fmla="*/ 708018 w 1163377"/>
                <a:gd name="connsiteY122" fmla="*/ 1003699 h 1161621"/>
                <a:gd name="connsiteX123" fmla="*/ 726512 w 1163377"/>
                <a:gd name="connsiteY123" fmla="*/ 989744 h 1161621"/>
                <a:gd name="connsiteX124" fmla="*/ 727989 w 1163377"/>
                <a:gd name="connsiteY124" fmla="*/ 977950 h 1161621"/>
                <a:gd name="connsiteX125" fmla="*/ 725549 w 1163377"/>
                <a:gd name="connsiteY125" fmla="*/ 967205 h 1161621"/>
                <a:gd name="connsiteX126" fmla="*/ 717479 w 1163377"/>
                <a:gd name="connsiteY126" fmla="*/ 954662 h 1161621"/>
                <a:gd name="connsiteX127" fmla="*/ 721096 w 1163377"/>
                <a:gd name="connsiteY127" fmla="*/ 933215 h 1161621"/>
                <a:gd name="connsiteX128" fmla="*/ 760309 w 1163377"/>
                <a:gd name="connsiteY128" fmla="*/ 902413 h 1161621"/>
                <a:gd name="connsiteX129" fmla="*/ 766752 w 1163377"/>
                <a:gd name="connsiteY129" fmla="*/ 884391 h 1161621"/>
                <a:gd name="connsiteX130" fmla="*/ 765532 w 1163377"/>
                <a:gd name="connsiteY130" fmla="*/ 878933 h 1161621"/>
                <a:gd name="connsiteX131" fmla="*/ 783063 w 1163377"/>
                <a:gd name="connsiteY131" fmla="*/ 857079 h 1161621"/>
                <a:gd name="connsiteX132" fmla="*/ 795755 w 1163377"/>
                <a:gd name="connsiteY132" fmla="*/ 851813 h 1161621"/>
                <a:gd name="connsiteX133" fmla="*/ 851835 w 1163377"/>
                <a:gd name="connsiteY133" fmla="*/ 795734 h 1161621"/>
                <a:gd name="connsiteX134" fmla="*/ 875316 w 1163377"/>
                <a:gd name="connsiteY134" fmla="*/ 794299 h 1161621"/>
                <a:gd name="connsiteX135" fmla="*/ 900081 w 1163377"/>
                <a:gd name="connsiteY135" fmla="*/ 813670 h 1161621"/>
                <a:gd name="connsiteX136" fmla="*/ 923048 w 1163377"/>
                <a:gd name="connsiteY136" fmla="*/ 812729 h 1161621"/>
                <a:gd name="connsiteX137" fmla="*/ 934627 w 1163377"/>
                <a:gd name="connsiteY137" fmla="*/ 802048 h 1161621"/>
                <a:gd name="connsiteX138" fmla="*/ 940257 w 1163377"/>
                <a:gd name="connsiteY138" fmla="*/ 790553 h 1161621"/>
                <a:gd name="connsiteX139" fmla="*/ 942333 w 1163377"/>
                <a:gd name="connsiteY139" fmla="*/ 766730 h 1161621"/>
                <a:gd name="connsiteX140" fmla="*/ 962197 w 1163377"/>
                <a:gd name="connsiteY140" fmla="*/ 750677 h 1161621"/>
                <a:gd name="connsiteX141" fmla="*/ 962197 w 1163377"/>
                <a:gd name="connsiteY141" fmla="*/ 750677 h 1161621"/>
                <a:gd name="connsiteX142" fmla="*/ 981654 w 1163377"/>
                <a:gd name="connsiteY142" fmla="*/ 737149 h 1161621"/>
                <a:gd name="connsiteX143" fmla="*/ 983858 w 1163377"/>
                <a:gd name="connsiteY143" fmla="*/ 727796 h 1161621"/>
                <a:gd name="connsiteX144" fmla="*/ 998006 w 1163377"/>
                <a:gd name="connsiteY144" fmla="*/ 714396 h 1161621"/>
                <a:gd name="connsiteX145" fmla="*/ 1036577 w 1163377"/>
                <a:gd name="connsiteY145" fmla="*/ 707504 h 1161621"/>
                <a:gd name="connsiteX146" fmla="*/ 1049870 w 1163377"/>
                <a:gd name="connsiteY146" fmla="*/ 696759 h 1161621"/>
                <a:gd name="connsiteX147" fmla="*/ 1062113 w 1163377"/>
                <a:gd name="connsiteY147" fmla="*/ 666836 h 1161621"/>
                <a:gd name="connsiteX148" fmla="*/ 1061171 w 1163377"/>
                <a:gd name="connsiteY148" fmla="*/ 651446 h 1161621"/>
                <a:gd name="connsiteX149" fmla="*/ 940557 w 1163377"/>
                <a:gd name="connsiteY149" fmla="*/ 436181 h 1161621"/>
                <a:gd name="connsiteX150" fmla="*/ 954577 w 1163377"/>
                <a:gd name="connsiteY150" fmla="*/ 407713 h 1161621"/>
                <a:gd name="connsiteX151" fmla="*/ 1003764 w 1163377"/>
                <a:gd name="connsiteY151" fmla="*/ 400521 h 1161621"/>
                <a:gd name="connsiteX152" fmla="*/ 1018555 w 1163377"/>
                <a:gd name="connsiteY152" fmla="*/ 389326 h 1161621"/>
                <a:gd name="connsiteX153" fmla="*/ 1057275 w 1163377"/>
                <a:gd name="connsiteY153" fmla="*/ 302659 h 1161621"/>
                <a:gd name="connsiteX154" fmla="*/ 1062091 w 1163377"/>
                <a:gd name="connsiteY154" fmla="*/ 296088 h 1161621"/>
                <a:gd name="connsiteX155" fmla="*/ 1102075 w 1163377"/>
                <a:gd name="connsiteY155" fmla="*/ 260728 h 1161621"/>
                <a:gd name="connsiteX156" fmla="*/ 1116309 w 1163377"/>
                <a:gd name="connsiteY156" fmla="*/ 233566 h 1161621"/>
                <a:gd name="connsiteX157" fmla="*/ 1117850 w 1163377"/>
                <a:gd name="connsiteY157" fmla="*/ 220787 h 1161621"/>
                <a:gd name="connsiteX158" fmla="*/ 1142979 w 1163377"/>
                <a:gd name="connsiteY158" fmla="*/ 186604 h 1161621"/>
                <a:gd name="connsiteX159" fmla="*/ 1163378 w 1163377"/>
                <a:gd name="connsiteY159" fmla="*/ 177422 h 1161621"/>
                <a:gd name="connsiteX160" fmla="*/ 1138292 w 1163377"/>
                <a:gd name="connsiteY160" fmla="*/ 136903 h 116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163377" h="1161621">
                  <a:moveTo>
                    <a:pt x="1138356" y="137053"/>
                  </a:moveTo>
                  <a:cubicBezTo>
                    <a:pt x="1136622" y="134270"/>
                    <a:pt x="1135552" y="131124"/>
                    <a:pt x="1135209" y="127870"/>
                  </a:cubicBezTo>
                  <a:lnTo>
                    <a:pt x="1132898" y="105867"/>
                  </a:lnTo>
                  <a:cubicBezTo>
                    <a:pt x="1132020" y="97583"/>
                    <a:pt x="1126519" y="90541"/>
                    <a:pt x="1118685" y="87694"/>
                  </a:cubicBezTo>
                  <a:lnTo>
                    <a:pt x="1096767" y="79732"/>
                  </a:lnTo>
                  <a:cubicBezTo>
                    <a:pt x="1089275" y="77013"/>
                    <a:pt x="1083860" y="70399"/>
                    <a:pt x="1082683" y="62501"/>
                  </a:cubicBezTo>
                  <a:lnTo>
                    <a:pt x="1080992" y="51221"/>
                  </a:lnTo>
                  <a:cubicBezTo>
                    <a:pt x="1079386" y="40561"/>
                    <a:pt x="1070247" y="32685"/>
                    <a:pt x="1059459" y="32685"/>
                  </a:cubicBezTo>
                  <a:cubicBezTo>
                    <a:pt x="1052502" y="32685"/>
                    <a:pt x="1045952" y="29345"/>
                    <a:pt x="1041864" y="23716"/>
                  </a:cubicBezTo>
                  <a:lnTo>
                    <a:pt x="1041736" y="23545"/>
                  </a:lnTo>
                  <a:cubicBezTo>
                    <a:pt x="1035679" y="15218"/>
                    <a:pt x="1024591" y="12265"/>
                    <a:pt x="1015194" y="16503"/>
                  </a:cubicBezTo>
                  <a:lnTo>
                    <a:pt x="997686" y="24379"/>
                  </a:lnTo>
                  <a:cubicBezTo>
                    <a:pt x="991970" y="26948"/>
                    <a:pt x="985442" y="26926"/>
                    <a:pt x="979748" y="24337"/>
                  </a:cubicBezTo>
                  <a:lnTo>
                    <a:pt x="926216" y="0"/>
                  </a:lnTo>
                  <a:lnTo>
                    <a:pt x="885826" y="19628"/>
                  </a:lnTo>
                  <a:cubicBezTo>
                    <a:pt x="879854" y="22518"/>
                    <a:pt x="875251" y="27654"/>
                    <a:pt x="873026" y="33904"/>
                  </a:cubicBezTo>
                  <a:lnTo>
                    <a:pt x="860483" y="68858"/>
                  </a:lnTo>
                  <a:cubicBezTo>
                    <a:pt x="854917" y="84398"/>
                    <a:pt x="836231" y="90562"/>
                    <a:pt x="822490" y="81423"/>
                  </a:cubicBezTo>
                  <a:lnTo>
                    <a:pt x="794279" y="62630"/>
                  </a:lnTo>
                  <a:cubicBezTo>
                    <a:pt x="782120" y="54517"/>
                    <a:pt x="766666" y="66696"/>
                    <a:pt x="771718" y="80416"/>
                  </a:cubicBezTo>
                  <a:lnTo>
                    <a:pt x="784389" y="114899"/>
                  </a:lnTo>
                  <a:cubicBezTo>
                    <a:pt x="790254" y="130867"/>
                    <a:pt x="777540" y="147498"/>
                    <a:pt x="760609" y="146043"/>
                  </a:cubicBezTo>
                  <a:cubicBezTo>
                    <a:pt x="752583" y="145358"/>
                    <a:pt x="744941" y="149703"/>
                    <a:pt x="741452" y="156959"/>
                  </a:cubicBezTo>
                  <a:lnTo>
                    <a:pt x="739783" y="160405"/>
                  </a:lnTo>
                  <a:cubicBezTo>
                    <a:pt x="734303" y="171771"/>
                    <a:pt x="719427" y="174639"/>
                    <a:pt x="710116" y="166120"/>
                  </a:cubicBezTo>
                  <a:lnTo>
                    <a:pt x="698964" y="155889"/>
                  </a:lnTo>
                  <a:cubicBezTo>
                    <a:pt x="686635" y="144587"/>
                    <a:pt x="667992" y="143774"/>
                    <a:pt x="654742" y="153941"/>
                  </a:cubicBezTo>
                  <a:lnTo>
                    <a:pt x="652730" y="155482"/>
                  </a:lnTo>
                  <a:cubicBezTo>
                    <a:pt x="641964" y="163723"/>
                    <a:pt x="627388" y="164900"/>
                    <a:pt x="615444" y="158479"/>
                  </a:cubicBezTo>
                  <a:lnTo>
                    <a:pt x="615444" y="158479"/>
                  </a:lnTo>
                  <a:cubicBezTo>
                    <a:pt x="604720" y="152699"/>
                    <a:pt x="591728" y="153021"/>
                    <a:pt x="581282" y="159335"/>
                  </a:cubicBezTo>
                  <a:lnTo>
                    <a:pt x="537039" y="186091"/>
                  </a:lnTo>
                  <a:lnTo>
                    <a:pt x="476315" y="222521"/>
                  </a:lnTo>
                  <a:cubicBezTo>
                    <a:pt x="470214" y="226181"/>
                    <a:pt x="462487" y="221793"/>
                    <a:pt x="462487" y="214687"/>
                  </a:cubicBezTo>
                  <a:lnTo>
                    <a:pt x="462487" y="197414"/>
                  </a:lnTo>
                  <a:cubicBezTo>
                    <a:pt x="462487" y="189601"/>
                    <a:pt x="453326" y="185405"/>
                    <a:pt x="447397" y="190479"/>
                  </a:cubicBezTo>
                  <a:lnTo>
                    <a:pt x="348594" y="275155"/>
                  </a:lnTo>
                  <a:cubicBezTo>
                    <a:pt x="345105" y="278151"/>
                    <a:pt x="342836" y="282325"/>
                    <a:pt x="342237" y="286906"/>
                  </a:cubicBezTo>
                  <a:lnTo>
                    <a:pt x="338684" y="314303"/>
                  </a:lnTo>
                  <a:cubicBezTo>
                    <a:pt x="336137" y="333932"/>
                    <a:pt x="308803" y="336564"/>
                    <a:pt x="302553" y="317792"/>
                  </a:cubicBezTo>
                  <a:lnTo>
                    <a:pt x="281791" y="255527"/>
                  </a:lnTo>
                  <a:cubicBezTo>
                    <a:pt x="276226" y="238852"/>
                    <a:pt x="256276" y="232132"/>
                    <a:pt x="241764" y="242020"/>
                  </a:cubicBezTo>
                  <a:lnTo>
                    <a:pt x="237740" y="244760"/>
                  </a:lnTo>
                  <a:cubicBezTo>
                    <a:pt x="229264" y="250540"/>
                    <a:pt x="218198" y="250903"/>
                    <a:pt x="209358" y="245681"/>
                  </a:cubicBezTo>
                  <a:lnTo>
                    <a:pt x="184058" y="230719"/>
                  </a:lnTo>
                  <a:cubicBezTo>
                    <a:pt x="179456" y="228001"/>
                    <a:pt x="174104" y="226738"/>
                    <a:pt x="168775" y="227101"/>
                  </a:cubicBezTo>
                  <a:lnTo>
                    <a:pt x="136689" y="229306"/>
                  </a:lnTo>
                  <a:cubicBezTo>
                    <a:pt x="124553" y="230141"/>
                    <a:pt x="113808" y="221515"/>
                    <a:pt x="112010" y="209486"/>
                  </a:cubicBezTo>
                  <a:lnTo>
                    <a:pt x="108093" y="183222"/>
                  </a:lnTo>
                  <a:lnTo>
                    <a:pt x="69137" y="212118"/>
                  </a:lnTo>
                  <a:cubicBezTo>
                    <a:pt x="65776" y="214623"/>
                    <a:pt x="62737" y="217534"/>
                    <a:pt x="60104" y="220809"/>
                  </a:cubicBezTo>
                  <a:lnTo>
                    <a:pt x="29967" y="258481"/>
                  </a:lnTo>
                  <a:lnTo>
                    <a:pt x="53918" y="280934"/>
                  </a:lnTo>
                  <a:cubicBezTo>
                    <a:pt x="60532" y="287141"/>
                    <a:pt x="65263" y="295082"/>
                    <a:pt x="67553" y="303858"/>
                  </a:cubicBezTo>
                  <a:lnTo>
                    <a:pt x="74167" y="329222"/>
                  </a:lnTo>
                  <a:cubicBezTo>
                    <a:pt x="75729" y="335237"/>
                    <a:pt x="81166" y="339432"/>
                    <a:pt x="87395" y="339432"/>
                  </a:cubicBezTo>
                  <a:cubicBezTo>
                    <a:pt x="99103" y="339432"/>
                    <a:pt x="105396" y="353196"/>
                    <a:pt x="97712" y="362035"/>
                  </a:cubicBezTo>
                  <a:lnTo>
                    <a:pt x="43772" y="424258"/>
                  </a:lnTo>
                  <a:cubicBezTo>
                    <a:pt x="38122" y="430787"/>
                    <a:pt x="37458" y="440269"/>
                    <a:pt x="42189" y="447525"/>
                  </a:cubicBezTo>
                  <a:lnTo>
                    <a:pt x="48289" y="456879"/>
                  </a:lnTo>
                  <a:cubicBezTo>
                    <a:pt x="55545" y="467988"/>
                    <a:pt x="46791" y="482586"/>
                    <a:pt x="33563" y="481408"/>
                  </a:cubicBezTo>
                  <a:lnTo>
                    <a:pt x="17488" y="479996"/>
                  </a:lnTo>
                  <a:cubicBezTo>
                    <a:pt x="7107" y="479075"/>
                    <a:pt x="-278" y="489906"/>
                    <a:pt x="4388" y="499238"/>
                  </a:cubicBezTo>
                  <a:lnTo>
                    <a:pt x="32899" y="556260"/>
                  </a:lnTo>
                  <a:cubicBezTo>
                    <a:pt x="33755" y="557972"/>
                    <a:pt x="34226" y="559856"/>
                    <a:pt x="34290" y="561761"/>
                  </a:cubicBezTo>
                  <a:lnTo>
                    <a:pt x="36217" y="617883"/>
                  </a:lnTo>
                  <a:cubicBezTo>
                    <a:pt x="36281" y="619703"/>
                    <a:pt x="35960" y="621501"/>
                    <a:pt x="35318" y="623192"/>
                  </a:cubicBezTo>
                  <a:lnTo>
                    <a:pt x="921" y="711100"/>
                  </a:lnTo>
                  <a:cubicBezTo>
                    <a:pt x="-899" y="715723"/>
                    <a:pt x="22" y="720989"/>
                    <a:pt x="3297" y="724734"/>
                  </a:cubicBezTo>
                  <a:lnTo>
                    <a:pt x="32771" y="758404"/>
                  </a:lnTo>
                  <a:lnTo>
                    <a:pt x="59698" y="764397"/>
                  </a:lnTo>
                  <a:cubicBezTo>
                    <a:pt x="66675" y="765938"/>
                    <a:pt x="73932" y="763691"/>
                    <a:pt x="78790" y="758489"/>
                  </a:cubicBezTo>
                  <a:cubicBezTo>
                    <a:pt x="82879" y="754101"/>
                    <a:pt x="88465" y="751447"/>
                    <a:pt x="94458" y="751683"/>
                  </a:cubicBezTo>
                  <a:lnTo>
                    <a:pt x="144738" y="753781"/>
                  </a:lnTo>
                  <a:cubicBezTo>
                    <a:pt x="150067" y="753995"/>
                    <a:pt x="155054" y="751126"/>
                    <a:pt x="157516" y="746375"/>
                  </a:cubicBezTo>
                  <a:lnTo>
                    <a:pt x="167341" y="727474"/>
                  </a:lnTo>
                  <a:cubicBezTo>
                    <a:pt x="170080" y="722209"/>
                    <a:pt x="175903" y="719277"/>
                    <a:pt x="181767" y="720240"/>
                  </a:cubicBezTo>
                  <a:lnTo>
                    <a:pt x="214216" y="725548"/>
                  </a:lnTo>
                  <a:cubicBezTo>
                    <a:pt x="225432" y="727389"/>
                    <a:pt x="229713" y="741259"/>
                    <a:pt x="221494" y="749093"/>
                  </a:cubicBezTo>
                  <a:lnTo>
                    <a:pt x="186155" y="782762"/>
                  </a:lnTo>
                  <a:cubicBezTo>
                    <a:pt x="183437" y="785352"/>
                    <a:pt x="181874" y="788969"/>
                    <a:pt x="181874" y="792737"/>
                  </a:cubicBezTo>
                  <a:lnTo>
                    <a:pt x="181874" y="831971"/>
                  </a:lnTo>
                  <a:cubicBezTo>
                    <a:pt x="181874" y="842609"/>
                    <a:pt x="193583" y="849095"/>
                    <a:pt x="202594" y="843444"/>
                  </a:cubicBezTo>
                  <a:lnTo>
                    <a:pt x="255549" y="810246"/>
                  </a:lnTo>
                  <a:cubicBezTo>
                    <a:pt x="261521" y="806500"/>
                    <a:pt x="269269" y="807227"/>
                    <a:pt x="274427" y="812022"/>
                  </a:cubicBezTo>
                  <a:lnTo>
                    <a:pt x="293113" y="829360"/>
                  </a:lnTo>
                  <a:cubicBezTo>
                    <a:pt x="299877" y="835653"/>
                    <a:pt x="310323" y="834176"/>
                    <a:pt x="315866" y="826770"/>
                  </a:cubicBezTo>
                  <a:cubicBezTo>
                    <a:pt x="324150" y="815704"/>
                    <a:pt x="341680" y="820092"/>
                    <a:pt x="343757" y="833769"/>
                  </a:cubicBezTo>
                  <a:lnTo>
                    <a:pt x="347331" y="857293"/>
                  </a:lnTo>
                  <a:cubicBezTo>
                    <a:pt x="347802" y="860439"/>
                    <a:pt x="349236" y="863350"/>
                    <a:pt x="351420" y="865640"/>
                  </a:cubicBezTo>
                  <a:lnTo>
                    <a:pt x="393736" y="910440"/>
                  </a:lnTo>
                  <a:cubicBezTo>
                    <a:pt x="395427" y="912238"/>
                    <a:pt x="396454" y="914571"/>
                    <a:pt x="396583" y="917054"/>
                  </a:cubicBezTo>
                  <a:lnTo>
                    <a:pt x="397311" y="929404"/>
                  </a:lnTo>
                  <a:cubicBezTo>
                    <a:pt x="397589" y="934113"/>
                    <a:pt x="400971" y="938073"/>
                    <a:pt x="405573" y="939079"/>
                  </a:cubicBezTo>
                  <a:lnTo>
                    <a:pt x="425115" y="943317"/>
                  </a:lnTo>
                  <a:cubicBezTo>
                    <a:pt x="428454" y="944045"/>
                    <a:pt x="431943" y="943103"/>
                    <a:pt x="434469" y="940792"/>
                  </a:cubicBezTo>
                  <a:lnTo>
                    <a:pt x="458463" y="918809"/>
                  </a:lnTo>
                  <a:cubicBezTo>
                    <a:pt x="462038" y="915534"/>
                    <a:pt x="467389" y="915128"/>
                    <a:pt x="471413" y="917803"/>
                  </a:cubicBezTo>
                  <a:lnTo>
                    <a:pt x="483442" y="925830"/>
                  </a:lnTo>
                  <a:cubicBezTo>
                    <a:pt x="485026" y="926879"/>
                    <a:pt x="486867" y="927499"/>
                    <a:pt x="488751" y="927585"/>
                  </a:cubicBezTo>
                  <a:lnTo>
                    <a:pt x="511182" y="928698"/>
                  </a:lnTo>
                  <a:cubicBezTo>
                    <a:pt x="513195" y="928805"/>
                    <a:pt x="515142" y="929469"/>
                    <a:pt x="516769" y="930646"/>
                  </a:cubicBezTo>
                  <a:lnTo>
                    <a:pt x="534128" y="943039"/>
                  </a:lnTo>
                  <a:cubicBezTo>
                    <a:pt x="541641" y="948411"/>
                    <a:pt x="539094" y="960162"/>
                    <a:pt x="530019" y="961939"/>
                  </a:cubicBezTo>
                  <a:lnTo>
                    <a:pt x="510176" y="965792"/>
                  </a:lnTo>
                  <a:cubicBezTo>
                    <a:pt x="505189" y="966755"/>
                    <a:pt x="501508" y="971208"/>
                    <a:pt x="501658" y="976473"/>
                  </a:cubicBezTo>
                  <a:cubicBezTo>
                    <a:pt x="501807" y="981888"/>
                    <a:pt x="506302" y="986191"/>
                    <a:pt x="511696" y="986640"/>
                  </a:cubicBezTo>
                  <a:lnTo>
                    <a:pt x="518653" y="987218"/>
                  </a:lnTo>
                  <a:cubicBezTo>
                    <a:pt x="532694" y="988395"/>
                    <a:pt x="539886" y="1004641"/>
                    <a:pt x="531281" y="1015814"/>
                  </a:cubicBezTo>
                  <a:lnTo>
                    <a:pt x="526037" y="1022621"/>
                  </a:lnTo>
                  <a:cubicBezTo>
                    <a:pt x="523918" y="1025382"/>
                    <a:pt x="522634" y="1028700"/>
                    <a:pt x="522399" y="1032189"/>
                  </a:cubicBezTo>
                  <a:lnTo>
                    <a:pt x="518439" y="1086556"/>
                  </a:lnTo>
                  <a:cubicBezTo>
                    <a:pt x="517604" y="1098115"/>
                    <a:pt x="522441" y="1109352"/>
                    <a:pt x="531388" y="1116672"/>
                  </a:cubicBezTo>
                  <a:lnTo>
                    <a:pt x="532673" y="1117721"/>
                  </a:lnTo>
                  <a:cubicBezTo>
                    <a:pt x="542390" y="1125662"/>
                    <a:pt x="547185" y="1138141"/>
                    <a:pt x="545323" y="1150534"/>
                  </a:cubicBezTo>
                  <a:lnTo>
                    <a:pt x="544060" y="1158925"/>
                  </a:lnTo>
                  <a:lnTo>
                    <a:pt x="543139" y="1161622"/>
                  </a:lnTo>
                  <a:cubicBezTo>
                    <a:pt x="555383" y="1157619"/>
                    <a:pt x="565079" y="1148158"/>
                    <a:pt x="569360" y="1136001"/>
                  </a:cubicBezTo>
                  <a:cubicBezTo>
                    <a:pt x="573149" y="1125256"/>
                    <a:pt x="581218" y="1116522"/>
                    <a:pt x="591642" y="1111899"/>
                  </a:cubicBezTo>
                  <a:lnTo>
                    <a:pt x="639053" y="1090816"/>
                  </a:lnTo>
                  <a:cubicBezTo>
                    <a:pt x="647444" y="1087091"/>
                    <a:pt x="654379" y="1080670"/>
                    <a:pt x="658724" y="1072579"/>
                  </a:cubicBezTo>
                  <a:lnTo>
                    <a:pt x="691344" y="1012005"/>
                  </a:lnTo>
                  <a:cubicBezTo>
                    <a:pt x="694576" y="1005990"/>
                    <a:pt x="701276" y="1002651"/>
                    <a:pt x="708018" y="1003699"/>
                  </a:cubicBezTo>
                  <a:cubicBezTo>
                    <a:pt x="717008" y="1005090"/>
                    <a:pt x="725377" y="998776"/>
                    <a:pt x="726512" y="989744"/>
                  </a:cubicBezTo>
                  <a:lnTo>
                    <a:pt x="727989" y="977950"/>
                  </a:lnTo>
                  <a:cubicBezTo>
                    <a:pt x="728460" y="974204"/>
                    <a:pt x="727603" y="970394"/>
                    <a:pt x="725549" y="967205"/>
                  </a:cubicBezTo>
                  <a:lnTo>
                    <a:pt x="717479" y="954662"/>
                  </a:lnTo>
                  <a:cubicBezTo>
                    <a:pt x="712984" y="947663"/>
                    <a:pt x="714547" y="938373"/>
                    <a:pt x="721096" y="933215"/>
                  </a:cubicBezTo>
                  <a:lnTo>
                    <a:pt x="760309" y="902413"/>
                  </a:lnTo>
                  <a:cubicBezTo>
                    <a:pt x="765746" y="898154"/>
                    <a:pt x="768250" y="891133"/>
                    <a:pt x="766752" y="884391"/>
                  </a:cubicBezTo>
                  <a:lnTo>
                    <a:pt x="765532" y="878933"/>
                  </a:lnTo>
                  <a:cubicBezTo>
                    <a:pt x="763049" y="867717"/>
                    <a:pt x="771568" y="857079"/>
                    <a:pt x="783063" y="857079"/>
                  </a:cubicBezTo>
                  <a:cubicBezTo>
                    <a:pt x="787836" y="857079"/>
                    <a:pt x="792395" y="855195"/>
                    <a:pt x="795755" y="851813"/>
                  </a:cubicBezTo>
                  <a:lnTo>
                    <a:pt x="851835" y="795734"/>
                  </a:lnTo>
                  <a:cubicBezTo>
                    <a:pt x="858171" y="789398"/>
                    <a:pt x="868252" y="788777"/>
                    <a:pt x="875316" y="794299"/>
                  </a:cubicBezTo>
                  <a:lnTo>
                    <a:pt x="900081" y="813670"/>
                  </a:lnTo>
                  <a:cubicBezTo>
                    <a:pt x="906930" y="819021"/>
                    <a:pt x="916648" y="818636"/>
                    <a:pt x="923048" y="812729"/>
                  </a:cubicBezTo>
                  <a:lnTo>
                    <a:pt x="934627" y="802048"/>
                  </a:lnTo>
                  <a:cubicBezTo>
                    <a:pt x="937881" y="799051"/>
                    <a:pt x="939893" y="794963"/>
                    <a:pt x="940257" y="790553"/>
                  </a:cubicBezTo>
                  <a:lnTo>
                    <a:pt x="942333" y="766730"/>
                  </a:lnTo>
                  <a:cubicBezTo>
                    <a:pt x="943211" y="756713"/>
                    <a:pt x="952222" y="749414"/>
                    <a:pt x="962197" y="750677"/>
                  </a:cubicBezTo>
                  <a:lnTo>
                    <a:pt x="962197" y="750677"/>
                  </a:lnTo>
                  <a:cubicBezTo>
                    <a:pt x="971187" y="751811"/>
                    <a:pt x="979577" y="745968"/>
                    <a:pt x="981654" y="737149"/>
                  </a:cubicBezTo>
                  <a:lnTo>
                    <a:pt x="983858" y="727796"/>
                  </a:lnTo>
                  <a:cubicBezTo>
                    <a:pt x="985485" y="720904"/>
                    <a:pt x="991029" y="715638"/>
                    <a:pt x="998006" y="714396"/>
                  </a:cubicBezTo>
                  <a:lnTo>
                    <a:pt x="1036577" y="707504"/>
                  </a:lnTo>
                  <a:cubicBezTo>
                    <a:pt x="1042549" y="706434"/>
                    <a:pt x="1047579" y="702388"/>
                    <a:pt x="1049870" y="696759"/>
                  </a:cubicBezTo>
                  <a:lnTo>
                    <a:pt x="1062113" y="666836"/>
                  </a:lnTo>
                  <a:cubicBezTo>
                    <a:pt x="1064168" y="661827"/>
                    <a:pt x="1063804" y="656176"/>
                    <a:pt x="1061171" y="651446"/>
                  </a:cubicBezTo>
                  <a:lnTo>
                    <a:pt x="940557" y="436181"/>
                  </a:lnTo>
                  <a:cubicBezTo>
                    <a:pt x="933964" y="424408"/>
                    <a:pt x="941220" y="409660"/>
                    <a:pt x="954577" y="407713"/>
                  </a:cubicBezTo>
                  <a:lnTo>
                    <a:pt x="1003764" y="400521"/>
                  </a:lnTo>
                  <a:cubicBezTo>
                    <a:pt x="1010293" y="399558"/>
                    <a:pt x="1015879" y="395341"/>
                    <a:pt x="1018555" y="389326"/>
                  </a:cubicBezTo>
                  <a:lnTo>
                    <a:pt x="1057275" y="302659"/>
                  </a:lnTo>
                  <a:cubicBezTo>
                    <a:pt x="1058388" y="300155"/>
                    <a:pt x="1060037" y="297908"/>
                    <a:pt x="1062091" y="296088"/>
                  </a:cubicBezTo>
                  <a:lnTo>
                    <a:pt x="1102075" y="260728"/>
                  </a:lnTo>
                  <a:cubicBezTo>
                    <a:pt x="1109995" y="253729"/>
                    <a:pt x="1115068" y="244054"/>
                    <a:pt x="1116309" y="233566"/>
                  </a:cubicBezTo>
                  <a:lnTo>
                    <a:pt x="1117850" y="220787"/>
                  </a:lnTo>
                  <a:cubicBezTo>
                    <a:pt x="1119648" y="205783"/>
                    <a:pt x="1129173" y="192811"/>
                    <a:pt x="1142979" y="186604"/>
                  </a:cubicBezTo>
                  <a:lnTo>
                    <a:pt x="1163378" y="177422"/>
                  </a:lnTo>
                  <a:lnTo>
                    <a:pt x="1138292" y="136903"/>
                  </a:lnTo>
                  <a:close/>
                </a:path>
              </a:pathLst>
            </a:custGeom>
            <a:solidFill>
              <a:srgbClr val="026B9E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26" name="Freeform: Shape 83">
              <a:extLst>
                <a:ext uri="{FF2B5EF4-FFF2-40B4-BE49-F238E27FC236}">
                  <a16:creationId xmlns:a16="http://schemas.microsoft.com/office/drawing/2014/main" id="{A31A693F-4D72-8963-AB56-914F0BC13487}"/>
                </a:ext>
              </a:extLst>
            </p:cNvPr>
            <p:cNvSpPr/>
            <p:nvPr/>
          </p:nvSpPr>
          <p:spPr>
            <a:xfrm>
              <a:off x="3738159" y="5083893"/>
              <a:ext cx="204499" cy="175015"/>
            </a:xfrm>
            <a:custGeom>
              <a:avLst/>
              <a:gdLst>
                <a:gd name="connsiteX0" fmla="*/ 65327 w 222167"/>
                <a:gd name="connsiteY0" fmla="*/ 0 h 190135"/>
                <a:gd name="connsiteX1" fmla="*/ 30395 w 222167"/>
                <a:gd name="connsiteY1" fmla="*/ 15540 h 190135"/>
                <a:gd name="connsiteX2" fmla="*/ 5715 w 222167"/>
                <a:gd name="connsiteY2" fmla="*/ 45356 h 190135"/>
                <a:gd name="connsiteX3" fmla="*/ 0 w 222167"/>
                <a:gd name="connsiteY3" fmla="*/ 69778 h 190135"/>
                <a:gd name="connsiteX4" fmla="*/ 63957 w 222167"/>
                <a:gd name="connsiteY4" fmla="*/ 127464 h 190135"/>
                <a:gd name="connsiteX5" fmla="*/ 83692 w 222167"/>
                <a:gd name="connsiteY5" fmla="*/ 136989 h 190135"/>
                <a:gd name="connsiteX6" fmla="*/ 107280 w 222167"/>
                <a:gd name="connsiteY6" fmla="*/ 150516 h 190135"/>
                <a:gd name="connsiteX7" fmla="*/ 118688 w 222167"/>
                <a:gd name="connsiteY7" fmla="*/ 164215 h 190135"/>
                <a:gd name="connsiteX8" fmla="*/ 137974 w 222167"/>
                <a:gd name="connsiteY8" fmla="*/ 176758 h 190135"/>
                <a:gd name="connsiteX9" fmla="*/ 184785 w 222167"/>
                <a:gd name="connsiteY9" fmla="*/ 190136 h 190135"/>
                <a:gd name="connsiteX10" fmla="*/ 200068 w 222167"/>
                <a:gd name="connsiteY10" fmla="*/ 186305 h 190135"/>
                <a:gd name="connsiteX11" fmla="*/ 219503 w 222167"/>
                <a:gd name="connsiteY11" fmla="*/ 164344 h 190135"/>
                <a:gd name="connsiteX12" fmla="*/ 221965 w 222167"/>
                <a:gd name="connsiteY12" fmla="*/ 144737 h 190135"/>
                <a:gd name="connsiteX13" fmla="*/ 213039 w 222167"/>
                <a:gd name="connsiteY13" fmla="*/ 121770 h 190135"/>
                <a:gd name="connsiteX14" fmla="*/ 183287 w 222167"/>
                <a:gd name="connsiteY14" fmla="*/ 96427 h 190135"/>
                <a:gd name="connsiteX15" fmla="*/ 182966 w 222167"/>
                <a:gd name="connsiteY15" fmla="*/ 66910 h 190135"/>
                <a:gd name="connsiteX16" fmla="*/ 204520 w 222167"/>
                <a:gd name="connsiteY16" fmla="*/ 47754 h 190135"/>
                <a:gd name="connsiteX17" fmla="*/ 141655 w 222167"/>
                <a:gd name="connsiteY17" fmla="*/ 4645 h 190135"/>
                <a:gd name="connsiteX18" fmla="*/ 116976 w 222167"/>
                <a:gd name="connsiteY18" fmla="*/ 2333 h 190135"/>
                <a:gd name="connsiteX19" fmla="*/ 97797 w 222167"/>
                <a:gd name="connsiteY19" fmla="*/ 10767 h 190135"/>
                <a:gd name="connsiteX20" fmla="*/ 65348 w 222167"/>
                <a:gd name="connsiteY20" fmla="*/ 0 h 19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167" h="190135">
                  <a:moveTo>
                    <a:pt x="65327" y="0"/>
                  </a:moveTo>
                  <a:lnTo>
                    <a:pt x="30395" y="15540"/>
                  </a:lnTo>
                  <a:cubicBezTo>
                    <a:pt x="17958" y="21062"/>
                    <a:pt x="8819" y="32107"/>
                    <a:pt x="5715" y="45356"/>
                  </a:cubicBezTo>
                  <a:lnTo>
                    <a:pt x="0" y="69778"/>
                  </a:lnTo>
                  <a:lnTo>
                    <a:pt x="63957" y="127464"/>
                  </a:lnTo>
                  <a:cubicBezTo>
                    <a:pt x="69501" y="132451"/>
                    <a:pt x="76350" y="135769"/>
                    <a:pt x="83692" y="136989"/>
                  </a:cubicBezTo>
                  <a:cubicBezTo>
                    <a:pt x="92917" y="138530"/>
                    <a:pt x="101286" y="143324"/>
                    <a:pt x="107280" y="150516"/>
                  </a:cubicBezTo>
                  <a:lnTo>
                    <a:pt x="118688" y="164215"/>
                  </a:lnTo>
                  <a:cubicBezTo>
                    <a:pt x="123718" y="170230"/>
                    <a:pt x="130418" y="174618"/>
                    <a:pt x="137974" y="176758"/>
                  </a:cubicBezTo>
                  <a:lnTo>
                    <a:pt x="184785" y="190136"/>
                  </a:lnTo>
                  <a:lnTo>
                    <a:pt x="200068" y="186305"/>
                  </a:lnTo>
                  <a:cubicBezTo>
                    <a:pt x="210449" y="183693"/>
                    <a:pt x="218176" y="174982"/>
                    <a:pt x="219503" y="164344"/>
                  </a:cubicBezTo>
                  <a:lnTo>
                    <a:pt x="221965" y="144737"/>
                  </a:lnTo>
                  <a:cubicBezTo>
                    <a:pt x="223056" y="136068"/>
                    <a:pt x="219696" y="127421"/>
                    <a:pt x="213039" y="121770"/>
                  </a:cubicBezTo>
                  <a:lnTo>
                    <a:pt x="183287" y="96427"/>
                  </a:lnTo>
                  <a:cubicBezTo>
                    <a:pt x="174233" y="88722"/>
                    <a:pt x="174104" y="74809"/>
                    <a:pt x="182966" y="66910"/>
                  </a:cubicBezTo>
                  <a:lnTo>
                    <a:pt x="204520" y="47754"/>
                  </a:lnTo>
                  <a:lnTo>
                    <a:pt x="141655" y="4645"/>
                  </a:lnTo>
                  <a:cubicBezTo>
                    <a:pt x="134377" y="-343"/>
                    <a:pt x="125045" y="-1220"/>
                    <a:pt x="116976" y="2333"/>
                  </a:cubicBezTo>
                  <a:lnTo>
                    <a:pt x="97797" y="10767"/>
                  </a:lnTo>
                  <a:cubicBezTo>
                    <a:pt x="85811" y="16032"/>
                    <a:pt x="71791" y="11387"/>
                    <a:pt x="65348" y="0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27" name="Freeform: Shape 84">
              <a:extLst>
                <a:ext uri="{FF2B5EF4-FFF2-40B4-BE49-F238E27FC236}">
                  <a16:creationId xmlns:a16="http://schemas.microsoft.com/office/drawing/2014/main" id="{D3565B2E-2D29-8DF7-2021-2D3776638061}"/>
                </a:ext>
              </a:extLst>
            </p:cNvPr>
            <p:cNvSpPr/>
            <p:nvPr/>
          </p:nvSpPr>
          <p:spPr>
            <a:xfrm>
              <a:off x="3798349" y="4939460"/>
              <a:ext cx="244846" cy="188388"/>
            </a:xfrm>
            <a:custGeom>
              <a:avLst/>
              <a:gdLst>
                <a:gd name="connsiteX0" fmla="*/ 241700 w 265999"/>
                <a:gd name="connsiteY0" fmla="*/ 58429 h 204664"/>
                <a:gd name="connsiteX1" fmla="*/ 210685 w 265999"/>
                <a:gd name="connsiteY1" fmla="*/ 67376 h 204664"/>
                <a:gd name="connsiteX2" fmla="*/ 183736 w 265999"/>
                <a:gd name="connsiteY2" fmla="*/ 53057 h 204664"/>
                <a:gd name="connsiteX3" fmla="*/ 179327 w 265999"/>
                <a:gd name="connsiteY3" fmla="*/ 39443 h 204664"/>
                <a:gd name="connsiteX4" fmla="*/ 173398 w 265999"/>
                <a:gd name="connsiteY4" fmla="*/ 44495 h 204664"/>
                <a:gd name="connsiteX5" fmla="*/ 133992 w 265999"/>
                <a:gd name="connsiteY5" fmla="*/ 43510 h 204664"/>
                <a:gd name="connsiteX6" fmla="*/ 129026 w 265999"/>
                <a:gd name="connsiteY6" fmla="*/ 40470 h 204664"/>
                <a:gd name="connsiteX7" fmla="*/ 109355 w 265999"/>
                <a:gd name="connsiteY7" fmla="*/ 4533 h 204664"/>
                <a:gd name="connsiteX8" fmla="*/ 93152 w 265999"/>
                <a:gd name="connsiteY8" fmla="*/ 6951 h 204664"/>
                <a:gd name="connsiteX9" fmla="*/ 87394 w 265999"/>
                <a:gd name="connsiteY9" fmla="*/ 34627 h 204664"/>
                <a:gd name="connsiteX10" fmla="*/ 72240 w 265999"/>
                <a:gd name="connsiteY10" fmla="*/ 38544 h 204664"/>
                <a:gd name="connsiteX11" fmla="*/ 50729 w 265999"/>
                <a:gd name="connsiteY11" fmla="*/ 13587 h 204664"/>
                <a:gd name="connsiteX12" fmla="*/ 44543 w 265999"/>
                <a:gd name="connsiteY12" fmla="*/ 10568 h 204664"/>
                <a:gd name="connsiteX13" fmla="*/ 28768 w 265999"/>
                <a:gd name="connsiteY13" fmla="*/ 9820 h 204664"/>
                <a:gd name="connsiteX14" fmla="*/ 22839 w 265999"/>
                <a:gd name="connsiteY14" fmla="*/ 17868 h 204664"/>
                <a:gd name="connsiteX15" fmla="*/ 17274 w 265999"/>
                <a:gd name="connsiteY15" fmla="*/ 26857 h 204664"/>
                <a:gd name="connsiteX16" fmla="*/ 26991 w 265999"/>
                <a:gd name="connsiteY16" fmla="*/ 46271 h 204664"/>
                <a:gd name="connsiteX17" fmla="*/ 41696 w 265999"/>
                <a:gd name="connsiteY17" fmla="*/ 60163 h 204664"/>
                <a:gd name="connsiteX18" fmla="*/ 39063 w 265999"/>
                <a:gd name="connsiteY18" fmla="*/ 76815 h 204664"/>
                <a:gd name="connsiteX19" fmla="*/ 25215 w 265999"/>
                <a:gd name="connsiteY19" fmla="*/ 107980 h 204664"/>
                <a:gd name="connsiteX20" fmla="*/ 22025 w 265999"/>
                <a:gd name="connsiteY20" fmla="*/ 123028 h 204664"/>
                <a:gd name="connsiteX21" fmla="*/ 0 w 265999"/>
                <a:gd name="connsiteY21" fmla="*/ 156911 h 204664"/>
                <a:gd name="connsiteX22" fmla="*/ 32449 w 265999"/>
                <a:gd name="connsiteY22" fmla="*/ 167678 h 204664"/>
                <a:gd name="connsiteX23" fmla="*/ 51628 w 265999"/>
                <a:gd name="connsiteY23" fmla="*/ 159244 h 204664"/>
                <a:gd name="connsiteX24" fmla="*/ 76307 w 265999"/>
                <a:gd name="connsiteY24" fmla="*/ 161556 h 204664"/>
                <a:gd name="connsiteX25" fmla="*/ 139172 w 265999"/>
                <a:gd name="connsiteY25" fmla="*/ 204665 h 204664"/>
                <a:gd name="connsiteX26" fmla="*/ 149682 w 265999"/>
                <a:gd name="connsiteY26" fmla="*/ 198093 h 204664"/>
                <a:gd name="connsiteX27" fmla="*/ 153256 w 265999"/>
                <a:gd name="connsiteY27" fmla="*/ 171402 h 204664"/>
                <a:gd name="connsiteX28" fmla="*/ 148740 w 265999"/>
                <a:gd name="connsiteY28" fmla="*/ 166500 h 204664"/>
                <a:gd name="connsiteX29" fmla="*/ 153256 w 265999"/>
                <a:gd name="connsiteY29" fmla="*/ 139252 h 204664"/>
                <a:gd name="connsiteX30" fmla="*/ 173398 w 265999"/>
                <a:gd name="connsiteY30" fmla="*/ 128315 h 204664"/>
                <a:gd name="connsiteX31" fmla="*/ 194246 w 265999"/>
                <a:gd name="connsiteY31" fmla="*/ 124762 h 204664"/>
                <a:gd name="connsiteX32" fmla="*/ 228044 w 265999"/>
                <a:gd name="connsiteY32" fmla="*/ 130241 h 204664"/>
                <a:gd name="connsiteX33" fmla="*/ 243198 w 265999"/>
                <a:gd name="connsiteY33" fmla="*/ 129128 h 204664"/>
                <a:gd name="connsiteX34" fmla="*/ 265972 w 265999"/>
                <a:gd name="connsiteY34" fmla="*/ 96593 h 204664"/>
                <a:gd name="connsiteX35" fmla="*/ 265095 w 265999"/>
                <a:gd name="connsiteY35" fmla="*/ 75274 h 204664"/>
                <a:gd name="connsiteX36" fmla="*/ 241700 w 265999"/>
                <a:gd name="connsiteY36" fmla="*/ 58408 h 20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5999" h="204664">
                  <a:moveTo>
                    <a:pt x="241700" y="58429"/>
                  </a:moveTo>
                  <a:lnTo>
                    <a:pt x="210685" y="67376"/>
                  </a:lnTo>
                  <a:cubicBezTo>
                    <a:pt x="199319" y="70651"/>
                    <a:pt x="187375" y="64315"/>
                    <a:pt x="183736" y="53057"/>
                  </a:cubicBezTo>
                  <a:lnTo>
                    <a:pt x="179327" y="39443"/>
                  </a:lnTo>
                  <a:cubicBezTo>
                    <a:pt x="178942" y="42183"/>
                    <a:pt x="176630" y="44580"/>
                    <a:pt x="173398" y="44495"/>
                  </a:cubicBezTo>
                  <a:lnTo>
                    <a:pt x="133992" y="43510"/>
                  </a:lnTo>
                  <a:cubicBezTo>
                    <a:pt x="131916" y="43467"/>
                    <a:pt x="130011" y="42311"/>
                    <a:pt x="129026" y="40470"/>
                  </a:cubicBezTo>
                  <a:lnTo>
                    <a:pt x="109355" y="4533"/>
                  </a:lnTo>
                  <a:cubicBezTo>
                    <a:pt x="105460" y="-2574"/>
                    <a:pt x="94801" y="-990"/>
                    <a:pt x="93152" y="6951"/>
                  </a:cubicBezTo>
                  <a:lnTo>
                    <a:pt x="87394" y="34627"/>
                  </a:lnTo>
                  <a:cubicBezTo>
                    <a:pt x="85918" y="41712"/>
                    <a:pt x="76970" y="44024"/>
                    <a:pt x="72240" y="38544"/>
                  </a:cubicBezTo>
                  <a:lnTo>
                    <a:pt x="50729" y="13587"/>
                  </a:lnTo>
                  <a:cubicBezTo>
                    <a:pt x="49166" y="11767"/>
                    <a:pt x="46919" y="10676"/>
                    <a:pt x="44543" y="10568"/>
                  </a:cubicBezTo>
                  <a:lnTo>
                    <a:pt x="28768" y="9820"/>
                  </a:lnTo>
                  <a:cubicBezTo>
                    <a:pt x="29988" y="13822"/>
                    <a:pt x="27012" y="17868"/>
                    <a:pt x="22839" y="17868"/>
                  </a:cubicBezTo>
                  <a:cubicBezTo>
                    <a:pt x="18215" y="17868"/>
                    <a:pt x="15219" y="22727"/>
                    <a:pt x="17274" y="26857"/>
                  </a:cubicBezTo>
                  <a:lnTo>
                    <a:pt x="26991" y="46271"/>
                  </a:lnTo>
                  <a:lnTo>
                    <a:pt x="41696" y="60163"/>
                  </a:lnTo>
                  <a:cubicBezTo>
                    <a:pt x="46919" y="65086"/>
                    <a:pt x="45549" y="73733"/>
                    <a:pt x="39063" y="76815"/>
                  </a:cubicBezTo>
                  <a:lnTo>
                    <a:pt x="25215" y="107980"/>
                  </a:lnTo>
                  <a:cubicBezTo>
                    <a:pt x="23117" y="112711"/>
                    <a:pt x="22025" y="117848"/>
                    <a:pt x="22025" y="123028"/>
                  </a:cubicBezTo>
                  <a:cubicBezTo>
                    <a:pt x="22025" y="137669"/>
                    <a:pt x="13399" y="150961"/>
                    <a:pt x="0" y="156911"/>
                  </a:cubicBezTo>
                  <a:cubicBezTo>
                    <a:pt x="6443" y="168298"/>
                    <a:pt x="20484" y="172943"/>
                    <a:pt x="32449" y="167678"/>
                  </a:cubicBezTo>
                  <a:lnTo>
                    <a:pt x="51628" y="159244"/>
                  </a:lnTo>
                  <a:cubicBezTo>
                    <a:pt x="59697" y="155691"/>
                    <a:pt x="69051" y="156568"/>
                    <a:pt x="76307" y="161556"/>
                  </a:cubicBezTo>
                  <a:lnTo>
                    <a:pt x="139172" y="204665"/>
                  </a:lnTo>
                  <a:lnTo>
                    <a:pt x="149682" y="198093"/>
                  </a:lnTo>
                  <a:cubicBezTo>
                    <a:pt x="158971" y="192293"/>
                    <a:pt x="160705" y="179450"/>
                    <a:pt x="153256" y="171402"/>
                  </a:cubicBezTo>
                  <a:lnTo>
                    <a:pt x="148740" y="166500"/>
                  </a:lnTo>
                  <a:cubicBezTo>
                    <a:pt x="141013" y="158131"/>
                    <a:pt x="143218" y="144711"/>
                    <a:pt x="153256" y="139252"/>
                  </a:cubicBezTo>
                  <a:lnTo>
                    <a:pt x="173398" y="128315"/>
                  </a:lnTo>
                  <a:cubicBezTo>
                    <a:pt x="179776" y="124847"/>
                    <a:pt x="187097" y="123606"/>
                    <a:pt x="194246" y="124762"/>
                  </a:cubicBezTo>
                  <a:lnTo>
                    <a:pt x="228044" y="130241"/>
                  </a:lnTo>
                  <a:cubicBezTo>
                    <a:pt x="233116" y="131054"/>
                    <a:pt x="238318" y="130691"/>
                    <a:pt x="243198" y="129128"/>
                  </a:cubicBezTo>
                  <a:cubicBezTo>
                    <a:pt x="257261" y="124654"/>
                    <a:pt x="266572" y="111341"/>
                    <a:pt x="265972" y="96593"/>
                  </a:cubicBezTo>
                  <a:lnTo>
                    <a:pt x="265095" y="75274"/>
                  </a:lnTo>
                  <a:cubicBezTo>
                    <a:pt x="264602" y="63395"/>
                    <a:pt x="253130" y="55133"/>
                    <a:pt x="241700" y="58408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026" name="Graphic 6">
              <a:extLst>
                <a:ext uri="{FF2B5EF4-FFF2-40B4-BE49-F238E27FC236}">
                  <a16:creationId xmlns:a16="http://schemas.microsoft.com/office/drawing/2014/main" id="{6AFB6404-0330-6F60-7D8E-EDC55EC83329}"/>
                </a:ext>
              </a:extLst>
            </p:cNvPr>
            <p:cNvGrpSpPr/>
            <p:nvPr/>
          </p:nvGrpSpPr>
          <p:grpSpPr>
            <a:xfrm>
              <a:off x="3900529" y="5055640"/>
              <a:ext cx="620918" cy="691101"/>
              <a:chOff x="6022907" y="5188920"/>
              <a:chExt cx="674562" cy="750809"/>
            </a:xfrm>
            <a:solidFill>
              <a:srgbClr val="015382"/>
            </a:solidFill>
          </p:grpSpPr>
          <p:sp>
            <p:nvSpPr>
              <p:cNvPr id="1086" name="Freeform: Shape 86">
                <a:extLst>
                  <a:ext uri="{FF2B5EF4-FFF2-40B4-BE49-F238E27FC236}">
                    <a16:creationId xmlns:a16="http://schemas.microsoft.com/office/drawing/2014/main" id="{E940F262-7BBF-F603-94FD-4DFC3397BB86}"/>
                  </a:ext>
                </a:extLst>
              </p:cNvPr>
              <p:cNvSpPr/>
              <p:nvPr/>
            </p:nvSpPr>
            <p:spPr>
              <a:xfrm>
                <a:off x="6225861" y="5713779"/>
                <a:ext cx="1819" cy="4131"/>
              </a:xfrm>
              <a:custGeom>
                <a:avLst/>
                <a:gdLst>
                  <a:gd name="connsiteX0" fmla="*/ 0 w 1819"/>
                  <a:gd name="connsiteY0" fmla="*/ 4131 h 4131"/>
                  <a:gd name="connsiteX1" fmla="*/ 1819 w 1819"/>
                  <a:gd name="connsiteY1" fmla="*/ 0 h 4131"/>
                  <a:gd name="connsiteX2" fmla="*/ 0 w 1819"/>
                  <a:gd name="connsiteY2" fmla="*/ 4131 h 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" h="4131">
                    <a:moveTo>
                      <a:pt x="0" y="4131"/>
                    </a:moveTo>
                    <a:cubicBezTo>
                      <a:pt x="428" y="2697"/>
                      <a:pt x="1049" y="1306"/>
                      <a:pt x="1819" y="0"/>
                    </a:cubicBezTo>
                    <a:cubicBezTo>
                      <a:pt x="1049" y="1306"/>
                      <a:pt x="428" y="2697"/>
                      <a:pt x="0" y="4131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7" name="Freeform: Shape 87">
                <a:extLst>
                  <a:ext uri="{FF2B5EF4-FFF2-40B4-BE49-F238E27FC236}">
                    <a16:creationId xmlns:a16="http://schemas.microsoft.com/office/drawing/2014/main" id="{D5B264A2-1E5E-5255-2DCF-AE77655E9DEB}"/>
                  </a:ext>
                </a:extLst>
              </p:cNvPr>
              <p:cNvSpPr/>
              <p:nvPr/>
            </p:nvSpPr>
            <p:spPr>
              <a:xfrm>
                <a:off x="6225056" y="5720094"/>
                <a:ext cx="1789" cy="12414"/>
              </a:xfrm>
              <a:custGeom>
                <a:avLst/>
                <a:gdLst>
                  <a:gd name="connsiteX0" fmla="*/ 954 w 1789"/>
                  <a:gd name="connsiteY0" fmla="*/ 8947 h 12414"/>
                  <a:gd name="connsiteX1" fmla="*/ 1789 w 1789"/>
                  <a:gd name="connsiteY1" fmla="*/ 12415 h 12414"/>
                  <a:gd name="connsiteX2" fmla="*/ 954 w 1789"/>
                  <a:gd name="connsiteY2" fmla="*/ 8947 h 12414"/>
                  <a:gd name="connsiteX3" fmla="*/ 291 w 1789"/>
                  <a:gd name="connsiteY3" fmla="*/ 0 h 12414"/>
                  <a:gd name="connsiteX4" fmla="*/ 954 w 1789"/>
                  <a:gd name="connsiteY4" fmla="*/ 8947 h 1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" h="12414">
                    <a:moveTo>
                      <a:pt x="954" y="8947"/>
                    </a:moveTo>
                    <a:cubicBezTo>
                      <a:pt x="1340" y="10103"/>
                      <a:pt x="1618" y="11259"/>
                      <a:pt x="1789" y="12415"/>
                    </a:cubicBezTo>
                    <a:cubicBezTo>
                      <a:pt x="1618" y="11259"/>
                      <a:pt x="1361" y="10082"/>
                      <a:pt x="954" y="8947"/>
                    </a:cubicBezTo>
                    <a:cubicBezTo>
                      <a:pt x="-52" y="6036"/>
                      <a:pt x="-244" y="2954"/>
                      <a:pt x="291" y="0"/>
                    </a:cubicBezTo>
                    <a:cubicBezTo>
                      <a:pt x="-223" y="2954"/>
                      <a:pt x="-30" y="6015"/>
                      <a:pt x="954" y="894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8" name="Freeform: Shape 88">
                <a:extLst>
                  <a:ext uri="{FF2B5EF4-FFF2-40B4-BE49-F238E27FC236}">
                    <a16:creationId xmlns:a16="http://schemas.microsoft.com/office/drawing/2014/main" id="{99D23272-8522-FC85-39F2-FD55513EF939}"/>
                  </a:ext>
                </a:extLst>
              </p:cNvPr>
              <p:cNvSpPr/>
              <p:nvPr/>
            </p:nvSpPr>
            <p:spPr>
              <a:xfrm>
                <a:off x="6022907" y="5188920"/>
                <a:ext cx="674562" cy="750809"/>
              </a:xfrm>
              <a:custGeom>
                <a:avLst/>
                <a:gdLst>
                  <a:gd name="connsiteX0" fmla="*/ 87797 w 674562"/>
                  <a:gd name="connsiteY0" fmla="*/ 10959 h 750809"/>
                  <a:gd name="connsiteX1" fmla="*/ 67099 w 674562"/>
                  <a:gd name="connsiteY1" fmla="*/ 0 h 750809"/>
                  <a:gd name="connsiteX2" fmla="*/ 62347 w 674562"/>
                  <a:gd name="connsiteY2" fmla="*/ 2098 h 750809"/>
                  <a:gd name="connsiteX3" fmla="*/ 42205 w 674562"/>
                  <a:gd name="connsiteY3" fmla="*/ 13036 h 750809"/>
                  <a:gd name="connsiteX4" fmla="*/ 37689 w 674562"/>
                  <a:gd name="connsiteY4" fmla="*/ 40283 h 750809"/>
                  <a:gd name="connsiteX5" fmla="*/ 42205 w 674562"/>
                  <a:gd name="connsiteY5" fmla="*/ 45185 h 750809"/>
                  <a:gd name="connsiteX6" fmla="*/ 38631 w 674562"/>
                  <a:gd name="connsiteY6" fmla="*/ 71876 h 750809"/>
                  <a:gd name="connsiteX7" fmla="*/ 28121 w 674562"/>
                  <a:gd name="connsiteY7" fmla="*/ 78448 h 750809"/>
                  <a:gd name="connsiteX8" fmla="*/ 6567 w 674562"/>
                  <a:gd name="connsiteY8" fmla="*/ 97605 h 750809"/>
                  <a:gd name="connsiteX9" fmla="*/ 6888 w 674562"/>
                  <a:gd name="connsiteY9" fmla="*/ 127122 h 750809"/>
                  <a:gd name="connsiteX10" fmla="*/ 36640 w 674562"/>
                  <a:gd name="connsiteY10" fmla="*/ 152464 h 750809"/>
                  <a:gd name="connsiteX11" fmla="*/ 45566 w 674562"/>
                  <a:gd name="connsiteY11" fmla="*/ 175431 h 750809"/>
                  <a:gd name="connsiteX12" fmla="*/ 43104 w 674562"/>
                  <a:gd name="connsiteY12" fmla="*/ 195038 h 750809"/>
                  <a:gd name="connsiteX13" fmla="*/ 23669 w 674562"/>
                  <a:gd name="connsiteY13" fmla="*/ 216999 h 750809"/>
                  <a:gd name="connsiteX14" fmla="*/ 8386 w 674562"/>
                  <a:gd name="connsiteY14" fmla="*/ 220830 h 750809"/>
                  <a:gd name="connsiteX15" fmla="*/ 27115 w 674562"/>
                  <a:gd name="connsiteY15" fmla="*/ 232967 h 750809"/>
                  <a:gd name="connsiteX16" fmla="*/ 36298 w 674562"/>
                  <a:gd name="connsiteY16" fmla="*/ 243861 h 750809"/>
                  <a:gd name="connsiteX17" fmla="*/ 44367 w 674562"/>
                  <a:gd name="connsiteY17" fmla="*/ 260193 h 750809"/>
                  <a:gd name="connsiteX18" fmla="*/ 50232 w 674562"/>
                  <a:gd name="connsiteY18" fmla="*/ 286607 h 750809"/>
                  <a:gd name="connsiteX19" fmla="*/ 51859 w 674562"/>
                  <a:gd name="connsiteY19" fmla="*/ 292043 h 750809"/>
                  <a:gd name="connsiteX20" fmla="*/ 58152 w 674562"/>
                  <a:gd name="connsiteY20" fmla="*/ 308396 h 750809"/>
                  <a:gd name="connsiteX21" fmla="*/ 54770 w 674562"/>
                  <a:gd name="connsiteY21" fmla="*/ 342558 h 750809"/>
                  <a:gd name="connsiteX22" fmla="*/ 31332 w 674562"/>
                  <a:gd name="connsiteY22" fmla="*/ 379566 h 750809"/>
                  <a:gd name="connsiteX23" fmla="*/ 44175 w 674562"/>
                  <a:gd name="connsiteY23" fmla="*/ 393158 h 750809"/>
                  <a:gd name="connsiteX24" fmla="*/ 70160 w 674562"/>
                  <a:gd name="connsiteY24" fmla="*/ 378731 h 750809"/>
                  <a:gd name="connsiteX25" fmla="*/ 80519 w 674562"/>
                  <a:gd name="connsiteY25" fmla="*/ 376034 h 750809"/>
                  <a:gd name="connsiteX26" fmla="*/ 132854 w 674562"/>
                  <a:gd name="connsiteY26" fmla="*/ 376034 h 750809"/>
                  <a:gd name="connsiteX27" fmla="*/ 144048 w 674562"/>
                  <a:gd name="connsiteY27" fmla="*/ 372866 h 750809"/>
                  <a:gd name="connsiteX28" fmla="*/ 174143 w 674562"/>
                  <a:gd name="connsiteY28" fmla="*/ 354352 h 750809"/>
                  <a:gd name="connsiteX29" fmla="*/ 204580 w 674562"/>
                  <a:gd name="connsiteY29" fmla="*/ 363277 h 750809"/>
                  <a:gd name="connsiteX30" fmla="*/ 208989 w 674562"/>
                  <a:gd name="connsiteY30" fmla="*/ 372438 h 750809"/>
                  <a:gd name="connsiteX31" fmla="*/ 220976 w 674562"/>
                  <a:gd name="connsiteY31" fmla="*/ 383269 h 750809"/>
                  <a:gd name="connsiteX32" fmla="*/ 234161 w 674562"/>
                  <a:gd name="connsiteY32" fmla="*/ 388021 h 750809"/>
                  <a:gd name="connsiteX33" fmla="*/ 242830 w 674562"/>
                  <a:gd name="connsiteY33" fmla="*/ 422332 h 750809"/>
                  <a:gd name="connsiteX34" fmla="*/ 207812 w 674562"/>
                  <a:gd name="connsiteY34" fmla="*/ 461460 h 750809"/>
                  <a:gd name="connsiteX35" fmla="*/ 205458 w 674562"/>
                  <a:gd name="connsiteY35" fmla="*/ 499838 h 750809"/>
                  <a:gd name="connsiteX36" fmla="*/ 214191 w 674562"/>
                  <a:gd name="connsiteY36" fmla="*/ 512381 h 750809"/>
                  <a:gd name="connsiteX37" fmla="*/ 250386 w 674562"/>
                  <a:gd name="connsiteY37" fmla="*/ 527899 h 750809"/>
                  <a:gd name="connsiteX38" fmla="*/ 257856 w 674562"/>
                  <a:gd name="connsiteY38" fmla="*/ 529440 h 750809"/>
                  <a:gd name="connsiteX39" fmla="*/ 332108 w 674562"/>
                  <a:gd name="connsiteY39" fmla="*/ 529440 h 750809"/>
                  <a:gd name="connsiteX40" fmla="*/ 346278 w 674562"/>
                  <a:gd name="connsiteY40" fmla="*/ 535797 h 750809"/>
                  <a:gd name="connsiteX41" fmla="*/ 394844 w 674562"/>
                  <a:gd name="connsiteY41" fmla="*/ 590443 h 750809"/>
                  <a:gd name="connsiteX42" fmla="*/ 398655 w 674562"/>
                  <a:gd name="connsiteY42" fmla="*/ 597035 h 750809"/>
                  <a:gd name="connsiteX43" fmla="*/ 410834 w 674562"/>
                  <a:gd name="connsiteY43" fmla="*/ 633552 h 750809"/>
                  <a:gd name="connsiteX44" fmla="*/ 425325 w 674562"/>
                  <a:gd name="connsiteY44" fmla="*/ 646181 h 750809"/>
                  <a:gd name="connsiteX45" fmla="*/ 441849 w 674562"/>
                  <a:gd name="connsiteY45" fmla="*/ 664332 h 750809"/>
                  <a:gd name="connsiteX46" fmla="*/ 442662 w 674562"/>
                  <a:gd name="connsiteY46" fmla="*/ 697787 h 750809"/>
                  <a:gd name="connsiteX47" fmla="*/ 450239 w 674562"/>
                  <a:gd name="connsiteY47" fmla="*/ 712492 h 750809"/>
                  <a:gd name="connsiteX48" fmla="*/ 464324 w 674562"/>
                  <a:gd name="connsiteY48" fmla="*/ 723044 h 750809"/>
                  <a:gd name="connsiteX49" fmla="*/ 466721 w 674562"/>
                  <a:gd name="connsiteY49" fmla="*/ 725184 h 750809"/>
                  <a:gd name="connsiteX50" fmla="*/ 486306 w 674562"/>
                  <a:gd name="connsiteY50" fmla="*/ 745925 h 750809"/>
                  <a:gd name="connsiteX51" fmla="*/ 513040 w 674562"/>
                  <a:gd name="connsiteY51" fmla="*/ 734966 h 750809"/>
                  <a:gd name="connsiteX52" fmla="*/ 512698 w 674562"/>
                  <a:gd name="connsiteY52" fmla="*/ 719170 h 750809"/>
                  <a:gd name="connsiteX53" fmla="*/ 522522 w 674562"/>
                  <a:gd name="connsiteY53" fmla="*/ 704422 h 750809"/>
                  <a:gd name="connsiteX54" fmla="*/ 542621 w 674562"/>
                  <a:gd name="connsiteY54" fmla="*/ 696523 h 750809"/>
                  <a:gd name="connsiteX55" fmla="*/ 552446 w 674562"/>
                  <a:gd name="connsiteY55" fmla="*/ 682397 h 750809"/>
                  <a:gd name="connsiteX56" fmla="*/ 553302 w 674562"/>
                  <a:gd name="connsiteY56" fmla="*/ 634151 h 750809"/>
                  <a:gd name="connsiteX57" fmla="*/ 573593 w 674562"/>
                  <a:gd name="connsiteY57" fmla="*/ 601573 h 750809"/>
                  <a:gd name="connsiteX58" fmla="*/ 606257 w 674562"/>
                  <a:gd name="connsiteY58" fmla="*/ 584792 h 750809"/>
                  <a:gd name="connsiteX59" fmla="*/ 576783 w 674562"/>
                  <a:gd name="connsiteY59" fmla="*/ 551123 h 750809"/>
                  <a:gd name="connsiteX60" fmla="*/ 574407 w 674562"/>
                  <a:gd name="connsiteY60" fmla="*/ 537489 h 750809"/>
                  <a:gd name="connsiteX61" fmla="*/ 608804 w 674562"/>
                  <a:gd name="connsiteY61" fmla="*/ 449580 h 750809"/>
                  <a:gd name="connsiteX62" fmla="*/ 609703 w 674562"/>
                  <a:gd name="connsiteY62" fmla="*/ 444272 h 750809"/>
                  <a:gd name="connsiteX63" fmla="*/ 607777 w 674562"/>
                  <a:gd name="connsiteY63" fmla="*/ 388149 h 750809"/>
                  <a:gd name="connsiteX64" fmla="*/ 606385 w 674562"/>
                  <a:gd name="connsiteY64" fmla="*/ 382648 h 750809"/>
                  <a:gd name="connsiteX65" fmla="*/ 577874 w 674562"/>
                  <a:gd name="connsiteY65" fmla="*/ 325627 h 750809"/>
                  <a:gd name="connsiteX66" fmla="*/ 590974 w 674562"/>
                  <a:gd name="connsiteY66" fmla="*/ 306384 h 750809"/>
                  <a:gd name="connsiteX67" fmla="*/ 607049 w 674562"/>
                  <a:gd name="connsiteY67" fmla="*/ 307797 h 750809"/>
                  <a:gd name="connsiteX68" fmla="*/ 621775 w 674562"/>
                  <a:gd name="connsiteY68" fmla="*/ 283267 h 750809"/>
                  <a:gd name="connsiteX69" fmla="*/ 615675 w 674562"/>
                  <a:gd name="connsiteY69" fmla="*/ 273913 h 750809"/>
                  <a:gd name="connsiteX70" fmla="*/ 617259 w 674562"/>
                  <a:gd name="connsiteY70" fmla="*/ 250647 h 750809"/>
                  <a:gd name="connsiteX71" fmla="*/ 671198 w 674562"/>
                  <a:gd name="connsiteY71" fmla="*/ 188424 h 750809"/>
                  <a:gd name="connsiteX72" fmla="*/ 660624 w 674562"/>
                  <a:gd name="connsiteY72" fmla="*/ 165821 h 750809"/>
                  <a:gd name="connsiteX73" fmla="*/ 647653 w 674562"/>
                  <a:gd name="connsiteY73" fmla="*/ 155611 h 750809"/>
                  <a:gd name="connsiteX74" fmla="*/ 641039 w 674562"/>
                  <a:gd name="connsiteY74" fmla="*/ 130247 h 750809"/>
                  <a:gd name="connsiteX75" fmla="*/ 627404 w 674562"/>
                  <a:gd name="connsiteY75" fmla="*/ 107322 h 750809"/>
                  <a:gd name="connsiteX76" fmla="*/ 603453 w 674562"/>
                  <a:gd name="connsiteY76" fmla="*/ 84869 h 750809"/>
                  <a:gd name="connsiteX77" fmla="*/ 556427 w 674562"/>
                  <a:gd name="connsiteY77" fmla="*/ 69586 h 750809"/>
                  <a:gd name="connsiteX78" fmla="*/ 539839 w 674562"/>
                  <a:gd name="connsiteY78" fmla="*/ 58691 h 750809"/>
                  <a:gd name="connsiteX79" fmla="*/ 539839 w 674562"/>
                  <a:gd name="connsiteY79" fmla="*/ 58691 h 750809"/>
                  <a:gd name="connsiteX80" fmla="*/ 503901 w 674562"/>
                  <a:gd name="connsiteY80" fmla="*/ 46748 h 750809"/>
                  <a:gd name="connsiteX81" fmla="*/ 441164 w 674562"/>
                  <a:gd name="connsiteY81" fmla="*/ 59847 h 750809"/>
                  <a:gd name="connsiteX82" fmla="*/ 422242 w 674562"/>
                  <a:gd name="connsiteY82" fmla="*/ 70078 h 750809"/>
                  <a:gd name="connsiteX83" fmla="*/ 410299 w 674562"/>
                  <a:gd name="connsiteY83" fmla="*/ 82022 h 750809"/>
                  <a:gd name="connsiteX84" fmla="*/ 389857 w 674562"/>
                  <a:gd name="connsiteY84" fmla="*/ 92532 h 750809"/>
                  <a:gd name="connsiteX85" fmla="*/ 315134 w 674562"/>
                  <a:gd name="connsiteY85" fmla="*/ 104989 h 750809"/>
                  <a:gd name="connsiteX86" fmla="*/ 290434 w 674562"/>
                  <a:gd name="connsiteY86" fmla="*/ 120593 h 750809"/>
                  <a:gd name="connsiteX87" fmla="*/ 287843 w 674562"/>
                  <a:gd name="connsiteY87" fmla="*/ 124317 h 750809"/>
                  <a:gd name="connsiteX88" fmla="*/ 267681 w 674562"/>
                  <a:gd name="connsiteY88" fmla="*/ 127956 h 750809"/>
                  <a:gd name="connsiteX89" fmla="*/ 216224 w 674562"/>
                  <a:gd name="connsiteY89" fmla="*/ 92339 h 750809"/>
                  <a:gd name="connsiteX90" fmla="*/ 215197 w 674562"/>
                  <a:gd name="connsiteY90" fmla="*/ 91547 h 750809"/>
                  <a:gd name="connsiteX91" fmla="*/ 141094 w 674562"/>
                  <a:gd name="connsiteY91" fmla="*/ 29795 h 750809"/>
                  <a:gd name="connsiteX92" fmla="*/ 136385 w 674562"/>
                  <a:gd name="connsiteY92" fmla="*/ 27184 h 750809"/>
                  <a:gd name="connsiteX93" fmla="*/ 87840 w 674562"/>
                  <a:gd name="connsiteY93" fmla="*/ 11002 h 75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74562" h="750809">
                    <a:moveTo>
                      <a:pt x="87797" y="10959"/>
                    </a:moveTo>
                    <a:cubicBezTo>
                      <a:pt x="87797" y="10959"/>
                      <a:pt x="79385" y="6400"/>
                      <a:pt x="67099" y="0"/>
                    </a:cubicBezTo>
                    <a:cubicBezTo>
                      <a:pt x="65472" y="578"/>
                      <a:pt x="63888" y="1263"/>
                      <a:pt x="62347" y="2098"/>
                    </a:cubicBezTo>
                    <a:lnTo>
                      <a:pt x="42205" y="13036"/>
                    </a:lnTo>
                    <a:cubicBezTo>
                      <a:pt x="32188" y="18472"/>
                      <a:pt x="29962" y="31893"/>
                      <a:pt x="37689" y="40283"/>
                    </a:cubicBezTo>
                    <a:lnTo>
                      <a:pt x="42205" y="45185"/>
                    </a:lnTo>
                    <a:cubicBezTo>
                      <a:pt x="49633" y="53233"/>
                      <a:pt x="47920" y="66076"/>
                      <a:pt x="38631" y="71876"/>
                    </a:cubicBezTo>
                    <a:lnTo>
                      <a:pt x="28121" y="78448"/>
                    </a:lnTo>
                    <a:lnTo>
                      <a:pt x="6567" y="97605"/>
                    </a:lnTo>
                    <a:cubicBezTo>
                      <a:pt x="-2316" y="105503"/>
                      <a:pt x="-2166" y="119416"/>
                      <a:pt x="6888" y="127122"/>
                    </a:cubicBezTo>
                    <a:lnTo>
                      <a:pt x="36640" y="152464"/>
                    </a:lnTo>
                    <a:cubicBezTo>
                      <a:pt x="43297" y="158137"/>
                      <a:pt x="46636" y="166762"/>
                      <a:pt x="45566" y="175431"/>
                    </a:cubicBezTo>
                    <a:lnTo>
                      <a:pt x="43104" y="195038"/>
                    </a:lnTo>
                    <a:cubicBezTo>
                      <a:pt x="41777" y="205655"/>
                      <a:pt x="34050" y="214387"/>
                      <a:pt x="23669" y="216999"/>
                    </a:cubicBezTo>
                    <a:lnTo>
                      <a:pt x="8386" y="220830"/>
                    </a:lnTo>
                    <a:cubicBezTo>
                      <a:pt x="15707" y="222928"/>
                      <a:pt x="22214" y="227145"/>
                      <a:pt x="27115" y="232967"/>
                    </a:cubicBezTo>
                    <a:lnTo>
                      <a:pt x="36298" y="243861"/>
                    </a:lnTo>
                    <a:cubicBezTo>
                      <a:pt x="40258" y="248571"/>
                      <a:pt x="43040" y="254178"/>
                      <a:pt x="44367" y="260193"/>
                    </a:cubicBezTo>
                    <a:lnTo>
                      <a:pt x="50232" y="286607"/>
                    </a:lnTo>
                    <a:cubicBezTo>
                      <a:pt x="50639" y="288447"/>
                      <a:pt x="51195" y="290267"/>
                      <a:pt x="51859" y="292043"/>
                    </a:cubicBezTo>
                    <a:lnTo>
                      <a:pt x="58152" y="308396"/>
                    </a:lnTo>
                    <a:cubicBezTo>
                      <a:pt x="62497" y="319676"/>
                      <a:pt x="61234" y="332348"/>
                      <a:pt x="54770" y="342558"/>
                    </a:cubicBezTo>
                    <a:lnTo>
                      <a:pt x="31332" y="379566"/>
                    </a:lnTo>
                    <a:cubicBezTo>
                      <a:pt x="25981" y="388021"/>
                      <a:pt x="35420" y="398016"/>
                      <a:pt x="44175" y="393158"/>
                    </a:cubicBezTo>
                    <a:lnTo>
                      <a:pt x="70160" y="378731"/>
                    </a:lnTo>
                    <a:cubicBezTo>
                      <a:pt x="73328" y="376976"/>
                      <a:pt x="76902" y="376034"/>
                      <a:pt x="80519" y="376034"/>
                    </a:cubicBezTo>
                    <a:lnTo>
                      <a:pt x="132854" y="376034"/>
                    </a:lnTo>
                    <a:cubicBezTo>
                      <a:pt x="136813" y="376034"/>
                      <a:pt x="140687" y="374942"/>
                      <a:pt x="144048" y="372866"/>
                    </a:cubicBezTo>
                    <a:lnTo>
                      <a:pt x="174143" y="354352"/>
                    </a:lnTo>
                    <a:cubicBezTo>
                      <a:pt x="184931" y="347716"/>
                      <a:pt x="199079" y="351869"/>
                      <a:pt x="204580" y="363277"/>
                    </a:cubicBezTo>
                    <a:lnTo>
                      <a:pt x="208989" y="372438"/>
                    </a:lnTo>
                    <a:cubicBezTo>
                      <a:pt x="211408" y="377468"/>
                      <a:pt x="215710" y="381364"/>
                      <a:pt x="220976" y="383269"/>
                    </a:cubicBezTo>
                    <a:lnTo>
                      <a:pt x="234161" y="388021"/>
                    </a:lnTo>
                    <a:cubicBezTo>
                      <a:pt x="248395" y="393158"/>
                      <a:pt x="252911" y="411052"/>
                      <a:pt x="242830" y="422332"/>
                    </a:cubicBezTo>
                    <a:lnTo>
                      <a:pt x="207812" y="461460"/>
                    </a:lnTo>
                    <a:cubicBezTo>
                      <a:pt x="198244" y="472162"/>
                      <a:pt x="197260" y="488044"/>
                      <a:pt x="205458" y="499838"/>
                    </a:cubicBezTo>
                    <a:lnTo>
                      <a:pt x="214191" y="512381"/>
                    </a:lnTo>
                    <a:lnTo>
                      <a:pt x="250386" y="527899"/>
                    </a:lnTo>
                    <a:cubicBezTo>
                      <a:pt x="252740" y="528905"/>
                      <a:pt x="255287" y="529440"/>
                      <a:pt x="257856" y="529440"/>
                    </a:cubicBezTo>
                    <a:lnTo>
                      <a:pt x="332108" y="529440"/>
                    </a:lnTo>
                    <a:cubicBezTo>
                      <a:pt x="337523" y="529440"/>
                      <a:pt x="342682" y="531752"/>
                      <a:pt x="346278" y="535797"/>
                    </a:cubicBezTo>
                    <a:lnTo>
                      <a:pt x="394844" y="590443"/>
                    </a:lnTo>
                    <a:cubicBezTo>
                      <a:pt x="396557" y="592369"/>
                      <a:pt x="397841" y="594596"/>
                      <a:pt x="398655" y="597035"/>
                    </a:cubicBezTo>
                    <a:lnTo>
                      <a:pt x="410834" y="633552"/>
                    </a:lnTo>
                    <a:cubicBezTo>
                      <a:pt x="413017" y="640080"/>
                      <a:pt x="418518" y="645110"/>
                      <a:pt x="425325" y="646181"/>
                    </a:cubicBezTo>
                    <a:cubicBezTo>
                      <a:pt x="434528" y="647657"/>
                      <a:pt x="441613" y="655020"/>
                      <a:pt x="441849" y="664332"/>
                    </a:cubicBezTo>
                    <a:lnTo>
                      <a:pt x="442662" y="697787"/>
                    </a:lnTo>
                    <a:cubicBezTo>
                      <a:pt x="442812" y="703587"/>
                      <a:pt x="445595" y="709002"/>
                      <a:pt x="450239" y="712492"/>
                    </a:cubicBezTo>
                    <a:lnTo>
                      <a:pt x="464324" y="723044"/>
                    </a:lnTo>
                    <a:cubicBezTo>
                      <a:pt x="465180" y="723686"/>
                      <a:pt x="465993" y="724414"/>
                      <a:pt x="466721" y="725184"/>
                    </a:cubicBezTo>
                    <a:lnTo>
                      <a:pt x="486306" y="745925"/>
                    </a:lnTo>
                    <a:cubicBezTo>
                      <a:pt x="496024" y="756221"/>
                      <a:pt x="513340" y="749136"/>
                      <a:pt x="513040" y="734966"/>
                    </a:cubicBezTo>
                    <a:lnTo>
                      <a:pt x="512698" y="719170"/>
                    </a:lnTo>
                    <a:cubicBezTo>
                      <a:pt x="512569" y="712684"/>
                      <a:pt x="516486" y="706798"/>
                      <a:pt x="522522" y="704422"/>
                    </a:cubicBezTo>
                    <a:lnTo>
                      <a:pt x="542621" y="696523"/>
                    </a:lnTo>
                    <a:cubicBezTo>
                      <a:pt x="548443" y="694234"/>
                      <a:pt x="552339" y="688647"/>
                      <a:pt x="552446" y="682397"/>
                    </a:cubicBezTo>
                    <a:lnTo>
                      <a:pt x="553302" y="634151"/>
                    </a:lnTo>
                    <a:cubicBezTo>
                      <a:pt x="553537" y="620388"/>
                      <a:pt x="561329" y="607866"/>
                      <a:pt x="573593" y="601573"/>
                    </a:cubicBezTo>
                    <a:lnTo>
                      <a:pt x="606257" y="584792"/>
                    </a:lnTo>
                    <a:lnTo>
                      <a:pt x="576783" y="551123"/>
                    </a:lnTo>
                    <a:cubicBezTo>
                      <a:pt x="573508" y="547377"/>
                      <a:pt x="572587" y="542112"/>
                      <a:pt x="574407" y="537489"/>
                    </a:cubicBezTo>
                    <a:lnTo>
                      <a:pt x="608804" y="449580"/>
                    </a:lnTo>
                    <a:cubicBezTo>
                      <a:pt x="609467" y="447889"/>
                      <a:pt x="609767" y="446070"/>
                      <a:pt x="609703" y="444272"/>
                    </a:cubicBezTo>
                    <a:lnTo>
                      <a:pt x="607777" y="388149"/>
                    </a:lnTo>
                    <a:cubicBezTo>
                      <a:pt x="607712" y="386244"/>
                      <a:pt x="607242" y="384361"/>
                      <a:pt x="606385" y="382648"/>
                    </a:cubicBezTo>
                    <a:lnTo>
                      <a:pt x="577874" y="325627"/>
                    </a:lnTo>
                    <a:cubicBezTo>
                      <a:pt x="573208" y="316294"/>
                      <a:pt x="580571" y="305463"/>
                      <a:pt x="590974" y="306384"/>
                    </a:cubicBezTo>
                    <a:lnTo>
                      <a:pt x="607049" y="307797"/>
                    </a:lnTo>
                    <a:cubicBezTo>
                      <a:pt x="620277" y="308974"/>
                      <a:pt x="629031" y="294376"/>
                      <a:pt x="621775" y="283267"/>
                    </a:cubicBezTo>
                    <a:lnTo>
                      <a:pt x="615675" y="273913"/>
                    </a:lnTo>
                    <a:cubicBezTo>
                      <a:pt x="610944" y="266679"/>
                      <a:pt x="611608" y="257196"/>
                      <a:pt x="617259" y="250647"/>
                    </a:cubicBezTo>
                    <a:lnTo>
                      <a:pt x="671198" y="188424"/>
                    </a:lnTo>
                    <a:cubicBezTo>
                      <a:pt x="678925" y="179520"/>
                      <a:pt x="672482" y="165607"/>
                      <a:pt x="660624" y="165821"/>
                    </a:cubicBezTo>
                    <a:cubicBezTo>
                      <a:pt x="654503" y="165928"/>
                      <a:pt x="649194" y="161540"/>
                      <a:pt x="647653" y="155611"/>
                    </a:cubicBezTo>
                    <a:lnTo>
                      <a:pt x="641039" y="130247"/>
                    </a:lnTo>
                    <a:cubicBezTo>
                      <a:pt x="638749" y="121471"/>
                      <a:pt x="634019" y="113530"/>
                      <a:pt x="627404" y="107322"/>
                    </a:cubicBezTo>
                    <a:lnTo>
                      <a:pt x="603453" y="84869"/>
                    </a:lnTo>
                    <a:lnTo>
                      <a:pt x="556427" y="69586"/>
                    </a:lnTo>
                    <a:cubicBezTo>
                      <a:pt x="550027" y="67510"/>
                      <a:pt x="544291" y="63743"/>
                      <a:pt x="539839" y="58691"/>
                    </a:cubicBezTo>
                    <a:lnTo>
                      <a:pt x="539839" y="58691"/>
                    </a:lnTo>
                    <a:cubicBezTo>
                      <a:pt x="530870" y="48545"/>
                      <a:pt x="517150" y="43965"/>
                      <a:pt x="503901" y="46748"/>
                    </a:cubicBezTo>
                    <a:lnTo>
                      <a:pt x="441164" y="59847"/>
                    </a:lnTo>
                    <a:cubicBezTo>
                      <a:pt x="433993" y="61345"/>
                      <a:pt x="427422" y="64899"/>
                      <a:pt x="422242" y="70078"/>
                    </a:cubicBezTo>
                    <a:lnTo>
                      <a:pt x="410299" y="82022"/>
                    </a:lnTo>
                    <a:cubicBezTo>
                      <a:pt x="404755" y="87566"/>
                      <a:pt x="397606" y="91248"/>
                      <a:pt x="389857" y="92532"/>
                    </a:cubicBezTo>
                    <a:lnTo>
                      <a:pt x="315134" y="104989"/>
                    </a:lnTo>
                    <a:cubicBezTo>
                      <a:pt x="305138" y="106659"/>
                      <a:pt x="296234" y="112288"/>
                      <a:pt x="290434" y="120593"/>
                    </a:cubicBezTo>
                    <a:lnTo>
                      <a:pt x="287843" y="124317"/>
                    </a:lnTo>
                    <a:cubicBezTo>
                      <a:pt x="283263" y="130867"/>
                      <a:pt x="274252" y="132494"/>
                      <a:pt x="267681" y="127956"/>
                    </a:cubicBezTo>
                    <a:lnTo>
                      <a:pt x="216224" y="92339"/>
                    </a:lnTo>
                    <a:cubicBezTo>
                      <a:pt x="215860" y="92104"/>
                      <a:pt x="215518" y="91826"/>
                      <a:pt x="215197" y="91547"/>
                    </a:cubicBezTo>
                    <a:lnTo>
                      <a:pt x="141094" y="29795"/>
                    </a:lnTo>
                    <a:cubicBezTo>
                      <a:pt x="139703" y="28639"/>
                      <a:pt x="138119" y="27740"/>
                      <a:pt x="136385" y="27184"/>
                    </a:cubicBezTo>
                    <a:lnTo>
                      <a:pt x="87840" y="11002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029" name="Freeform: Shape 89">
              <a:extLst>
                <a:ext uri="{FF2B5EF4-FFF2-40B4-BE49-F238E27FC236}">
                  <a16:creationId xmlns:a16="http://schemas.microsoft.com/office/drawing/2014/main" id="{4F930093-5790-CD27-A0B5-017B6F8D2F27}"/>
                </a:ext>
              </a:extLst>
            </p:cNvPr>
            <p:cNvSpPr/>
            <p:nvPr/>
          </p:nvSpPr>
          <p:spPr>
            <a:xfrm>
              <a:off x="3806882" y="4981700"/>
              <a:ext cx="607549" cy="706642"/>
            </a:xfrm>
            <a:custGeom>
              <a:avLst/>
              <a:gdLst>
                <a:gd name="connsiteX0" fmla="*/ 3380 w 660038"/>
                <a:gd name="connsiteY0" fmla="*/ 318 h 767693"/>
                <a:gd name="connsiteX1" fmla="*/ 24784 w 660038"/>
                <a:gd name="connsiteY1" fmla="*/ 1924 h 767693"/>
                <a:gd name="connsiteX2" fmla="*/ 43856 w 660038"/>
                <a:gd name="connsiteY2" fmla="*/ 8537 h 767693"/>
                <a:gd name="connsiteX3" fmla="*/ 80286 w 660038"/>
                <a:gd name="connsiteY3" fmla="*/ 25512 h 767693"/>
                <a:gd name="connsiteX4" fmla="*/ 153126 w 660038"/>
                <a:gd name="connsiteY4" fmla="*/ 59437 h 767693"/>
                <a:gd name="connsiteX5" fmla="*/ 171341 w 660038"/>
                <a:gd name="connsiteY5" fmla="*/ 67913 h 767693"/>
                <a:gd name="connsiteX6" fmla="*/ 175900 w 660038"/>
                <a:gd name="connsiteY6" fmla="*/ 70033 h 767693"/>
                <a:gd name="connsiteX7" fmla="*/ 180181 w 660038"/>
                <a:gd name="connsiteY7" fmla="*/ 72002 h 767693"/>
                <a:gd name="connsiteX8" fmla="*/ 188764 w 660038"/>
                <a:gd name="connsiteY8" fmla="*/ 75469 h 767693"/>
                <a:gd name="connsiteX9" fmla="*/ 197540 w 660038"/>
                <a:gd name="connsiteY9" fmla="*/ 78402 h 767693"/>
                <a:gd name="connsiteX10" fmla="*/ 201992 w 660038"/>
                <a:gd name="connsiteY10" fmla="*/ 79665 h 767693"/>
                <a:gd name="connsiteX11" fmla="*/ 206872 w 660038"/>
                <a:gd name="connsiteY11" fmla="*/ 80970 h 767693"/>
                <a:gd name="connsiteX12" fmla="*/ 227378 w 660038"/>
                <a:gd name="connsiteY12" fmla="*/ 87863 h 767693"/>
                <a:gd name="connsiteX13" fmla="*/ 265007 w 660038"/>
                <a:gd name="connsiteY13" fmla="*/ 108989 h 767693"/>
                <a:gd name="connsiteX14" fmla="*/ 281574 w 660038"/>
                <a:gd name="connsiteY14" fmla="*/ 122859 h 767693"/>
                <a:gd name="connsiteX15" fmla="*/ 285448 w 660038"/>
                <a:gd name="connsiteY15" fmla="*/ 126626 h 767693"/>
                <a:gd name="connsiteX16" fmla="*/ 289194 w 660038"/>
                <a:gd name="connsiteY16" fmla="*/ 130522 h 767693"/>
                <a:gd name="connsiteX17" fmla="*/ 296044 w 660038"/>
                <a:gd name="connsiteY17" fmla="*/ 137928 h 767693"/>
                <a:gd name="connsiteX18" fmla="*/ 309635 w 660038"/>
                <a:gd name="connsiteY18" fmla="*/ 152718 h 767693"/>
                <a:gd name="connsiteX19" fmla="*/ 312889 w 660038"/>
                <a:gd name="connsiteY19" fmla="*/ 156228 h 767693"/>
                <a:gd name="connsiteX20" fmla="*/ 316142 w 660038"/>
                <a:gd name="connsiteY20" fmla="*/ 159525 h 767693"/>
                <a:gd name="connsiteX21" fmla="*/ 322949 w 660038"/>
                <a:gd name="connsiteY21" fmla="*/ 165839 h 767693"/>
                <a:gd name="connsiteX22" fmla="*/ 337675 w 660038"/>
                <a:gd name="connsiteY22" fmla="*/ 177141 h 767693"/>
                <a:gd name="connsiteX23" fmla="*/ 345531 w 660038"/>
                <a:gd name="connsiteY23" fmla="*/ 182085 h 767693"/>
                <a:gd name="connsiteX24" fmla="*/ 354157 w 660038"/>
                <a:gd name="connsiteY24" fmla="*/ 187073 h 767693"/>
                <a:gd name="connsiteX25" fmla="*/ 389260 w 660038"/>
                <a:gd name="connsiteY25" fmla="*/ 207386 h 767693"/>
                <a:gd name="connsiteX26" fmla="*/ 407197 w 660038"/>
                <a:gd name="connsiteY26" fmla="*/ 222968 h 767693"/>
                <a:gd name="connsiteX27" fmla="*/ 414089 w 660038"/>
                <a:gd name="connsiteY27" fmla="*/ 232685 h 767693"/>
                <a:gd name="connsiteX28" fmla="*/ 416936 w 660038"/>
                <a:gd name="connsiteY28" fmla="*/ 237930 h 767693"/>
                <a:gd name="connsiteX29" fmla="*/ 419184 w 660038"/>
                <a:gd name="connsiteY29" fmla="*/ 242617 h 767693"/>
                <a:gd name="connsiteX30" fmla="*/ 427767 w 660038"/>
                <a:gd name="connsiteY30" fmla="*/ 260768 h 767693"/>
                <a:gd name="connsiteX31" fmla="*/ 428837 w 660038"/>
                <a:gd name="connsiteY31" fmla="*/ 263037 h 767693"/>
                <a:gd name="connsiteX32" fmla="*/ 429843 w 660038"/>
                <a:gd name="connsiteY32" fmla="*/ 265113 h 767693"/>
                <a:gd name="connsiteX33" fmla="*/ 431791 w 660038"/>
                <a:gd name="connsiteY33" fmla="*/ 268709 h 767693"/>
                <a:gd name="connsiteX34" fmla="*/ 436543 w 660038"/>
                <a:gd name="connsiteY34" fmla="*/ 275388 h 767693"/>
                <a:gd name="connsiteX35" fmla="*/ 448893 w 660038"/>
                <a:gd name="connsiteY35" fmla="*/ 286111 h 767693"/>
                <a:gd name="connsiteX36" fmla="*/ 456192 w 660038"/>
                <a:gd name="connsiteY36" fmla="*/ 289879 h 767693"/>
                <a:gd name="connsiteX37" fmla="*/ 458696 w 660038"/>
                <a:gd name="connsiteY37" fmla="*/ 290970 h 767693"/>
                <a:gd name="connsiteX38" fmla="*/ 461393 w 660038"/>
                <a:gd name="connsiteY38" fmla="*/ 292211 h 767693"/>
                <a:gd name="connsiteX39" fmla="*/ 464047 w 660038"/>
                <a:gd name="connsiteY39" fmla="*/ 293539 h 767693"/>
                <a:gd name="connsiteX40" fmla="*/ 466616 w 660038"/>
                <a:gd name="connsiteY40" fmla="*/ 295015 h 767693"/>
                <a:gd name="connsiteX41" fmla="*/ 497203 w 660038"/>
                <a:gd name="connsiteY41" fmla="*/ 330076 h 767693"/>
                <a:gd name="connsiteX42" fmla="*/ 499279 w 660038"/>
                <a:gd name="connsiteY42" fmla="*/ 335555 h 767693"/>
                <a:gd name="connsiteX43" fmla="*/ 500863 w 660038"/>
                <a:gd name="connsiteY43" fmla="*/ 340329 h 767693"/>
                <a:gd name="connsiteX44" fmla="*/ 501655 w 660038"/>
                <a:gd name="connsiteY44" fmla="*/ 342705 h 767693"/>
                <a:gd name="connsiteX45" fmla="*/ 501891 w 660038"/>
                <a:gd name="connsiteY45" fmla="*/ 343390 h 767693"/>
                <a:gd name="connsiteX46" fmla="*/ 501976 w 660038"/>
                <a:gd name="connsiteY46" fmla="*/ 343625 h 767693"/>
                <a:gd name="connsiteX47" fmla="*/ 502447 w 660038"/>
                <a:gd name="connsiteY47" fmla="*/ 344289 h 767693"/>
                <a:gd name="connsiteX48" fmla="*/ 504181 w 660038"/>
                <a:gd name="connsiteY48" fmla="*/ 344974 h 767693"/>
                <a:gd name="connsiteX49" fmla="*/ 505829 w 660038"/>
                <a:gd name="connsiteY49" fmla="*/ 344353 h 767693"/>
                <a:gd name="connsiteX50" fmla="*/ 530680 w 660038"/>
                <a:gd name="connsiteY50" fmla="*/ 314301 h 767693"/>
                <a:gd name="connsiteX51" fmla="*/ 532477 w 660038"/>
                <a:gd name="connsiteY51" fmla="*/ 312160 h 767693"/>
                <a:gd name="connsiteX52" fmla="*/ 534554 w 660038"/>
                <a:gd name="connsiteY52" fmla="*/ 309891 h 767693"/>
                <a:gd name="connsiteX53" fmla="*/ 539049 w 660038"/>
                <a:gd name="connsiteY53" fmla="*/ 305718 h 767693"/>
                <a:gd name="connsiteX54" fmla="*/ 549216 w 660038"/>
                <a:gd name="connsiteY54" fmla="*/ 298933 h 767693"/>
                <a:gd name="connsiteX55" fmla="*/ 560496 w 660038"/>
                <a:gd name="connsiteY55" fmla="*/ 294437 h 767693"/>
                <a:gd name="connsiteX56" fmla="*/ 570149 w 660038"/>
                <a:gd name="connsiteY56" fmla="*/ 291676 h 767693"/>
                <a:gd name="connsiteX57" fmla="*/ 574987 w 660038"/>
                <a:gd name="connsiteY57" fmla="*/ 290307 h 767693"/>
                <a:gd name="connsiteX58" fmla="*/ 577427 w 660038"/>
                <a:gd name="connsiteY58" fmla="*/ 289621 h 767693"/>
                <a:gd name="connsiteX59" fmla="*/ 580830 w 660038"/>
                <a:gd name="connsiteY59" fmla="*/ 288829 h 767693"/>
                <a:gd name="connsiteX60" fmla="*/ 594786 w 660038"/>
                <a:gd name="connsiteY60" fmla="*/ 289065 h 767693"/>
                <a:gd name="connsiteX61" fmla="*/ 617175 w 660038"/>
                <a:gd name="connsiteY61" fmla="*/ 304605 h 767693"/>
                <a:gd name="connsiteX62" fmla="*/ 622227 w 660038"/>
                <a:gd name="connsiteY62" fmla="*/ 317426 h 767693"/>
                <a:gd name="connsiteX63" fmla="*/ 624067 w 660038"/>
                <a:gd name="connsiteY63" fmla="*/ 327294 h 767693"/>
                <a:gd name="connsiteX64" fmla="*/ 627685 w 660038"/>
                <a:gd name="connsiteY64" fmla="*/ 347050 h 767693"/>
                <a:gd name="connsiteX65" fmla="*/ 629483 w 660038"/>
                <a:gd name="connsiteY65" fmla="*/ 356938 h 767693"/>
                <a:gd name="connsiteX66" fmla="*/ 630382 w 660038"/>
                <a:gd name="connsiteY66" fmla="*/ 361883 h 767693"/>
                <a:gd name="connsiteX67" fmla="*/ 631216 w 660038"/>
                <a:gd name="connsiteY67" fmla="*/ 364815 h 767693"/>
                <a:gd name="connsiteX68" fmla="*/ 634577 w 660038"/>
                <a:gd name="connsiteY68" fmla="*/ 369845 h 767693"/>
                <a:gd name="connsiteX69" fmla="*/ 635134 w 660038"/>
                <a:gd name="connsiteY69" fmla="*/ 370359 h 767693"/>
                <a:gd name="connsiteX70" fmla="*/ 635861 w 660038"/>
                <a:gd name="connsiteY70" fmla="*/ 370959 h 767693"/>
                <a:gd name="connsiteX71" fmla="*/ 637809 w 660038"/>
                <a:gd name="connsiteY71" fmla="*/ 372521 h 767693"/>
                <a:gd name="connsiteX72" fmla="*/ 641726 w 660038"/>
                <a:gd name="connsiteY72" fmla="*/ 375667 h 767693"/>
                <a:gd name="connsiteX73" fmla="*/ 645643 w 660038"/>
                <a:gd name="connsiteY73" fmla="*/ 378814 h 767693"/>
                <a:gd name="connsiteX74" fmla="*/ 647612 w 660038"/>
                <a:gd name="connsiteY74" fmla="*/ 380376 h 767693"/>
                <a:gd name="connsiteX75" fmla="*/ 650202 w 660038"/>
                <a:gd name="connsiteY75" fmla="*/ 382667 h 767693"/>
                <a:gd name="connsiteX76" fmla="*/ 657801 w 660038"/>
                <a:gd name="connsiteY76" fmla="*/ 394183 h 767693"/>
                <a:gd name="connsiteX77" fmla="*/ 656517 w 660038"/>
                <a:gd name="connsiteY77" fmla="*/ 420938 h 767693"/>
                <a:gd name="connsiteX78" fmla="*/ 652771 w 660038"/>
                <a:gd name="connsiteY78" fmla="*/ 426696 h 767693"/>
                <a:gd name="connsiteX79" fmla="*/ 651658 w 660038"/>
                <a:gd name="connsiteY79" fmla="*/ 428001 h 767693"/>
                <a:gd name="connsiteX80" fmla="*/ 650609 w 660038"/>
                <a:gd name="connsiteY80" fmla="*/ 429136 h 767693"/>
                <a:gd name="connsiteX81" fmla="*/ 648875 w 660038"/>
                <a:gd name="connsiteY81" fmla="*/ 430934 h 767693"/>
                <a:gd name="connsiteX82" fmla="*/ 641897 w 660038"/>
                <a:gd name="connsiteY82" fmla="*/ 438168 h 767693"/>
                <a:gd name="connsiteX83" fmla="*/ 627963 w 660038"/>
                <a:gd name="connsiteY83" fmla="*/ 452616 h 767693"/>
                <a:gd name="connsiteX84" fmla="*/ 600073 w 660038"/>
                <a:gd name="connsiteY84" fmla="*/ 481534 h 767693"/>
                <a:gd name="connsiteX85" fmla="*/ 593095 w 660038"/>
                <a:gd name="connsiteY85" fmla="*/ 488747 h 767693"/>
                <a:gd name="connsiteX86" fmla="*/ 587166 w 660038"/>
                <a:gd name="connsiteY86" fmla="*/ 495640 h 767693"/>
                <a:gd name="connsiteX87" fmla="*/ 577941 w 660038"/>
                <a:gd name="connsiteY87" fmla="*/ 511329 h 767693"/>
                <a:gd name="connsiteX88" fmla="*/ 572718 w 660038"/>
                <a:gd name="connsiteY88" fmla="*/ 528817 h 767693"/>
                <a:gd name="connsiteX89" fmla="*/ 571734 w 660038"/>
                <a:gd name="connsiteY89" fmla="*/ 537935 h 767693"/>
                <a:gd name="connsiteX90" fmla="*/ 571648 w 660038"/>
                <a:gd name="connsiteY90" fmla="*/ 540225 h 767693"/>
                <a:gd name="connsiteX91" fmla="*/ 571605 w 660038"/>
                <a:gd name="connsiteY91" fmla="*/ 542708 h 767693"/>
                <a:gd name="connsiteX92" fmla="*/ 571541 w 660038"/>
                <a:gd name="connsiteY92" fmla="*/ 547738 h 767693"/>
                <a:gd name="connsiteX93" fmla="*/ 571284 w 660038"/>
                <a:gd name="connsiteY93" fmla="*/ 567816 h 767693"/>
                <a:gd name="connsiteX94" fmla="*/ 571156 w 660038"/>
                <a:gd name="connsiteY94" fmla="*/ 577854 h 767693"/>
                <a:gd name="connsiteX95" fmla="*/ 571156 w 660038"/>
                <a:gd name="connsiteY95" fmla="*/ 578475 h 767693"/>
                <a:gd name="connsiteX96" fmla="*/ 571156 w 660038"/>
                <a:gd name="connsiteY96" fmla="*/ 578818 h 767693"/>
                <a:gd name="connsiteX97" fmla="*/ 571198 w 660038"/>
                <a:gd name="connsiteY97" fmla="*/ 579524 h 767693"/>
                <a:gd name="connsiteX98" fmla="*/ 571455 w 660038"/>
                <a:gd name="connsiteY98" fmla="*/ 580894 h 767693"/>
                <a:gd name="connsiteX99" fmla="*/ 572675 w 660038"/>
                <a:gd name="connsiteY99" fmla="*/ 583420 h 767693"/>
                <a:gd name="connsiteX100" fmla="*/ 577213 w 660038"/>
                <a:gd name="connsiteY100" fmla="*/ 586695 h 767693"/>
                <a:gd name="connsiteX101" fmla="*/ 578626 w 660038"/>
                <a:gd name="connsiteY101" fmla="*/ 586973 h 767693"/>
                <a:gd name="connsiteX102" fmla="*/ 578989 w 660038"/>
                <a:gd name="connsiteY102" fmla="*/ 587015 h 767693"/>
                <a:gd name="connsiteX103" fmla="*/ 579781 w 660038"/>
                <a:gd name="connsiteY103" fmla="*/ 587101 h 767693"/>
                <a:gd name="connsiteX104" fmla="*/ 581537 w 660038"/>
                <a:gd name="connsiteY104" fmla="*/ 587337 h 767693"/>
                <a:gd name="connsiteX105" fmla="*/ 588215 w 660038"/>
                <a:gd name="connsiteY105" fmla="*/ 589755 h 767693"/>
                <a:gd name="connsiteX106" fmla="*/ 597397 w 660038"/>
                <a:gd name="connsiteY106" fmla="*/ 600222 h 767693"/>
                <a:gd name="connsiteX107" fmla="*/ 598874 w 660038"/>
                <a:gd name="connsiteY107" fmla="*/ 607093 h 767693"/>
                <a:gd name="connsiteX108" fmla="*/ 598874 w 660038"/>
                <a:gd name="connsiteY108" fmla="*/ 609939 h 767693"/>
                <a:gd name="connsiteX109" fmla="*/ 598831 w 660038"/>
                <a:gd name="connsiteY109" fmla="*/ 612444 h 767693"/>
                <a:gd name="connsiteX110" fmla="*/ 597590 w 660038"/>
                <a:gd name="connsiteY110" fmla="*/ 692775 h 767693"/>
                <a:gd name="connsiteX111" fmla="*/ 597547 w 660038"/>
                <a:gd name="connsiteY111" fmla="*/ 695215 h 767693"/>
                <a:gd name="connsiteX112" fmla="*/ 597633 w 660038"/>
                <a:gd name="connsiteY112" fmla="*/ 697291 h 767693"/>
                <a:gd name="connsiteX113" fmla="*/ 598382 w 660038"/>
                <a:gd name="connsiteY113" fmla="*/ 701359 h 767693"/>
                <a:gd name="connsiteX114" fmla="*/ 602149 w 660038"/>
                <a:gd name="connsiteY114" fmla="*/ 708764 h 767693"/>
                <a:gd name="connsiteX115" fmla="*/ 603519 w 660038"/>
                <a:gd name="connsiteY115" fmla="*/ 710370 h 767693"/>
                <a:gd name="connsiteX116" fmla="*/ 605317 w 660038"/>
                <a:gd name="connsiteY116" fmla="*/ 712253 h 767693"/>
                <a:gd name="connsiteX117" fmla="*/ 608827 w 660038"/>
                <a:gd name="connsiteY117" fmla="*/ 716877 h 767693"/>
                <a:gd name="connsiteX118" fmla="*/ 612873 w 660038"/>
                <a:gd name="connsiteY118" fmla="*/ 727664 h 767693"/>
                <a:gd name="connsiteX119" fmla="*/ 608164 w 660038"/>
                <a:gd name="connsiteY119" fmla="*/ 749540 h 767693"/>
                <a:gd name="connsiteX120" fmla="*/ 597034 w 660038"/>
                <a:gd name="connsiteY120" fmla="*/ 766257 h 767693"/>
                <a:gd name="connsiteX121" fmla="*/ 592581 w 660038"/>
                <a:gd name="connsiteY121" fmla="*/ 767156 h 767693"/>
                <a:gd name="connsiteX122" fmla="*/ 591618 w 660038"/>
                <a:gd name="connsiteY122" fmla="*/ 762811 h 767693"/>
                <a:gd name="connsiteX123" fmla="*/ 602128 w 660038"/>
                <a:gd name="connsiteY123" fmla="*/ 745687 h 767693"/>
                <a:gd name="connsiteX124" fmla="*/ 605082 w 660038"/>
                <a:gd name="connsiteY124" fmla="*/ 729120 h 767693"/>
                <a:gd name="connsiteX125" fmla="*/ 601828 w 660038"/>
                <a:gd name="connsiteY125" fmla="*/ 721329 h 767693"/>
                <a:gd name="connsiteX126" fmla="*/ 599153 w 660038"/>
                <a:gd name="connsiteY126" fmla="*/ 718075 h 767693"/>
                <a:gd name="connsiteX127" fmla="*/ 597419 w 660038"/>
                <a:gd name="connsiteY127" fmla="*/ 716384 h 767693"/>
                <a:gd name="connsiteX128" fmla="*/ 595428 w 660038"/>
                <a:gd name="connsiteY128" fmla="*/ 714244 h 767693"/>
                <a:gd name="connsiteX129" fmla="*/ 589756 w 660038"/>
                <a:gd name="connsiteY129" fmla="*/ 704056 h 767693"/>
                <a:gd name="connsiteX130" fmla="*/ 588472 w 660038"/>
                <a:gd name="connsiteY130" fmla="*/ 698319 h 767693"/>
                <a:gd name="connsiteX131" fmla="*/ 588236 w 660038"/>
                <a:gd name="connsiteY131" fmla="*/ 695365 h 767693"/>
                <a:gd name="connsiteX132" fmla="*/ 588172 w 660038"/>
                <a:gd name="connsiteY132" fmla="*/ 692797 h 767693"/>
                <a:gd name="connsiteX133" fmla="*/ 586931 w 660038"/>
                <a:gd name="connsiteY133" fmla="*/ 612466 h 767693"/>
                <a:gd name="connsiteX134" fmla="*/ 586888 w 660038"/>
                <a:gd name="connsiteY134" fmla="*/ 609961 h 767693"/>
                <a:gd name="connsiteX135" fmla="*/ 586824 w 660038"/>
                <a:gd name="connsiteY135" fmla="*/ 607799 h 767693"/>
                <a:gd name="connsiteX136" fmla="*/ 586096 w 660038"/>
                <a:gd name="connsiteY136" fmla="*/ 604931 h 767693"/>
                <a:gd name="connsiteX137" fmla="*/ 582115 w 660038"/>
                <a:gd name="connsiteY137" fmla="*/ 600715 h 767693"/>
                <a:gd name="connsiteX138" fmla="*/ 579375 w 660038"/>
                <a:gd name="connsiteY138" fmla="*/ 599815 h 767693"/>
                <a:gd name="connsiteX139" fmla="*/ 578647 w 660038"/>
                <a:gd name="connsiteY139" fmla="*/ 599751 h 767693"/>
                <a:gd name="connsiteX140" fmla="*/ 577299 w 660038"/>
                <a:gd name="connsiteY140" fmla="*/ 599644 h 767693"/>
                <a:gd name="connsiteX141" fmla="*/ 573788 w 660038"/>
                <a:gd name="connsiteY141" fmla="*/ 599045 h 767693"/>
                <a:gd name="connsiteX142" fmla="*/ 562102 w 660038"/>
                <a:gd name="connsiteY142" fmla="*/ 591147 h 767693"/>
                <a:gd name="connsiteX143" fmla="*/ 558805 w 660038"/>
                <a:gd name="connsiteY143" fmla="*/ 584746 h 767693"/>
                <a:gd name="connsiteX144" fmla="*/ 558035 w 660038"/>
                <a:gd name="connsiteY144" fmla="*/ 581215 h 767693"/>
                <a:gd name="connsiteX145" fmla="*/ 557863 w 660038"/>
                <a:gd name="connsiteY145" fmla="*/ 579417 h 767693"/>
                <a:gd name="connsiteX146" fmla="*/ 557821 w 660038"/>
                <a:gd name="connsiteY146" fmla="*/ 578518 h 767693"/>
                <a:gd name="connsiteX147" fmla="*/ 557821 w 660038"/>
                <a:gd name="connsiteY147" fmla="*/ 577876 h 767693"/>
                <a:gd name="connsiteX148" fmla="*/ 557692 w 660038"/>
                <a:gd name="connsiteY148" fmla="*/ 567837 h 767693"/>
                <a:gd name="connsiteX149" fmla="*/ 557435 w 660038"/>
                <a:gd name="connsiteY149" fmla="*/ 547760 h 767693"/>
                <a:gd name="connsiteX150" fmla="*/ 557371 w 660038"/>
                <a:gd name="connsiteY150" fmla="*/ 542730 h 767693"/>
                <a:gd name="connsiteX151" fmla="*/ 557371 w 660038"/>
                <a:gd name="connsiteY151" fmla="*/ 540183 h 767693"/>
                <a:gd name="connsiteX152" fmla="*/ 557371 w 660038"/>
                <a:gd name="connsiteY152" fmla="*/ 537464 h 767693"/>
                <a:gd name="connsiteX153" fmla="*/ 558270 w 660038"/>
                <a:gd name="connsiteY153" fmla="*/ 526591 h 767693"/>
                <a:gd name="connsiteX154" fmla="*/ 563964 w 660038"/>
                <a:gd name="connsiteY154" fmla="*/ 505529 h 767693"/>
                <a:gd name="connsiteX155" fmla="*/ 574559 w 660038"/>
                <a:gd name="connsiteY155" fmla="*/ 486393 h 767693"/>
                <a:gd name="connsiteX156" fmla="*/ 581494 w 660038"/>
                <a:gd name="connsiteY156" fmla="*/ 477895 h 767693"/>
                <a:gd name="connsiteX157" fmla="*/ 588301 w 660038"/>
                <a:gd name="connsiteY157" fmla="*/ 470511 h 767693"/>
                <a:gd name="connsiteX158" fmla="*/ 615591 w 660038"/>
                <a:gd name="connsiteY158" fmla="*/ 441037 h 767693"/>
                <a:gd name="connsiteX159" fmla="*/ 629247 w 660038"/>
                <a:gd name="connsiteY159" fmla="*/ 426311 h 767693"/>
                <a:gd name="connsiteX160" fmla="*/ 636075 w 660038"/>
                <a:gd name="connsiteY160" fmla="*/ 418947 h 767693"/>
                <a:gd name="connsiteX161" fmla="*/ 637788 w 660038"/>
                <a:gd name="connsiteY161" fmla="*/ 417107 h 767693"/>
                <a:gd name="connsiteX162" fmla="*/ 638430 w 660038"/>
                <a:gd name="connsiteY162" fmla="*/ 416379 h 767693"/>
                <a:gd name="connsiteX163" fmla="*/ 638943 w 660038"/>
                <a:gd name="connsiteY163" fmla="*/ 415758 h 767693"/>
                <a:gd name="connsiteX164" fmla="*/ 640592 w 660038"/>
                <a:gd name="connsiteY164" fmla="*/ 413082 h 767693"/>
                <a:gd name="connsiteX165" fmla="*/ 640913 w 660038"/>
                <a:gd name="connsiteY165" fmla="*/ 400882 h 767693"/>
                <a:gd name="connsiteX166" fmla="*/ 637402 w 660038"/>
                <a:gd name="connsiteY166" fmla="*/ 395831 h 767693"/>
                <a:gd name="connsiteX167" fmla="*/ 636204 w 660038"/>
                <a:gd name="connsiteY167" fmla="*/ 394824 h 767693"/>
                <a:gd name="connsiteX168" fmla="*/ 634213 w 660038"/>
                <a:gd name="connsiteY168" fmla="*/ 393283 h 767693"/>
                <a:gd name="connsiteX169" fmla="*/ 630232 w 660038"/>
                <a:gd name="connsiteY169" fmla="*/ 390223 h 767693"/>
                <a:gd name="connsiteX170" fmla="*/ 626251 w 660038"/>
                <a:gd name="connsiteY170" fmla="*/ 387162 h 767693"/>
                <a:gd name="connsiteX171" fmla="*/ 624260 w 660038"/>
                <a:gd name="connsiteY171" fmla="*/ 385621 h 767693"/>
                <a:gd name="connsiteX172" fmla="*/ 623040 w 660038"/>
                <a:gd name="connsiteY172" fmla="*/ 384636 h 767693"/>
                <a:gd name="connsiteX173" fmla="*/ 621734 w 660038"/>
                <a:gd name="connsiteY173" fmla="*/ 383480 h 767693"/>
                <a:gd name="connsiteX174" fmla="*/ 613729 w 660038"/>
                <a:gd name="connsiteY174" fmla="*/ 372136 h 767693"/>
                <a:gd name="connsiteX175" fmla="*/ 611674 w 660038"/>
                <a:gd name="connsiteY175" fmla="*/ 365479 h 767693"/>
                <a:gd name="connsiteX176" fmla="*/ 610668 w 660038"/>
                <a:gd name="connsiteY176" fmla="*/ 360556 h 767693"/>
                <a:gd name="connsiteX177" fmla="*/ 608656 w 660038"/>
                <a:gd name="connsiteY177" fmla="*/ 350710 h 767693"/>
                <a:gd name="connsiteX178" fmla="*/ 604675 w 660038"/>
                <a:gd name="connsiteY178" fmla="*/ 331018 h 767693"/>
                <a:gd name="connsiteX179" fmla="*/ 602706 w 660038"/>
                <a:gd name="connsiteY179" fmla="*/ 321172 h 767693"/>
                <a:gd name="connsiteX180" fmla="*/ 600373 w 660038"/>
                <a:gd name="connsiteY180" fmla="*/ 315457 h 767693"/>
                <a:gd name="connsiteX181" fmla="*/ 590484 w 660038"/>
                <a:gd name="connsiteY181" fmla="*/ 308843 h 767693"/>
                <a:gd name="connsiteX182" fmla="*/ 584491 w 660038"/>
                <a:gd name="connsiteY182" fmla="*/ 308843 h 767693"/>
                <a:gd name="connsiteX183" fmla="*/ 583013 w 660038"/>
                <a:gd name="connsiteY183" fmla="*/ 309206 h 767693"/>
                <a:gd name="connsiteX184" fmla="*/ 580638 w 660038"/>
                <a:gd name="connsiteY184" fmla="*/ 309913 h 767693"/>
                <a:gd name="connsiteX185" fmla="*/ 575822 w 660038"/>
                <a:gd name="connsiteY185" fmla="*/ 311368 h 767693"/>
                <a:gd name="connsiteX186" fmla="*/ 566211 w 660038"/>
                <a:gd name="connsiteY186" fmla="*/ 314258 h 767693"/>
                <a:gd name="connsiteX187" fmla="*/ 558912 w 660038"/>
                <a:gd name="connsiteY187" fmla="*/ 317276 h 767693"/>
                <a:gd name="connsiteX188" fmla="*/ 552469 w 660038"/>
                <a:gd name="connsiteY188" fmla="*/ 321707 h 767693"/>
                <a:gd name="connsiteX189" fmla="*/ 549644 w 660038"/>
                <a:gd name="connsiteY189" fmla="*/ 324404 h 767693"/>
                <a:gd name="connsiteX190" fmla="*/ 548338 w 660038"/>
                <a:gd name="connsiteY190" fmla="*/ 325859 h 767693"/>
                <a:gd name="connsiteX191" fmla="*/ 546947 w 660038"/>
                <a:gd name="connsiteY191" fmla="*/ 327572 h 767693"/>
                <a:gd name="connsiteX192" fmla="*/ 534383 w 660038"/>
                <a:gd name="connsiteY192" fmla="*/ 343240 h 767693"/>
                <a:gd name="connsiteX193" fmla="*/ 528090 w 660038"/>
                <a:gd name="connsiteY193" fmla="*/ 351074 h 767693"/>
                <a:gd name="connsiteX194" fmla="*/ 524943 w 660038"/>
                <a:gd name="connsiteY194" fmla="*/ 354991 h 767693"/>
                <a:gd name="connsiteX195" fmla="*/ 523381 w 660038"/>
                <a:gd name="connsiteY195" fmla="*/ 356938 h 767693"/>
                <a:gd name="connsiteX196" fmla="*/ 522460 w 660038"/>
                <a:gd name="connsiteY196" fmla="*/ 358073 h 767693"/>
                <a:gd name="connsiteX197" fmla="*/ 520962 w 660038"/>
                <a:gd name="connsiteY197" fmla="*/ 359721 h 767693"/>
                <a:gd name="connsiteX198" fmla="*/ 504566 w 660038"/>
                <a:gd name="connsiteY198" fmla="*/ 366742 h 767693"/>
                <a:gd name="connsiteX199" fmla="*/ 487849 w 660038"/>
                <a:gd name="connsiteY199" fmla="*/ 360727 h 767693"/>
                <a:gd name="connsiteX200" fmla="*/ 482220 w 660038"/>
                <a:gd name="connsiteY200" fmla="*/ 353514 h 767693"/>
                <a:gd name="connsiteX201" fmla="*/ 481300 w 660038"/>
                <a:gd name="connsiteY201" fmla="*/ 351459 h 767693"/>
                <a:gd name="connsiteX202" fmla="*/ 480893 w 660038"/>
                <a:gd name="connsiteY202" fmla="*/ 350410 h 767693"/>
                <a:gd name="connsiteX203" fmla="*/ 480679 w 660038"/>
                <a:gd name="connsiteY203" fmla="*/ 349790 h 767693"/>
                <a:gd name="connsiteX204" fmla="*/ 479844 w 660038"/>
                <a:gd name="connsiteY204" fmla="*/ 347414 h 767693"/>
                <a:gd name="connsiteX205" fmla="*/ 478196 w 660038"/>
                <a:gd name="connsiteY205" fmla="*/ 342683 h 767693"/>
                <a:gd name="connsiteX206" fmla="*/ 476655 w 660038"/>
                <a:gd name="connsiteY206" fmla="*/ 338787 h 767693"/>
                <a:gd name="connsiteX207" fmla="*/ 455036 w 660038"/>
                <a:gd name="connsiteY207" fmla="*/ 314622 h 767693"/>
                <a:gd name="connsiteX208" fmla="*/ 453238 w 660038"/>
                <a:gd name="connsiteY208" fmla="*/ 313616 h 767693"/>
                <a:gd name="connsiteX209" fmla="*/ 451397 w 660038"/>
                <a:gd name="connsiteY209" fmla="*/ 312717 h 767693"/>
                <a:gd name="connsiteX210" fmla="*/ 449514 w 660038"/>
                <a:gd name="connsiteY210" fmla="*/ 311882 h 767693"/>
                <a:gd name="connsiteX211" fmla="*/ 447395 w 660038"/>
                <a:gd name="connsiteY211" fmla="*/ 310983 h 767693"/>
                <a:gd name="connsiteX212" fmla="*/ 436821 w 660038"/>
                <a:gd name="connsiteY212" fmla="*/ 305653 h 767693"/>
                <a:gd name="connsiteX213" fmla="*/ 418820 w 660038"/>
                <a:gd name="connsiteY213" fmla="*/ 290307 h 767693"/>
                <a:gd name="connsiteX214" fmla="*/ 411863 w 660038"/>
                <a:gd name="connsiteY214" fmla="*/ 280696 h 767693"/>
                <a:gd name="connsiteX215" fmla="*/ 408995 w 660038"/>
                <a:gd name="connsiteY215" fmla="*/ 275494 h 767693"/>
                <a:gd name="connsiteX216" fmla="*/ 407796 w 660038"/>
                <a:gd name="connsiteY216" fmla="*/ 273076 h 767693"/>
                <a:gd name="connsiteX217" fmla="*/ 406705 w 660038"/>
                <a:gd name="connsiteY217" fmla="*/ 270807 h 767693"/>
                <a:gd name="connsiteX218" fmla="*/ 397950 w 660038"/>
                <a:gd name="connsiteY218" fmla="*/ 252720 h 767693"/>
                <a:gd name="connsiteX219" fmla="*/ 395831 w 660038"/>
                <a:gd name="connsiteY219" fmla="*/ 248353 h 767693"/>
                <a:gd name="connsiteX220" fmla="*/ 393862 w 660038"/>
                <a:gd name="connsiteY220" fmla="*/ 244779 h 767693"/>
                <a:gd name="connsiteX221" fmla="*/ 389089 w 660038"/>
                <a:gd name="connsiteY221" fmla="*/ 238165 h 767693"/>
                <a:gd name="connsiteX222" fmla="*/ 376738 w 660038"/>
                <a:gd name="connsiteY222" fmla="*/ 227634 h 767693"/>
                <a:gd name="connsiteX223" fmla="*/ 342127 w 660038"/>
                <a:gd name="connsiteY223" fmla="*/ 208027 h 767693"/>
                <a:gd name="connsiteX224" fmla="*/ 333330 w 660038"/>
                <a:gd name="connsiteY224" fmla="*/ 203040 h 767693"/>
                <a:gd name="connsiteX225" fmla="*/ 324148 w 660038"/>
                <a:gd name="connsiteY225" fmla="*/ 197368 h 767693"/>
                <a:gd name="connsiteX226" fmla="*/ 306917 w 660038"/>
                <a:gd name="connsiteY226" fmla="*/ 184376 h 767693"/>
                <a:gd name="connsiteX227" fmla="*/ 298933 w 660038"/>
                <a:gd name="connsiteY227" fmla="*/ 177098 h 767693"/>
                <a:gd name="connsiteX228" fmla="*/ 295102 w 660038"/>
                <a:gd name="connsiteY228" fmla="*/ 173288 h 767693"/>
                <a:gd name="connsiteX229" fmla="*/ 291484 w 660038"/>
                <a:gd name="connsiteY229" fmla="*/ 169478 h 767693"/>
                <a:gd name="connsiteX230" fmla="*/ 277785 w 660038"/>
                <a:gd name="connsiteY230" fmla="*/ 154795 h 767693"/>
                <a:gd name="connsiteX231" fmla="*/ 270979 w 660038"/>
                <a:gd name="connsiteY231" fmla="*/ 147474 h 767693"/>
                <a:gd name="connsiteX232" fmla="*/ 267768 w 660038"/>
                <a:gd name="connsiteY232" fmla="*/ 144135 h 767693"/>
                <a:gd name="connsiteX233" fmla="*/ 264429 w 660038"/>
                <a:gd name="connsiteY233" fmla="*/ 140903 h 767693"/>
                <a:gd name="connsiteX234" fmla="*/ 250195 w 660038"/>
                <a:gd name="connsiteY234" fmla="*/ 129045 h 767693"/>
                <a:gd name="connsiteX235" fmla="*/ 217896 w 660038"/>
                <a:gd name="connsiteY235" fmla="*/ 111044 h 767693"/>
                <a:gd name="connsiteX236" fmla="*/ 200323 w 660038"/>
                <a:gd name="connsiteY236" fmla="*/ 105200 h 767693"/>
                <a:gd name="connsiteX237" fmla="*/ 195507 w 660038"/>
                <a:gd name="connsiteY237" fmla="*/ 103937 h 767693"/>
                <a:gd name="connsiteX238" fmla="*/ 190305 w 660038"/>
                <a:gd name="connsiteY238" fmla="*/ 102482 h 767693"/>
                <a:gd name="connsiteX239" fmla="*/ 180031 w 660038"/>
                <a:gd name="connsiteY239" fmla="*/ 99079 h 767693"/>
                <a:gd name="connsiteX240" fmla="*/ 169992 w 660038"/>
                <a:gd name="connsiteY240" fmla="*/ 95055 h 767693"/>
                <a:gd name="connsiteX241" fmla="*/ 165134 w 660038"/>
                <a:gd name="connsiteY241" fmla="*/ 92850 h 767693"/>
                <a:gd name="connsiteX242" fmla="*/ 160574 w 660038"/>
                <a:gd name="connsiteY242" fmla="*/ 90752 h 767693"/>
                <a:gd name="connsiteX243" fmla="*/ 142359 w 660038"/>
                <a:gd name="connsiteY243" fmla="*/ 82319 h 767693"/>
                <a:gd name="connsiteX244" fmla="*/ 69477 w 660038"/>
                <a:gd name="connsiteY244" fmla="*/ 48607 h 767693"/>
                <a:gd name="connsiteX245" fmla="*/ 33025 w 660038"/>
                <a:gd name="connsiteY245" fmla="*/ 31762 h 767693"/>
                <a:gd name="connsiteX246" fmla="*/ 15666 w 660038"/>
                <a:gd name="connsiteY246" fmla="*/ 21466 h 767693"/>
                <a:gd name="connsiteX247" fmla="*/ 640 w 660038"/>
                <a:gd name="connsiteY247" fmla="*/ 6162 h 767693"/>
                <a:gd name="connsiteX248" fmla="*/ 1667 w 660038"/>
                <a:gd name="connsiteY248" fmla="*/ 960 h 767693"/>
                <a:gd name="connsiteX249" fmla="*/ 3358 w 660038"/>
                <a:gd name="connsiteY249" fmla="*/ 340 h 76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660038" h="767693">
                  <a:moveTo>
                    <a:pt x="3380" y="318"/>
                  </a:moveTo>
                  <a:cubicBezTo>
                    <a:pt x="11150" y="-538"/>
                    <a:pt x="18085" y="446"/>
                    <a:pt x="24784" y="1924"/>
                  </a:cubicBezTo>
                  <a:cubicBezTo>
                    <a:pt x="31463" y="3422"/>
                    <a:pt x="37798" y="5712"/>
                    <a:pt x="43856" y="8537"/>
                  </a:cubicBezTo>
                  <a:lnTo>
                    <a:pt x="80286" y="25512"/>
                  </a:lnTo>
                  <a:lnTo>
                    <a:pt x="153126" y="59437"/>
                  </a:lnTo>
                  <a:lnTo>
                    <a:pt x="171341" y="67913"/>
                  </a:lnTo>
                  <a:lnTo>
                    <a:pt x="175900" y="70033"/>
                  </a:lnTo>
                  <a:cubicBezTo>
                    <a:pt x="177377" y="70718"/>
                    <a:pt x="178768" y="71381"/>
                    <a:pt x="180181" y="72002"/>
                  </a:cubicBezTo>
                  <a:cubicBezTo>
                    <a:pt x="183006" y="73243"/>
                    <a:pt x="185875" y="74421"/>
                    <a:pt x="188764" y="75469"/>
                  </a:cubicBezTo>
                  <a:cubicBezTo>
                    <a:pt x="191654" y="76540"/>
                    <a:pt x="194586" y="77524"/>
                    <a:pt x="197540" y="78402"/>
                  </a:cubicBezTo>
                  <a:cubicBezTo>
                    <a:pt x="199017" y="78851"/>
                    <a:pt x="200515" y="79258"/>
                    <a:pt x="201992" y="79665"/>
                  </a:cubicBezTo>
                  <a:lnTo>
                    <a:pt x="206872" y="80970"/>
                  </a:lnTo>
                  <a:cubicBezTo>
                    <a:pt x="213829" y="82854"/>
                    <a:pt x="220700" y="85123"/>
                    <a:pt x="227378" y="87863"/>
                  </a:cubicBezTo>
                  <a:cubicBezTo>
                    <a:pt x="240713" y="93364"/>
                    <a:pt x="253427" y="100384"/>
                    <a:pt x="265007" y="108989"/>
                  </a:cubicBezTo>
                  <a:cubicBezTo>
                    <a:pt x="270808" y="113270"/>
                    <a:pt x="276330" y="117915"/>
                    <a:pt x="281574" y="122859"/>
                  </a:cubicBezTo>
                  <a:lnTo>
                    <a:pt x="285448" y="126626"/>
                  </a:lnTo>
                  <a:lnTo>
                    <a:pt x="289194" y="130522"/>
                  </a:lnTo>
                  <a:lnTo>
                    <a:pt x="296044" y="137928"/>
                  </a:lnTo>
                  <a:lnTo>
                    <a:pt x="309635" y="152718"/>
                  </a:lnTo>
                  <a:lnTo>
                    <a:pt x="312889" y="156228"/>
                  </a:lnTo>
                  <a:cubicBezTo>
                    <a:pt x="313959" y="157342"/>
                    <a:pt x="315029" y="158455"/>
                    <a:pt x="316142" y="159525"/>
                  </a:cubicBezTo>
                  <a:cubicBezTo>
                    <a:pt x="318347" y="161687"/>
                    <a:pt x="320616" y="163806"/>
                    <a:pt x="322949" y="165839"/>
                  </a:cubicBezTo>
                  <a:cubicBezTo>
                    <a:pt x="327615" y="169906"/>
                    <a:pt x="332538" y="173673"/>
                    <a:pt x="337675" y="177141"/>
                  </a:cubicBezTo>
                  <a:cubicBezTo>
                    <a:pt x="340244" y="178875"/>
                    <a:pt x="342855" y="180523"/>
                    <a:pt x="345531" y="182085"/>
                  </a:cubicBezTo>
                  <a:lnTo>
                    <a:pt x="354157" y="187073"/>
                  </a:lnTo>
                  <a:lnTo>
                    <a:pt x="389260" y="207386"/>
                  </a:lnTo>
                  <a:cubicBezTo>
                    <a:pt x="396024" y="211581"/>
                    <a:pt x="402103" y="216868"/>
                    <a:pt x="407197" y="222968"/>
                  </a:cubicBezTo>
                  <a:cubicBezTo>
                    <a:pt x="409744" y="226007"/>
                    <a:pt x="412056" y="229261"/>
                    <a:pt x="414089" y="232685"/>
                  </a:cubicBezTo>
                  <a:cubicBezTo>
                    <a:pt x="415117" y="234376"/>
                    <a:pt x="416058" y="236132"/>
                    <a:pt x="416936" y="237930"/>
                  </a:cubicBezTo>
                  <a:lnTo>
                    <a:pt x="419184" y="242617"/>
                  </a:lnTo>
                  <a:lnTo>
                    <a:pt x="427767" y="260768"/>
                  </a:lnTo>
                  <a:lnTo>
                    <a:pt x="428837" y="263037"/>
                  </a:lnTo>
                  <a:cubicBezTo>
                    <a:pt x="429201" y="263807"/>
                    <a:pt x="429565" y="264578"/>
                    <a:pt x="429843" y="265113"/>
                  </a:cubicBezTo>
                  <a:cubicBezTo>
                    <a:pt x="430421" y="266354"/>
                    <a:pt x="431106" y="267532"/>
                    <a:pt x="431791" y="268709"/>
                  </a:cubicBezTo>
                  <a:cubicBezTo>
                    <a:pt x="433182" y="271064"/>
                    <a:pt x="434787" y="273290"/>
                    <a:pt x="436543" y="275388"/>
                  </a:cubicBezTo>
                  <a:cubicBezTo>
                    <a:pt x="440032" y="279604"/>
                    <a:pt x="444227" y="283222"/>
                    <a:pt x="448893" y="286111"/>
                  </a:cubicBezTo>
                  <a:cubicBezTo>
                    <a:pt x="451226" y="287567"/>
                    <a:pt x="453645" y="288829"/>
                    <a:pt x="456192" y="289879"/>
                  </a:cubicBezTo>
                  <a:lnTo>
                    <a:pt x="458696" y="290970"/>
                  </a:lnTo>
                  <a:cubicBezTo>
                    <a:pt x="459595" y="291355"/>
                    <a:pt x="460516" y="291740"/>
                    <a:pt x="461393" y="292211"/>
                  </a:cubicBezTo>
                  <a:lnTo>
                    <a:pt x="464047" y="293539"/>
                  </a:lnTo>
                  <a:lnTo>
                    <a:pt x="466616" y="295015"/>
                  </a:lnTo>
                  <a:cubicBezTo>
                    <a:pt x="480272" y="303021"/>
                    <a:pt x="491146" y="315542"/>
                    <a:pt x="497203" y="330076"/>
                  </a:cubicBezTo>
                  <a:cubicBezTo>
                    <a:pt x="498016" y="331852"/>
                    <a:pt x="498637" y="333800"/>
                    <a:pt x="499279" y="335555"/>
                  </a:cubicBezTo>
                  <a:lnTo>
                    <a:pt x="500863" y="340329"/>
                  </a:lnTo>
                  <a:lnTo>
                    <a:pt x="501655" y="342705"/>
                  </a:lnTo>
                  <a:lnTo>
                    <a:pt x="501891" y="343390"/>
                  </a:lnTo>
                  <a:cubicBezTo>
                    <a:pt x="501891" y="343390"/>
                    <a:pt x="501955" y="343539"/>
                    <a:pt x="501976" y="343625"/>
                  </a:cubicBezTo>
                  <a:cubicBezTo>
                    <a:pt x="502126" y="343903"/>
                    <a:pt x="502254" y="344117"/>
                    <a:pt x="502447" y="344289"/>
                  </a:cubicBezTo>
                  <a:cubicBezTo>
                    <a:pt x="502811" y="344652"/>
                    <a:pt x="503496" y="344952"/>
                    <a:pt x="504181" y="344974"/>
                  </a:cubicBezTo>
                  <a:cubicBezTo>
                    <a:pt x="504866" y="344974"/>
                    <a:pt x="505315" y="344802"/>
                    <a:pt x="505829" y="344353"/>
                  </a:cubicBezTo>
                  <a:lnTo>
                    <a:pt x="530680" y="314301"/>
                  </a:lnTo>
                  <a:lnTo>
                    <a:pt x="532477" y="312160"/>
                  </a:lnTo>
                  <a:cubicBezTo>
                    <a:pt x="533141" y="311390"/>
                    <a:pt x="533847" y="310641"/>
                    <a:pt x="534554" y="309891"/>
                  </a:cubicBezTo>
                  <a:cubicBezTo>
                    <a:pt x="535988" y="308415"/>
                    <a:pt x="537486" y="307044"/>
                    <a:pt x="539049" y="305718"/>
                  </a:cubicBezTo>
                  <a:cubicBezTo>
                    <a:pt x="542195" y="303106"/>
                    <a:pt x="545598" y="300816"/>
                    <a:pt x="549216" y="298933"/>
                  </a:cubicBezTo>
                  <a:cubicBezTo>
                    <a:pt x="552790" y="297027"/>
                    <a:pt x="556729" y="295508"/>
                    <a:pt x="560496" y="294437"/>
                  </a:cubicBezTo>
                  <a:lnTo>
                    <a:pt x="570149" y="291676"/>
                  </a:lnTo>
                  <a:lnTo>
                    <a:pt x="574987" y="290307"/>
                  </a:lnTo>
                  <a:lnTo>
                    <a:pt x="577427" y="289621"/>
                  </a:lnTo>
                  <a:cubicBezTo>
                    <a:pt x="578540" y="289322"/>
                    <a:pt x="579675" y="289043"/>
                    <a:pt x="580830" y="288829"/>
                  </a:cubicBezTo>
                  <a:cubicBezTo>
                    <a:pt x="585432" y="287995"/>
                    <a:pt x="590227" y="288080"/>
                    <a:pt x="594786" y="289065"/>
                  </a:cubicBezTo>
                  <a:cubicBezTo>
                    <a:pt x="603947" y="291034"/>
                    <a:pt x="612145" y="296728"/>
                    <a:pt x="617175" y="304605"/>
                  </a:cubicBezTo>
                  <a:cubicBezTo>
                    <a:pt x="619701" y="308500"/>
                    <a:pt x="621435" y="313038"/>
                    <a:pt x="622227" y="317426"/>
                  </a:cubicBezTo>
                  <a:lnTo>
                    <a:pt x="624067" y="327294"/>
                  </a:lnTo>
                  <a:lnTo>
                    <a:pt x="627685" y="347050"/>
                  </a:lnTo>
                  <a:lnTo>
                    <a:pt x="629483" y="356938"/>
                  </a:lnTo>
                  <a:lnTo>
                    <a:pt x="630382" y="361883"/>
                  </a:lnTo>
                  <a:cubicBezTo>
                    <a:pt x="630574" y="362953"/>
                    <a:pt x="630831" y="363873"/>
                    <a:pt x="631216" y="364815"/>
                  </a:cubicBezTo>
                  <a:cubicBezTo>
                    <a:pt x="631966" y="366699"/>
                    <a:pt x="633121" y="368411"/>
                    <a:pt x="634577" y="369845"/>
                  </a:cubicBezTo>
                  <a:cubicBezTo>
                    <a:pt x="634770" y="370017"/>
                    <a:pt x="634941" y="370209"/>
                    <a:pt x="635134" y="370359"/>
                  </a:cubicBezTo>
                  <a:lnTo>
                    <a:pt x="635861" y="370959"/>
                  </a:lnTo>
                  <a:lnTo>
                    <a:pt x="637809" y="372521"/>
                  </a:lnTo>
                  <a:lnTo>
                    <a:pt x="641726" y="375667"/>
                  </a:lnTo>
                  <a:lnTo>
                    <a:pt x="645643" y="378814"/>
                  </a:lnTo>
                  <a:lnTo>
                    <a:pt x="647612" y="380376"/>
                  </a:lnTo>
                  <a:cubicBezTo>
                    <a:pt x="648490" y="381083"/>
                    <a:pt x="649367" y="381854"/>
                    <a:pt x="650202" y="382667"/>
                  </a:cubicBezTo>
                  <a:cubicBezTo>
                    <a:pt x="653499" y="385899"/>
                    <a:pt x="656131" y="389859"/>
                    <a:pt x="657801" y="394183"/>
                  </a:cubicBezTo>
                  <a:cubicBezTo>
                    <a:pt x="661183" y="402787"/>
                    <a:pt x="660712" y="412740"/>
                    <a:pt x="656517" y="420938"/>
                  </a:cubicBezTo>
                  <a:cubicBezTo>
                    <a:pt x="655468" y="422993"/>
                    <a:pt x="654226" y="424919"/>
                    <a:pt x="652771" y="426696"/>
                  </a:cubicBezTo>
                  <a:cubicBezTo>
                    <a:pt x="652407" y="427145"/>
                    <a:pt x="652043" y="427573"/>
                    <a:pt x="651658" y="428001"/>
                  </a:cubicBezTo>
                  <a:lnTo>
                    <a:pt x="650609" y="429136"/>
                  </a:lnTo>
                  <a:lnTo>
                    <a:pt x="648875" y="430934"/>
                  </a:lnTo>
                  <a:lnTo>
                    <a:pt x="641897" y="438168"/>
                  </a:lnTo>
                  <a:lnTo>
                    <a:pt x="627963" y="452616"/>
                  </a:lnTo>
                  <a:lnTo>
                    <a:pt x="600073" y="481534"/>
                  </a:lnTo>
                  <a:lnTo>
                    <a:pt x="593095" y="488747"/>
                  </a:lnTo>
                  <a:cubicBezTo>
                    <a:pt x="590998" y="490974"/>
                    <a:pt x="588985" y="493200"/>
                    <a:pt x="587166" y="495640"/>
                  </a:cubicBezTo>
                  <a:cubicBezTo>
                    <a:pt x="583463" y="500456"/>
                    <a:pt x="580381" y="505743"/>
                    <a:pt x="577941" y="511329"/>
                  </a:cubicBezTo>
                  <a:cubicBezTo>
                    <a:pt x="575479" y="516894"/>
                    <a:pt x="573767" y="522802"/>
                    <a:pt x="572718" y="528817"/>
                  </a:cubicBezTo>
                  <a:cubicBezTo>
                    <a:pt x="572204" y="531835"/>
                    <a:pt x="571862" y="534874"/>
                    <a:pt x="571734" y="537935"/>
                  </a:cubicBezTo>
                  <a:lnTo>
                    <a:pt x="571648" y="540225"/>
                  </a:lnTo>
                  <a:lnTo>
                    <a:pt x="571605" y="542708"/>
                  </a:lnTo>
                  <a:lnTo>
                    <a:pt x="571541" y="547738"/>
                  </a:lnTo>
                  <a:lnTo>
                    <a:pt x="571284" y="567816"/>
                  </a:lnTo>
                  <a:lnTo>
                    <a:pt x="571156" y="577854"/>
                  </a:lnTo>
                  <a:lnTo>
                    <a:pt x="571156" y="578475"/>
                  </a:lnTo>
                  <a:cubicBezTo>
                    <a:pt x="571156" y="578475"/>
                    <a:pt x="571156" y="578818"/>
                    <a:pt x="571156" y="578818"/>
                  </a:cubicBezTo>
                  <a:cubicBezTo>
                    <a:pt x="571156" y="579053"/>
                    <a:pt x="571156" y="579289"/>
                    <a:pt x="571198" y="579524"/>
                  </a:cubicBezTo>
                  <a:cubicBezTo>
                    <a:pt x="571241" y="579995"/>
                    <a:pt x="571348" y="580445"/>
                    <a:pt x="571455" y="580894"/>
                  </a:cubicBezTo>
                  <a:cubicBezTo>
                    <a:pt x="571712" y="581793"/>
                    <a:pt x="572119" y="582649"/>
                    <a:pt x="572675" y="583420"/>
                  </a:cubicBezTo>
                  <a:cubicBezTo>
                    <a:pt x="573767" y="584961"/>
                    <a:pt x="575372" y="586181"/>
                    <a:pt x="577213" y="586695"/>
                  </a:cubicBezTo>
                  <a:cubicBezTo>
                    <a:pt x="577684" y="586823"/>
                    <a:pt x="578133" y="586951"/>
                    <a:pt x="578626" y="586973"/>
                  </a:cubicBezTo>
                  <a:lnTo>
                    <a:pt x="578989" y="587015"/>
                  </a:lnTo>
                  <a:lnTo>
                    <a:pt x="579781" y="587101"/>
                  </a:lnTo>
                  <a:cubicBezTo>
                    <a:pt x="580381" y="587165"/>
                    <a:pt x="580959" y="587208"/>
                    <a:pt x="581537" y="587337"/>
                  </a:cubicBezTo>
                  <a:cubicBezTo>
                    <a:pt x="583891" y="587743"/>
                    <a:pt x="586160" y="588578"/>
                    <a:pt x="588215" y="589755"/>
                  </a:cubicBezTo>
                  <a:cubicBezTo>
                    <a:pt x="592346" y="592110"/>
                    <a:pt x="595621" y="595834"/>
                    <a:pt x="597397" y="600222"/>
                  </a:cubicBezTo>
                  <a:cubicBezTo>
                    <a:pt x="598275" y="602405"/>
                    <a:pt x="598767" y="604760"/>
                    <a:pt x="598874" y="607093"/>
                  </a:cubicBezTo>
                  <a:cubicBezTo>
                    <a:pt x="598939" y="608398"/>
                    <a:pt x="598874" y="609084"/>
                    <a:pt x="598874" y="609939"/>
                  </a:cubicBezTo>
                  <a:lnTo>
                    <a:pt x="598831" y="612444"/>
                  </a:lnTo>
                  <a:lnTo>
                    <a:pt x="597590" y="692775"/>
                  </a:lnTo>
                  <a:lnTo>
                    <a:pt x="597547" y="695215"/>
                  </a:lnTo>
                  <a:cubicBezTo>
                    <a:pt x="597547" y="695900"/>
                    <a:pt x="597569" y="696585"/>
                    <a:pt x="597633" y="697291"/>
                  </a:cubicBezTo>
                  <a:cubicBezTo>
                    <a:pt x="597740" y="698662"/>
                    <a:pt x="597997" y="700031"/>
                    <a:pt x="598382" y="701359"/>
                  </a:cubicBezTo>
                  <a:cubicBezTo>
                    <a:pt x="599153" y="704034"/>
                    <a:pt x="600415" y="706560"/>
                    <a:pt x="602149" y="708764"/>
                  </a:cubicBezTo>
                  <a:cubicBezTo>
                    <a:pt x="602577" y="709321"/>
                    <a:pt x="603027" y="709856"/>
                    <a:pt x="603519" y="710370"/>
                  </a:cubicBezTo>
                  <a:lnTo>
                    <a:pt x="605317" y="712253"/>
                  </a:lnTo>
                  <a:cubicBezTo>
                    <a:pt x="606644" y="713666"/>
                    <a:pt x="607800" y="715250"/>
                    <a:pt x="608827" y="716877"/>
                  </a:cubicBezTo>
                  <a:cubicBezTo>
                    <a:pt x="610882" y="720173"/>
                    <a:pt x="612252" y="723855"/>
                    <a:pt x="612873" y="727664"/>
                  </a:cubicBezTo>
                  <a:cubicBezTo>
                    <a:pt x="614179" y="735241"/>
                    <a:pt x="612445" y="743311"/>
                    <a:pt x="608164" y="749540"/>
                  </a:cubicBezTo>
                  <a:lnTo>
                    <a:pt x="597034" y="766257"/>
                  </a:lnTo>
                  <a:cubicBezTo>
                    <a:pt x="596049" y="767734"/>
                    <a:pt x="594058" y="768140"/>
                    <a:pt x="592581" y="767156"/>
                  </a:cubicBezTo>
                  <a:cubicBezTo>
                    <a:pt x="591147" y="766192"/>
                    <a:pt x="590719" y="764266"/>
                    <a:pt x="591618" y="762811"/>
                  </a:cubicBezTo>
                  <a:lnTo>
                    <a:pt x="602128" y="745687"/>
                  </a:lnTo>
                  <a:cubicBezTo>
                    <a:pt x="605274" y="740721"/>
                    <a:pt x="606238" y="734706"/>
                    <a:pt x="605082" y="729120"/>
                  </a:cubicBezTo>
                  <a:cubicBezTo>
                    <a:pt x="604504" y="726337"/>
                    <a:pt x="603412" y="723662"/>
                    <a:pt x="601828" y="721329"/>
                  </a:cubicBezTo>
                  <a:cubicBezTo>
                    <a:pt x="601036" y="720173"/>
                    <a:pt x="600159" y="719060"/>
                    <a:pt x="599153" y="718075"/>
                  </a:cubicBezTo>
                  <a:lnTo>
                    <a:pt x="597419" y="716384"/>
                  </a:lnTo>
                  <a:cubicBezTo>
                    <a:pt x="596734" y="715699"/>
                    <a:pt x="596049" y="714993"/>
                    <a:pt x="595428" y="714244"/>
                  </a:cubicBezTo>
                  <a:cubicBezTo>
                    <a:pt x="592924" y="711269"/>
                    <a:pt x="590976" y="707780"/>
                    <a:pt x="589756" y="704056"/>
                  </a:cubicBezTo>
                  <a:cubicBezTo>
                    <a:pt x="589135" y="702193"/>
                    <a:pt x="588707" y="700267"/>
                    <a:pt x="588472" y="698319"/>
                  </a:cubicBezTo>
                  <a:cubicBezTo>
                    <a:pt x="588365" y="697334"/>
                    <a:pt x="588279" y="696371"/>
                    <a:pt x="588236" y="695365"/>
                  </a:cubicBezTo>
                  <a:lnTo>
                    <a:pt x="588172" y="692797"/>
                  </a:lnTo>
                  <a:lnTo>
                    <a:pt x="586931" y="612466"/>
                  </a:lnTo>
                  <a:lnTo>
                    <a:pt x="586888" y="609961"/>
                  </a:lnTo>
                  <a:cubicBezTo>
                    <a:pt x="586888" y="609148"/>
                    <a:pt x="586888" y="608163"/>
                    <a:pt x="586824" y="607799"/>
                  </a:cubicBezTo>
                  <a:cubicBezTo>
                    <a:pt x="586738" y="606793"/>
                    <a:pt x="586502" y="605830"/>
                    <a:pt x="586096" y="604931"/>
                  </a:cubicBezTo>
                  <a:cubicBezTo>
                    <a:pt x="585282" y="603133"/>
                    <a:pt x="583848" y="601613"/>
                    <a:pt x="582115" y="600715"/>
                  </a:cubicBezTo>
                  <a:cubicBezTo>
                    <a:pt x="581258" y="600265"/>
                    <a:pt x="580338" y="599944"/>
                    <a:pt x="579375" y="599815"/>
                  </a:cubicBezTo>
                  <a:cubicBezTo>
                    <a:pt x="579139" y="599751"/>
                    <a:pt x="578883" y="599772"/>
                    <a:pt x="578647" y="599751"/>
                  </a:cubicBezTo>
                  <a:lnTo>
                    <a:pt x="577299" y="599644"/>
                  </a:lnTo>
                  <a:cubicBezTo>
                    <a:pt x="576121" y="599559"/>
                    <a:pt x="574944" y="599323"/>
                    <a:pt x="573788" y="599045"/>
                  </a:cubicBezTo>
                  <a:cubicBezTo>
                    <a:pt x="569143" y="597868"/>
                    <a:pt x="564970" y="594978"/>
                    <a:pt x="562102" y="591147"/>
                  </a:cubicBezTo>
                  <a:cubicBezTo>
                    <a:pt x="560667" y="589220"/>
                    <a:pt x="559533" y="587058"/>
                    <a:pt x="558805" y="584746"/>
                  </a:cubicBezTo>
                  <a:cubicBezTo>
                    <a:pt x="558463" y="583591"/>
                    <a:pt x="558184" y="582414"/>
                    <a:pt x="558035" y="581215"/>
                  </a:cubicBezTo>
                  <a:cubicBezTo>
                    <a:pt x="557927" y="580615"/>
                    <a:pt x="557906" y="580016"/>
                    <a:pt x="557863" y="579417"/>
                  </a:cubicBezTo>
                  <a:lnTo>
                    <a:pt x="557821" y="578518"/>
                  </a:lnTo>
                  <a:lnTo>
                    <a:pt x="557821" y="577876"/>
                  </a:lnTo>
                  <a:cubicBezTo>
                    <a:pt x="557821" y="577876"/>
                    <a:pt x="557692" y="567837"/>
                    <a:pt x="557692" y="567837"/>
                  </a:cubicBezTo>
                  <a:lnTo>
                    <a:pt x="557435" y="547760"/>
                  </a:lnTo>
                  <a:lnTo>
                    <a:pt x="557371" y="542730"/>
                  </a:lnTo>
                  <a:lnTo>
                    <a:pt x="557371" y="540183"/>
                  </a:lnTo>
                  <a:cubicBezTo>
                    <a:pt x="557371" y="540183"/>
                    <a:pt x="557371" y="537464"/>
                    <a:pt x="557371" y="537464"/>
                  </a:cubicBezTo>
                  <a:cubicBezTo>
                    <a:pt x="557435" y="533826"/>
                    <a:pt x="557756" y="530208"/>
                    <a:pt x="558270" y="526591"/>
                  </a:cubicBezTo>
                  <a:cubicBezTo>
                    <a:pt x="559340" y="519399"/>
                    <a:pt x="561181" y="512292"/>
                    <a:pt x="563964" y="505529"/>
                  </a:cubicBezTo>
                  <a:cubicBezTo>
                    <a:pt x="566703" y="498765"/>
                    <a:pt x="570256" y="492300"/>
                    <a:pt x="574559" y="486393"/>
                  </a:cubicBezTo>
                  <a:cubicBezTo>
                    <a:pt x="576678" y="483396"/>
                    <a:pt x="579075" y="480592"/>
                    <a:pt x="581494" y="477895"/>
                  </a:cubicBezTo>
                  <a:lnTo>
                    <a:pt x="588301" y="470511"/>
                  </a:lnTo>
                  <a:lnTo>
                    <a:pt x="615591" y="441037"/>
                  </a:lnTo>
                  <a:lnTo>
                    <a:pt x="629247" y="426311"/>
                  </a:lnTo>
                  <a:lnTo>
                    <a:pt x="636075" y="418947"/>
                  </a:lnTo>
                  <a:lnTo>
                    <a:pt x="637788" y="417107"/>
                  </a:lnTo>
                  <a:lnTo>
                    <a:pt x="638430" y="416379"/>
                  </a:lnTo>
                  <a:cubicBezTo>
                    <a:pt x="638623" y="416186"/>
                    <a:pt x="638772" y="415972"/>
                    <a:pt x="638943" y="415758"/>
                  </a:cubicBezTo>
                  <a:cubicBezTo>
                    <a:pt x="639586" y="414923"/>
                    <a:pt x="640142" y="414025"/>
                    <a:pt x="640592" y="413082"/>
                  </a:cubicBezTo>
                  <a:cubicBezTo>
                    <a:pt x="642411" y="409315"/>
                    <a:pt x="642518" y="404713"/>
                    <a:pt x="640913" y="400882"/>
                  </a:cubicBezTo>
                  <a:cubicBezTo>
                    <a:pt x="640121" y="398956"/>
                    <a:pt x="638922" y="397243"/>
                    <a:pt x="637402" y="395831"/>
                  </a:cubicBezTo>
                  <a:cubicBezTo>
                    <a:pt x="637017" y="395467"/>
                    <a:pt x="636632" y="395146"/>
                    <a:pt x="636204" y="394824"/>
                  </a:cubicBezTo>
                  <a:lnTo>
                    <a:pt x="634213" y="393283"/>
                  </a:lnTo>
                  <a:lnTo>
                    <a:pt x="630232" y="390223"/>
                  </a:lnTo>
                  <a:lnTo>
                    <a:pt x="626251" y="387162"/>
                  </a:lnTo>
                  <a:lnTo>
                    <a:pt x="624260" y="385621"/>
                  </a:lnTo>
                  <a:lnTo>
                    <a:pt x="623040" y="384636"/>
                  </a:lnTo>
                  <a:cubicBezTo>
                    <a:pt x="622590" y="384272"/>
                    <a:pt x="622162" y="383865"/>
                    <a:pt x="621734" y="383480"/>
                  </a:cubicBezTo>
                  <a:cubicBezTo>
                    <a:pt x="618309" y="380313"/>
                    <a:pt x="615548" y="376438"/>
                    <a:pt x="613729" y="372136"/>
                  </a:cubicBezTo>
                  <a:cubicBezTo>
                    <a:pt x="612809" y="369995"/>
                    <a:pt x="612102" y="367705"/>
                    <a:pt x="611674" y="365479"/>
                  </a:cubicBezTo>
                  <a:lnTo>
                    <a:pt x="610668" y="360556"/>
                  </a:lnTo>
                  <a:lnTo>
                    <a:pt x="608656" y="350710"/>
                  </a:lnTo>
                  <a:lnTo>
                    <a:pt x="604675" y="331018"/>
                  </a:lnTo>
                  <a:lnTo>
                    <a:pt x="602706" y="321172"/>
                  </a:lnTo>
                  <a:cubicBezTo>
                    <a:pt x="602256" y="318988"/>
                    <a:pt x="601507" y="317190"/>
                    <a:pt x="600373" y="315457"/>
                  </a:cubicBezTo>
                  <a:cubicBezTo>
                    <a:pt x="598147" y="312053"/>
                    <a:pt x="594444" y="309613"/>
                    <a:pt x="590484" y="308843"/>
                  </a:cubicBezTo>
                  <a:cubicBezTo>
                    <a:pt x="588515" y="308436"/>
                    <a:pt x="586481" y="308457"/>
                    <a:pt x="584491" y="308843"/>
                  </a:cubicBezTo>
                  <a:cubicBezTo>
                    <a:pt x="583998" y="308950"/>
                    <a:pt x="583506" y="309078"/>
                    <a:pt x="583013" y="309206"/>
                  </a:cubicBezTo>
                  <a:lnTo>
                    <a:pt x="580638" y="309913"/>
                  </a:lnTo>
                  <a:lnTo>
                    <a:pt x="575822" y="311368"/>
                  </a:lnTo>
                  <a:lnTo>
                    <a:pt x="566211" y="314258"/>
                  </a:lnTo>
                  <a:cubicBezTo>
                    <a:pt x="563557" y="315071"/>
                    <a:pt x="561224" y="316013"/>
                    <a:pt x="558912" y="317276"/>
                  </a:cubicBezTo>
                  <a:cubicBezTo>
                    <a:pt x="556600" y="318517"/>
                    <a:pt x="554460" y="320016"/>
                    <a:pt x="552469" y="321707"/>
                  </a:cubicBezTo>
                  <a:cubicBezTo>
                    <a:pt x="551485" y="322563"/>
                    <a:pt x="550543" y="323462"/>
                    <a:pt x="549644" y="324404"/>
                  </a:cubicBezTo>
                  <a:cubicBezTo>
                    <a:pt x="549195" y="324875"/>
                    <a:pt x="548766" y="325367"/>
                    <a:pt x="548338" y="325859"/>
                  </a:cubicBezTo>
                  <a:lnTo>
                    <a:pt x="546947" y="327572"/>
                  </a:lnTo>
                  <a:lnTo>
                    <a:pt x="534383" y="343240"/>
                  </a:lnTo>
                  <a:lnTo>
                    <a:pt x="528090" y="351074"/>
                  </a:lnTo>
                  <a:lnTo>
                    <a:pt x="524943" y="354991"/>
                  </a:lnTo>
                  <a:lnTo>
                    <a:pt x="523381" y="356938"/>
                  </a:lnTo>
                  <a:lnTo>
                    <a:pt x="522460" y="358073"/>
                  </a:lnTo>
                  <a:cubicBezTo>
                    <a:pt x="521989" y="358629"/>
                    <a:pt x="521497" y="359186"/>
                    <a:pt x="520962" y="359721"/>
                  </a:cubicBezTo>
                  <a:cubicBezTo>
                    <a:pt x="516745" y="364023"/>
                    <a:pt x="510581" y="366656"/>
                    <a:pt x="504566" y="366742"/>
                  </a:cubicBezTo>
                  <a:cubicBezTo>
                    <a:pt x="498530" y="366913"/>
                    <a:pt x="492494" y="364794"/>
                    <a:pt x="487849" y="360727"/>
                  </a:cubicBezTo>
                  <a:cubicBezTo>
                    <a:pt x="485516" y="358715"/>
                    <a:pt x="483611" y="356211"/>
                    <a:pt x="482220" y="353514"/>
                  </a:cubicBezTo>
                  <a:cubicBezTo>
                    <a:pt x="481899" y="352829"/>
                    <a:pt x="481556" y="352144"/>
                    <a:pt x="481300" y="351459"/>
                  </a:cubicBezTo>
                  <a:lnTo>
                    <a:pt x="480893" y="350410"/>
                  </a:lnTo>
                  <a:lnTo>
                    <a:pt x="480679" y="349790"/>
                  </a:lnTo>
                  <a:lnTo>
                    <a:pt x="479844" y="347414"/>
                  </a:lnTo>
                  <a:lnTo>
                    <a:pt x="478196" y="342683"/>
                  </a:lnTo>
                  <a:cubicBezTo>
                    <a:pt x="477639" y="341292"/>
                    <a:pt x="477254" y="340051"/>
                    <a:pt x="476655" y="338787"/>
                  </a:cubicBezTo>
                  <a:cubicBezTo>
                    <a:pt x="472267" y="328663"/>
                    <a:pt x="464540" y="320101"/>
                    <a:pt x="455036" y="314622"/>
                  </a:cubicBezTo>
                  <a:lnTo>
                    <a:pt x="453238" y="313616"/>
                  </a:lnTo>
                  <a:lnTo>
                    <a:pt x="451397" y="312717"/>
                  </a:lnTo>
                  <a:cubicBezTo>
                    <a:pt x="450798" y="312396"/>
                    <a:pt x="450156" y="312139"/>
                    <a:pt x="449514" y="311882"/>
                  </a:cubicBezTo>
                  <a:lnTo>
                    <a:pt x="447395" y="310983"/>
                  </a:lnTo>
                  <a:cubicBezTo>
                    <a:pt x="443735" y="309506"/>
                    <a:pt x="440181" y="307708"/>
                    <a:pt x="436821" y="305653"/>
                  </a:cubicBezTo>
                  <a:cubicBezTo>
                    <a:pt x="430057" y="301544"/>
                    <a:pt x="423957" y="296364"/>
                    <a:pt x="418820" y="290307"/>
                  </a:cubicBezTo>
                  <a:cubicBezTo>
                    <a:pt x="416251" y="287288"/>
                    <a:pt x="413918" y="284077"/>
                    <a:pt x="411863" y="280696"/>
                  </a:cubicBezTo>
                  <a:cubicBezTo>
                    <a:pt x="410857" y="278983"/>
                    <a:pt x="409873" y="277271"/>
                    <a:pt x="408995" y="275494"/>
                  </a:cubicBezTo>
                  <a:lnTo>
                    <a:pt x="407796" y="273076"/>
                  </a:lnTo>
                  <a:lnTo>
                    <a:pt x="406705" y="270807"/>
                  </a:lnTo>
                  <a:lnTo>
                    <a:pt x="397950" y="252720"/>
                  </a:lnTo>
                  <a:lnTo>
                    <a:pt x="395831" y="248353"/>
                  </a:lnTo>
                  <a:cubicBezTo>
                    <a:pt x="395232" y="247133"/>
                    <a:pt x="394568" y="245935"/>
                    <a:pt x="393862" y="244779"/>
                  </a:cubicBezTo>
                  <a:cubicBezTo>
                    <a:pt x="392449" y="242446"/>
                    <a:pt x="390844" y="240241"/>
                    <a:pt x="389089" y="238165"/>
                  </a:cubicBezTo>
                  <a:cubicBezTo>
                    <a:pt x="385557" y="234013"/>
                    <a:pt x="381383" y="230438"/>
                    <a:pt x="376738" y="227634"/>
                  </a:cubicBezTo>
                  <a:lnTo>
                    <a:pt x="342127" y="208027"/>
                  </a:lnTo>
                  <a:lnTo>
                    <a:pt x="333330" y="203040"/>
                  </a:lnTo>
                  <a:cubicBezTo>
                    <a:pt x="330205" y="201264"/>
                    <a:pt x="327144" y="199359"/>
                    <a:pt x="324148" y="197368"/>
                  </a:cubicBezTo>
                  <a:cubicBezTo>
                    <a:pt x="318133" y="193408"/>
                    <a:pt x="312375" y="189063"/>
                    <a:pt x="306917" y="184376"/>
                  </a:cubicBezTo>
                  <a:cubicBezTo>
                    <a:pt x="304177" y="182042"/>
                    <a:pt x="301523" y="179603"/>
                    <a:pt x="298933" y="177098"/>
                  </a:cubicBezTo>
                  <a:cubicBezTo>
                    <a:pt x="297627" y="175857"/>
                    <a:pt x="296365" y="174572"/>
                    <a:pt x="295102" y="173288"/>
                  </a:cubicBezTo>
                  <a:lnTo>
                    <a:pt x="291484" y="169478"/>
                  </a:lnTo>
                  <a:lnTo>
                    <a:pt x="277785" y="154795"/>
                  </a:lnTo>
                  <a:lnTo>
                    <a:pt x="270979" y="147474"/>
                  </a:lnTo>
                  <a:lnTo>
                    <a:pt x="267768" y="144135"/>
                  </a:lnTo>
                  <a:lnTo>
                    <a:pt x="264429" y="140903"/>
                  </a:lnTo>
                  <a:cubicBezTo>
                    <a:pt x="259934" y="136665"/>
                    <a:pt x="255161" y="132705"/>
                    <a:pt x="250195" y="129045"/>
                  </a:cubicBezTo>
                  <a:cubicBezTo>
                    <a:pt x="240242" y="121703"/>
                    <a:pt x="229326" y="115710"/>
                    <a:pt x="217896" y="111044"/>
                  </a:cubicBezTo>
                  <a:cubicBezTo>
                    <a:pt x="212181" y="108711"/>
                    <a:pt x="206294" y="106784"/>
                    <a:pt x="200323" y="105200"/>
                  </a:cubicBezTo>
                  <a:lnTo>
                    <a:pt x="195507" y="103937"/>
                  </a:lnTo>
                  <a:cubicBezTo>
                    <a:pt x="193773" y="103467"/>
                    <a:pt x="192018" y="102996"/>
                    <a:pt x="190305" y="102482"/>
                  </a:cubicBezTo>
                  <a:cubicBezTo>
                    <a:pt x="186838" y="101455"/>
                    <a:pt x="183413" y="100320"/>
                    <a:pt x="180031" y="99079"/>
                  </a:cubicBezTo>
                  <a:cubicBezTo>
                    <a:pt x="176649" y="97837"/>
                    <a:pt x="173289" y="96489"/>
                    <a:pt x="169992" y="95055"/>
                  </a:cubicBezTo>
                  <a:cubicBezTo>
                    <a:pt x="168344" y="94327"/>
                    <a:pt x="166696" y="93577"/>
                    <a:pt x="165134" y="92850"/>
                  </a:cubicBezTo>
                  <a:lnTo>
                    <a:pt x="160574" y="90752"/>
                  </a:lnTo>
                  <a:lnTo>
                    <a:pt x="142359" y="82319"/>
                  </a:lnTo>
                  <a:lnTo>
                    <a:pt x="69477" y="48607"/>
                  </a:lnTo>
                  <a:lnTo>
                    <a:pt x="33025" y="31762"/>
                  </a:lnTo>
                  <a:cubicBezTo>
                    <a:pt x="26946" y="28957"/>
                    <a:pt x="21124" y="25597"/>
                    <a:pt x="15666" y="21466"/>
                  </a:cubicBezTo>
                  <a:cubicBezTo>
                    <a:pt x="10229" y="17292"/>
                    <a:pt x="5007" y="12647"/>
                    <a:pt x="640" y="6162"/>
                  </a:cubicBezTo>
                  <a:cubicBezTo>
                    <a:pt x="-516" y="4449"/>
                    <a:pt x="-66" y="2116"/>
                    <a:pt x="1667" y="960"/>
                  </a:cubicBezTo>
                  <a:cubicBezTo>
                    <a:pt x="2181" y="618"/>
                    <a:pt x="2780" y="404"/>
                    <a:pt x="3358" y="340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grpSp>
          <p:nvGrpSpPr>
            <p:cNvPr id="1030" name="Graphic 6">
              <a:extLst>
                <a:ext uri="{FF2B5EF4-FFF2-40B4-BE49-F238E27FC236}">
                  <a16:creationId xmlns:a16="http://schemas.microsoft.com/office/drawing/2014/main" id="{F1C61D93-85F2-2191-A6A0-C619EABAAEEB}"/>
                </a:ext>
              </a:extLst>
            </p:cNvPr>
            <p:cNvGrpSpPr/>
            <p:nvPr/>
          </p:nvGrpSpPr>
          <p:grpSpPr>
            <a:xfrm>
              <a:off x="3956348" y="4815712"/>
              <a:ext cx="345059" cy="356132"/>
              <a:chOff x="6083549" y="4928263"/>
              <a:chExt cx="374870" cy="386900"/>
            </a:xfrm>
            <a:solidFill>
              <a:srgbClr val="026B9E"/>
            </a:solidFill>
          </p:grpSpPr>
          <p:sp>
            <p:nvSpPr>
              <p:cNvPr id="1061" name="Freeform: Shape 91">
                <a:extLst>
                  <a:ext uri="{FF2B5EF4-FFF2-40B4-BE49-F238E27FC236}">
                    <a16:creationId xmlns:a16="http://schemas.microsoft.com/office/drawing/2014/main" id="{7EB35035-23CF-5F06-46A6-F1A631B1DF39}"/>
                  </a:ext>
                </a:extLst>
              </p:cNvPr>
              <p:cNvSpPr/>
              <p:nvPr/>
            </p:nvSpPr>
            <p:spPr>
              <a:xfrm>
                <a:off x="6087373" y="5106770"/>
                <a:ext cx="321" cy="128"/>
              </a:xfrm>
              <a:custGeom>
                <a:avLst/>
                <a:gdLst>
                  <a:gd name="connsiteX0" fmla="*/ 321 w 321"/>
                  <a:gd name="connsiteY0" fmla="*/ 0 h 128"/>
                  <a:gd name="connsiteX1" fmla="*/ 0 w 321"/>
                  <a:gd name="connsiteY1" fmla="*/ 128 h 128"/>
                  <a:gd name="connsiteX2" fmla="*/ 321 w 321"/>
                  <a:gd name="connsiteY2" fmla="*/ 0 h 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" h="128">
                    <a:moveTo>
                      <a:pt x="321" y="0"/>
                    </a:moveTo>
                    <a:cubicBezTo>
                      <a:pt x="321" y="0"/>
                      <a:pt x="107" y="85"/>
                      <a:pt x="0" y="128"/>
                    </a:cubicBezTo>
                    <a:cubicBezTo>
                      <a:pt x="107" y="85"/>
                      <a:pt x="214" y="43"/>
                      <a:pt x="32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74" name="Freeform: Shape 92">
                <a:extLst>
                  <a:ext uri="{FF2B5EF4-FFF2-40B4-BE49-F238E27FC236}">
                    <a16:creationId xmlns:a16="http://schemas.microsoft.com/office/drawing/2014/main" id="{6BC78CAE-5461-92E4-6758-6B78DE3001BC}"/>
                  </a:ext>
                </a:extLst>
              </p:cNvPr>
              <p:cNvSpPr/>
              <p:nvPr/>
            </p:nvSpPr>
            <p:spPr>
              <a:xfrm>
                <a:off x="6086346" y="5107069"/>
                <a:ext cx="321" cy="64"/>
              </a:xfrm>
              <a:custGeom>
                <a:avLst/>
                <a:gdLst>
                  <a:gd name="connsiteX0" fmla="*/ 321 w 321"/>
                  <a:gd name="connsiteY0" fmla="*/ 0 h 64"/>
                  <a:gd name="connsiteX1" fmla="*/ 0 w 321"/>
                  <a:gd name="connsiteY1" fmla="*/ 64 h 64"/>
                  <a:gd name="connsiteX2" fmla="*/ 321 w 321"/>
                  <a:gd name="connsiteY2" fmla="*/ 0 h 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" h="64">
                    <a:moveTo>
                      <a:pt x="321" y="0"/>
                    </a:moveTo>
                    <a:cubicBezTo>
                      <a:pt x="321" y="0"/>
                      <a:pt x="107" y="43"/>
                      <a:pt x="0" y="64"/>
                    </a:cubicBezTo>
                    <a:cubicBezTo>
                      <a:pt x="107" y="64"/>
                      <a:pt x="214" y="21"/>
                      <a:pt x="32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78" name="Freeform: Shape 93">
                <a:extLst>
                  <a:ext uri="{FF2B5EF4-FFF2-40B4-BE49-F238E27FC236}">
                    <a16:creationId xmlns:a16="http://schemas.microsoft.com/office/drawing/2014/main" id="{76061872-ECF2-E2F0-D5A5-9EEF47C7FA00}"/>
                  </a:ext>
                </a:extLst>
              </p:cNvPr>
              <p:cNvSpPr/>
              <p:nvPr/>
            </p:nvSpPr>
            <p:spPr>
              <a:xfrm>
                <a:off x="6083549" y="4928263"/>
                <a:ext cx="374870" cy="386900"/>
              </a:xfrm>
              <a:custGeom>
                <a:avLst/>
                <a:gdLst>
                  <a:gd name="connsiteX0" fmla="*/ 368943 w 374870"/>
                  <a:gd name="connsiteY0" fmla="*/ 217441 h 386900"/>
                  <a:gd name="connsiteX1" fmla="*/ 356228 w 374870"/>
                  <a:gd name="connsiteY1" fmla="*/ 221230 h 386900"/>
                  <a:gd name="connsiteX2" fmla="*/ 341545 w 374870"/>
                  <a:gd name="connsiteY2" fmla="*/ 243383 h 386900"/>
                  <a:gd name="connsiteX3" fmla="*/ 347410 w 374870"/>
                  <a:gd name="connsiteY3" fmla="*/ 258537 h 386900"/>
                  <a:gd name="connsiteX4" fmla="*/ 357020 w 374870"/>
                  <a:gd name="connsiteY4" fmla="*/ 271765 h 386900"/>
                  <a:gd name="connsiteX5" fmla="*/ 364127 w 374870"/>
                  <a:gd name="connsiteY5" fmla="*/ 296830 h 386900"/>
                  <a:gd name="connsiteX6" fmla="*/ 361515 w 374870"/>
                  <a:gd name="connsiteY6" fmla="*/ 330692 h 386900"/>
                  <a:gd name="connsiteX7" fmla="*/ 349572 w 374870"/>
                  <a:gd name="connsiteY7" fmla="*/ 342636 h 386900"/>
                  <a:gd name="connsiteX8" fmla="*/ 329130 w 374870"/>
                  <a:gd name="connsiteY8" fmla="*/ 353145 h 386900"/>
                  <a:gd name="connsiteX9" fmla="*/ 254407 w 374870"/>
                  <a:gd name="connsiteY9" fmla="*/ 365603 h 386900"/>
                  <a:gd name="connsiteX10" fmla="*/ 229706 w 374870"/>
                  <a:gd name="connsiteY10" fmla="*/ 381207 h 386900"/>
                  <a:gd name="connsiteX11" fmla="*/ 227117 w 374870"/>
                  <a:gd name="connsiteY11" fmla="*/ 384931 h 386900"/>
                  <a:gd name="connsiteX12" fmla="*/ 225447 w 374870"/>
                  <a:gd name="connsiteY12" fmla="*/ 386900 h 386900"/>
                  <a:gd name="connsiteX13" fmla="*/ 191778 w 374870"/>
                  <a:gd name="connsiteY13" fmla="*/ 367422 h 386900"/>
                  <a:gd name="connsiteX14" fmla="*/ 183152 w 374870"/>
                  <a:gd name="connsiteY14" fmla="*/ 362435 h 386900"/>
                  <a:gd name="connsiteX15" fmla="*/ 175275 w 374870"/>
                  <a:gd name="connsiteY15" fmla="*/ 357490 h 386900"/>
                  <a:gd name="connsiteX16" fmla="*/ 160548 w 374870"/>
                  <a:gd name="connsiteY16" fmla="*/ 346189 h 386900"/>
                  <a:gd name="connsiteX17" fmla="*/ 153763 w 374870"/>
                  <a:gd name="connsiteY17" fmla="*/ 339875 h 386900"/>
                  <a:gd name="connsiteX18" fmla="*/ 150488 w 374870"/>
                  <a:gd name="connsiteY18" fmla="*/ 336578 h 386900"/>
                  <a:gd name="connsiteX19" fmla="*/ 147235 w 374870"/>
                  <a:gd name="connsiteY19" fmla="*/ 333068 h 386900"/>
                  <a:gd name="connsiteX20" fmla="*/ 133643 w 374870"/>
                  <a:gd name="connsiteY20" fmla="*/ 318277 h 386900"/>
                  <a:gd name="connsiteX21" fmla="*/ 126794 w 374870"/>
                  <a:gd name="connsiteY21" fmla="*/ 310893 h 386900"/>
                  <a:gd name="connsiteX22" fmla="*/ 123069 w 374870"/>
                  <a:gd name="connsiteY22" fmla="*/ 306976 h 386900"/>
                  <a:gd name="connsiteX23" fmla="*/ 119195 w 374870"/>
                  <a:gd name="connsiteY23" fmla="*/ 303209 h 386900"/>
                  <a:gd name="connsiteX24" fmla="*/ 102628 w 374870"/>
                  <a:gd name="connsiteY24" fmla="*/ 289317 h 386900"/>
                  <a:gd name="connsiteX25" fmla="*/ 64999 w 374870"/>
                  <a:gd name="connsiteY25" fmla="*/ 268191 h 386900"/>
                  <a:gd name="connsiteX26" fmla="*/ 55046 w 374870"/>
                  <a:gd name="connsiteY26" fmla="*/ 264488 h 386900"/>
                  <a:gd name="connsiteX27" fmla="*/ 56351 w 374870"/>
                  <a:gd name="connsiteY27" fmla="*/ 264702 h 386900"/>
                  <a:gd name="connsiteX28" fmla="*/ 71527 w 374870"/>
                  <a:gd name="connsiteY28" fmla="*/ 263568 h 386900"/>
                  <a:gd name="connsiteX29" fmla="*/ 94302 w 374870"/>
                  <a:gd name="connsiteY29" fmla="*/ 231054 h 386900"/>
                  <a:gd name="connsiteX30" fmla="*/ 93424 w 374870"/>
                  <a:gd name="connsiteY30" fmla="*/ 209735 h 386900"/>
                  <a:gd name="connsiteX31" fmla="*/ 70050 w 374870"/>
                  <a:gd name="connsiteY31" fmla="*/ 192869 h 386900"/>
                  <a:gd name="connsiteX32" fmla="*/ 39014 w 374870"/>
                  <a:gd name="connsiteY32" fmla="*/ 201816 h 386900"/>
                  <a:gd name="connsiteX33" fmla="*/ 12065 w 374870"/>
                  <a:gd name="connsiteY33" fmla="*/ 187496 h 386900"/>
                  <a:gd name="connsiteX34" fmla="*/ 7656 w 374870"/>
                  <a:gd name="connsiteY34" fmla="*/ 173904 h 386900"/>
                  <a:gd name="connsiteX35" fmla="*/ 6115 w 374870"/>
                  <a:gd name="connsiteY35" fmla="*/ 169109 h 386900"/>
                  <a:gd name="connsiteX36" fmla="*/ 1620 w 374870"/>
                  <a:gd name="connsiteY36" fmla="*/ 164358 h 386900"/>
                  <a:gd name="connsiteX37" fmla="*/ 6650 w 374870"/>
                  <a:gd name="connsiteY37" fmla="*/ 154554 h 386900"/>
                  <a:gd name="connsiteX38" fmla="*/ 48474 w 374870"/>
                  <a:gd name="connsiteY38" fmla="*/ 160248 h 386900"/>
                  <a:gd name="connsiteX39" fmla="*/ 55581 w 374870"/>
                  <a:gd name="connsiteY39" fmla="*/ 157658 h 386900"/>
                  <a:gd name="connsiteX40" fmla="*/ 63222 w 374870"/>
                  <a:gd name="connsiteY40" fmla="*/ 149160 h 386900"/>
                  <a:gd name="connsiteX41" fmla="*/ 68873 w 374870"/>
                  <a:gd name="connsiteY41" fmla="*/ 146485 h 386900"/>
                  <a:gd name="connsiteX42" fmla="*/ 90770 w 374870"/>
                  <a:gd name="connsiteY42" fmla="*/ 145543 h 386900"/>
                  <a:gd name="connsiteX43" fmla="*/ 98518 w 374870"/>
                  <a:gd name="connsiteY43" fmla="*/ 137838 h 386900"/>
                  <a:gd name="connsiteX44" fmla="*/ 99503 w 374870"/>
                  <a:gd name="connsiteY44" fmla="*/ 116926 h 386900"/>
                  <a:gd name="connsiteX45" fmla="*/ 100209 w 374870"/>
                  <a:gd name="connsiteY45" fmla="*/ 113971 h 386900"/>
                  <a:gd name="connsiteX46" fmla="*/ 107658 w 374870"/>
                  <a:gd name="connsiteY46" fmla="*/ 97512 h 386900"/>
                  <a:gd name="connsiteX47" fmla="*/ 95736 w 374870"/>
                  <a:gd name="connsiteY47" fmla="*/ 87494 h 386900"/>
                  <a:gd name="connsiteX48" fmla="*/ 71013 w 374870"/>
                  <a:gd name="connsiteY48" fmla="*/ 104297 h 386900"/>
                  <a:gd name="connsiteX49" fmla="*/ 54575 w 374870"/>
                  <a:gd name="connsiteY49" fmla="*/ 93038 h 386900"/>
                  <a:gd name="connsiteX50" fmla="*/ 59562 w 374870"/>
                  <a:gd name="connsiteY50" fmla="*/ 71462 h 386900"/>
                  <a:gd name="connsiteX51" fmla="*/ 55067 w 374870"/>
                  <a:gd name="connsiteY51" fmla="*/ 60139 h 386900"/>
                  <a:gd name="connsiteX52" fmla="*/ 51450 w 374870"/>
                  <a:gd name="connsiteY52" fmla="*/ 57742 h 386900"/>
                  <a:gd name="connsiteX53" fmla="*/ 35054 w 374870"/>
                  <a:gd name="connsiteY53" fmla="*/ 37065 h 386900"/>
                  <a:gd name="connsiteX54" fmla="*/ 31394 w 374870"/>
                  <a:gd name="connsiteY54" fmla="*/ 27326 h 386900"/>
                  <a:gd name="connsiteX55" fmla="*/ 42717 w 374870"/>
                  <a:gd name="connsiteY55" fmla="*/ 26620 h 386900"/>
                  <a:gd name="connsiteX56" fmla="*/ 61489 w 374870"/>
                  <a:gd name="connsiteY56" fmla="*/ 17159 h 386900"/>
                  <a:gd name="connsiteX57" fmla="*/ 67931 w 374870"/>
                  <a:gd name="connsiteY57" fmla="*/ 9517 h 386900"/>
                  <a:gd name="connsiteX58" fmla="*/ 90663 w 374870"/>
                  <a:gd name="connsiteY58" fmla="*/ 100 h 386900"/>
                  <a:gd name="connsiteX59" fmla="*/ 126558 w 374870"/>
                  <a:gd name="connsiteY59" fmla="*/ 3182 h 386900"/>
                  <a:gd name="connsiteX60" fmla="*/ 131802 w 374870"/>
                  <a:gd name="connsiteY60" fmla="*/ 18015 h 386900"/>
                  <a:gd name="connsiteX61" fmla="*/ 144945 w 374870"/>
                  <a:gd name="connsiteY61" fmla="*/ 27326 h 386900"/>
                  <a:gd name="connsiteX62" fmla="*/ 158793 w 374870"/>
                  <a:gd name="connsiteY62" fmla="*/ 42909 h 386900"/>
                  <a:gd name="connsiteX63" fmla="*/ 158344 w 374870"/>
                  <a:gd name="connsiteY63" fmla="*/ 46526 h 386900"/>
                  <a:gd name="connsiteX64" fmla="*/ 172792 w 374870"/>
                  <a:gd name="connsiteY64" fmla="*/ 62108 h 386900"/>
                  <a:gd name="connsiteX65" fmla="*/ 179449 w 374870"/>
                  <a:gd name="connsiteY65" fmla="*/ 61830 h 386900"/>
                  <a:gd name="connsiteX66" fmla="*/ 192848 w 374870"/>
                  <a:gd name="connsiteY66" fmla="*/ 70264 h 386900"/>
                  <a:gd name="connsiteX67" fmla="*/ 201517 w 374870"/>
                  <a:gd name="connsiteY67" fmla="*/ 90448 h 386900"/>
                  <a:gd name="connsiteX68" fmla="*/ 217485 w 374870"/>
                  <a:gd name="connsiteY68" fmla="*/ 98539 h 386900"/>
                  <a:gd name="connsiteX69" fmla="*/ 233838 w 374870"/>
                  <a:gd name="connsiteY69" fmla="*/ 94729 h 386900"/>
                  <a:gd name="connsiteX70" fmla="*/ 241415 w 374870"/>
                  <a:gd name="connsiteY70" fmla="*/ 109520 h 386900"/>
                  <a:gd name="connsiteX71" fmla="*/ 231162 w 374870"/>
                  <a:gd name="connsiteY71" fmla="*/ 118488 h 386900"/>
                  <a:gd name="connsiteX72" fmla="*/ 232831 w 374870"/>
                  <a:gd name="connsiteY72" fmla="*/ 132551 h 386900"/>
                  <a:gd name="connsiteX73" fmla="*/ 269390 w 374870"/>
                  <a:gd name="connsiteY73" fmla="*/ 151622 h 386900"/>
                  <a:gd name="connsiteX74" fmla="*/ 288483 w 374870"/>
                  <a:gd name="connsiteY74" fmla="*/ 180732 h 386900"/>
                  <a:gd name="connsiteX75" fmla="*/ 287391 w 374870"/>
                  <a:gd name="connsiteY75" fmla="*/ 201409 h 386900"/>
                  <a:gd name="connsiteX76" fmla="*/ 293064 w 374870"/>
                  <a:gd name="connsiteY76" fmla="*/ 209714 h 386900"/>
                  <a:gd name="connsiteX77" fmla="*/ 308004 w 374870"/>
                  <a:gd name="connsiteY77" fmla="*/ 214680 h 386900"/>
                  <a:gd name="connsiteX78" fmla="*/ 316245 w 374870"/>
                  <a:gd name="connsiteY78" fmla="*/ 212924 h 386900"/>
                  <a:gd name="connsiteX79" fmla="*/ 318813 w 374870"/>
                  <a:gd name="connsiteY79" fmla="*/ 210570 h 386900"/>
                  <a:gd name="connsiteX80" fmla="*/ 344434 w 374870"/>
                  <a:gd name="connsiteY80" fmla="*/ 200831 h 386900"/>
                  <a:gd name="connsiteX81" fmla="*/ 366695 w 374870"/>
                  <a:gd name="connsiteY81" fmla="*/ 201195 h 386900"/>
                  <a:gd name="connsiteX82" fmla="*/ 368943 w 374870"/>
                  <a:gd name="connsiteY82" fmla="*/ 217441 h 38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4870" h="386900">
                    <a:moveTo>
                      <a:pt x="368943" y="217441"/>
                    </a:moveTo>
                    <a:lnTo>
                      <a:pt x="356228" y="221230"/>
                    </a:lnTo>
                    <a:cubicBezTo>
                      <a:pt x="346618" y="224097"/>
                      <a:pt x="340432" y="233430"/>
                      <a:pt x="341545" y="243383"/>
                    </a:cubicBezTo>
                    <a:cubicBezTo>
                      <a:pt x="342144" y="248863"/>
                      <a:pt x="344178" y="254085"/>
                      <a:pt x="347410" y="258537"/>
                    </a:cubicBezTo>
                    <a:lnTo>
                      <a:pt x="357020" y="271765"/>
                    </a:lnTo>
                    <a:cubicBezTo>
                      <a:pt x="362307" y="279022"/>
                      <a:pt x="364812" y="287904"/>
                      <a:pt x="364127" y="296830"/>
                    </a:cubicBezTo>
                    <a:lnTo>
                      <a:pt x="361515" y="330692"/>
                    </a:lnTo>
                    <a:lnTo>
                      <a:pt x="349572" y="342636"/>
                    </a:lnTo>
                    <a:cubicBezTo>
                      <a:pt x="344028" y="348180"/>
                      <a:pt x="336879" y="351861"/>
                      <a:pt x="329130" y="353145"/>
                    </a:cubicBezTo>
                    <a:lnTo>
                      <a:pt x="254407" y="365603"/>
                    </a:lnTo>
                    <a:cubicBezTo>
                      <a:pt x="244411" y="367272"/>
                      <a:pt x="235507" y="372902"/>
                      <a:pt x="229706" y="381207"/>
                    </a:cubicBezTo>
                    <a:lnTo>
                      <a:pt x="227117" y="384931"/>
                    </a:lnTo>
                    <a:cubicBezTo>
                      <a:pt x="226624" y="385638"/>
                      <a:pt x="226068" y="386301"/>
                      <a:pt x="225447" y="386900"/>
                    </a:cubicBezTo>
                    <a:lnTo>
                      <a:pt x="191778" y="367422"/>
                    </a:lnTo>
                    <a:lnTo>
                      <a:pt x="183152" y="362435"/>
                    </a:lnTo>
                    <a:cubicBezTo>
                      <a:pt x="180476" y="360873"/>
                      <a:pt x="177843" y="359224"/>
                      <a:pt x="175275" y="357490"/>
                    </a:cubicBezTo>
                    <a:cubicBezTo>
                      <a:pt x="170138" y="354045"/>
                      <a:pt x="165236" y="350256"/>
                      <a:pt x="160548" y="346189"/>
                    </a:cubicBezTo>
                    <a:cubicBezTo>
                      <a:pt x="158215" y="344177"/>
                      <a:pt x="155968" y="342058"/>
                      <a:pt x="153763" y="339875"/>
                    </a:cubicBezTo>
                    <a:cubicBezTo>
                      <a:pt x="152650" y="338804"/>
                      <a:pt x="151580" y="337691"/>
                      <a:pt x="150488" y="336578"/>
                    </a:cubicBezTo>
                    <a:lnTo>
                      <a:pt x="147235" y="333068"/>
                    </a:lnTo>
                    <a:lnTo>
                      <a:pt x="133643" y="318277"/>
                    </a:lnTo>
                    <a:lnTo>
                      <a:pt x="126794" y="310893"/>
                    </a:lnTo>
                    <a:lnTo>
                      <a:pt x="123069" y="306976"/>
                    </a:lnTo>
                    <a:lnTo>
                      <a:pt x="119195" y="303209"/>
                    </a:lnTo>
                    <a:cubicBezTo>
                      <a:pt x="113951" y="298243"/>
                      <a:pt x="108428" y="293620"/>
                      <a:pt x="102628" y="289317"/>
                    </a:cubicBezTo>
                    <a:cubicBezTo>
                      <a:pt x="91048" y="280734"/>
                      <a:pt x="78334" y="273692"/>
                      <a:pt x="64999" y="268191"/>
                    </a:cubicBezTo>
                    <a:cubicBezTo>
                      <a:pt x="61724" y="266843"/>
                      <a:pt x="58406" y="265623"/>
                      <a:pt x="55046" y="264488"/>
                    </a:cubicBezTo>
                    <a:lnTo>
                      <a:pt x="56351" y="264702"/>
                    </a:lnTo>
                    <a:cubicBezTo>
                      <a:pt x="61424" y="265515"/>
                      <a:pt x="66626" y="265130"/>
                      <a:pt x="71527" y="263568"/>
                    </a:cubicBezTo>
                    <a:cubicBezTo>
                      <a:pt x="85569" y="259094"/>
                      <a:pt x="94901" y="245780"/>
                      <a:pt x="94302" y="231054"/>
                    </a:cubicBezTo>
                    <a:lnTo>
                      <a:pt x="93424" y="209735"/>
                    </a:lnTo>
                    <a:cubicBezTo>
                      <a:pt x="92953" y="197856"/>
                      <a:pt x="81459" y="189572"/>
                      <a:pt x="70050" y="192869"/>
                    </a:cubicBezTo>
                    <a:lnTo>
                      <a:pt x="39014" y="201816"/>
                    </a:lnTo>
                    <a:cubicBezTo>
                      <a:pt x="27648" y="205112"/>
                      <a:pt x="15726" y="198776"/>
                      <a:pt x="12065" y="187496"/>
                    </a:cubicBezTo>
                    <a:lnTo>
                      <a:pt x="7656" y="173904"/>
                    </a:lnTo>
                    <a:cubicBezTo>
                      <a:pt x="7892" y="172256"/>
                      <a:pt x="7442" y="170501"/>
                      <a:pt x="6115" y="169109"/>
                    </a:cubicBezTo>
                    <a:lnTo>
                      <a:pt x="1620" y="164358"/>
                    </a:lnTo>
                    <a:cubicBezTo>
                      <a:pt x="-2168" y="160355"/>
                      <a:pt x="1171" y="153805"/>
                      <a:pt x="6650" y="154554"/>
                    </a:cubicBezTo>
                    <a:lnTo>
                      <a:pt x="48474" y="160248"/>
                    </a:lnTo>
                    <a:cubicBezTo>
                      <a:pt x="51107" y="160612"/>
                      <a:pt x="53783" y="159649"/>
                      <a:pt x="55581" y="157658"/>
                    </a:cubicBezTo>
                    <a:lnTo>
                      <a:pt x="63222" y="149160"/>
                    </a:lnTo>
                    <a:cubicBezTo>
                      <a:pt x="64678" y="147534"/>
                      <a:pt x="66711" y="146570"/>
                      <a:pt x="68873" y="146485"/>
                    </a:cubicBezTo>
                    <a:lnTo>
                      <a:pt x="90770" y="145543"/>
                    </a:lnTo>
                    <a:cubicBezTo>
                      <a:pt x="94965" y="145351"/>
                      <a:pt x="98304" y="142012"/>
                      <a:pt x="98518" y="137838"/>
                    </a:cubicBezTo>
                    <a:lnTo>
                      <a:pt x="99503" y="116926"/>
                    </a:lnTo>
                    <a:cubicBezTo>
                      <a:pt x="99546" y="115898"/>
                      <a:pt x="99803" y="114913"/>
                      <a:pt x="100209" y="113971"/>
                    </a:cubicBezTo>
                    <a:lnTo>
                      <a:pt x="107658" y="97512"/>
                    </a:lnTo>
                    <a:cubicBezTo>
                      <a:pt x="111019" y="90063"/>
                      <a:pt x="102478" y="82892"/>
                      <a:pt x="95736" y="87494"/>
                    </a:cubicBezTo>
                    <a:lnTo>
                      <a:pt x="71013" y="104297"/>
                    </a:lnTo>
                    <a:cubicBezTo>
                      <a:pt x="62987" y="109755"/>
                      <a:pt x="52392" y="102520"/>
                      <a:pt x="54575" y="93038"/>
                    </a:cubicBezTo>
                    <a:lnTo>
                      <a:pt x="59562" y="71462"/>
                    </a:lnTo>
                    <a:cubicBezTo>
                      <a:pt x="60568" y="67117"/>
                      <a:pt x="58770" y="62622"/>
                      <a:pt x="55067" y="60139"/>
                    </a:cubicBezTo>
                    <a:lnTo>
                      <a:pt x="51450" y="57742"/>
                    </a:lnTo>
                    <a:cubicBezTo>
                      <a:pt x="43958" y="52733"/>
                      <a:pt x="38222" y="45498"/>
                      <a:pt x="35054" y="37065"/>
                    </a:cubicBezTo>
                    <a:lnTo>
                      <a:pt x="31394" y="27326"/>
                    </a:lnTo>
                    <a:lnTo>
                      <a:pt x="42717" y="26620"/>
                    </a:lnTo>
                    <a:cubicBezTo>
                      <a:pt x="49994" y="26149"/>
                      <a:pt x="56779" y="22746"/>
                      <a:pt x="61489" y="17159"/>
                    </a:cubicBezTo>
                    <a:lnTo>
                      <a:pt x="67931" y="9517"/>
                    </a:lnTo>
                    <a:cubicBezTo>
                      <a:pt x="73518" y="2861"/>
                      <a:pt x="81994" y="-650"/>
                      <a:pt x="90663" y="100"/>
                    </a:cubicBezTo>
                    <a:lnTo>
                      <a:pt x="126558" y="3182"/>
                    </a:lnTo>
                    <a:lnTo>
                      <a:pt x="131802" y="18015"/>
                    </a:lnTo>
                    <a:cubicBezTo>
                      <a:pt x="133772" y="23602"/>
                      <a:pt x="139037" y="27326"/>
                      <a:pt x="144945" y="27326"/>
                    </a:cubicBezTo>
                    <a:cubicBezTo>
                      <a:pt x="153292" y="27326"/>
                      <a:pt x="159778" y="34625"/>
                      <a:pt x="158793" y="42909"/>
                    </a:cubicBezTo>
                    <a:lnTo>
                      <a:pt x="158344" y="46526"/>
                    </a:lnTo>
                    <a:cubicBezTo>
                      <a:pt x="157317" y="55066"/>
                      <a:pt x="164209" y="62494"/>
                      <a:pt x="172792" y="62108"/>
                    </a:cubicBezTo>
                    <a:lnTo>
                      <a:pt x="179449" y="61830"/>
                    </a:lnTo>
                    <a:cubicBezTo>
                      <a:pt x="185228" y="61573"/>
                      <a:pt x="190579" y="64934"/>
                      <a:pt x="192848" y="70264"/>
                    </a:cubicBezTo>
                    <a:lnTo>
                      <a:pt x="201517" y="90448"/>
                    </a:lnTo>
                    <a:cubicBezTo>
                      <a:pt x="204171" y="96656"/>
                      <a:pt x="210892" y="100059"/>
                      <a:pt x="217485" y="98539"/>
                    </a:cubicBezTo>
                    <a:lnTo>
                      <a:pt x="233838" y="94729"/>
                    </a:lnTo>
                    <a:cubicBezTo>
                      <a:pt x="242506" y="92717"/>
                      <a:pt x="248114" y="103655"/>
                      <a:pt x="241415" y="109520"/>
                    </a:cubicBezTo>
                    <a:lnTo>
                      <a:pt x="231162" y="118488"/>
                    </a:lnTo>
                    <a:cubicBezTo>
                      <a:pt x="226624" y="122469"/>
                      <a:pt x="227502" y="129747"/>
                      <a:pt x="232831" y="132551"/>
                    </a:cubicBezTo>
                    <a:lnTo>
                      <a:pt x="269390" y="151622"/>
                    </a:lnTo>
                    <a:cubicBezTo>
                      <a:pt x="280371" y="157337"/>
                      <a:pt x="287606" y="168361"/>
                      <a:pt x="288483" y="180732"/>
                    </a:cubicBezTo>
                    <a:lnTo>
                      <a:pt x="287391" y="201409"/>
                    </a:lnTo>
                    <a:cubicBezTo>
                      <a:pt x="287199" y="205133"/>
                      <a:pt x="289532" y="208537"/>
                      <a:pt x="293064" y="209714"/>
                    </a:cubicBezTo>
                    <a:lnTo>
                      <a:pt x="308004" y="214680"/>
                    </a:lnTo>
                    <a:cubicBezTo>
                      <a:pt x="310872" y="215643"/>
                      <a:pt x="314019" y="214979"/>
                      <a:pt x="316245" y="212924"/>
                    </a:cubicBezTo>
                    <a:lnTo>
                      <a:pt x="318813" y="210570"/>
                    </a:lnTo>
                    <a:cubicBezTo>
                      <a:pt x="325791" y="204170"/>
                      <a:pt x="334952" y="200681"/>
                      <a:pt x="344434" y="200831"/>
                    </a:cubicBezTo>
                    <a:lnTo>
                      <a:pt x="366695" y="201195"/>
                    </a:lnTo>
                    <a:cubicBezTo>
                      <a:pt x="376178" y="201345"/>
                      <a:pt x="378040" y="214723"/>
                      <a:pt x="368943" y="217441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79" name="Freeform: Shape 94">
                <a:extLst>
                  <a:ext uri="{FF2B5EF4-FFF2-40B4-BE49-F238E27FC236}">
                    <a16:creationId xmlns:a16="http://schemas.microsoft.com/office/drawing/2014/main" id="{D69834CB-7614-AC6E-C4D6-A1828FFD4057}"/>
                  </a:ext>
                </a:extLst>
              </p:cNvPr>
              <p:cNvSpPr/>
              <p:nvPr/>
            </p:nvSpPr>
            <p:spPr>
              <a:xfrm>
                <a:off x="6089964" y="5104800"/>
                <a:ext cx="171" cy="235"/>
              </a:xfrm>
              <a:custGeom>
                <a:avLst/>
                <a:gdLst>
                  <a:gd name="connsiteX0" fmla="*/ 171 w 171"/>
                  <a:gd name="connsiteY0" fmla="*/ 0 h 235"/>
                  <a:gd name="connsiteX1" fmla="*/ 0 w 171"/>
                  <a:gd name="connsiteY1" fmla="*/ 236 h 235"/>
                  <a:gd name="connsiteX2" fmla="*/ 171 w 171"/>
                  <a:gd name="connsiteY2" fmla="*/ 0 h 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" h="235">
                    <a:moveTo>
                      <a:pt x="171" y="0"/>
                    </a:moveTo>
                    <a:cubicBezTo>
                      <a:pt x="171" y="0"/>
                      <a:pt x="64" y="150"/>
                      <a:pt x="0" y="236"/>
                    </a:cubicBezTo>
                    <a:cubicBezTo>
                      <a:pt x="64" y="171"/>
                      <a:pt x="107" y="86"/>
                      <a:pt x="17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0" name="Freeform: Shape 95">
                <a:extLst>
                  <a:ext uri="{FF2B5EF4-FFF2-40B4-BE49-F238E27FC236}">
                    <a16:creationId xmlns:a16="http://schemas.microsoft.com/office/drawing/2014/main" id="{72C3BE1A-F5F9-D3F2-91BA-CC817D53A804}"/>
                  </a:ext>
                </a:extLst>
              </p:cNvPr>
              <p:cNvSpPr/>
              <p:nvPr/>
            </p:nvSpPr>
            <p:spPr>
              <a:xfrm>
                <a:off x="6088294" y="5106320"/>
                <a:ext cx="256" cy="149"/>
              </a:xfrm>
              <a:custGeom>
                <a:avLst/>
                <a:gdLst>
                  <a:gd name="connsiteX0" fmla="*/ 257 w 256"/>
                  <a:gd name="connsiteY0" fmla="*/ 0 h 149"/>
                  <a:gd name="connsiteX1" fmla="*/ 0 w 256"/>
                  <a:gd name="connsiteY1" fmla="*/ 150 h 149"/>
                  <a:gd name="connsiteX2" fmla="*/ 257 w 256"/>
                  <a:gd name="connsiteY2" fmla="*/ 0 h 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" h="149">
                    <a:moveTo>
                      <a:pt x="257" y="0"/>
                    </a:moveTo>
                    <a:cubicBezTo>
                      <a:pt x="257" y="0"/>
                      <a:pt x="85" y="86"/>
                      <a:pt x="0" y="150"/>
                    </a:cubicBezTo>
                    <a:cubicBezTo>
                      <a:pt x="85" y="107"/>
                      <a:pt x="171" y="64"/>
                      <a:pt x="257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2" name="Freeform: Shape 96">
                <a:extLst>
                  <a:ext uri="{FF2B5EF4-FFF2-40B4-BE49-F238E27FC236}">
                    <a16:creationId xmlns:a16="http://schemas.microsoft.com/office/drawing/2014/main" id="{90FDBD1B-A406-23C6-82CE-96A379391961}"/>
                  </a:ext>
                </a:extLst>
              </p:cNvPr>
              <p:cNvSpPr/>
              <p:nvPr/>
            </p:nvSpPr>
            <p:spPr>
              <a:xfrm>
                <a:off x="6090499" y="5103965"/>
                <a:ext cx="149" cy="278"/>
              </a:xfrm>
              <a:custGeom>
                <a:avLst/>
                <a:gdLst>
                  <a:gd name="connsiteX0" fmla="*/ 150 w 149"/>
                  <a:gd name="connsiteY0" fmla="*/ 0 h 278"/>
                  <a:gd name="connsiteX1" fmla="*/ 0 w 149"/>
                  <a:gd name="connsiteY1" fmla="*/ 278 h 278"/>
                  <a:gd name="connsiteX2" fmla="*/ 150 w 149"/>
                  <a:gd name="connsiteY2" fmla="*/ 0 h 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" h="278">
                    <a:moveTo>
                      <a:pt x="150" y="0"/>
                    </a:moveTo>
                    <a:cubicBezTo>
                      <a:pt x="150" y="0"/>
                      <a:pt x="64" y="193"/>
                      <a:pt x="0" y="278"/>
                    </a:cubicBezTo>
                    <a:cubicBezTo>
                      <a:pt x="43" y="193"/>
                      <a:pt x="107" y="86"/>
                      <a:pt x="15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3" name="Freeform: Shape 97">
                <a:extLst>
                  <a:ext uri="{FF2B5EF4-FFF2-40B4-BE49-F238E27FC236}">
                    <a16:creationId xmlns:a16="http://schemas.microsoft.com/office/drawing/2014/main" id="{17850418-9FFC-975A-5631-2F23EE15FC7B}"/>
                  </a:ext>
                </a:extLst>
              </p:cNvPr>
              <p:cNvSpPr/>
              <p:nvPr/>
            </p:nvSpPr>
            <p:spPr>
              <a:xfrm>
                <a:off x="6090927" y="5103088"/>
                <a:ext cx="85" cy="256"/>
              </a:xfrm>
              <a:custGeom>
                <a:avLst/>
                <a:gdLst>
                  <a:gd name="connsiteX0" fmla="*/ 86 w 85"/>
                  <a:gd name="connsiteY0" fmla="*/ 0 h 256"/>
                  <a:gd name="connsiteX1" fmla="*/ 0 w 85"/>
                  <a:gd name="connsiteY1" fmla="*/ 257 h 256"/>
                  <a:gd name="connsiteX2" fmla="*/ 86 w 85"/>
                  <a:gd name="connsiteY2" fmla="*/ 0 h 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" h="256">
                    <a:moveTo>
                      <a:pt x="86" y="0"/>
                    </a:moveTo>
                    <a:cubicBezTo>
                      <a:pt x="86" y="0"/>
                      <a:pt x="21" y="171"/>
                      <a:pt x="0" y="257"/>
                    </a:cubicBezTo>
                    <a:cubicBezTo>
                      <a:pt x="21" y="171"/>
                      <a:pt x="64" y="85"/>
                      <a:pt x="86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85" name="Freeform: Shape 98">
                <a:extLst>
                  <a:ext uri="{FF2B5EF4-FFF2-40B4-BE49-F238E27FC236}">
                    <a16:creationId xmlns:a16="http://schemas.microsoft.com/office/drawing/2014/main" id="{0B4775EB-86A6-8BF0-6866-A54899AD02C9}"/>
                  </a:ext>
                </a:extLst>
              </p:cNvPr>
              <p:cNvSpPr/>
              <p:nvPr/>
            </p:nvSpPr>
            <p:spPr>
              <a:xfrm>
                <a:off x="6089321" y="5105742"/>
                <a:ext cx="2140" cy="2140"/>
              </a:xfrm>
              <a:custGeom>
                <a:avLst/>
                <a:gdLst>
                  <a:gd name="connsiteX0" fmla="*/ 0 w 2140"/>
                  <a:gd name="connsiteY0" fmla="*/ 0 h 2140"/>
                  <a:gd name="connsiteX1" fmla="*/ 0 w 2140"/>
                  <a:gd name="connsiteY1" fmla="*/ 0 h 2140"/>
                  <a:gd name="connsiteX2" fmla="*/ 0 w 2140"/>
                  <a:gd name="connsiteY2" fmla="*/ 0 h 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0" h="214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grpSp>
          <p:nvGrpSpPr>
            <p:cNvPr id="1039" name="Graphic 6">
              <a:extLst>
                <a:ext uri="{FF2B5EF4-FFF2-40B4-BE49-F238E27FC236}">
                  <a16:creationId xmlns:a16="http://schemas.microsoft.com/office/drawing/2014/main" id="{69DD710C-EEDF-F596-A6F2-C664C4B75000}"/>
                </a:ext>
              </a:extLst>
            </p:cNvPr>
            <p:cNvGrpSpPr/>
            <p:nvPr/>
          </p:nvGrpSpPr>
          <p:grpSpPr>
            <a:xfrm>
              <a:off x="4220894" y="4843505"/>
              <a:ext cx="355065" cy="290215"/>
              <a:chOff x="6370950" y="4958458"/>
              <a:chExt cx="385741" cy="315288"/>
            </a:xfrm>
            <a:solidFill>
              <a:srgbClr val="03A9EB"/>
            </a:solidFill>
          </p:grpSpPr>
          <p:sp>
            <p:nvSpPr>
              <p:cNvPr id="1053" name="Freeform: Shape 100">
                <a:extLst>
                  <a:ext uri="{FF2B5EF4-FFF2-40B4-BE49-F238E27FC236}">
                    <a16:creationId xmlns:a16="http://schemas.microsoft.com/office/drawing/2014/main" id="{6ECDDF1E-55A9-FDA3-99F5-D4928BB6D503}"/>
                  </a:ext>
                </a:extLst>
              </p:cNvPr>
              <p:cNvSpPr/>
              <p:nvPr/>
            </p:nvSpPr>
            <p:spPr>
              <a:xfrm>
                <a:off x="6747124" y="5170019"/>
                <a:ext cx="9568" cy="13827"/>
              </a:xfrm>
              <a:custGeom>
                <a:avLst/>
                <a:gdLst>
                  <a:gd name="connsiteX0" fmla="*/ 5330 w 9568"/>
                  <a:gd name="connsiteY0" fmla="*/ 6935 h 13827"/>
                  <a:gd name="connsiteX1" fmla="*/ 0 w 9568"/>
                  <a:gd name="connsiteY1" fmla="*/ 13828 h 13827"/>
                  <a:gd name="connsiteX2" fmla="*/ 5330 w 9568"/>
                  <a:gd name="connsiteY2" fmla="*/ 6935 h 13827"/>
                  <a:gd name="connsiteX3" fmla="*/ 9568 w 9568"/>
                  <a:gd name="connsiteY3" fmla="*/ 0 h 13827"/>
                  <a:gd name="connsiteX4" fmla="*/ 5330 w 9568"/>
                  <a:gd name="connsiteY4" fmla="*/ 6935 h 1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8" h="13827">
                    <a:moveTo>
                      <a:pt x="5330" y="6935"/>
                    </a:moveTo>
                    <a:cubicBezTo>
                      <a:pt x="3789" y="9440"/>
                      <a:pt x="2012" y="11751"/>
                      <a:pt x="0" y="13828"/>
                    </a:cubicBezTo>
                    <a:cubicBezTo>
                      <a:pt x="2012" y="11751"/>
                      <a:pt x="3789" y="9440"/>
                      <a:pt x="5330" y="6935"/>
                    </a:cubicBezTo>
                    <a:lnTo>
                      <a:pt x="9568" y="0"/>
                    </a:lnTo>
                    <a:lnTo>
                      <a:pt x="5330" y="6935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59" name="Freeform: Shape 101">
                <a:extLst>
                  <a:ext uri="{FF2B5EF4-FFF2-40B4-BE49-F238E27FC236}">
                    <a16:creationId xmlns:a16="http://schemas.microsoft.com/office/drawing/2014/main" id="{98F820AD-4740-C6B3-1F07-28A25024A2BF}"/>
                  </a:ext>
                </a:extLst>
              </p:cNvPr>
              <p:cNvSpPr/>
              <p:nvPr/>
            </p:nvSpPr>
            <p:spPr>
              <a:xfrm>
                <a:off x="6714418" y="5194613"/>
                <a:ext cx="14298" cy="2354"/>
              </a:xfrm>
              <a:custGeom>
                <a:avLst/>
                <a:gdLst>
                  <a:gd name="connsiteX0" fmla="*/ 9996 w 14298"/>
                  <a:gd name="connsiteY0" fmla="*/ 878 h 2354"/>
                  <a:gd name="connsiteX1" fmla="*/ 14298 w 14298"/>
                  <a:gd name="connsiteY1" fmla="*/ 0 h 2354"/>
                  <a:gd name="connsiteX2" fmla="*/ 9996 w 14298"/>
                  <a:gd name="connsiteY2" fmla="*/ 878 h 2354"/>
                  <a:gd name="connsiteX3" fmla="*/ 0 w 14298"/>
                  <a:gd name="connsiteY3" fmla="*/ 2355 h 2354"/>
                  <a:gd name="connsiteX4" fmla="*/ 9996 w 14298"/>
                  <a:gd name="connsiteY4" fmla="*/ 878 h 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8" h="2354">
                    <a:moveTo>
                      <a:pt x="9996" y="878"/>
                    </a:moveTo>
                    <a:cubicBezTo>
                      <a:pt x="11451" y="664"/>
                      <a:pt x="12885" y="364"/>
                      <a:pt x="14298" y="0"/>
                    </a:cubicBezTo>
                    <a:cubicBezTo>
                      <a:pt x="12885" y="364"/>
                      <a:pt x="11451" y="664"/>
                      <a:pt x="9996" y="878"/>
                    </a:cubicBezTo>
                    <a:lnTo>
                      <a:pt x="0" y="2355"/>
                    </a:lnTo>
                    <a:lnTo>
                      <a:pt x="9996" y="878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  <p:sp>
            <p:nvSpPr>
              <p:cNvPr id="1060" name="Freeform: Shape 102">
                <a:extLst>
                  <a:ext uri="{FF2B5EF4-FFF2-40B4-BE49-F238E27FC236}">
                    <a16:creationId xmlns:a16="http://schemas.microsoft.com/office/drawing/2014/main" id="{B05730A1-5A6F-C5A6-56B3-5659BD36CE68}"/>
                  </a:ext>
                </a:extLst>
              </p:cNvPr>
              <p:cNvSpPr/>
              <p:nvPr/>
            </p:nvSpPr>
            <p:spPr>
              <a:xfrm>
                <a:off x="6370950" y="4958458"/>
                <a:ext cx="333471" cy="315288"/>
              </a:xfrm>
              <a:custGeom>
                <a:avLst/>
                <a:gdLst>
                  <a:gd name="connsiteX0" fmla="*/ 189527 w 333471"/>
                  <a:gd name="connsiteY0" fmla="*/ 22325 h 315288"/>
                  <a:gd name="connsiteX1" fmla="*/ 186123 w 333471"/>
                  <a:gd name="connsiteY1" fmla="*/ 19371 h 315288"/>
                  <a:gd name="connsiteX2" fmla="*/ 155536 w 333471"/>
                  <a:gd name="connsiteY2" fmla="*/ 23202 h 315288"/>
                  <a:gd name="connsiteX3" fmla="*/ 117222 w 333471"/>
                  <a:gd name="connsiteY3" fmla="*/ 78447 h 315288"/>
                  <a:gd name="connsiteX4" fmla="*/ 90831 w 333471"/>
                  <a:gd name="connsiteY4" fmla="*/ 90841 h 315288"/>
                  <a:gd name="connsiteX5" fmla="*/ 65252 w 333471"/>
                  <a:gd name="connsiteY5" fmla="*/ 102099 h 315288"/>
                  <a:gd name="connsiteX6" fmla="*/ 46759 w 333471"/>
                  <a:gd name="connsiteY6" fmla="*/ 126222 h 315288"/>
                  <a:gd name="connsiteX7" fmla="*/ 35585 w 333471"/>
                  <a:gd name="connsiteY7" fmla="*/ 135062 h 315288"/>
                  <a:gd name="connsiteX8" fmla="*/ 1103 w 333471"/>
                  <a:gd name="connsiteY8" fmla="*/ 150517 h 315288"/>
                  <a:gd name="connsiteX9" fmla="*/ 1103 w 333471"/>
                  <a:gd name="connsiteY9" fmla="*/ 150517 h 315288"/>
                  <a:gd name="connsiteX10" fmla="*/ 11 w 333471"/>
                  <a:gd name="connsiteY10" fmla="*/ 171193 h 315288"/>
                  <a:gd name="connsiteX11" fmla="*/ 5683 w 333471"/>
                  <a:gd name="connsiteY11" fmla="*/ 179498 h 315288"/>
                  <a:gd name="connsiteX12" fmla="*/ 20624 w 333471"/>
                  <a:gd name="connsiteY12" fmla="*/ 184485 h 315288"/>
                  <a:gd name="connsiteX13" fmla="*/ 28864 w 333471"/>
                  <a:gd name="connsiteY13" fmla="*/ 182730 h 315288"/>
                  <a:gd name="connsiteX14" fmla="*/ 31433 w 333471"/>
                  <a:gd name="connsiteY14" fmla="*/ 180376 h 315288"/>
                  <a:gd name="connsiteX15" fmla="*/ 57076 w 333471"/>
                  <a:gd name="connsiteY15" fmla="*/ 170637 h 315288"/>
                  <a:gd name="connsiteX16" fmla="*/ 79336 w 333471"/>
                  <a:gd name="connsiteY16" fmla="*/ 170979 h 315288"/>
                  <a:gd name="connsiteX17" fmla="*/ 81584 w 333471"/>
                  <a:gd name="connsiteY17" fmla="*/ 187225 h 315288"/>
                  <a:gd name="connsiteX18" fmla="*/ 68870 w 333471"/>
                  <a:gd name="connsiteY18" fmla="*/ 191014 h 315288"/>
                  <a:gd name="connsiteX19" fmla="*/ 54186 w 333471"/>
                  <a:gd name="connsiteY19" fmla="*/ 213167 h 315288"/>
                  <a:gd name="connsiteX20" fmla="*/ 60051 w 333471"/>
                  <a:gd name="connsiteY20" fmla="*/ 228322 h 315288"/>
                  <a:gd name="connsiteX21" fmla="*/ 69661 w 333471"/>
                  <a:gd name="connsiteY21" fmla="*/ 241549 h 315288"/>
                  <a:gd name="connsiteX22" fmla="*/ 76747 w 333471"/>
                  <a:gd name="connsiteY22" fmla="*/ 266615 h 315288"/>
                  <a:gd name="connsiteX23" fmla="*/ 74135 w 333471"/>
                  <a:gd name="connsiteY23" fmla="*/ 300497 h 315288"/>
                  <a:gd name="connsiteX24" fmla="*/ 93057 w 333471"/>
                  <a:gd name="connsiteY24" fmla="*/ 290266 h 315288"/>
                  <a:gd name="connsiteX25" fmla="*/ 155793 w 333471"/>
                  <a:gd name="connsiteY25" fmla="*/ 277167 h 315288"/>
                  <a:gd name="connsiteX26" fmla="*/ 191731 w 333471"/>
                  <a:gd name="connsiteY26" fmla="*/ 289111 h 315288"/>
                  <a:gd name="connsiteX27" fmla="*/ 208320 w 333471"/>
                  <a:gd name="connsiteY27" fmla="*/ 300005 h 315288"/>
                  <a:gd name="connsiteX28" fmla="*/ 255346 w 333471"/>
                  <a:gd name="connsiteY28" fmla="*/ 315288 h 315288"/>
                  <a:gd name="connsiteX29" fmla="*/ 285483 w 333471"/>
                  <a:gd name="connsiteY29" fmla="*/ 277616 h 315288"/>
                  <a:gd name="connsiteX30" fmla="*/ 294516 w 333471"/>
                  <a:gd name="connsiteY30" fmla="*/ 268926 h 315288"/>
                  <a:gd name="connsiteX31" fmla="*/ 333472 w 333471"/>
                  <a:gd name="connsiteY31" fmla="*/ 240030 h 315288"/>
                  <a:gd name="connsiteX32" fmla="*/ 333472 w 333471"/>
                  <a:gd name="connsiteY32" fmla="*/ 240030 h 315288"/>
                  <a:gd name="connsiteX33" fmla="*/ 319966 w 333471"/>
                  <a:gd name="connsiteY33" fmla="*/ 222820 h 315288"/>
                  <a:gd name="connsiteX34" fmla="*/ 318146 w 333471"/>
                  <a:gd name="connsiteY34" fmla="*/ 176373 h 315288"/>
                  <a:gd name="connsiteX35" fmla="*/ 328977 w 333471"/>
                  <a:gd name="connsiteY35" fmla="*/ 160127 h 315288"/>
                  <a:gd name="connsiteX36" fmla="*/ 316263 w 333471"/>
                  <a:gd name="connsiteY36" fmla="*/ 135640 h 315288"/>
                  <a:gd name="connsiteX37" fmla="*/ 307166 w 333471"/>
                  <a:gd name="connsiteY37" fmla="*/ 135426 h 315288"/>
                  <a:gd name="connsiteX38" fmla="*/ 298283 w 333471"/>
                  <a:gd name="connsiteY38" fmla="*/ 117981 h 315288"/>
                  <a:gd name="connsiteX39" fmla="*/ 305261 w 333471"/>
                  <a:gd name="connsiteY39" fmla="*/ 107878 h 315288"/>
                  <a:gd name="connsiteX40" fmla="*/ 298133 w 333471"/>
                  <a:gd name="connsiteY40" fmla="*/ 90626 h 315288"/>
                  <a:gd name="connsiteX41" fmla="*/ 292504 w 333471"/>
                  <a:gd name="connsiteY41" fmla="*/ 71619 h 315288"/>
                  <a:gd name="connsiteX42" fmla="*/ 296806 w 333471"/>
                  <a:gd name="connsiteY42" fmla="*/ 67531 h 315288"/>
                  <a:gd name="connsiteX43" fmla="*/ 297020 w 333471"/>
                  <a:gd name="connsiteY43" fmla="*/ 51585 h 315288"/>
                  <a:gd name="connsiteX44" fmla="*/ 289250 w 333471"/>
                  <a:gd name="connsiteY44" fmla="*/ 43815 h 315288"/>
                  <a:gd name="connsiteX45" fmla="*/ 288287 w 333471"/>
                  <a:gd name="connsiteY45" fmla="*/ 29174 h 315288"/>
                  <a:gd name="connsiteX46" fmla="*/ 300830 w 333471"/>
                  <a:gd name="connsiteY46" fmla="*/ 12778 h 315288"/>
                  <a:gd name="connsiteX47" fmla="*/ 280453 w 333471"/>
                  <a:gd name="connsiteY47" fmla="*/ 12778 h 315288"/>
                  <a:gd name="connsiteX48" fmla="*/ 258342 w 333471"/>
                  <a:gd name="connsiteY48" fmla="*/ 5415 h 315288"/>
                  <a:gd name="connsiteX49" fmla="*/ 251129 w 333471"/>
                  <a:gd name="connsiteY49" fmla="*/ 0 h 315288"/>
                  <a:gd name="connsiteX50" fmla="*/ 214527 w 333471"/>
                  <a:gd name="connsiteY50" fmla="*/ 24059 h 315288"/>
                  <a:gd name="connsiteX51" fmla="*/ 189570 w 333471"/>
                  <a:gd name="connsiteY51" fmla="*/ 22389 h 31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3471" h="315288">
                    <a:moveTo>
                      <a:pt x="189527" y="22325"/>
                    </a:moveTo>
                    <a:lnTo>
                      <a:pt x="186123" y="19371"/>
                    </a:lnTo>
                    <a:cubicBezTo>
                      <a:pt x="176834" y="11280"/>
                      <a:pt x="162557" y="13056"/>
                      <a:pt x="155536" y="23202"/>
                    </a:cubicBezTo>
                    <a:lnTo>
                      <a:pt x="117222" y="78447"/>
                    </a:lnTo>
                    <a:cubicBezTo>
                      <a:pt x="111293" y="87009"/>
                      <a:pt x="101212" y="91739"/>
                      <a:pt x="90831" y="90841"/>
                    </a:cubicBezTo>
                    <a:cubicBezTo>
                      <a:pt x="80942" y="89985"/>
                      <a:pt x="71288" y="94223"/>
                      <a:pt x="65252" y="102099"/>
                    </a:cubicBezTo>
                    <a:lnTo>
                      <a:pt x="46759" y="126222"/>
                    </a:lnTo>
                    <a:cubicBezTo>
                      <a:pt x="43826" y="130054"/>
                      <a:pt x="39995" y="133093"/>
                      <a:pt x="35585" y="135062"/>
                    </a:cubicBezTo>
                    <a:lnTo>
                      <a:pt x="1103" y="150517"/>
                    </a:lnTo>
                    <a:lnTo>
                      <a:pt x="1103" y="150517"/>
                    </a:lnTo>
                    <a:cubicBezTo>
                      <a:pt x="1103" y="150517"/>
                      <a:pt x="11" y="171193"/>
                      <a:pt x="11" y="171193"/>
                    </a:cubicBezTo>
                    <a:cubicBezTo>
                      <a:pt x="-181" y="174917"/>
                      <a:pt x="2130" y="178321"/>
                      <a:pt x="5683" y="179498"/>
                    </a:cubicBezTo>
                    <a:lnTo>
                      <a:pt x="20624" y="184485"/>
                    </a:lnTo>
                    <a:cubicBezTo>
                      <a:pt x="23492" y="185448"/>
                      <a:pt x="26639" y="184764"/>
                      <a:pt x="28864" y="182730"/>
                    </a:cubicBezTo>
                    <a:lnTo>
                      <a:pt x="31433" y="180376"/>
                    </a:lnTo>
                    <a:cubicBezTo>
                      <a:pt x="38411" y="173976"/>
                      <a:pt x="47593" y="170487"/>
                      <a:pt x="57076" y="170637"/>
                    </a:cubicBezTo>
                    <a:lnTo>
                      <a:pt x="79336" y="170979"/>
                    </a:lnTo>
                    <a:cubicBezTo>
                      <a:pt x="88818" y="171129"/>
                      <a:pt x="90681" y="184507"/>
                      <a:pt x="81584" y="187225"/>
                    </a:cubicBezTo>
                    <a:lnTo>
                      <a:pt x="68870" y="191014"/>
                    </a:lnTo>
                    <a:cubicBezTo>
                      <a:pt x="59259" y="193882"/>
                      <a:pt x="53073" y="203214"/>
                      <a:pt x="54186" y="213167"/>
                    </a:cubicBezTo>
                    <a:cubicBezTo>
                      <a:pt x="54785" y="218647"/>
                      <a:pt x="56819" y="223869"/>
                      <a:pt x="60051" y="228322"/>
                    </a:cubicBezTo>
                    <a:lnTo>
                      <a:pt x="69661" y="241549"/>
                    </a:lnTo>
                    <a:cubicBezTo>
                      <a:pt x="74927" y="248784"/>
                      <a:pt x="77453" y="257667"/>
                      <a:pt x="76747" y="266615"/>
                    </a:cubicBezTo>
                    <a:lnTo>
                      <a:pt x="74135" y="300497"/>
                    </a:lnTo>
                    <a:cubicBezTo>
                      <a:pt x="79315" y="295318"/>
                      <a:pt x="85886" y="291765"/>
                      <a:pt x="93057" y="290266"/>
                    </a:cubicBezTo>
                    <a:lnTo>
                      <a:pt x="155793" y="277167"/>
                    </a:lnTo>
                    <a:cubicBezTo>
                      <a:pt x="169043" y="274406"/>
                      <a:pt x="182784" y="278964"/>
                      <a:pt x="191731" y="289111"/>
                    </a:cubicBezTo>
                    <a:cubicBezTo>
                      <a:pt x="196183" y="294162"/>
                      <a:pt x="201920" y="297929"/>
                      <a:pt x="208320" y="300005"/>
                    </a:cubicBezTo>
                    <a:lnTo>
                      <a:pt x="255346" y="315288"/>
                    </a:lnTo>
                    <a:lnTo>
                      <a:pt x="285483" y="277616"/>
                    </a:lnTo>
                    <a:cubicBezTo>
                      <a:pt x="288094" y="274341"/>
                      <a:pt x="291134" y="271409"/>
                      <a:pt x="294516" y="268926"/>
                    </a:cubicBezTo>
                    <a:lnTo>
                      <a:pt x="333472" y="240030"/>
                    </a:lnTo>
                    <a:lnTo>
                      <a:pt x="333472" y="240030"/>
                    </a:lnTo>
                    <a:lnTo>
                      <a:pt x="319966" y="222820"/>
                    </a:lnTo>
                    <a:cubicBezTo>
                      <a:pt x="309392" y="209357"/>
                      <a:pt x="308664" y="190607"/>
                      <a:pt x="318146" y="176373"/>
                    </a:cubicBezTo>
                    <a:lnTo>
                      <a:pt x="328977" y="160127"/>
                    </a:lnTo>
                    <a:cubicBezTo>
                      <a:pt x="335848" y="149810"/>
                      <a:pt x="328656" y="135961"/>
                      <a:pt x="316263" y="135640"/>
                    </a:cubicBezTo>
                    <a:lnTo>
                      <a:pt x="307166" y="135426"/>
                    </a:lnTo>
                    <a:cubicBezTo>
                      <a:pt x="298326" y="135212"/>
                      <a:pt x="293253" y="125259"/>
                      <a:pt x="298283" y="117981"/>
                    </a:cubicBezTo>
                    <a:lnTo>
                      <a:pt x="305261" y="107878"/>
                    </a:lnTo>
                    <a:cubicBezTo>
                      <a:pt x="309841" y="101243"/>
                      <a:pt x="306053" y="92082"/>
                      <a:pt x="298133" y="90626"/>
                    </a:cubicBezTo>
                    <a:cubicBezTo>
                      <a:pt x="289186" y="88979"/>
                      <a:pt x="285911" y="77869"/>
                      <a:pt x="292504" y="71619"/>
                    </a:cubicBezTo>
                    <a:lnTo>
                      <a:pt x="296806" y="67531"/>
                    </a:lnTo>
                    <a:cubicBezTo>
                      <a:pt x="301344" y="63229"/>
                      <a:pt x="301429" y="56015"/>
                      <a:pt x="297020" y="51585"/>
                    </a:cubicBezTo>
                    <a:lnTo>
                      <a:pt x="289250" y="43815"/>
                    </a:lnTo>
                    <a:cubicBezTo>
                      <a:pt x="285312" y="39876"/>
                      <a:pt x="284884" y="33626"/>
                      <a:pt x="288287" y="29174"/>
                    </a:cubicBezTo>
                    <a:lnTo>
                      <a:pt x="300830" y="12778"/>
                    </a:lnTo>
                    <a:lnTo>
                      <a:pt x="280453" y="12778"/>
                    </a:lnTo>
                    <a:cubicBezTo>
                      <a:pt x="272469" y="12778"/>
                      <a:pt x="264721" y="10189"/>
                      <a:pt x="258342" y="5415"/>
                    </a:cubicBezTo>
                    <a:lnTo>
                      <a:pt x="251129" y="0"/>
                    </a:lnTo>
                    <a:lnTo>
                      <a:pt x="214527" y="24059"/>
                    </a:lnTo>
                    <a:cubicBezTo>
                      <a:pt x="206779" y="29153"/>
                      <a:pt x="196590" y="28468"/>
                      <a:pt x="189570" y="22389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b" anchorCtr="0"/>
              <a:lstStyle/>
              <a:p>
                <a:endParaRPr lang="en-US" sz="2000"/>
              </a:p>
            </p:txBody>
          </p:sp>
        </p:grpSp>
        <p:sp>
          <p:nvSpPr>
            <p:cNvPr id="1046" name="Freeform: Shape 103">
              <a:extLst>
                <a:ext uri="{FF2B5EF4-FFF2-40B4-BE49-F238E27FC236}">
                  <a16:creationId xmlns:a16="http://schemas.microsoft.com/office/drawing/2014/main" id="{3CC26855-0102-2B2D-BEF7-F109EB512648}"/>
                </a:ext>
              </a:extLst>
            </p:cNvPr>
            <p:cNvSpPr/>
            <p:nvPr/>
          </p:nvSpPr>
          <p:spPr>
            <a:xfrm>
              <a:off x="5911182" y="710464"/>
              <a:ext cx="843859" cy="1693722"/>
            </a:xfrm>
            <a:custGeom>
              <a:avLst/>
              <a:gdLst>
                <a:gd name="connsiteX0" fmla="*/ 313110 w 916764"/>
                <a:gd name="connsiteY0" fmla="*/ 697904 h 1840052"/>
                <a:gd name="connsiteX1" fmla="*/ 314652 w 916764"/>
                <a:gd name="connsiteY1" fmla="*/ 711046 h 1840052"/>
                <a:gd name="connsiteX2" fmla="*/ 310563 w 916764"/>
                <a:gd name="connsiteY2" fmla="*/ 718152 h 1840052"/>
                <a:gd name="connsiteX3" fmla="*/ 297956 w 916764"/>
                <a:gd name="connsiteY3" fmla="*/ 723675 h 1840052"/>
                <a:gd name="connsiteX4" fmla="*/ 289351 w 916764"/>
                <a:gd name="connsiteY4" fmla="*/ 721021 h 1840052"/>
                <a:gd name="connsiteX5" fmla="*/ 286226 w 916764"/>
                <a:gd name="connsiteY5" fmla="*/ 716033 h 1840052"/>
                <a:gd name="connsiteX6" fmla="*/ 284064 w 916764"/>
                <a:gd name="connsiteY6" fmla="*/ 713850 h 1840052"/>
                <a:gd name="connsiteX7" fmla="*/ 268097 w 916764"/>
                <a:gd name="connsiteY7" fmla="*/ 703790 h 1840052"/>
                <a:gd name="connsiteX8" fmla="*/ 271906 w 916764"/>
                <a:gd name="connsiteY8" fmla="*/ 691076 h 1840052"/>
                <a:gd name="connsiteX9" fmla="*/ 306389 w 916764"/>
                <a:gd name="connsiteY9" fmla="*/ 691825 h 1840052"/>
                <a:gd name="connsiteX10" fmla="*/ 313067 w 916764"/>
                <a:gd name="connsiteY10" fmla="*/ 697904 h 1840052"/>
                <a:gd name="connsiteX11" fmla="*/ 494021 w 916764"/>
                <a:gd name="connsiteY11" fmla="*/ 651756 h 1840052"/>
                <a:gd name="connsiteX12" fmla="*/ 465510 w 916764"/>
                <a:gd name="connsiteY12" fmla="*/ 635916 h 1840052"/>
                <a:gd name="connsiteX13" fmla="*/ 457976 w 916764"/>
                <a:gd name="connsiteY13" fmla="*/ 636473 h 1840052"/>
                <a:gd name="connsiteX14" fmla="*/ 445946 w 916764"/>
                <a:gd name="connsiteY14" fmla="*/ 645741 h 1840052"/>
                <a:gd name="connsiteX15" fmla="*/ 443271 w 916764"/>
                <a:gd name="connsiteY15" fmla="*/ 651520 h 1840052"/>
                <a:gd name="connsiteX16" fmla="*/ 444255 w 916764"/>
                <a:gd name="connsiteY16" fmla="*/ 673053 h 1840052"/>
                <a:gd name="connsiteX17" fmla="*/ 450655 w 916764"/>
                <a:gd name="connsiteY17" fmla="*/ 679603 h 1840052"/>
                <a:gd name="connsiteX18" fmla="*/ 481242 w 916764"/>
                <a:gd name="connsiteY18" fmla="*/ 681722 h 1840052"/>
                <a:gd name="connsiteX19" fmla="*/ 487814 w 916764"/>
                <a:gd name="connsiteY19" fmla="*/ 678062 h 1840052"/>
                <a:gd name="connsiteX20" fmla="*/ 496804 w 916764"/>
                <a:gd name="connsiteY20" fmla="*/ 661002 h 1840052"/>
                <a:gd name="connsiteX21" fmla="*/ 494064 w 916764"/>
                <a:gd name="connsiteY21" fmla="*/ 651777 h 1840052"/>
                <a:gd name="connsiteX22" fmla="*/ 781740 w 916764"/>
                <a:gd name="connsiteY22" fmla="*/ 640946 h 1840052"/>
                <a:gd name="connsiteX23" fmla="*/ 773521 w 916764"/>
                <a:gd name="connsiteY23" fmla="*/ 655352 h 1840052"/>
                <a:gd name="connsiteX24" fmla="*/ 769561 w 916764"/>
                <a:gd name="connsiteY24" fmla="*/ 657942 h 1840052"/>
                <a:gd name="connsiteX25" fmla="*/ 750083 w 916764"/>
                <a:gd name="connsiteY25" fmla="*/ 659996 h 1840052"/>
                <a:gd name="connsiteX26" fmla="*/ 745459 w 916764"/>
                <a:gd name="connsiteY26" fmla="*/ 665390 h 1840052"/>
                <a:gd name="connsiteX27" fmla="*/ 746508 w 916764"/>
                <a:gd name="connsiteY27" fmla="*/ 687501 h 1840052"/>
                <a:gd name="connsiteX28" fmla="*/ 744347 w 916764"/>
                <a:gd name="connsiteY28" fmla="*/ 691975 h 1840052"/>
                <a:gd name="connsiteX29" fmla="*/ 737026 w 916764"/>
                <a:gd name="connsiteY29" fmla="*/ 697197 h 1840052"/>
                <a:gd name="connsiteX30" fmla="*/ 739209 w 916764"/>
                <a:gd name="connsiteY30" fmla="*/ 706530 h 1840052"/>
                <a:gd name="connsiteX31" fmla="*/ 759309 w 916764"/>
                <a:gd name="connsiteY31" fmla="*/ 709740 h 1840052"/>
                <a:gd name="connsiteX32" fmla="*/ 764146 w 916764"/>
                <a:gd name="connsiteY32" fmla="*/ 707900 h 1840052"/>
                <a:gd name="connsiteX33" fmla="*/ 816501 w 916764"/>
                <a:gd name="connsiteY33" fmla="*/ 643536 h 1840052"/>
                <a:gd name="connsiteX34" fmla="*/ 810337 w 916764"/>
                <a:gd name="connsiteY34" fmla="*/ 635552 h 1840052"/>
                <a:gd name="connsiteX35" fmla="*/ 800662 w 916764"/>
                <a:gd name="connsiteY35" fmla="*/ 639962 h 1840052"/>
                <a:gd name="connsiteX36" fmla="*/ 797601 w 916764"/>
                <a:gd name="connsiteY36" fmla="*/ 640347 h 1840052"/>
                <a:gd name="connsiteX37" fmla="*/ 787177 w 916764"/>
                <a:gd name="connsiteY37" fmla="*/ 638442 h 1840052"/>
                <a:gd name="connsiteX38" fmla="*/ 781762 w 916764"/>
                <a:gd name="connsiteY38" fmla="*/ 640968 h 1840052"/>
                <a:gd name="connsiteX39" fmla="*/ 538906 w 916764"/>
                <a:gd name="connsiteY39" fmla="*/ 339485 h 1840052"/>
                <a:gd name="connsiteX40" fmla="*/ 531136 w 916764"/>
                <a:gd name="connsiteY40" fmla="*/ 339485 h 1840052"/>
                <a:gd name="connsiteX41" fmla="*/ 524437 w 916764"/>
                <a:gd name="connsiteY41" fmla="*/ 332015 h 1840052"/>
                <a:gd name="connsiteX42" fmla="*/ 527669 w 916764"/>
                <a:gd name="connsiteY42" fmla="*/ 301942 h 1840052"/>
                <a:gd name="connsiteX43" fmla="*/ 529424 w 916764"/>
                <a:gd name="connsiteY43" fmla="*/ 298068 h 1840052"/>
                <a:gd name="connsiteX44" fmla="*/ 535524 w 916764"/>
                <a:gd name="connsiteY44" fmla="*/ 291497 h 1840052"/>
                <a:gd name="connsiteX45" fmla="*/ 547211 w 916764"/>
                <a:gd name="connsiteY45" fmla="*/ 295735 h 1840052"/>
                <a:gd name="connsiteX46" fmla="*/ 547596 w 916764"/>
                <a:gd name="connsiteY46" fmla="*/ 303226 h 1840052"/>
                <a:gd name="connsiteX47" fmla="*/ 550871 w 916764"/>
                <a:gd name="connsiteY47" fmla="*/ 308663 h 1840052"/>
                <a:gd name="connsiteX48" fmla="*/ 555281 w 916764"/>
                <a:gd name="connsiteY48" fmla="*/ 311317 h 1840052"/>
                <a:gd name="connsiteX49" fmla="*/ 557015 w 916764"/>
                <a:gd name="connsiteY49" fmla="*/ 321399 h 1840052"/>
                <a:gd name="connsiteX50" fmla="*/ 544129 w 916764"/>
                <a:gd name="connsiteY50" fmla="*/ 337045 h 1840052"/>
                <a:gd name="connsiteX51" fmla="*/ 538927 w 916764"/>
                <a:gd name="connsiteY51" fmla="*/ 339507 h 1840052"/>
                <a:gd name="connsiteX52" fmla="*/ 746466 w 916764"/>
                <a:gd name="connsiteY52" fmla="*/ 239719 h 1840052"/>
                <a:gd name="connsiteX53" fmla="*/ 750468 w 916764"/>
                <a:gd name="connsiteY53" fmla="*/ 180086 h 1840052"/>
                <a:gd name="connsiteX54" fmla="*/ 732895 w 916764"/>
                <a:gd name="connsiteY54" fmla="*/ 156927 h 1840052"/>
                <a:gd name="connsiteX55" fmla="*/ 720738 w 916764"/>
                <a:gd name="connsiteY55" fmla="*/ 154679 h 1840052"/>
                <a:gd name="connsiteX56" fmla="*/ 711897 w 916764"/>
                <a:gd name="connsiteY56" fmla="*/ 160030 h 1840052"/>
                <a:gd name="connsiteX57" fmla="*/ 711897 w 916764"/>
                <a:gd name="connsiteY57" fmla="*/ 160030 h 1840052"/>
                <a:gd name="connsiteX58" fmla="*/ 699183 w 916764"/>
                <a:gd name="connsiteY58" fmla="*/ 163412 h 1840052"/>
                <a:gd name="connsiteX59" fmla="*/ 691434 w 916764"/>
                <a:gd name="connsiteY59" fmla="*/ 156177 h 1840052"/>
                <a:gd name="connsiteX60" fmla="*/ 681824 w 916764"/>
                <a:gd name="connsiteY60" fmla="*/ 155385 h 1840052"/>
                <a:gd name="connsiteX61" fmla="*/ 675788 w 916764"/>
                <a:gd name="connsiteY61" fmla="*/ 159409 h 1840052"/>
                <a:gd name="connsiteX62" fmla="*/ 673733 w 916764"/>
                <a:gd name="connsiteY62" fmla="*/ 162427 h 1840052"/>
                <a:gd name="connsiteX63" fmla="*/ 664465 w 916764"/>
                <a:gd name="connsiteY63" fmla="*/ 206478 h 1840052"/>
                <a:gd name="connsiteX64" fmla="*/ 666434 w 916764"/>
                <a:gd name="connsiteY64" fmla="*/ 221761 h 1840052"/>
                <a:gd name="connsiteX65" fmla="*/ 670694 w 916764"/>
                <a:gd name="connsiteY65" fmla="*/ 230258 h 1840052"/>
                <a:gd name="connsiteX66" fmla="*/ 668810 w 916764"/>
                <a:gd name="connsiteY66" fmla="*/ 254317 h 1840052"/>
                <a:gd name="connsiteX67" fmla="*/ 668810 w 916764"/>
                <a:gd name="connsiteY67" fmla="*/ 254317 h 1840052"/>
                <a:gd name="connsiteX68" fmla="*/ 664979 w 916764"/>
                <a:gd name="connsiteY68" fmla="*/ 272853 h 1840052"/>
                <a:gd name="connsiteX69" fmla="*/ 670544 w 916764"/>
                <a:gd name="connsiteY69" fmla="*/ 298689 h 1840052"/>
                <a:gd name="connsiteX70" fmla="*/ 661511 w 916764"/>
                <a:gd name="connsiteY70" fmla="*/ 301899 h 1840052"/>
                <a:gd name="connsiteX71" fmla="*/ 649097 w 916764"/>
                <a:gd name="connsiteY71" fmla="*/ 277455 h 1840052"/>
                <a:gd name="connsiteX72" fmla="*/ 627521 w 916764"/>
                <a:gd name="connsiteY72" fmla="*/ 281458 h 1840052"/>
                <a:gd name="connsiteX73" fmla="*/ 621014 w 916764"/>
                <a:gd name="connsiteY73" fmla="*/ 344087 h 1840052"/>
                <a:gd name="connsiteX74" fmla="*/ 625081 w 916764"/>
                <a:gd name="connsiteY74" fmla="*/ 358750 h 1840052"/>
                <a:gd name="connsiteX75" fmla="*/ 625081 w 916764"/>
                <a:gd name="connsiteY75" fmla="*/ 358750 h 1840052"/>
                <a:gd name="connsiteX76" fmla="*/ 629191 w 916764"/>
                <a:gd name="connsiteY76" fmla="*/ 369602 h 1840052"/>
                <a:gd name="connsiteX77" fmla="*/ 633621 w 916764"/>
                <a:gd name="connsiteY77" fmla="*/ 425082 h 1840052"/>
                <a:gd name="connsiteX78" fmla="*/ 638951 w 916764"/>
                <a:gd name="connsiteY78" fmla="*/ 442998 h 1840052"/>
                <a:gd name="connsiteX79" fmla="*/ 668446 w 916764"/>
                <a:gd name="connsiteY79" fmla="*/ 497237 h 1840052"/>
                <a:gd name="connsiteX80" fmla="*/ 677522 w 916764"/>
                <a:gd name="connsiteY80" fmla="*/ 494711 h 1840052"/>
                <a:gd name="connsiteX81" fmla="*/ 676730 w 916764"/>
                <a:gd name="connsiteY81" fmla="*/ 476324 h 1840052"/>
                <a:gd name="connsiteX82" fmla="*/ 695887 w 916764"/>
                <a:gd name="connsiteY82" fmla="*/ 466671 h 1840052"/>
                <a:gd name="connsiteX83" fmla="*/ 710613 w 916764"/>
                <a:gd name="connsiteY83" fmla="*/ 478615 h 1840052"/>
                <a:gd name="connsiteX84" fmla="*/ 729835 w 916764"/>
                <a:gd name="connsiteY84" fmla="*/ 470310 h 1840052"/>
                <a:gd name="connsiteX85" fmla="*/ 731718 w 916764"/>
                <a:gd name="connsiteY85" fmla="*/ 445138 h 1840052"/>
                <a:gd name="connsiteX86" fmla="*/ 725725 w 916764"/>
                <a:gd name="connsiteY86" fmla="*/ 429748 h 1840052"/>
                <a:gd name="connsiteX87" fmla="*/ 725725 w 916764"/>
                <a:gd name="connsiteY87" fmla="*/ 429748 h 1840052"/>
                <a:gd name="connsiteX88" fmla="*/ 726795 w 916764"/>
                <a:gd name="connsiteY88" fmla="*/ 400895 h 1840052"/>
                <a:gd name="connsiteX89" fmla="*/ 733109 w 916764"/>
                <a:gd name="connsiteY89" fmla="*/ 395801 h 1840052"/>
                <a:gd name="connsiteX90" fmla="*/ 734051 w 916764"/>
                <a:gd name="connsiteY90" fmla="*/ 361447 h 1840052"/>
                <a:gd name="connsiteX91" fmla="*/ 695459 w 916764"/>
                <a:gd name="connsiteY91" fmla="*/ 326643 h 1840052"/>
                <a:gd name="connsiteX92" fmla="*/ 699847 w 916764"/>
                <a:gd name="connsiteY92" fmla="*/ 318359 h 1840052"/>
                <a:gd name="connsiteX93" fmla="*/ 729642 w 916764"/>
                <a:gd name="connsiteY93" fmla="*/ 325615 h 1840052"/>
                <a:gd name="connsiteX94" fmla="*/ 735143 w 916764"/>
                <a:gd name="connsiteY94" fmla="*/ 318852 h 1840052"/>
                <a:gd name="connsiteX95" fmla="*/ 711576 w 916764"/>
                <a:gd name="connsiteY95" fmla="*/ 269364 h 1840052"/>
                <a:gd name="connsiteX96" fmla="*/ 711106 w 916764"/>
                <a:gd name="connsiteY96" fmla="*/ 267288 h 1840052"/>
                <a:gd name="connsiteX97" fmla="*/ 711106 w 916764"/>
                <a:gd name="connsiteY97" fmla="*/ 260845 h 1840052"/>
                <a:gd name="connsiteX98" fmla="*/ 720588 w 916764"/>
                <a:gd name="connsiteY98" fmla="*/ 259582 h 1840052"/>
                <a:gd name="connsiteX99" fmla="*/ 720588 w 916764"/>
                <a:gd name="connsiteY99" fmla="*/ 259582 h 1840052"/>
                <a:gd name="connsiteX100" fmla="*/ 722450 w 916764"/>
                <a:gd name="connsiteY100" fmla="*/ 262258 h 1840052"/>
                <a:gd name="connsiteX101" fmla="*/ 749312 w 916764"/>
                <a:gd name="connsiteY101" fmla="*/ 281329 h 1840052"/>
                <a:gd name="connsiteX102" fmla="*/ 764188 w 916764"/>
                <a:gd name="connsiteY102" fmla="*/ 273217 h 1840052"/>
                <a:gd name="connsiteX103" fmla="*/ 763718 w 916764"/>
                <a:gd name="connsiteY103" fmla="*/ 262922 h 1840052"/>
                <a:gd name="connsiteX104" fmla="*/ 762562 w 916764"/>
                <a:gd name="connsiteY104" fmla="*/ 259989 h 1840052"/>
                <a:gd name="connsiteX105" fmla="*/ 747600 w 916764"/>
                <a:gd name="connsiteY105" fmla="*/ 242544 h 1840052"/>
                <a:gd name="connsiteX106" fmla="*/ 746444 w 916764"/>
                <a:gd name="connsiteY106" fmla="*/ 239612 h 1840052"/>
                <a:gd name="connsiteX107" fmla="*/ 787969 w 916764"/>
                <a:gd name="connsiteY107" fmla="*/ 151490 h 1840052"/>
                <a:gd name="connsiteX108" fmla="*/ 784116 w 916764"/>
                <a:gd name="connsiteY108" fmla="*/ 146674 h 1840052"/>
                <a:gd name="connsiteX109" fmla="*/ 789681 w 916764"/>
                <a:gd name="connsiteY109" fmla="*/ 128587 h 1840052"/>
                <a:gd name="connsiteX110" fmla="*/ 789681 w 916764"/>
                <a:gd name="connsiteY110" fmla="*/ 128587 h 1840052"/>
                <a:gd name="connsiteX111" fmla="*/ 792486 w 916764"/>
                <a:gd name="connsiteY111" fmla="*/ 125419 h 1840052"/>
                <a:gd name="connsiteX112" fmla="*/ 798393 w 916764"/>
                <a:gd name="connsiteY112" fmla="*/ 92328 h 1840052"/>
                <a:gd name="connsiteX113" fmla="*/ 797515 w 916764"/>
                <a:gd name="connsiteY113" fmla="*/ 84108 h 1840052"/>
                <a:gd name="connsiteX114" fmla="*/ 793127 w 916764"/>
                <a:gd name="connsiteY114" fmla="*/ 73470 h 1840052"/>
                <a:gd name="connsiteX115" fmla="*/ 796766 w 916764"/>
                <a:gd name="connsiteY115" fmla="*/ 56968 h 1840052"/>
                <a:gd name="connsiteX116" fmla="*/ 818791 w 916764"/>
                <a:gd name="connsiteY116" fmla="*/ 36633 h 1840052"/>
                <a:gd name="connsiteX117" fmla="*/ 826133 w 916764"/>
                <a:gd name="connsiteY117" fmla="*/ 19874 h 1840052"/>
                <a:gd name="connsiteX118" fmla="*/ 826133 w 916764"/>
                <a:gd name="connsiteY118" fmla="*/ 4077 h 1840052"/>
                <a:gd name="connsiteX119" fmla="*/ 834160 w 916764"/>
                <a:gd name="connsiteY119" fmla="*/ 3071 h 1840052"/>
                <a:gd name="connsiteX120" fmla="*/ 840539 w 916764"/>
                <a:gd name="connsiteY120" fmla="*/ 28050 h 1840052"/>
                <a:gd name="connsiteX121" fmla="*/ 830692 w 916764"/>
                <a:gd name="connsiteY121" fmla="*/ 52922 h 1840052"/>
                <a:gd name="connsiteX122" fmla="*/ 824785 w 916764"/>
                <a:gd name="connsiteY122" fmla="*/ 56689 h 1840052"/>
                <a:gd name="connsiteX123" fmla="*/ 819947 w 916764"/>
                <a:gd name="connsiteY123" fmla="*/ 75782 h 1840052"/>
                <a:gd name="connsiteX124" fmla="*/ 829023 w 916764"/>
                <a:gd name="connsiteY124" fmla="*/ 92114 h 1840052"/>
                <a:gd name="connsiteX125" fmla="*/ 836600 w 916764"/>
                <a:gd name="connsiteY125" fmla="*/ 90808 h 1840052"/>
                <a:gd name="connsiteX126" fmla="*/ 840174 w 916764"/>
                <a:gd name="connsiteY126" fmla="*/ 69425 h 1840052"/>
                <a:gd name="connsiteX127" fmla="*/ 841202 w 916764"/>
                <a:gd name="connsiteY127" fmla="*/ 67327 h 1840052"/>
                <a:gd name="connsiteX128" fmla="*/ 857748 w 916764"/>
                <a:gd name="connsiteY128" fmla="*/ 49519 h 1840052"/>
                <a:gd name="connsiteX129" fmla="*/ 858839 w 916764"/>
                <a:gd name="connsiteY129" fmla="*/ 46758 h 1840052"/>
                <a:gd name="connsiteX130" fmla="*/ 858839 w 916764"/>
                <a:gd name="connsiteY130" fmla="*/ 20216 h 1840052"/>
                <a:gd name="connsiteX131" fmla="*/ 873245 w 916764"/>
                <a:gd name="connsiteY131" fmla="*/ 4441 h 1840052"/>
                <a:gd name="connsiteX132" fmla="*/ 880051 w 916764"/>
                <a:gd name="connsiteY132" fmla="*/ 3820 h 1840052"/>
                <a:gd name="connsiteX133" fmla="*/ 895997 w 916764"/>
                <a:gd name="connsiteY133" fmla="*/ 11076 h 1840052"/>
                <a:gd name="connsiteX134" fmla="*/ 912179 w 916764"/>
                <a:gd name="connsiteY134" fmla="*/ 33423 h 1840052"/>
                <a:gd name="connsiteX135" fmla="*/ 907513 w 916764"/>
                <a:gd name="connsiteY135" fmla="*/ 39651 h 1840052"/>
                <a:gd name="connsiteX136" fmla="*/ 894371 w 916764"/>
                <a:gd name="connsiteY136" fmla="*/ 34921 h 1840052"/>
                <a:gd name="connsiteX137" fmla="*/ 889405 w 916764"/>
                <a:gd name="connsiteY137" fmla="*/ 40657 h 1840052"/>
                <a:gd name="connsiteX138" fmla="*/ 898159 w 916764"/>
                <a:gd name="connsiteY138" fmla="*/ 57075 h 1840052"/>
                <a:gd name="connsiteX139" fmla="*/ 888806 w 916764"/>
                <a:gd name="connsiteY139" fmla="*/ 79292 h 1840052"/>
                <a:gd name="connsiteX140" fmla="*/ 876648 w 916764"/>
                <a:gd name="connsiteY140" fmla="*/ 82846 h 1840052"/>
                <a:gd name="connsiteX141" fmla="*/ 873801 w 916764"/>
                <a:gd name="connsiteY141" fmla="*/ 87555 h 1840052"/>
                <a:gd name="connsiteX142" fmla="*/ 876905 w 916764"/>
                <a:gd name="connsiteY142" fmla="*/ 103073 h 1840052"/>
                <a:gd name="connsiteX143" fmla="*/ 875792 w 916764"/>
                <a:gd name="connsiteY143" fmla="*/ 106754 h 1840052"/>
                <a:gd name="connsiteX144" fmla="*/ 867316 w 916764"/>
                <a:gd name="connsiteY144" fmla="*/ 115231 h 1840052"/>
                <a:gd name="connsiteX145" fmla="*/ 867208 w 916764"/>
                <a:gd name="connsiteY145" fmla="*/ 120860 h 1840052"/>
                <a:gd name="connsiteX146" fmla="*/ 867208 w 916764"/>
                <a:gd name="connsiteY146" fmla="*/ 120860 h 1840052"/>
                <a:gd name="connsiteX147" fmla="*/ 869092 w 916764"/>
                <a:gd name="connsiteY147" fmla="*/ 153587 h 1840052"/>
                <a:gd name="connsiteX148" fmla="*/ 851241 w 916764"/>
                <a:gd name="connsiteY148" fmla="*/ 178031 h 1840052"/>
                <a:gd name="connsiteX149" fmla="*/ 854023 w 916764"/>
                <a:gd name="connsiteY149" fmla="*/ 197231 h 1840052"/>
                <a:gd name="connsiteX150" fmla="*/ 861386 w 916764"/>
                <a:gd name="connsiteY150" fmla="*/ 202861 h 1840052"/>
                <a:gd name="connsiteX151" fmla="*/ 867722 w 916764"/>
                <a:gd name="connsiteY151" fmla="*/ 214997 h 1840052"/>
                <a:gd name="connsiteX152" fmla="*/ 868043 w 916764"/>
                <a:gd name="connsiteY152" fmla="*/ 222296 h 1840052"/>
                <a:gd name="connsiteX153" fmla="*/ 851005 w 916764"/>
                <a:gd name="connsiteY153" fmla="*/ 239141 h 1840052"/>
                <a:gd name="connsiteX154" fmla="*/ 850855 w 916764"/>
                <a:gd name="connsiteY154" fmla="*/ 239141 h 1840052"/>
                <a:gd name="connsiteX155" fmla="*/ 838740 w 916764"/>
                <a:gd name="connsiteY155" fmla="*/ 232591 h 1840052"/>
                <a:gd name="connsiteX156" fmla="*/ 830821 w 916764"/>
                <a:gd name="connsiteY156" fmla="*/ 221825 h 1840052"/>
                <a:gd name="connsiteX157" fmla="*/ 815495 w 916764"/>
                <a:gd name="connsiteY157" fmla="*/ 221482 h 1840052"/>
                <a:gd name="connsiteX158" fmla="*/ 805007 w 916764"/>
                <a:gd name="connsiteY158" fmla="*/ 234454 h 1840052"/>
                <a:gd name="connsiteX159" fmla="*/ 781954 w 916764"/>
                <a:gd name="connsiteY159" fmla="*/ 234561 h 1840052"/>
                <a:gd name="connsiteX160" fmla="*/ 777352 w 916764"/>
                <a:gd name="connsiteY160" fmla="*/ 228974 h 1840052"/>
                <a:gd name="connsiteX161" fmla="*/ 773992 w 916764"/>
                <a:gd name="connsiteY161" fmla="*/ 218700 h 1840052"/>
                <a:gd name="connsiteX162" fmla="*/ 776175 w 916764"/>
                <a:gd name="connsiteY162" fmla="*/ 179573 h 1840052"/>
                <a:gd name="connsiteX163" fmla="*/ 781933 w 916764"/>
                <a:gd name="connsiteY163" fmla="*/ 170262 h 1840052"/>
                <a:gd name="connsiteX164" fmla="*/ 784780 w 916764"/>
                <a:gd name="connsiteY164" fmla="*/ 168635 h 1840052"/>
                <a:gd name="connsiteX165" fmla="*/ 788033 w 916764"/>
                <a:gd name="connsiteY165" fmla="*/ 151533 h 1840052"/>
                <a:gd name="connsiteX166" fmla="*/ 825298 w 916764"/>
                <a:gd name="connsiteY166" fmla="*/ 307550 h 1840052"/>
                <a:gd name="connsiteX167" fmla="*/ 815838 w 916764"/>
                <a:gd name="connsiteY167" fmla="*/ 302456 h 1840052"/>
                <a:gd name="connsiteX168" fmla="*/ 803252 w 916764"/>
                <a:gd name="connsiteY168" fmla="*/ 313436 h 1840052"/>
                <a:gd name="connsiteX169" fmla="*/ 815752 w 916764"/>
                <a:gd name="connsiteY169" fmla="*/ 346784 h 1840052"/>
                <a:gd name="connsiteX170" fmla="*/ 816308 w 916764"/>
                <a:gd name="connsiteY170" fmla="*/ 349310 h 1840052"/>
                <a:gd name="connsiteX171" fmla="*/ 818428 w 916764"/>
                <a:gd name="connsiteY171" fmla="*/ 380026 h 1840052"/>
                <a:gd name="connsiteX172" fmla="*/ 828210 w 916764"/>
                <a:gd name="connsiteY172" fmla="*/ 388288 h 1840052"/>
                <a:gd name="connsiteX173" fmla="*/ 837606 w 916764"/>
                <a:gd name="connsiteY173" fmla="*/ 387346 h 1840052"/>
                <a:gd name="connsiteX174" fmla="*/ 845440 w 916764"/>
                <a:gd name="connsiteY174" fmla="*/ 376644 h 1840052"/>
                <a:gd name="connsiteX175" fmla="*/ 844391 w 916764"/>
                <a:gd name="connsiteY175" fmla="*/ 371656 h 1840052"/>
                <a:gd name="connsiteX176" fmla="*/ 857555 w 916764"/>
                <a:gd name="connsiteY176" fmla="*/ 362089 h 1840052"/>
                <a:gd name="connsiteX177" fmla="*/ 889062 w 916764"/>
                <a:gd name="connsiteY177" fmla="*/ 380090 h 1840052"/>
                <a:gd name="connsiteX178" fmla="*/ 902269 w 916764"/>
                <a:gd name="connsiteY178" fmla="*/ 373947 h 1840052"/>
                <a:gd name="connsiteX179" fmla="*/ 905373 w 916764"/>
                <a:gd name="connsiteY179" fmla="*/ 356909 h 1840052"/>
                <a:gd name="connsiteX180" fmla="*/ 906721 w 916764"/>
                <a:gd name="connsiteY180" fmla="*/ 353548 h 1840052"/>
                <a:gd name="connsiteX181" fmla="*/ 914598 w 916764"/>
                <a:gd name="connsiteY181" fmla="*/ 341733 h 1840052"/>
                <a:gd name="connsiteX182" fmla="*/ 915604 w 916764"/>
                <a:gd name="connsiteY182" fmla="*/ 333856 h 1840052"/>
                <a:gd name="connsiteX183" fmla="*/ 911666 w 916764"/>
                <a:gd name="connsiteY183" fmla="*/ 322533 h 1840052"/>
                <a:gd name="connsiteX184" fmla="*/ 895762 w 916764"/>
                <a:gd name="connsiteY184" fmla="*/ 320585 h 1840052"/>
                <a:gd name="connsiteX185" fmla="*/ 894927 w 916764"/>
                <a:gd name="connsiteY185" fmla="*/ 321870 h 1840052"/>
                <a:gd name="connsiteX186" fmla="*/ 878895 w 916764"/>
                <a:gd name="connsiteY186" fmla="*/ 319536 h 1840052"/>
                <a:gd name="connsiteX187" fmla="*/ 874721 w 916764"/>
                <a:gd name="connsiteY187" fmla="*/ 305452 h 1840052"/>
                <a:gd name="connsiteX188" fmla="*/ 867016 w 916764"/>
                <a:gd name="connsiteY188" fmla="*/ 299117 h 1840052"/>
                <a:gd name="connsiteX189" fmla="*/ 847987 w 916764"/>
                <a:gd name="connsiteY189" fmla="*/ 297297 h 1840052"/>
                <a:gd name="connsiteX190" fmla="*/ 840174 w 916764"/>
                <a:gd name="connsiteY190" fmla="*/ 300615 h 1840052"/>
                <a:gd name="connsiteX191" fmla="*/ 836471 w 916764"/>
                <a:gd name="connsiteY191" fmla="*/ 305238 h 1840052"/>
                <a:gd name="connsiteX192" fmla="*/ 825277 w 916764"/>
                <a:gd name="connsiteY192" fmla="*/ 307529 h 1840052"/>
                <a:gd name="connsiteX193" fmla="*/ 766051 w 916764"/>
                <a:gd name="connsiteY193" fmla="*/ 307315 h 1840052"/>
                <a:gd name="connsiteX194" fmla="*/ 759030 w 916764"/>
                <a:gd name="connsiteY194" fmla="*/ 307785 h 1840052"/>
                <a:gd name="connsiteX195" fmla="*/ 749655 w 916764"/>
                <a:gd name="connsiteY195" fmla="*/ 314421 h 1840052"/>
                <a:gd name="connsiteX196" fmla="*/ 747150 w 916764"/>
                <a:gd name="connsiteY196" fmla="*/ 320264 h 1840052"/>
                <a:gd name="connsiteX197" fmla="*/ 758709 w 916764"/>
                <a:gd name="connsiteY197" fmla="*/ 335504 h 1840052"/>
                <a:gd name="connsiteX198" fmla="*/ 759159 w 916764"/>
                <a:gd name="connsiteY198" fmla="*/ 335440 h 1840052"/>
                <a:gd name="connsiteX199" fmla="*/ 762348 w 916764"/>
                <a:gd name="connsiteY199" fmla="*/ 334498 h 1840052"/>
                <a:gd name="connsiteX200" fmla="*/ 772194 w 916764"/>
                <a:gd name="connsiteY200" fmla="*/ 329896 h 1840052"/>
                <a:gd name="connsiteX201" fmla="*/ 777524 w 916764"/>
                <a:gd name="connsiteY201" fmla="*/ 315320 h 1840052"/>
                <a:gd name="connsiteX202" fmla="*/ 776753 w 916764"/>
                <a:gd name="connsiteY202" fmla="*/ 313672 h 1840052"/>
                <a:gd name="connsiteX203" fmla="*/ 766029 w 916764"/>
                <a:gd name="connsiteY203" fmla="*/ 307315 h 1840052"/>
                <a:gd name="connsiteX204" fmla="*/ 904131 w 916764"/>
                <a:gd name="connsiteY204" fmla="*/ 570997 h 1840052"/>
                <a:gd name="connsiteX205" fmla="*/ 911216 w 916764"/>
                <a:gd name="connsiteY205" fmla="*/ 570997 h 1840052"/>
                <a:gd name="connsiteX206" fmla="*/ 916097 w 916764"/>
                <a:gd name="connsiteY206" fmla="*/ 575406 h 1840052"/>
                <a:gd name="connsiteX207" fmla="*/ 916738 w 916764"/>
                <a:gd name="connsiteY207" fmla="*/ 581742 h 1840052"/>
                <a:gd name="connsiteX208" fmla="*/ 913935 w 916764"/>
                <a:gd name="connsiteY208" fmla="*/ 586665 h 1840052"/>
                <a:gd name="connsiteX209" fmla="*/ 904303 w 916764"/>
                <a:gd name="connsiteY209" fmla="*/ 591160 h 1840052"/>
                <a:gd name="connsiteX210" fmla="*/ 897410 w 916764"/>
                <a:gd name="connsiteY210" fmla="*/ 585873 h 1840052"/>
                <a:gd name="connsiteX211" fmla="*/ 899315 w 916764"/>
                <a:gd name="connsiteY211" fmla="*/ 575042 h 1840052"/>
                <a:gd name="connsiteX212" fmla="*/ 904131 w 916764"/>
                <a:gd name="connsiteY212" fmla="*/ 570997 h 1840052"/>
                <a:gd name="connsiteX213" fmla="*/ 551963 w 916764"/>
                <a:gd name="connsiteY213" fmla="*/ 505413 h 1840052"/>
                <a:gd name="connsiteX214" fmla="*/ 547661 w 916764"/>
                <a:gd name="connsiteY214" fmla="*/ 521916 h 1840052"/>
                <a:gd name="connsiteX215" fmla="*/ 550957 w 916764"/>
                <a:gd name="connsiteY215" fmla="*/ 529408 h 1840052"/>
                <a:gd name="connsiteX216" fmla="*/ 561359 w 916764"/>
                <a:gd name="connsiteY216" fmla="*/ 534908 h 1840052"/>
                <a:gd name="connsiteX217" fmla="*/ 571013 w 916764"/>
                <a:gd name="connsiteY217" fmla="*/ 529408 h 1840052"/>
                <a:gd name="connsiteX218" fmla="*/ 571762 w 916764"/>
                <a:gd name="connsiteY218" fmla="*/ 514253 h 1840052"/>
                <a:gd name="connsiteX219" fmla="*/ 569836 w 916764"/>
                <a:gd name="connsiteY219" fmla="*/ 509266 h 1840052"/>
                <a:gd name="connsiteX220" fmla="*/ 562986 w 916764"/>
                <a:gd name="connsiteY220" fmla="*/ 502416 h 1840052"/>
                <a:gd name="connsiteX221" fmla="*/ 551963 w 916764"/>
                <a:gd name="connsiteY221" fmla="*/ 505413 h 1840052"/>
                <a:gd name="connsiteX222" fmla="*/ 534154 w 916764"/>
                <a:gd name="connsiteY222" fmla="*/ 484865 h 1840052"/>
                <a:gd name="connsiteX223" fmla="*/ 532613 w 916764"/>
                <a:gd name="connsiteY223" fmla="*/ 489081 h 1840052"/>
                <a:gd name="connsiteX224" fmla="*/ 535546 w 916764"/>
                <a:gd name="connsiteY224" fmla="*/ 497044 h 1840052"/>
                <a:gd name="connsiteX225" fmla="*/ 535546 w 916764"/>
                <a:gd name="connsiteY225" fmla="*/ 497044 h 1840052"/>
                <a:gd name="connsiteX226" fmla="*/ 544151 w 916764"/>
                <a:gd name="connsiteY226" fmla="*/ 495203 h 1840052"/>
                <a:gd name="connsiteX227" fmla="*/ 546890 w 916764"/>
                <a:gd name="connsiteY227" fmla="*/ 491436 h 1840052"/>
                <a:gd name="connsiteX228" fmla="*/ 543808 w 916764"/>
                <a:gd name="connsiteY228" fmla="*/ 481376 h 1840052"/>
                <a:gd name="connsiteX229" fmla="*/ 542588 w 916764"/>
                <a:gd name="connsiteY229" fmla="*/ 480926 h 1840052"/>
                <a:gd name="connsiteX230" fmla="*/ 534154 w 916764"/>
                <a:gd name="connsiteY230" fmla="*/ 484865 h 1840052"/>
                <a:gd name="connsiteX231" fmla="*/ 348085 w 916764"/>
                <a:gd name="connsiteY231" fmla="*/ 889774 h 1840052"/>
                <a:gd name="connsiteX232" fmla="*/ 347807 w 916764"/>
                <a:gd name="connsiteY232" fmla="*/ 897586 h 1840052"/>
                <a:gd name="connsiteX233" fmla="*/ 355491 w 916764"/>
                <a:gd name="connsiteY233" fmla="*/ 904671 h 1840052"/>
                <a:gd name="connsiteX234" fmla="*/ 365808 w 916764"/>
                <a:gd name="connsiteY234" fmla="*/ 903451 h 1840052"/>
                <a:gd name="connsiteX235" fmla="*/ 371224 w 916764"/>
                <a:gd name="connsiteY235" fmla="*/ 893648 h 1840052"/>
                <a:gd name="connsiteX236" fmla="*/ 368698 w 916764"/>
                <a:gd name="connsiteY236" fmla="*/ 888361 h 1840052"/>
                <a:gd name="connsiteX237" fmla="*/ 363668 w 916764"/>
                <a:gd name="connsiteY237" fmla="*/ 884529 h 1840052"/>
                <a:gd name="connsiteX238" fmla="*/ 356155 w 916764"/>
                <a:gd name="connsiteY238" fmla="*/ 883224 h 1840052"/>
                <a:gd name="connsiteX239" fmla="*/ 348085 w 916764"/>
                <a:gd name="connsiteY239" fmla="*/ 889774 h 1840052"/>
                <a:gd name="connsiteX240" fmla="*/ 667954 w 916764"/>
                <a:gd name="connsiteY240" fmla="*/ 642916 h 1840052"/>
                <a:gd name="connsiteX241" fmla="*/ 667954 w 916764"/>
                <a:gd name="connsiteY241" fmla="*/ 642916 h 1840052"/>
                <a:gd name="connsiteX242" fmla="*/ 668382 w 916764"/>
                <a:gd name="connsiteY242" fmla="*/ 633369 h 1840052"/>
                <a:gd name="connsiteX243" fmla="*/ 721401 w 916764"/>
                <a:gd name="connsiteY243" fmla="*/ 567401 h 1840052"/>
                <a:gd name="connsiteX244" fmla="*/ 723028 w 916764"/>
                <a:gd name="connsiteY244" fmla="*/ 563162 h 1840052"/>
                <a:gd name="connsiteX245" fmla="*/ 723028 w 916764"/>
                <a:gd name="connsiteY245" fmla="*/ 563162 h 1840052"/>
                <a:gd name="connsiteX246" fmla="*/ 709971 w 916764"/>
                <a:gd name="connsiteY246" fmla="*/ 557811 h 1840052"/>
                <a:gd name="connsiteX247" fmla="*/ 657594 w 916764"/>
                <a:gd name="connsiteY247" fmla="*/ 617808 h 1840052"/>
                <a:gd name="connsiteX248" fmla="*/ 643168 w 916764"/>
                <a:gd name="connsiteY248" fmla="*/ 613784 h 1840052"/>
                <a:gd name="connsiteX249" fmla="*/ 643168 w 916764"/>
                <a:gd name="connsiteY249" fmla="*/ 613784 h 1840052"/>
                <a:gd name="connsiteX250" fmla="*/ 634755 w 916764"/>
                <a:gd name="connsiteY250" fmla="*/ 606935 h 1840052"/>
                <a:gd name="connsiteX251" fmla="*/ 617846 w 916764"/>
                <a:gd name="connsiteY251" fmla="*/ 607427 h 1840052"/>
                <a:gd name="connsiteX252" fmla="*/ 606095 w 916764"/>
                <a:gd name="connsiteY252" fmla="*/ 587371 h 1840052"/>
                <a:gd name="connsiteX253" fmla="*/ 606994 w 916764"/>
                <a:gd name="connsiteY253" fmla="*/ 585873 h 1840052"/>
                <a:gd name="connsiteX254" fmla="*/ 617825 w 916764"/>
                <a:gd name="connsiteY254" fmla="*/ 579451 h 1840052"/>
                <a:gd name="connsiteX255" fmla="*/ 629961 w 916764"/>
                <a:gd name="connsiteY255" fmla="*/ 578959 h 1840052"/>
                <a:gd name="connsiteX256" fmla="*/ 644452 w 916764"/>
                <a:gd name="connsiteY256" fmla="*/ 562178 h 1840052"/>
                <a:gd name="connsiteX257" fmla="*/ 642290 w 916764"/>
                <a:gd name="connsiteY257" fmla="*/ 542079 h 1840052"/>
                <a:gd name="connsiteX258" fmla="*/ 640021 w 916764"/>
                <a:gd name="connsiteY258" fmla="*/ 535551 h 1840052"/>
                <a:gd name="connsiteX259" fmla="*/ 604683 w 916764"/>
                <a:gd name="connsiteY259" fmla="*/ 479856 h 1840052"/>
                <a:gd name="connsiteX260" fmla="*/ 593766 w 916764"/>
                <a:gd name="connsiteY260" fmla="*/ 482617 h 1840052"/>
                <a:gd name="connsiteX261" fmla="*/ 592439 w 916764"/>
                <a:gd name="connsiteY261" fmla="*/ 501089 h 1840052"/>
                <a:gd name="connsiteX262" fmla="*/ 589185 w 916764"/>
                <a:gd name="connsiteY262" fmla="*/ 505970 h 1840052"/>
                <a:gd name="connsiteX263" fmla="*/ 580281 w 916764"/>
                <a:gd name="connsiteY263" fmla="*/ 510422 h 1840052"/>
                <a:gd name="connsiteX264" fmla="*/ 574887 w 916764"/>
                <a:gd name="connsiteY264" fmla="*/ 518684 h 1840052"/>
                <a:gd name="connsiteX265" fmla="*/ 573988 w 916764"/>
                <a:gd name="connsiteY265" fmla="*/ 536450 h 1840052"/>
                <a:gd name="connsiteX266" fmla="*/ 577541 w 916764"/>
                <a:gd name="connsiteY266" fmla="*/ 544498 h 1840052"/>
                <a:gd name="connsiteX267" fmla="*/ 577541 w 916764"/>
                <a:gd name="connsiteY267" fmla="*/ 544498 h 1840052"/>
                <a:gd name="connsiteX268" fmla="*/ 571526 w 916764"/>
                <a:gd name="connsiteY268" fmla="*/ 561857 h 1840052"/>
                <a:gd name="connsiteX269" fmla="*/ 552883 w 916764"/>
                <a:gd name="connsiteY269" fmla="*/ 562285 h 1840052"/>
                <a:gd name="connsiteX270" fmla="*/ 533427 w 916764"/>
                <a:gd name="connsiteY270" fmla="*/ 580093 h 1840052"/>
                <a:gd name="connsiteX271" fmla="*/ 530816 w 916764"/>
                <a:gd name="connsiteY271" fmla="*/ 603531 h 1840052"/>
                <a:gd name="connsiteX272" fmla="*/ 519321 w 916764"/>
                <a:gd name="connsiteY272" fmla="*/ 613805 h 1840052"/>
                <a:gd name="connsiteX273" fmla="*/ 514676 w 916764"/>
                <a:gd name="connsiteY273" fmla="*/ 613805 h 1840052"/>
                <a:gd name="connsiteX274" fmla="*/ 504124 w 916764"/>
                <a:gd name="connsiteY274" fmla="*/ 597559 h 1840052"/>
                <a:gd name="connsiteX275" fmla="*/ 518315 w 916764"/>
                <a:gd name="connsiteY275" fmla="*/ 568364 h 1840052"/>
                <a:gd name="connsiteX276" fmla="*/ 523623 w 916764"/>
                <a:gd name="connsiteY276" fmla="*/ 543321 h 1840052"/>
                <a:gd name="connsiteX277" fmla="*/ 527583 w 916764"/>
                <a:gd name="connsiteY277" fmla="*/ 535144 h 1840052"/>
                <a:gd name="connsiteX278" fmla="*/ 533919 w 916764"/>
                <a:gd name="connsiteY278" fmla="*/ 529172 h 1840052"/>
                <a:gd name="connsiteX279" fmla="*/ 530195 w 916764"/>
                <a:gd name="connsiteY279" fmla="*/ 508131 h 1840052"/>
                <a:gd name="connsiteX280" fmla="*/ 530195 w 916764"/>
                <a:gd name="connsiteY280" fmla="*/ 508131 h 1840052"/>
                <a:gd name="connsiteX281" fmla="*/ 523559 w 916764"/>
                <a:gd name="connsiteY281" fmla="*/ 491201 h 1840052"/>
                <a:gd name="connsiteX282" fmla="*/ 528097 w 916764"/>
                <a:gd name="connsiteY282" fmla="*/ 480991 h 1840052"/>
                <a:gd name="connsiteX283" fmla="*/ 532913 w 916764"/>
                <a:gd name="connsiteY283" fmla="*/ 475404 h 1840052"/>
                <a:gd name="connsiteX284" fmla="*/ 534968 w 916764"/>
                <a:gd name="connsiteY284" fmla="*/ 474098 h 1840052"/>
                <a:gd name="connsiteX285" fmla="*/ 539185 w 916764"/>
                <a:gd name="connsiteY285" fmla="*/ 456953 h 1840052"/>
                <a:gd name="connsiteX286" fmla="*/ 524287 w 916764"/>
                <a:gd name="connsiteY286" fmla="*/ 431075 h 1840052"/>
                <a:gd name="connsiteX287" fmla="*/ 528717 w 916764"/>
                <a:gd name="connsiteY287" fmla="*/ 414701 h 1840052"/>
                <a:gd name="connsiteX288" fmla="*/ 535353 w 916764"/>
                <a:gd name="connsiteY288" fmla="*/ 410912 h 1840052"/>
                <a:gd name="connsiteX289" fmla="*/ 545456 w 916764"/>
                <a:gd name="connsiteY289" fmla="*/ 375017 h 1840052"/>
                <a:gd name="connsiteX290" fmla="*/ 530794 w 916764"/>
                <a:gd name="connsiteY290" fmla="*/ 348368 h 1840052"/>
                <a:gd name="connsiteX291" fmla="*/ 519385 w 916764"/>
                <a:gd name="connsiteY291" fmla="*/ 337409 h 1840052"/>
                <a:gd name="connsiteX292" fmla="*/ 491367 w 916764"/>
                <a:gd name="connsiteY292" fmla="*/ 323411 h 1840052"/>
                <a:gd name="connsiteX293" fmla="*/ 468871 w 916764"/>
                <a:gd name="connsiteY293" fmla="*/ 336596 h 1840052"/>
                <a:gd name="connsiteX294" fmla="*/ 467565 w 916764"/>
                <a:gd name="connsiteY294" fmla="*/ 364593 h 1840052"/>
                <a:gd name="connsiteX295" fmla="*/ 459945 w 916764"/>
                <a:gd name="connsiteY295" fmla="*/ 379533 h 1840052"/>
                <a:gd name="connsiteX296" fmla="*/ 440788 w 916764"/>
                <a:gd name="connsiteY296" fmla="*/ 394859 h 1840052"/>
                <a:gd name="connsiteX297" fmla="*/ 437920 w 916764"/>
                <a:gd name="connsiteY297" fmla="*/ 423819 h 1840052"/>
                <a:gd name="connsiteX298" fmla="*/ 460459 w 916764"/>
                <a:gd name="connsiteY298" fmla="*/ 450682 h 1840052"/>
                <a:gd name="connsiteX299" fmla="*/ 462941 w 916764"/>
                <a:gd name="connsiteY299" fmla="*/ 452458 h 1840052"/>
                <a:gd name="connsiteX300" fmla="*/ 482056 w 916764"/>
                <a:gd name="connsiteY300" fmla="*/ 459886 h 1840052"/>
                <a:gd name="connsiteX301" fmla="*/ 479830 w 916764"/>
                <a:gd name="connsiteY301" fmla="*/ 471765 h 1840052"/>
                <a:gd name="connsiteX302" fmla="*/ 458254 w 916764"/>
                <a:gd name="connsiteY302" fmla="*/ 471765 h 1840052"/>
                <a:gd name="connsiteX303" fmla="*/ 434388 w 916764"/>
                <a:gd name="connsiteY303" fmla="*/ 462283 h 1840052"/>
                <a:gd name="connsiteX304" fmla="*/ 424628 w 916764"/>
                <a:gd name="connsiteY304" fmla="*/ 453058 h 1840052"/>
                <a:gd name="connsiteX305" fmla="*/ 416044 w 916764"/>
                <a:gd name="connsiteY305" fmla="*/ 440236 h 1840052"/>
                <a:gd name="connsiteX306" fmla="*/ 404036 w 916764"/>
                <a:gd name="connsiteY306" fmla="*/ 408943 h 1840052"/>
                <a:gd name="connsiteX307" fmla="*/ 386207 w 916764"/>
                <a:gd name="connsiteY307" fmla="*/ 412239 h 1840052"/>
                <a:gd name="connsiteX308" fmla="*/ 386207 w 916764"/>
                <a:gd name="connsiteY308" fmla="*/ 438139 h 1840052"/>
                <a:gd name="connsiteX309" fmla="*/ 364053 w 916764"/>
                <a:gd name="connsiteY309" fmla="*/ 462626 h 1840052"/>
                <a:gd name="connsiteX310" fmla="*/ 353950 w 916764"/>
                <a:gd name="connsiteY310" fmla="*/ 463632 h 1840052"/>
                <a:gd name="connsiteX311" fmla="*/ 339309 w 916764"/>
                <a:gd name="connsiteY311" fmla="*/ 474141 h 1840052"/>
                <a:gd name="connsiteX312" fmla="*/ 334129 w 916764"/>
                <a:gd name="connsiteY312" fmla="*/ 485614 h 1840052"/>
                <a:gd name="connsiteX313" fmla="*/ 348920 w 916764"/>
                <a:gd name="connsiteY313" fmla="*/ 510978 h 1840052"/>
                <a:gd name="connsiteX314" fmla="*/ 359237 w 916764"/>
                <a:gd name="connsiteY314" fmla="*/ 511920 h 1840052"/>
                <a:gd name="connsiteX315" fmla="*/ 375376 w 916764"/>
                <a:gd name="connsiteY315" fmla="*/ 502652 h 1840052"/>
                <a:gd name="connsiteX316" fmla="*/ 375782 w 916764"/>
                <a:gd name="connsiteY316" fmla="*/ 501774 h 1840052"/>
                <a:gd name="connsiteX317" fmla="*/ 391643 w 916764"/>
                <a:gd name="connsiteY317" fmla="*/ 492485 h 1840052"/>
                <a:gd name="connsiteX318" fmla="*/ 412962 w 916764"/>
                <a:gd name="connsiteY318" fmla="*/ 494069 h 1840052"/>
                <a:gd name="connsiteX319" fmla="*/ 418035 w 916764"/>
                <a:gd name="connsiteY319" fmla="*/ 500362 h 1840052"/>
                <a:gd name="connsiteX320" fmla="*/ 414546 w 916764"/>
                <a:gd name="connsiteY320" fmla="*/ 525384 h 1840052"/>
                <a:gd name="connsiteX321" fmla="*/ 424885 w 916764"/>
                <a:gd name="connsiteY321" fmla="*/ 528787 h 1840052"/>
                <a:gd name="connsiteX322" fmla="*/ 434709 w 916764"/>
                <a:gd name="connsiteY322" fmla="*/ 510721 h 1840052"/>
                <a:gd name="connsiteX323" fmla="*/ 445839 w 916764"/>
                <a:gd name="connsiteY323" fmla="*/ 513547 h 1840052"/>
                <a:gd name="connsiteX324" fmla="*/ 445839 w 916764"/>
                <a:gd name="connsiteY324" fmla="*/ 532404 h 1840052"/>
                <a:gd name="connsiteX325" fmla="*/ 451512 w 916764"/>
                <a:gd name="connsiteY325" fmla="*/ 544926 h 1840052"/>
                <a:gd name="connsiteX326" fmla="*/ 451512 w 916764"/>
                <a:gd name="connsiteY326" fmla="*/ 544926 h 1840052"/>
                <a:gd name="connsiteX327" fmla="*/ 457184 w 916764"/>
                <a:gd name="connsiteY327" fmla="*/ 557447 h 1840052"/>
                <a:gd name="connsiteX328" fmla="*/ 457184 w 916764"/>
                <a:gd name="connsiteY328" fmla="*/ 578916 h 1840052"/>
                <a:gd name="connsiteX329" fmla="*/ 467843 w 916764"/>
                <a:gd name="connsiteY329" fmla="*/ 588249 h 1840052"/>
                <a:gd name="connsiteX330" fmla="*/ 467843 w 916764"/>
                <a:gd name="connsiteY330" fmla="*/ 588249 h 1840052"/>
                <a:gd name="connsiteX331" fmla="*/ 478503 w 916764"/>
                <a:gd name="connsiteY331" fmla="*/ 597581 h 1840052"/>
                <a:gd name="connsiteX332" fmla="*/ 478503 w 916764"/>
                <a:gd name="connsiteY332" fmla="*/ 626284 h 1840052"/>
                <a:gd name="connsiteX333" fmla="*/ 497403 w 916764"/>
                <a:gd name="connsiteY333" fmla="*/ 639320 h 1840052"/>
                <a:gd name="connsiteX334" fmla="*/ 505900 w 916764"/>
                <a:gd name="connsiteY334" fmla="*/ 636109 h 1840052"/>
                <a:gd name="connsiteX335" fmla="*/ 519706 w 916764"/>
                <a:gd name="connsiteY335" fmla="*/ 645634 h 1840052"/>
                <a:gd name="connsiteX336" fmla="*/ 519706 w 916764"/>
                <a:gd name="connsiteY336" fmla="*/ 645677 h 1840052"/>
                <a:gd name="connsiteX337" fmla="*/ 529017 w 916764"/>
                <a:gd name="connsiteY337" fmla="*/ 655823 h 1840052"/>
                <a:gd name="connsiteX338" fmla="*/ 550807 w 916764"/>
                <a:gd name="connsiteY338" fmla="*/ 657728 h 1840052"/>
                <a:gd name="connsiteX339" fmla="*/ 553611 w 916764"/>
                <a:gd name="connsiteY339" fmla="*/ 658841 h 1840052"/>
                <a:gd name="connsiteX340" fmla="*/ 571313 w 916764"/>
                <a:gd name="connsiteY340" fmla="*/ 673010 h 1840052"/>
                <a:gd name="connsiteX341" fmla="*/ 567053 w 916764"/>
                <a:gd name="connsiteY341" fmla="*/ 682193 h 1840052"/>
                <a:gd name="connsiteX342" fmla="*/ 544257 w 916764"/>
                <a:gd name="connsiteY342" fmla="*/ 677741 h 1840052"/>
                <a:gd name="connsiteX343" fmla="*/ 531201 w 916764"/>
                <a:gd name="connsiteY343" fmla="*/ 689706 h 1840052"/>
                <a:gd name="connsiteX344" fmla="*/ 531201 w 916764"/>
                <a:gd name="connsiteY344" fmla="*/ 689706 h 1840052"/>
                <a:gd name="connsiteX345" fmla="*/ 520241 w 916764"/>
                <a:gd name="connsiteY345" fmla="*/ 701885 h 1840052"/>
                <a:gd name="connsiteX346" fmla="*/ 507292 w 916764"/>
                <a:gd name="connsiteY346" fmla="*/ 701885 h 1840052"/>
                <a:gd name="connsiteX347" fmla="*/ 499693 w 916764"/>
                <a:gd name="connsiteY347" fmla="*/ 717703 h 1840052"/>
                <a:gd name="connsiteX348" fmla="*/ 516581 w 916764"/>
                <a:gd name="connsiteY348" fmla="*/ 738829 h 1840052"/>
                <a:gd name="connsiteX349" fmla="*/ 516410 w 916764"/>
                <a:gd name="connsiteY349" fmla="*/ 750024 h 1840052"/>
                <a:gd name="connsiteX350" fmla="*/ 509133 w 916764"/>
                <a:gd name="connsiteY350" fmla="*/ 758586 h 1840052"/>
                <a:gd name="connsiteX351" fmla="*/ 493764 w 916764"/>
                <a:gd name="connsiteY351" fmla="*/ 754390 h 1840052"/>
                <a:gd name="connsiteX352" fmla="*/ 490489 w 916764"/>
                <a:gd name="connsiteY352" fmla="*/ 735383 h 1840052"/>
                <a:gd name="connsiteX353" fmla="*/ 486765 w 916764"/>
                <a:gd name="connsiteY353" fmla="*/ 729647 h 1840052"/>
                <a:gd name="connsiteX354" fmla="*/ 479081 w 916764"/>
                <a:gd name="connsiteY354" fmla="*/ 724531 h 1840052"/>
                <a:gd name="connsiteX355" fmla="*/ 474693 w 916764"/>
                <a:gd name="connsiteY355" fmla="*/ 723075 h 1840052"/>
                <a:gd name="connsiteX356" fmla="*/ 461208 w 916764"/>
                <a:gd name="connsiteY356" fmla="*/ 722433 h 1840052"/>
                <a:gd name="connsiteX357" fmla="*/ 452860 w 916764"/>
                <a:gd name="connsiteY357" fmla="*/ 734570 h 1840052"/>
                <a:gd name="connsiteX358" fmla="*/ 452860 w 916764"/>
                <a:gd name="connsiteY358" fmla="*/ 734570 h 1840052"/>
                <a:gd name="connsiteX359" fmla="*/ 446567 w 916764"/>
                <a:gd name="connsiteY359" fmla="*/ 746556 h 1840052"/>
                <a:gd name="connsiteX360" fmla="*/ 440060 w 916764"/>
                <a:gd name="connsiteY360" fmla="*/ 747798 h 1840052"/>
                <a:gd name="connsiteX361" fmla="*/ 437620 w 916764"/>
                <a:gd name="connsiteY361" fmla="*/ 761860 h 1840052"/>
                <a:gd name="connsiteX362" fmla="*/ 445155 w 916764"/>
                <a:gd name="connsiteY362" fmla="*/ 766313 h 1840052"/>
                <a:gd name="connsiteX363" fmla="*/ 445946 w 916764"/>
                <a:gd name="connsiteY363" fmla="*/ 774960 h 1840052"/>
                <a:gd name="connsiteX364" fmla="*/ 437663 w 916764"/>
                <a:gd name="connsiteY364" fmla="*/ 782195 h 1840052"/>
                <a:gd name="connsiteX365" fmla="*/ 428780 w 916764"/>
                <a:gd name="connsiteY365" fmla="*/ 778171 h 1840052"/>
                <a:gd name="connsiteX366" fmla="*/ 428780 w 916764"/>
                <a:gd name="connsiteY366" fmla="*/ 734206 h 1840052"/>
                <a:gd name="connsiteX367" fmla="*/ 412341 w 916764"/>
                <a:gd name="connsiteY367" fmla="*/ 727613 h 1840052"/>
                <a:gd name="connsiteX368" fmla="*/ 398771 w 916764"/>
                <a:gd name="connsiteY368" fmla="*/ 741804 h 1840052"/>
                <a:gd name="connsiteX369" fmla="*/ 395753 w 916764"/>
                <a:gd name="connsiteY369" fmla="*/ 743431 h 1840052"/>
                <a:gd name="connsiteX370" fmla="*/ 377731 w 916764"/>
                <a:gd name="connsiteY370" fmla="*/ 746813 h 1840052"/>
                <a:gd name="connsiteX371" fmla="*/ 373621 w 916764"/>
                <a:gd name="connsiteY371" fmla="*/ 750109 h 1840052"/>
                <a:gd name="connsiteX372" fmla="*/ 369212 w 916764"/>
                <a:gd name="connsiteY372" fmla="*/ 760405 h 1840052"/>
                <a:gd name="connsiteX373" fmla="*/ 358573 w 916764"/>
                <a:gd name="connsiteY373" fmla="*/ 759249 h 1840052"/>
                <a:gd name="connsiteX374" fmla="*/ 355791 w 916764"/>
                <a:gd name="connsiteY374" fmla="*/ 744780 h 1840052"/>
                <a:gd name="connsiteX375" fmla="*/ 350290 w 916764"/>
                <a:gd name="connsiteY375" fmla="*/ 740242 h 1840052"/>
                <a:gd name="connsiteX376" fmla="*/ 316299 w 916764"/>
                <a:gd name="connsiteY376" fmla="*/ 740242 h 1840052"/>
                <a:gd name="connsiteX377" fmla="*/ 306368 w 916764"/>
                <a:gd name="connsiteY377" fmla="*/ 743260 h 1840052"/>
                <a:gd name="connsiteX378" fmla="*/ 288795 w 916764"/>
                <a:gd name="connsiteY378" fmla="*/ 754990 h 1840052"/>
                <a:gd name="connsiteX379" fmla="*/ 284749 w 916764"/>
                <a:gd name="connsiteY379" fmla="*/ 781082 h 1840052"/>
                <a:gd name="connsiteX380" fmla="*/ 284749 w 916764"/>
                <a:gd name="connsiteY380" fmla="*/ 781082 h 1840052"/>
                <a:gd name="connsiteX381" fmla="*/ 288495 w 916764"/>
                <a:gd name="connsiteY381" fmla="*/ 794802 h 1840052"/>
                <a:gd name="connsiteX382" fmla="*/ 284963 w 916764"/>
                <a:gd name="connsiteY382" fmla="*/ 819460 h 1840052"/>
                <a:gd name="connsiteX383" fmla="*/ 298534 w 916764"/>
                <a:gd name="connsiteY383" fmla="*/ 843989 h 1840052"/>
                <a:gd name="connsiteX384" fmla="*/ 311462 w 916764"/>
                <a:gd name="connsiteY384" fmla="*/ 849726 h 1840052"/>
                <a:gd name="connsiteX385" fmla="*/ 324069 w 916764"/>
                <a:gd name="connsiteY385" fmla="*/ 863617 h 1840052"/>
                <a:gd name="connsiteX386" fmla="*/ 327579 w 916764"/>
                <a:gd name="connsiteY386" fmla="*/ 874148 h 1840052"/>
                <a:gd name="connsiteX387" fmla="*/ 340829 w 916764"/>
                <a:gd name="connsiteY387" fmla="*/ 874598 h 1840052"/>
                <a:gd name="connsiteX388" fmla="*/ 344896 w 916764"/>
                <a:gd name="connsiteY388" fmla="*/ 864645 h 1840052"/>
                <a:gd name="connsiteX389" fmla="*/ 350268 w 916764"/>
                <a:gd name="connsiteY389" fmla="*/ 860342 h 1840052"/>
                <a:gd name="connsiteX390" fmla="*/ 362961 w 916764"/>
                <a:gd name="connsiteY390" fmla="*/ 858223 h 1840052"/>
                <a:gd name="connsiteX391" fmla="*/ 376874 w 916764"/>
                <a:gd name="connsiteY391" fmla="*/ 872693 h 1840052"/>
                <a:gd name="connsiteX392" fmla="*/ 374563 w 916764"/>
                <a:gd name="connsiteY392" fmla="*/ 883909 h 1840052"/>
                <a:gd name="connsiteX393" fmla="*/ 381048 w 916764"/>
                <a:gd name="connsiteY393" fmla="*/ 887419 h 1840052"/>
                <a:gd name="connsiteX394" fmla="*/ 400868 w 916764"/>
                <a:gd name="connsiteY394" fmla="*/ 867599 h 1840052"/>
                <a:gd name="connsiteX395" fmla="*/ 402046 w 916764"/>
                <a:gd name="connsiteY395" fmla="*/ 865415 h 1840052"/>
                <a:gd name="connsiteX396" fmla="*/ 408596 w 916764"/>
                <a:gd name="connsiteY396" fmla="*/ 833480 h 1840052"/>
                <a:gd name="connsiteX397" fmla="*/ 417072 w 916764"/>
                <a:gd name="connsiteY397" fmla="*/ 833587 h 1840052"/>
                <a:gd name="connsiteX398" fmla="*/ 421246 w 916764"/>
                <a:gd name="connsiteY398" fmla="*/ 857239 h 1840052"/>
                <a:gd name="connsiteX399" fmla="*/ 422915 w 916764"/>
                <a:gd name="connsiteY399" fmla="*/ 861584 h 1840052"/>
                <a:gd name="connsiteX400" fmla="*/ 426404 w 916764"/>
                <a:gd name="connsiteY400" fmla="*/ 867170 h 1840052"/>
                <a:gd name="connsiteX401" fmla="*/ 418335 w 916764"/>
                <a:gd name="connsiteY401" fmla="*/ 885621 h 1840052"/>
                <a:gd name="connsiteX402" fmla="*/ 399135 w 916764"/>
                <a:gd name="connsiteY402" fmla="*/ 889260 h 1840052"/>
                <a:gd name="connsiteX403" fmla="*/ 393976 w 916764"/>
                <a:gd name="connsiteY403" fmla="*/ 904329 h 1840052"/>
                <a:gd name="connsiteX404" fmla="*/ 430942 w 916764"/>
                <a:gd name="connsiteY404" fmla="*/ 946132 h 1840052"/>
                <a:gd name="connsiteX405" fmla="*/ 451876 w 916764"/>
                <a:gd name="connsiteY405" fmla="*/ 939625 h 1840052"/>
                <a:gd name="connsiteX406" fmla="*/ 454166 w 916764"/>
                <a:gd name="connsiteY406" fmla="*/ 920896 h 1840052"/>
                <a:gd name="connsiteX407" fmla="*/ 467073 w 916764"/>
                <a:gd name="connsiteY407" fmla="*/ 918991 h 1840052"/>
                <a:gd name="connsiteX408" fmla="*/ 470647 w 916764"/>
                <a:gd name="connsiteY408" fmla="*/ 927082 h 1840052"/>
                <a:gd name="connsiteX409" fmla="*/ 479551 w 916764"/>
                <a:gd name="connsiteY409" fmla="*/ 925455 h 1840052"/>
                <a:gd name="connsiteX410" fmla="*/ 481735 w 916764"/>
                <a:gd name="connsiteY410" fmla="*/ 886156 h 1840052"/>
                <a:gd name="connsiteX411" fmla="*/ 492223 w 916764"/>
                <a:gd name="connsiteY411" fmla="*/ 883502 h 1840052"/>
                <a:gd name="connsiteX412" fmla="*/ 495776 w 916764"/>
                <a:gd name="connsiteY412" fmla="*/ 889260 h 1840052"/>
                <a:gd name="connsiteX413" fmla="*/ 506029 w 916764"/>
                <a:gd name="connsiteY413" fmla="*/ 886520 h 1840052"/>
                <a:gd name="connsiteX414" fmla="*/ 506842 w 916764"/>
                <a:gd name="connsiteY414" fmla="*/ 858866 h 1840052"/>
                <a:gd name="connsiteX415" fmla="*/ 505515 w 916764"/>
                <a:gd name="connsiteY415" fmla="*/ 855098 h 1840052"/>
                <a:gd name="connsiteX416" fmla="*/ 482099 w 916764"/>
                <a:gd name="connsiteY416" fmla="*/ 827786 h 1840052"/>
                <a:gd name="connsiteX417" fmla="*/ 489183 w 916764"/>
                <a:gd name="connsiteY417" fmla="*/ 818390 h 1840052"/>
                <a:gd name="connsiteX418" fmla="*/ 496311 w 916764"/>
                <a:gd name="connsiteY418" fmla="*/ 821643 h 1840052"/>
                <a:gd name="connsiteX419" fmla="*/ 517438 w 916764"/>
                <a:gd name="connsiteY419" fmla="*/ 848891 h 1840052"/>
                <a:gd name="connsiteX420" fmla="*/ 522125 w 916764"/>
                <a:gd name="connsiteY420" fmla="*/ 875090 h 1840052"/>
                <a:gd name="connsiteX421" fmla="*/ 532357 w 916764"/>
                <a:gd name="connsiteY421" fmla="*/ 874790 h 1840052"/>
                <a:gd name="connsiteX422" fmla="*/ 536230 w 916764"/>
                <a:gd name="connsiteY422" fmla="*/ 842598 h 1840052"/>
                <a:gd name="connsiteX423" fmla="*/ 539848 w 916764"/>
                <a:gd name="connsiteY423" fmla="*/ 835149 h 1840052"/>
                <a:gd name="connsiteX424" fmla="*/ 544942 w 916764"/>
                <a:gd name="connsiteY424" fmla="*/ 830055 h 1840052"/>
                <a:gd name="connsiteX425" fmla="*/ 565491 w 916764"/>
                <a:gd name="connsiteY425" fmla="*/ 833929 h 1840052"/>
                <a:gd name="connsiteX426" fmla="*/ 565491 w 916764"/>
                <a:gd name="connsiteY426" fmla="*/ 833929 h 1840052"/>
                <a:gd name="connsiteX427" fmla="*/ 564977 w 916764"/>
                <a:gd name="connsiteY427" fmla="*/ 845124 h 1840052"/>
                <a:gd name="connsiteX428" fmla="*/ 541903 w 916764"/>
                <a:gd name="connsiteY428" fmla="*/ 886884 h 1840052"/>
                <a:gd name="connsiteX429" fmla="*/ 537986 w 916764"/>
                <a:gd name="connsiteY429" fmla="*/ 901311 h 1840052"/>
                <a:gd name="connsiteX430" fmla="*/ 537429 w 916764"/>
                <a:gd name="connsiteY430" fmla="*/ 923272 h 1840052"/>
                <a:gd name="connsiteX431" fmla="*/ 551299 w 916764"/>
                <a:gd name="connsiteY431" fmla="*/ 927488 h 1840052"/>
                <a:gd name="connsiteX432" fmla="*/ 558534 w 916764"/>
                <a:gd name="connsiteY432" fmla="*/ 916080 h 1840052"/>
                <a:gd name="connsiteX433" fmla="*/ 562858 w 916764"/>
                <a:gd name="connsiteY433" fmla="*/ 918327 h 1840052"/>
                <a:gd name="connsiteX434" fmla="*/ 557507 w 916764"/>
                <a:gd name="connsiteY434" fmla="*/ 931277 h 1840052"/>
                <a:gd name="connsiteX435" fmla="*/ 556565 w 916764"/>
                <a:gd name="connsiteY435" fmla="*/ 935665 h 1840052"/>
                <a:gd name="connsiteX436" fmla="*/ 555580 w 916764"/>
                <a:gd name="connsiteY436" fmla="*/ 964176 h 1840052"/>
                <a:gd name="connsiteX437" fmla="*/ 565362 w 916764"/>
                <a:gd name="connsiteY437" fmla="*/ 976911 h 1840052"/>
                <a:gd name="connsiteX438" fmla="*/ 565362 w 916764"/>
                <a:gd name="connsiteY438" fmla="*/ 976911 h 1840052"/>
                <a:gd name="connsiteX439" fmla="*/ 574994 w 916764"/>
                <a:gd name="connsiteY439" fmla="*/ 987292 h 1840052"/>
                <a:gd name="connsiteX440" fmla="*/ 580153 w 916764"/>
                <a:gd name="connsiteY440" fmla="*/ 1020769 h 1840052"/>
                <a:gd name="connsiteX441" fmla="*/ 574202 w 916764"/>
                <a:gd name="connsiteY441" fmla="*/ 1045256 h 1840052"/>
                <a:gd name="connsiteX442" fmla="*/ 554446 w 916764"/>
                <a:gd name="connsiteY442" fmla="*/ 1072397 h 1840052"/>
                <a:gd name="connsiteX443" fmla="*/ 548110 w 916764"/>
                <a:gd name="connsiteY443" fmla="*/ 1091853 h 1840052"/>
                <a:gd name="connsiteX444" fmla="*/ 548110 w 916764"/>
                <a:gd name="connsiteY444" fmla="*/ 1125245 h 1840052"/>
                <a:gd name="connsiteX445" fmla="*/ 534390 w 916764"/>
                <a:gd name="connsiteY445" fmla="*/ 1152064 h 1840052"/>
                <a:gd name="connsiteX446" fmla="*/ 527969 w 916764"/>
                <a:gd name="connsiteY446" fmla="*/ 1156709 h 1840052"/>
                <a:gd name="connsiteX447" fmla="*/ 523324 w 916764"/>
                <a:gd name="connsiteY447" fmla="*/ 1167283 h 1840052"/>
                <a:gd name="connsiteX448" fmla="*/ 525828 w 916764"/>
                <a:gd name="connsiteY448" fmla="*/ 1188195 h 1840052"/>
                <a:gd name="connsiteX449" fmla="*/ 519621 w 916764"/>
                <a:gd name="connsiteY449" fmla="*/ 1199732 h 1840052"/>
                <a:gd name="connsiteX450" fmla="*/ 518807 w 916764"/>
                <a:gd name="connsiteY450" fmla="*/ 1200139 h 1840052"/>
                <a:gd name="connsiteX451" fmla="*/ 514634 w 916764"/>
                <a:gd name="connsiteY451" fmla="*/ 1216920 h 1840052"/>
                <a:gd name="connsiteX452" fmla="*/ 519985 w 916764"/>
                <a:gd name="connsiteY452" fmla="*/ 1224412 h 1840052"/>
                <a:gd name="connsiteX453" fmla="*/ 515212 w 916764"/>
                <a:gd name="connsiteY453" fmla="*/ 1241471 h 1840052"/>
                <a:gd name="connsiteX454" fmla="*/ 515212 w 916764"/>
                <a:gd name="connsiteY454" fmla="*/ 1241471 h 1840052"/>
                <a:gd name="connsiteX455" fmla="*/ 508319 w 916764"/>
                <a:gd name="connsiteY455" fmla="*/ 1251938 h 1840052"/>
                <a:gd name="connsiteX456" fmla="*/ 508319 w 916764"/>
                <a:gd name="connsiteY456" fmla="*/ 1275504 h 1840052"/>
                <a:gd name="connsiteX457" fmla="*/ 500549 w 916764"/>
                <a:gd name="connsiteY457" fmla="*/ 1288090 h 1840052"/>
                <a:gd name="connsiteX458" fmla="*/ 497360 w 916764"/>
                <a:gd name="connsiteY458" fmla="*/ 1289674 h 1840052"/>
                <a:gd name="connsiteX459" fmla="*/ 489890 w 916764"/>
                <a:gd name="connsiteY459" fmla="*/ 1299370 h 1840052"/>
                <a:gd name="connsiteX460" fmla="*/ 488713 w 916764"/>
                <a:gd name="connsiteY460" fmla="*/ 1304999 h 1840052"/>
                <a:gd name="connsiteX461" fmla="*/ 500485 w 916764"/>
                <a:gd name="connsiteY461" fmla="*/ 1321823 h 1840052"/>
                <a:gd name="connsiteX462" fmla="*/ 500485 w 916764"/>
                <a:gd name="connsiteY462" fmla="*/ 1321823 h 1840052"/>
                <a:gd name="connsiteX463" fmla="*/ 509818 w 916764"/>
                <a:gd name="connsiteY463" fmla="*/ 1319897 h 1840052"/>
                <a:gd name="connsiteX464" fmla="*/ 516988 w 916764"/>
                <a:gd name="connsiteY464" fmla="*/ 1315509 h 1840052"/>
                <a:gd name="connsiteX465" fmla="*/ 537344 w 916764"/>
                <a:gd name="connsiteY465" fmla="*/ 1322166 h 1840052"/>
                <a:gd name="connsiteX466" fmla="*/ 538414 w 916764"/>
                <a:gd name="connsiteY466" fmla="*/ 1324756 h 1840052"/>
                <a:gd name="connsiteX467" fmla="*/ 537665 w 916764"/>
                <a:gd name="connsiteY467" fmla="*/ 1337021 h 1840052"/>
                <a:gd name="connsiteX468" fmla="*/ 535439 w 916764"/>
                <a:gd name="connsiteY468" fmla="*/ 1341002 h 1840052"/>
                <a:gd name="connsiteX469" fmla="*/ 542652 w 916764"/>
                <a:gd name="connsiteY469" fmla="*/ 1350934 h 1840052"/>
                <a:gd name="connsiteX470" fmla="*/ 546719 w 916764"/>
                <a:gd name="connsiteY470" fmla="*/ 1350120 h 1840052"/>
                <a:gd name="connsiteX471" fmla="*/ 551942 w 916764"/>
                <a:gd name="connsiteY471" fmla="*/ 1351233 h 1840052"/>
                <a:gd name="connsiteX472" fmla="*/ 561638 w 916764"/>
                <a:gd name="connsiteY472" fmla="*/ 1358083 h 1840052"/>
                <a:gd name="connsiteX473" fmla="*/ 569407 w 916764"/>
                <a:gd name="connsiteY473" fmla="*/ 1352453 h 1840052"/>
                <a:gd name="connsiteX474" fmla="*/ 564999 w 916764"/>
                <a:gd name="connsiteY474" fmla="*/ 1337941 h 1840052"/>
                <a:gd name="connsiteX475" fmla="*/ 563693 w 916764"/>
                <a:gd name="connsiteY475" fmla="*/ 1329743 h 1840052"/>
                <a:gd name="connsiteX476" fmla="*/ 562601 w 916764"/>
                <a:gd name="connsiteY476" fmla="*/ 1278330 h 1840052"/>
                <a:gd name="connsiteX477" fmla="*/ 569407 w 916764"/>
                <a:gd name="connsiteY477" fmla="*/ 1258509 h 1840052"/>
                <a:gd name="connsiteX478" fmla="*/ 574416 w 916764"/>
                <a:gd name="connsiteY478" fmla="*/ 1252323 h 1840052"/>
                <a:gd name="connsiteX479" fmla="*/ 581201 w 916764"/>
                <a:gd name="connsiteY479" fmla="*/ 1234279 h 1840052"/>
                <a:gd name="connsiteX480" fmla="*/ 582850 w 916764"/>
                <a:gd name="connsiteY480" fmla="*/ 1189522 h 1840052"/>
                <a:gd name="connsiteX481" fmla="*/ 599074 w 916764"/>
                <a:gd name="connsiteY481" fmla="*/ 1183144 h 1840052"/>
                <a:gd name="connsiteX482" fmla="*/ 603505 w 916764"/>
                <a:gd name="connsiteY482" fmla="*/ 1187574 h 1840052"/>
                <a:gd name="connsiteX483" fmla="*/ 617525 w 916764"/>
                <a:gd name="connsiteY483" fmla="*/ 1182309 h 1840052"/>
                <a:gd name="connsiteX484" fmla="*/ 618723 w 916764"/>
                <a:gd name="connsiteY484" fmla="*/ 1164415 h 1840052"/>
                <a:gd name="connsiteX485" fmla="*/ 615599 w 916764"/>
                <a:gd name="connsiteY485" fmla="*/ 1152150 h 1840052"/>
                <a:gd name="connsiteX486" fmla="*/ 609884 w 916764"/>
                <a:gd name="connsiteY486" fmla="*/ 1143181 h 1840052"/>
                <a:gd name="connsiteX487" fmla="*/ 615641 w 916764"/>
                <a:gd name="connsiteY487" fmla="*/ 1115441 h 1840052"/>
                <a:gd name="connsiteX488" fmla="*/ 629811 w 916764"/>
                <a:gd name="connsiteY488" fmla="*/ 1105873 h 1840052"/>
                <a:gd name="connsiteX489" fmla="*/ 628998 w 916764"/>
                <a:gd name="connsiteY489" fmla="*/ 1083120 h 1840052"/>
                <a:gd name="connsiteX490" fmla="*/ 620222 w 916764"/>
                <a:gd name="connsiteY490" fmla="*/ 1078048 h 1840052"/>
                <a:gd name="connsiteX491" fmla="*/ 613116 w 916764"/>
                <a:gd name="connsiteY491" fmla="*/ 1061759 h 1840052"/>
                <a:gd name="connsiteX492" fmla="*/ 616626 w 916764"/>
                <a:gd name="connsiteY492" fmla="*/ 1046348 h 1840052"/>
                <a:gd name="connsiteX493" fmla="*/ 617632 w 916764"/>
                <a:gd name="connsiteY493" fmla="*/ 1036073 h 1840052"/>
                <a:gd name="connsiteX494" fmla="*/ 616690 w 916764"/>
                <a:gd name="connsiteY494" fmla="*/ 999878 h 1840052"/>
                <a:gd name="connsiteX495" fmla="*/ 628142 w 916764"/>
                <a:gd name="connsiteY495" fmla="*/ 991723 h 1840052"/>
                <a:gd name="connsiteX496" fmla="*/ 628142 w 916764"/>
                <a:gd name="connsiteY496" fmla="*/ 991723 h 1840052"/>
                <a:gd name="connsiteX497" fmla="*/ 639593 w 916764"/>
                <a:gd name="connsiteY497" fmla="*/ 984146 h 1840052"/>
                <a:gd name="connsiteX498" fmla="*/ 640214 w 916764"/>
                <a:gd name="connsiteY498" fmla="*/ 969698 h 1840052"/>
                <a:gd name="connsiteX499" fmla="*/ 646914 w 916764"/>
                <a:gd name="connsiteY499" fmla="*/ 961778 h 1840052"/>
                <a:gd name="connsiteX500" fmla="*/ 653249 w 916764"/>
                <a:gd name="connsiteY500" fmla="*/ 960430 h 1840052"/>
                <a:gd name="connsiteX501" fmla="*/ 662967 w 916764"/>
                <a:gd name="connsiteY501" fmla="*/ 965738 h 1840052"/>
                <a:gd name="connsiteX502" fmla="*/ 672492 w 916764"/>
                <a:gd name="connsiteY502" fmla="*/ 991103 h 1840052"/>
                <a:gd name="connsiteX503" fmla="*/ 674654 w 916764"/>
                <a:gd name="connsiteY503" fmla="*/ 994335 h 1840052"/>
                <a:gd name="connsiteX504" fmla="*/ 698947 w 916764"/>
                <a:gd name="connsiteY504" fmla="*/ 1016831 h 1840052"/>
                <a:gd name="connsiteX505" fmla="*/ 713096 w 916764"/>
                <a:gd name="connsiteY505" fmla="*/ 1011394 h 1840052"/>
                <a:gd name="connsiteX506" fmla="*/ 715322 w 916764"/>
                <a:gd name="connsiteY506" fmla="*/ 986843 h 1840052"/>
                <a:gd name="connsiteX507" fmla="*/ 720716 w 916764"/>
                <a:gd name="connsiteY507" fmla="*/ 979715 h 1840052"/>
                <a:gd name="connsiteX508" fmla="*/ 736662 w 916764"/>
                <a:gd name="connsiteY508" fmla="*/ 973636 h 1840052"/>
                <a:gd name="connsiteX509" fmla="*/ 742463 w 916764"/>
                <a:gd name="connsiteY509" fmla="*/ 961179 h 1840052"/>
                <a:gd name="connsiteX510" fmla="*/ 736555 w 916764"/>
                <a:gd name="connsiteY510" fmla="*/ 944184 h 1840052"/>
                <a:gd name="connsiteX511" fmla="*/ 727244 w 916764"/>
                <a:gd name="connsiteY511" fmla="*/ 937570 h 1840052"/>
                <a:gd name="connsiteX512" fmla="*/ 715515 w 916764"/>
                <a:gd name="connsiteY512" fmla="*/ 937570 h 1840052"/>
                <a:gd name="connsiteX513" fmla="*/ 705712 w 916764"/>
                <a:gd name="connsiteY513" fmla="*/ 926547 h 1840052"/>
                <a:gd name="connsiteX514" fmla="*/ 705712 w 916764"/>
                <a:gd name="connsiteY514" fmla="*/ 926547 h 1840052"/>
                <a:gd name="connsiteX515" fmla="*/ 694239 w 916764"/>
                <a:gd name="connsiteY515" fmla="*/ 915673 h 1840052"/>
                <a:gd name="connsiteX516" fmla="*/ 676644 w 916764"/>
                <a:gd name="connsiteY516" fmla="*/ 918734 h 1840052"/>
                <a:gd name="connsiteX517" fmla="*/ 672856 w 916764"/>
                <a:gd name="connsiteY517" fmla="*/ 920254 h 1840052"/>
                <a:gd name="connsiteX518" fmla="*/ 672299 w 916764"/>
                <a:gd name="connsiteY518" fmla="*/ 920617 h 1840052"/>
                <a:gd name="connsiteX519" fmla="*/ 656974 w 916764"/>
                <a:gd name="connsiteY519" fmla="*/ 912741 h 1840052"/>
                <a:gd name="connsiteX520" fmla="*/ 656631 w 916764"/>
                <a:gd name="connsiteY520" fmla="*/ 902424 h 1840052"/>
                <a:gd name="connsiteX521" fmla="*/ 644452 w 916764"/>
                <a:gd name="connsiteY521" fmla="*/ 897372 h 1840052"/>
                <a:gd name="connsiteX522" fmla="*/ 627435 w 916764"/>
                <a:gd name="connsiteY522" fmla="*/ 913426 h 1840052"/>
                <a:gd name="connsiteX523" fmla="*/ 621485 w 916764"/>
                <a:gd name="connsiteY523" fmla="*/ 908610 h 1840052"/>
                <a:gd name="connsiteX524" fmla="*/ 631994 w 916764"/>
                <a:gd name="connsiteY524" fmla="*/ 891379 h 1840052"/>
                <a:gd name="connsiteX525" fmla="*/ 623219 w 916764"/>
                <a:gd name="connsiteY525" fmla="*/ 878836 h 1840052"/>
                <a:gd name="connsiteX526" fmla="*/ 623219 w 916764"/>
                <a:gd name="connsiteY526" fmla="*/ 878836 h 1840052"/>
                <a:gd name="connsiteX527" fmla="*/ 621250 w 916764"/>
                <a:gd name="connsiteY527" fmla="*/ 873635 h 1840052"/>
                <a:gd name="connsiteX528" fmla="*/ 625059 w 916764"/>
                <a:gd name="connsiteY528" fmla="*/ 871430 h 1840052"/>
                <a:gd name="connsiteX529" fmla="*/ 623369 w 916764"/>
                <a:gd name="connsiteY529" fmla="*/ 854050 h 1840052"/>
                <a:gd name="connsiteX530" fmla="*/ 608921 w 916764"/>
                <a:gd name="connsiteY530" fmla="*/ 849105 h 1840052"/>
                <a:gd name="connsiteX531" fmla="*/ 610034 w 916764"/>
                <a:gd name="connsiteY531" fmla="*/ 842405 h 1840052"/>
                <a:gd name="connsiteX532" fmla="*/ 617032 w 916764"/>
                <a:gd name="connsiteY532" fmla="*/ 842405 h 1840052"/>
                <a:gd name="connsiteX533" fmla="*/ 627799 w 916764"/>
                <a:gd name="connsiteY533" fmla="*/ 830376 h 1840052"/>
                <a:gd name="connsiteX534" fmla="*/ 627029 w 916764"/>
                <a:gd name="connsiteY534" fmla="*/ 823505 h 1840052"/>
                <a:gd name="connsiteX535" fmla="*/ 619965 w 916764"/>
                <a:gd name="connsiteY535" fmla="*/ 814537 h 1840052"/>
                <a:gd name="connsiteX536" fmla="*/ 616883 w 916764"/>
                <a:gd name="connsiteY536" fmla="*/ 813424 h 1840052"/>
                <a:gd name="connsiteX537" fmla="*/ 609841 w 916764"/>
                <a:gd name="connsiteY537" fmla="*/ 804584 h 1840052"/>
                <a:gd name="connsiteX538" fmla="*/ 609841 w 916764"/>
                <a:gd name="connsiteY538" fmla="*/ 804584 h 1840052"/>
                <a:gd name="connsiteX539" fmla="*/ 623497 w 916764"/>
                <a:gd name="connsiteY539" fmla="*/ 792811 h 1840052"/>
                <a:gd name="connsiteX540" fmla="*/ 636639 w 916764"/>
                <a:gd name="connsiteY540" fmla="*/ 796493 h 1840052"/>
                <a:gd name="connsiteX541" fmla="*/ 643082 w 916764"/>
                <a:gd name="connsiteY541" fmla="*/ 805311 h 1840052"/>
                <a:gd name="connsiteX542" fmla="*/ 642568 w 916764"/>
                <a:gd name="connsiteY542" fmla="*/ 820444 h 1840052"/>
                <a:gd name="connsiteX543" fmla="*/ 656888 w 916764"/>
                <a:gd name="connsiteY543" fmla="*/ 827679 h 1840052"/>
                <a:gd name="connsiteX544" fmla="*/ 680133 w 916764"/>
                <a:gd name="connsiteY544" fmla="*/ 809250 h 1840052"/>
                <a:gd name="connsiteX545" fmla="*/ 683622 w 916764"/>
                <a:gd name="connsiteY545" fmla="*/ 803150 h 1840052"/>
                <a:gd name="connsiteX546" fmla="*/ 684907 w 916764"/>
                <a:gd name="connsiteY546" fmla="*/ 794138 h 1840052"/>
                <a:gd name="connsiteX547" fmla="*/ 671614 w 916764"/>
                <a:gd name="connsiteY547" fmla="*/ 784142 h 1840052"/>
                <a:gd name="connsiteX548" fmla="*/ 671614 w 916764"/>
                <a:gd name="connsiteY548" fmla="*/ 784142 h 1840052"/>
                <a:gd name="connsiteX549" fmla="*/ 658236 w 916764"/>
                <a:gd name="connsiteY549" fmla="*/ 775966 h 1840052"/>
                <a:gd name="connsiteX550" fmla="*/ 657744 w 916764"/>
                <a:gd name="connsiteY550" fmla="*/ 765991 h 1840052"/>
                <a:gd name="connsiteX551" fmla="*/ 660933 w 916764"/>
                <a:gd name="connsiteY551" fmla="*/ 758414 h 1840052"/>
                <a:gd name="connsiteX552" fmla="*/ 691477 w 916764"/>
                <a:gd name="connsiteY552" fmla="*/ 731359 h 1840052"/>
                <a:gd name="connsiteX553" fmla="*/ 686190 w 916764"/>
                <a:gd name="connsiteY553" fmla="*/ 717403 h 1840052"/>
                <a:gd name="connsiteX554" fmla="*/ 668617 w 916764"/>
                <a:gd name="connsiteY554" fmla="*/ 717403 h 1840052"/>
                <a:gd name="connsiteX555" fmla="*/ 663780 w 916764"/>
                <a:gd name="connsiteY555" fmla="*/ 716140 h 1840052"/>
                <a:gd name="connsiteX556" fmla="*/ 647748 w 916764"/>
                <a:gd name="connsiteY556" fmla="*/ 707129 h 1840052"/>
                <a:gd name="connsiteX557" fmla="*/ 642761 w 916764"/>
                <a:gd name="connsiteY557" fmla="*/ 699552 h 1840052"/>
                <a:gd name="connsiteX558" fmla="*/ 642654 w 916764"/>
                <a:gd name="connsiteY558" fmla="*/ 698546 h 1840052"/>
                <a:gd name="connsiteX559" fmla="*/ 657958 w 916764"/>
                <a:gd name="connsiteY559" fmla="*/ 689299 h 1840052"/>
                <a:gd name="connsiteX560" fmla="*/ 659499 w 916764"/>
                <a:gd name="connsiteY560" fmla="*/ 690327 h 1840052"/>
                <a:gd name="connsiteX561" fmla="*/ 664487 w 916764"/>
                <a:gd name="connsiteY561" fmla="*/ 691975 h 1840052"/>
                <a:gd name="connsiteX562" fmla="*/ 684778 w 916764"/>
                <a:gd name="connsiteY562" fmla="*/ 692981 h 1840052"/>
                <a:gd name="connsiteX563" fmla="*/ 693297 w 916764"/>
                <a:gd name="connsiteY563" fmla="*/ 688850 h 1840052"/>
                <a:gd name="connsiteX564" fmla="*/ 709286 w 916764"/>
                <a:gd name="connsiteY564" fmla="*/ 666460 h 1840052"/>
                <a:gd name="connsiteX565" fmla="*/ 711063 w 916764"/>
                <a:gd name="connsiteY565" fmla="*/ 659697 h 1840052"/>
                <a:gd name="connsiteX566" fmla="*/ 708002 w 916764"/>
                <a:gd name="connsiteY566" fmla="*/ 630116 h 1840052"/>
                <a:gd name="connsiteX567" fmla="*/ 699290 w 916764"/>
                <a:gd name="connsiteY567" fmla="*/ 622881 h 1840052"/>
                <a:gd name="connsiteX568" fmla="*/ 694881 w 916764"/>
                <a:gd name="connsiteY568" fmla="*/ 623245 h 1840052"/>
                <a:gd name="connsiteX569" fmla="*/ 688181 w 916764"/>
                <a:gd name="connsiteY569" fmla="*/ 627954 h 1840052"/>
                <a:gd name="connsiteX570" fmla="*/ 681974 w 916764"/>
                <a:gd name="connsiteY570" fmla="*/ 641631 h 1840052"/>
                <a:gd name="connsiteX571" fmla="*/ 667868 w 916764"/>
                <a:gd name="connsiteY571" fmla="*/ 642766 h 1840052"/>
                <a:gd name="connsiteX572" fmla="*/ 21410 w 916764"/>
                <a:gd name="connsiteY572" fmla="*/ 945447 h 1840052"/>
                <a:gd name="connsiteX573" fmla="*/ 32412 w 916764"/>
                <a:gd name="connsiteY573" fmla="*/ 944291 h 1840052"/>
                <a:gd name="connsiteX574" fmla="*/ 46217 w 916764"/>
                <a:gd name="connsiteY574" fmla="*/ 950498 h 1840052"/>
                <a:gd name="connsiteX575" fmla="*/ 51291 w 916764"/>
                <a:gd name="connsiteY575" fmla="*/ 957604 h 1840052"/>
                <a:gd name="connsiteX576" fmla="*/ 53645 w 916764"/>
                <a:gd name="connsiteY576" fmla="*/ 969976 h 1840052"/>
                <a:gd name="connsiteX577" fmla="*/ 49600 w 916764"/>
                <a:gd name="connsiteY577" fmla="*/ 986201 h 1840052"/>
                <a:gd name="connsiteX578" fmla="*/ 25733 w 916764"/>
                <a:gd name="connsiteY578" fmla="*/ 994377 h 1840052"/>
                <a:gd name="connsiteX579" fmla="*/ 25733 w 916764"/>
                <a:gd name="connsiteY579" fmla="*/ 994377 h 1840052"/>
                <a:gd name="connsiteX580" fmla="*/ 22137 w 916764"/>
                <a:gd name="connsiteY580" fmla="*/ 992280 h 1840052"/>
                <a:gd name="connsiteX581" fmla="*/ 9338 w 916764"/>
                <a:gd name="connsiteY581" fmla="*/ 987036 h 1840052"/>
                <a:gd name="connsiteX582" fmla="*/ 2295 w 916764"/>
                <a:gd name="connsiteY582" fmla="*/ 965160 h 1840052"/>
                <a:gd name="connsiteX583" fmla="*/ 10279 w 916764"/>
                <a:gd name="connsiteY583" fmla="*/ 952403 h 1840052"/>
                <a:gd name="connsiteX584" fmla="*/ 21452 w 916764"/>
                <a:gd name="connsiteY584" fmla="*/ 945425 h 1840052"/>
                <a:gd name="connsiteX585" fmla="*/ 337682 w 916764"/>
                <a:gd name="connsiteY585" fmla="*/ 1782277 h 1840052"/>
                <a:gd name="connsiteX586" fmla="*/ 333744 w 916764"/>
                <a:gd name="connsiteY586" fmla="*/ 1785209 h 1840052"/>
                <a:gd name="connsiteX587" fmla="*/ 332053 w 916764"/>
                <a:gd name="connsiteY587" fmla="*/ 1789190 h 1840052"/>
                <a:gd name="connsiteX588" fmla="*/ 333466 w 916764"/>
                <a:gd name="connsiteY588" fmla="*/ 1800192 h 1840052"/>
                <a:gd name="connsiteX589" fmla="*/ 329592 w 916764"/>
                <a:gd name="connsiteY589" fmla="*/ 1813463 h 1840052"/>
                <a:gd name="connsiteX590" fmla="*/ 308723 w 916764"/>
                <a:gd name="connsiteY590" fmla="*/ 1838506 h 1840052"/>
                <a:gd name="connsiteX591" fmla="*/ 301167 w 916764"/>
                <a:gd name="connsiteY591" fmla="*/ 1836323 h 1840052"/>
                <a:gd name="connsiteX592" fmla="*/ 298748 w 916764"/>
                <a:gd name="connsiteY592" fmla="*/ 1818258 h 1840052"/>
                <a:gd name="connsiteX593" fmla="*/ 300075 w 916764"/>
                <a:gd name="connsiteY593" fmla="*/ 1810274 h 1840052"/>
                <a:gd name="connsiteX594" fmla="*/ 313817 w 916764"/>
                <a:gd name="connsiteY594" fmla="*/ 1782790 h 1840052"/>
                <a:gd name="connsiteX595" fmla="*/ 325225 w 916764"/>
                <a:gd name="connsiteY595" fmla="*/ 1775192 h 1840052"/>
                <a:gd name="connsiteX596" fmla="*/ 334793 w 916764"/>
                <a:gd name="connsiteY596" fmla="*/ 1774550 h 1840052"/>
                <a:gd name="connsiteX597" fmla="*/ 337640 w 916764"/>
                <a:gd name="connsiteY597" fmla="*/ 1782277 h 184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</a:cxnLst>
              <a:rect l="l" t="t" r="r" b="b"/>
              <a:pathLst>
                <a:path w="916764" h="1840052">
                  <a:moveTo>
                    <a:pt x="313110" y="697904"/>
                  </a:moveTo>
                  <a:lnTo>
                    <a:pt x="314652" y="711046"/>
                  </a:lnTo>
                  <a:cubicBezTo>
                    <a:pt x="315015" y="714064"/>
                    <a:pt x="313346" y="716932"/>
                    <a:pt x="310563" y="718152"/>
                  </a:cubicBezTo>
                  <a:lnTo>
                    <a:pt x="297956" y="723675"/>
                  </a:lnTo>
                  <a:cubicBezTo>
                    <a:pt x="294831" y="725045"/>
                    <a:pt x="291170" y="723910"/>
                    <a:pt x="289351" y="721021"/>
                  </a:cubicBezTo>
                  <a:lnTo>
                    <a:pt x="286226" y="716033"/>
                  </a:lnTo>
                  <a:cubicBezTo>
                    <a:pt x="285670" y="715156"/>
                    <a:pt x="284942" y="714407"/>
                    <a:pt x="284064" y="713850"/>
                  </a:cubicBezTo>
                  <a:lnTo>
                    <a:pt x="268097" y="703790"/>
                  </a:lnTo>
                  <a:cubicBezTo>
                    <a:pt x="262189" y="700066"/>
                    <a:pt x="264928" y="690926"/>
                    <a:pt x="271906" y="691076"/>
                  </a:cubicBezTo>
                  <a:lnTo>
                    <a:pt x="306389" y="691825"/>
                  </a:lnTo>
                  <a:cubicBezTo>
                    <a:pt x="309814" y="691889"/>
                    <a:pt x="312682" y="694500"/>
                    <a:pt x="313067" y="697904"/>
                  </a:cubicBezTo>
                  <a:close/>
                  <a:moveTo>
                    <a:pt x="494021" y="651756"/>
                  </a:moveTo>
                  <a:lnTo>
                    <a:pt x="465510" y="635916"/>
                  </a:lnTo>
                  <a:cubicBezTo>
                    <a:pt x="463113" y="634589"/>
                    <a:pt x="460138" y="634803"/>
                    <a:pt x="457976" y="636473"/>
                  </a:cubicBezTo>
                  <a:lnTo>
                    <a:pt x="445946" y="645741"/>
                  </a:lnTo>
                  <a:cubicBezTo>
                    <a:pt x="444170" y="647111"/>
                    <a:pt x="443164" y="649273"/>
                    <a:pt x="443271" y="651520"/>
                  </a:cubicBezTo>
                  <a:lnTo>
                    <a:pt x="444255" y="673053"/>
                  </a:lnTo>
                  <a:cubicBezTo>
                    <a:pt x="444405" y="676542"/>
                    <a:pt x="447167" y="679367"/>
                    <a:pt x="450655" y="679603"/>
                  </a:cubicBezTo>
                  <a:lnTo>
                    <a:pt x="481242" y="681722"/>
                  </a:lnTo>
                  <a:cubicBezTo>
                    <a:pt x="483961" y="681915"/>
                    <a:pt x="486529" y="680480"/>
                    <a:pt x="487814" y="678062"/>
                  </a:cubicBezTo>
                  <a:lnTo>
                    <a:pt x="496804" y="661002"/>
                  </a:lnTo>
                  <a:cubicBezTo>
                    <a:pt x="498537" y="657685"/>
                    <a:pt x="497317" y="653596"/>
                    <a:pt x="494064" y="651777"/>
                  </a:cubicBezTo>
                  <a:close/>
                  <a:moveTo>
                    <a:pt x="781740" y="640946"/>
                  </a:moveTo>
                  <a:lnTo>
                    <a:pt x="773521" y="655352"/>
                  </a:lnTo>
                  <a:cubicBezTo>
                    <a:pt x="772686" y="656807"/>
                    <a:pt x="771231" y="657749"/>
                    <a:pt x="769561" y="657942"/>
                  </a:cubicBezTo>
                  <a:lnTo>
                    <a:pt x="750083" y="659996"/>
                  </a:lnTo>
                  <a:cubicBezTo>
                    <a:pt x="747343" y="660275"/>
                    <a:pt x="745310" y="662651"/>
                    <a:pt x="745459" y="665390"/>
                  </a:cubicBezTo>
                  <a:lnTo>
                    <a:pt x="746508" y="687501"/>
                  </a:lnTo>
                  <a:cubicBezTo>
                    <a:pt x="746594" y="689256"/>
                    <a:pt x="745781" y="690947"/>
                    <a:pt x="744347" y="691975"/>
                  </a:cubicBezTo>
                  <a:lnTo>
                    <a:pt x="737026" y="697197"/>
                  </a:lnTo>
                  <a:cubicBezTo>
                    <a:pt x="733259" y="699894"/>
                    <a:pt x="734651" y="705802"/>
                    <a:pt x="739209" y="706530"/>
                  </a:cubicBezTo>
                  <a:lnTo>
                    <a:pt x="759309" y="709740"/>
                  </a:lnTo>
                  <a:cubicBezTo>
                    <a:pt x="761128" y="710040"/>
                    <a:pt x="762969" y="709334"/>
                    <a:pt x="764146" y="707900"/>
                  </a:cubicBezTo>
                  <a:lnTo>
                    <a:pt x="816501" y="643536"/>
                  </a:lnTo>
                  <a:cubicBezTo>
                    <a:pt x="819947" y="639298"/>
                    <a:pt x="815324" y="633284"/>
                    <a:pt x="810337" y="635552"/>
                  </a:cubicBezTo>
                  <a:lnTo>
                    <a:pt x="800662" y="639962"/>
                  </a:lnTo>
                  <a:cubicBezTo>
                    <a:pt x="799699" y="640390"/>
                    <a:pt x="798628" y="640540"/>
                    <a:pt x="797601" y="640347"/>
                  </a:cubicBezTo>
                  <a:lnTo>
                    <a:pt x="787177" y="638442"/>
                  </a:lnTo>
                  <a:cubicBezTo>
                    <a:pt x="785015" y="638057"/>
                    <a:pt x="782832" y="639063"/>
                    <a:pt x="781762" y="640968"/>
                  </a:cubicBezTo>
                  <a:close/>
                  <a:moveTo>
                    <a:pt x="538906" y="339485"/>
                  </a:moveTo>
                  <a:lnTo>
                    <a:pt x="531136" y="339485"/>
                  </a:lnTo>
                  <a:cubicBezTo>
                    <a:pt x="527134" y="339485"/>
                    <a:pt x="524009" y="336018"/>
                    <a:pt x="524437" y="332015"/>
                  </a:cubicBezTo>
                  <a:lnTo>
                    <a:pt x="527669" y="301942"/>
                  </a:lnTo>
                  <a:cubicBezTo>
                    <a:pt x="527819" y="300486"/>
                    <a:pt x="528439" y="299138"/>
                    <a:pt x="529424" y="298068"/>
                  </a:cubicBezTo>
                  <a:lnTo>
                    <a:pt x="535524" y="291497"/>
                  </a:lnTo>
                  <a:cubicBezTo>
                    <a:pt x="539570" y="287130"/>
                    <a:pt x="546890" y="289784"/>
                    <a:pt x="547211" y="295735"/>
                  </a:cubicBezTo>
                  <a:lnTo>
                    <a:pt x="547596" y="303226"/>
                  </a:lnTo>
                  <a:cubicBezTo>
                    <a:pt x="547725" y="305474"/>
                    <a:pt x="548945" y="307507"/>
                    <a:pt x="550871" y="308663"/>
                  </a:cubicBezTo>
                  <a:lnTo>
                    <a:pt x="555281" y="311317"/>
                  </a:lnTo>
                  <a:cubicBezTo>
                    <a:pt x="558812" y="313436"/>
                    <a:pt x="559647" y="318209"/>
                    <a:pt x="557015" y="321399"/>
                  </a:cubicBezTo>
                  <a:lnTo>
                    <a:pt x="544129" y="337045"/>
                  </a:lnTo>
                  <a:cubicBezTo>
                    <a:pt x="542845" y="338608"/>
                    <a:pt x="540940" y="339507"/>
                    <a:pt x="538927" y="339507"/>
                  </a:cubicBezTo>
                  <a:close/>
                  <a:moveTo>
                    <a:pt x="746466" y="239719"/>
                  </a:moveTo>
                  <a:cubicBezTo>
                    <a:pt x="746102" y="230772"/>
                    <a:pt x="748628" y="200506"/>
                    <a:pt x="750468" y="180086"/>
                  </a:cubicBezTo>
                  <a:cubicBezTo>
                    <a:pt x="751474" y="168977"/>
                    <a:pt x="743854" y="158960"/>
                    <a:pt x="732895" y="156927"/>
                  </a:cubicBezTo>
                  <a:lnTo>
                    <a:pt x="720738" y="154679"/>
                  </a:lnTo>
                  <a:cubicBezTo>
                    <a:pt x="716863" y="153951"/>
                    <a:pt x="713053" y="156263"/>
                    <a:pt x="711897" y="160030"/>
                  </a:cubicBezTo>
                  <a:lnTo>
                    <a:pt x="711897" y="160030"/>
                  </a:lnTo>
                  <a:cubicBezTo>
                    <a:pt x="710206" y="165510"/>
                    <a:pt x="703378" y="167329"/>
                    <a:pt x="699183" y="163412"/>
                  </a:cubicBezTo>
                  <a:lnTo>
                    <a:pt x="691434" y="156177"/>
                  </a:lnTo>
                  <a:cubicBezTo>
                    <a:pt x="688802" y="153716"/>
                    <a:pt x="684821" y="153395"/>
                    <a:pt x="681824" y="155385"/>
                  </a:cubicBezTo>
                  <a:lnTo>
                    <a:pt x="675788" y="159409"/>
                  </a:lnTo>
                  <a:cubicBezTo>
                    <a:pt x="674739" y="160116"/>
                    <a:pt x="674011" y="161186"/>
                    <a:pt x="673733" y="162427"/>
                  </a:cubicBezTo>
                  <a:lnTo>
                    <a:pt x="664465" y="206478"/>
                  </a:lnTo>
                  <a:cubicBezTo>
                    <a:pt x="663373" y="211658"/>
                    <a:pt x="664080" y="217030"/>
                    <a:pt x="666434" y="221761"/>
                  </a:cubicBezTo>
                  <a:lnTo>
                    <a:pt x="670694" y="230258"/>
                  </a:lnTo>
                  <a:cubicBezTo>
                    <a:pt x="674568" y="238007"/>
                    <a:pt x="673840" y="247275"/>
                    <a:pt x="668810" y="254317"/>
                  </a:cubicBezTo>
                  <a:lnTo>
                    <a:pt x="668810" y="254317"/>
                  </a:lnTo>
                  <a:cubicBezTo>
                    <a:pt x="664979" y="259690"/>
                    <a:pt x="663587" y="266410"/>
                    <a:pt x="664979" y="272853"/>
                  </a:cubicBezTo>
                  <a:lnTo>
                    <a:pt x="670544" y="298689"/>
                  </a:lnTo>
                  <a:cubicBezTo>
                    <a:pt x="671742" y="304211"/>
                    <a:pt x="664080" y="306929"/>
                    <a:pt x="661511" y="301899"/>
                  </a:cubicBezTo>
                  <a:lnTo>
                    <a:pt x="649097" y="277455"/>
                  </a:lnTo>
                  <a:cubicBezTo>
                    <a:pt x="643938" y="267288"/>
                    <a:pt x="628698" y="270113"/>
                    <a:pt x="627521" y="281458"/>
                  </a:cubicBezTo>
                  <a:lnTo>
                    <a:pt x="621014" y="344087"/>
                  </a:lnTo>
                  <a:cubicBezTo>
                    <a:pt x="620479" y="349310"/>
                    <a:pt x="621913" y="354554"/>
                    <a:pt x="625081" y="358750"/>
                  </a:cubicBezTo>
                  <a:lnTo>
                    <a:pt x="625081" y="358750"/>
                  </a:lnTo>
                  <a:cubicBezTo>
                    <a:pt x="627457" y="361896"/>
                    <a:pt x="628869" y="365663"/>
                    <a:pt x="629191" y="369602"/>
                  </a:cubicBezTo>
                  <a:lnTo>
                    <a:pt x="633621" y="425082"/>
                  </a:lnTo>
                  <a:cubicBezTo>
                    <a:pt x="634114" y="431354"/>
                    <a:pt x="635933" y="437454"/>
                    <a:pt x="638951" y="442998"/>
                  </a:cubicBezTo>
                  <a:lnTo>
                    <a:pt x="668446" y="497237"/>
                  </a:lnTo>
                  <a:cubicBezTo>
                    <a:pt x="670886" y="501732"/>
                    <a:pt x="677736" y="499827"/>
                    <a:pt x="677522" y="494711"/>
                  </a:cubicBezTo>
                  <a:lnTo>
                    <a:pt x="676730" y="476324"/>
                  </a:lnTo>
                  <a:cubicBezTo>
                    <a:pt x="676280" y="466200"/>
                    <a:pt x="688010" y="460292"/>
                    <a:pt x="695887" y="466671"/>
                  </a:cubicBezTo>
                  <a:lnTo>
                    <a:pt x="710613" y="478615"/>
                  </a:lnTo>
                  <a:cubicBezTo>
                    <a:pt x="718019" y="484629"/>
                    <a:pt x="729128" y="479835"/>
                    <a:pt x="729835" y="470310"/>
                  </a:cubicBezTo>
                  <a:lnTo>
                    <a:pt x="731718" y="445138"/>
                  </a:lnTo>
                  <a:cubicBezTo>
                    <a:pt x="732146" y="439359"/>
                    <a:pt x="729941" y="433708"/>
                    <a:pt x="725725" y="429748"/>
                  </a:cubicBezTo>
                  <a:lnTo>
                    <a:pt x="725725" y="429748"/>
                  </a:lnTo>
                  <a:cubicBezTo>
                    <a:pt x="717248" y="421807"/>
                    <a:pt x="717762" y="408194"/>
                    <a:pt x="726795" y="400895"/>
                  </a:cubicBezTo>
                  <a:lnTo>
                    <a:pt x="733109" y="395801"/>
                  </a:lnTo>
                  <a:cubicBezTo>
                    <a:pt x="743918" y="387089"/>
                    <a:pt x="744368" y="370757"/>
                    <a:pt x="734051" y="361447"/>
                  </a:cubicBezTo>
                  <a:lnTo>
                    <a:pt x="695459" y="326643"/>
                  </a:lnTo>
                  <a:cubicBezTo>
                    <a:pt x="691734" y="323282"/>
                    <a:pt x="694967" y="317182"/>
                    <a:pt x="699847" y="318359"/>
                  </a:cubicBezTo>
                  <a:lnTo>
                    <a:pt x="729642" y="325615"/>
                  </a:lnTo>
                  <a:cubicBezTo>
                    <a:pt x="733602" y="326579"/>
                    <a:pt x="736898" y="322512"/>
                    <a:pt x="735143" y="318852"/>
                  </a:cubicBezTo>
                  <a:lnTo>
                    <a:pt x="711576" y="269364"/>
                  </a:lnTo>
                  <a:cubicBezTo>
                    <a:pt x="711276" y="268722"/>
                    <a:pt x="711106" y="268016"/>
                    <a:pt x="711106" y="267288"/>
                  </a:cubicBezTo>
                  <a:lnTo>
                    <a:pt x="711106" y="260845"/>
                  </a:lnTo>
                  <a:cubicBezTo>
                    <a:pt x="711106" y="255195"/>
                    <a:pt x="719132" y="254146"/>
                    <a:pt x="720588" y="259582"/>
                  </a:cubicBezTo>
                  <a:lnTo>
                    <a:pt x="720588" y="259582"/>
                  </a:lnTo>
                  <a:cubicBezTo>
                    <a:pt x="720887" y="260674"/>
                    <a:pt x="721529" y="261616"/>
                    <a:pt x="722450" y="262258"/>
                  </a:cubicBezTo>
                  <a:lnTo>
                    <a:pt x="749312" y="281329"/>
                  </a:lnTo>
                  <a:cubicBezTo>
                    <a:pt x="755712" y="285867"/>
                    <a:pt x="764553" y="281051"/>
                    <a:pt x="764188" y="273217"/>
                  </a:cubicBezTo>
                  <a:lnTo>
                    <a:pt x="763718" y="262922"/>
                  </a:lnTo>
                  <a:cubicBezTo>
                    <a:pt x="763675" y="261851"/>
                    <a:pt x="763268" y="260824"/>
                    <a:pt x="762562" y="259989"/>
                  </a:cubicBezTo>
                  <a:lnTo>
                    <a:pt x="747600" y="242544"/>
                  </a:lnTo>
                  <a:cubicBezTo>
                    <a:pt x="746894" y="241710"/>
                    <a:pt x="746487" y="240704"/>
                    <a:pt x="746444" y="239612"/>
                  </a:cubicBezTo>
                  <a:close/>
                  <a:moveTo>
                    <a:pt x="787969" y="151490"/>
                  </a:moveTo>
                  <a:lnTo>
                    <a:pt x="784116" y="146674"/>
                  </a:lnTo>
                  <a:cubicBezTo>
                    <a:pt x="779065" y="140359"/>
                    <a:pt x="781976" y="130963"/>
                    <a:pt x="789681" y="128587"/>
                  </a:cubicBezTo>
                  <a:lnTo>
                    <a:pt x="789681" y="128587"/>
                  </a:lnTo>
                  <a:cubicBezTo>
                    <a:pt x="791137" y="128138"/>
                    <a:pt x="792228" y="126917"/>
                    <a:pt x="792486" y="125419"/>
                  </a:cubicBezTo>
                  <a:lnTo>
                    <a:pt x="798393" y="92328"/>
                  </a:lnTo>
                  <a:cubicBezTo>
                    <a:pt x="798885" y="89567"/>
                    <a:pt x="798586" y="86698"/>
                    <a:pt x="797515" y="84108"/>
                  </a:cubicBezTo>
                  <a:lnTo>
                    <a:pt x="793127" y="73470"/>
                  </a:lnTo>
                  <a:cubicBezTo>
                    <a:pt x="790773" y="67755"/>
                    <a:pt x="792228" y="61163"/>
                    <a:pt x="796766" y="56968"/>
                  </a:cubicBezTo>
                  <a:lnTo>
                    <a:pt x="818791" y="36633"/>
                  </a:lnTo>
                  <a:cubicBezTo>
                    <a:pt x="823458" y="32310"/>
                    <a:pt x="826133" y="26252"/>
                    <a:pt x="826133" y="19874"/>
                  </a:cubicBezTo>
                  <a:lnTo>
                    <a:pt x="826133" y="4077"/>
                  </a:lnTo>
                  <a:cubicBezTo>
                    <a:pt x="826133" y="-718"/>
                    <a:pt x="832961" y="-1574"/>
                    <a:pt x="834160" y="3071"/>
                  </a:cubicBezTo>
                  <a:lnTo>
                    <a:pt x="840539" y="28050"/>
                  </a:lnTo>
                  <a:cubicBezTo>
                    <a:pt x="842978" y="37596"/>
                    <a:pt x="838997" y="47635"/>
                    <a:pt x="830692" y="52922"/>
                  </a:cubicBezTo>
                  <a:lnTo>
                    <a:pt x="824785" y="56689"/>
                  </a:lnTo>
                  <a:cubicBezTo>
                    <a:pt x="818385" y="60778"/>
                    <a:pt x="816244" y="69125"/>
                    <a:pt x="819947" y="75782"/>
                  </a:cubicBezTo>
                  <a:lnTo>
                    <a:pt x="829023" y="92114"/>
                  </a:lnTo>
                  <a:cubicBezTo>
                    <a:pt x="830885" y="95474"/>
                    <a:pt x="835958" y="94597"/>
                    <a:pt x="836600" y="90808"/>
                  </a:cubicBezTo>
                  <a:lnTo>
                    <a:pt x="840174" y="69425"/>
                  </a:lnTo>
                  <a:cubicBezTo>
                    <a:pt x="840303" y="68633"/>
                    <a:pt x="840667" y="67905"/>
                    <a:pt x="841202" y="67327"/>
                  </a:cubicBezTo>
                  <a:lnTo>
                    <a:pt x="857748" y="49519"/>
                  </a:lnTo>
                  <a:cubicBezTo>
                    <a:pt x="858454" y="48770"/>
                    <a:pt x="858839" y="47785"/>
                    <a:pt x="858839" y="46758"/>
                  </a:cubicBezTo>
                  <a:lnTo>
                    <a:pt x="858839" y="20216"/>
                  </a:lnTo>
                  <a:cubicBezTo>
                    <a:pt x="858839" y="12018"/>
                    <a:pt x="865089" y="5169"/>
                    <a:pt x="873245" y="4441"/>
                  </a:cubicBezTo>
                  <a:lnTo>
                    <a:pt x="880051" y="3820"/>
                  </a:lnTo>
                  <a:cubicBezTo>
                    <a:pt x="886280" y="3264"/>
                    <a:pt x="892337" y="6003"/>
                    <a:pt x="895997" y="11076"/>
                  </a:cubicBezTo>
                  <a:lnTo>
                    <a:pt x="912179" y="33423"/>
                  </a:lnTo>
                  <a:cubicBezTo>
                    <a:pt x="914533" y="36676"/>
                    <a:pt x="911280" y="41000"/>
                    <a:pt x="907513" y="39651"/>
                  </a:cubicBezTo>
                  <a:lnTo>
                    <a:pt x="894371" y="34921"/>
                  </a:lnTo>
                  <a:cubicBezTo>
                    <a:pt x="890861" y="33658"/>
                    <a:pt x="887650" y="37382"/>
                    <a:pt x="889405" y="40657"/>
                  </a:cubicBezTo>
                  <a:lnTo>
                    <a:pt x="898159" y="57075"/>
                  </a:lnTo>
                  <a:cubicBezTo>
                    <a:pt x="902804" y="65765"/>
                    <a:pt x="898266" y="76531"/>
                    <a:pt x="888806" y="79292"/>
                  </a:cubicBezTo>
                  <a:lnTo>
                    <a:pt x="876648" y="82846"/>
                  </a:lnTo>
                  <a:cubicBezTo>
                    <a:pt x="874614" y="83445"/>
                    <a:pt x="873373" y="85478"/>
                    <a:pt x="873801" y="87555"/>
                  </a:cubicBezTo>
                  <a:lnTo>
                    <a:pt x="876905" y="103073"/>
                  </a:lnTo>
                  <a:cubicBezTo>
                    <a:pt x="877161" y="104400"/>
                    <a:pt x="876755" y="105791"/>
                    <a:pt x="875792" y="106754"/>
                  </a:cubicBezTo>
                  <a:lnTo>
                    <a:pt x="867316" y="115231"/>
                  </a:lnTo>
                  <a:cubicBezTo>
                    <a:pt x="865775" y="116772"/>
                    <a:pt x="865710" y="119255"/>
                    <a:pt x="867208" y="120860"/>
                  </a:cubicBezTo>
                  <a:lnTo>
                    <a:pt x="867208" y="120860"/>
                  </a:lnTo>
                  <a:cubicBezTo>
                    <a:pt x="875577" y="129914"/>
                    <a:pt x="876370" y="143634"/>
                    <a:pt x="869092" y="153587"/>
                  </a:cubicBezTo>
                  <a:lnTo>
                    <a:pt x="851241" y="178031"/>
                  </a:lnTo>
                  <a:cubicBezTo>
                    <a:pt x="846788" y="184132"/>
                    <a:pt x="848030" y="192651"/>
                    <a:pt x="854023" y="197231"/>
                  </a:cubicBezTo>
                  <a:lnTo>
                    <a:pt x="861386" y="202861"/>
                  </a:lnTo>
                  <a:cubicBezTo>
                    <a:pt x="865197" y="205772"/>
                    <a:pt x="867508" y="210202"/>
                    <a:pt x="867722" y="214997"/>
                  </a:cubicBezTo>
                  <a:lnTo>
                    <a:pt x="868043" y="222296"/>
                  </a:lnTo>
                  <a:cubicBezTo>
                    <a:pt x="868450" y="231842"/>
                    <a:pt x="860551" y="239655"/>
                    <a:pt x="851005" y="239141"/>
                  </a:cubicBezTo>
                  <a:lnTo>
                    <a:pt x="850855" y="239141"/>
                  </a:lnTo>
                  <a:cubicBezTo>
                    <a:pt x="846039" y="238863"/>
                    <a:pt x="841609" y="236466"/>
                    <a:pt x="838740" y="232591"/>
                  </a:cubicBezTo>
                  <a:lnTo>
                    <a:pt x="830821" y="221825"/>
                  </a:lnTo>
                  <a:cubicBezTo>
                    <a:pt x="827054" y="216709"/>
                    <a:pt x="819476" y="216538"/>
                    <a:pt x="815495" y="221482"/>
                  </a:cubicBezTo>
                  <a:lnTo>
                    <a:pt x="805007" y="234454"/>
                  </a:lnTo>
                  <a:cubicBezTo>
                    <a:pt x="799078" y="241774"/>
                    <a:pt x="787926" y="241838"/>
                    <a:pt x="781954" y="234561"/>
                  </a:cubicBezTo>
                  <a:lnTo>
                    <a:pt x="777352" y="228974"/>
                  </a:lnTo>
                  <a:cubicBezTo>
                    <a:pt x="774976" y="226084"/>
                    <a:pt x="773778" y="222424"/>
                    <a:pt x="773992" y="218700"/>
                  </a:cubicBezTo>
                  <a:lnTo>
                    <a:pt x="776175" y="179573"/>
                  </a:lnTo>
                  <a:cubicBezTo>
                    <a:pt x="776389" y="175698"/>
                    <a:pt x="778551" y="172188"/>
                    <a:pt x="781933" y="170262"/>
                  </a:cubicBezTo>
                  <a:lnTo>
                    <a:pt x="784780" y="168635"/>
                  </a:lnTo>
                  <a:cubicBezTo>
                    <a:pt x="790880" y="165146"/>
                    <a:pt x="792443" y="157034"/>
                    <a:pt x="788033" y="151533"/>
                  </a:cubicBezTo>
                  <a:close/>
                  <a:moveTo>
                    <a:pt x="825298" y="307550"/>
                  </a:moveTo>
                  <a:lnTo>
                    <a:pt x="815838" y="302456"/>
                  </a:lnTo>
                  <a:cubicBezTo>
                    <a:pt x="808581" y="298560"/>
                    <a:pt x="800362" y="305731"/>
                    <a:pt x="803252" y="313436"/>
                  </a:cubicBezTo>
                  <a:lnTo>
                    <a:pt x="815752" y="346784"/>
                  </a:lnTo>
                  <a:cubicBezTo>
                    <a:pt x="816052" y="347598"/>
                    <a:pt x="816244" y="348433"/>
                    <a:pt x="816308" y="349310"/>
                  </a:cubicBezTo>
                  <a:lnTo>
                    <a:pt x="818428" y="380026"/>
                  </a:lnTo>
                  <a:cubicBezTo>
                    <a:pt x="818770" y="385056"/>
                    <a:pt x="823201" y="388780"/>
                    <a:pt x="828210" y="388288"/>
                  </a:cubicBezTo>
                  <a:lnTo>
                    <a:pt x="837606" y="387346"/>
                  </a:lnTo>
                  <a:cubicBezTo>
                    <a:pt x="842871" y="386811"/>
                    <a:pt x="846532" y="381845"/>
                    <a:pt x="845440" y="376644"/>
                  </a:cubicBezTo>
                  <a:lnTo>
                    <a:pt x="844391" y="371656"/>
                  </a:lnTo>
                  <a:cubicBezTo>
                    <a:pt x="842828" y="364122"/>
                    <a:pt x="850877" y="358279"/>
                    <a:pt x="857555" y="362089"/>
                  </a:cubicBezTo>
                  <a:lnTo>
                    <a:pt x="889062" y="380090"/>
                  </a:lnTo>
                  <a:cubicBezTo>
                    <a:pt x="894413" y="383151"/>
                    <a:pt x="901156" y="380004"/>
                    <a:pt x="902269" y="373947"/>
                  </a:cubicBezTo>
                  <a:lnTo>
                    <a:pt x="905373" y="356909"/>
                  </a:lnTo>
                  <a:cubicBezTo>
                    <a:pt x="905587" y="355710"/>
                    <a:pt x="906057" y="354576"/>
                    <a:pt x="906721" y="353548"/>
                  </a:cubicBezTo>
                  <a:lnTo>
                    <a:pt x="914598" y="341733"/>
                  </a:lnTo>
                  <a:cubicBezTo>
                    <a:pt x="916139" y="339400"/>
                    <a:pt x="916524" y="336489"/>
                    <a:pt x="915604" y="333856"/>
                  </a:cubicBezTo>
                  <a:lnTo>
                    <a:pt x="911666" y="322533"/>
                  </a:lnTo>
                  <a:cubicBezTo>
                    <a:pt x="909225" y="315534"/>
                    <a:pt x="899829" y="314378"/>
                    <a:pt x="895762" y="320585"/>
                  </a:cubicBezTo>
                  <a:lnTo>
                    <a:pt x="894927" y="321870"/>
                  </a:lnTo>
                  <a:cubicBezTo>
                    <a:pt x="890775" y="328248"/>
                    <a:pt x="881057" y="326814"/>
                    <a:pt x="878895" y="319536"/>
                  </a:cubicBezTo>
                  <a:lnTo>
                    <a:pt x="874721" y="305452"/>
                  </a:lnTo>
                  <a:cubicBezTo>
                    <a:pt x="873694" y="301963"/>
                    <a:pt x="870633" y="299459"/>
                    <a:pt x="867016" y="299117"/>
                  </a:cubicBezTo>
                  <a:lnTo>
                    <a:pt x="847987" y="297297"/>
                  </a:lnTo>
                  <a:cubicBezTo>
                    <a:pt x="844990" y="297019"/>
                    <a:pt x="842058" y="298260"/>
                    <a:pt x="840174" y="300615"/>
                  </a:cubicBezTo>
                  <a:lnTo>
                    <a:pt x="836471" y="305238"/>
                  </a:lnTo>
                  <a:cubicBezTo>
                    <a:pt x="833774" y="308599"/>
                    <a:pt x="829065" y="309562"/>
                    <a:pt x="825277" y="307529"/>
                  </a:cubicBezTo>
                  <a:close/>
                  <a:moveTo>
                    <a:pt x="766051" y="307315"/>
                  </a:moveTo>
                  <a:lnTo>
                    <a:pt x="759030" y="307785"/>
                  </a:lnTo>
                  <a:cubicBezTo>
                    <a:pt x="754899" y="308064"/>
                    <a:pt x="751282" y="310632"/>
                    <a:pt x="749655" y="314421"/>
                  </a:cubicBezTo>
                  <a:lnTo>
                    <a:pt x="747150" y="320264"/>
                  </a:lnTo>
                  <a:cubicBezTo>
                    <a:pt x="743790" y="328120"/>
                    <a:pt x="750254" y="336639"/>
                    <a:pt x="758709" y="335504"/>
                  </a:cubicBezTo>
                  <a:lnTo>
                    <a:pt x="759159" y="335440"/>
                  </a:lnTo>
                  <a:cubicBezTo>
                    <a:pt x="760272" y="335290"/>
                    <a:pt x="761342" y="334969"/>
                    <a:pt x="762348" y="334498"/>
                  </a:cubicBezTo>
                  <a:lnTo>
                    <a:pt x="772194" y="329896"/>
                  </a:lnTo>
                  <a:cubicBezTo>
                    <a:pt x="777673" y="327328"/>
                    <a:pt x="780071" y="320821"/>
                    <a:pt x="777524" y="315320"/>
                  </a:cubicBezTo>
                  <a:lnTo>
                    <a:pt x="776753" y="313672"/>
                  </a:lnTo>
                  <a:cubicBezTo>
                    <a:pt x="774848" y="309541"/>
                    <a:pt x="770588" y="306993"/>
                    <a:pt x="766029" y="307315"/>
                  </a:cubicBezTo>
                  <a:close/>
                  <a:moveTo>
                    <a:pt x="904131" y="570997"/>
                  </a:moveTo>
                  <a:lnTo>
                    <a:pt x="911216" y="570997"/>
                  </a:lnTo>
                  <a:cubicBezTo>
                    <a:pt x="913742" y="570997"/>
                    <a:pt x="915839" y="572901"/>
                    <a:pt x="916097" y="575406"/>
                  </a:cubicBezTo>
                  <a:lnTo>
                    <a:pt x="916738" y="581742"/>
                  </a:lnTo>
                  <a:cubicBezTo>
                    <a:pt x="916952" y="583818"/>
                    <a:pt x="915818" y="585787"/>
                    <a:pt x="913935" y="586665"/>
                  </a:cubicBezTo>
                  <a:lnTo>
                    <a:pt x="904303" y="591160"/>
                  </a:lnTo>
                  <a:cubicBezTo>
                    <a:pt x="900706" y="592829"/>
                    <a:pt x="896725" y="589768"/>
                    <a:pt x="897410" y="585873"/>
                  </a:cubicBezTo>
                  <a:lnTo>
                    <a:pt x="899315" y="575042"/>
                  </a:lnTo>
                  <a:cubicBezTo>
                    <a:pt x="899722" y="572709"/>
                    <a:pt x="901755" y="570997"/>
                    <a:pt x="904131" y="570997"/>
                  </a:cubicBezTo>
                  <a:close/>
                  <a:moveTo>
                    <a:pt x="551963" y="505413"/>
                  </a:moveTo>
                  <a:lnTo>
                    <a:pt x="547661" y="521916"/>
                  </a:lnTo>
                  <a:cubicBezTo>
                    <a:pt x="546890" y="524870"/>
                    <a:pt x="548260" y="527973"/>
                    <a:pt x="550957" y="529408"/>
                  </a:cubicBezTo>
                  <a:lnTo>
                    <a:pt x="561359" y="534908"/>
                  </a:lnTo>
                  <a:cubicBezTo>
                    <a:pt x="565619" y="537156"/>
                    <a:pt x="570778" y="534224"/>
                    <a:pt x="571013" y="529408"/>
                  </a:cubicBezTo>
                  <a:lnTo>
                    <a:pt x="571762" y="514253"/>
                  </a:lnTo>
                  <a:cubicBezTo>
                    <a:pt x="571848" y="512391"/>
                    <a:pt x="571163" y="510593"/>
                    <a:pt x="569836" y="509266"/>
                  </a:cubicBezTo>
                  <a:lnTo>
                    <a:pt x="562986" y="502416"/>
                  </a:lnTo>
                  <a:cubicBezTo>
                    <a:pt x="559390" y="498821"/>
                    <a:pt x="553247" y="500490"/>
                    <a:pt x="551963" y="505413"/>
                  </a:cubicBezTo>
                  <a:close/>
                  <a:moveTo>
                    <a:pt x="534154" y="484865"/>
                  </a:moveTo>
                  <a:lnTo>
                    <a:pt x="532613" y="489081"/>
                  </a:lnTo>
                  <a:cubicBezTo>
                    <a:pt x="531522" y="492099"/>
                    <a:pt x="532742" y="495460"/>
                    <a:pt x="535546" y="497044"/>
                  </a:cubicBezTo>
                  <a:lnTo>
                    <a:pt x="535546" y="497044"/>
                  </a:lnTo>
                  <a:cubicBezTo>
                    <a:pt x="538457" y="498713"/>
                    <a:pt x="542160" y="497922"/>
                    <a:pt x="544151" y="495203"/>
                  </a:cubicBezTo>
                  <a:lnTo>
                    <a:pt x="546890" y="491436"/>
                  </a:lnTo>
                  <a:cubicBezTo>
                    <a:pt x="549459" y="487883"/>
                    <a:pt x="547939" y="482874"/>
                    <a:pt x="543808" y="481376"/>
                  </a:cubicBezTo>
                  <a:lnTo>
                    <a:pt x="542588" y="480926"/>
                  </a:lnTo>
                  <a:cubicBezTo>
                    <a:pt x="539163" y="479685"/>
                    <a:pt x="535396" y="481440"/>
                    <a:pt x="534154" y="484865"/>
                  </a:cubicBezTo>
                  <a:close/>
                  <a:moveTo>
                    <a:pt x="348085" y="889774"/>
                  </a:moveTo>
                  <a:lnTo>
                    <a:pt x="347807" y="897586"/>
                  </a:lnTo>
                  <a:cubicBezTo>
                    <a:pt x="347657" y="901803"/>
                    <a:pt x="351296" y="905163"/>
                    <a:pt x="355491" y="904671"/>
                  </a:cubicBezTo>
                  <a:lnTo>
                    <a:pt x="365808" y="903451"/>
                  </a:lnTo>
                  <a:cubicBezTo>
                    <a:pt x="370496" y="902895"/>
                    <a:pt x="373257" y="897907"/>
                    <a:pt x="371224" y="893648"/>
                  </a:cubicBezTo>
                  <a:lnTo>
                    <a:pt x="368698" y="888361"/>
                  </a:lnTo>
                  <a:cubicBezTo>
                    <a:pt x="367734" y="886349"/>
                    <a:pt x="365851" y="884915"/>
                    <a:pt x="363668" y="884529"/>
                  </a:cubicBezTo>
                  <a:lnTo>
                    <a:pt x="356155" y="883224"/>
                  </a:lnTo>
                  <a:cubicBezTo>
                    <a:pt x="352045" y="882517"/>
                    <a:pt x="348235" y="885600"/>
                    <a:pt x="348085" y="889774"/>
                  </a:cubicBezTo>
                  <a:close/>
                  <a:moveTo>
                    <a:pt x="667954" y="642916"/>
                  </a:moveTo>
                  <a:lnTo>
                    <a:pt x="667954" y="642916"/>
                  </a:lnTo>
                  <a:cubicBezTo>
                    <a:pt x="666006" y="639983"/>
                    <a:pt x="666178" y="636109"/>
                    <a:pt x="668382" y="633369"/>
                  </a:cubicBezTo>
                  <a:lnTo>
                    <a:pt x="721401" y="567401"/>
                  </a:lnTo>
                  <a:cubicBezTo>
                    <a:pt x="722364" y="566202"/>
                    <a:pt x="722942" y="564704"/>
                    <a:pt x="723028" y="563162"/>
                  </a:cubicBezTo>
                  <a:lnTo>
                    <a:pt x="723028" y="563162"/>
                  </a:lnTo>
                  <a:cubicBezTo>
                    <a:pt x="723435" y="556078"/>
                    <a:pt x="714637" y="552460"/>
                    <a:pt x="709971" y="557811"/>
                  </a:cubicBezTo>
                  <a:lnTo>
                    <a:pt x="657594" y="617808"/>
                  </a:lnTo>
                  <a:cubicBezTo>
                    <a:pt x="653014" y="623052"/>
                    <a:pt x="644387" y="620655"/>
                    <a:pt x="643168" y="613784"/>
                  </a:cubicBezTo>
                  <a:lnTo>
                    <a:pt x="643168" y="613784"/>
                  </a:lnTo>
                  <a:cubicBezTo>
                    <a:pt x="642461" y="609717"/>
                    <a:pt x="638865" y="606806"/>
                    <a:pt x="634755" y="606935"/>
                  </a:cubicBezTo>
                  <a:lnTo>
                    <a:pt x="617846" y="607427"/>
                  </a:lnTo>
                  <a:cubicBezTo>
                    <a:pt x="607379" y="607727"/>
                    <a:pt x="600722" y="596361"/>
                    <a:pt x="606095" y="587371"/>
                  </a:cubicBezTo>
                  <a:lnTo>
                    <a:pt x="606994" y="585873"/>
                  </a:lnTo>
                  <a:cubicBezTo>
                    <a:pt x="609284" y="582041"/>
                    <a:pt x="613351" y="579623"/>
                    <a:pt x="617825" y="579451"/>
                  </a:cubicBezTo>
                  <a:lnTo>
                    <a:pt x="629961" y="578959"/>
                  </a:lnTo>
                  <a:cubicBezTo>
                    <a:pt x="638737" y="578616"/>
                    <a:pt x="645393" y="570911"/>
                    <a:pt x="644452" y="562178"/>
                  </a:cubicBezTo>
                  <a:lnTo>
                    <a:pt x="642290" y="542079"/>
                  </a:lnTo>
                  <a:cubicBezTo>
                    <a:pt x="642033" y="539767"/>
                    <a:pt x="641262" y="537520"/>
                    <a:pt x="640021" y="535551"/>
                  </a:cubicBezTo>
                  <a:lnTo>
                    <a:pt x="604683" y="479856"/>
                  </a:lnTo>
                  <a:cubicBezTo>
                    <a:pt x="601621" y="475040"/>
                    <a:pt x="594173" y="476902"/>
                    <a:pt x="593766" y="482617"/>
                  </a:cubicBezTo>
                  <a:lnTo>
                    <a:pt x="592439" y="501089"/>
                  </a:lnTo>
                  <a:cubicBezTo>
                    <a:pt x="592289" y="503187"/>
                    <a:pt x="591048" y="505028"/>
                    <a:pt x="589185" y="505970"/>
                  </a:cubicBezTo>
                  <a:lnTo>
                    <a:pt x="580281" y="510422"/>
                  </a:lnTo>
                  <a:cubicBezTo>
                    <a:pt x="577113" y="512006"/>
                    <a:pt x="575059" y="515174"/>
                    <a:pt x="574887" y="518684"/>
                  </a:cubicBezTo>
                  <a:lnTo>
                    <a:pt x="573988" y="536450"/>
                  </a:lnTo>
                  <a:cubicBezTo>
                    <a:pt x="573838" y="539553"/>
                    <a:pt x="575144" y="542528"/>
                    <a:pt x="577541" y="544498"/>
                  </a:cubicBezTo>
                  <a:lnTo>
                    <a:pt x="577541" y="544498"/>
                  </a:lnTo>
                  <a:cubicBezTo>
                    <a:pt x="584541" y="550277"/>
                    <a:pt x="580623" y="561643"/>
                    <a:pt x="571526" y="561857"/>
                  </a:cubicBezTo>
                  <a:lnTo>
                    <a:pt x="552883" y="562285"/>
                  </a:lnTo>
                  <a:cubicBezTo>
                    <a:pt x="542845" y="562520"/>
                    <a:pt x="534540" y="570119"/>
                    <a:pt x="533427" y="580093"/>
                  </a:cubicBezTo>
                  <a:lnTo>
                    <a:pt x="530816" y="603531"/>
                  </a:lnTo>
                  <a:cubicBezTo>
                    <a:pt x="530173" y="609375"/>
                    <a:pt x="525229" y="613805"/>
                    <a:pt x="519321" y="613805"/>
                  </a:cubicBezTo>
                  <a:lnTo>
                    <a:pt x="514676" y="613805"/>
                  </a:lnTo>
                  <a:cubicBezTo>
                    <a:pt x="506307" y="613805"/>
                    <a:pt x="500721" y="605201"/>
                    <a:pt x="504124" y="597559"/>
                  </a:cubicBezTo>
                  <a:cubicBezTo>
                    <a:pt x="509325" y="585851"/>
                    <a:pt x="515896" y="571596"/>
                    <a:pt x="518315" y="568364"/>
                  </a:cubicBezTo>
                  <a:cubicBezTo>
                    <a:pt x="521376" y="564275"/>
                    <a:pt x="522981" y="550662"/>
                    <a:pt x="523623" y="543321"/>
                  </a:cubicBezTo>
                  <a:cubicBezTo>
                    <a:pt x="523901" y="540195"/>
                    <a:pt x="525314" y="537284"/>
                    <a:pt x="527583" y="535144"/>
                  </a:cubicBezTo>
                  <a:lnTo>
                    <a:pt x="533919" y="529172"/>
                  </a:lnTo>
                  <a:cubicBezTo>
                    <a:pt x="540618" y="522858"/>
                    <a:pt x="538649" y="511749"/>
                    <a:pt x="530195" y="508131"/>
                  </a:cubicBezTo>
                  <a:lnTo>
                    <a:pt x="530195" y="508131"/>
                  </a:lnTo>
                  <a:cubicBezTo>
                    <a:pt x="523645" y="505328"/>
                    <a:pt x="520648" y="497707"/>
                    <a:pt x="523559" y="491201"/>
                  </a:cubicBezTo>
                  <a:lnTo>
                    <a:pt x="528097" y="480991"/>
                  </a:lnTo>
                  <a:cubicBezTo>
                    <a:pt x="529125" y="478700"/>
                    <a:pt x="530794" y="476753"/>
                    <a:pt x="532913" y="475404"/>
                  </a:cubicBezTo>
                  <a:lnTo>
                    <a:pt x="534968" y="474098"/>
                  </a:lnTo>
                  <a:cubicBezTo>
                    <a:pt x="540726" y="470438"/>
                    <a:pt x="542588" y="462861"/>
                    <a:pt x="539185" y="456953"/>
                  </a:cubicBezTo>
                  <a:lnTo>
                    <a:pt x="524287" y="431075"/>
                  </a:lnTo>
                  <a:cubicBezTo>
                    <a:pt x="520969" y="425339"/>
                    <a:pt x="522960" y="417997"/>
                    <a:pt x="528717" y="414701"/>
                  </a:cubicBezTo>
                  <a:lnTo>
                    <a:pt x="535353" y="410912"/>
                  </a:lnTo>
                  <a:cubicBezTo>
                    <a:pt x="547961" y="403720"/>
                    <a:pt x="552455" y="387731"/>
                    <a:pt x="545456" y="375017"/>
                  </a:cubicBezTo>
                  <a:lnTo>
                    <a:pt x="530794" y="348368"/>
                  </a:lnTo>
                  <a:cubicBezTo>
                    <a:pt x="528204" y="343638"/>
                    <a:pt x="524223" y="339807"/>
                    <a:pt x="519385" y="337409"/>
                  </a:cubicBezTo>
                  <a:lnTo>
                    <a:pt x="491367" y="323411"/>
                  </a:lnTo>
                  <a:cubicBezTo>
                    <a:pt x="481307" y="318381"/>
                    <a:pt x="469384" y="325358"/>
                    <a:pt x="468871" y="336596"/>
                  </a:cubicBezTo>
                  <a:lnTo>
                    <a:pt x="467565" y="364593"/>
                  </a:lnTo>
                  <a:cubicBezTo>
                    <a:pt x="467287" y="370436"/>
                    <a:pt x="464525" y="375873"/>
                    <a:pt x="459945" y="379533"/>
                  </a:cubicBezTo>
                  <a:lnTo>
                    <a:pt x="440788" y="394859"/>
                  </a:lnTo>
                  <a:cubicBezTo>
                    <a:pt x="431862" y="401987"/>
                    <a:pt x="430578" y="415065"/>
                    <a:pt x="437920" y="423819"/>
                  </a:cubicBezTo>
                  <a:lnTo>
                    <a:pt x="460459" y="450682"/>
                  </a:lnTo>
                  <a:cubicBezTo>
                    <a:pt x="461122" y="451474"/>
                    <a:pt x="461978" y="452094"/>
                    <a:pt x="462941" y="452458"/>
                  </a:cubicBezTo>
                  <a:lnTo>
                    <a:pt x="482056" y="459886"/>
                  </a:lnTo>
                  <a:cubicBezTo>
                    <a:pt x="488392" y="462347"/>
                    <a:pt x="486636" y="471765"/>
                    <a:pt x="479830" y="471765"/>
                  </a:cubicBezTo>
                  <a:lnTo>
                    <a:pt x="458254" y="471765"/>
                  </a:lnTo>
                  <a:cubicBezTo>
                    <a:pt x="449393" y="471765"/>
                    <a:pt x="440852" y="468362"/>
                    <a:pt x="434388" y="462283"/>
                  </a:cubicBezTo>
                  <a:lnTo>
                    <a:pt x="424628" y="453058"/>
                  </a:lnTo>
                  <a:cubicBezTo>
                    <a:pt x="420839" y="449483"/>
                    <a:pt x="417907" y="445095"/>
                    <a:pt x="416044" y="440236"/>
                  </a:cubicBezTo>
                  <a:lnTo>
                    <a:pt x="404036" y="408943"/>
                  </a:lnTo>
                  <a:cubicBezTo>
                    <a:pt x="400376" y="399397"/>
                    <a:pt x="386207" y="402008"/>
                    <a:pt x="386207" y="412239"/>
                  </a:cubicBezTo>
                  <a:lnTo>
                    <a:pt x="386207" y="438139"/>
                  </a:lnTo>
                  <a:cubicBezTo>
                    <a:pt x="386207" y="450789"/>
                    <a:pt x="376617" y="461363"/>
                    <a:pt x="364053" y="462626"/>
                  </a:cubicBezTo>
                  <a:lnTo>
                    <a:pt x="353950" y="463632"/>
                  </a:lnTo>
                  <a:cubicBezTo>
                    <a:pt x="347550" y="464274"/>
                    <a:pt x="341963" y="468276"/>
                    <a:pt x="339309" y="474141"/>
                  </a:cubicBezTo>
                  <a:lnTo>
                    <a:pt x="334129" y="485614"/>
                  </a:lnTo>
                  <a:cubicBezTo>
                    <a:pt x="329035" y="496915"/>
                    <a:pt x="336591" y="509865"/>
                    <a:pt x="348920" y="510978"/>
                  </a:cubicBezTo>
                  <a:lnTo>
                    <a:pt x="359237" y="511920"/>
                  </a:lnTo>
                  <a:cubicBezTo>
                    <a:pt x="366043" y="512541"/>
                    <a:pt x="372486" y="508816"/>
                    <a:pt x="375376" y="502652"/>
                  </a:cubicBezTo>
                  <a:lnTo>
                    <a:pt x="375782" y="501774"/>
                  </a:lnTo>
                  <a:cubicBezTo>
                    <a:pt x="378629" y="495674"/>
                    <a:pt x="384944" y="491971"/>
                    <a:pt x="391643" y="492485"/>
                  </a:cubicBezTo>
                  <a:lnTo>
                    <a:pt x="412962" y="494069"/>
                  </a:lnTo>
                  <a:cubicBezTo>
                    <a:pt x="416152" y="494304"/>
                    <a:pt x="418484" y="497194"/>
                    <a:pt x="418035" y="500362"/>
                  </a:cubicBezTo>
                  <a:lnTo>
                    <a:pt x="414546" y="525384"/>
                  </a:lnTo>
                  <a:cubicBezTo>
                    <a:pt x="413690" y="531484"/>
                    <a:pt x="421952" y="534202"/>
                    <a:pt x="424885" y="528787"/>
                  </a:cubicBezTo>
                  <a:lnTo>
                    <a:pt x="434709" y="510721"/>
                  </a:lnTo>
                  <a:cubicBezTo>
                    <a:pt x="437642" y="505328"/>
                    <a:pt x="445839" y="507404"/>
                    <a:pt x="445839" y="513547"/>
                  </a:cubicBezTo>
                  <a:lnTo>
                    <a:pt x="445839" y="532404"/>
                  </a:lnTo>
                  <a:cubicBezTo>
                    <a:pt x="445839" y="537199"/>
                    <a:pt x="447915" y="541758"/>
                    <a:pt x="451512" y="544926"/>
                  </a:cubicBezTo>
                  <a:lnTo>
                    <a:pt x="451512" y="544926"/>
                  </a:lnTo>
                  <a:cubicBezTo>
                    <a:pt x="455129" y="548094"/>
                    <a:pt x="457184" y="552653"/>
                    <a:pt x="457184" y="557447"/>
                  </a:cubicBezTo>
                  <a:lnTo>
                    <a:pt x="457184" y="578916"/>
                  </a:lnTo>
                  <a:cubicBezTo>
                    <a:pt x="457184" y="584610"/>
                    <a:pt x="462193" y="588998"/>
                    <a:pt x="467843" y="588249"/>
                  </a:cubicBezTo>
                  <a:lnTo>
                    <a:pt x="467843" y="588249"/>
                  </a:lnTo>
                  <a:cubicBezTo>
                    <a:pt x="473494" y="587499"/>
                    <a:pt x="478503" y="591887"/>
                    <a:pt x="478503" y="597581"/>
                  </a:cubicBezTo>
                  <a:lnTo>
                    <a:pt x="478503" y="626284"/>
                  </a:lnTo>
                  <a:cubicBezTo>
                    <a:pt x="478503" y="636045"/>
                    <a:pt x="488263" y="642787"/>
                    <a:pt x="497403" y="639320"/>
                  </a:cubicBezTo>
                  <a:lnTo>
                    <a:pt x="505900" y="636109"/>
                  </a:lnTo>
                  <a:cubicBezTo>
                    <a:pt x="512557" y="633583"/>
                    <a:pt x="519706" y="638506"/>
                    <a:pt x="519706" y="645634"/>
                  </a:cubicBezTo>
                  <a:lnTo>
                    <a:pt x="519706" y="645677"/>
                  </a:lnTo>
                  <a:cubicBezTo>
                    <a:pt x="519706" y="650964"/>
                    <a:pt x="523752" y="655373"/>
                    <a:pt x="529017" y="655823"/>
                  </a:cubicBezTo>
                  <a:lnTo>
                    <a:pt x="550807" y="657728"/>
                  </a:lnTo>
                  <a:cubicBezTo>
                    <a:pt x="551834" y="657813"/>
                    <a:pt x="552819" y="658198"/>
                    <a:pt x="553611" y="658841"/>
                  </a:cubicBezTo>
                  <a:lnTo>
                    <a:pt x="571313" y="673010"/>
                  </a:lnTo>
                  <a:cubicBezTo>
                    <a:pt x="575572" y="676414"/>
                    <a:pt x="572404" y="683242"/>
                    <a:pt x="567053" y="682193"/>
                  </a:cubicBezTo>
                  <a:lnTo>
                    <a:pt x="544257" y="677741"/>
                  </a:lnTo>
                  <a:cubicBezTo>
                    <a:pt x="536980" y="676328"/>
                    <a:pt x="530409" y="682343"/>
                    <a:pt x="531201" y="689706"/>
                  </a:cubicBezTo>
                  <a:lnTo>
                    <a:pt x="531201" y="689706"/>
                  </a:lnTo>
                  <a:cubicBezTo>
                    <a:pt x="531886" y="696213"/>
                    <a:pt x="526791" y="701885"/>
                    <a:pt x="520241" y="701885"/>
                  </a:cubicBezTo>
                  <a:lnTo>
                    <a:pt x="507292" y="701885"/>
                  </a:lnTo>
                  <a:cubicBezTo>
                    <a:pt x="499115" y="701885"/>
                    <a:pt x="494577" y="711324"/>
                    <a:pt x="499693" y="717703"/>
                  </a:cubicBezTo>
                  <a:lnTo>
                    <a:pt x="516581" y="738829"/>
                  </a:lnTo>
                  <a:cubicBezTo>
                    <a:pt x="519214" y="742125"/>
                    <a:pt x="519150" y="746813"/>
                    <a:pt x="516410" y="750024"/>
                  </a:cubicBezTo>
                  <a:lnTo>
                    <a:pt x="509133" y="758586"/>
                  </a:lnTo>
                  <a:cubicBezTo>
                    <a:pt x="504295" y="764279"/>
                    <a:pt x="495027" y="761732"/>
                    <a:pt x="493764" y="754390"/>
                  </a:cubicBezTo>
                  <a:lnTo>
                    <a:pt x="490489" y="735383"/>
                  </a:lnTo>
                  <a:cubicBezTo>
                    <a:pt x="490083" y="733050"/>
                    <a:pt x="488734" y="730974"/>
                    <a:pt x="486765" y="729647"/>
                  </a:cubicBezTo>
                  <a:lnTo>
                    <a:pt x="479081" y="724531"/>
                  </a:lnTo>
                  <a:cubicBezTo>
                    <a:pt x="477775" y="723653"/>
                    <a:pt x="476256" y="723161"/>
                    <a:pt x="474693" y="723075"/>
                  </a:cubicBezTo>
                  <a:lnTo>
                    <a:pt x="461208" y="722433"/>
                  </a:lnTo>
                  <a:cubicBezTo>
                    <a:pt x="454787" y="722134"/>
                    <a:pt x="450292" y="728662"/>
                    <a:pt x="452860" y="734570"/>
                  </a:cubicBezTo>
                  <a:lnTo>
                    <a:pt x="452860" y="734570"/>
                  </a:lnTo>
                  <a:cubicBezTo>
                    <a:pt x="455086" y="739664"/>
                    <a:pt x="452025" y="745507"/>
                    <a:pt x="446567" y="746556"/>
                  </a:cubicBezTo>
                  <a:lnTo>
                    <a:pt x="440060" y="747798"/>
                  </a:lnTo>
                  <a:cubicBezTo>
                    <a:pt x="433168" y="749125"/>
                    <a:pt x="431584" y="758286"/>
                    <a:pt x="437620" y="761860"/>
                  </a:cubicBezTo>
                  <a:lnTo>
                    <a:pt x="445155" y="766313"/>
                  </a:lnTo>
                  <a:cubicBezTo>
                    <a:pt x="448301" y="768175"/>
                    <a:pt x="448708" y="772541"/>
                    <a:pt x="445946" y="774960"/>
                  </a:cubicBezTo>
                  <a:lnTo>
                    <a:pt x="437663" y="782195"/>
                  </a:lnTo>
                  <a:cubicBezTo>
                    <a:pt x="434195" y="785234"/>
                    <a:pt x="428780" y="782773"/>
                    <a:pt x="428780" y="778171"/>
                  </a:cubicBezTo>
                  <a:lnTo>
                    <a:pt x="428780" y="734206"/>
                  </a:lnTo>
                  <a:cubicBezTo>
                    <a:pt x="428780" y="725601"/>
                    <a:pt x="418292" y="721406"/>
                    <a:pt x="412341" y="727613"/>
                  </a:cubicBezTo>
                  <a:lnTo>
                    <a:pt x="398771" y="741804"/>
                  </a:lnTo>
                  <a:cubicBezTo>
                    <a:pt x="397958" y="742661"/>
                    <a:pt x="396909" y="743217"/>
                    <a:pt x="395753" y="743431"/>
                  </a:cubicBezTo>
                  <a:lnTo>
                    <a:pt x="377731" y="746813"/>
                  </a:lnTo>
                  <a:cubicBezTo>
                    <a:pt x="375890" y="747155"/>
                    <a:pt x="374348" y="748397"/>
                    <a:pt x="373621" y="750109"/>
                  </a:cubicBezTo>
                  <a:lnTo>
                    <a:pt x="369212" y="760405"/>
                  </a:lnTo>
                  <a:cubicBezTo>
                    <a:pt x="367028" y="765478"/>
                    <a:pt x="359622" y="764686"/>
                    <a:pt x="358573" y="759249"/>
                  </a:cubicBezTo>
                  <a:lnTo>
                    <a:pt x="355791" y="744780"/>
                  </a:lnTo>
                  <a:cubicBezTo>
                    <a:pt x="355277" y="742147"/>
                    <a:pt x="352987" y="740242"/>
                    <a:pt x="350290" y="740242"/>
                  </a:cubicBezTo>
                  <a:lnTo>
                    <a:pt x="316299" y="740242"/>
                  </a:lnTo>
                  <a:cubicBezTo>
                    <a:pt x="312768" y="740242"/>
                    <a:pt x="309300" y="741291"/>
                    <a:pt x="306368" y="743260"/>
                  </a:cubicBezTo>
                  <a:lnTo>
                    <a:pt x="288795" y="754990"/>
                  </a:lnTo>
                  <a:cubicBezTo>
                    <a:pt x="280062" y="760812"/>
                    <a:pt x="278178" y="772884"/>
                    <a:pt x="284749" y="781082"/>
                  </a:cubicBezTo>
                  <a:lnTo>
                    <a:pt x="284749" y="781082"/>
                  </a:lnTo>
                  <a:cubicBezTo>
                    <a:pt x="287832" y="784934"/>
                    <a:pt x="289201" y="789900"/>
                    <a:pt x="288495" y="794802"/>
                  </a:cubicBezTo>
                  <a:lnTo>
                    <a:pt x="284963" y="819460"/>
                  </a:lnTo>
                  <a:cubicBezTo>
                    <a:pt x="283487" y="829755"/>
                    <a:pt x="289030" y="839773"/>
                    <a:pt x="298534" y="843989"/>
                  </a:cubicBezTo>
                  <a:lnTo>
                    <a:pt x="311462" y="849726"/>
                  </a:lnTo>
                  <a:cubicBezTo>
                    <a:pt x="317434" y="852380"/>
                    <a:pt x="322015" y="857410"/>
                    <a:pt x="324069" y="863617"/>
                  </a:cubicBezTo>
                  <a:lnTo>
                    <a:pt x="327579" y="874148"/>
                  </a:lnTo>
                  <a:cubicBezTo>
                    <a:pt x="329656" y="880377"/>
                    <a:pt x="338346" y="880655"/>
                    <a:pt x="340829" y="874598"/>
                  </a:cubicBezTo>
                  <a:lnTo>
                    <a:pt x="344896" y="864645"/>
                  </a:lnTo>
                  <a:cubicBezTo>
                    <a:pt x="345816" y="862376"/>
                    <a:pt x="347849" y="860749"/>
                    <a:pt x="350268" y="860342"/>
                  </a:cubicBezTo>
                  <a:lnTo>
                    <a:pt x="362961" y="858223"/>
                  </a:lnTo>
                  <a:cubicBezTo>
                    <a:pt x="371394" y="856811"/>
                    <a:pt x="378608" y="864324"/>
                    <a:pt x="376874" y="872693"/>
                  </a:cubicBezTo>
                  <a:lnTo>
                    <a:pt x="374563" y="883909"/>
                  </a:lnTo>
                  <a:cubicBezTo>
                    <a:pt x="373792" y="887655"/>
                    <a:pt x="378351" y="890116"/>
                    <a:pt x="381048" y="887419"/>
                  </a:cubicBezTo>
                  <a:lnTo>
                    <a:pt x="400868" y="867599"/>
                  </a:lnTo>
                  <a:cubicBezTo>
                    <a:pt x="401468" y="866999"/>
                    <a:pt x="401875" y="866250"/>
                    <a:pt x="402046" y="865415"/>
                  </a:cubicBezTo>
                  <a:lnTo>
                    <a:pt x="408596" y="833480"/>
                  </a:lnTo>
                  <a:cubicBezTo>
                    <a:pt x="409559" y="828814"/>
                    <a:pt x="416259" y="828899"/>
                    <a:pt x="417072" y="833587"/>
                  </a:cubicBezTo>
                  <a:lnTo>
                    <a:pt x="421246" y="857239"/>
                  </a:lnTo>
                  <a:cubicBezTo>
                    <a:pt x="421524" y="858780"/>
                    <a:pt x="422081" y="860257"/>
                    <a:pt x="422915" y="861584"/>
                  </a:cubicBezTo>
                  <a:lnTo>
                    <a:pt x="426404" y="867170"/>
                  </a:lnTo>
                  <a:cubicBezTo>
                    <a:pt x="430942" y="874448"/>
                    <a:pt x="426768" y="884016"/>
                    <a:pt x="418335" y="885621"/>
                  </a:cubicBezTo>
                  <a:lnTo>
                    <a:pt x="399135" y="889260"/>
                  </a:lnTo>
                  <a:cubicBezTo>
                    <a:pt x="392157" y="890587"/>
                    <a:pt x="389267" y="898999"/>
                    <a:pt x="393976" y="904329"/>
                  </a:cubicBezTo>
                  <a:lnTo>
                    <a:pt x="430942" y="946132"/>
                  </a:lnTo>
                  <a:cubicBezTo>
                    <a:pt x="437813" y="953902"/>
                    <a:pt x="450612" y="949920"/>
                    <a:pt x="451876" y="939625"/>
                  </a:cubicBezTo>
                  <a:lnTo>
                    <a:pt x="454166" y="920896"/>
                  </a:lnTo>
                  <a:cubicBezTo>
                    <a:pt x="455000" y="914068"/>
                    <a:pt x="464290" y="912698"/>
                    <a:pt x="467073" y="918991"/>
                  </a:cubicBezTo>
                  <a:lnTo>
                    <a:pt x="470647" y="927082"/>
                  </a:lnTo>
                  <a:cubicBezTo>
                    <a:pt x="472616" y="931555"/>
                    <a:pt x="479273" y="930335"/>
                    <a:pt x="479551" y="925455"/>
                  </a:cubicBezTo>
                  <a:lnTo>
                    <a:pt x="481735" y="886156"/>
                  </a:lnTo>
                  <a:cubicBezTo>
                    <a:pt x="482035" y="880612"/>
                    <a:pt x="489312" y="878772"/>
                    <a:pt x="492223" y="883502"/>
                  </a:cubicBezTo>
                  <a:lnTo>
                    <a:pt x="495776" y="889260"/>
                  </a:lnTo>
                  <a:cubicBezTo>
                    <a:pt x="498666" y="893948"/>
                    <a:pt x="505858" y="892021"/>
                    <a:pt x="506029" y="886520"/>
                  </a:cubicBezTo>
                  <a:lnTo>
                    <a:pt x="506842" y="858866"/>
                  </a:lnTo>
                  <a:cubicBezTo>
                    <a:pt x="506885" y="857496"/>
                    <a:pt x="506414" y="856147"/>
                    <a:pt x="505515" y="855098"/>
                  </a:cubicBezTo>
                  <a:lnTo>
                    <a:pt x="482099" y="827786"/>
                  </a:lnTo>
                  <a:cubicBezTo>
                    <a:pt x="477903" y="822885"/>
                    <a:pt x="483297" y="815693"/>
                    <a:pt x="489183" y="818390"/>
                  </a:cubicBezTo>
                  <a:lnTo>
                    <a:pt x="496311" y="821643"/>
                  </a:lnTo>
                  <a:cubicBezTo>
                    <a:pt x="507399" y="826716"/>
                    <a:pt x="515297" y="836904"/>
                    <a:pt x="517438" y="848891"/>
                  </a:cubicBezTo>
                  <a:lnTo>
                    <a:pt x="522125" y="875090"/>
                  </a:lnTo>
                  <a:cubicBezTo>
                    <a:pt x="523174" y="880955"/>
                    <a:pt x="531650" y="880698"/>
                    <a:pt x="532357" y="874790"/>
                  </a:cubicBezTo>
                  <a:lnTo>
                    <a:pt x="536230" y="842598"/>
                  </a:lnTo>
                  <a:cubicBezTo>
                    <a:pt x="536573" y="839773"/>
                    <a:pt x="537836" y="837161"/>
                    <a:pt x="539848" y="835149"/>
                  </a:cubicBezTo>
                  <a:lnTo>
                    <a:pt x="544942" y="830055"/>
                  </a:lnTo>
                  <a:cubicBezTo>
                    <a:pt x="551256" y="823741"/>
                    <a:pt x="561916" y="825753"/>
                    <a:pt x="565491" y="833929"/>
                  </a:cubicBezTo>
                  <a:lnTo>
                    <a:pt x="565491" y="833929"/>
                  </a:lnTo>
                  <a:cubicBezTo>
                    <a:pt x="567075" y="837547"/>
                    <a:pt x="566882" y="841678"/>
                    <a:pt x="564977" y="845124"/>
                  </a:cubicBezTo>
                  <a:lnTo>
                    <a:pt x="541903" y="886884"/>
                  </a:lnTo>
                  <a:cubicBezTo>
                    <a:pt x="539463" y="891315"/>
                    <a:pt x="538114" y="896259"/>
                    <a:pt x="537986" y="901311"/>
                  </a:cubicBezTo>
                  <a:lnTo>
                    <a:pt x="537429" y="923272"/>
                  </a:lnTo>
                  <a:cubicBezTo>
                    <a:pt x="537237" y="930913"/>
                    <a:pt x="547211" y="933931"/>
                    <a:pt x="551299" y="927488"/>
                  </a:cubicBezTo>
                  <a:lnTo>
                    <a:pt x="558534" y="916080"/>
                  </a:lnTo>
                  <a:cubicBezTo>
                    <a:pt x="560140" y="913554"/>
                    <a:pt x="564014" y="915566"/>
                    <a:pt x="562858" y="918327"/>
                  </a:cubicBezTo>
                  <a:lnTo>
                    <a:pt x="557507" y="931277"/>
                  </a:lnTo>
                  <a:cubicBezTo>
                    <a:pt x="556929" y="932668"/>
                    <a:pt x="556608" y="934167"/>
                    <a:pt x="556565" y="935665"/>
                  </a:cubicBezTo>
                  <a:lnTo>
                    <a:pt x="555580" y="964176"/>
                  </a:lnTo>
                  <a:cubicBezTo>
                    <a:pt x="555366" y="970212"/>
                    <a:pt x="559476" y="975541"/>
                    <a:pt x="565362" y="976911"/>
                  </a:cubicBezTo>
                  <a:lnTo>
                    <a:pt x="565362" y="976911"/>
                  </a:lnTo>
                  <a:cubicBezTo>
                    <a:pt x="570392" y="978067"/>
                    <a:pt x="574202" y="982177"/>
                    <a:pt x="574994" y="987292"/>
                  </a:cubicBezTo>
                  <a:lnTo>
                    <a:pt x="580153" y="1020769"/>
                  </a:lnTo>
                  <a:cubicBezTo>
                    <a:pt x="581480" y="1029395"/>
                    <a:pt x="579339" y="1038192"/>
                    <a:pt x="574202" y="1045256"/>
                  </a:cubicBezTo>
                  <a:lnTo>
                    <a:pt x="554446" y="1072397"/>
                  </a:lnTo>
                  <a:cubicBezTo>
                    <a:pt x="550336" y="1078048"/>
                    <a:pt x="548110" y="1084854"/>
                    <a:pt x="548110" y="1091853"/>
                  </a:cubicBezTo>
                  <a:lnTo>
                    <a:pt x="548110" y="1125245"/>
                  </a:lnTo>
                  <a:cubicBezTo>
                    <a:pt x="548110" y="1135861"/>
                    <a:pt x="543016" y="1145836"/>
                    <a:pt x="534390" y="1152064"/>
                  </a:cubicBezTo>
                  <a:lnTo>
                    <a:pt x="527969" y="1156709"/>
                  </a:lnTo>
                  <a:cubicBezTo>
                    <a:pt x="524608" y="1159128"/>
                    <a:pt x="522831" y="1163173"/>
                    <a:pt x="523324" y="1167283"/>
                  </a:cubicBezTo>
                  <a:lnTo>
                    <a:pt x="525828" y="1188195"/>
                  </a:lnTo>
                  <a:cubicBezTo>
                    <a:pt x="526406" y="1192968"/>
                    <a:pt x="523923" y="1197570"/>
                    <a:pt x="519621" y="1199732"/>
                  </a:cubicBezTo>
                  <a:lnTo>
                    <a:pt x="518807" y="1200139"/>
                  </a:lnTo>
                  <a:cubicBezTo>
                    <a:pt x="512557" y="1203264"/>
                    <a:pt x="510566" y="1211248"/>
                    <a:pt x="514634" y="1216920"/>
                  </a:cubicBezTo>
                  <a:lnTo>
                    <a:pt x="519985" y="1224412"/>
                  </a:lnTo>
                  <a:cubicBezTo>
                    <a:pt x="524201" y="1230319"/>
                    <a:pt x="521890" y="1238624"/>
                    <a:pt x="515212" y="1241471"/>
                  </a:cubicBezTo>
                  <a:lnTo>
                    <a:pt x="515212" y="1241471"/>
                  </a:lnTo>
                  <a:cubicBezTo>
                    <a:pt x="511038" y="1243269"/>
                    <a:pt x="508319" y="1247379"/>
                    <a:pt x="508319" y="1251938"/>
                  </a:cubicBezTo>
                  <a:lnTo>
                    <a:pt x="508319" y="1275504"/>
                  </a:lnTo>
                  <a:cubicBezTo>
                    <a:pt x="508319" y="1280834"/>
                    <a:pt x="505301" y="1285714"/>
                    <a:pt x="500549" y="1288090"/>
                  </a:cubicBezTo>
                  <a:lnTo>
                    <a:pt x="497360" y="1289674"/>
                  </a:lnTo>
                  <a:cubicBezTo>
                    <a:pt x="493529" y="1291600"/>
                    <a:pt x="490767" y="1295153"/>
                    <a:pt x="489890" y="1299370"/>
                  </a:cubicBezTo>
                  <a:lnTo>
                    <a:pt x="488713" y="1304999"/>
                  </a:lnTo>
                  <a:cubicBezTo>
                    <a:pt x="487043" y="1312962"/>
                    <a:pt x="492437" y="1320689"/>
                    <a:pt x="500485" y="1321823"/>
                  </a:cubicBezTo>
                  <a:lnTo>
                    <a:pt x="500485" y="1321823"/>
                  </a:lnTo>
                  <a:cubicBezTo>
                    <a:pt x="503717" y="1322294"/>
                    <a:pt x="507014" y="1321609"/>
                    <a:pt x="509818" y="1319897"/>
                  </a:cubicBezTo>
                  <a:lnTo>
                    <a:pt x="516988" y="1315509"/>
                  </a:lnTo>
                  <a:cubicBezTo>
                    <a:pt x="524373" y="1310993"/>
                    <a:pt x="534048" y="1314161"/>
                    <a:pt x="537344" y="1322166"/>
                  </a:cubicBezTo>
                  <a:lnTo>
                    <a:pt x="538414" y="1324756"/>
                  </a:lnTo>
                  <a:cubicBezTo>
                    <a:pt x="540062" y="1328737"/>
                    <a:pt x="539784" y="1333253"/>
                    <a:pt x="537665" y="1337021"/>
                  </a:cubicBezTo>
                  <a:lnTo>
                    <a:pt x="535439" y="1341002"/>
                  </a:lnTo>
                  <a:cubicBezTo>
                    <a:pt x="532613" y="1346032"/>
                    <a:pt x="536980" y="1352046"/>
                    <a:pt x="542652" y="1350934"/>
                  </a:cubicBezTo>
                  <a:lnTo>
                    <a:pt x="546719" y="1350120"/>
                  </a:lnTo>
                  <a:cubicBezTo>
                    <a:pt x="548538" y="1349756"/>
                    <a:pt x="550422" y="1350163"/>
                    <a:pt x="551942" y="1351233"/>
                  </a:cubicBezTo>
                  <a:lnTo>
                    <a:pt x="561638" y="1358083"/>
                  </a:lnTo>
                  <a:cubicBezTo>
                    <a:pt x="565576" y="1360865"/>
                    <a:pt x="570820" y="1357077"/>
                    <a:pt x="569407" y="1352453"/>
                  </a:cubicBezTo>
                  <a:lnTo>
                    <a:pt x="564999" y="1337941"/>
                  </a:lnTo>
                  <a:cubicBezTo>
                    <a:pt x="564185" y="1335287"/>
                    <a:pt x="563757" y="1332526"/>
                    <a:pt x="563693" y="1329743"/>
                  </a:cubicBezTo>
                  <a:lnTo>
                    <a:pt x="562601" y="1278330"/>
                  </a:lnTo>
                  <a:cubicBezTo>
                    <a:pt x="562451" y="1271116"/>
                    <a:pt x="564849" y="1264095"/>
                    <a:pt x="569407" y="1258509"/>
                  </a:cubicBezTo>
                  <a:lnTo>
                    <a:pt x="574416" y="1252323"/>
                  </a:lnTo>
                  <a:cubicBezTo>
                    <a:pt x="578569" y="1247207"/>
                    <a:pt x="580966" y="1240872"/>
                    <a:pt x="581201" y="1234279"/>
                  </a:cubicBezTo>
                  <a:lnTo>
                    <a:pt x="582850" y="1189522"/>
                  </a:lnTo>
                  <a:cubicBezTo>
                    <a:pt x="583149" y="1181217"/>
                    <a:pt x="593209" y="1177279"/>
                    <a:pt x="599074" y="1183144"/>
                  </a:cubicBezTo>
                  <a:lnTo>
                    <a:pt x="603505" y="1187574"/>
                  </a:lnTo>
                  <a:cubicBezTo>
                    <a:pt x="608492" y="1192562"/>
                    <a:pt x="617054" y="1189351"/>
                    <a:pt x="617525" y="1182309"/>
                  </a:cubicBezTo>
                  <a:lnTo>
                    <a:pt x="618723" y="1164415"/>
                  </a:lnTo>
                  <a:cubicBezTo>
                    <a:pt x="619002" y="1160091"/>
                    <a:pt x="617910" y="1155810"/>
                    <a:pt x="615599" y="1152150"/>
                  </a:cubicBezTo>
                  <a:lnTo>
                    <a:pt x="609884" y="1143181"/>
                  </a:lnTo>
                  <a:cubicBezTo>
                    <a:pt x="603976" y="1133913"/>
                    <a:pt x="606523" y="1121606"/>
                    <a:pt x="615641" y="1115441"/>
                  </a:cubicBezTo>
                  <a:lnTo>
                    <a:pt x="629811" y="1105873"/>
                  </a:lnTo>
                  <a:cubicBezTo>
                    <a:pt x="638030" y="1100308"/>
                    <a:pt x="637581" y="1088086"/>
                    <a:pt x="628998" y="1083120"/>
                  </a:cubicBezTo>
                  <a:lnTo>
                    <a:pt x="620222" y="1078048"/>
                  </a:lnTo>
                  <a:cubicBezTo>
                    <a:pt x="614528" y="1074773"/>
                    <a:pt x="611660" y="1068159"/>
                    <a:pt x="613116" y="1061759"/>
                  </a:cubicBezTo>
                  <a:lnTo>
                    <a:pt x="616626" y="1046348"/>
                  </a:lnTo>
                  <a:cubicBezTo>
                    <a:pt x="617397" y="1042987"/>
                    <a:pt x="617739" y="1039541"/>
                    <a:pt x="617632" y="1036073"/>
                  </a:cubicBezTo>
                  <a:lnTo>
                    <a:pt x="616690" y="999878"/>
                  </a:lnTo>
                  <a:cubicBezTo>
                    <a:pt x="616540" y="993864"/>
                    <a:pt x="622512" y="989604"/>
                    <a:pt x="628142" y="991723"/>
                  </a:cubicBezTo>
                  <a:lnTo>
                    <a:pt x="628142" y="991723"/>
                  </a:lnTo>
                  <a:cubicBezTo>
                    <a:pt x="633536" y="993757"/>
                    <a:pt x="639336" y="989904"/>
                    <a:pt x="639593" y="984146"/>
                  </a:cubicBezTo>
                  <a:lnTo>
                    <a:pt x="640214" y="969698"/>
                  </a:lnTo>
                  <a:cubicBezTo>
                    <a:pt x="640385" y="965845"/>
                    <a:pt x="643125" y="962592"/>
                    <a:pt x="646914" y="961778"/>
                  </a:cubicBezTo>
                  <a:lnTo>
                    <a:pt x="653249" y="960430"/>
                  </a:lnTo>
                  <a:cubicBezTo>
                    <a:pt x="657359" y="959552"/>
                    <a:pt x="661490" y="961800"/>
                    <a:pt x="662967" y="965738"/>
                  </a:cubicBezTo>
                  <a:lnTo>
                    <a:pt x="672492" y="991103"/>
                  </a:lnTo>
                  <a:cubicBezTo>
                    <a:pt x="672963" y="992322"/>
                    <a:pt x="673691" y="993436"/>
                    <a:pt x="674654" y="994335"/>
                  </a:cubicBezTo>
                  <a:lnTo>
                    <a:pt x="698947" y="1016831"/>
                  </a:lnTo>
                  <a:cubicBezTo>
                    <a:pt x="704085" y="1021583"/>
                    <a:pt x="712454" y="1018372"/>
                    <a:pt x="713096" y="1011394"/>
                  </a:cubicBezTo>
                  <a:lnTo>
                    <a:pt x="715322" y="986843"/>
                  </a:lnTo>
                  <a:cubicBezTo>
                    <a:pt x="715622" y="983632"/>
                    <a:pt x="717719" y="980871"/>
                    <a:pt x="720716" y="979715"/>
                  </a:cubicBezTo>
                  <a:lnTo>
                    <a:pt x="736662" y="973636"/>
                  </a:lnTo>
                  <a:cubicBezTo>
                    <a:pt x="741650" y="971731"/>
                    <a:pt x="744218" y="966209"/>
                    <a:pt x="742463" y="961179"/>
                  </a:cubicBezTo>
                  <a:lnTo>
                    <a:pt x="736555" y="944184"/>
                  </a:lnTo>
                  <a:cubicBezTo>
                    <a:pt x="735186" y="940224"/>
                    <a:pt x="731440" y="937570"/>
                    <a:pt x="727244" y="937570"/>
                  </a:cubicBezTo>
                  <a:lnTo>
                    <a:pt x="715515" y="937570"/>
                  </a:lnTo>
                  <a:cubicBezTo>
                    <a:pt x="709607" y="937570"/>
                    <a:pt x="705027" y="932411"/>
                    <a:pt x="705712" y="926547"/>
                  </a:cubicBezTo>
                  <a:lnTo>
                    <a:pt x="705712" y="926547"/>
                  </a:lnTo>
                  <a:cubicBezTo>
                    <a:pt x="706482" y="919997"/>
                    <a:pt x="700724" y="914539"/>
                    <a:pt x="694239" y="915673"/>
                  </a:cubicBezTo>
                  <a:lnTo>
                    <a:pt x="676644" y="918734"/>
                  </a:lnTo>
                  <a:cubicBezTo>
                    <a:pt x="675296" y="918969"/>
                    <a:pt x="674011" y="919483"/>
                    <a:pt x="672856" y="920254"/>
                  </a:cubicBezTo>
                  <a:lnTo>
                    <a:pt x="672299" y="920617"/>
                  </a:lnTo>
                  <a:cubicBezTo>
                    <a:pt x="665856" y="924898"/>
                    <a:pt x="657230" y="920468"/>
                    <a:pt x="656974" y="912741"/>
                  </a:cubicBezTo>
                  <a:lnTo>
                    <a:pt x="656631" y="902424"/>
                  </a:lnTo>
                  <a:cubicBezTo>
                    <a:pt x="656438" y="896195"/>
                    <a:pt x="648990" y="893113"/>
                    <a:pt x="644452" y="897372"/>
                  </a:cubicBezTo>
                  <a:cubicBezTo>
                    <a:pt x="639529" y="901996"/>
                    <a:pt x="633536" y="907646"/>
                    <a:pt x="627435" y="913426"/>
                  </a:cubicBezTo>
                  <a:cubicBezTo>
                    <a:pt x="624160" y="916529"/>
                    <a:pt x="619131" y="912462"/>
                    <a:pt x="621485" y="908610"/>
                  </a:cubicBezTo>
                  <a:lnTo>
                    <a:pt x="631994" y="891379"/>
                  </a:lnTo>
                  <a:cubicBezTo>
                    <a:pt x="635783" y="885150"/>
                    <a:pt x="630368" y="877402"/>
                    <a:pt x="623219" y="878836"/>
                  </a:cubicBezTo>
                  <a:lnTo>
                    <a:pt x="623219" y="878836"/>
                  </a:lnTo>
                  <a:cubicBezTo>
                    <a:pt x="620094" y="879457"/>
                    <a:pt x="618488" y="875219"/>
                    <a:pt x="621250" y="873635"/>
                  </a:cubicBezTo>
                  <a:lnTo>
                    <a:pt x="625059" y="871430"/>
                  </a:lnTo>
                  <a:cubicBezTo>
                    <a:pt x="632187" y="867320"/>
                    <a:pt x="631160" y="856725"/>
                    <a:pt x="623369" y="854050"/>
                  </a:cubicBezTo>
                  <a:lnTo>
                    <a:pt x="608921" y="849105"/>
                  </a:lnTo>
                  <a:cubicBezTo>
                    <a:pt x="605239" y="847842"/>
                    <a:pt x="606138" y="842405"/>
                    <a:pt x="610034" y="842405"/>
                  </a:cubicBezTo>
                  <a:lnTo>
                    <a:pt x="617032" y="842405"/>
                  </a:lnTo>
                  <a:cubicBezTo>
                    <a:pt x="623475" y="842405"/>
                    <a:pt x="628505" y="836797"/>
                    <a:pt x="627799" y="830376"/>
                  </a:cubicBezTo>
                  <a:lnTo>
                    <a:pt x="627029" y="823505"/>
                  </a:lnTo>
                  <a:cubicBezTo>
                    <a:pt x="626579" y="819417"/>
                    <a:pt x="623839" y="815928"/>
                    <a:pt x="619965" y="814537"/>
                  </a:cubicBezTo>
                  <a:lnTo>
                    <a:pt x="616883" y="813424"/>
                  </a:lnTo>
                  <a:cubicBezTo>
                    <a:pt x="613073" y="812032"/>
                    <a:pt x="610355" y="808629"/>
                    <a:pt x="609841" y="804584"/>
                  </a:cubicBezTo>
                  <a:lnTo>
                    <a:pt x="609841" y="804584"/>
                  </a:lnTo>
                  <a:cubicBezTo>
                    <a:pt x="608878" y="796899"/>
                    <a:pt x="616048" y="790735"/>
                    <a:pt x="623497" y="792811"/>
                  </a:cubicBezTo>
                  <a:lnTo>
                    <a:pt x="636639" y="796493"/>
                  </a:lnTo>
                  <a:cubicBezTo>
                    <a:pt x="640556" y="797584"/>
                    <a:pt x="643232" y="801245"/>
                    <a:pt x="643082" y="805311"/>
                  </a:cubicBezTo>
                  <a:lnTo>
                    <a:pt x="642568" y="820444"/>
                  </a:lnTo>
                  <a:cubicBezTo>
                    <a:pt x="642311" y="827979"/>
                    <a:pt x="650980" y="832367"/>
                    <a:pt x="656888" y="827679"/>
                  </a:cubicBezTo>
                  <a:lnTo>
                    <a:pt x="680133" y="809250"/>
                  </a:lnTo>
                  <a:cubicBezTo>
                    <a:pt x="682038" y="807752"/>
                    <a:pt x="683280" y="805568"/>
                    <a:pt x="683622" y="803150"/>
                  </a:cubicBezTo>
                  <a:lnTo>
                    <a:pt x="684907" y="794138"/>
                  </a:lnTo>
                  <a:cubicBezTo>
                    <a:pt x="685955" y="786732"/>
                    <a:pt x="678442" y="781082"/>
                    <a:pt x="671614" y="784142"/>
                  </a:cubicBezTo>
                  <a:lnTo>
                    <a:pt x="671614" y="784142"/>
                  </a:lnTo>
                  <a:cubicBezTo>
                    <a:pt x="665514" y="786882"/>
                    <a:pt x="658579" y="782644"/>
                    <a:pt x="658236" y="775966"/>
                  </a:cubicBezTo>
                  <a:lnTo>
                    <a:pt x="657744" y="765991"/>
                  </a:lnTo>
                  <a:cubicBezTo>
                    <a:pt x="657594" y="763123"/>
                    <a:pt x="658771" y="760319"/>
                    <a:pt x="660933" y="758414"/>
                  </a:cubicBezTo>
                  <a:lnTo>
                    <a:pt x="691477" y="731359"/>
                  </a:lnTo>
                  <a:cubicBezTo>
                    <a:pt x="696978" y="726500"/>
                    <a:pt x="693532" y="717403"/>
                    <a:pt x="686190" y="717403"/>
                  </a:cubicBezTo>
                  <a:lnTo>
                    <a:pt x="668617" y="717403"/>
                  </a:lnTo>
                  <a:cubicBezTo>
                    <a:pt x="666926" y="717403"/>
                    <a:pt x="665257" y="716975"/>
                    <a:pt x="663780" y="716140"/>
                  </a:cubicBezTo>
                  <a:lnTo>
                    <a:pt x="647748" y="707129"/>
                  </a:lnTo>
                  <a:cubicBezTo>
                    <a:pt x="644965" y="705567"/>
                    <a:pt x="643103" y="702741"/>
                    <a:pt x="642761" y="699552"/>
                  </a:cubicBezTo>
                  <a:lnTo>
                    <a:pt x="642654" y="698546"/>
                  </a:lnTo>
                  <a:cubicBezTo>
                    <a:pt x="641776" y="690220"/>
                    <a:pt x="651002" y="684654"/>
                    <a:pt x="657958" y="689299"/>
                  </a:cubicBezTo>
                  <a:lnTo>
                    <a:pt x="659499" y="690327"/>
                  </a:lnTo>
                  <a:cubicBezTo>
                    <a:pt x="660976" y="691311"/>
                    <a:pt x="662710" y="691889"/>
                    <a:pt x="664487" y="691975"/>
                  </a:cubicBezTo>
                  <a:lnTo>
                    <a:pt x="684778" y="692981"/>
                  </a:lnTo>
                  <a:cubicBezTo>
                    <a:pt x="688139" y="693152"/>
                    <a:pt x="691349" y="691589"/>
                    <a:pt x="693297" y="688850"/>
                  </a:cubicBezTo>
                  <a:lnTo>
                    <a:pt x="709286" y="666460"/>
                  </a:lnTo>
                  <a:cubicBezTo>
                    <a:pt x="710677" y="664491"/>
                    <a:pt x="711319" y="662094"/>
                    <a:pt x="711063" y="659697"/>
                  </a:cubicBezTo>
                  <a:lnTo>
                    <a:pt x="708002" y="630116"/>
                  </a:lnTo>
                  <a:cubicBezTo>
                    <a:pt x="707552" y="625728"/>
                    <a:pt x="703678" y="622517"/>
                    <a:pt x="699290" y="622881"/>
                  </a:cubicBezTo>
                  <a:lnTo>
                    <a:pt x="694881" y="623245"/>
                  </a:lnTo>
                  <a:cubicBezTo>
                    <a:pt x="691970" y="623480"/>
                    <a:pt x="689401" y="625300"/>
                    <a:pt x="688181" y="627954"/>
                  </a:cubicBezTo>
                  <a:lnTo>
                    <a:pt x="681974" y="641631"/>
                  </a:lnTo>
                  <a:cubicBezTo>
                    <a:pt x="679341" y="647411"/>
                    <a:pt x="671400" y="648053"/>
                    <a:pt x="667868" y="642766"/>
                  </a:cubicBezTo>
                  <a:close/>
                  <a:moveTo>
                    <a:pt x="21410" y="945447"/>
                  </a:moveTo>
                  <a:lnTo>
                    <a:pt x="32412" y="944291"/>
                  </a:lnTo>
                  <a:cubicBezTo>
                    <a:pt x="37784" y="943734"/>
                    <a:pt x="43071" y="946089"/>
                    <a:pt x="46217" y="950498"/>
                  </a:cubicBezTo>
                  <a:lnTo>
                    <a:pt x="51291" y="957604"/>
                  </a:lnTo>
                  <a:cubicBezTo>
                    <a:pt x="53859" y="961179"/>
                    <a:pt x="54715" y="965717"/>
                    <a:pt x="53645" y="969976"/>
                  </a:cubicBezTo>
                  <a:lnTo>
                    <a:pt x="49600" y="986201"/>
                  </a:lnTo>
                  <a:cubicBezTo>
                    <a:pt x="46967" y="996775"/>
                    <a:pt x="34295" y="1001098"/>
                    <a:pt x="25733" y="994377"/>
                  </a:cubicBezTo>
                  <a:lnTo>
                    <a:pt x="25733" y="994377"/>
                  </a:lnTo>
                  <a:cubicBezTo>
                    <a:pt x="24642" y="993521"/>
                    <a:pt x="23422" y="992815"/>
                    <a:pt x="22137" y="992280"/>
                  </a:cubicBezTo>
                  <a:lnTo>
                    <a:pt x="9338" y="987036"/>
                  </a:lnTo>
                  <a:cubicBezTo>
                    <a:pt x="711" y="983504"/>
                    <a:pt x="-2649" y="973058"/>
                    <a:pt x="2295" y="965160"/>
                  </a:cubicBezTo>
                  <a:lnTo>
                    <a:pt x="10279" y="952403"/>
                  </a:lnTo>
                  <a:cubicBezTo>
                    <a:pt x="12720" y="948486"/>
                    <a:pt x="16851" y="945918"/>
                    <a:pt x="21452" y="945425"/>
                  </a:cubicBezTo>
                  <a:close/>
                  <a:moveTo>
                    <a:pt x="337682" y="1782277"/>
                  </a:moveTo>
                  <a:lnTo>
                    <a:pt x="333744" y="1785209"/>
                  </a:lnTo>
                  <a:cubicBezTo>
                    <a:pt x="332503" y="1786130"/>
                    <a:pt x="331860" y="1787649"/>
                    <a:pt x="332053" y="1789190"/>
                  </a:cubicBezTo>
                  <a:lnTo>
                    <a:pt x="333466" y="1800192"/>
                  </a:lnTo>
                  <a:cubicBezTo>
                    <a:pt x="334065" y="1804966"/>
                    <a:pt x="332674" y="1809760"/>
                    <a:pt x="329592" y="1813463"/>
                  </a:cubicBezTo>
                  <a:lnTo>
                    <a:pt x="308723" y="1838506"/>
                  </a:lnTo>
                  <a:cubicBezTo>
                    <a:pt x="306325" y="1841375"/>
                    <a:pt x="301659" y="1840026"/>
                    <a:pt x="301167" y="1836323"/>
                  </a:cubicBezTo>
                  <a:lnTo>
                    <a:pt x="298748" y="1818258"/>
                  </a:lnTo>
                  <a:cubicBezTo>
                    <a:pt x="298384" y="1815518"/>
                    <a:pt x="298855" y="1812735"/>
                    <a:pt x="300075" y="1810274"/>
                  </a:cubicBezTo>
                  <a:lnTo>
                    <a:pt x="313817" y="1782790"/>
                  </a:lnTo>
                  <a:cubicBezTo>
                    <a:pt x="316000" y="1778403"/>
                    <a:pt x="320345" y="1775513"/>
                    <a:pt x="325225" y="1775192"/>
                  </a:cubicBezTo>
                  <a:lnTo>
                    <a:pt x="334793" y="1774550"/>
                  </a:lnTo>
                  <a:cubicBezTo>
                    <a:pt x="339053" y="1774272"/>
                    <a:pt x="341064" y="1779708"/>
                    <a:pt x="337640" y="1782277"/>
                  </a:cubicBez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  <p:sp>
          <p:nvSpPr>
            <p:cNvPr id="1047" name="Freeform: Shape 734">
              <a:extLst>
                <a:ext uri="{FF2B5EF4-FFF2-40B4-BE49-F238E27FC236}">
                  <a16:creationId xmlns:a16="http://schemas.microsoft.com/office/drawing/2014/main" id="{A4CBBD17-3AB9-428E-B36A-567E1EF7018F}"/>
                </a:ext>
              </a:extLst>
            </p:cNvPr>
            <p:cNvSpPr/>
            <p:nvPr/>
          </p:nvSpPr>
          <p:spPr>
            <a:xfrm>
              <a:off x="3806709" y="6219846"/>
              <a:ext cx="20679" cy="22916"/>
            </a:xfrm>
            <a:custGeom>
              <a:avLst/>
              <a:gdLst>
                <a:gd name="connsiteX0" fmla="*/ 21461 w 22466"/>
                <a:gd name="connsiteY0" fmla="*/ 24019 h 24896"/>
                <a:gd name="connsiteX1" fmla="*/ 19257 w 22466"/>
                <a:gd name="connsiteY1" fmla="*/ 24897 h 24896"/>
                <a:gd name="connsiteX2" fmla="*/ 16924 w 22466"/>
                <a:gd name="connsiteY2" fmla="*/ 23891 h 24896"/>
                <a:gd name="connsiteX3" fmla="*/ 8362 w 22466"/>
                <a:gd name="connsiteY3" fmla="*/ 14837 h 24896"/>
                <a:gd name="connsiteX4" fmla="*/ 870 w 22466"/>
                <a:gd name="connsiteY4" fmla="*/ 3299 h 24896"/>
                <a:gd name="connsiteX5" fmla="*/ 528 w 22466"/>
                <a:gd name="connsiteY5" fmla="*/ 2957 h 24896"/>
                <a:gd name="connsiteX6" fmla="*/ 2818 w 22466"/>
                <a:gd name="connsiteY6" fmla="*/ 410 h 24896"/>
                <a:gd name="connsiteX7" fmla="*/ 6393 w 22466"/>
                <a:gd name="connsiteY7" fmla="*/ 3364 h 24896"/>
                <a:gd name="connsiteX8" fmla="*/ 21590 w 22466"/>
                <a:gd name="connsiteY8" fmla="*/ 19481 h 24896"/>
                <a:gd name="connsiteX9" fmla="*/ 21461 w 22466"/>
                <a:gd name="connsiteY9" fmla="*/ 24019 h 2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66" h="24896">
                  <a:moveTo>
                    <a:pt x="21461" y="24019"/>
                  </a:moveTo>
                  <a:cubicBezTo>
                    <a:pt x="20841" y="24619"/>
                    <a:pt x="20049" y="24897"/>
                    <a:pt x="19257" y="24897"/>
                  </a:cubicBezTo>
                  <a:cubicBezTo>
                    <a:pt x="18400" y="24897"/>
                    <a:pt x="17566" y="24554"/>
                    <a:pt x="16924" y="23891"/>
                  </a:cubicBezTo>
                  <a:cubicBezTo>
                    <a:pt x="16346" y="23270"/>
                    <a:pt x="13156" y="19909"/>
                    <a:pt x="8362" y="14837"/>
                  </a:cubicBezTo>
                  <a:cubicBezTo>
                    <a:pt x="6756" y="10599"/>
                    <a:pt x="4231" y="6660"/>
                    <a:pt x="870" y="3299"/>
                  </a:cubicBezTo>
                  <a:lnTo>
                    <a:pt x="528" y="2957"/>
                  </a:lnTo>
                  <a:cubicBezTo>
                    <a:pt x="-1013" y="1416"/>
                    <a:pt x="1149" y="-960"/>
                    <a:pt x="2818" y="410"/>
                  </a:cubicBezTo>
                  <a:lnTo>
                    <a:pt x="6393" y="3364"/>
                  </a:lnTo>
                  <a:cubicBezTo>
                    <a:pt x="15190" y="12718"/>
                    <a:pt x="21376" y="19267"/>
                    <a:pt x="21590" y="19481"/>
                  </a:cubicBezTo>
                  <a:cubicBezTo>
                    <a:pt x="22810" y="20766"/>
                    <a:pt x="22746" y="22799"/>
                    <a:pt x="21461" y="24019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b" anchorCtr="0"/>
            <a:lstStyle/>
            <a:p>
              <a:endParaRPr lang="en-US" sz="20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BD1B18-BF4F-9C2B-8992-46A6B01E9063}"/>
              </a:ext>
            </a:extLst>
          </p:cNvPr>
          <p:cNvSpPr txBox="1"/>
          <p:nvPr/>
        </p:nvSpPr>
        <p:spPr>
          <a:xfrm>
            <a:off x="653143" y="786314"/>
            <a:ext cx="3170712" cy="369332"/>
          </a:xfrm>
          <a:prstGeom prst="rect">
            <a:avLst/>
          </a:prstGeom>
          <a:solidFill>
            <a:srgbClr val="3057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Scotland – Support Groups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D71BAF-1965-009F-B55F-47D93DD05BEC}"/>
              </a:ext>
            </a:extLst>
          </p:cNvPr>
          <p:cNvGrpSpPr/>
          <p:nvPr/>
        </p:nvGrpSpPr>
        <p:grpSpPr>
          <a:xfrm>
            <a:off x="674485" y="2136127"/>
            <a:ext cx="5207067" cy="1124802"/>
            <a:chOff x="674485" y="1693075"/>
            <a:chExt cx="5207067" cy="112480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5BD9551-2B34-857D-26A1-47F4C3495094}"/>
                </a:ext>
              </a:extLst>
            </p:cNvPr>
            <p:cNvSpPr/>
            <p:nvPr/>
          </p:nvSpPr>
          <p:spPr>
            <a:xfrm>
              <a:off x="693793" y="1931697"/>
              <a:ext cx="5187759" cy="886180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0CBD3B4-0DCE-C138-9F21-1B3B0E9DA460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5" name="TextBox 14">
              <a:hlinkClick r:id="rId2"/>
              <a:extLst>
                <a:ext uri="{FF2B5EF4-FFF2-40B4-BE49-F238E27FC236}">
                  <a16:creationId xmlns:a16="http://schemas.microsoft.com/office/drawing/2014/main" id="{D9A5A079-00BB-B29A-135D-39B527C74458}"/>
                </a:ext>
              </a:extLst>
            </p:cNvPr>
            <p:cNvSpPr txBox="1"/>
            <p:nvPr/>
          </p:nvSpPr>
          <p:spPr>
            <a:xfrm>
              <a:off x="674485" y="1693075"/>
              <a:ext cx="3149370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Fife Fibromyalgia Support Group (Coaltown of </a:t>
              </a:r>
              <a:r>
                <a:rPr lang="en-US" sz="1000" dirty="0" err="1"/>
                <a:t>Wemyss</a:t>
              </a:r>
              <a:r>
                <a:rPr lang="en-US" sz="1000" dirty="0"/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AA102A-B51F-A76F-1884-12D7E4C9EF82}"/>
              </a:ext>
            </a:extLst>
          </p:cNvPr>
          <p:cNvGrpSpPr/>
          <p:nvPr/>
        </p:nvGrpSpPr>
        <p:grpSpPr>
          <a:xfrm>
            <a:off x="674485" y="1624608"/>
            <a:ext cx="5075369" cy="946176"/>
            <a:chOff x="674485" y="1693075"/>
            <a:chExt cx="5075369" cy="94617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75C013-B3D7-80C7-A3FF-28131FFF8512}"/>
                </a:ext>
              </a:extLst>
            </p:cNvPr>
            <p:cNvSpPr/>
            <p:nvPr/>
          </p:nvSpPr>
          <p:spPr>
            <a:xfrm>
              <a:off x="693794" y="1931697"/>
              <a:ext cx="5056060" cy="707554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7B5423-33F8-1ABC-6C15-8CBCA13F829B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26" name="TextBox 25">
              <a:hlinkClick r:id="rId3"/>
              <a:extLst>
                <a:ext uri="{FF2B5EF4-FFF2-40B4-BE49-F238E27FC236}">
                  <a16:creationId xmlns:a16="http://schemas.microsoft.com/office/drawing/2014/main" id="{810BE35E-3F4A-2743-99ED-1A73F649709B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Inverness ME / Fibromyalgia / CFS Support Group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16A1C4-9C4E-A230-CE8E-8A604BC7F6B8}"/>
              </a:ext>
            </a:extLst>
          </p:cNvPr>
          <p:cNvGrpSpPr/>
          <p:nvPr/>
        </p:nvGrpSpPr>
        <p:grpSpPr>
          <a:xfrm flipH="1">
            <a:off x="6359775" y="1495566"/>
            <a:ext cx="5207067" cy="859001"/>
            <a:chOff x="674485" y="1693075"/>
            <a:chExt cx="5207067" cy="859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3A5658-683A-295B-7354-D2A02498BB25}"/>
                </a:ext>
              </a:extLst>
            </p:cNvPr>
            <p:cNvSpPr/>
            <p:nvPr/>
          </p:nvSpPr>
          <p:spPr>
            <a:xfrm>
              <a:off x="693793" y="1931697"/>
              <a:ext cx="5187759" cy="620379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61738DB-306D-46A6-A8B8-8DC3404964BA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31" name="TextBox 30">
              <a:hlinkClick r:id="rId4"/>
              <a:extLst>
                <a:ext uri="{FF2B5EF4-FFF2-40B4-BE49-F238E27FC236}">
                  <a16:creationId xmlns:a16="http://schemas.microsoft.com/office/drawing/2014/main" id="{70C8A613-2043-F398-7AC5-B7A2781E1741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Montrose Fibromyalgia Support Group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712354-3FE3-C9FD-7743-3727C0C560BF}"/>
              </a:ext>
            </a:extLst>
          </p:cNvPr>
          <p:cNvGrpSpPr/>
          <p:nvPr/>
        </p:nvGrpSpPr>
        <p:grpSpPr>
          <a:xfrm>
            <a:off x="674485" y="3389827"/>
            <a:ext cx="3968635" cy="765625"/>
            <a:chOff x="674485" y="1693075"/>
            <a:chExt cx="3968635" cy="76562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15ABAF-9EB0-8E3B-DFB2-EF2423DAAC65}"/>
                </a:ext>
              </a:extLst>
            </p:cNvPr>
            <p:cNvSpPr/>
            <p:nvPr/>
          </p:nvSpPr>
          <p:spPr>
            <a:xfrm>
              <a:off x="693793" y="1931698"/>
              <a:ext cx="3949327" cy="527002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D15664-A527-CF7C-23A3-CC7533DABBE4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hlinkClick r:id="rId5"/>
              <a:extLst>
                <a:ext uri="{FF2B5EF4-FFF2-40B4-BE49-F238E27FC236}">
                  <a16:creationId xmlns:a16="http://schemas.microsoft.com/office/drawing/2014/main" id="{92C7A8E6-F235-85F1-9AFC-406783D0F49F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Wigtown FM &amp; Long‑Term Conditions Group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A5489D-D442-CF68-F044-6DE9D36F0357}"/>
              </a:ext>
            </a:extLst>
          </p:cNvPr>
          <p:cNvGrpSpPr/>
          <p:nvPr/>
        </p:nvGrpSpPr>
        <p:grpSpPr>
          <a:xfrm flipH="1">
            <a:off x="5786202" y="2024794"/>
            <a:ext cx="5780640" cy="805521"/>
            <a:chOff x="674485" y="1693075"/>
            <a:chExt cx="5780640" cy="80552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0FBF94-1698-E0B9-9D29-95CFCF7E38A5}"/>
                </a:ext>
              </a:extLst>
            </p:cNvPr>
            <p:cNvSpPr/>
            <p:nvPr/>
          </p:nvSpPr>
          <p:spPr>
            <a:xfrm>
              <a:off x="693793" y="1931697"/>
              <a:ext cx="5761332" cy="566899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CE80CAE-9B70-CB23-DBE1-AD63A82ED3B1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47" name="TextBox 46">
              <a:hlinkClick r:id="rId6"/>
              <a:extLst>
                <a:ext uri="{FF2B5EF4-FFF2-40B4-BE49-F238E27FC236}">
                  <a16:creationId xmlns:a16="http://schemas.microsoft.com/office/drawing/2014/main" id="{89736E76-68A1-AA37-9A15-823E74329D2D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Aberfeldy &amp; Perthshire Fibromyalgia Support Group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A9519A-BF9D-B1D7-01D8-8073C27FA918}"/>
              </a:ext>
            </a:extLst>
          </p:cNvPr>
          <p:cNvGrpSpPr/>
          <p:nvPr/>
        </p:nvGrpSpPr>
        <p:grpSpPr>
          <a:xfrm flipH="1">
            <a:off x="6625484" y="4643332"/>
            <a:ext cx="4941358" cy="529011"/>
            <a:chOff x="674485" y="1495750"/>
            <a:chExt cx="4941358" cy="52901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25E6E9-885F-D413-93FA-7DE62047FB33}"/>
                </a:ext>
              </a:extLst>
            </p:cNvPr>
            <p:cNvSpPr/>
            <p:nvPr/>
          </p:nvSpPr>
          <p:spPr>
            <a:xfrm>
              <a:off x="693796" y="1931699"/>
              <a:ext cx="4922047" cy="93062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EC3C309-F005-8269-9441-C8D484FCA16C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52" name="TextBox 51">
              <a:hlinkClick r:id="rId6"/>
              <a:extLst>
                <a:ext uri="{FF2B5EF4-FFF2-40B4-BE49-F238E27FC236}">
                  <a16:creationId xmlns:a16="http://schemas.microsoft.com/office/drawing/2014/main" id="{F12BF72A-1FB4-5C6B-429E-B469E1E90A54}"/>
                </a:ext>
              </a:extLst>
            </p:cNvPr>
            <p:cNvSpPr txBox="1"/>
            <p:nvPr/>
          </p:nvSpPr>
          <p:spPr>
            <a:xfrm>
              <a:off x="674485" y="1495750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West Lothian Fibromyalgia Support Group</a:t>
              </a:r>
            </a:p>
          </p:txBody>
        </p:sp>
        <p:sp>
          <p:nvSpPr>
            <p:cNvPr id="54" name="TextBox 53">
              <a:hlinkClick r:id="rId7"/>
              <a:extLst>
                <a:ext uri="{FF2B5EF4-FFF2-40B4-BE49-F238E27FC236}">
                  <a16:creationId xmlns:a16="http://schemas.microsoft.com/office/drawing/2014/main" id="{CEAB8925-886D-5159-51AE-01B533795371}"/>
                </a:ext>
              </a:extLst>
            </p:cNvPr>
            <p:cNvSpPr txBox="1"/>
            <p:nvPr/>
          </p:nvSpPr>
          <p:spPr>
            <a:xfrm>
              <a:off x="674485" y="1662279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West Lothian ME Self Help Group (WLMESH)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59CE5D-39DB-10CE-57B7-472572C4629F}"/>
              </a:ext>
            </a:extLst>
          </p:cNvPr>
          <p:cNvGrpSpPr/>
          <p:nvPr/>
        </p:nvGrpSpPr>
        <p:grpSpPr>
          <a:xfrm flipH="1">
            <a:off x="7000251" y="5656696"/>
            <a:ext cx="4566591" cy="399808"/>
            <a:chOff x="674485" y="1557790"/>
            <a:chExt cx="4566591" cy="39980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7AD6AD-CFEF-BCC2-E2D6-84A5B5F3A247}"/>
                </a:ext>
              </a:extLst>
            </p:cNvPr>
            <p:cNvSpPr/>
            <p:nvPr/>
          </p:nvSpPr>
          <p:spPr>
            <a:xfrm flipV="1">
              <a:off x="693795" y="1557790"/>
              <a:ext cx="4547281" cy="373907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F3FE79A-D6F1-E534-875D-30D54276EDBB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66" name="TextBox 65">
              <a:hlinkClick r:id="rId8"/>
              <a:extLst>
                <a:ext uri="{FF2B5EF4-FFF2-40B4-BE49-F238E27FC236}">
                  <a16:creationId xmlns:a16="http://schemas.microsoft.com/office/drawing/2014/main" id="{94816581-2F7F-FC35-CDFA-180D7657C556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Borders ME Group (BMEG)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A6C98D-76CF-5A76-949B-28155D0C519C}"/>
              </a:ext>
            </a:extLst>
          </p:cNvPr>
          <p:cNvGrpSpPr/>
          <p:nvPr/>
        </p:nvGrpSpPr>
        <p:grpSpPr>
          <a:xfrm flipH="1">
            <a:off x="6022080" y="1005235"/>
            <a:ext cx="5544762" cy="1461709"/>
            <a:chOff x="674485" y="1693075"/>
            <a:chExt cx="5544762" cy="1461709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7EF5CA-0E1B-DD28-DD0B-D937A82F95BC}"/>
                </a:ext>
              </a:extLst>
            </p:cNvPr>
            <p:cNvSpPr/>
            <p:nvPr/>
          </p:nvSpPr>
          <p:spPr>
            <a:xfrm>
              <a:off x="693794" y="1931697"/>
              <a:ext cx="5525453" cy="1223087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D2954D8-1581-ACCA-3643-71CE067C7169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71" name="TextBox 70">
              <a:hlinkClick r:id="rId9"/>
              <a:extLst>
                <a:ext uri="{FF2B5EF4-FFF2-40B4-BE49-F238E27FC236}">
                  <a16:creationId xmlns:a16="http://schemas.microsoft.com/office/drawing/2014/main" id="{F306E33D-E882-64CE-071B-4FBFA32C51E5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Pain Association Scotland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94AC30-0AB4-BD80-E225-99BA1ED278E8}"/>
              </a:ext>
            </a:extLst>
          </p:cNvPr>
          <p:cNvGrpSpPr/>
          <p:nvPr/>
        </p:nvGrpSpPr>
        <p:grpSpPr>
          <a:xfrm>
            <a:off x="674485" y="5788506"/>
            <a:ext cx="5450553" cy="462168"/>
            <a:chOff x="674485" y="1495430"/>
            <a:chExt cx="5450553" cy="4621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21C1440-84C1-BAD5-3503-B8C5B4E7AF2D}"/>
                </a:ext>
              </a:extLst>
            </p:cNvPr>
            <p:cNvSpPr/>
            <p:nvPr/>
          </p:nvSpPr>
          <p:spPr>
            <a:xfrm flipV="1">
              <a:off x="693794" y="1635587"/>
              <a:ext cx="5431244" cy="296110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F37544B-8CC7-E62D-0AD1-28C1120617E3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2" name="TextBox 91">
              <a:hlinkClick r:id="rId2"/>
              <a:extLst>
                <a:ext uri="{FF2B5EF4-FFF2-40B4-BE49-F238E27FC236}">
                  <a16:creationId xmlns:a16="http://schemas.microsoft.com/office/drawing/2014/main" id="{96D50061-A178-29F4-2E16-83B4605EB0BB}"/>
                </a:ext>
              </a:extLst>
            </p:cNvPr>
            <p:cNvSpPr txBox="1"/>
            <p:nvPr/>
          </p:nvSpPr>
          <p:spPr>
            <a:xfrm>
              <a:off x="674485" y="1495430"/>
              <a:ext cx="2907487" cy="400110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Thistle Foundation (Lifestyle Management / self‑management courses)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6B1809-C856-78A4-4CDE-AE6F959259B3}"/>
              </a:ext>
            </a:extLst>
          </p:cNvPr>
          <p:cNvGrpSpPr/>
          <p:nvPr/>
        </p:nvGrpSpPr>
        <p:grpSpPr>
          <a:xfrm flipH="1">
            <a:off x="6096000" y="3671092"/>
            <a:ext cx="5470842" cy="1233774"/>
            <a:chOff x="674485" y="1662279"/>
            <a:chExt cx="5470842" cy="123377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EFB880-9C1C-3CEE-12F3-F03EA6FD72B0}"/>
                </a:ext>
              </a:extLst>
            </p:cNvPr>
            <p:cNvSpPr/>
            <p:nvPr/>
          </p:nvSpPr>
          <p:spPr>
            <a:xfrm>
              <a:off x="693795" y="1931698"/>
              <a:ext cx="5451532" cy="964355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115800B-EAEE-A566-611D-E059179B1F06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98" name="TextBox 97">
              <a:hlinkClick r:id="rId10"/>
              <a:extLst>
                <a:ext uri="{FF2B5EF4-FFF2-40B4-BE49-F238E27FC236}">
                  <a16:creationId xmlns:a16="http://schemas.microsoft.com/office/drawing/2014/main" id="{2A9C1AD2-3623-A7B3-F017-B0B081B86B62}"/>
                </a:ext>
              </a:extLst>
            </p:cNvPr>
            <p:cNvSpPr txBox="1"/>
            <p:nvPr/>
          </p:nvSpPr>
          <p:spPr>
            <a:xfrm>
              <a:off x="674485" y="1662279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Versus Arthritis Scotland (Scotland office)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E50D5408-76A7-A118-4BFE-FDC4C47B10C8}"/>
              </a:ext>
            </a:extLst>
          </p:cNvPr>
          <p:cNvGrpSpPr/>
          <p:nvPr/>
        </p:nvGrpSpPr>
        <p:grpSpPr>
          <a:xfrm>
            <a:off x="653784" y="262451"/>
            <a:ext cx="802508" cy="261610"/>
            <a:chOff x="904875" y="343928"/>
            <a:chExt cx="802508" cy="261610"/>
          </a:xfrm>
        </p:grpSpPr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30EA3CEC-D805-3FD3-2C8A-1DEE9BA6B2C8}"/>
                </a:ext>
              </a:extLst>
            </p:cNvPr>
            <p:cNvSpPr/>
            <p:nvPr/>
          </p:nvSpPr>
          <p:spPr>
            <a:xfrm>
              <a:off x="904875" y="398533"/>
              <a:ext cx="152400" cy="1524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BEBC396B-9D3F-7C7E-BEDA-8A17045D10BA}"/>
                </a:ext>
              </a:extLst>
            </p:cNvPr>
            <p:cNvSpPr txBox="1"/>
            <p:nvPr/>
          </p:nvSpPr>
          <p:spPr>
            <a:xfrm>
              <a:off x="1032198" y="343928"/>
              <a:ext cx="675185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ME/CFS</a:t>
              </a:r>
              <a:endParaRPr lang="en-US" sz="1100" kern="1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A3BC6D49-4CE2-461A-24BB-F86923FEF546}"/>
              </a:ext>
            </a:extLst>
          </p:cNvPr>
          <p:cNvGrpSpPr/>
          <p:nvPr/>
        </p:nvGrpSpPr>
        <p:grpSpPr>
          <a:xfrm>
            <a:off x="1857021" y="258309"/>
            <a:ext cx="1058477" cy="261610"/>
            <a:chOff x="2604135" y="339786"/>
            <a:chExt cx="1058477" cy="261610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15B43928-A245-094C-2F18-2675322CEDAD}"/>
                </a:ext>
              </a:extLst>
            </p:cNvPr>
            <p:cNvSpPr/>
            <p:nvPr/>
          </p:nvSpPr>
          <p:spPr>
            <a:xfrm>
              <a:off x="2604135" y="398533"/>
              <a:ext cx="152400" cy="152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E9B457F2-260A-EE1D-0111-2A597ACADF9D}"/>
                </a:ext>
              </a:extLst>
            </p:cNvPr>
            <p:cNvSpPr txBox="1"/>
            <p:nvPr/>
          </p:nvSpPr>
          <p:spPr>
            <a:xfrm>
              <a:off x="2700489" y="339786"/>
              <a:ext cx="962123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Fibromyalgia</a:t>
              </a: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4153DC90-2D9C-C168-EEC1-69BD4A975BCC}"/>
              </a:ext>
            </a:extLst>
          </p:cNvPr>
          <p:cNvGrpSpPr/>
          <p:nvPr/>
        </p:nvGrpSpPr>
        <p:grpSpPr>
          <a:xfrm>
            <a:off x="3316227" y="262451"/>
            <a:ext cx="974029" cy="261610"/>
            <a:chOff x="4531995" y="343928"/>
            <a:chExt cx="974029" cy="261610"/>
          </a:xfrm>
        </p:grpSpPr>
        <p:sp>
          <p:nvSpPr>
            <p:cNvPr id="1066" name="Rectangle: Rounded Corners 1065">
              <a:extLst>
                <a:ext uri="{FF2B5EF4-FFF2-40B4-BE49-F238E27FC236}">
                  <a16:creationId xmlns:a16="http://schemas.microsoft.com/office/drawing/2014/main" id="{356472D7-71D6-CD88-6BA4-5A6653CD7F43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3555D0DF-5B86-76B1-8385-836C883442EC}"/>
                </a:ext>
              </a:extLst>
            </p:cNvPr>
            <p:cNvSpPr txBox="1"/>
            <p:nvPr/>
          </p:nvSpPr>
          <p:spPr>
            <a:xfrm>
              <a:off x="4659317" y="343928"/>
              <a:ext cx="846707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Long Covid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95E47D-0048-F2C5-10A1-00A0E0F5E914}"/>
              </a:ext>
            </a:extLst>
          </p:cNvPr>
          <p:cNvGrpSpPr/>
          <p:nvPr/>
        </p:nvGrpSpPr>
        <p:grpSpPr>
          <a:xfrm>
            <a:off x="4690985" y="262451"/>
            <a:ext cx="1618436" cy="261610"/>
            <a:chOff x="4531995" y="343928"/>
            <a:chExt cx="1618436" cy="26161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D30DF5-F710-863F-96E0-399858BFDFF9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BF3103-C9AB-0501-02E2-495B6BBFF834}"/>
                </a:ext>
              </a:extLst>
            </p:cNvPr>
            <p:cNvSpPr txBox="1"/>
            <p:nvPr/>
          </p:nvSpPr>
          <p:spPr>
            <a:xfrm>
              <a:off x="4659317" y="343928"/>
              <a:ext cx="1491114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Long‑term Conditions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4742CF-8F15-3E92-AD25-936C2375F79F}"/>
              </a:ext>
            </a:extLst>
          </p:cNvPr>
          <p:cNvGrpSpPr/>
          <p:nvPr/>
        </p:nvGrpSpPr>
        <p:grpSpPr>
          <a:xfrm>
            <a:off x="6658854" y="262451"/>
            <a:ext cx="2532148" cy="261610"/>
            <a:chOff x="4531995" y="343928"/>
            <a:chExt cx="2532148" cy="26161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43E5E6FD-A0CA-D59F-C5E4-C5CCD6D76E15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45B81B-0004-FE7D-4370-82ED33298255}"/>
                </a:ext>
              </a:extLst>
            </p:cNvPr>
            <p:cNvSpPr txBox="1"/>
            <p:nvPr/>
          </p:nvSpPr>
          <p:spPr>
            <a:xfrm>
              <a:off x="4659317" y="343928"/>
              <a:ext cx="2404826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Chronic Pain &amp; Long‑term Conditions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879AF1-3764-8492-1862-4C0BD620976A}"/>
              </a:ext>
            </a:extLst>
          </p:cNvPr>
          <p:cNvGrpSpPr/>
          <p:nvPr/>
        </p:nvGrpSpPr>
        <p:grpSpPr>
          <a:xfrm>
            <a:off x="9358760" y="262451"/>
            <a:ext cx="2461615" cy="261610"/>
            <a:chOff x="4531995" y="343928"/>
            <a:chExt cx="2461615" cy="261610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E6DB6304-A190-2D3B-2FB9-5E37C432C401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5336151-EB7B-5755-41BD-9A099373B9CD}"/>
                </a:ext>
              </a:extLst>
            </p:cNvPr>
            <p:cNvSpPr txBox="1"/>
            <p:nvPr/>
          </p:nvSpPr>
          <p:spPr>
            <a:xfrm>
              <a:off x="4659317" y="343928"/>
              <a:ext cx="2334293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Arthritis / Joint‑related Chronic Pain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2E07C95-2C28-1A0E-F60C-0429A8FE570F}"/>
              </a:ext>
            </a:extLst>
          </p:cNvPr>
          <p:cNvGrpSpPr/>
          <p:nvPr/>
        </p:nvGrpSpPr>
        <p:grpSpPr>
          <a:xfrm flipH="1">
            <a:off x="6096000" y="2430476"/>
            <a:ext cx="5470842" cy="1657268"/>
            <a:chOff x="674485" y="1238785"/>
            <a:chExt cx="5470842" cy="1657268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E6409F81-694D-92B8-620F-3762181AE6C2}"/>
                </a:ext>
              </a:extLst>
            </p:cNvPr>
            <p:cNvSpPr/>
            <p:nvPr/>
          </p:nvSpPr>
          <p:spPr>
            <a:xfrm>
              <a:off x="693795" y="1931698"/>
              <a:ext cx="5451532" cy="964355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2D089223-E844-2002-EA35-D507FEBE5D0B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1034" name="TextBox 1033">
              <a:hlinkClick r:id="rId11"/>
              <a:extLst>
                <a:ext uri="{FF2B5EF4-FFF2-40B4-BE49-F238E27FC236}">
                  <a16:creationId xmlns:a16="http://schemas.microsoft.com/office/drawing/2014/main" id="{8B269C05-FC74-436B-100B-D48C292AFE78}"/>
                </a:ext>
              </a:extLst>
            </p:cNvPr>
            <p:cNvSpPr txBox="1"/>
            <p:nvPr/>
          </p:nvSpPr>
          <p:spPr>
            <a:xfrm>
              <a:off x="674485" y="1662279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Action for ME</a:t>
              </a:r>
            </a:p>
          </p:txBody>
        </p:sp>
        <p:sp>
          <p:nvSpPr>
            <p:cNvPr id="1054" name="TextBox 1053">
              <a:hlinkClick r:id="rId12"/>
              <a:extLst>
                <a:ext uri="{FF2B5EF4-FFF2-40B4-BE49-F238E27FC236}">
                  <a16:creationId xmlns:a16="http://schemas.microsoft.com/office/drawing/2014/main" id="{F5FA72D2-6651-7286-914D-F83699A86AC5}"/>
                </a:ext>
              </a:extLst>
            </p:cNvPr>
            <p:cNvSpPr txBox="1"/>
            <p:nvPr/>
          </p:nvSpPr>
          <p:spPr>
            <a:xfrm>
              <a:off x="674485" y="1524732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UK Long Covid Kids (Scotland rep)</a:t>
              </a:r>
            </a:p>
          </p:txBody>
        </p:sp>
        <p:sp>
          <p:nvSpPr>
            <p:cNvPr id="1055" name="TextBox 1054">
              <a:hlinkClick r:id="rId12"/>
              <a:extLst>
                <a:ext uri="{FF2B5EF4-FFF2-40B4-BE49-F238E27FC236}">
                  <a16:creationId xmlns:a16="http://schemas.microsoft.com/office/drawing/2014/main" id="{1EE858A7-CFD5-3053-9B2B-4AC547E0A5A8}"/>
                </a:ext>
              </a:extLst>
            </p:cNvPr>
            <p:cNvSpPr txBox="1"/>
            <p:nvPr/>
          </p:nvSpPr>
          <p:spPr>
            <a:xfrm>
              <a:off x="674485" y="1387186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Facebook: “Long Covid Support Group : Scotland”</a:t>
              </a:r>
            </a:p>
          </p:txBody>
        </p:sp>
        <p:sp>
          <p:nvSpPr>
            <p:cNvPr id="1056" name="TextBox 1055">
              <a:hlinkClick r:id="rId13"/>
              <a:extLst>
                <a:ext uri="{FF2B5EF4-FFF2-40B4-BE49-F238E27FC236}">
                  <a16:creationId xmlns:a16="http://schemas.microsoft.com/office/drawing/2014/main" id="{0C3AA270-D874-D0AA-7291-09AC7EC3D407}"/>
                </a:ext>
              </a:extLst>
            </p:cNvPr>
            <p:cNvSpPr txBox="1"/>
            <p:nvPr/>
          </p:nvSpPr>
          <p:spPr>
            <a:xfrm>
              <a:off x="674485" y="123878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>
                  <a:solidFill>
                    <a:schemeClr val="tx1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Fibromyalgia Friends Scotland (“Fibro Friends”)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27C36BE-B6BD-FE54-3255-24D4FD155035}"/>
              </a:ext>
            </a:extLst>
          </p:cNvPr>
          <p:cNvGrpSpPr/>
          <p:nvPr/>
        </p:nvGrpSpPr>
        <p:grpSpPr>
          <a:xfrm>
            <a:off x="674485" y="2783678"/>
            <a:ext cx="5041453" cy="1853540"/>
            <a:chOff x="674485" y="1693075"/>
            <a:chExt cx="5041453" cy="1853540"/>
          </a:xfrm>
        </p:grpSpPr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FA2042B-CC70-5889-7374-07C002D9387C}"/>
                </a:ext>
              </a:extLst>
            </p:cNvPr>
            <p:cNvSpPr/>
            <p:nvPr/>
          </p:nvSpPr>
          <p:spPr>
            <a:xfrm>
              <a:off x="693793" y="1931697"/>
              <a:ext cx="5022145" cy="1614918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 dirty="0"/>
            </a:p>
          </p:txBody>
        </p:sp>
        <p:sp>
          <p:nvSpPr>
            <p:cNvPr id="1038" name="Rectangle: Rounded Corners 1037">
              <a:extLst>
                <a:ext uri="{FF2B5EF4-FFF2-40B4-BE49-F238E27FC236}">
                  <a16:creationId xmlns:a16="http://schemas.microsoft.com/office/drawing/2014/main" id="{980A983A-1117-E646-54E6-E7960792F076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40" name="TextBox 1039">
              <a:hlinkClick r:id="rId15"/>
              <a:extLst>
                <a:ext uri="{FF2B5EF4-FFF2-40B4-BE49-F238E27FC236}">
                  <a16:creationId xmlns:a16="http://schemas.microsoft.com/office/drawing/2014/main" id="{5DE32E1B-A00F-446B-B277-F9E2856919FA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More Than Fibro</a:t>
              </a:r>
            </a:p>
          </p:txBody>
        </p:sp>
      </p:grpSp>
      <p:sp>
        <p:nvSpPr>
          <p:cNvPr id="14" name="Freeform 6">
            <a:extLst>
              <a:ext uri="{FF2B5EF4-FFF2-40B4-BE49-F238E27FC236}">
                <a16:creationId xmlns:a16="http://schemas.microsoft.com/office/drawing/2014/main" id="{75938BF6-3090-7DE6-4F2D-B8309F1F2249}"/>
              </a:ext>
            </a:extLst>
          </p:cNvPr>
          <p:cNvSpPr>
            <a:spLocks noEditPoints="1"/>
          </p:cNvSpPr>
          <p:nvPr/>
        </p:nvSpPr>
        <p:spPr bwMode="auto">
          <a:xfrm>
            <a:off x="5798058" y="309828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A849-5287-838E-DF92-ABD62DC32288}"/>
              </a:ext>
            </a:extLst>
          </p:cNvPr>
          <p:cNvSpPr>
            <a:spLocks noEditPoints="1"/>
          </p:cNvSpPr>
          <p:nvPr/>
        </p:nvSpPr>
        <p:spPr bwMode="auto">
          <a:xfrm>
            <a:off x="5715939" y="243393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00B050"/>
              </a:gs>
              <a:gs pos="55000">
                <a:srgbClr val="FFFF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885DD9FF-FB56-0F42-BF12-2F97DEE7CFFE}"/>
              </a:ext>
            </a:extLst>
          </p:cNvPr>
          <p:cNvSpPr>
            <a:spLocks noEditPoints="1"/>
          </p:cNvSpPr>
          <p:nvPr/>
        </p:nvSpPr>
        <p:spPr bwMode="auto">
          <a:xfrm>
            <a:off x="6301619" y="216596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73C1C1D-ECB7-1698-F6D9-C0D42E42BB00}"/>
              </a:ext>
            </a:extLst>
          </p:cNvPr>
          <p:cNvSpPr>
            <a:spLocks noEditPoints="1"/>
          </p:cNvSpPr>
          <p:nvPr/>
        </p:nvSpPr>
        <p:spPr bwMode="auto">
          <a:xfrm>
            <a:off x="4572855" y="396814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00B050"/>
              </a:gs>
              <a:gs pos="55000">
                <a:schemeClr val="accent5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C291B44E-B34F-0571-E4DF-78C375B38D3F}"/>
              </a:ext>
            </a:extLst>
          </p:cNvPr>
          <p:cNvSpPr>
            <a:spLocks noEditPoints="1"/>
          </p:cNvSpPr>
          <p:nvPr/>
        </p:nvSpPr>
        <p:spPr bwMode="auto">
          <a:xfrm>
            <a:off x="5715938" y="267669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A3FAE78-BF36-A481-AA7A-2FBD74964BB4}"/>
              </a:ext>
            </a:extLst>
          </p:cNvPr>
          <p:cNvSpPr>
            <a:spLocks noEditPoints="1"/>
          </p:cNvSpPr>
          <p:nvPr/>
        </p:nvSpPr>
        <p:spPr bwMode="auto">
          <a:xfrm>
            <a:off x="6484956" y="498503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00B050"/>
              </a:gs>
              <a:gs pos="55000">
                <a:srgbClr val="FFFF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C71EF4C9-2D8A-8E9E-D692-193D54B5E0B6}"/>
              </a:ext>
            </a:extLst>
          </p:cNvPr>
          <p:cNvSpPr>
            <a:spLocks noEditPoints="1"/>
          </p:cNvSpPr>
          <p:nvPr/>
        </p:nvSpPr>
        <p:spPr bwMode="auto">
          <a:xfrm>
            <a:off x="6859723" y="540703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00B050"/>
              </a:gs>
              <a:gs pos="55000">
                <a:srgbClr val="FFFF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907FD58F-7EDD-7AA9-362E-E1B25A358D29}"/>
              </a:ext>
            </a:extLst>
          </p:cNvPr>
          <p:cNvSpPr>
            <a:spLocks noEditPoints="1"/>
          </p:cNvSpPr>
          <p:nvPr/>
        </p:nvSpPr>
        <p:spPr bwMode="auto">
          <a:xfrm>
            <a:off x="5943793" y="229463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9B4B2D60-88F2-CBAB-5F82-7E3CB81A3D68}"/>
              </a:ext>
            </a:extLst>
          </p:cNvPr>
          <p:cNvSpPr>
            <a:spLocks noEditPoints="1"/>
          </p:cNvSpPr>
          <p:nvPr/>
        </p:nvSpPr>
        <p:spPr bwMode="auto">
          <a:xfrm>
            <a:off x="6096000" y="571260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9664">
                <a:srgbClr val="FFFF00"/>
              </a:gs>
              <a:gs pos="29000">
                <a:srgbClr val="00B050"/>
              </a:gs>
              <a:gs pos="70000">
                <a:srgbClr val="FFC0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7C92F098-117D-3F0E-8F0E-FCAE672110D9}"/>
              </a:ext>
            </a:extLst>
          </p:cNvPr>
          <p:cNvSpPr>
            <a:spLocks noEditPoints="1"/>
          </p:cNvSpPr>
          <p:nvPr/>
        </p:nvSpPr>
        <p:spPr bwMode="auto">
          <a:xfrm>
            <a:off x="6025735" y="474713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70C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35" name="Freeform 6">
            <a:extLst>
              <a:ext uri="{FF2B5EF4-FFF2-40B4-BE49-F238E27FC236}">
                <a16:creationId xmlns:a16="http://schemas.microsoft.com/office/drawing/2014/main" id="{1813E905-4AD8-C2D2-C4B2-E3A9002663B0}"/>
              </a:ext>
            </a:extLst>
          </p:cNvPr>
          <p:cNvSpPr>
            <a:spLocks noEditPoints="1"/>
          </p:cNvSpPr>
          <p:nvPr/>
        </p:nvSpPr>
        <p:spPr bwMode="auto">
          <a:xfrm>
            <a:off x="5991196" y="396814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FF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45" name="Freeform 6">
            <a:extLst>
              <a:ext uri="{FF2B5EF4-FFF2-40B4-BE49-F238E27FC236}">
                <a16:creationId xmlns:a16="http://schemas.microsoft.com/office/drawing/2014/main" id="{3EA8F62A-668C-D954-0CB7-9F1819597ED0}"/>
              </a:ext>
            </a:extLst>
          </p:cNvPr>
          <p:cNvSpPr>
            <a:spLocks noEditPoints="1"/>
          </p:cNvSpPr>
          <p:nvPr/>
        </p:nvSpPr>
        <p:spPr bwMode="auto">
          <a:xfrm>
            <a:off x="5645673" y="451417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48" name="Freeform 6">
            <a:extLst>
              <a:ext uri="{FF2B5EF4-FFF2-40B4-BE49-F238E27FC236}">
                <a16:creationId xmlns:a16="http://schemas.microsoft.com/office/drawing/2014/main" id="{AF925509-BF0D-4210-65ED-0E791C588395}"/>
              </a:ext>
            </a:extLst>
          </p:cNvPr>
          <p:cNvSpPr>
            <a:spLocks noEditPoints="1"/>
          </p:cNvSpPr>
          <p:nvPr/>
        </p:nvSpPr>
        <p:spPr bwMode="auto">
          <a:xfrm>
            <a:off x="5873208" y="451678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042590E-C147-4C57-3552-434C67AC9045}"/>
              </a:ext>
            </a:extLst>
          </p:cNvPr>
          <p:cNvGrpSpPr/>
          <p:nvPr/>
        </p:nvGrpSpPr>
        <p:grpSpPr>
          <a:xfrm flipH="1">
            <a:off x="5991196" y="3338217"/>
            <a:ext cx="5575646" cy="1261083"/>
            <a:chOff x="674485" y="1662279"/>
            <a:chExt cx="5575646" cy="1261083"/>
          </a:xfrm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D988EF71-8E56-36FD-2076-F597F4EFFAD8}"/>
                </a:ext>
              </a:extLst>
            </p:cNvPr>
            <p:cNvSpPr/>
            <p:nvPr/>
          </p:nvSpPr>
          <p:spPr>
            <a:xfrm>
              <a:off x="693795" y="1931698"/>
              <a:ext cx="5556336" cy="991664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id="{116BAE6A-39E7-2350-175E-BBD3619564DC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1052" name="TextBox 1051">
              <a:hlinkClick r:id="rId16"/>
              <a:extLst>
                <a:ext uri="{FF2B5EF4-FFF2-40B4-BE49-F238E27FC236}">
                  <a16:creationId xmlns:a16="http://schemas.microsoft.com/office/drawing/2014/main" id="{F48EC0AD-DF57-C9A1-2A41-31C200ADBCCB}"/>
                </a:ext>
              </a:extLst>
            </p:cNvPr>
            <p:cNvSpPr txBox="1"/>
            <p:nvPr/>
          </p:nvSpPr>
          <p:spPr>
            <a:xfrm>
              <a:off x="674485" y="1662279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Long Covid Support Scotland (Cheyne Gang)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54E14E9-EBDE-EA4D-7502-AA1EB93C7F14}"/>
              </a:ext>
            </a:extLst>
          </p:cNvPr>
          <p:cNvGrpSpPr/>
          <p:nvPr/>
        </p:nvGrpSpPr>
        <p:grpSpPr>
          <a:xfrm>
            <a:off x="674485" y="4399657"/>
            <a:ext cx="5450553" cy="631547"/>
            <a:chOff x="674485" y="1631518"/>
            <a:chExt cx="5450553" cy="631547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ECACB9E4-8FCC-1608-7993-F02B42473679}"/>
                </a:ext>
              </a:extLst>
            </p:cNvPr>
            <p:cNvSpPr/>
            <p:nvPr/>
          </p:nvSpPr>
          <p:spPr>
            <a:xfrm>
              <a:off x="693794" y="1931697"/>
              <a:ext cx="5431244" cy="331368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 dirty="0"/>
            </a:p>
          </p:txBody>
        </p:sp>
        <p:sp>
          <p:nvSpPr>
            <p:cNvPr id="1072" name="Rectangle: Rounded Corners 1071">
              <a:extLst>
                <a:ext uri="{FF2B5EF4-FFF2-40B4-BE49-F238E27FC236}">
                  <a16:creationId xmlns:a16="http://schemas.microsoft.com/office/drawing/2014/main" id="{0A29321B-2716-19DF-B0E4-4E330FD2D37E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73" name="TextBox 1072">
              <a:hlinkClick r:id="rId17"/>
              <a:extLst>
                <a:ext uri="{FF2B5EF4-FFF2-40B4-BE49-F238E27FC236}">
                  <a16:creationId xmlns:a16="http://schemas.microsoft.com/office/drawing/2014/main" id="{2BC539C5-593E-D7DA-E5C3-8735DABDF98B}"/>
                </a:ext>
              </a:extLst>
            </p:cNvPr>
            <p:cNvSpPr txBox="1"/>
            <p:nvPr/>
          </p:nvSpPr>
          <p:spPr>
            <a:xfrm>
              <a:off x="674485" y="1631518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Edinburgh Fibromyalgia Support Group (ELFS &amp; IMPS)</a:t>
              </a:r>
            </a:p>
          </p:txBody>
        </p:sp>
      </p:grpSp>
      <p:sp>
        <p:nvSpPr>
          <p:cNvPr id="1075" name="Freeform 6">
            <a:extLst>
              <a:ext uri="{FF2B5EF4-FFF2-40B4-BE49-F238E27FC236}">
                <a16:creationId xmlns:a16="http://schemas.microsoft.com/office/drawing/2014/main" id="{69ECE115-20E5-8752-CD1A-72AB7E6CFCE3}"/>
              </a:ext>
            </a:extLst>
          </p:cNvPr>
          <p:cNvSpPr>
            <a:spLocks noEditPoints="1"/>
          </p:cNvSpPr>
          <p:nvPr/>
        </p:nvSpPr>
        <p:spPr bwMode="auto">
          <a:xfrm>
            <a:off x="6061460" y="494048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76" name="Freeform 6">
            <a:extLst>
              <a:ext uri="{FF2B5EF4-FFF2-40B4-BE49-F238E27FC236}">
                <a16:creationId xmlns:a16="http://schemas.microsoft.com/office/drawing/2014/main" id="{6BBB6D16-4651-E7D9-FEE8-E58A82301990}"/>
              </a:ext>
            </a:extLst>
          </p:cNvPr>
          <p:cNvSpPr>
            <a:spLocks noEditPoints="1"/>
          </p:cNvSpPr>
          <p:nvPr/>
        </p:nvSpPr>
        <p:spPr bwMode="auto">
          <a:xfrm>
            <a:off x="6202943" y="502777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6734F3D1-80EE-9109-344F-CA73F17C163C}"/>
              </a:ext>
            </a:extLst>
          </p:cNvPr>
          <p:cNvGrpSpPr/>
          <p:nvPr/>
        </p:nvGrpSpPr>
        <p:grpSpPr>
          <a:xfrm>
            <a:off x="653143" y="5094123"/>
            <a:ext cx="5648475" cy="326080"/>
            <a:chOff x="674485" y="1631518"/>
            <a:chExt cx="5648475" cy="326080"/>
          </a:xfrm>
        </p:grpSpPr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47069140-605E-B81A-A6CC-8648067DBEB1}"/>
                </a:ext>
              </a:extLst>
            </p:cNvPr>
            <p:cNvSpPr/>
            <p:nvPr/>
          </p:nvSpPr>
          <p:spPr>
            <a:xfrm flipV="1">
              <a:off x="693793" y="1752476"/>
              <a:ext cx="5629167" cy="179221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 dirty="0"/>
            </a:p>
          </p:txBody>
        </p:sp>
        <p:sp>
          <p:nvSpPr>
            <p:cNvPr id="1084" name="Rectangle: Rounded Corners 1083">
              <a:extLst>
                <a:ext uri="{FF2B5EF4-FFF2-40B4-BE49-F238E27FC236}">
                  <a16:creationId xmlns:a16="http://schemas.microsoft.com/office/drawing/2014/main" id="{8D21A929-BD86-5133-C2B3-E0F29D37CC28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89" name="TextBox 1088">
              <a:hlinkClick r:id="rId17"/>
              <a:extLst>
                <a:ext uri="{FF2B5EF4-FFF2-40B4-BE49-F238E27FC236}">
                  <a16:creationId xmlns:a16="http://schemas.microsoft.com/office/drawing/2014/main" id="{8A3F0891-916D-4AD4-628E-940F739B72FC}"/>
                </a:ext>
              </a:extLst>
            </p:cNvPr>
            <p:cNvSpPr txBox="1"/>
            <p:nvPr/>
          </p:nvSpPr>
          <p:spPr>
            <a:xfrm>
              <a:off x="674485" y="1631518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Falkirk &amp; District Fibromyalgia Support Group</a:t>
              </a: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AEEA33A7-1E2C-E22F-928B-6E2703ABE422}"/>
              </a:ext>
            </a:extLst>
          </p:cNvPr>
          <p:cNvGrpSpPr/>
          <p:nvPr/>
        </p:nvGrpSpPr>
        <p:grpSpPr>
          <a:xfrm flipH="1">
            <a:off x="6545580" y="4168731"/>
            <a:ext cx="5021262" cy="345448"/>
            <a:chOff x="674485" y="1662279"/>
            <a:chExt cx="5021262" cy="345448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C3E5527A-6CAB-A9DD-5A6C-7DBBA8351BD6}"/>
                </a:ext>
              </a:extLst>
            </p:cNvPr>
            <p:cNvSpPr/>
            <p:nvPr/>
          </p:nvSpPr>
          <p:spPr>
            <a:xfrm>
              <a:off x="693795" y="1931698"/>
              <a:ext cx="5001952" cy="76029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A2AC85E4-4648-5B1E-CED8-74DF4BFF26FE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1105" name="TextBox 1104">
              <a:hlinkClick r:id="rId18"/>
              <a:extLst>
                <a:ext uri="{FF2B5EF4-FFF2-40B4-BE49-F238E27FC236}">
                  <a16:creationId xmlns:a16="http://schemas.microsoft.com/office/drawing/2014/main" id="{6BDA36D2-53F3-1CE4-4F72-88552C5FA54B}"/>
                </a:ext>
              </a:extLst>
            </p:cNvPr>
            <p:cNvSpPr txBox="1"/>
            <p:nvPr/>
          </p:nvSpPr>
          <p:spPr>
            <a:xfrm>
              <a:off x="674485" y="1662279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 err="1"/>
                <a:t>Tayside</a:t>
              </a:r>
              <a:r>
                <a:rPr lang="en-US" sz="1000" dirty="0"/>
                <a:t>, Angus &amp; Perthshire Fibromyalgia Support</a:t>
              </a:r>
            </a:p>
          </p:txBody>
        </p:sp>
      </p:grpSp>
      <p:sp>
        <p:nvSpPr>
          <p:cNvPr id="1106" name="Freeform 6">
            <a:extLst>
              <a:ext uri="{FF2B5EF4-FFF2-40B4-BE49-F238E27FC236}">
                <a16:creationId xmlns:a16="http://schemas.microsoft.com/office/drawing/2014/main" id="{B2BE790A-1EF9-BD43-CD25-7E9F6C65B3A7}"/>
              </a:ext>
            </a:extLst>
          </p:cNvPr>
          <p:cNvSpPr>
            <a:spLocks noEditPoints="1"/>
          </p:cNvSpPr>
          <p:nvPr/>
        </p:nvSpPr>
        <p:spPr bwMode="auto">
          <a:xfrm>
            <a:off x="6484955" y="432687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89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8C16-A3C4-92B6-1016-F431D2056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52B04-CEA9-DF6E-5193-0FE6BD71BEDE}"/>
              </a:ext>
            </a:extLst>
          </p:cNvPr>
          <p:cNvSpPr/>
          <p:nvPr/>
        </p:nvSpPr>
        <p:spPr>
          <a:xfrm>
            <a:off x="0" y="162108"/>
            <a:ext cx="12192000" cy="80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AF6AC-F4BB-277E-4DC8-FBBF8BB4CCC0}"/>
              </a:ext>
            </a:extLst>
          </p:cNvPr>
          <p:cNvGrpSpPr/>
          <p:nvPr/>
        </p:nvGrpSpPr>
        <p:grpSpPr>
          <a:xfrm>
            <a:off x="653784" y="260380"/>
            <a:ext cx="759227" cy="261610"/>
            <a:chOff x="904875" y="343928"/>
            <a:chExt cx="759227" cy="2616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FD05DA-292E-FC43-B187-EC9AA3E48889}"/>
                </a:ext>
              </a:extLst>
            </p:cNvPr>
            <p:cNvSpPr/>
            <p:nvPr/>
          </p:nvSpPr>
          <p:spPr>
            <a:xfrm>
              <a:off x="904875" y="398533"/>
              <a:ext cx="152400" cy="1524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C2A8D-DF0A-058A-F697-AFFD7680E034}"/>
                </a:ext>
              </a:extLst>
            </p:cNvPr>
            <p:cNvSpPr txBox="1"/>
            <p:nvPr/>
          </p:nvSpPr>
          <p:spPr>
            <a:xfrm>
              <a:off x="1032198" y="343928"/>
              <a:ext cx="631904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Me/</a:t>
              </a:r>
              <a:r>
                <a:rPr lang="en-CA" sz="1100" b="1" kern="0" dirty="0" err="1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Cfs</a:t>
              </a:r>
              <a:endParaRPr lang="en-US" sz="1100" kern="1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049B61-E978-DA91-B483-E87BF33DC70E}"/>
              </a:ext>
            </a:extLst>
          </p:cNvPr>
          <p:cNvGrpSpPr/>
          <p:nvPr/>
        </p:nvGrpSpPr>
        <p:grpSpPr>
          <a:xfrm>
            <a:off x="1922572" y="260380"/>
            <a:ext cx="1058477" cy="261610"/>
            <a:chOff x="2604135" y="339786"/>
            <a:chExt cx="1058477" cy="2616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97B857-746B-2AEE-D126-B0AA5C96A6E4}"/>
                </a:ext>
              </a:extLst>
            </p:cNvPr>
            <p:cNvSpPr/>
            <p:nvPr/>
          </p:nvSpPr>
          <p:spPr>
            <a:xfrm>
              <a:off x="2604135" y="398533"/>
              <a:ext cx="152400" cy="152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F68626-285A-2B90-0F42-0E19C2C4A90E}"/>
                </a:ext>
              </a:extLst>
            </p:cNvPr>
            <p:cNvSpPr txBox="1"/>
            <p:nvPr/>
          </p:nvSpPr>
          <p:spPr>
            <a:xfrm>
              <a:off x="2700489" y="339786"/>
              <a:ext cx="962123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Fibromyalgia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2782F7-41C6-BF51-CAD3-6ED3932CC027}"/>
              </a:ext>
            </a:extLst>
          </p:cNvPr>
          <p:cNvGrpSpPr/>
          <p:nvPr/>
        </p:nvGrpSpPr>
        <p:grpSpPr>
          <a:xfrm>
            <a:off x="3447329" y="260380"/>
            <a:ext cx="2344596" cy="261610"/>
            <a:chOff x="4531995" y="343928"/>
            <a:chExt cx="2344596" cy="2616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37DDBD-B9FA-DD94-28BD-9506D1A3C259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078A1E-D669-86F0-2606-0963C2816598}"/>
                </a:ext>
              </a:extLst>
            </p:cNvPr>
            <p:cNvSpPr txBox="1"/>
            <p:nvPr/>
          </p:nvSpPr>
          <p:spPr>
            <a:xfrm>
              <a:off x="4659317" y="343928"/>
              <a:ext cx="2217274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Post‑covid / Long Covid Support </a:t>
              </a:r>
              <a:endParaRPr lang="en-CA" sz="1100" b="1" kern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281BE0-57A2-B332-7186-3A08D6352A64}"/>
              </a:ext>
            </a:extLst>
          </p:cNvPr>
          <p:cNvGrpSpPr/>
          <p:nvPr/>
        </p:nvGrpSpPr>
        <p:grpSpPr>
          <a:xfrm>
            <a:off x="6258205" y="260380"/>
            <a:ext cx="799301" cy="261610"/>
            <a:chOff x="4531995" y="343928"/>
            <a:chExt cx="799301" cy="26161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6030FB1-7C22-2F63-89BC-905E343B4E37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591E0F-613A-8B74-0E97-F0D6AB0234B1}"/>
                </a:ext>
              </a:extLst>
            </p:cNvPr>
            <p:cNvSpPr txBox="1"/>
            <p:nvPr/>
          </p:nvSpPr>
          <p:spPr>
            <a:xfrm>
              <a:off x="4659317" y="343928"/>
              <a:ext cx="671979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CA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Arthritis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306BB8-84E5-E13A-D5A8-26BA0FBF48F1}"/>
              </a:ext>
            </a:extLst>
          </p:cNvPr>
          <p:cNvGrpSpPr/>
          <p:nvPr/>
        </p:nvGrpSpPr>
        <p:grpSpPr>
          <a:xfrm>
            <a:off x="7523786" y="260380"/>
            <a:ext cx="1034943" cy="261610"/>
            <a:chOff x="4531995" y="343928"/>
            <a:chExt cx="1034943" cy="26161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615BAC-8FFC-1CC6-88B6-D3F9121F6030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269BA6-853F-4886-C65C-E97C201B8AC6}"/>
                </a:ext>
              </a:extLst>
            </p:cNvPr>
            <p:cNvSpPr txBox="1"/>
            <p:nvPr/>
          </p:nvSpPr>
          <p:spPr>
            <a:xfrm>
              <a:off x="4659317" y="343928"/>
              <a:ext cx="907621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Lupus, Gout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D62EA8-38BA-C124-2219-3322B7A0E353}"/>
              </a:ext>
            </a:extLst>
          </p:cNvPr>
          <p:cNvGrpSpPr/>
          <p:nvPr/>
        </p:nvGrpSpPr>
        <p:grpSpPr>
          <a:xfrm>
            <a:off x="8967299" y="260380"/>
            <a:ext cx="2485660" cy="261610"/>
            <a:chOff x="4531995" y="343928"/>
            <a:chExt cx="2485660" cy="26161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2111F87-9E1D-9D78-A588-A8DC37F98774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B0E174-3594-A9E0-EB35-65D8FBADB9DC}"/>
                </a:ext>
              </a:extLst>
            </p:cNvPr>
            <p:cNvSpPr txBox="1"/>
            <p:nvPr/>
          </p:nvSpPr>
          <p:spPr>
            <a:xfrm>
              <a:off x="4659317" y="343928"/>
              <a:ext cx="2358338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Crohn’s Disease &amp; Ulcerative Colitis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3DEC09-C9C1-2A1A-E1C6-8B5D6278DE91}"/>
              </a:ext>
            </a:extLst>
          </p:cNvPr>
          <p:cNvSpPr txBox="1"/>
          <p:nvPr/>
        </p:nvSpPr>
        <p:spPr>
          <a:xfrm>
            <a:off x="653143" y="1351310"/>
            <a:ext cx="3170712" cy="369332"/>
          </a:xfrm>
          <a:prstGeom prst="rect">
            <a:avLst/>
          </a:prstGeom>
          <a:solidFill>
            <a:srgbClr val="3057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Wales – Support Groups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94EF684-4A7D-F589-9857-5A8579CA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565" y="2120400"/>
            <a:ext cx="3619019" cy="4420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C5B7443-ADD5-287E-15A3-B65B7657DB8E}"/>
              </a:ext>
            </a:extLst>
          </p:cNvPr>
          <p:cNvGrpSpPr/>
          <p:nvPr/>
        </p:nvGrpSpPr>
        <p:grpSpPr>
          <a:xfrm>
            <a:off x="674485" y="1786523"/>
            <a:ext cx="6087258" cy="3994099"/>
            <a:chOff x="674485" y="1489899"/>
            <a:chExt cx="6087258" cy="42887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7B73BA-4A5E-6FA6-FC31-2469167089D2}"/>
                </a:ext>
              </a:extLst>
            </p:cNvPr>
            <p:cNvSpPr/>
            <p:nvPr/>
          </p:nvSpPr>
          <p:spPr>
            <a:xfrm>
              <a:off x="864397" y="1931696"/>
              <a:ext cx="5897346" cy="731659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FC735FE-0C0F-4670-FD1F-5DCFE6D124D1}"/>
                </a:ext>
              </a:extLst>
            </p:cNvPr>
            <p:cNvSpPr/>
            <p:nvPr/>
          </p:nvSpPr>
          <p:spPr>
            <a:xfrm>
              <a:off x="748856" y="1931696"/>
              <a:ext cx="5000998" cy="3846927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0739C8-A490-C19D-4659-2EDBF09CBECF}"/>
                </a:ext>
              </a:extLst>
            </p:cNvPr>
            <p:cNvSpPr/>
            <p:nvPr/>
          </p:nvSpPr>
          <p:spPr>
            <a:xfrm>
              <a:off x="693794" y="1931697"/>
              <a:ext cx="5056060" cy="707554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ctr"/>
              <a:endParaRPr lang="en-US" sz="20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85006D6-9AB0-7DC5-4307-B920723C36D0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TextBox 29">
              <a:hlinkClick r:id="rId4"/>
              <a:extLst>
                <a:ext uri="{FF2B5EF4-FFF2-40B4-BE49-F238E27FC236}">
                  <a16:creationId xmlns:a16="http://schemas.microsoft.com/office/drawing/2014/main" id="{1BC049B1-9E80-D0DE-8EA5-AAC34D5AA09B}"/>
                </a:ext>
              </a:extLst>
            </p:cNvPr>
            <p:cNvSpPr txBox="1"/>
            <p:nvPr/>
          </p:nvSpPr>
          <p:spPr>
            <a:xfrm>
              <a:off x="674485" y="1489899"/>
              <a:ext cx="2907487" cy="429624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00" dirty="0"/>
                <a:t>Cymru Versus Arthritis – local groups (e.g. Brecon, Swansea, Colwyn Bay, Buckley etc.)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3487CD-3C8A-FDEE-94B1-18E116B2E807}"/>
              </a:ext>
            </a:extLst>
          </p:cNvPr>
          <p:cNvGrpSpPr/>
          <p:nvPr/>
        </p:nvGrpSpPr>
        <p:grpSpPr>
          <a:xfrm flipH="1">
            <a:off x="6309421" y="5644231"/>
            <a:ext cx="5712929" cy="793539"/>
            <a:chOff x="674485" y="1693075"/>
            <a:chExt cx="5712929" cy="79353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B77F41-C685-B028-81C0-130057D5722D}"/>
                </a:ext>
              </a:extLst>
            </p:cNvPr>
            <p:cNvSpPr/>
            <p:nvPr/>
          </p:nvSpPr>
          <p:spPr>
            <a:xfrm>
              <a:off x="693794" y="1931697"/>
              <a:ext cx="5693620" cy="554917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D543389-CD4A-16F7-A4B3-0ACE1C0BFD1E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34" name="TextBox 33">
              <a:hlinkClick r:id="rId4"/>
              <a:extLst>
                <a:ext uri="{FF2B5EF4-FFF2-40B4-BE49-F238E27FC236}">
                  <a16:creationId xmlns:a16="http://schemas.microsoft.com/office/drawing/2014/main" id="{9D11539A-E4C3-7B19-ACF6-BA59C7E5A1D8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WAMES (Welsh Association of ME &amp; CFS Support)</a:t>
              </a:r>
            </a:p>
          </p:txBody>
        </p:sp>
      </p:grpSp>
      <p:sp>
        <p:nvSpPr>
          <p:cNvPr id="35" name="Freeform 6">
            <a:extLst>
              <a:ext uri="{FF2B5EF4-FFF2-40B4-BE49-F238E27FC236}">
                <a16:creationId xmlns:a16="http://schemas.microsoft.com/office/drawing/2014/main" id="{16A13DDD-2921-3656-CD94-20A5ECC0CE21}"/>
              </a:ext>
            </a:extLst>
          </p:cNvPr>
          <p:cNvSpPr>
            <a:spLocks noEditPoints="1"/>
          </p:cNvSpPr>
          <p:nvPr/>
        </p:nvSpPr>
        <p:spPr bwMode="auto">
          <a:xfrm>
            <a:off x="6275915" y="621427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FF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53761A-C57F-922B-72EB-612CDB832B43}"/>
              </a:ext>
            </a:extLst>
          </p:cNvPr>
          <p:cNvGrpSpPr/>
          <p:nvPr/>
        </p:nvGrpSpPr>
        <p:grpSpPr>
          <a:xfrm flipH="1">
            <a:off x="6598383" y="4576129"/>
            <a:ext cx="5423967" cy="1244126"/>
            <a:chOff x="674485" y="1693075"/>
            <a:chExt cx="5423967" cy="124412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320884-43B7-1142-488E-92397E1F023F}"/>
                </a:ext>
              </a:extLst>
            </p:cNvPr>
            <p:cNvSpPr/>
            <p:nvPr/>
          </p:nvSpPr>
          <p:spPr>
            <a:xfrm>
              <a:off x="693796" y="1931696"/>
              <a:ext cx="5404656" cy="1005505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7AE1F8-0FF0-1405-5A5F-7821898C2012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39" name="TextBox 38">
              <a:hlinkClick r:id="rId5"/>
              <a:extLst>
                <a:ext uri="{FF2B5EF4-FFF2-40B4-BE49-F238E27FC236}">
                  <a16:creationId xmlns:a16="http://schemas.microsoft.com/office/drawing/2014/main" id="{D22483EC-3B37-0D72-D75E-1E3E26BB4BD4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FibroSupport – Wales</a:t>
              </a:r>
            </a:p>
          </p:txBody>
        </p:sp>
      </p:grpSp>
      <p:sp>
        <p:nvSpPr>
          <p:cNvPr id="40" name="Freeform 6">
            <a:extLst>
              <a:ext uri="{FF2B5EF4-FFF2-40B4-BE49-F238E27FC236}">
                <a16:creationId xmlns:a16="http://schemas.microsoft.com/office/drawing/2014/main" id="{07189D15-D2FA-6EAA-9A1F-9DCE39F3D946}"/>
              </a:ext>
            </a:extLst>
          </p:cNvPr>
          <p:cNvSpPr>
            <a:spLocks noEditPoints="1"/>
          </p:cNvSpPr>
          <p:nvPr/>
        </p:nvSpPr>
        <p:spPr bwMode="auto">
          <a:xfrm>
            <a:off x="6457855" y="577393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B4FE2DD0-3060-E5C4-9737-A054C69EB7C8}"/>
              </a:ext>
            </a:extLst>
          </p:cNvPr>
          <p:cNvSpPr>
            <a:spLocks noEditPoints="1"/>
          </p:cNvSpPr>
          <p:nvPr/>
        </p:nvSpPr>
        <p:spPr bwMode="auto">
          <a:xfrm>
            <a:off x="5662278" y="560453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FFFF00"/>
              </a:gs>
              <a:gs pos="23000">
                <a:schemeClr val="accent5"/>
              </a:gs>
              <a:gs pos="64000">
                <a:srgbClr val="00B050"/>
              </a:gs>
              <a:gs pos="85000">
                <a:srgbClr val="FFC0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349390-EBE6-54E1-60DE-A0888243B59E}"/>
              </a:ext>
            </a:extLst>
          </p:cNvPr>
          <p:cNvGrpSpPr/>
          <p:nvPr/>
        </p:nvGrpSpPr>
        <p:grpSpPr>
          <a:xfrm>
            <a:off x="648326" y="638160"/>
            <a:ext cx="3718370" cy="261610"/>
            <a:chOff x="4531995" y="343928"/>
            <a:chExt cx="3718370" cy="26161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FF5BD3E-87FC-D7BB-6F12-E992435F84D1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BECDA3-23E1-62F4-2A59-16B0FB46C783}"/>
                </a:ext>
              </a:extLst>
            </p:cNvPr>
            <p:cNvSpPr txBox="1"/>
            <p:nvPr/>
          </p:nvSpPr>
          <p:spPr>
            <a:xfrm>
              <a:off x="4659317" y="343928"/>
              <a:ext cx="3591048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Chronic Conditions, Pain Management, Self‑management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CDAB9D-F49F-8B1E-6A37-C6035850E050}"/>
              </a:ext>
            </a:extLst>
          </p:cNvPr>
          <p:cNvGrpSpPr/>
          <p:nvPr/>
        </p:nvGrpSpPr>
        <p:grpSpPr>
          <a:xfrm>
            <a:off x="4719099" y="638160"/>
            <a:ext cx="2424746" cy="261610"/>
            <a:chOff x="4531995" y="343928"/>
            <a:chExt cx="2424746" cy="26161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6D45A11-DBD6-0FCD-109C-F67EBEAD6E3B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B1DE7F-E4B4-A709-EF2A-CE9BE8B6A729}"/>
                </a:ext>
              </a:extLst>
            </p:cNvPr>
            <p:cNvSpPr txBox="1"/>
            <p:nvPr/>
          </p:nvSpPr>
          <p:spPr>
            <a:xfrm>
              <a:off x="4659317" y="343928"/>
              <a:ext cx="2297424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Crohn’s disease &amp; ulcerative colitis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AAE85788-E729-2263-D6F8-48E8083494B9}"/>
              </a:ext>
            </a:extLst>
          </p:cNvPr>
          <p:cNvGrpSpPr/>
          <p:nvPr/>
        </p:nvGrpSpPr>
        <p:grpSpPr>
          <a:xfrm>
            <a:off x="6379681" y="3341253"/>
            <a:ext cx="5642669" cy="992436"/>
            <a:chOff x="6379681" y="2832322"/>
            <a:chExt cx="5642669" cy="9924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FF54EC-5D89-6A8F-A99A-48EB441A3FC2}"/>
                </a:ext>
              </a:extLst>
            </p:cNvPr>
            <p:cNvSpPr/>
            <p:nvPr/>
          </p:nvSpPr>
          <p:spPr>
            <a:xfrm flipH="1">
              <a:off x="6379681" y="3070944"/>
              <a:ext cx="5623357" cy="753814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6FD928E-6A7F-C44C-4A08-2B019A1CBD6C}"/>
                </a:ext>
              </a:extLst>
            </p:cNvPr>
            <p:cNvSpPr/>
            <p:nvPr/>
          </p:nvSpPr>
          <p:spPr>
            <a:xfrm flipH="1">
              <a:off x="11513932" y="3046839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62" name="TextBox 61">
              <a:hlinkClick r:id="rId6"/>
              <a:extLst>
                <a:ext uri="{FF2B5EF4-FFF2-40B4-BE49-F238E27FC236}">
                  <a16:creationId xmlns:a16="http://schemas.microsoft.com/office/drawing/2014/main" id="{7ECCF0AB-66D3-DA56-9CF5-B0E006283399}"/>
                </a:ext>
              </a:extLst>
            </p:cNvPr>
            <p:cNvSpPr txBox="1"/>
            <p:nvPr/>
          </p:nvSpPr>
          <p:spPr>
            <a:xfrm flipH="1">
              <a:off x="9114863" y="2832322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nl-NL" sz="1000" dirty="0"/>
                <a:t>Crohn’s &amp; Colitis UK – Wales helpline</a:t>
              </a:r>
            </a:p>
          </p:txBody>
        </p:sp>
      </p:grpSp>
      <p:sp>
        <p:nvSpPr>
          <p:cNvPr id="1027" name="TextBox 1026">
            <a:hlinkClick r:id="rId6"/>
            <a:extLst>
              <a:ext uri="{FF2B5EF4-FFF2-40B4-BE49-F238E27FC236}">
                <a16:creationId xmlns:a16="http://schemas.microsoft.com/office/drawing/2014/main" id="{83A30F69-03D6-BEE2-31DC-15D5D83B1B4D}"/>
              </a:ext>
            </a:extLst>
          </p:cNvPr>
          <p:cNvSpPr txBox="1"/>
          <p:nvPr/>
        </p:nvSpPr>
        <p:spPr>
          <a:xfrm flipH="1">
            <a:off x="9114863" y="2741679"/>
            <a:ext cx="2907487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00" dirty="0"/>
              <a:t>Kidney Care UK – Support Line</a:t>
            </a: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43CB1FF6-1A92-3501-6A3B-5D733054F8DC}"/>
              </a:ext>
            </a:extLst>
          </p:cNvPr>
          <p:cNvSpPr>
            <a:spLocks noEditPoints="1"/>
          </p:cNvSpPr>
          <p:nvPr/>
        </p:nvSpPr>
        <p:spPr bwMode="auto">
          <a:xfrm>
            <a:off x="5703460" y="276326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FFFF00"/>
              </a:gs>
              <a:gs pos="23000">
                <a:schemeClr val="accent5"/>
              </a:gs>
              <a:gs pos="64000">
                <a:srgbClr val="00B050"/>
              </a:gs>
              <a:gs pos="85000">
                <a:srgbClr val="FFC0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6">
            <a:extLst>
              <a:ext uri="{FF2B5EF4-FFF2-40B4-BE49-F238E27FC236}">
                <a16:creationId xmlns:a16="http://schemas.microsoft.com/office/drawing/2014/main" id="{B178BB14-C28A-ED6E-6D09-43112C078C1F}"/>
              </a:ext>
            </a:extLst>
          </p:cNvPr>
          <p:cNvSpPr>
            <a:spLocks noEditPoints="1"/>
          </p:cNvSpPr>
          <p:nvPr/>
        </p:nvSpPr>
        <p:spPr bwMode="auto">
          <a:xfrm>
            <a:off x="6689381" y="2719288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FFFF00"/>
              </a:gs>
              <a:gs pos="23000">
                <a:schemeClr val="accent5"/>
              </a:gs>
              <a:gs pos="64000">
                <a:srgbClr val="00B050"/>
              </a:gs>
              <a:gs pos="85000">
                <a:srgbClr val="FFC0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Freeform 6">
            <a:extLst>
              <a:ext uri="{FF2B5EF4-FFF2-40B4-BE49-F238E27FC236}">
                <a16:creationId xmlns:a16="http://schemas.microsoft.com/office/drawing/2014/main" id="{75B646C9-054E-4B65-64DD-1CC00414A491}"/>
              </a:ext>
            </a:extLst>
          </p:cNvPr>
          <p:cNvSpPr>
            <a:spLocks noEditPoints="1"/>
          </p:cNvSpPr>
          <p:nvPr/>
        </p:nvSpPr>
        <p:spPr bwMode="auto">
          <a:xfrm>
            <a:off x="6239153" y="4189481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Freeform 6">
            <a:extLst>
              <a:ext uri="{FF2B5EF4-FFF2-40B4-BE49-F238E27FC236}">
                <a16:creationId xmlns:a16="http://schemas.microsoft.com/office/drawing/2014/main" id="{3EE52C90-888F-2C0C-E200-BDBB8BCB8620}"/>
              </a:ext>
            </a:extLst>
          </p:cNvPr>
          <p:cNvSpPr>
            <a:spLocks noEditPoints="1"/>
          </p:cNvSpPr>
          <p:nvPr/>
        </p:nvSpPr>
        <p:spPr bwMode="auto">
          <a:xfrm>
            <a:off x="6115269" y="405480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7E7C86C-F68C-D259-0311-DC145F8D8B70}"/>
              </a:ext>
            </a:extLst>
          </p:cNvPr>
          <p:cNvGrpSpPr/>
          <p:nvPr/>
        </p:nvGrpSpPr>
        <p:grpSpPr>
          <a:xfrm>
            <a:off x="6239153" y="2956196"/>
            <a:ext cx="5763886" cy="1184557"/>
            <a:chOff x="6239153" y="2956196"/>
            <a:chExt cx="5763886" cy="1184557"/>
          </a:xfrm>
        </p:grpSpPr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6C0B6929-13E8-3FA4-5296-A74B20D5944C}"/>
                </a:ext>
              </a:extLst>
            </p:cNvPr>
            <p:cNvSpPr/>
            <p:nvPr/>
          </p:nvSpPr>
          <p:spPr>
            <a:xfrm flipH="1">
              <a:off x="6239153" y="2980301"/>
              <a:ext cx="5763886" cy="1160452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 dirty="0"/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0A09500E-5676-10C4-98F4-9D46F837A827}"/>
                </a:ext>
              </a:extLst>
            </p:cNvPr>
            <p:cNvSpPr/>
            <p:nvPr/>
          </p:nvSpPr>
          <p:spPr>
            <a:xfrm flipH="1">
              <a:off x="11513932" y="2956196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7989A2A-AC69-0BD7-D36B-247D8848AA2D}"/>
              </a:ext>
            </a:extLst>
          </p:cNvPr>
          <p:cNvGrpSpPr/>
          <p:nvPr/>
        </p:nvGrpSpPr>
        <p:grpSpPr>
          <a:xfrm>
            <a:off x="7599986" y="638160"/>
            <a:ext cx="2686036" cy="261610"/>
            <a:chOff x="4531995" y="343928"/>
            <a:chExt cx="2686036" cy="261610"/>
          </a:xfrm>
        </p:grpSpPr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7F4EDA6A-85C9-E4DC-165B-504EB651C059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600DA45-786D-4A70-132E-8795CC778EED}"/>
                </a:ext>
              </a:extLst>
            </p:cNvPr>
            <p:cNvSpPr txBox="1"/>
            <p:nvPr/>
          </p:nvSpPr>
          <p:spPr>
            <a:xfrm>
              <a:off x="4659317" y="343928"/>
              <a:ext cx="2558714" cy="261610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marL="0" marR="0">
                <a:buNone/>
              </a:pPr>
              <a:r>
                <a:rPr lang="en-US" sz="11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Kidney Disease / Chronic Kidney Illness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F107749-6E70-F133-7B68-087F5125A420}"/>
              </a:ext>
            </a:extLst>
          </p:cNvPr>
          <p:cNvGrpSpPr/>
          <p:nvPr/>
        </p:nvGrpSpPr>
        <p:grpSpPr>
          <a:xfrm flipH="1">
            <a:off x="6239152" y="4228459"/>
            <a:ext cx="5783198" cy="1795384"/>
            <a:chOff x="674485" y="1693075"/>
            <a:chExt cx="5783198" cy="1795384"/>
          </a:xfrm>
        </p:grpSpPr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FD7A4AB-334E-4508-34FF-CF57B8A179B0}"/>
                </a:ext>
              </a:extLst>
            </p:cNvPr>
            <p:cNvSpPr/>
            <p:nvPr/>
          </p:nvSpPr>
          <p:spPr>
            <a:xfrm>
              <a:off x="693796" y="1931696"/>
              <a:ext cx="5763887" cy="1556763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DE1D7D54-DB01-4C0A-05CD-21C1F92D44A3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1041" name="TextBox 1040">
              <a:hlinkClick r:id="rId7"/>
              <a:extLst>
                <a:ext uri="{FF2B5EF4-FFF2-40B4-BE49-F238E27FC236}">
                  <a16:creationId xmlns:a16="http://schemas.microsoft.com/office/drawing/2014/main" id="{6A4FFE85-3AD9-66B8-AED8-9AD14017ECEC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Cwm Taf </a:t>
              </a:r>
              <a:r>
                <a:rPr lang="en-US" sz="1000" dirty="0" err="1"/>
                <a:t>Morgannwg</a:t>
              </a:r>
              <a:r>
                <a:rPr lang="en-US" sz="1000" dirty="0"/>
                <a:t> WISE CTM service</a:t>
              </a:r>
            </a:p>
          </p:txBody>
        </p:sp>
      </p:grpSp>
      <p:sp>
        <p:nvSpPr>
          <p:cNvPr id="1042" name="Freeform 6">
            <a:extLst>
              <a:ext uri="{FF2B5EF4-FFF2-40B4-BE49-F238E27FC236}">
                <a16:creationId xmlns:a16="http://schemas.microsoft.com/office/drawing/2014/main" id="{AF2D2228-3AD5-1A0F-B8D3-B979AE800A9C}"/>
              </a:ext>
            </a:extLst>
          </p:cNvPr>
          <p:cNvSpPr>
            <a:spLocks noEditPoints="1"/>
          </p:cNvSpPr>
          <p:nvPr/>
        </p:nvSpPr>
        <p:spPr bwMode="auto">
          <a:xfrm>
            <a:off x="6152135" y="589624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2BF0057-DE4A-3F30-0DAB-EC66857028DD}"/>
              </a:ext>
            </a:extLst>
          </p:cNvPr>
          <p:cNvGrpSpPr/>
          <p:nvPr/>
        </p:nvGrpSpPr>
        <p:grpSpPr>
          <a:xfrm flipH="1">
            <a:off x="6829909" y="5057352"/>
            <a:ext cx="5192441" cy="801396"/>
            <a:chOff x="674485" y="1693075"/>
            <a:chExt cx="5192441" cy="801396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7011FC8-A1A0-25F2-F763-DEB6B33161D0}"/>
                </a:ext>
              </a:extLst>
            </p:cNvPr>
            <p:cNvSpPr/>
            <p:nvPr/>
          </p:nvSpPr>
          <p:spPr>
            <a:xfrm>
              <a:off x="693797" y="1931696"/>
              <a:ext cx="5173129" cy="562775"/>
            </a:xfrm>
            <a:custGeom>
              <a:avLst/>
              <a:gdLst>
                <a:gd name="connsiteX0" fmla="*/ 0 w 5463540"/>
                <a:gd name="connsiteY0" fmla="*/ 0 h 518160"/>
                <a:gd name="connsiteX1" fmla="*/ 4861560 w 5463540"/>
                <a:gd name="connsiteY1" fmla="*/ 0 h 518160"/>
                <a:gd name="connsiteX2" fmla="*/ 5463540 w 546354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3540" h="518160">
                  <a:moveTo>
                    <a:pt x="0" y="0"/>
                  </a:moveTo>
                  <a:lnTo>
                    <a:pt x="4861560" y="0"/>
                  </a:lnTo>
                  <a:lnTo>
                    <a:pt x="5463540" y="518160"/>
                  </a:lnTo>
                </a:path>
              </a:pathLst>
            </a:cu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rtlCol="0" anchor="b" anchorCtr="0"/>
            <a:lstStyle/>
            <a:p>
              <a:pPr algn="r"/>
              <a:endParaRPr lang="en-US" sz="2000"/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id="{3E60AC56-B753-A0AE-EF12-41026440CD40}"/>
                </a:ext>
              </a:extLst>
            </p:cNvPr>
            <p:cNvSpPr/>
            <p:nvPr/>
          </p:nvSpPr>
          <p:spPr>
            <a:xfrm>
              <a:off x="768565" y="1907592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/>
            </a:p>
          </p:txBody>
        </p:sp>
        <p:sp>
          <p:nvSpPr>
            <p:cNvPr id="1046" name="TextBox 1045">
              <a:hlinkClick r:id="rId8"/>
              <a:extLst>
                <a:ext uri="{FF2B5EF4-FFF2-40B4-BE49-F238E27FC236}">
                  <a16:creationId xmlns:a16="http://schemas.microsoft.com/office/drawing/2014/main" id="{BEF63469-6186-B8E3-52A7-BDEBC9B95FB1}"/>
                </a:ext>
              </a:extLst>
            </p:cNvPr>
            <p:cNvSpPr txBox="1"/>
            <p:nvPr/>
          </p:nvSpPr>
          <p:spPr>
            <a:xfrm>
              <a:off x="674485" y="1693075"/>
              <a:ext cx="2907487" cy="246221"/>
            </a:xfrm>
            <a:prstGeom prst="rect">
              <a:avLst/>
            </a:prstGeom>
            <a:noFill/>
          </p:spPr>
          <p:txBody>
            <a:bodyPr wrap="square" anchor="b" anchorCtr="0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00" dirty="0"/>
                <a:t>Aneurin Bevan UHB – Post‑Covid Recovery Service</a:t>
              </a:r>
            </a:p>
          </p:txBody>
        </p:sp>
      </p:grpSp>
      <p:sp>
        <p:nvSpPr>
          <p:cNvPr id="1047" name="Freeform 6">
            <a:extLst>
              <a:ext uri="{FF2B5EF4-FFF2-40B4-BE49-F238E27FC236}">
                <a16:creationId xmlns:a16="http://schemas.microsoft.com/office/drawing/2014/main" id="{E86BCEEF-A924-174D-97B3-B4CC9A5BDF17}"/>
              </a:ext>
            </a:extLst>
          </p:cNvPr>
          <p:cNvSpPr>
            <a:spLocks noEditPoints="1"/>
          </p:cNvSpPr>
          <p:nvPr/>
        </p:nvSpPr>
        <p:spPr bwMode="auto">
          <a:xfrm>
            <a:off x="6762382" y="575493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37CF6-D433-4293-4B80-26600B97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Freeform: Shape 1099">
            <a:extLst>
              <a:ext uri="{FF2B5EF4-FFF2-40B4-BE49-F238E27FC236}">
                <a16:creationId xmlns:a16="http://schemas.microsoft.com/office/drawing/2014/main" id="{67794234-A959-701D-C450-C60A5E9C24F5}"/>
              </a:ext>
            </a:extLst>
          </p:cNvPr>
          <p:cNvSpPr/>
          <p:nvPr/>
        </p:nvSpPr>
        <p:spPr>
          <a:xfrm>
            <a:off x="5841854" y="220980"/>
            <a:ext cx="6350146" cy="530496"/>
          </a:xfrm>
          <a:custGeom>
            <a:avLst/>
            <a:gdLst>
              <a:gd name="connsiteX0" fmla="*/ 88418 w 6350146"/>
              <a:gd name="connsiteY0" fmla="*/ 0 h 530496"/>
              <a:gd name="connsiteX1" fmla="*/ 550332 w 6350146"/>
              <a:gd name="connsiteY1" fmla="*/ 0 h 530496"/>
              <a:gd name="connsiteX2" fmla="*/ 5888232 w 6350146"/>
              <a:gd name="connsiteY2" fmla="*/ 0 h 530496"/>
              <a:gd name="connsiteX3" fmla="*/ 6350146 w 6350146"/>
              <a:gd name="connsiteY3" fmla="*/ 0 h 530496"/>
              <a:gd name="connsiteX4" fmla="*/ 6350146 w 6350146"/>
              <a:gd name="connsiteY4" fmla="*/ 530496 h 530496"/>
              <a:gd name="connsiteX5" fmla="*/ 5888232 w 6350146"/>
              <a:gd name="connsiteY5" fmla="*/ 530496 h 530496"/>
              <a:gd name="connsiteX6" fmla="*/ 550332 w 6350146"/>
              <a:gd name="connsiteY6" fmla="*/ 530496 h 530496"/>
              <a:gd name="connsiteX7" fmla="*/ 88418 w 6350146"/>
              <a:gd name="connsiteY7" fmla="*/ 530496 h 530496"/>
              <a:gd name="connsiteX8" fmla="*/ 0 w 6350146"/>
              <a:gd name="connsiteY8" fmla="*/ 442078 h 530496"/>
              <a:gd name="connsiteX9" fmla="*/ 0 w 6350146"/>
              <a:gd name="connsiteY9" fmla="*/ 88418 h 530496"/>
              <a:gd name="connsiteX10" fmla="*/ 88418 w 6350146"/>
              <a:gd name="connsiteY10" fmla="*/ 0 h 53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146" h="530496">
                <a:moveTo>
                  <a:pt x="88418" y="0"/>
                </a:moveTo>
                <a:lnTo>
                  <a:pt x="550332" y="0"/>
                </a:lnTo>
                <a:lnTo>
                  <a:pt x="5888232" y="0"/>
                </a:lnTo>
                <a:lnTo>
                  <a:pt x="6350146" y="0"/>
                </a:lnTo>
                <a:lnTo>
                  <a:pt x="6350146" y="530496"/>
                </a:lnTo>
                <a:lnTo>
                  <a:pt x="5888232" y="530496"/>
                </a:lnTo>
                <a:lnTo>
                  <a:pt x="550332" y="530496"/>
                </a:lnTo>
                <a:lnTo>
                  <a:pt x="88418" y="530496"/>
                </a:lnTo>
                <a:cubicBezTo>
                  <a:pt x="39586" y="530496"/>
                  <a:pt x="0" y="490910"/>
                  <a:pt x="0" y="442078"/>
                </a:cubicBezTo>
                <a:lnTo>
                  <a:pt x="0" y="88418"/>
                </a:lnTo>
                <a:cubicBezTo>
                  <a:pt x="0" y="39586"/>
                  <a:pt x="39586" y="0"/>
                  <a:pt x="884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9901A34-80FD-2A62-1118-8D13CBD2AC51}"/>
              </a:ext>
            </a:extLst>
          </p:cNvPr>
          <p:cNvGrpSpPr/>
          <p:nvPr/>
        </p:nvGrpSpPr>
        <p:grpSpPr>
          <a:xfrm>
            <a:off x="6025215" y="349800"/>
            <a:ext cx="1106677" cy="276999"/>
            <a:chOff x="904875" y="336234"/>
            <a:chExt cx="1106677" cy="276999"/>
          </a:xfrm>
        </p:grpSpPr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8E459B08-B6FC-AE69-2DED-5F9E89F67DB4}"/>
                </a:ext>
              </a:extLst>
            </p:cNvPr>
            <p:cNvSpPr/>
            <p:nvPr/>
          </p:nvSpPr>
          <p:spPr>
            <a:xfrm>
              <a:off x="904875" y="398533"/>
              <a:ext cx="152400" cy="1524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13B53E5-7E80-DD45-8DC1-A69F66270329}"/>
                </a:ext>
              </a:extLst>
            </p:cNvPr>
            <p:cNvSpPr txBox="1"/>
            <p:nvPr/>
          </p:nvSpPr>
          <p:spPr>
            <a:xfrm>
              <a:off x="1127072" y="336234"/>
              <a:ext cx="8844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ME/CFS</a:t>
              </a:r>
              <a:endParaRPr lang="en-US" sz="1200" kern="1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4BF6FFD9-0F05-07B7-DDB3-C4F86153FD38}"/>
              </a:ext>
            </a:extLst>
          </p:cNvPr>
          <p:cNvGrpSpPr/>
          <p:nvPr/>
        </p:nvGrpSpPr>
        <p:grpSpPr>
          <a:xfrm>
            <a:off x="7225847" y="345658"/>
            <a:ext cx="1292015" cy="276999"/>
            <a:chOff x="2604135" y="332092"/>
            <a:chExt cx="1292015" cy="276999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050E44B-372F-AEF7-232D-41EC595B52C9}"/>
                </a:ext>
              </a:extLst>
            </p:cNvPr>
            <p:cNvSpPr/>
            <p:nvPr/>
          </p:nvSpPr>
          <p:spPr>
            <a:xfrm>
              <a:off x="2604135" y="398533"/>
              <a:ext cx="152400" cy="152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E0FAC31-795D-9FA8-C25F-CBA17EF66F3A}"/>
                </a:ext>
              </a:extLst>
            </p:cNvPr>
            <p:cNvSpPr txBox="1"/>
            <p:nvPr/>
          </p:nvSpPr>
          <p:spPr>
            <a:xfrm>
              <a:off x="2795364" y="332092"/>
              <a:ext cx="1100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Fibromyalgia</a:t>
              </a: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F566D536-AC3E-6724-EF1E-EBB0CAFA76E7}"/>
              </a:ext>
            </a:extLst>
          </p:cNvPr>
          <p:cNvGrpSpPr/>
          <p:nvPr/>
        </p:nvGrpSpPr>
        <p:grpSpPr>
          <a:xfrm>
            <a:off x="8611817" y="349800"/>
            <a:ext cx="1192107" cy="276999"/>
            <a:chOff x="4531995" y="336234"/>
            <a:chExt cx="1192107" cy="276999"/>
          </a:xfrm>
        </p:grpSpPr>
        <p:sp>
          <p:nvSpPr>
            <p:cNvPr id="1066" name="Rectangle: Rounded Corners 1065">
              <a:extLst>
                <a:ext uri="{FF2B5EF4-FFF2-40B4-BE49-F238E27FC236}">
                  <a16:creationId xmlns:a16="http://schemas.microsoft.com/office/drawing/2014/main" id="{6607A3B0-ED81-C50A-D33F-49EB0414408A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0E498CF-34B2-957C-5BDD-EC025A324457}"/>
                </a:ext>
              </a:extLst>
            </p:cNvPr>
            <p:cNvSpPr txBox="1"/>
            <p:nvPr/>
          </p:nvSpPr>
          <p:spPr>
            <a:xfrm>
              <a:off x="4754192" y="336234"/>
              <a:ext cx="969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Long Covid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ABD02EE-B01C-709A-85D6-BDE8871614B5}"/>
              </a:ext>
            </a:extLst>
          </p:cNvPr>
          <p:cNvSpPr/>
          <p:nvPr/>
        </p:nvSpPr>
        <p:spPr>
          <a:xfrm>
            <a:off x="174171" y="188685"/>
            <a:ext cx="130629" cy="595086"/>
          </a:xfrm>
          <a:prstGeom prst="rect">
            <a:avLst/>
          </a:prstGeom>
          <a:solidFill>
            <a:srgbClr val="01538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FAF9B-10F5-B3A8-B165-B6CD4BEFC9BD}"/>
              </a:ext>
            </a:extLst>
          </p:cNvPr>
          <p:cNvSpPr txBox="1"/>
          <p:nvPr/>
        </p:nvSpPr>
        <p:spPr>
          <a:xfrm>
            <a:off x="449018" y="255396"/>
            <a:ext cx="520502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+mj-lt"/>
              </a:rPr>
              <a:t>Northern Ireland – Support Groups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47632C-3333-833E-6E6F-4CE8CD1E37A0}"/>
              </a:ext>
            </a:extLst>
          </p:cNvPr>
          <p:cNvGrpSpPr/>
          <p:nvPr/>
        </p:nvGrpSpPr>
        <p:grpSpPr>
          <a:xfrm>
            <a:off x="3098800" y="1432965"/>
            <a:ext cx="5994400" cy="4819132"/>
            <a:chOff x="3299845" y="1559199"/>
            <a:chExt cx="5592310" cy="449587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59ECCD-0A9B-E603-5695-454980060237}"/>
                </a:ext>
              </a:extLst>
            </p:cNvPr>
            <p:cNvSpPr/>
            <p:nvPr/>
          </p:nvSpPr>
          <p:spPr>
            <a:xfrm>
              <a:off x="6917710" y="1912263"/>
              <a:ext cx="1546115" cy="2129375"/>
            </a:xfrm>
            <a:custGeom>
              <a:avLst/>
              <a:gdLst>
                <a:gd name="connsiteX0" fmla="*/ 91250 w 562684"/>
                <a:gd name="connsiteY0" fmla="*/ 95 h 774953"/>
                <a:gd name="connsiteX1" fmla="*/ 94012 w 562684"/>
                <a:gd name="connsiteY1" fmla="*/ 95 h 774953"/>
                <a:gd name="connsiteX2" fmla="*/ 131064 w 562684"/>
                <a:gd name="connsiteY2" fmla="*/ 19050 h 774953"/>
                <a:gd name="connsiteX3" fmla="*/ 136112 w 562684"/>
                <a:gd name="connsiteY3" fmla="*/ 20765 h 774953"/>
                <a:gd name="connsiteX4" fmla="*/ 140208 w 562684"/>
                <a:gd name="connsiteY4" fmla="*/ 19145 h 774953"/>
                <a:gd name="connsiteX5" fmla="*/ 145733 w 562684"/>
                <a:gd name="connsiteY5" fmla="*/ 11144 h 774953"/>
                <a:gd name="connsiteX6" fmla="*/ 161258 w 562684"/>
                <a:gd name="connsiteY6" fmla="*/ 5429 h 774953"/>
                <a:gd name="connsiteX7" fmla="*/ 184975 w 562684"/>
                <a:gd name="connsiteY7" fmla="*/ 12573 h 774953"/>
                <a:gd name="connsiteX8" fmla="*/ 202501 w 562684"/>
                <a:gd name="connsiteY8" fmla="*/ 21622 h 774953"/>
                <a:gd name="connsiteX9" fmla="*/ 232505 w 562684"/>
                <a:gd name="connsiteY9" fmla="*/ 39338 h 774953"/>
                <a:gd name="connsiteX10" fmla="*/ 238316 w 562684"/>
                <a:gd name="connsiteY10" fmla="*/ 39529 h 774953"/>
                <a:gd name="connsiteX11" fmla="*/ 243269 w 562684"/>
                <a:gd name="connsiteY11" fmla="*/ 39624 h 774953"/>
                <a:gd name="connsiteX12" fmla="*/ 247555 w 562684"/>
                <a:gd name="connsiteY12" fmla="*/ 39338 h 774953"/>
                <a:gd name="connsiteX13" fmla="*/ 255461 w 562684"/>
                <a:gd name="connsiteY13" fmla="*/ 36481 h 774953"/>
                <a:gd name="connsiteX14" fmla="*/ 276416 w 562684"/>
                <a:gd name="connsiteY14" fmla="*/ 30766 h 774953"/>
                <a:gd name="connsiteX15" fmla="*/ 288226 w 562684"/>
                <a:gd name="connsiteY15" fmla="*/ 15716 h 774953"/>
                <a:gd name="connsiteX16" fmla="*/ 293561 w 562684"/>
                <a:gd name="connsiteY16" fmla="*/ 14288 h 774953"/>
                <a:gd name="connsiteX17" fmla="*/ 304514 w 562684"/>
                <a:gd name="connsiteY17" fmla="*/ 25527 h 774953"/>
                <a:gd name="connsiteX18" fmla="*/ 334328 w 562684"/>
                <a:gd name="connsiteY18" fmla="*/ 45148 h 774953"/>
                <a:gd name="connsiteX19" fmla="*/ 337661 w 562684"/>
                <a:gd name="connsiteY19" fmla="*/ 54959 h 774953"/>
                <a:gd name="connsiteX20" fmla="*/ 346805 w 562684"/>
                <a:gd name="connsiteY20" fmla="*/ 63532 h 774953"/>
                <a:gd name="connsiteX21" fmla="*/ 357473 w 562684"/>
                <a:gd name="connsiteY21" fmla="*/ 75914 h 774953"/>
                <a:gd name="connsiteX22" fmla="*/ 360331 w 562684"/>
                <a:gd name="connsiteY22" fmla="*/ 85820 h 774953"/>
                <a:gd name="connsiteX23" fmla="*/ 362521 w 562684"/>
                <a:gd name="connsiteY23" fmla="*/ 88964 h 774953"/>
                <a:gd name="connsiteX24" fmla="*/ 360045 w 562684"/>
                <a:gd name="connsiteY24" fmla="*/ 92202 h 774953"/>
                <a:gd name="connsiteX25" fmla="*/ 360331 w 562684"/>
                <a:gd name="connsiteY25" fmla="*/ 115348 h 774953"/>
                <a:gd name="connsiteX26" fmla="*/ 365570 w 562684"/>
                <a:gd name="connsiteY26" fmla="*/ 136303 h 774953"/>
                <a:gd name="connsiteX27" fmla="*/ 356711 w 562684"/>
                <a:gd name="connsiteY27" fmla="*/ 151733 h 774953"/>
                <a:gd name="connsiteX28" fmla="*/ 354521 w 562684"/>
                <a:gd name="connsiteY28" fmla="*/ 157734 h 774953"/>
                <a:gd name="connsiteX29" fmla="*/ 351758 w 562684"/>
                <a:gd name="connsiteY29" fmla="*/ 160115 h 774953"/>
                <a:gd name="connsiteX30" fmla="*/ 347377 w 562684"/>
                <a:gd name="connsiteY30" fmla="*/ 169545 h 774953"/>
                <a:gd name="connsiteX31" fmla="*/ 346805 w 562684"/>
                <a:gd name="connsiteY31" fmla="*/ 180499 h 774953"/>
                <a:gd name="connsiteX32" fmla="*/ 352425 w 562684"/>
                <a:gd name="connsiteY32" fmla="*/ 188595 h 774953"/>
                <a:gd name="connsiteX33" fmla="*/ 364331 w 562684"/>
                <a:gd name="connsiteY33" fmla="*/ 191072 h 774953"/>
                <a:gd name="connsiteX34" fmla="*/ 376428 w 562684"/>
                <a:gd name="connsiteY34" fmla="*/ 189071 h 774953"/>
                <a:gd name="connsiteX35" fmla="*/ 387096 w 562684"/>
                <a:gd name="connsiteY35" fmla="*/ 185547 h 774953"/>
                <a:gd name="connsiteX36" fmla="*/ 391382 w 562684"/>
                <a:gd name="connsiteY36" fmla="*/ 188214 h 774953"/>
                <a:gd name="connsiteX37" fmla="*/ 397383 w 562684"/>
                <a:gd name="connsiteY37" fmla="*/ 188881 h 774953"/>
                <a:gd name="connsiteX38" fmla="*/ 403670 w 562684"/>
                <a:gd name="connsiteY38" fmla="*/ 206788 h 774953"/>
                <a:gd name="connsiteX39" fmla="*/ 399002 w 562684"/>
                <a:gd name="connsiteY39" fmla="*/ 222504 h 774953"/>
                <a:gd name="connsiteX40" fmla="*/ 386905 w 562684"/>
                <a:gd name="connsiteY40" fmla="*/ 237458 h 774953"/>
                <a:gd name="connsiteX41" fmla="*/ 386525 w 562684"/>
                <a:gd name="connsiteY41" fmla="*/ 254603 h 774953"/>
                <a:gd name="connsiteX42" fmla="*/ 381381 w 562684"/>
                <a:gd name="connsiteY42" fmla="*/ 268891 h 774953"/>
                <a:gd name="connsiteX43" fmla="*/ 396430 w 562684"/>
                <a:gd name="connsiteY43" fmla="*/ 277559 h 774953"/>
                <a:gd name="connsiteX44" fmla="*/ 398717 w 562684"/>
                <a:gd name="connsiteY44" fmla="*/ 277844 h 774953"/>
                <a:gd name="connsiteX45" fmla="*/ 402146 w 562684"/>
                <a:gd name="connsiteY45" fmla="*/ 277559 h 774953"/>
                <a:gd name="connsiteX46" fmla="*/ 405670 w 562684"/>
                <a:gd name="connsiteY46" fmla="*/ 277273 h 774953"/>
                <a:gd name="connsiteX47" fmla="*/ 414814 w 562684"/>
                <a:gd name="connsiteY47" fmla="*/ 280035 h 774953"/>
                <a:gd name="connsiteX48" fmla="*/ 440246 w 562684"/>
                <a:gd name="connsiteY48" fmla="*/ 312611 h 774953"/>
                <a:gd name="connsiteX49" fmla="*/ 439484 w 562684"/>
                <a:gd name="connsiteY49" fmla="*/ 333375 h 774953"/>
                <a:gd name="connsiteX50" fmla="*/ 446151 w 562684"/>
                <a:gd name="connsiteY50" fmla="*/ 341090 h 774953"/>
                <a:gd name="connsiteX51" fmla="*/ 454057 w 562684"/>
                <a:gd name="connsiteY51" fmla="*/ 343376 h 774953"/>
                <a:gd name="connsiteX52" fmla="*/ 462248 w 562684"/>
                <a:gd name="connsiteY52" fmla="*/ 351282 h 774953"/>
                <a:gd name="connsiteX53" fmla="*/ 469201 w 562684"/>
                <a:gd name="connsiteY53" fmla="*/ 359283 h 774953"/>
                <a:gd name="connsiteX54" fmla="*/ 480060 w 562684"/>
                <a:gd name="connsiteY54" fmla="*/ 372523 h 774953"/>
                <a:gd name="connsiteX55" fmla="*/ 484537 w 562684"/>
                <a:gd name="connsiteY55" fmla="*/ 391192 h 774953"/>
                <a:gd name="connsiteX56" fmla="*/ 478822 w 562684"/>
                <a:gd name="connsiteY56" fmla="*/ 413004 h 774953"/>
                <a:gd name="connsiteX57" fmla="*/ 489395 w 562684"/>
                <a:gd name="connsiteY57" fmla="*/ 418148 h 774953"/>
                <a:gd name="connsiteX58" fmla="*/ 496729 w 562684"/>
                <a:gd name="connsiteY58" fmla="*/ 419100 h 774953"/>
                <a:gd name="connsiteX59" fmla="*/ 508730 w 562684"/>
                <a:gd name="connsiteY59" fmla="*/ 432340 h 774953"/>
                <a:gd name="connsiteX60" fmla="*/ 531114 w 562684"/>
                <a:gd name="connsiteY60" fmla="*/ 457772 h 774953"/>
                <a:gd name="connsiteX61" fmla="*/ 534829 w 562684"/>
                <a:gd name="connsiteY61" fmla="*/ 458343 h 774953"/>
                <a:gd name="connsiteX62" fmla="*/ 536734 w 562684"/>
                <a:gd name="connsiteY62" fmla="*/ 444913 h 774953"/>
                <a:gd name="connsiteX63" fmla="*/ 527495 w 562684"/>
                <a:gd name="connsiteY63" fmla="*/ 429863 h 774953"/>
                <a:gd name="connsiteX64" fmla="*/ 520446 w 562684"/>
                <a:gd name="connsiteY64" fmla="*/ 408242 h 774953"/>
                <a:gd name="connsiteX65" fmla="*/ 517112 w 562684"/>
                <a:gd name="connsiteY65" fmla="*/ 393192 h 774953"/>
                <a:gd name="connsiteX66" fmla="*/ 522161 w 562684"/>
                <a:gd name="connsiteY66" fmla="*/ 390906 h 774953"/>
                <a:gd name="connsiteX67" fmla="*/ 533686 w 562684"/>
                <a:gd name="connsiteY67" fmla="*/ 397764 h 774953"/>
                <a:gd name="connsiteX68" fmla="*/ 549497 w 562684"/>
                <a:gd name="connsiteY68" fmla="*/ 411480 h 774953"/>
                <a:gd name="connsiteX69" fmla="*/ 558927 w 562684"/>
                <a:gd name="connsiteY69" fmla="*/ 452819 h 774953"/>
                <a:gd name="connsiteX70" fmla="*/ 555688 w 562684"/>
                <a:gd name="connsiteY70" fmla="*/ 463201 h 774953"/>
                <a:gd name="connsiteX71" fmla="*/ 558070 w 562684"/>
                <a:gd name="connsiteY71" fmla="*/ 473964 h 774953"/>
                <a:gd name="connsiteX72" fmla="*/ 562642 w 562684"/>
                <a:gd name="connsiteY72" fmla="*/ 493490 h 774953"/>
                <a:gd name="connsiteX73" fmla="*/ 556832 w 562684"/>
                <a:gd name="connsiteY73" fmla="*/ 512159 h 774953"/>
                <a:gd name="connsiteX74" fmla="*/ 539877 w 562684"/>
                <a:gd name="connsiteY74" fmla="*/ 522923 h 774953"/>
                <a:gd name="connsiteX75" fmla="*/ 510159 w 562684"/>
                <a:gd name="connsiteY75" fmla="*/ 539972 h 774953"/>
                <a:gd name="connsiteX76" fmla="*/ 486442 w 562684"/>
                <a:gd name="connsiteY76" fmla="*/ 547783 h 774953"/>
                <a:gd name="connsiteX77" fmla="*/ 469297 w 562684"/>
                <a:gd name="connsiteY77" fmla="*/ 562927 h 774953"/>
                <a:gd name="connsiteX78" fmla="*/ 459581 w 562684"/>
                <a:gd name="connsiteY78" fmla="*/ 570643 h 774953"/>
                <a:gd name="connsiteX79" fmla="*/ 453200 w 562684"/>
                <a:gd name="connsiteY79" fmla="*/ 579311 h 774953"/>
                <a:gd name="connsiteX80" fmla="*/ 440912 w 562684"/>
                <a:gd name="connsiteY80" fmla="*/ 591026 h 774953"/>
                <a:gd name="connsiteX81" fmla="*/ 423005 w 562684"/>
                <a:gd name="connsiteY81" fmla="*/ 602742 h 774953"/>
                <a:gd name="connsiteX82" fmla="*/ 416242 w 562684"/>
                <a:gd name="connsiteY82" fmla="*/ 619125 h 774953"/>
                <a:gd name="connsiteX83" fmla="*/ 416242 w 562684"/>
                <a:gd name="connsiteY83" fmla="*/ 630460 h 774953"/>
                <a:gd name="connsiteX84" fmla="*/ 424815 w 562684"/>
                <a:gd name="connsiteY84" fmla="*/ 633603 h 774953"/>
                <a:gd name="connsiteX85" fmla="*/ 434912 w 562684"/>
                <a:gd name="connsiteY85" fmla="*/ 631412 h 774953"/>
                <a:gd name="connsiteX86" fmla="*/ 439007 w 562684"/>
                <a:gd name="connsiteY86" fmla="*/ 630936 h 774953"/>
                <a:gd name="connsiteX87" fmla="*/ 447770 w 562684"/>
                <a:gd name="connsiteY87" fmla="*/ 630460 h 774953"/>
                <a:gd name="connsiteX88" fmla="*/ 447484 w 562684"/>
                <a:gd name="connsiteY88" fmla="*/ 632841 h 774953"/>
                <a:gd name="connsiteX89" fmla="*/ 447484 w 562684"/>
                <a:gd name="connsiteY89" fmla="*/ 637032 h 774953"/>
                <a:gd name="connsiteX90" fmla="*/ 447104 w 562684"/>
                <a:gd name="connsiteY90" fmla="*/ 639985 h 774953"/>
                <a:gd name="connsiteX91" fmla="*/ 438626 w 562684"/>
                <a:gd name="connsiteY91" fmla="*/ 658463 h 774953"/>
                <a:gd name="connsiteX92" fmla="*/ 432911 w 562684"/>
                <a:gd name="connsiteY92" fmla="*/ 668846 h 774953"/>
                <a:gd name="connsiteX93" fmla="*/ 427768 w 562684"/>
                <a:gd name="connsiteY93" fmla="*/ 673322 h 774953"/>
                <a:gd name="connsiteX94" fmla="*/ 426911 w 562684"/>
                <a:gd name="connsiteY94" fmla="*/ 676275 h 774953"/>
                <a:gd name="connsiteX95" fmla="*/ 408051 w 562684"/>
                <a:gd name="connsiteY95" fmla="*/ 691610 h 774953"/>
                <a:gd name="connsiteX96" fmla="*/ 388049 w 562684"/>
                <a:gd name="connsiteY96" fmla="*/ 719804 h 774953"/>
                <a:gd name="connsiteX97" fmla="*/ 387763 w 562684"/>
                <a:gd name="connsiteY97" fmla="*/ 722662 h 774953"/>
                <a:gd name="connsiteX98" fmla="*/ 387763 w 562684"/>
                <a:gd name="connsiteY98" fmla="*/ 727234 h 774953"/>
                <a:gd name="connsiteX99" fmla="*/ 383191 w 562684"/>
                <a:gd name="connsiteY99" fmla="*/ 736664 h 774953"/>
                <a:gd name="connsiteX100" fmla="*/ 375952 w 562684"/>
                <a:gd name="connsiteY100" fmla="*/ 740093 h 774953"/>
                <a:gd name="connsiteX101" fmla="*/ 369761 w 562684"/>
                <a:gd name="connsiteY101" fmla="*/ 744760 h 774953"/>
                <a:gd name="connsiteX102" fmla="*/ 333661 w 562684"/>
                <a:gd name="connsiteY102" fmla="*/ 751237 h 774953"/>
                <a:gd name="connsiteX103" fmla="*/ 307943 w 562684"/>
                <a:gd name="connsiteY103" fmla="*/ 770001 h 774953"/>
                <a:gd name="connsiteX104" fmla="*/ 302133 w 562684"/>
                <a:gd name="connsiteY104" fmla="*/ 772954 h 774953"/>
                <a:gd name="connsiteX105" fmla="*/ 293656 w 562684"/>
                <a:gd name="connsiteY105" fmla="*/ 774859 h 774953"/>
                <a:gd name="connsiteX106" fmla="*/ 277082 w 562684"/>
                <a:gd name="connsiteY106" fmla="*/ 772287 h 774953"/>
                <a:gd name="connsiteX107" fmla="*/ 266129 w 562684"/>
                <a:gd name="connsiteY107" fmla="*/ 771620 h 774953"/>
                <a:gd name="connsiteX108" fmla="*/ 261080 w 562684"/>
                <a:gd name="connsiteY108" fmla="*/ 771811 h 774953"/>
                <a:gd name="connsiteX109" fmla="*/ 258413 w 562684"/>
                <a:gd name="connsiteY109" fmla="*/ 772097 h 774953"/>
                <a:gd name="connsiteX110" fmla="*/ 255651 w 562684"/>
                <a:gd name="connsiteY110" fmla="*/ 772668 h 774953"/>
                <a:gd name="connsiteX111" fmla="*/ 245840 w 562684"/>
                <a:gd name="connsiteY111" fmla="*/ 774954 h 774953"/>
                <a:gd name="connsiteX112" fmla="*/ 240316 w 562684"/>
                <a:gd name="connsiteY112" fmla="*/ 774287 h 774953"/>
                <a:gd name="connsiteX113" fmla="*/ 235934 w 562684"/>
                <a:gd name="connsiteY113" fmla="*/ 772097 h 774953"/>
                <a:gd name="connsiteX114" fmla="*/ 222599 w 562684"/>
                <a:gd name="connsiteY114" fmla="*/ 769620 h 774953"/>
                <a:gd name="connsiteX115" fmla="*/ 204216 w 562684"/>
                <a:gd name="connsiteY115" fmla="*/ 763048 h 774953"/>
                <a:gd name="connsiteX116" fmla="*/ 184785 w 562684"/>
                <a:gd name="connsiteY116" fmla="*/ 749522 h 774953"/>
                <a:gd name="connsiteX117" fmla="*/ 176022 w 562684"/>
                <a:gd name="connsiteY117" fmla="*/ 739521 h 774953"/>
                <a:gd name="connsiteX118" fmla="*/ 167545 w 562684"/>
                <a:gd name="connsiteY118" fmla="*/ 728377 h 774953"/>
                <a:gd name="connsiteX119" fmla="*/ 179070 w 562684"/>
                <a:gd name="connsiteY119" fmla="*/ 717328 h 774953"/>
                <a:gd name="connsiteX120" fmla="*/ 187547 w 562684"/>
                <a:gd name="connsiteY120" fmla="*/ 704850 h 774953"/>
                <a:gd name="connsiteX121" fmla="*/ 193548 w 562684"/>
                <a:gd name="connsiteY121" fmla="*/ 689229 h 774953"/>
                <a:gd name="connsiteX122" fmla="*/ 203835 w 562684"/>
                <a:gd name="connsiteY122" fmla="*/ 679990 h 774953"/>
                <a:gd name="connsiteX123" fmla="*/ 216884 w 562684"/>
                <a:gd name="connsiteY123" fmla="*/ 672275 h 774953"/>
                <a:gd name="connsiteX124" fmla="*/ 217551 w 562684"/>
                <a:gd name="connsiteY124" fmla="*/ 657606 h 774953"/>
                <a:gd name="connsiteX125" fmla="*/ 212312 w 562684"/>
                <a:gd name="connsiteY125" fmla="*/ 655130 h 774953"/>
                <a:gd name="connsiteX126" fmla="*/ 202406 w 562684"/>
                <a:gd name="connsiteY126" fmla="*/ 651701 h 774953"/>
                <a:gd name="connsiteX127" fmla="*/ 197549 w 562684"/>
                <a:gd name="connsiteY127" fmla="*/ 651510 h 774953"/>
                <a:gd name="connsiteX128" fmla="*/ 191643 w 562684"/>
                <a:gd name="connsiteY128" fmla="*/ 652272 h 774953"/>
                <a:gd name="connsiteX129" fmla="*/ 184023 w 562684"/>
                <a:gd name="connsiteY129" fmla="*/ 656749 h 774953"/>
                <a:gd name="connsiteX130" fmla="*/ 183356 w 562684"/>
                <a:gd name="connsiteY130" fmla="*/ 647129 h 774953"/>
                <a:gd name="connsiteX131" fmla="*/ 181166 w 562684"/>
                <a:gd name="connsiteY131" fmla="*/ 643985 h 774953"/>
                <a:gd name="connsiteX132" fmla="*/ 183642 w 562684"/>
                <a:gd name="connsiteY132" fmla="*/ 640747 h 774953"/>
                <a:gd name="connsiteX133" fmla="*/ 194786 w 562684"/>
                <a:gd name="connsiteY133" fmla="*/ 628364 h 774953"/>
                <a:gd name="connsiteX134" fmla="*/ 210884 w 562684"/>
                <a:gd name="connsiteY134" fmla="*/ 595027 h 774953"/>
                <a:gd name="connsiteX135" fmla="*/ 220790 w 562684"/>
                <a:gd name="connsiteY135" fmla="*/ 581216 h 774953"/>
                <a:gd name="connsiteX136" fmla="*/ 234601 w 562684"/>
                <a:gd name="connsiteY136" fmla="*/ 568071 h 774953"/>
                <a:gd name="connsiteX137" fmla="*/ 240697 w 562684"/>
                <a:gd name="connsiteY137" fmla="*/ 552926 h 774953"/>
                <a:gd name="connsiteX138" fmla="*/ 230600 w 562684"/>
                <a:gd name="connsiteY138" fmla="*/ 541877 h 774953"/>
                <a:gd name="connsiteX139" fmla="*/ 223933 w 562684"/>
                <a:gd name="connsiteY139" fmla="*/ 539115 h 774953"/>
                <a:gd name="connsiteX140" fmla="*/ 212693 w 562684"/>
                <a:gd name="connsiteY140" fmla="*/ 542068 h 774953"/>
                <a:gd name="connsiteX141" fmla="*/ 209931 w 562684"/>
                <a:gd name="connsiteY141" fmla="*/ 542354 h 774953"/>
                <a:gd name="connsiteX142" fmla="*/ 207740 w 562684"/>
                <a:gd name="connsiteY142" fmla="*/ 542258 h 774953"/>
                <a:gd name="connsiteX143" fmla="*/ 205454 w 562684"/>
                <a:gd name="connsiteY143" fmla="*/ 542163 h 774953"/>
                <a:gd name="connsiteX144" fmla="*/ 202597 w 562684"/>
                <a:gd name="connsiteY144" fmla="*/ 542449 h 774953"/>
                <a:gd name="connsiteX145" fmla="*/ 195834 w 562684"/>
                <a:gd name="connsiteY145" fmla="*/ 546449 h 774953"/>
                <a:gd name="connsiteX146" fmla="*/ 166592 w 562684"/>
                <a:gd name="connsiteY146" fmla="*/ 563499 h 774953"/>
                <a:gd name="connsiteX147" fmla="*/ 148019 w 562684"/>
                <a:gd name="connsiteY147" fmla="*/ 568071 h 774953"/>
                <a:gd name="connsiteX148" fmla="*/ 129254 w 562684"/>
                <a:gd name="connsiteY148" fmla="*/ 569595 h 774953"/>
                <a:gd name="connsiteX149" fmla="*/ 126873 w 562684"/>
                <a:gd name="connsiteY149" fmla="*/ 569595 h 774953"/>
                <a:gd name="connsiteX150" fmla="*/ 92869 w 562684"/>
                <a:gd name="connsiteY150" fmla="*/ 557308 h 774953"/>
                <a:gd name="connsiteX151" fmla="*/ 92297 w 562684"/>
                <a:gd name="connsiteY151" fmla="*/ 541306 h 774953"/>
                <a:gd name="connsiteX152" fmla="*/ 100775 w 562684"/>
                <a:gd name="connsiteY152" fmla="*/ 533591 h 774953"/>
                <a:gd name="connsiteX153" fmla="*/ 101632 w 562684"/>
                <a:gd name="connsiteY153" fmla="*/ 518922 h 774953"/>
                <a:gd name="connsiteX154" fmla="*/ 89059 w 562684"/>
                <a:gd name="connsiteY154" fmla="*/ 513302 h 774953"/>
                <a:gd name="connsiteX155" fmla="*/ 89345 w 562684"/>
                <a:gd name="connsiteY155" fmla="*/ 509873 h 774953"/>
                <a:gd name="connsiteX156" fmla="*/ 89154 w 562684"/>
                <a:gd name="connsiteY156" fmla="*/ 504254 h 774953"/>
                <a:gd name="connsiteX157" fmla="*/ 86773 w 562684"/>
                <a:gd name="connsiteY157" fmla="*/ 500253 h 774953"/>
                <a:gd name="connsiteX158" fmla="*/ 87535 w 562684"/>
                <a:gd name="connsiteY158" fmla="*/ 493681 h 774953"/>
                <a:gd name="connsiteX159" fmla="*/ 85058 w 562684"/>
                <a:gd name="connsiteY159" fmla="*/ 481775 h 774953"/>
                <a:gd name="connsiteX160" fmla="*/ 85249 w 562684"/>
                <a:gd name="connsiteY160" fmla="*/ 477869 h 774953"/>
                <a:gd name="connsiteX161" fmla="*/ 85534 w 562684"/>
                <a:gd name="connsiteY161" fmla="*/ 470059 h 774953"/>
                <a:gd name="connsiteX162" fmla="*/ 85725 w 562684"/>
                <a:gd name="connsiteY162" fmla="*/ 466154 h 774953"/>
                <a:gd name="connsiteX163" fmla="*/ 101441 w 562684"/>
                <a:gd name="connsiteY163" fmla="*/ 423482 h 774953"/>
                <a:gd name="connsiteX164" fmla="*/ 100013 w 562684"/>
                <a:gd name="connsiteY164" fmla="*/ 415004 h 774953"/>
                <a:gd name="connsiteX165" fmla="*/ 84106 w 562684"/>
                <a:gd name="connsiteY165" fmla="*/ 397383 h 774953"/>
                <a:gd name="connsiteX166" fmla="*/ 66389 w 562684"/>
                <a:gd name="connsiteY166" fmla="*/ 374428 h 774953"/>
                <a:gd name="connsiteX167" fmla="*/ 63532 w 562684"/>
                <a:gd name="connsiteY167" fmla="*/ 363950 h 774953"/>
                <a:gd name="connsiteX168" fmla="*/ 61150 w 562684"/>
                <a:gd name="connsiteY168" fmla="*/ 352235 h 774953"/>
                <a:gd name="connsiteX169" fmla="*/ 58674 w 562684"/>
                <a:gd name="connsiteY169" fmla="*/ 338423 h 774953"/>
                <a:gd name="connsiteX170" fmla="*/ 56674 w 562684"/>
                <a:gd name="connsiteY170" fmla="*/ 335280 h 774953"/>
                <a:gd name="connsiteX171" fmla="*/ 54578 w 562684"/>
                <a:gd name="connsiteY171" fmla="*/ 324517 h 774953"/>
                <a:gd name="connsiteX172" fmla="*/ 49625 w 562684"/>
                <a:gd name="connsiteY172" fmla="*/ 303657 h 774953"/>
                <a:gd name="connsiteX173" fmla="*/ 40005 w 562684"/>
                <a:gd name="connsiteY173" fmla="*/ 277463 h 774953"/>
                <a:gd name="connsiteX174" fmla="*/ 33147 w 562684"/>
                <a:gd name="connsiteY174" fmla="*/ 266033 h 774953"/>
                <a:gd name="connsiteX175" fmla="*/ 23336 w 562684"/>
                <a:gd name="connsiteY175" fmla="*/ 255937 h 774953"/>
                <a:gd name="connsiteX176" fmla="*/ 22574 w 562684"/>
                <a:gd name="connsiteY176" fmla="*/ 251841 h 774953"/>
                <a:gd name="connsiteX177" fmla="*/ 17145 w 562684"/>
                <a:gd name="connsiteY177" fmla="*/ 249460 h 774953"/>
                <a:gd name="connsiteX178" fmla="*/ 10382 w 562684"/>
                <a:gd name="connsiteY178" fmla="*/ 238220 h 774953"/>
                <a:gd name="connsiteX179" fmla="*/ 8096 w 562684"/>
                <a:gd name="connsiteY179" fmla="*/ 225457 h 774953"/>
                <a:gd name="connsiteX180" fmla="*/ 8763 w 562684"/>
                <a:gd name="connsiteY180" fmla="*/ 215551 h 774953"/>
                <a:gd name="connsiteX181" fmla="*/ 12097 w 562684"/>
                <a:gd name="connsiteY181" fmla="*/ 203073 h 774953"/>
                <a:gd name="connsiteX182" fmla="*/ 12763 w 562684"/>
                <a:gd name="connsiteY182" fmla="*/ 198311 h 774953"/>
                <a:gd name="connsiteX183" fmla="*/ 12668 w 562684"/>
                <a:gd name="connsiteY183" fmla="*/ 187262 h 774953"/>
                <a:gd name="connsiteX184" fmla="*/ 26765 w 562684"/>
                <a:gd name="connsiteY184" fmla="*/ 169545 h 774953"/>
                <a:gd name="connsiteX185" fmla="*/ 38291 w 562684"/>
                <a:gd name="connsiteY185" fmla="*/ 146685 h 774953"/>
                <a:gd name="connsiteX186" fmla="*/ 21622 w 562684"/>
                <a:gd name="connsiteY186" fmla="*/ 89154 h 774953"/>
                <a:gd name="connsiteX187" fmla="*/ 7906 w 562684"/>
                <a:gd name="connsiteY187" fmla="*/ 67437 h 774953"/>
                <a:gd name="connsiteX188" fmla="*/ 1048 w 562684"/>
                <a:gd name="connsiteY188" fmla="*/ 57721 h 774953"/>
                <a:gd name="connsiteX189" fmla="*/ 0 w 562684"/>
                <a:gd name="connsiteY189" fmla="*/ 55150 h 774953"/>
                <a:gd name="connsiteX190" fmla="*/ 3810 w 562684"/>
                <a:gd name="connsiteY190" fmla="*/ 55055 h 774953"/>
                <a:gd name="connsiteX191" fmla="*/ 23908 w 562684"/>
                <a:gd name="connsiteY191" fmla="*/ 51245 h 774953"/>
                <a:gd name="connsiteX192" fmla="*/ 54388 w 562684"/>
                <a:gd name="connsiteY192" fmla="*/ 24194 h 774953"/>
                <a:gd name="connsiteX193" fmla="*/ 73057 w 562684"/>
                <a:gd name="connsiteY193" fmla="*/ 7906 h 774953"/>
                <a:gd name="connsiteX194" fmla="*/ 91154 w 562684"/>
                <a:gd name="connsiteY194" fmla="*/ 0 h 77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562684" h="774953">
                  <a:moveTo>
                    <a:pt x="91250" y="95"/>
                  </a:moveTo>
                  <a:cubicBezTo>
                    <a:pt x="92107" y="95"/>
                    <a:pt x="93059" y="95"/>
                    <a:pt x="94012" y="95"/>
                  </a:cubicBezTo>
                  <a:cubicBezTo>
                    <a:pt x="107823" y="857"/>
                    <a:pt x="118015" y="14573"/>
                    <a:pt x="131064" y="19050"/>
                  </a:cubicBezTo>
                  <a:cubicBezTo>
                    <a:pt x="133445" y="19812"/>
                    <a:pt x="134588" y="20765"/>
                    <a:pt x="136112" y="20765"/>
                  </a:cubicBezTo>
                  <a:cubicBezTo>
                    <a:pt x="137160" y="20765"/>
                    <a:pt x="138398" y="20288"/>
                    <a:pt x="140208" y="19145"/>
                  </a:cubicBezTo>
                  <a:cubicBezTo>
                    <a:pt x="143828" y="16669"/>
                    <a:pt x="143351" y="13811"/>
                    <a:pt x="145733" y="11144"/>
                  </a:cubicBezTo>
                  <a:cubicBezTo>
                    <a:pt x="148590" y="8001"/>
                    <a:pt x="156591" y="5429"/>
                    <a:pt x="161258" y="5429"/>
                  </a:cubicBezTo>
                  <a:cubicBezTo>
                    <a:pt x="170783" y="6667"/>
                    <a:pt x="177165" y="10192"/>
                    <a:pt x="184975" y="12573"/>
                  </a:cubicBezTo>
                  <a:cubicBezTo>
                    <a:pt x="192405" y="14859"/>
                    <a:pt x="197167" y="16097"/>
                    <a:pt x="202501" y="21622"/>
                  </a:cubicBezTo>
                  <a:cubicBezTo>
                    <a:pt x="210788" y="30385"/>
                    <a:pt x="219932" y="39338"/>
                    <a:pt x="232505" y="39338"/>
                  </a:cubicBezTo>
                  <a:cubicBezTo>
                    <a:pt x="234601" y="39338"/>
                    <a:pt x="236506" y="39338"/>
                    <a:pt x="238316" y="39529"/>
                  </a:cubicBezTo>
                  <a:cubicBezTo>
                    <a:pt x="239935" y="39529"/>
                    <a:pt x="241649" y="39624"/>
                    <a:pt x="243269" y="39624"/>
                  </a:cubicBezTo>
                  <a:cubicBezTo>
                    <a:pt x="244697" y="39624"/>
                    <a:pt x="246221" y="39624"/>
                    <a:pt x="247555" y="39338"/>
                  </a:cubicBezTo>
                  <a:cubicBezTo>
                    <a:pt x="250984" y="38957"/>
                    <a:pt x="252317" y="37243"/>
                    <a:pt x="255461" y="36481"/>
                  </a:cubicBezTo>
                  <a:cubicBezTo>
                    <a:pt x="263938" y="34481"/>
                    <a:pt x="269176" y="38195"/>
                    <a:pt x="276416" y="30766"/>
                  </a:cubicBezTo>
                  <a:cubicBezTo>
                    <a:pt x="281464" y="25527"/>
                    <a:pt x="280416" y="19336"/>
                    <a:pt x="288226" y="15716"/>
                  </a:cubicBezTo>
                  <a:cubicBezTo>
                    <a:pt x="290322" y="14764"/>
                    <a:pt x="292037" y="14288"/>
                    <a:pt x="293561" y="14288"/>
                  </a:cubicBezTo>
                  <a:cubicBezTo>
                    <a:pt x="299371" y="14288"/>
                    <a:pt x="301466" y="20574"/>
                    <a:pt x="304514" y="25527"/>
                  </a:cubicBezTo>
                  <a:cubicBezTo>
                    <a:pt x="311372" y="36862"/>
                    <a:pt x="326612" y="35909"/>
                    <a:pt x="334328" y="45148"/>
                  </a:cubicBezTo>
                  <a:cubicBezTo>
                    <a:pt x="336423" y="47625"/>
                    <a:pt x="336042" y="52292"/>
                    <a:pt x="337661" y="54959"/>
                  </a:cubicBezTo>
                  <a:cubicBezTo>
                    <a:pt x="339662" y="58483"/>
                    <a:pt x="343853" y="60674"/>
                    <a:pt x="346805" y="63532"/>
                  </a:cubicBezTo>
                  <a:cubicBezTo>
                    <a:pt x="350806" y="67342"/>
                    <a:pt x="354806" y="71342"/>
                    <a:pt x="357473" y="75914"/>
                  </a:cubicBezTo>
                  <a:cubicBezTo>
                    <a:pt x="359474" y="79248"/>
                    <a:pt x="359664" y="81915"/>
                    <a:pt x="360331" y="85820"/>
                  </a:cubicBezTo>
                  <a:cubicBezTo>
                    <a:pt x="360617" y="87535"/>
                    <a:pt x="362712" y="86201"/>
                    <a:pt x="362521" y="88964"/>
                  </a:cubicBezTo>
                  <a:cubicBezTo>
                    <a:pt x="362331" y="91631"/>
                    <a:pt x="360426" y="90583"/>
                    <a:pt x="360045" y="92202"/>
                  </a:cubicBezTo>
                  <a:cubicBezTo>
                    <a:pt x="358426" y="99060"/>
                    <a:pt x="357473" y="108966"/>
                    <a:pt x="360331" y="115348"/>
                  </a:cubicBezTo>
                  <a:cubicBezTo>
                    <a:pt x="363665" y="122396"/>
                    <a:pt x="368046" y="127254"/>
                    <a:pt x="365570" y="136303"/>
                  </a:cubicBezTo>
                  <a:cubicBezTo>
                    <a:pt x="364141" y="141542"/>
                    <a:pt x="358997" y="146780"/>
                    <a:pt x="356711" y="151733"/>
                  </a:cubicBezTo>
                  <a:cubicBezTo>
                    <a:pt x="355663" y="154019"/>
                    <a:pt x="356140" y="155448"/>
                    <a:pt x="354521" y="157734"/>
                  </a:cubicBezTo>
                  <a:cubicBezTo>
                    <a:pt x="353949" y="158591"/>
                    <a:pt x="352425" y="159353"/>
                    <a:pt x="351758" y="160115"/>
                  </a:cubicBezTo>
                  <a:cubicBezTo>
                    <a:pt x="349282" y="162973"/>
                    <a:pt x="348710" y="166116"/>
                    <a:pt x="347377" y="169545"/>
                  </a:cubicBezTo>
                  <a:cubicBezTo>
                    <a:pt x="345472" y="174593"/>
                    <a:pt x="344424" y="174593"/>
                    <a:pt x="346805" y="180499"/>
                  </a:cubicBezTo>
                  <a:cubicBezTo>
                    <a:pt x="348234" y="184118"/>
                    <a:pt x="349282" y="186785"/>
                    <a:pt x="352425" y="188595"/>
                  </a:cubicBezTo>
                  <a:cubicBezTo>
                    <a:pt x="355092" y="190024"/>
                    <a:pt x="361188" y="190881"/>
                    <a:pt x="364331" y="191072"/>
                  </a:cubicBezTo>
                  <a:cubicBezTo>
                    <a:pt x="370142" y="191072"/>
                    <a:pt x="372523" y="190310"/>
                    <a:pt x="376428" y="189071"/>
                  </a:cubicBezTo>
                  <a:cubicBezTo>
                    <a:pt x="379381" y="188119"/>
                    <a:pt x="384143" y="185547"/>
                    <a:pt x="387096" y="185547"/>
                  </a:cubicBezTo>
                  <a:cubicBezTo>
                    <a:pt x="389668" y="185738"/>
                    <a:pt x="389477" y="187738"/>
                    <a:pt x="391382" y="188214"/>
                  </a:cubicBezTo>
                  <a:cubicBezTo>
                    <a:pt x="393383" y="188690"/>
                    <a:pt x="395288" y="188405"/>
                    <a:pt x="397383" y="188881"/>
                  </a:cubicBezTo>
                  <a:cubicBezTo>
                    <a:pt x="398145" y="196025"/>
                    <a:pt x="401384" y="200215"/>
                    <a:pt x="403670" y="206788"/>
                  </a:cubicBezTo>
                  <a:cubicBezTo>
                    <a:pt x="406051" y="213836"/>
                    <a:pt x="403098" y="216980"/>
                    <a:pt x="399002" y="222504"/>
                  </a:cubicBezTo>
                  <a:cubicBezTo>
                    <a:pt x="395192" y="227552"/>
                    <a:pt x="391001" y="232410"/>
                    <a:pt x="386905" y="237458"/>
                  </a:cubicBezTo>
                  <a:cubicBezTo>
                    <a:pt x="382429" y="243173"/>
                    <a:pt x="379762" y="249174"/>
                    <a:pt x="386525" y="254603"/>
                  </a:cubicBezTo>
                  <a:cubicBezTo>
                    <a:pt x="384238" y="259080"/>
                    <a:pt x="383476" y="264224"/>
                    <a:pt x="381381" y="268891"/>
                  </a:cubicBezTo>
                  <a:cubicBezTo>
                    <a:pt x="386048" y="272891"/>
                    <a:pt x="390334" y="276130"/>
                    <a:pt x="396430" y="277559"/>
                  </a:cubicBezTo>
                  <a:cubicBezTo>
                    <a:pt x="397192" y="277749"/>
                    <a:pt x="397955" y="277844"/>
                    <a:pt x="398717" y="277844"/>
                  </a:cubicBezTo>
                  <a:cubicBezTo>
                    <a:pt x="399859" y="277844"/>
                    <a:pt x="401003" y="277749"/>
                    <a:pt x="402146" y="277559"/>
                  </a:cubicBezTo>
                  <a:cubicBezTo>
                    <a:pt x="403288" y="277463"/>
                    <a:pt x="404527" y="277273"/>
                    <a:pt x="405670" y="277273"/>
                  </a:cubicBezTo>
                  <a:cubicBezTo>
                    <a:pt x="410909" y="277749"/>
                    <a:pt x="411575" y="278511"/>
                    <a:pt x="414814" y="280035"/>
                  </a:cubicBezTo>
                  <a:cubicBezTo>
                    <a:pt x="427006" y="285464"/>
                    <a:pt x="438245" y="299561"/>
                    <a:pt x="440246" y="312611"/>
                  </a:cubicBezTo>
                  <a:cubicBezTo>
                    <a:pt x="441388" y="320897"/>
                    <a:pt x="435769" y="326327"/>
                    <a:pt x="439484" y="333375"/>
                  </a:cubicBezTo>
                  <a:cubicBezTo>
                    <a:pt x="441103" y="336233"/>
                    <a:pt x="443198" y="339185"/>
                    <a:pt x="446151" y="341090"/>
                  </a:cubicBezTo>
                  <a:cubicBezTo>
                    <a:pt x="448913" y="342710"/>
                    <a:pt x="451295" y="342043"/>
                    <a:pt x="454057" y="343376"/>
                  </a:cubicBezTo>
                  <a:cubicBezTo>
                    <a:pt x="457105" y="344805"/>
                    <a:pt x="459962" y="348996"/>
                    <a:pt x="462248" y="351282"/>
                  </a:cubicBezTo>
                  <a:cubicBezTo>
                    <a:pt x="464820" y="353854"/>
                    <a:pt x="467201" y="356330"/>
                    <a:pt x="469201" y="359283"/>
                  </a:cubicBezTo>
                  <a:cubicBezTo>
                    <a:pt x="472630" y="364046"/>
                    <a:pt x="476441" y="367760"/>
                    <a:pt x="480060" y="372523"/>
                  </a:cubicBezTo>
                  <a:cubicBezTo>
                    <a:pt x="484537" y="378524"/>
                    <a:pt x="485013" y="383667"/>
                    <a:pt x="484537" y="391192"/>
                  </a:cubicBezTo>
                  <a:cubicBezTo>
                    <a:pt x="484061" y="398145"/>
                    <a:pt x="475869" y="406622"/>
                    <a:pt x="478822" y="413004"/>
                  </a:cubicBezTo>
                  <a:cubicBezTo>
                    <a:pt x="481108" y="418148"/>
                    <a:pt x="485204" y="418148"/>
                    <a:pt x="489395" y="418148"/>
                  </a:cubicBezTo>
                  <a:cubicBezTo>
                    <a:pt x="491871" y="418148"/>
                    <a:pt x="494348" y="418148"/>
                    <a:pt x="496729" y="419100"/>
                  </a:cubicBezTo>
                  <a:cubicBezTo>
                    <a:pt x="500063" y="420529"/>
                    <a:pt x="506254" y="429006"/>
                    <a:pt x="508730" y="432340"/>
                  </a:cubicBezTo>
                  <a:cubicBezTo>
                    <a:pt x="515017" y="440912"/>
                    <a:pt x="519589" y="454819"/>
                    <a:pt x="531114" y="457772"/>
                  </a:cubicBezTo>
                  <a:cubicBezTo>
                    <a:pt x="532543" y="458153"/>
                    <a:pt x="533781" y="458343"/>
                    <a:pt x="534829" y="458343"/>
                  </a:cubicBezTo>
                  <a:cubicBezTo>
                    <a:pt x="542068" y="458343"/>
                    <a:pt x="541496" y="450723"/>
                    <a:pt x="536734" y="444913"/>
                  </a:cubicBezTo>
                  <a:cubicBezTo>
                    <a:pt x="532352" y="439484"/>
                    <a:pt x="529495" y="436912"/>
                    <a:pt x="527495" y="429863"/>
                  </a:cubicBezTo>
                  <a:cubicBezTo>
                    <a:pt x="525590" y="423291"/>
                    <a:pt x="523780" y="414909"/>
                    <a:pt x="520446" y="408242"/>
                  </a:cubicBezTo>
                  <a:cubicBezTo>
                    <a:pt x="517588" y="402527"/>
                    <a:pt x="510635" y="399479"/>
                    <a:pt x="517112" y="393192"/>
                  </a:cubicBezTo>
                  <a:cubicBezTo>
                    <a:pt x="518732" y="391573"/>
                    <a:pt x="520446" y="390906"/>
                    <a:pt x="522161" y="390906"/>
                  </a:cubicBezTo>
                  <a:cubicBezTo>
                    <a:pt x="526256" y="390906"/>
                    <a:pt x="530447" y="394716"/>
                    <a:pt x="533686" y="397764"/>
                  </a:cubicBezTo>
                  <a:cubicBezTo>
                    <a:pt x="538639" y="402241"/>
                    <a:pt x="545401" y="405860"/>
                    <a:pt x="549497" y="411480"/>
                  </a:cubicBezTo>
                  <a:cubicBezTo>
                    <a:pt x="558165" y="423386"/>
                    <a:pt x="559403" y="438531"/>
                    <a:pt x="558927" y="452819"/>
                  </a:cubicBezTo>
                  <a:cubicBezTo>
                    <a:pt x="558737" y="457772"/>
                    <a:pt x="556546" y="459200"/>
                    <a:pt x="555688" y="463201"/>
                  </a:cubicBezTo>
                  <a:cubicBezTo>
                    <a:pt x="554926" y="466535"/>
                    <a:pt x="556927" y="470916"/>
                    <a:pt x="558070" y="473964"/>
                  </a:cubicBezTo>
                  <a:cubicBezTo>
                    <a:pt x="560832" y="480536"/>
                    <a:pt x="563023" y="485870"/>
                    <a:pt x="562642" y="493490"/>
                  </a:cubicBezTo>
                  <a:cubicBezTo>
                    <a:pt x="562261" y="501491"/>
                    <a:pt x="560832" y="505397"/>
                    <a:pt x="556832" y="512159"/>
                  </a:cubicBezTo>
                  <a:cubicBezTo>
                    <a:pt x="552355" y="519589"/>
                    <a:pt x="547497" y="519303"/>
                    <a:pt x="539877" y="522923"/>
                  </a:cubicBezTo>
                  <a:cubicBezTo>
                    <a:pt x="529304" y="527971"/>
                    <a:pt x="521208" y="535972"/>
                    <a:pt x="510159" y="539972"/>
                  </a:cubicBezTo>
                  <a:cubicBezTo>
                    <a:pt x="502634" y="542639"/>
                    <a:pt x="493586" y="544163"/>
                    <a:pt x="486442" y="547783"/>
                  </a:cubicBezTo>
                  <a:cubicBezTo>
                    <a:pt x="479393" y="551212"/>
                    <a:pt x="474536" y="557308"/>
                    <a:pt x="469297" y="562927"/>
                  </a:cubicBezTo>
                  <a:cubicBezTo>
                    <a:pt x="466439" y="566071"/>
                    <a:pt x="462344" y="567595"/>
                    <a:pt x="459581" y="570643"/>
                  </a:cubicBezTo>
                  <a:cubicBezTo>
                    <a:pt x="457200" y="573215"/>
                    <a:pt x="455486" y="576548"/>
                    <a:pt x="453200" y="579311"/>
                  </a:cubicBezTo>
                  <a:cubicBezTo>
                    <a:pt x="449771" y="583406"/>
                    <a:pt x="445294" y="587883"/>
                    <a:pt x="440912" y="591026"/>
                  </a:cubicBezTo>
                  <a:cubicBezTo>
                    <a:pt x="435007" y="595217"/>
                    <a:pt x="428530" y="597980"/>
                    <a:pt x="423005" y="602742"/>
                  </a:cubicBezTo>
                  <a:cubicBezTo>
                    <a:pt x="416814" y="608076"/>
                    <a:pt x="416624" y="611219"/>
                    <a:pt x="416242" y="619125"/>
                  </a:cubicBezTo>
                  <a:cubicBezTo>
                    <a:pt x="416147" y="621983"/>
                    <a:pt x="414623" y="627983"/>
                    <a:pt x="416242" y="630460"/>
                  </a:cubicBezTo>
                  <a:cubicBezTo>
                    <a:pt x="416814" y="631222"/>
                    <a:pt x="423672" y="633413"/>
                    <a:pt x="424815" y="633603"/>
                  </a:cubicBezTo>
                  <a:cubicBezTo>
                    <a:pt x="430149" y="633794"/>
                    <a:pt x="431863" y="632270"/>
                    <a:pt x="434912" y="631412"/>
                  </a:cubicBezTo>
                  <a:cubicBezTo>
                    <a:pt x="436340" y="631031"/>
                    <a:pt x="437674" y="630936"/>
                    <a:pt x="439007" y="630936"/>
                  </a:cubicBezTo>
                  <a:cubicBezTo>
                    <a:pt x="445865" y="630746"/>
                    <a:pt x="446818" y="630650"/>
                    <a:pt x="447770" y="630460"/>
                  </a:cubicBezTo>
                  <a:cubicBezTo>
                    <a:pt x="447580" y="631222"/>
                    <a:pt x="447484" y="631984"/>
                    <a:pt x="447484" y="632841"/>
                  </a:cubicBezTo>
                  <a:cubicBezTo>
                    <a:pt x="447484" y="634270"/>
                    <a:pt x="447484" y="635603"/>
                    <a:pt x="447484" y="637032"/>
                  </a:cubicBezTo>
                  <a:cubicBezTo>
                    <a:pt x="447484" y="638080"/>
                    <a:pt x="447389" y="639032"/>
                    <a:pt x="447104" y="639985"/>
                  </a:cubicBezTo>
                  <a:cubicBezTo>
                    <a:pt x="445389" y="646367"/>
                    <a:pt x="441865" y="652939"/>
                    <a:pt x="438626" y="658463"/>
                  </a:cubicBezTo>
                  <a:cubicBezTo>
                    <a:pt x="436721" y="661702"/>
                    <a:pt x="435102" y="665893"/>
                    <a:pt x="432911" y="668846"/>
                  </a:cubicBezTo>
                  <a:cubicBezTo>
                    <a:pt x="431483" y="670751"/>
                    <a:pt x="429196" y="671703"/>
                    <a:pt x="427768" y="673322"/>
                  </a:cubicBezTo>
                  <a:cubicBezTo>
                    <a:pt x="427196" y="673989"/>
                    <a:pt x="427577" y="675608"/>
                    <a:pt x="426911" y="676275"/>
                  </a:cubicBezTo>
                  <a:cubicBezTo>
                    <a:pt x="421672" y="681800"/>
                    <a:pt x="414433" y="687038"/>
                    <a:pt x="408051" y="691610"/>
                  </a:cubicBezTo>
                  <a:cubicBezTo>
                    <a:pt x="397574" y="698945"/>
                    <a:pt x="390049" y="708089"/>
                    <a:pt x="388049" y="719804"/>
                  </a:cubicBezTo>
                  <a:cubicBezTo>
                    <a:pt x="387858" y="720757"/>
                    <a:pt x="387763" y="721709"/>
                    <a:pt x="387763" y="722662"/>
                  </a:cubicBezTo>
                  <a:cubicBezTo>
                    <a:pt x="387763" y="724186"/>
                    <a:pt x="387763" y="725710"/>
                    <a:pt x="387763" y="727234"/>
                  </a:cubicBezTo>
                  <a:cubicBezTo>
                    <a:pt x="387667" y="730758"/>
                    <a:pt x="387001" y="734092"/>
                    <a:pt x="383191" y="736664"/>
                  </a:cubicBezTo>
                  <a:cubicBezTo>
                    <a:pt x="380905" y="738092"/>
                    <a:pt x="378333" y="738664"/>
                    <a:pt x="375952" y="740093"/>
                  </a:cubicBezTo>
                  <a:cubicBezTo>
                    <a:pt x="373951" y="741236"/>
                    <a:pt x="371856" y="743331"/>
                    <a:pt x="369761" y="744760"/>
                  </a:cubicBezTo>
                  <a:cubicBezTo>
                    <a:pt x="357664" y="753142"/>
                    <a:pt x="347186" y="749618"/>
                    <a:pt x="333661" y="751237"/>
                  </a:cubicBezTo>
                  <a:cubicBezTo>
                    <a:pt x="322802" y="752570"/>
                    <a:pt x="317373" y="765048"/>
                    <a:pt x="307943" y="770001"/>
                  </a:cubicBezTo>
                  <a:cubicBezTo>
                    <a:pt x="305181" y="771430"/>
                    <a:pt x="303657" y="772287"/>
                    <a:pt x="302133" y="772954"/>
                  </a:cubicBezTo>
                  <a:cubicBezTo>
                    <a:pt x="299561" y="774097"/>
                    <a:pt x="297085" y="774764"/>
                    <a:pt x="293656" y="774859"/>
                  </a:cubicBezTo>
                  <a:cubicBezTo>
                    <a:pt x="286512" y="774859"/>
                    <a:pt x="282797" y="772859"/>
                    <a:pt x="277082" y="772287"/>
                  </a:cubicBezTo>
                  <a:cubicBezTo>
                    <a:pt x="273939" y="771906"/>
                    <a:pt x="269938" y="771620"/>
                    <a:pt x="266129" y="771620"/>
                  </a:cubicBezTo>
                  <a:cubicBezTo>
                    <a:pt x="263747" y="771620"/>
                    <a:pt x="262414" y="771620"/>
                    <a:pt x="261080" y="771811"/>
                  </a:cubicBezTo>
                  <a:cubicBezTo>
                    <a:pt x="260128" y="771811"/>
                    <a:pt x="259175" y="772001"/>
                    <a:pt x="258413" y="772097"/>
                  </a:cubicBezTo>
                  <a:cubicBezTo>
                    <a:pt x="257461" y="772287"/>
                    <a:pt x="256508" y="772477"/>
                    <a:pt x="255651" y="772668"/>
                  </a:cubicBezTo>
                  <a:cubicBezTo>
                    <a:pt x="252127" y="773525"/>
                    <a:pt x="249174" y="774764"/>
                    <a:pt x="245840" y="774954"/>
                  </a:cubicBezTo>
                  <a:cubicBezTo>
                    <a:pt x="243554" y="774954"/>
                    <a:pt x="242030" y="774764"/>
                    <a:pt x="240316" y="774287"/>
                  </a:cubicBezTo>
                  <a:cubicBezTo>
                    <a:pt x="239078" y="773906"/>
                    <a:pt x="237554" y="772573"/>
                    <a:pt x="235934" y="772097"/>
                  </a:cubicBezTo>
                  <a:cubicBezTo>
                    <a:pt x="228791" y="771906"/>
                    <a:pt x="225647" y="770287"/>
                    <a:pt x="222599" y="769620"/>
                  </a:cubicBezTo>
                  <a:cubicBezTo>
                    <a:pt x="216503" y="768096"/>
                    <a:pt x="209645" y="766572"/>
                    <a:pt x="204216" y="763048"/>
                  </a:cubicBezTo>
                  <a:cubicBezTo>
                    <a:pt x="197549" y="758857"/>
                    <a:pt x="190691" y="754761"/>
                    <a:pt x="184785" y="749522"/>
                  </a:cubicBezTo>
                  <a:cubicBezTo>
                    <a:pt x="184309" y="745522"/>
                    <a:pt x="178975" y="741521"/>
                    <a:pt x="176022" y="739521"/>
                  </a:cubicBezTo>
                  <a:cubicBezTo>
                    <a:pt x="171164" y="736187"/>
                    <a:pt x="169736" y="733425"/>
                    <a:pt x="167545" y="728377"/>
                  </a:cubicBezTo>
                  <a:cubicBezTo>
                    <a:pt x="173831" y="727805"/>
                    <a:pt x="176022" y="722090"/>
                    <a:pt x="179070" y="717328"/>
                  </a:cubicBezTo>
                  <a:cubicBezTo>
                    <a:pt x="181928" y="712756"/>
                    <a:pt x="185261" y="709613"/>
                    <a:pt x="187547" y="704850"/>
                  </a:cubicBezTo>
                  <a:cubicBezTo>
                    <a:pt x="190214" y="699230"/>
                    <a:pt x="189071" y="693992"/>
                    <a:pt x="193548" y="689229"/>
                  </a:cubicBezTo>
                  <a:cubicBezTo>
                    <a:pt x="196596" y="685895"/>
                    <a:pt x="200120" y="682466"/>
                    <a:pt x="203835" y="679990"/>
                  </a:cubicBezTo>
                  <a:cubicBezTo>
                    <a:pt x="208121" y="677132"/>
                    <a:pt x="213360" y="675989"/>
                    <a:pt x="216884" y="672275"/>
                  </a:cubicBezTo>
                  <a:cubicBezTo>
                    <a:pt x="220409" y="668465"/>
                    <a:pt x="221361" y="661321"/>
                    <a:pt x="217551" y="657606"/>
                  </a:cubicBezTo>
                  <a:cubicBezTo>
                    <a:pt x="216789" y="656844"/>
                    <a:pt x="213455" y="655892"/>
                    <a:pt x="212312" y="655130"/>
                  </a:cubicBezTo>
                  <a:cubicBezTo>
                    <a:pt x="208598" y="653129"/>
                    <a:pt x="206788" y="651986"/>
                    <a:pt x="202406" y="651701"/>
                  </a:cubicBezTo>
                  <a:cubicBezTo>
                    <a:pt x="200882" y="651701"/>
                    <a:pt x="199263" y="651510"/>
                    <a:pt x="197549" y="651510"/>
                  </a:cubicBezTo>
                  <a:cubicBezTo>
                    <a:pt x="195548" y="651510"/>
                    <a:pt x="193453" y="651701"/>
                    <a:pt x="191643" y="652272"/>
                  </a:cubicBezTo>
                  <a:cubicBezTo>
                    <a:pt x="188595" y="653320"/>
                    <a:pt x="186880" y="655987"/>
                    <a:pt x="184023" y="656749"/>
                  </a:cubicBezTo>
                  <a:cubicBezTo>
                    <a:pt x="183166" y="653606"/>
                    <a:pt x="183737" y="650272"/>
                    <a:pt x="183356" y="647129"/>
                  </a:cubicBezTo>
                  <a:cubicBezTo>
                    <a:pt x="182023" y="646462"/>
                    <a:pt x="181261" y="645414"/>
                    <a:pt x="181166" y="643985"/>
                  </a:cubicBezTo>
                  <a:cubicBezTo>
                    <a:pt x="181451" y="642557"/>
                    <a:pt x="182309" y="641414"/>
                    <a:pt x="183642" y="640747"/>
                  </a:cubicBezTo>
                  <a:cubicBezTo>
                    <a:pt x="186214" y="634746"/>
                    <a:pt x="190214" y="632746"/>
                    <a:pt x="194786" y="628364"/>
                  </a:cubicBezTo>
                  <a:cubicBezTo>
                    <a:pt x="204025" y="619506"/>
                    <a:pt x="204883" y="605695"/>
                    <a:pt x="210884" y="595027"/>
                  </a:cubicBezTo>
                  <a:cubicBezTo>
                    <a:pt x="213550" y="590169"/>
                    <a:pt x="216027" y="584549"/>
                    <a:pt x="220790" y="581216"/>
                  </a:cubicBezTo>
                  <a:cubicBezTo>
                    <a:pt x="226028" y="577501"/>
                    <a:pt x="230791" y="574072"/>
                    <a:pt x="234601" y="568071"/>
                  </a:cubicBezTo>
                  <a:cubicBezTo>
                    <a:pt x="237458" y="563690"/>
                    <a:pt x="243173" y="558451"/>
                    <a:pt x="240697" y="552926"/>
                  </a:cubicBezTo>
                  <a:cubicBezTo>
                    <a:pt x="239363" y="550069"/>
                    <a:pt x="232982" y="543973"/>
                    <a:pt x="230600" y="541877"/>
                  </a:cubicBezTo>
                  <a:cubicBezTo>
                    <a:pt x="228219" y="539782"/>
                    <a:pt x="226028" y="539115"/>
                    <a:pt x="223933" y="539115"/>
                  </a:cubicBezTo>
                  <a:cubicBezTo>
                    <a:pt x="220313" y="539115"/>
                    <a:pt x="216789" y="541115"/>
                    <a:pt x="212693" y="542068"/>
                  </a:cubicBezTo>
                  <a:cubicBezTo>
                    <a:pt x="211741" y="542354"/>
                    <a:pt x="210884" y="542354"/>
                    <a:pt x="209931" y="542354"/>
                  </a:cubicBezTo>
                  <a:cubicBezTo>
                    <a:pt x="209169" y="542354"/>
                    <a:pt x="208502" y="542354"/>
                    <a:pt x="207740" y="542258"/>
                  </a:cubicBezTo>
                  <a:cubicBezTo>
                    <a:pt x="206978" y="542258"/>
                    <a:pt x="206216" y="542163"/>
                    <a:pt x="205454" y="542163"/>
                  </a:cubicBezTo>
                  <a:cubicBezTo>
                    <a:pt x="204502" y="542163"/>
                    <a:pt x="203549" y="542163"/>
                    <a:pt x="202597" y="542449"/>
                  </a:cubicBezTo>
                  <a:cubicBezTo>
                    <a:pt x="200882" y="542925"/>
                    <a:pt x="197358" y="545306"/>
                    <a:pt x="195834" y="546449"/>
                  </a:cubicBezTo>
                  <a:cubicBezTo>
                    <a:pt x="186119" y="553307"/>
                    <a:pt x="178403" y="560070"/>
                    <a:pt x="166592" y="563499"/>
                  </a:cubicBezTo>
                  <a:cubicBezTo>
                    <a:pt x="159163" y="565595"/>
                    <a:pt x="155829" y="568071"/>
                    <a:pt x="148019" y="568071"/>
                  </a:cubicBezTo>
                  <a:cubicBezTo>
                    <a:pt x="141351" y="568071"/>
                    <a:pt x="135160" y="569595"/>
                    <a:pt x="129254" y="569595"/>
                  </a:cubicBezTo>
                  <a:cubicBezTo>
                    <a:pt x="128492" y="569595"/>
                    <a:pt x="127730" y="569595"/>
                    <a:pt x="126873" y="569595"/>
                  </a:cubicBezTo>
                  <a:cubicBezTo>
                    <a:pt x="115538" y="568643"/>
                    <a:pt x="104775" y="558927"/>
                    <a:pt x="92869" y="557308"/>
                  </a:cubicBezTo>
                  <a:cubicBezTo>
                    <a:pt x="92392" y="551783"/>
                    <a:pt x="87249" y="546164"/>
                    <a:pt x="92297" y="541306"/>
                  </a:cubicBezTo>
                  <a:cubicBezTo>
                    <a:pt x="95726" y="537972"/>
                    <a:pt x="99060" y="538829"/>
                    <a:pt x="100775" y="533591"/>
                  </a:cubicBezTo>
                  <a:cubicBezTo>
                    <a:pt x="101917" y="530352"/>
                    <a:pt x="103632" y="521684"/>
                    <a:pt x="101632" y="518922"/>
                  </a:cubicBezTo>
                  <a:cubicBezTo>
                    <a:pt x="99346" y="515588"/>
                    <a:pt x="93250" y="513779"/>
                    <a:pt x="89059" y="513302"/>
                  </a:cubicBezTo>
                  <a:cubicBezTo>
                    <a:pt x="89154" y="512159"/>
                    <a:pt x="89249" y="511016"/>
                    <a:pt x="89345" y="509873"/>
                  </a:cubicBezTo>
                  <a:cubicBezTo>
                    <a:pt x="89345" y="507968"/>
                    <a:pt x="89345" y="506063"/>
                    <a:pt x="89154" y="504254"/>
                  </a:cubicBezTo>
                  <a:cubicBezTo>
                    <a:pt x="88868" y="502539"/>
                    <a:pt x="87154" y="502253"/>
                    <a:pt x="86773" y="500253"/>
                  </a:cubicBezTo>
                  <a:cubicBezTo>
                    <a:pt x="86773" y="497110"/>
                    <a:pt x="87440" y="495300"/>
                    <a:pt x="87535" y="493681"/>
                  </a:cubicBezTo>
                  <a:cubicBezTo>
                    <a:pt x="86582" y="488061"/>
                    <a:pt x="84773" y="486918"/>
                    <a:pt x="85058" y="481775"/>
                  </a:cubicBezTo>
                  <a:cubicBezTo>
                    <a:pt x="85058" y="480441"/>
                    <a:pt x="85154" y="479203"/>
                    <a:pt x="85249" y="477869"/>
                  </a:cubicBezTo>
                  <a:cubicBezTo>
                    <a:pt x="85344" y="475298"/>
                    <a:pt x="85439" y="472631"/>
                    <a:pt x="85534" y="470059"/>
                  </a:cubicBezTo>
                  <a:cubicBezTo>
                    <a:pt x="85534" y="468725"/>
                    <a:pt x="85630" y="467487"/>
                    <a:pt x="85725" y="466154"/>
                  </a:cubicBezTo>
                  <a:cubicBezTo>
                    <a:pt x="86487" y="451295"/>
                    <a:pt x="101060" y="438341"/>
                    <a:pt x="101441" y="423482"/>
                  </a:cubicBezTo>
                  <a:cubicBezTo>
                    <a:pt x="101441" y="420719"/>
                    <a:pt x="101155" y="417957"/>
                    <a:pt x="100013" y="415004"/>
                  </a:cubicBezTo>
                  <a:cubicBezTo>
                    <a:pt x="97536" y="408242"/>
                    <a:pt x="89440" y="402336"/>
                    <a:pt x="84106" y="397383"/>
                  </a:cubicBezTo>
                  <a:cubicBezTo>
                    <a:pt x="76009" y="390049"/>
                    <a:pt x="70199" y="384620"/>
                    <a:pt x="66389" y="374428"/>
                  </a:cubicBezTo>
                  <a:cubicBezTo>
                    <a:pt x="65151" y="370999"/>
                    <a:pt x="64865" y="366998"/>
                    <a:pt x="63532" y="363950"/>
                  </a:cubicBezTo>
                  <a:cubicBezTo>
                    <a:pt x="61817" y="359569"/>
                    <a:pt x="61913" y="357188"/>
                    <a:pt x="61150" y="352235"/>
                  </a:cubicBezTo>
                  <a:cubicBezTo>
                    <a:pt x="60484" y="347663"/>
                    <a:pt x="59436" y="343091"/>
                    <a:pt x="58674" y="338423"/>
                  </a:cubicBezTo>
                  <a:cubicBezTo>
                    <a:pt x="58674" y="337947"/>
                    <a:pt x="56864" y="335947"/>
                    <a:pt x="56674" y="335280"/>
                  </a:cubicBezTo>
                  <a:cubicBezTo>
                    <a:pt x="55721" y="331851"/>
                    <a:pt x="56102" y="328041"/>
                    <a:pt x="54578" y="324517"/>
                  </a:cubicBezTo>
                  <a:cubicBezTo>
                    <a:pt x="51625" y="317754"/>
                    <a:pt x="51054" y="311087"/>
                    <a:pt x="49625" y="303657"/>
                  </a:cubicBezTo>
                  <a:cubicBezTo>
                    <a:pt x="47911" y="294989"/>
                    <a:pt x="43910" y="285274"/>
                    <a:pt x="40005" y="277463"/>
                  </a:cubicBezTo>
                  <a:cubicBezTo>
                    <a:pt x="38005" y="273463"/>
                    <a:pt x="35433" y="269748"/>
                    <a:pt x="33147" y="266033"/>
                  </a:cubicBezTo>
                  <a:cubicBezTo>
                    <a:pt x="30480" y="261747"/>
                    <a:pt x="26765" y="259461"/>
                    <a:pt x="23336" y="255937"/>
                  </a:cubicBezTo>
                  <a:cubicBezTo>
                    <a:pt x="22670" y="255175"/>
                    <a:pt x="23336" y="252603"/>
                    <a:pt x="22574" y="251841"/>
                  </a:cubicBezTo>
                  <a:cubicBezTo>
                    <a:pt x="21146" y="250508"/>
                    <a:pt x="18764" y="250793"/>
                    <a:pt x="17145" y="249460"/>
                  </a:cubicBezTo>
                  <a:cubicBezTo>
                    <a:pt x="14192" y="246888"/>
                    <a:pt x="12287" y="241554"/>
                    <a:pt x="10382" y="238220"/>
                  </a:cubicBezTo>
                  <a:cubicBezTo>
                    <a:pt x="8192" y="234315"/>
                    <a:pt x="7906" y="229934"/>
                    <a:pt x="8096" y="225457"/>
                  </a:cubicBezTo>
                  <a:cubicBezTo>
                    <a:pt x="8192" y="222218"/>
                    <a:pt x="8668" y="218885"/>
                    <a:pt x="8763" y="215551"/>
                  </a:cubicBezTo>
                  <a:cubicBezTo>
                    <a:pt x="9049" y="209455"/>
                    <a:pt x="10763" y="207455"/>
                    <a:pt x="12097" y="203073"/>
                  </a:cubicBezTo>
                  <a:cubicBezTo>
                    <a:pt x="12478" y="201644"/>
                    <a:pt x="12668" y="200025"/>
                    <a:pt x="12763" y="198311"/>
                  </a:cubicBezTo>
                  <a:cubicBezTo>
                    <a:pt x="12954" y="194596"/>
                    <a:pt x="12478" y="190405"/>
                    <a:pt x="12668" y="187262"/>
                  </a:cubicBezTo>
                  <a:cubicBezTo>
                    <a:pt x="12954" y="176975"/>
                    <a:pt x="17621" y="174117"/>
                    <a:pt x="26765" y="169545"/>
                  </a:cubicBezTo>
                  <a:cubicBezTo>
                    <a:pt x="36576" y="164687"/>
                    <a:pt x="37909" y="156401"/>
                    <a:pt x="38291" y="146685"/>
                  </a:cubicBezTo>
                  <a:cubicBezTo>
                    <a:pt x="39148" y="126397"/>
                    <a:pt x="32290" y="106204"/>
                    <a:pt x="21622" y="89154"/>
                  </a:cubicBezTo>
                  <a:cubicBezTo>
                    <a:pt x="16954" y="81820"/>
                    <a:pt x="13621" y="74295"/>
                    <a:pt x="7906" y="67437"/>
                  </a:cubicBezTo>
                  <a:cubicBezTo>
                    <a:pt x="4953" y="63913"/>
                    <a:pt x="3143" y="61722"/>
                    <a:pt x="1048" y="57721"/>
                  </a:cubicBezTo>
                  <a:cubicBezTo>
                    <a:pt x="762" y="57055"/>
                    <a:pt x="381" y="56102"/>
                    <a:pt x="0" y="55150"/>
                  </a:cubicBezTo>
                  <a:cubicBezTo>
                    <a:pt x="1333" y="55150"/>
                    <a:pt x="2667" y="55055"/>
                    <a:pt x="3810" y="55055"/>
                  </a:cubicBezTo>
                  <a:cubicBezTo>
                    <a:pt x="11716" y="55055"/>
                    <a:pt x="17336" y="53816"/>
                    <a:pt x="23908" y="51245"/>
                  </a:cubicBezTo>
                  <a:cubicBezTo>
                    <a:pt x="36004" y="46577"/>
                    <a:pt x="44863" y="32385"/>
                    <a:pt x="54388" y="24194"/>
                  </a:cubicBezTo>
                  <a:cubicBezTo>
                    <a:pt x="60484" y="18860"/>
                    <a:pt x="66961" y="13430"/>
                    <a:pt x="73057" y="7906"/>
                  </a:cubicBezTo>
                  <a:cubicBezTo>
                    <a:pt x="79248" y="2191"/>
                    <a:pt x="83534" y="0"/>
                    <a:pt x="91154" y="0"/>
                  </a:cubicBezTo>
                  <a:close/>
                </a:path>
              </a:pathLst>
            </a:custGeom>
            <a:solidFill>
              <a:srgbClr val="03A9E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73EBC0-2B2C-C451-F519-7EF8CEA13855}"/>
                </a:ext>
              </a:extLst>
            </p:cNvPr>
            <p:cNvSpPr/>
            <p:nvPr/>
          </p:nvSpPr>
          <p:spPr>
            <a:xfrm>
              <a:off x="5633959" y="2058042"/>
              <a:ext cx="1562486" cy="1601481"/>
            </a:xfrm>
            <a:custGeom>
              <a:avLst/>
              <a:gdLst>
                <a:gd name="connsiteX0" fmla="*/ 448723 w 568642"/>
                <a:gd name="connsiteY0" fmla="*/ 0 h 582834"/>
                <a:gd name="connsiteX1" fmla="*/ 459105 w 568642"/>
                <a:gd name="connsiteY1" fmla="*/ 2191 h 582834"/>
                <a:gd name="connsiteX2" fmla="*/ 462820 w 568642"/>
                <a:gd name="connsiteY2" fmla="*/ 2381 h 582834"/>
                <a:gd name="connsiteX3" fmla="*/ 467201 w 568642"/>
                <a:gd name="connsiteY3" fmla="*/ 2191 h 582834"/>
                <a:gd name="connsiteX4" fmla="*/ 468249 w 568642"/>
                <a:gd name="connsiteY4" fmla="*/ 4763 h 582834"/>
                <a:gd name="connsiteX5" fmla="*/ 475107 w 568642"/>
                <a:gd name="connsiteY5" fmla="*/ 14478 h 582834"/>
                <a:gd name="connsiteX6" fmla="*/ 488823 w 568642"/>
                <a:gd name="connsiteY6" fmla="*/ 36195 h 582834"/>
                <a:gd name="connsiteX7" fmla="*/ 505492 w 568642"/>
                <a:gd name="connsiteY7" fmla="*/ 93726 h 582834"/>
                <a:gd name="connsiteX8" fmla="*/ 493966 w 568642"/>
                <a:gd name="connsiteY8" fmla="*/ 116586 h 582834"/>
                <a:gd name="connsiteX9" fmla="*/ 479869 w 568642"/>
                <a:gd name="connsiteY9" fmla="*/ 134303 h 582834"/>
                <a:gd name="connsiteX10" fmla="*/ 479965 w 568642"/>
                <a:gd name="connsiteY10" fmla="*/ 145352 h 582834"/>
                <a:gd name="connsiteX11" fmla="*/ 479298 w 568642"/>
                <a:gd name="connsiteY11" fmla="*/ 150114 h 582834"/>
                <a:gd name="connsiteX12" fmla="*/ 476060 w 568642"/>
                <a:gd name="connsiteY12" fmla="*/ 161354 h 582834"/>
                <a:gd name="connsiteX13" fmla="*/ 475298 w 568642"/>
                <a:gd name="connsiteY13" fmla="*/ 172593 h 582834"/>
                <a:gd name="connsiteX14" fmla="*/ 477583 w 568642"/>
                <a:gd name="connsiteY14" fmla="*/ 185357 h 582834"/>
                <a:gd name="connsiteX15" fmla="*/ 484346 w 568642"/>
                <a:gd name="connsiteY15" fmla="*/ 196596 h 582834"/>
                <a:gd name="connsiteX16" fmla="*/ 489775 w 568642"/>
                <a:gd name="connsiteY16" fmla="*/ 198977 h 582834"/>
                <a:gd name="connsiteX17" fmla="*/ 490537 w 568642"/>
                <a:gd name="connsiteY17" fmla="*/ 203073 h 582834"/>
                <a:gd name="connsiteX18" fmla="*/ 500348 w 568642"/>
                <a:gd name="connsiteY18" fmla="*/ 213169 h 582834"/>
                <a:gd name="connsiteX19" fmla="*/ 507206 w 568642"/>
                <a:gd name="connsiteY19" fmla="*/ 224600 h 582834"/>
                <a:gd name="connsiteX20" fmla="*/ 516827 w 568642"/>
                <a:gd name="connsiteY20" fmla="*/ 250793 h 582834"/>
                <a:gd name="connsiteX21" fmla="*/ 521779 w 568642"/>
                <a:gd name="connsiteY21" fmla="*/ 271653 h 582834"/>
                <a:gd name="connsiteX22" fmla="*/ 523875 w 568642"/>
                <a:gd name="connsiteY22" fmla="*/ 282416 h 582834"/>
                <a:gd name="connsiteX23" fmla="*/ 525875 w 568642"/>
                <a:gd name="connsiteY23" fmla="*/ 285560 h 582834"/>
                <a:gd name="connsiteX24" fmla="*/ 528352 w 568642"/>
                <a:gd name="connsiteY24" fmla="*/ 299371 h 582834"/>
                <a:gd name="connsiteX25" fmla="*/ 530733 w 568642"/>
                <a:gd name="connsiteY25" fmla="*/ 311087 h 582834"/>
                <a:gd name="connsiteX26" fmla="*/ 533590 w 568642"/>
                <a:gd name="connsiteY26" fmla="*/ 321564 h 582834"/>
                <a:gd name="connsiteX27" fmla="*/ 551307 w 568642"/>
                <a:gd name="connsiteY27" fmla="*/ 344519 h 582834"/>
                <a:gd name="connsiteX28" fmla="*/ 567214 w 568642"/>
                <a:gd name="connsiteY28" fmla="*/ 362141 h 582834"/>
                <a:gd name="connsiteX29" fmla="*/ 568643 w 568642"/>
                <a:gd name="connsiteY29" fmla="*/ 370618 h 582834"/>
                <a:gd name="connsiteX30" fmla="*/ 552926 w 568642"/>
                <a:gd name="connsiteY30" fmla="*/ 413290 h 582834"/>
                <a:gd name="connsiteX31" fmla="*/ 552736 w 568642"/>
                <a:gd name="connsiteY31" fmla="*/ 417195 h 582834"/>
                <a:gd name="connsiteX32" fmla="*/ 552450 w 568642"/>
                <a:gd name="connsiteY32" fmla="*/ 425006 h 582834"/>
                <a:gd name="connsiteX33" fmla="*/ 552260 w 568642"/>
                <a:gd name="connsiteY33" fmla="*/ 428911 h 582834"/>
                <a:gd name="connsiteX34" fmla="*/ 554641 w 568642"/>
                <a:gd name="connsiteY34" fmla="*/ 439293 h 582834"/>
                <a:gd name="connsiteX35" fmla="*/ 553879 w 568642"/>
                <a:gd name="connsiteY35" fmla="*/ 445865 h 582834"/>
                <a:gd name="connsiteX36" fmla="*/ 556355 w 568642"/>
                <a:gd name="connsiteY36" fmla="*/ 451390 h 582834"/>
                <a:gd name="connsiteX37" fmla="*/ 556546 w 568642"/>
                <a:gd name="connsiteY37" fmla="*/ 457010 h 582834"/>
                <a:gd name="connsiteX38" fmla="*/ 556260 w 568642"/>
                <a:gd name="connsiteY38" fmla="*/ 460439 h 582834"/>
                <a:gd name="connsiteX39" fmla="*/ 543687 w 568642"/>
                <a:gd name="connsiteY39" fmla="*/ 459772 h 582834"/>
                <a:gd name="connsiteX40" fmla="*/ 526352 w 568642"/>
                <a:gd name="connsiteY40" fmla="*/ 470821 h 582834"/>
                <a:gd name="connsiteX41" fmla="*/ 525875 w 568642"/>
                <a:gd name="connsiteY41" fmla="*/ 487966 h 582834"/>
                <a:gd name="connsiteX42" fmla="*/ 522541 w 568642"/>
                <a:gd name="connsiteY42" fmla="*/ 502253 h 582834"/>
                <a:gd name="connsiteX43" fmla="*/ 521113 w 568642"/>
                <a:gd name="connsiteY43" fmla="*/ 534924 h 582834"/>
                <a:gd name="connsiteX44" fmla="*/ 524161 w 568642"/>
                <a:gd name="connsiteY44" fmla="*/ 549212 h 582834"/>
                <a:gd name="connsiteX45" fmla="*/ 509683 w 568642"/>
                <a:gd name="connsiteY45" fmla="*/ 539496 h 582834"/>
                <a:gd name="connsiteX46" fmla="*/ 505396 w 568642"/>
                <a:gd name="connsiteY46" fmla="*/ 537020 h 582834"/>
                <a:gd name="connsiteX47" fmla="*/ 500158 w 568642"/>
                <a:gd name="connsiteY47" fmla="*/ 535781 h 582834"/>
                <a:gd name="connsiteX48" fmla="*/ 496348 w 568642"/>
                <a:gd name="connsiteY48" fmla="*/ 535591 h 582834"/>
                <a:gd name="connsiteX49" fmla="*/ 488061 w 568642"/>
                <a:gd name="connsiteY49" fmla="*/ 536448 h 582834"/>
                <a:gd name="connsiteX50" fmla="*/ 450247 w 568642"/>
                <a:gd name="connsiteY50" fmla="*/ 562356 h 582834"/>
                <a:gd name="connsiteX51" fmla="*/ 435102 w 568642"/>
                <a:gd name="connsiteY51" fmla="*/ 573500 h 582834"/>
                <a:gd name="connsiteX52" fmla="*/ 426148 w 568642"/>
                <a:gd name="connsiteY52" fmla="*/ 579501 h 582834"/>
                <a:gd name="connsiteX53" fmla="*/ 417386 w 568642"/>
                <a:gd name="connsiteY53" fmla="*/ 582835 h 582834"/>
                <a:gd name="connsiteX54" fmla="*/ 415290 w 568642"/>
                <a:gd name="connsiteY54" fmla="*/ 582740 h 582834"/>
                <a:gd name="connsiteX55" fmla="*/ 405479 w 568642"/>
                <a:gd name="connsiteY55" fmla="*/ 576929 h 582834"/>
                <a:gd name="connsiteX56" fmla="*/ 404908 w 568642"/>
                <a:gd name="connsiteY56" fmla="*/ 574453 h 582834"/>
                <a:gd name="connsiteX57" fmla="*/ 418719 w 568642"/>
                <a:gd name="connsiteY57" fmla="*/ 559213 h 582834"/>
                <a:gd name="connsiteX58" fmla="*/ 411480 w 568642"/>
                <a:gd name="connsiteY58" fmla="*/ 551402 h 582834"/>
                <a:gd name="connsiteX59" fmla="*/ 401193 w 568642"/>
                <a:gd name="connsiteY59" fmla="*/ 546735 h 582834"/>
                <a:gd name="connsiteX60" fmla="*/ 387953 w 568642"/>
                <a:gd name="connsiteY60" fmla="*/ 542163 h 582834"/>
                <a:gd name="connsiteX61" fmla="*/ 374428 w 568642"/>
                <a:gd name="connsiteY61" fmla="*/ 534353 h 582834"/>
                <a:gd name="connsiteX62" fmla="*/ 346900 w 568642"/>
                <a:gd name="connsiteY62" fmla="*/ 495014 h 582834"/>
                <a:gd name="connsiteX63" fmla="*/ 343090 w 568642"/>
                <a:gd name="connsiteY63" fmla="*/ 474250 h 582834"/>
                <a:gd name="connsiteX64" fmla="*/ 338995 w 568642"/>
                <a:gd name="connsiteY64" fmla="*/ 464344 h 582834"/>
                <a:gd name="connsiteX65" fmla="*/ 327088 w 568642"/>
                <a:gd name="connsiteY65" fmla="*/ 468058 h 582834"/>
                <a:gd name="connsiteX66" fmla="*/ 323755 w 568642"/>
                <a:gd name="connsiteY66" fmla="*/ 469868 h 582834"/>
                <a:gd name="connsiteX67" fmla="*/ 322040 w 568642"/>
                <a:gd name="connsiteY67" fmla="*/ 470821 h 582834"/>
                <a:gd name="connsiteX68" fmla="*/ 309277 w 568642"/>
                <a:gd name="connsiteY68" fmla="*/ 473964 h 582834"/>
                <a:gd name="connsiteX69" fmla="*/ 303371 w 568642"/>
                <a:gd name="connsiteY69" fmla="*/ 476060 h 582834"/>
                <a:gd name="connsiteX70" fmla="*/ 295370 w 568642"/>
                <a:gd name="connsiteY70" fmla="*/ 475298 h 582834"/>
                <a:gd name="connsiteX71" fmla="*/ 290036 w 568642"/>
                <a:gd name="connsiteY71" fmla="*/ 475107 h 582834"/>
                <a:gd name="connsiteX72" fmla="*/ 281178 w 568642"/>
                <a:gd name="connsiteY72" fmla="*/ 475393 h 582834"/>
                <a:gd name="connsiteX73" fmla="*/ 266224 w 568642"/>
                <a:gd name="connsiteY73" fmla="*/ 476060 h 582834"/>
                <a:gd name="connsiteX74" fmla="*/ 254508 w 568642"/>
                <a:gd name="connsiteY74" fmla="*/ 475298 h 582834"/>
                <a:gd name="connsiteX75" fmla="*/ 246126 w 568642"/>
                <a:gd name="connsiteY75" fmla="*/ 470726 h 582834"/>
                <a:gd name="connsiteX76" fmla="*/ 245078 w 568642"/>
                <a:gd name="connsiteY76" fmla="*/ 467678 h 582834"/>
                <a:gd name="connsiteX77" fmla="*/ 250412 w 568642"/>
                <a:gd name="connsiteY77" fmla="*/ 457010 h 582834"/>
                <a:gd name="connsiteX78" fmla="*/ 260223 w 568642"/>
                <a:gd name="connsiteY78" fmla="*/ 447961 h 582834"/>
                <a:gd name="connsiteX79" fmla="*/ 277178 w 568642"/>
                <a:gd name="connsiteY79" fmla="*/ 424244 h 582834"/>
                <a:gd name="connsiteX80" fmla="*/ 285274 w 568642"/>
                <a:gd name="connsiteY80" fmla="*/ 409004 h 582834"/>
                <a:gd name="connsiteX81" fmla="*/ 284321 w 568642"/>
                <a:gd name="connsiteY81" fmla="*/ 401479 h 582834"/>
                <a:gd name="connsiteX82" fmla="*/ 283655 w 568642"/>
                <a:gd name="connsiteY82" fmla="*/ 399479 h 582834"/>
                <a:gd name="connsiteX83" fmla="*/ 262699 w 568642"/>
                <a:gd name="connsiteY83" fmla="*/ 378809 h 582834"/>
                <a:gd name="connsiteX84" fmla="*/ 260604 w 568642"/>
                <a:gd name="connsiteY84" fmla="*/ 378714 h 582834"/>
                <a:gd name="connsiteX85" fmla="*/ 249745 w 568642"/>
                <a:gd name="connsiteY85" fmla="*/ 382524 h 582834"/>
                <a:gd name="connsiteX86" fmla="*/ 246793 w 568642"/>
                <a:gd name="connsiteY86" fmla="*/ 384715 h 582834"/>
                <a:gd name="connsiteX87" fmla="*/ 243840 w 568642"/>
                <a:gd name="connsiteY87" fmla="*/ 386810 h 582834"/>
                <a:gd name="connsiteX88" fmla="*/ 208217 w 568642"/>
                <a:gd name="connsiteY88" fmla="*/ 403384 h 582834"/>
                <a:gd name="connsiteX89" fmla="*/ 205930 w 568642"/>
                <a:gd name="connsiteY89" fmla="*/ 403384 h 582834"/>
                <a:gd name="connsiteX90" fmla="*/ 203168 w 568642"/>
                <a:gd name="connsiteY90" fmla="*/ 403289 h 582834"/>
                <a:gd name="connsiteX91" fmla="*/ 185356 w 568642"/>
                <a:gd name="connsiteY91" fmla="*/ 397002 h 582834"/>
                <a:gd name="connsiteX92" fmla="*/ 173641 w 568642"/>
                <a:gd name="connsiteY92" fmla="*/ 393192 h 582834"/>
                <a:gd name="connsiteX93" fmla="*/ 169164 w 568642"/>
                <a:gd name="connsiteY93" fmla="*/ 384143 h 582834"/>
                <a:gd name="connsiteX94" fmla="*/ 169640 w 568642"/>
                <a:gd name="connsiteY94" fmla="*/ 378047 h 582834"/>
                <a:gd name="connsiteX95" fmla="*/ 165544 w 568642"/>
                <a:gd name="connsiteY95" fmla="*/ 365665 h 582834"/>
                <a:gd name="connsiteX96" fmla="*/ 154686 w 568642"/>
                <a:gd name="connsiteY96" fmla="*/ 356330 h 582834"/>
                <a:gd name="connsiteX97" fmla="*/ 151543 w 568642"/>
                <a:gd name="connsiteY97" fmla="*/ 355759 h 582834"/>
                <a:gd name="connsiteX98" fmla="*/ 149066 w 568642"/>
                <a:gd name="connsiteY98" fmla="*/ 356235 h 582834"/>
                <a:gd name="connsiteX99" fmla="*/ 146971 w 568642"/>
                <a:gd name="connsiteY99" fmla="*/ 357283 h 582834"/>
                <a:gd name="connsiteX100" fmla="*/ 142970 w 568642"/>
                <a:gd name="connsiteY100" fmla="*/ 358712 h 582834"/>
                <a:gd name="connsiteX101" fmla="*/ 136207 w 568642"/>
                <a:gd name="connsiteY101" fmla="*/ 355664 h 582834"/>
                <a:gd name="connsiteX102" fmla="*/ 131064 w 568642"/>
                <a:gd name="connsiteY102" fmla="*/ 356616 h 582834"/>
                <a:gd name="connsiteX103" fmla="*/ 128492 w 568642"/>
                <a:gd name="connsiteY103" fmla="*/ 357759 h 582834"/>
                <a:gd name="connsiteX104" fmla="*/ 125254 w 568642"/>
                <a:gd name="connsiteY104" fmla="*/ 358331 h 582834"/>
                <a:gd name="connsiteX105" fmla="*/ 109823 w 568642"/>
                <a:gd name="connsiteY105" fmla="*/ 355473 h 582834"/>
                <a:gd name="connsiteX106" fmla="*/ 109538 w 568642"/>
                <a:gd name="connsiteY106" fmla="*/ 351187 h 582834"/>
                <a:gd name="connsiteX107" fmla="*/ 113443 w 568642"/>
                <a:gd name="connsiteY107" fmla="*/ 332804 h 582834"/>
                <a:gd name="connsiteX108" fmla="*/ 113157 w 568642"/>
                <a:gd name="connsiteY108" fmla="*/ 328327 h 582834"/>
                <a:gd name="connsiteX109" fmla="*/ 95250 w 568642"/>
                <a:gd name="connsiteY109" fmla="*/ 316040 h 582834"/>
                <a:gd name="connsiteX110" fmla="*/ 74295 w 568642"/>
                <a:gd name="connsiteY110" fmla="*/ 307467 h 582834"/>
                <a:gd name="connsiteX111" fmla="*/ 72295 w 568642"/>
                <a:gd name="connsiteY111" fmla="*/ 303657 h 582834"/>
                <a:gd name="connsiteX112" fmla="*/ 74771 w 568642"/>
                <a:gd name="connsiteY112" fmla="*/ 296799 h 582834"/>
                <a:gd name="connsiteX113" fmla="*/ 69437 w 568642"/>
                <a:gd name="connsiteY113" fmla="*/ 288227 h 582834"/>
                <a:gd name="connsiteX114" fmla="*/ 66961 w 568642"/>
                <a:gd name="connsiteY114" fmla="*/ 287369 h 582834"/>
                <a:gd name="connsiteX115" fmla="*/ 60960 w 568642"/>
                <a:gd name="connsiteY115" fmla="*/ 286798 h 582834"/>
                <a:gd name="connsiteX116" fmla="*/ 47053 w 568642"/>
                <a:gd name="connsiteY116" fmla="*/ 287560 h 582834"/>
                <a:gd name="connsiteX117" fmla="*/ 44291 w 568642"/>
                <a:gd name="connsiteY117" fmla="*/ 287655 h 582834"/>
                <a:gd name="connsiteX118" fmla="*/ 34290 w 568642"/>
                <a:gd name="connsiteY118" fmla="*/ 287846 h 582834"/>
                <a:gd name="connsiteX119" fmla="*/ 28384 w 568642"/>
                <a:gd name="connsiteY119" fmla="*/ 287465 h 582834"/>
                <a:gd name="connsiteX120" fmla="*/ 19336 w 568642"/>
                <a:gd name="connsiteY120" fmla="*/ 283274 h 582834"/>
                <a:gd name="connsiteX121" fmla="*/ 14478 w 568642"/>
                <a:gd name="connsiteY121" fmla="*/ 272415 h 582834"/>
                <a:gd name="connsiteX122" fmla="*/ 11049 w 568642"/>
                <a:gd name="connsiteY122" fmla="*/ 269462 h 582834"/>
                <a:gd name="connsiteX123" fmla="*/ 9430 w 568642"/>
                <a:gd name="connsiteY123" fmla="*/ 264224 h 582834"/>
                <a:gd name="connsiteX124" fmla="*/ 5334 w 568642"/>
                <a:gd name="connsiteY124" fmla="*/ 247745 h 582834"/>
                <a:gd name="connsiteX125" fmla="*/ 6096 w 568642"/>
                <a:gd name="connsiteY125" fmla="*/ 243173 h 582834"/>
                <a:gd name="connsiteX126" fmla="*/ 0 w 568642"/>
                <a:gd name="connsiteY126" fmla="*/ 241840 h 582834"/>
                <a:gd name="connsiteX127" fmla="*/ 2000 w 568642"/>
                <a:gd name="connsiteY127" fmla="*/ 231458 h 582834"/>
                <a:gd name="connsiteX128" fmla="*/ 3905 w 568642"/>
                <a:gd name="connsiteY128" fmla="*/ 220409 h 582834"/>
                <a:gd name="connsiteX129" fmla="*/ 7144 w 568642"/>
                <a:gd name="connsiteY129" fmla="*/ 209264 h 582834"/>
                <a:gd name="connsiteX130" fmla="*/ 8763 w 568642"/>
                <a:gd name="connsiteY130" fmla="*/ 198787 h 582834"/>
                <a:gd name="connsiteX131" fmla="*/ 16192 w 568642"/>
                <a:gd name="connsiteY131" fmla="*/ 180404 h 582834"/>
                <a:gd name="connsiteX132" fmla="*/ 47911 w 568642"/>
                <a:gd name="connsiteY132" fmla="*/ 155448 h 582834"/>
                <a:gd name="connsiteX133" fmla="*/ 67437 w 568642"/>
                <a:gd name="connsiteY133" fmla="*/ 148400 h 582834"/>
                <a:gd name="connsiteX134" fmla="*/ 76200 w 568642"/>
                <a:gd name="connsiteY134" fmla="*/ 145066 h 582834"/>
                <a:gd name="connsiteX135" fmla="*/ 86487 w 568642"/>
                <a:gd name="connsiteY135" fmla="*/ 142208 h 582834"/>
                <a:gd name="connsiteX136" fmla="*/ 89725 w 568642"/>
                <a:gd name="connsiteY136" fmla="*/ 144209 h 582834"/>
                <a:gd name="connsiteX137" fmla="*/ 91916 w 568642"/>
                <a:gd name="connsiteY137" fmla="*/ 157734 h 582834"/>
                <a:gd name="connsiteX138" fmla="*/ 91726 w 568642"/>
                <a:gd name="connsiteY138" fmla="*/ 170593 h 582834"/>
                <a:gd name="connsiteX139" fmla="*/ 80200 w 568642"/>
                <a:gd name="connsiteY139" fmla="*/ 179832 h 582834"/>
                <a:gd name="connsiteX140" fmla="*/ 86487 w 568642"/>
                <a:gd name="connsiteY140" fmla="*/ 180880 h 582834"/>
                <a:gd name="connsiteX141" fmla="*/ 111728 w 568642"/>
                <a:gd name="connsiteY141" fmla="*/ 169164 h 582834"/>
                <a:gd name="connsiteX142" fmla="*/ 116491 w 568642"/>
                <a:gd name="connsiteY142" fmla="*/ 164592 h 582834"/>
                <a:gd name="connsiteX143" fmla="*/ 122777 w 568642"/>
                <a:gd name="connsiteY143" fmla="*/ 161449 h 582834"/>
                <a:gd name="connsiteX144" fmla="*/ 135445 w 568642"/>
                <a:gd name="connsiteY144" fmla="*/ 151257 h 582834"/>
                <a:gd name="connsiteX145" fmla="*/ 145637 w 568642"/>
                <a:gd name="connsiteY145" fmla="*/ 148400 h 582834"/>
                <a:gd name="connsiteX146" fmla="*/ 150304 w 568642"/>
                <a:gd name="connsiteY146" fmla="*/ 150400 h 582834"/>
                <a:gd name="connsiteX147" fmla="*/ 150590 w 568642"/>
                <a:gd name="connsiteY147" fmla="*/ 158877 h 582834"/>
                <a:gd name="connsiteX148" fmla="*/ 157067 w 568642"/>
                <a:gd name="connsiteY148" fmla="*/ 167450 h 582834"/>
                <a:gd name="connsiteX149" fmla="*/ 169354 w 568642"/>
                <a:gd name="connsiteY149" fmla="*/ 174403 h 582834"/>
                <a:gd name="connsiteX150" fmla="*/ 186595 w 568642"/>
                <a:gd name="connsiteY150" fmla="*/ 169926 h 582834"/>
                <a:gd name="connsiteX151" fmla="*/ 203454 w 568642"/>
                <a:gd name="connsiteY151" fmla="*/ 165449 h 582834"/>
                <a:gd name="connsiteX152" fmla="*/ 209836 w 568642"/>
                <a:gd name="connsiteY152" fmla="*/ 162306 h 582834"/>
                <a:gd name="connsiteX153" fmla="*/ 212598 w 568642"/>
                <a:gd name="connsiteY153" fmla="*/ 162020 h 582834"/>
                <a:gd name="connsiteX154" fmla="*/ 214789 w 568642"/>
                <a:gd name="connsiteY154" fmla="*/ 162020 h 582834"/>
                <a:gd name="connsiteX155" fmla="*/ 216884 w 568642"/>
                <a:gd name="connsiteY155" fmla="*/ 162020 h 582834"/>
                <a:gd name="connsiteX156" fmla="*/ 219932 w 568642"/>
                <a:gd name="connsiteY156" fmla="*/ 161639 h 582834"/>
                <a:gd name="connsiteX157" fmla="*/ 232886 w 568642"/>
                <a:gd name="connsiteY157" fmla="*/ 153067 h 582834"/>
                <a:gd name="connsiteX158" fmla="*/ 238411 w 568642"/>
                <a:gd name="connsiteY158" fmla="*/ 138398 h 582834"/>
                <a:gd name="connsiteX159" fmla="*/ 240982 w 568642"/>
                <a:gd name="connsiteY159" fmla="*/ 127921 h 582834"/>
                <a:gd name="connsiteX160" fmla="*/ 239173 w 568642"/>
                <a:gd name="connsiteY160" fmla="*/ 120015 h 582834"/>
                <a:gd name="connsiteX161" fmla="*/ 250507 w 568642"/>
                <a:gd name="connsiteY161" fmla="*/ 106871 h 582834"/>
                <a:gd name="connsiteX162" fmla="*/ 258413 w 568642"/>
                <a:gd name="connsiteY162" fmla="*/ 95822 h 582834"/>
                <a:gd name="connsiteX163" fmla="*/ 266319 w 568642"/>
                <a:gd name="connsiteY163" fmla="*/ 80963 h 582834"/>
                <a:gd name="connsiteX164" fmla="*/ 275368 w 568642"/>
                <a:gd name="connsiteY164" fmla="*/ 75533 h 582834"/>
                <a:gd name="connsiteX165" fmla="*/ 278416 w 568642"/>
                <a:gd name="connsiteY165" fmla="*/ 66961 h 582834"/>
                <a:gd name="connsiteX166" fmla="*/ 279273 w 568642"/>
                <a:gd name="connsiteY166" fmla="*/ 47149 h 582834"/>
                <a:gd name="connsiteX167" fmla="*/ 272510 w 568642"/>
                <a:gd name="connsiteY167" fmla="*/ 19526 h 582834"/>
                <a:gd name="connsiteX168" fmla="*/ 275558 w 568642"/>
                <a:gd name="connsiteY168" fmla="*/ 21050 h 582834"/>
                <a:gd name="connsiteX169" fmla="*/ 290036 w 568642"/>
                <a:gd name="connsiteY169" fmla="*/ 25718 h 582834"/>
                <a:gd name="connsiteX170" fmla="*/ 294608 w 568642"/>
                <a:gd name="connsiteY170" fmla="*/ 25622 h 582834"/>
                <a:gd name="connsiteX171" fmla="*/ 298609 w 568642"/>
                <a:gd name="connsiteY171" fmla="*/ 25527 h 582834"/>
                <a:gd name="connsiteX172" fmla="*/ 303086 w 568642"/>
                <a:gd name="connsiteY172" fmla="*/ 25908 h 582834"/>
                <a:gd name="connsiteX173" fmla="*/ 308324 w 568642"/>
                <a:gd name="connsiteY173" fmla="*/ 28480 h 582834"/>
                <a:gd name="connsiteX174" fmla="*/ 311658 w 568642"/>
                <a:gd name="connsiteY174" fmla="*/ 28385 h 582834"/>
                <a:gd name="connsiteX175" fmla="*/ 314039 w 568642"/>
                <a:gd name="connsiteY175" fmla="*/ 28099 h 582834"/>
                <a:gd name="connsiteX176" fmla="*/ 323469 w 568642"/>
                <a:gd name="connsiteY176" fmla="*/ 32861 h 582834"/>
                <a:gd name="connsiteX177" fmla="*/ 333089 w 568642"/>
                <a:gd name="connsiteY177" fmla="*/ 38862 h 582834"/>
                <a:gd name="connsiteX178" fmla="*/ 346329 w 568642"/>
                <a:gd name="connsiteY178" fmla="*/ 42101 h 582834"/>
                <a:gd name="connsiteX179" fmla="*/ 358997 w 568642"/>
                <a:gd name="connsiteY179" fmla="*/ 44196 h 582834"/>
                <a:gd name="connsiteX180" fmla="*/ 360902 w 568642"/>
                <a:gd name="connsiteY180" fmla="*/ 44196 h 582834"/>
                <a:gd name="connsiteX181" fmla="*/ 375571 w 568642"/>
                <a:gd name="connsiteY181" fmla="*/ 41529 h 582834"/>
                <a:gd name="connsiteX182" fmla="*/ 399002 w 568642"/>
                <a:gd name="connsiteY182" fmla="*/ 38386 h 582834"/>
                <a:gd name="connsiteX183" fmla="*/ 420148 w 568642"/>
                <a:gd name="connsiteY183" fmla="*/ 25908 h 582834"/>
                <a:gd name="connsiteX184" fmla="*/ 429387 w 568642"/>
                <a:gd name="connsiteY184" fmla="*/ 9430 h 582834"/>
                <a:gd name="connsiteX185" fmla="*/ 449199 w 568642"/>
                <a:gd name="connsiteY185" fmla="*/ 191 h 5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568642" h="582834">
                  <a:moveTo>
                    <a:pt x="448723" y="0"/>
                  </a:moveTo>
                  <a:cubicBezTo>
                    <a:pt x="453581" y="0"/>
                    <a:pt x="455104" y="1619"/>
                    <a:pt x="459105" y="2191"/>
                  </a:cubicBezTo>
                  <a:cubicBezTo>
                    <a:pt x="460248" y="2381"/>
                    <a:pt x="461582" y="2381"/>
                    <a:pt x="462820" y="2381"/>
                  </a:cubicBezTo>
                  <a:cubicBezTo>
                    <a:pt x="464248" y="2381"/>
                    <a:pt x="465773" y="2381"/>
                    <a:pt x="467201" y="2191"/>
                  </a:cubicBezTo>
                  <a:cubicBezTo>
                    <a:pt x="467582" y="3143"/>
                    <a:pt x="467963" y="4096"/>
                    <a:pt x="468249" y="4763"/>
                  </a:cubicBezTo>
                  <a:cubicBezTo>
                    <a:pt x="470344" y="8763"/>
                    <a:pt x="472154" y="10954"/>
                    <a:pt x="475107" y="14478"/>
                  </a:cubicBezTo>
                  <a:cubicBezTo>
                    <a:pt x="480917" y="21336"/>
                    <a:pt x="484156" y="28861"/>
                    <a:pt x="488823" y="36195"/>
                  </a:cubicBezTo>
                  <a:cubicBezTo>
                    <a:pt x="499586" y="53340"/>
                    <a:pt x="506349" y="73438"/>
                    <a:pt x="505492" y="93726"/>
                  </a:cubicBezTo>
                  <a:cubicBezTo>
                    <a:pt x="505111" y="103537"/>
                    <a:pt x="503777" y="111728"/>
                    <a:pt x="493966" y="116586"/>
                  </a:cubicBezTo>
                  <a:cubicBezTo>
                    <a:pt x="484823" y="121063"/>
                    <a:pt x="480155" y="124016"/>
                    <a:pt x="479869" y="134303"/>
                  </a:cubicBezTo>
                  <a:cubicBezTo>
                    <a:pt x="479774" y="137541"/>
                    <a:pt x="480155" y="141637"/>
                    <a:pt x="479965" y="145352"/>
                  </a:cubicBezTo>
                  <a:cubicBezTo>
                    <a:pt x="479965" y="147066"/>
                    <a:pt x="479679" y="148685"/>
                    <a:pt x="479298" y="150114"/>
                  </a:cubicBezTo>
                  <a:cubicBezTo>
                    <a:pt x="478060" y="154400"/>
                    <a:pt x="476345" y="156496"/>
                    <a:pt x="476060" y="161354"/>
                  </a:cubicBezTo>
                  <a:cubicBezTo>
                    <a:pt x="475869" y="165926"/>
                    <a:pt x="475488" y="169259"/>
                    <a:pt x="475298" y="172593"/>
                  </a:cubicBezTo>
                  <a:cubicBezTo>
                    <a:pt x="475107" y="177070"/>
                    <a:pt x="475393" y="181451"/>
                    <a:pt x="477583" y="185357"/>
                  </a:cubicBezTo>
                  <a:cubicBezTo>
                    <a:pt x="479489" y="188690"/>
                    <a:pt x="481298" y="194024"/>
                    <a:pt x="484346" y="196596"/>
                  </a:cubicBezTo>
                  <a:cubicBezTo>
                    <a:pt x="485965" y="198025"/>
                    <a:pt x="488347" y="197739"/>
                    <a:pt x="489775" y="198977"/>
                  </a:cubicBezTo>
                  <a:cubicBezTo>
                    <a:pt x="490537" y="199739"/>
                    <a:pt x="489775" y="202216"/>
                    <a:pt x="490537" y="203073"/>
                  </a:cubicBezTo>
                  <a:cubicBezTo>
                    <a:pt x="493871" y="206502"/>
                    <a:pt x="497586" y="208788"/>
                    <a:pt x="500348" y="213169"/>
                  </a:cubicBezTo>
                  <a:cubicBezTo>
                    <a:pt x="502634" y="216884"/>
                    <a:pt x="505206" y="220599"/>
                    <a:pt x="507206" y="224600"/>
                  </a:cubicBezTo>
                  <a:cubicBezTo>
                    <a:pt x="511111" y="232410"/>
                    <a:pt x="515017" y="242030"/>
                    <a:pt x="516827" y="250793"/>
                  </a:cubicBezTo>
                  <a:cubicBezTo>
                    <a:pt x="518255" y="258223"/>
                    <a:pt x="518827" y="264890"/>
                    <a:pt x="521779" y="271653"/>
                  </a:cubicBezTo>
                  <a:cubicBezTo>
                    <a:pt x="523303" y="275177"/>
                    <a:pt x="522923" y="278987"/>
                    <a:pt x="523875" y="282416"/>
                  </a:cubicBezTo>
                  <a:cubicBezTo>
                    <a:pt x="524065" y="283083"/>
                    <a:pt x="525780" y="284988"/>
                    <a:pt x="525875" y="285560"/>
                  </a:cubicBezTo>
                  <a:cubicBezTo>
                    <a:pt x="526637" y="290227"/>
                    <a:pt x="527685" y="294799"/>
                    <a:pt x="528352" y="299371"/>
                  </a:cubicBezTo>
                  <a:cubicBezTo>
                    <a:pt x="529114" y="304324"/>
                    <a:pt x="529114" y="306610"/>
                    <a:pt x="530733" y="311087"/>
                  </a:cubicBezTo>
                  <a:cubicBezTo>
                    <a:pt x="532066" y="314135"/>
                    <a:pt x="532352" y="318135"/>
                    <a:pt x="533590" y="321564"/>
                  </a:cubicBezTo>
                  <a:cubicBezTo>
                    <a:pt x="537305" y="331756"/>
                    <a:pt x="543211" y="337185"/>
                    <a:pt x="551307" y="344519"/>
                  </a:cubicBezTo>
                  <a:cubicBezTo>
                    <a:pt x="556641" y="349472"/>
                    <a:pt x="564737" y="355378"/>
                    <a:pt x="567214" y="362141"/>
                  </a:cubicBezTo>
                  <a:cubicBezTo>
                    <a:pt x="568261" y="364998"/>
                    <a:pt x="568643" y="367856"/>
                    <a:pt x="568643" y="370618"/>
                  </a:cubicBezTo>
                  <a:cubicBezTo>
                    <a:pt x="568261" y="385477"/>
                    <a:pt x="553688" y="398431"/>
                    <a:pt x="552926" y="413290"/>
                  </a:cubicBezTo>
                  <a:cubicBezTo>
                    <a:pt x="552926" y="414623"/>
                    <a:pt x="552831" y="415862"/>
                    <a:pt x="552736" y="417195"/>
                  </a:cubicBezTo>
                  <a:cubicBezTo>
                    <a:pt x="552640" y="419767"/>
                    <a:pt x="552545" y="422434"/>
                    <a:pt x="552450" y="425006"/>
                  </a:cubicBezTo>
                  <a:cubicBezTo>
                    <a:pt x="552450" y="426339"/>
                    <a:pt x="552355" y="427577"/>
                    <a:pt x="552260" y="428911"/>
                  </a:cubicBezTo>
                  <a:cubicBezTo>
                    <a:pt x="551974" y="433959"/>
                    <a:pt x="553783" y="435102"/>
                    <a:pt x="554641" y="439293"/>
                  </a:cubicBezTo>
                  <a:cubicBezTo>
                    <a:pt x="554641" y="442436"/>
                    <a:pt x="553974" y="444151"/>
                    <a:pt x="553879" y="445865"/>
                  </a:cubicBezTo>
                  <a:cubicBezTo>
                    <a:pt x="554355" y="449390"/>
                    <a:pt x="556070" y="449580"/>
                    <a:pt x="556355" y="451390"/>
                  </a:cubicBezTo>
                  <a:cubicBezTo>
                    <a:pt x="556546" y="453200"/>
                    <a:pt x="556546" y="455009"/>
                    <a:pt x="556546" y="457010"/>
                  </a:cubicBezTo>
                  <a:cubicBezTo>
                    <a:pt x="556546" y="458153"/>
                    <a:pt x="556450" y="459296"/>
                    <a:pt x="556260" y="460439"/>
                  </a:cubicBezTo>
                  <a:cubicBezTo>
                    <a:pt x="551307" y="460153"/>
                    <a:pt x="547497" y="459772"/>
                    <a:pt x="543687" y="459772"/>
                  </a:cubicBezTo>
                  <a:cubicBezTo>
                    <a:pt x="535877" y="459772"/>
                    <a:pt x="528637" y="461486"/>
                    <a:pt x="526352" y="470821"/>
                  </a:cubicBezTo>
                  <a:cubicBezTo>
                    <a:pt x="525018" y="476155"/>
                    <a:pt x="527399" y="482632"/>
                    <a:pt x="525875" y="487966"/>
                  </a:cubicBezTo>
                  <a:cubicBezTo>
                    <a:pt x="524351" y="493300"/>
                    <a:pt x="522732" y="495967"/>
                    <a:pt x="522541" y="502253"/>
                  </a:cubicBezTo>
                  <a:cubicBezTo>
                    <a:pt x="522161" y="513112"/>
                    <a:pt x="521018" y="524161"/>
                    <a:pt x="521113" y="534924"/>
                  </a:cubicBezTo>
                  <a:cubicBezTo>
                    <a:pt x="521113" y="539687"/>
                    <a:pt x="522446" y="544449"/>
                    <a:pt x="524161" y="549212"/>
                  </a:cubicBezTo>
                  <a:cubicBezTo>
                    <a:pt x="516827" y="549212"/>
                    <a:pt x="513683" y="543020"/>
                    <a:pt x="509683" y="539496"/>
                  </a:cubicBezTo>
                  <a:cubicBezTo>
                    <a:pt x="508540" y="538448"/>
                    <a:pt x="507016" y="537591"/>
                    <a:pt x="505396" y="537020"/>
                  </a:cubicBezTo>
                  <a:cubicBezTo>
                    <a:pt x="503777" y="536448"/>
                    <a:pt x="501968" y="535972"/>
                    <a:pt x="500158" y="535781"/>
                  </a:cubicBezTo>
                  <a:cubicBezTo>
                    <a:pt x="498919" y="535591"/>
                    <a:pt x="497681" y="535591"/>
                    <a:pt x="496348" y="535591"/>
                  </a:cubicBezTo>
                  <a:cubicBezTo>
                    <a:pt x="492061" y="535781"/>
                    <a:pt x="489966" y="536067"/>
                    <a:pt x="488061" y="536448"/>
                  </a:cubicBezTo>
                  <a:cubicBezTo>
                    <a:pt x="473297" y="539591"/>
                    <a:pt x="461772" y="552450"/>
                    <a:pt x="450247" y="562356"/>
                  </a:cubicBezTo>
                  <a:cubicBezTo>
                    <a:pt x="445198" y="566642"/>
                    <a:pt x="440245" y="569309"/>
                    <a:pt x="435102" y="573500"/>
                  </a:cubicBezTo>
                  <a:cubicBezTo>
                    <a:pt x="432625" y="575596"/>
                    <a:pt x="429101" y="578358"/>
                    <a:pt x="426148" y="579501"/>
                  </a:cubicBezTo>
                  <a:cubicBezTo>
                    <a:pt x="424339" y="580168"/>
                    <a:pt x="418814" y="582740"/>
                    <a:pt x="417386" y="582835"/>
                  </a:cubicBezTo>
                  <a:cubicBezTo>
                    <a:pt x="416623" y="582835"/>
                    <a:pt x="415957" y="582835"/>
                    <a:pt x="415290" y="582740"/>
                  </a:cubicBezTo>
                  <a:cubicBezTo>
                    <a:pt x="411575" y="582263"/>
                    <a:pt x="407003" y="580263"/>
                    <a:pt x="405479" y="576929"/>
                  </a:cubicBezTo>
                  <a:cubicBezTo>
                    <a:pt x="405098" y="576167"/>
                    <a:pt x="404908" y="575310"/>
                    <a:pt x="404908" y="574453"/>
                  </a:cubicBezTo>
                  <a:cubicBezTo>
                    <a:pt x="407003" y="567690"/>
                    <a:pt x="415195" y="562070"/>
                    <a:pt x="418719" y="559213"/>
                  </a:cubicBezTo>
                  <a:cubicBezTo>
                    <a:pt x="416623" y="554165"/>
                    <a:pt x="416528" y="553593"/>
                    <a:pt x="411480" y="551402"/>
                  </a:cubicBezTo>
                  <a:cubicBezTo>
                    <a:pt x="407956" y="549783"/>
                    <a:pt x="404527" y="548354"/>
                    <a:pt x="401193" y="546735"/>
                  </a:cubicBezTo>
                  <a:cubicBezTo>
                    <a:pt x="397002" y="544925"/>
                    <a:pt x="392240" y="543878"/>
                    <a:pt x="387953" y="542163"/>
                  </a:cubicBezTo>
                  <a:cubicBezTo>
                    <a:pt x="382810" y="540163"/>
                    <a:pt x="379000" y="537686"/>
                    <a:pt x="374428" y="534353"/>
                  </a:cubicBezTo>
                  <a:cubicBezTo>
                    <a:pt x="360902" y="524732"/>
                    <a:pt x="352901" y="510350"/>
                    <a:pt x="346900" y="495014"/>
                  </a:cubicBezTo>
                  <a:cubicBezTo>
                    <a:pt x="344234" y="487966"/>
                    <a:pt x="342709" y="482441"/>
                    <a:pt x="343090" y="474250"/>
                  </a:cubicBezTo>
                  <a:cubicBezTo>
                    <a:pt x="343471" y="467201"/>
                    <a:pt x="341662" y="464820"/>
                    <a:pt x="338995" y="464344"/>
                  </a:cubicBezTo>
                  <a:cubicBezTo>
                    <a:pt x="333756" y="464820"/>
                    <a:pt x="330327" y="466344"/>
                    <a:pt x="327088" y="468058"/>
                  </a:cubicBezTo>
                  <a:cubicBezTo>
                    <a:pt x="325469" y="468916"/>
                    <a:pt x="324612" y="469392"/>
                    <a:pt x="323755" y="469868"/>
                  </a:cubicBezTo>
                  <a:cubicBezTo>
                    <a:pt x="323183" y="470154"/>
                    <a:pt x="322612" y="470535"/>
                    <a:pt x="322040" y="470821"/>
                  </a:cubicBezTo>
                  <a:cubicBezTo>
                    <a:pt x="317373" y="473393"/>
                    <a:pt x="314230" y="472916"/>
                    <a:pt x="309277" y="473964"/>
                  </a:cubicBezTo>
                  <a:cubicBezTo>
                    <a:pt x="307562" y="474345"/>
                    <a:pt x="305753" y="475679"/>
                    <a:pt x="303371" y="476060"/>
                  </a:cubicBezTo>
                  <a:cubicBezTo>
                    <a:pt x="299561" y="476155"/>
                    <a:pt x="297656" y="475488"/>
                    <a:pt x="295370" y="475298"/>
                  </a:cubicBezTo>
                  <a:cubicBezTo>
                    <a:pt x="293656" y="475202"/>
                    <a:pt x="291846" y="475107"/>
                    <a:pt x="290036" y="475107"/>
                  </a:cubicBezTo>
                  <a:cubicBezTo>
                    <a:pt x="286131" y="475107"/>
                    <a:pt x="283655" y="475298"/>
                    <a:pt x="281178" y="475393"/>
                  </a:cubicBezTo>
                  <a:cubicBezTo>
                    <a:pt x="276130" y="475679"/>
                    <a:pt x="271082" y="476060"/>
                    <a:pt x="266224" y="476060"/>
                  </a:cubicBezTo>
                  <a:cubicBezTo>
                    <a:pt x="262033" y="476060"/>
                    <a:pt x="258127" y="476060"/>
                    <a:pt x="254508" y="475298"/>
                  </a:cubicBezTo>
                  <a:cubicBezTo>
                    <a:pt x="250984" y="474631"/>
                    <a:pt x="247745" y="473297"/>
                    <a:pt x="246126" y="470726"/>
                  </a:cubicBezTo>
                  <a:cubicBezTo>
                    <a:pt x="245459" y="469392"/>
                    <a:pt x="245173" y="468535"/>
                    <a:pt x="245078" y="467678"/>
                  </a:cubicBezTo>
                  <a:cubicBezTo>
                    <a:pt x="245364" y="463296"/>
                    <a:pt x="249174" y="458724"/>
                    <a:pt x="250412" y="457010"/>
                  </a:cubicBezTo>
                  <a:cubicBezTo>
                    <a:pt x="252984" y="453390"/>
                    <a:pt x="257080" y="451009"/>
                    <a:pt x="260223" y="447961"/>
                  </a:cubicBezTo>
                  <a:cubicBezTo>
                    <a:pt x="267462" y="440817"/>
                    <a:pt x="270796" y="431768"/>
                    <a:pt x="277178" y="424244"/>
                  </a:cubicBezTo>
                  <a:cubicBezTo>
                    <a:pt x="281654" y="419005"/>
                    <a:pt x="284893" y="414719"/>
                    <a:pt x="285274" y="409004"/>
                  </a:cubicBezTo>
                  <a:cubicBezTo>
                    <a:pt x="285464" y="406813"/>
                    <a:pt x="285083" y="404336"/>
                    <a:pt x="284321" y="401479"/>
                  </a:cubicBezTo>
                  <a:cubicBezTo>
                    <a:pt x="284131" y="400812"/>
                    <a:pt x="283845" y="400145"/>
                    <a:pt x="283655" y="399479"/>
                  </a:cubicBezTo>
                  <a:cubicBezTo>
                    <a:pt x="280130" y="389954"/>
                    <a:pt x="272320" y="380048"/>
                    <a:pt x="262699" y="378809"/>
                  </a:cubicBezTo>
                  <a:cubicBezTo>
                    <a:pt x="262033" y="378809"/>
                    <a:pt x="261366" y="378714"/>
                    <a:pt x="260604" y="378714"/>
                  </a:cubicBezTo>
                  <a:cubicBezTo>
                    <a:pt x="256699" y="378905"/>
                    <a:pt x="253270" y="380048"/>
                    <a:pt x="249745" y="382524"/>
                  </a:cubicBezTo>
                  <a:cubicBezTo>
                    <a:pt x="248793" y="383191"/>
                    <a:pt x="247745" y="383953"/>
                    <a:pt x="246793" y="384715"/>
                  </a:cubicBezTo>
                  <a:cubicBezTo>
                    <a:pt x="245840" y="385382"/>
                    <a:pt x="244888" y="386144"/>
                    <a:pt x="243840" y="386810"/>
                  </a:cubicBezTo>
                  <a:cubicBezTo>
                    <a:pt x="233267" y="394430"/>
                    <a:pt x="221266" y="402527"/>
                    <a:pt x="208217" y="403384"/>
                  </a:cubicBezTo>
                  <a:cubicBezTo>
                    <a:pt x="207454" y="403384"/>
                    <a:pt x="206692" y="403384"/>
                    <a:pt x="205930" y="403384"/>
                  </a:cubicBezTo>
                  <a:cubicBezTo>
                    <a:pt x="204788" y="403384"/>
                    <a:pt x="204025" y="403384"/>
                    <a:pt x="203168" y="403289"/>
                  </a:cubicBezTo>
                  <a:cubicBezTo>
                    <a:pt x="195358" y="402146"/>
                    <a:pt x="190214" y="398526"/>
                    <a:pt x="185356" y="397002"/>
                  </a:cubicBezTo>
                  <a:cubicBezTo>
                    <a:pt x="181546" y="395764"/>
                    <a:pt x="177165" y="395288"/>
                    <a:pt x="173641" y="393192"/>
                  </a:cubicBezTo>
                  <a:cubicBezTo>
                    <a:pt x="169640" y="390906"/>
                    <a:pt x="168973" y="387763"/>
                    <a:pt x="169164" y="384143"/>
                  </a:cubicBezTo>
                  <a:cubicBezTo>
                    <a:pt x="169164" y="382238"/>
                    <a:pt x="169545" y="380238"/>
                    <a:pt x="169640" y="378047"/>
                  </a:cubicBezTo>
                  <a:cubicBezTo>
                    <a:pt x="169926" y="371380"/>
                    <a:pt x="169354" y="369951"/>
                    <a:pt x="165544" y="365665"/>
                  </a:cubicBezTo>
                  <a:cubicBezTo>
                    <a:pt x="162401" y="362236"/>
                    <a:pt x="159353" y="358045"/>
                    <a:pt x="154686" y="356330"/>
                  </a:cubicBezTo>
                  <a:cubicBezTo>
                    <a:pt x="153448" y="355949"/>
                    <a:pt x="152495" y="355759"/>
                    <a:pt x="151543" y="355759"/>
                  </a:cubicBezTo>
                  <a:cubicBezTo>
                    <a:pt x="150590" y="355759"/>
                    <a:pt x="149828" y="355949"/>
                    <a:pt x="149066" y="356235"/>
                  </a:cubicBezTo>
                  <a:cubicBezTo>
                    <a:pt x="148304" y="356521"/>
                    <a:pt x="147638" y="356902"/>
                    <a:pt x="146971" y="357283"/>
                  </a:cubicBezTo>
                  <a:cubicBezTo>
                    <a:pt x="145732" y="357950"/>
                    <a:pt x="144494" y="358521"/>
                    <a:pt x="142970" y="358712"/>
                  </a:cubicBezTo>
                  <a:cubicBezTo>
                    <a:pt x="138589" y="358331"/>
                    <a:pt x="138589" y="356140"/>
                    <a:pt x="136207" y="355664"/>
                  </a:cubicBezTo>
                  <a:cubicBezTo>
                    <a:pt x="132683" y="355854"/>
                    <a:pt x="131921" y="356235"/>
                    <a:pt x="131064" y="356616"/>
                  </a:cubicBezTo>
                  <a:cubicBezTo>
                    <a:pt x="130207" y="356997"/>
                    <a:pt x="129445" y="357378"/>
                    <a:pt x="128492" y="357759"/>
                  </a:cubicBezTo>
                  <a:cubicBezTo>
                    <a:pt x="126778" y="358235"/>
                    <a:pt x="126016" y="358331"/>
                    <a:pt x="125254" y="358331"/>
                  </a:cubicBezTo>
                  <a:cubicBezTo>
                    <a:pt x="119444" y="358331"/>
                    <a:pt x="114871" y="355949"/>
                    <a:pt x="109823" y="355473"/>
                  </a:cubicBezTo>
                  <a:cubicBezTo>
                    <a:pt x="109538" y="354044"/>
                    <a:pt x="109442" y="352616"/>
                    <a:pt x="109538" y="351187"/>
                  </a:cubicBezTo>
                  <a:cubicBezTo>
                    <a:pt x="109823" y="344996"/>
                    <a:pt x="113157" y="339185"/>
                    <a:pt x="113443" y="332804"/>
                  </a:cubicBezTo>
                  <a:cubicBezTo>
                    <a:pt x="113443" y="331375"/>
                    <a:pt x="113443" y="329851"/>
                    <a:pt x="113157" y="328327"/>
                  </a:cubicBezTo>
                  <a:cubicBezTo>
                    <a:pt x="111252" y="319088"/>
                    <a:pt x="102870" y="317849"/>
                    <a:pt x="95250" y="316040"/>
                  </a:cubicBezTo>
                  <a:cubicBezTo>
                    <a:pt x="89725" y="314706"/>
                    <a:pt x="78295" y="311944"/>
                    <a:pt x="74295" y="307467"/>
                  </a:cubicBezTo>
                  <a:cubicBezTo>
                    <a:pt x="72676" y="305657"/>
                    <a:pt x="72199" y="304610"/>
                    <a:pt x="72295" y="303657"/>
                  </a:cubicBezTo>
                  <a:cubicBezTo>
                    <a:pt x="72390" y="301847"/>
                    <a:pt x="74486" y="300704"/>
                    <a:pt x="74771" y="296799"/>
                  </a:cubicBezTo>
                  <a:cubicBezTo>
                    <a:pt x="74867" y="294037"/>
                    <a:pt x="72295" y="289751"/>
                    <a:pt x="69437" y="288227"/>
                  </a:cubicBezTo>
                  <a:cubicBezTo>
                    <a:pt x="68675" y="287846"/>
                    <a:pt x="67818" y="287560"/>
                    <a:pt x="66961" y="287369"/>
                  </a:cubicBezTo>
                  <a:cubicBezTo>
                    <a:pt x="65246" y="286988"/>
                    <a:pt x="63151" y="286798"/>
                    <a:pt x="60960" y="286798"/>
                  </a:cubicBezTo>
                  <a:cubicBezTo>
                    <a:pt x="55054" y="286798"/>
                    <a:pt x="50673" y="287369"/>
                    <a:pt x="47053" y="287560"/>
                  </a:cubicBezTo>
                  <a:cubicBezTo>
                    <a:pt x="46101" y="287560"/>
                    <a:pt x="45148" y="287655"/>
                    <a:pt x="44291" y="287655"/>
                  </a:cubicBezTo>
                  <a:cubicBezTo>
                    <a:pt x="40386" y="287655"/>
                    <a:pt x="37243" y="287846"/>
                    <a:pt x="34290" y="287846"/>
                  </a:cubicBezTo>
                  <a:cubicBezTo>
                    <a:pt x="32290" y="287846"/>
                    <a:pt x="30290" y="287846"/>
                    <a:pt x="28384" y="287465"/>
                  </a:cubicBezTo>
                  <a:cubicBezTo>
                    <a:pt x="25146" y="286893"/>
                    <a:pt x="22003" y="285750"/>
                    <a:pt x="19336" y="283274"/>
                  </a:cubicBezTo>
                  <a:cubicBezTo>
                    <a:pt x="14859" y="278702"/>
                    <a:pt x="16573" y="276511"/>
                    <a:pt x="14478" y="272415"/>
                  </a:cubicBezTo>
                  <a:cubicBezTo>
                    <a:pt x="13811" y="271177"/>
                    <a:pt x="11716" y="270701"/>
                    <a:pt x="11049" y="269462"/>
                  </a:cubicBezTo>
                  <a:cubicBezTo>
                    <a:pt x="10192" y="267748"/>
                    <a:pt x="10096" y="265938"/>
                    <a:pt x="9430" y="264224"/>
                  </a:cubicBezTo>
                  <a:cubicBezTo>
                    <a:pt x="7048" y="258128"/>
                    <a:pt x="5048" y="253079"/>
                    <a:pt x="5334" y="247745"/>
                  </a:cubicBezTo>
                  <a:cubicBezTo>
                    <a:pt x="5334" y="246221"/>
                    <a:pt x="5620" y="244697"/>
                    <a:pt x="6096" y="243173"/>
                  </a:cubicBezTo>
                  <a:lnTo>
                    <a:pt x="0" y="241840"/>
                  </a:lnTo>
                  <a:cubicBezTo>
                    <a:pt x="857" y="238411"/>
                    <a:pt x="1143" y="234887"/>
                    <a:pt x="2000" y="231458"/>
                  </a:cubicBezTo>
                  <a:cubicBezTo>
                    <a:pt x="3048" y="227552"/>
                    <a:pt x="3715" y="224409"/>
                    <a:pt x="3905" y="220409"/>
                  </a:cubicBezTo>
                  <a:cubicBezTo>
                    <a:pt x="4191" y="214598"/>
                    <a:pt x="6001" y="213265"/>
                    <a:pt x="7144" y="209264"/>
                  </a:cubicBezTo>
                  <a:cubicBezTo>
                    <a:pt x="8096" y="205835"/>
                    <a:pt x="7810" y="201930"/>
                    <a:pt x="8763" y="198787"/>
                  </a:cubicBezTo>
                  <a:cubicBezTo>
                    <a:pt x="10477" y="192881"/>
                    <a:pt x="12573" y="185833"/>
                    <a:pt x="16192" y="180404"/>
                  </a:cubicBezTo>
                  <a:cubicBezTo>
                    <a:pt x="23622" y="169259"/>
                    <a:pt x="35052" y="159639"/>
                    <a:pt x="47911" y="155448"/>
                  </a:cubicBezTo>
                  <a:cubicBezTo>
                    <a:pt x="54959" y="153162"/>
                    <a:pt x="60484" y="150114"/>
                    <a:pt x="67437" y="148400"/>
                  </a:cubicBezTo>
                  <a:cubicBezTo>
                    <a:pt x="69818" y="147828"/>
                    <a:pt x="73533" y="145637"/>
                    <a:pt x="76200" y="145066"/>
                  </a:cubicBezTo>
                  <a:cubicBezTo>
                    <a:pt x="78962" y="144304"/>
                    <a:pt x="83629" y="143637"/>
                    <a:pt x="86487" y="142208"/>
                  </a:cubicBezTo>
                  <a:lnTo>
                    <a:pt x="89725" y="144209"/>
                  </a:lnTo>
                  <a:cubicBezTo>
                    <a:pt x="89154" y="148400"/>
                    <a:pt x="89916" y="152591"/>
                    <a:pt x="91916" y="157734"/>
                  </a:cubicBezTo>
                  <a:cubicBezTo>
                    <a:pt x="93821" y="162687"/>
                    <a:pt x="95345" y="165544"/>
                    <a:pt x="91726" y="170593"/>
                  </a:cubicBezTo>
                  <a:cubicBezTo>
                    <a:pt x="88963" y="174498"/>
                    <a:pt x="81248" y="176117"/>
                    <a:pt x="80200" y="179832"/>
                  </a:cubicBezTo>
                  <a:cubicBezTo>
                    <a:pt x="82296" y="180594"/>
                    <a:pt x="84392" y="180880"/>
                    <a:pt x="86487" y="180880"/>
                  </a:cubicBezTo>
                  <a:cubicBezTo>
                    <a:pt x="95631" y="180880"/>
                    <a:pt x="104965" y="174689"/>
                    <a:pt x="111728" y="169164"/>
                  </a:cubicBezTo>
                  <a:cubicBezTo>
                    <a:pt x="113443" y="167831"/>
                    <a:pt x="114776" y="165926"/>
                    <a:pt x="116491" y="164592"/>
                  </a:cubicBezTo>
                  <a:cubicBezTo>
                    <a:pt x="118491" y="163163"/>
                    <a:pt x="120967" y="162782"/>
                    <a:pt x="122777" y="161449"/>
                  </a:cubicBezTo>
                  <a:cubicBezTo>
                    <a:pt x="127540" y="157829"/>
                    <a:pt x="129826" y="153924"/>
                    <a:pt x="135445" y="151257"/>
                  </a:cubicBezTo>
                  <a:cubicBezTo>
                    <a:pt x="137827" y="150114"/>
                    <a:pt x="142113" y="148400"/>
                    <a:pt x="145637" y="148400"/>
                  </a:cubicBezTo>
                  <a:cubicBezTo>
                    <a:pt x="147542" y="148400"/>
                    <a:pt x="149257" y="148971"/>
                    <a:pt x="150304" y="150400"/>
                  </a:cubicBezTo>
                  <a:cubicBezTo>
                    <a:pt x="151638" y="152400"/>
                    <a:pt x="149638" y="156401"/>
                    <a:pt x="150590" y="158877"/>
                  </a:cubicBezTo>
                  <a:cubicBezTo>
                    <a:pt x="151638" y="161449"/>
                    <a:pt x="155257" y="165068"/>
                    <a:pt x="157067" y="167450"/>
                  </a:cubicBezTo>
                  <a:cubicBezTo>
                    <a:pt x="160972" y="172688"/>
                    <a:pt x="165068" y="174403"/>
                    <a:pt x="169354" y="174403"/>
                  </a:cubicBezTo>
                  <a:cubicBezTo>
                    <a:pt x="174688" y="174403"/>
                    <a:pt x="180308" y="171831"/>
                    <a:pt x="186595" y="169926"/>
                  </a:cubicBezTo>
                  <a:cubicBezTo>
                    <a:pt x="192119" y="168212"/>
                    <a:pt x="198311" y="167545"/>
                    <a:pt x="203454" y="165449"/>
                  </a:cubicBezTo>
                  <a:cubicBezTo>
                    <a:pt x="205359" y="164592"/>
                    <a:pt x="208121" y="162878"/>
                    <a:pt x="209836" y="162306"/>
                  </a:cubicBezTo>
                  <a:cubicBezTo>
                    <a:pt x="210788" y="162116"/>
                    <a:pt x="211645" y="162020"/>
                    <a:pt x="212598" y="162020"/>
                  </a:cubicBezTo>
                  <a:cubicBezTo>
                    <a:pt x="213360" y="162020"/>
                    <a:pt x="214027" y="162020"/>
                    <a:pt x="214789" y="162020"/>
                  </a:cubicBezTo>
                  <a:cubicBezTo>
                    <a:pt x="215455" y="162020"/>
                    <a:pt x="216217" y="162020"/>
                    <a:pt x="216884" y="162020"/>
                  </a:cubicBezTo>
                  <a:cubicBezTo>
                    <a:pt x="217932" y="162020"/>
                    <a:pt x="218884" y="162020"/>
                    <a:pt x="219932" y="161639"/>
                  </a:cubicBezTo>
                  <a:cubicBezTo>
                    <a:pt x="224885" y="160496"/>
                    <a:pt x="230410" y="157163"/>
                    <a:pt x="232886" y="153067"/>
                  </a:cubicBezTo>
                  <a:cubicBezTo>
                    <a:pt x="235744" y="148304"/>
                    <a:pt x="236315" y="143256"/>
                    <a:pt x="238411" y="138398"/>
                  </a:cubicBezTo>
                  <a:cubicBezTo>
                    <a:pt x="240030" y="134398"/>
                    <a:pt x="241744" y="132112"/>
                    <a:pt x="240982" y="127921"/>
                  </a:cubicBezTo>
                  <a:cubicBezTo>
                    <a:pt x="240506" y="124968"/>
                    <a:pt x="238792" y="123254"/>
                    <a:pt x="239173" y="120015"/>
                  </a:cubicBezTo>
                  <a:cubicBezTo>
                    <a:pt x="239840" y="113252"/>
                    <a:pt x="245078" y="110204"/>
                    <a:pt x="250507" y="106871"/>
                  </a:cubicBezTo>
                  <a:cubicBezTo>
                    <a:pt x="255079" y="104013"/>
                    <a:pt x="256889" y="100775"/>
                    <a:pt x="258413" y="95822"/>
                  </a:cubicBezTo>
                  <a:cubicBezTo>
                    <a:pt x="260699" y="88678"/>
                    <a:pt x="256794" y="83439"/>
                    <a:pt x="266319" y="80963"/>
                  </a:cubicBezTo>
                  <a:cubicBezTo>
                    <a:pt x="271272" y="79629"/>
                    <a:pt x="273272" y="81629"/>
                    <a:pt x="275368" y="75533"/>
                  </a:cubicBezTo>
                  <a:cubicBezTo>
                    <a:pt x="276225" y="73152"/>
                    <a:pt x="277844" y="68961"/>
                    <a:pt x="278416" y="66961"/>
                  </a:cubicBezTo>
                  <a:cubicBezTo>
                    <a:pt x="279844" y="61341"/>
                    <a:pt x="280511" y="52864"/>
                    <a:pt x="279273" y="47149"/>
                  </a:cubicBezTo>
                  <a:cubicBezTo>
                    <a:pt x="277178" y="38576"/>
                    <a:pt x="272986" y="29337"/>
                    <a:pt x="272510" y="19526"/>
                  </a:cubicBezTo>
                  <a:cubicBezTo>
                    <a:pt x="273558" y="20003"/>
                    <a:pt x="274606" y="20574"/>
                    <a:pt x="275558" y="21050"/>
                  </a:cubicBezTo>
                  <a:cubicBezTo>
                    <a:pt x="280892" y="23717"/>
                    <a:pt x="283940" y="25432"/>
                    <a:pt x="290036" y="25718"/>
                  </a:cubicBezTo>
                  <a:cubicBezTo>
                    <a:pt x="292322" y="25718"/>
                    <a:pt x="293465" y="25718"/>
                    <a:pt x="294608" y="25622"/>
                  </a:cubicBezTo>
                  <a:cubicBezTo>
                    <a:pt x="295942" y="25622"/>
                    <a:pt x="297275" y="25527"/>
                    <a:pt x="298609" y="25527"/>
                  </a:cubicBezTo>
                  <a:cubicBezTo>
                    <a:pt x="300133" y="25527"/>
                    <a:pt x="301752" y="25527"/>
                    <a:pt x="303086" y="25908"/>
                  </a:cubicBezTo>
                  <a:cubicBezTo>
                    <a:pt x="304990" y="26384"/>
                    <a:pt x="306134" y="27908"/>
                    <a:pt x="308324" y="28480"/>
                  </a:cubicBezTo>
                  <a:cubicBezTo>
                    <a:pt x="310134" y="28575"/>
                    <a:pt x="310896" y="28480"/>
                    <a:pt x="311658" y="28385"/>
                  </a:cubicBezTo>
                  <a:cubicBezTo>
                    <a:pt x="312420" y="28194"/>
                    <a:pt x="313277" y="28099"/>
                    <a:pt x="314039" y="28099"/>
                  </a:cubicBezTo>
                  <a:cubicBezTo>
                    <a:pt x="318135" y="28861"/>
                    <a:pt x="320802" y="31528"/>
                    <a:pt x="323469" y="32861"/>
                  </a:cubicBezTo>
                  <a:cubicBezTo>
                    <a:pt x="326898" y="34766"/>
                    <a:pt x="329851" y="37147"/>
                    <a:pt x="333089" y="38862"/>
                  </a:cubicBezTo>
                  <a:cubicBezTo>
                    <a:pt x="337471" y="41053"/>
                    <a:pt x="341757" y="40958"/>
                    <a:pt x="346329" y="42101"/>
                  </a:cubicBezTo>
                  <a:cubicBezTo>
                    <a:pt x="351187" y="43244"/>
                    <a:pt x="354235" y="44196"/>
                    <a:pt x="358997" y="44196"/>
                  </a:cubicBezTo>
                  <a:cubicBezTo>
                    <a:pt x="359569" y="44196"/>
                    <a:pt x="360236" y="44196"/>
                    <a:pt x="360902" y="44196"/>
                  </a:cubicBezTo>
                  <a:cubicBezTo>
                    <a:pt x="366141" y="44006"/>
                    <a:pt x="370332" y="41720"/>
                    <a:pt x="375571" y="41529"/>
                  </a:cubicBezTo>
                  <a:cubicBezTo>
                    <a:pt x="384524" y="41053"/>
                    <a:pt x="390811" y="40767"/>
                    <a:pt x="399002" y="38386"/>
                  </a:cubicBezTo>
                  <a:cubicBezTo>
                    <a:pt x="405479" y="36481"/>
                    <a:pt x="415481" y="31814"/>
                    <a:pt x="420148" y="25908"/>
                  </a:cubicBezTo>
                  <a:cubicBezTo>
                    <a:pt x="423958" y="21050"/>
                    <a:pt x="425101" y="14097"/>
                    <a:pt x="429387" y="9430"/>
                  </a:cubicBezTo>
                  <a:cubicBezTo>
                    <a:pt x="433673" y="4572"/>
                    <a:pt x="443198" y="857"/>
                    <a:pt x="449199" y="191"/>
                  </a:cubicBezTo>
                  <a:close/>
                </a:path>
              </a:pathLst>
            </a:custGeom>
            <a:solidFill>
              <a:srgbClr val="01538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1FB35-67BE-F964-D0AC-ABA3B031D2E9}"/>
                </a:ext>
              </a:extLst>
            </p:cNvPr>
            <p:cNvSpPr/>
            <p:nvPr/>
          </p:nvSpPr>
          <p:spPr>
            <a:xfrm>
              <a:off x="4466413" y="4522950"/>
              <a:ext cx="2124667" cy="1532125"/>
            </a:xfrm>
            <a:custGeom>
              <a:avLst/>
              <a:gdLst>
                <a:gd name="connsiteX0" fmla="*/ 54769 w 773239"/>
                <a:gd name="connsiteY0" fmla="*/ 0 h 557593"/>
                <a:gd name="connsiteX1" fmla="*/ 79534 w 773239"/>
                <a:gd name="connsiteY1" fmla="*/ 19812 h 557593"/>
                <a:gd name="connsiteX2" fmla="*/ 89535 w 773239"/>
                <a:gd name="connsiteY2" fmla="*/ 30290 h 557593"/>
                <a:gd name="connsiteX3" fmla="*/ 101727 w 773239"/>
                <a:gd name="connsiteY3" fmla="*/ 44672 h 557593"/>
                <a:gd name="connsiteX4" fmla="*/ 111443 w 773239"/>
                <a:gd name="connsiteY4" fmla="*/ 65723 h 557593"/>
                <a:gd name="connsiteX5" fmla="*/ 114586 w 773239"/>
                <a:gd name="connsiteY5" fmla="*/ 83439 h 557593"/>
                <a:gd name="connsiteX6" fmla="*/ 123920 w 773239"/>
                <a:gd name="connsiteY6" fmla="*/ 98679 h 557593"/>
                <a:gd name="connsiteX7" fmla="*/ 136589 w 773239"/>
                <a:gd name="connsiteY7" fmla="*/ 112300 h 557593"/>
                <a:gd name="connsiteX8" fmla="*/ 154877 w 773239"/>
                <a:gd name="connsiteY8" fmla="*/ 120777 h 557593"/>
                <a:gd name="connsiteX9" fmla="*/ 161735 w 773239"/>
                <a:gd name="connsiteY9" fmla="*/ 123063 h 557593"/>
                <a:gd name="connsiteX10" fmla="*/ 167831 w 773239"/>
                <a:gd name="connsiteY10" fmla="*/ 126111 h 557593"/>
                <a:gd name="connsiteX11" fmla="*/ 173355 w 773239"/>
                <a:gd name="connsiteY11" fmla="*/ 126683 h 557593"/>
                <a:gd name="connsiteX12" fmla="*/ 178594 w 773239"/>
                <a:gd name="connsiteY12" fmla="*/ 126397 h 557593"/>
                <a:gd name="connsiteX13" fmla="*/ 187643 w 773239"/>
                <a:gd name="connsiteY13" fmla="*/ 125921 h 557593"/>
                <a:gd name="connsiteX14" fmla="*/ 208883 w 773239"/>
                <a:gd name="connsiteY14" fmla="*/ 131350 h 557593"/>
                <a:gd name="connsiteX15" fmla="*/ 242507 w 773239"/>
                <a:gd name="connsiteY15" fmla="*/ 138398 h 557593"/>
                <a:gd name="connsiteX16" fmla="*/ 264795 w 773239"/>
                <a:gd name="connsiteY16" fmla="*/ 161163 h 557593"/>
                <a:gd name="connsiteX17" fmla="*/ 271939 w 773239"/>
                <a:gd name="connsiteY17" fmla="*/ 179642 h 557593"/>
                <a:gd name="connsiteX18" fmla="*/ 282226 w 773239"/>
                <a:gd name="connsiteY18" fmla="*/ 188690 h 557593"/>
                <a:gd name="connsiteX19" fmla="*/ 303657 w 773239"/>
                <a:gd name="connsiteY19" fmla="*/ 194310 h 557593"/>
                <a:gd name="connsiteX20" fmla="*/ 316611 w 773239"/>
                <a:gd name="connsiteY20" fmla="*/ 194024 h 557593"/>
                <a:gd name="connsiteX21" fmla="*/ 320421 w 773239"/>
                <a:gd name="connsiteY21" fmla="*/ 194024 h 557593"/>
                <a:gd name="connsiteX22" fmla="*/ 330327 w 773239"/>
                <a:gd name="connsiteY22" fmla="*/ 194310 h 557593"/>
                <a:gd name="connsiteX23" fmla="*/ 336899 w 773239"/>
                <a:gd name="connsiteY23" fmla="*/ 193834 h 557593"/>
                <a:gd name="connsiteX24" fmla="*/ 340519 w 773239"/>
                <a:gd name="connsiteY24" fmla="*/ 192786 h 557593"/>
                <a:gd name="connsiteX25" fmla="*/ 354806 w 773239"/>
                <a:gd name="connsiteY25" fmla="*/ 183642 h 557593"/>
                <a:gd name="connsiteX26" fmla="*/ 368427 w 773239"/>
                <a:gd name="connsiteY26" fmla="*/ 173736 h 557593"/>
                <a:gd name="connsiteX27" fmla="*/ 377857 w 773239"/>
                <a:gd name="connsiteY27" fmla="*/ 172402 h 557593"/>
                <a:gd name="connsiteX28" fmla="*/ 380143 w 773239"/>
                <a:gd name="connsiteY28" fmla="*/ 170974 h 557593"/>
                <a:gd name="connsiteX29" fmla="*/ 385191 w 773239"/>
                <a:gd name="connsiteY29" fmla="*/ 172688 h 557593"/>
                <a:gd name="connsiteX30" fmla="*/ 397478 w 773239"/>
                <a:gd name="connsiteY30" fmla="*/ 187547 h 557593"/>
                <a:gd name="connsiteX31" fmla="*/ 411956 w 773239"/>
                <a:gd name="connsiteY31" fmla="*/ 197263 h 557593"/>
                <a:gd name="connsiteX32" fmla="*/ 421672 w 773239"/>
                <a:gd name="connsiteY32" fmla="*/ 199263 h 557593"/>
                <a:gd name="connsiteX33" fmla="*/ 427482 w 773239"/>
                <a:gd name="connsiteY33" fmla="*/ 199739 h 557593"/>
                <a:gd name="connsiteX34" fmla="*/ 429863 w 773239"/>
                <a:gd name="connsiteY34" fmla="*/ 199739 h 557593"/>
                <a:gd name="connsiteX35" fmla="*/ 450437 w 773239"/>
                <a:gd name="connsiteY35" fmla="*/ 196501 h 557593"/>
                <a:gd name="connsiteX36" fmla="*/ 451390 w 773239"/>
                <a:gd name="connsiteY36" fmla="*/ 203168 h 557593"/>
                <a:gd name="connsiteX37" fmla="*/ 451961 w 773239"/>
                <a:gd name="connsiteY37" fmla="*/ 206502 h 557593"/>
                <a:gd name="connsiteX38" fmla="*/ 464534 w 773239"/>
                <a:gd name="connsiteY38" fmla="*/ 213455 h 557593"/>
                <a:gd name="connsiteX39" fmla="*/ 470535 w 773239"/>
                <a:gd name="connsiteY39" fmla="*/ 217837 h 557593"/>
                <a:gd name="connsiteX40" fmla="*/ 476726 w 773239"/>
                <a:gd name="connsiteY40" fmla="*/ 220790 h 557593"/>
                <a:gd name="connsiteX41" fmla="*/ 493109 w 773239"/>
                <a:gd name="connsiteY41" fmla="*/ 224028 h 557593"/>
                <a:gd name="connsiteX42" fmla="*/ 507587 w 773239"/>
                <a:gd name="connsiteY42" fmla="*/ 230315 h 557593"/>
                <a:gd name="connsiteX43" fmla="*/ 519017 w 773239"/>
                <a:gd name="connsiteY43" fmla="*/ 235934 h 557593"/>
                <a:gd name="connsiteX44" fmla="*/ 527114 w 773239"/>
                <a:gd name="connsiteY44" fmla="*/ 235648 h 557593"/>
                <a:gd name="connsiteX45" fmla="*/ 533495 w 773239"/>
                <a:gd name="connsiteY45" fmla="*/ 232505 h 557593"/>
                <a:gd name="connsiteX46" fmla="*/ 537401 w 773239"/>
                <a:gd name="connsiteY46" fmla="*/ 229743 h 557593"/>
                <a:gd name="connsiteX47" fmla="*/ 550545 w 773239"/>
                <a:gd name="connsiteY47" fmla="*/ 225266 h 557593"/>
                <a:gd name="connsiteX48" fmla="*/ 570071 w 773239"/>
                <a:gd name="connsiteY48" fmla="*/ 226505 h 557593"/>
                <a:gd name="connsiteX49" fmla="*/ 581787 w 773239"/>
                <a:gd name="connsiteY49" fmla="*/ 228028 h 557593"/>
                <a:gd name="connsiteX50" fmla="*/ 585978 w 773239"/>
                <a:gd name="connsiteY50" fmla="*/ 228028 h 557593"/>
                <a:gd name="connsiteX51" fmla="*/ 613601 w 773239"/>
                <a:gd name="connsiteY51" fmla="*/ 215456 h 557593"/>
                <a:gd name="connsiteX52" fmla="*/ 618554 w 773239"/>
                <a:gd name="connsiteY52" fmla="*/ 214598 h 557593"/>
                <a:gd name="connsiteX53" fmla="*/ 624745 w 773239"/>
                <a:gd name="connsiteY53" fmla="*/ 220123 h 557593"/>
                <a:gd name="connsiteX54" fmla="*/ 625412 w 773239"/>
                <a:gd name="connsiteY54" fmla="*/ 222694 h 557593"/>
                <a:gd name="connsiteX55" fmla="*/ 625697 w 773239"/>
                <a:gd name="connsiteY55" fmla="*/ 225933 h 557593"/>
                <a:gd name="connsiteX56" fmla="*/ 623792 w 773239"/>
                <a:gd name="connsiteY56" fmla="*/ 234125 h 557593"/>
                <a:gd name="connsiteX57" fmla="*/ 624078 w 773239"/>
                <a:gd name="connsiteY57" fmla="*/ 237173 h 557593"/>
                <a:gd name="connsiteX58" fmla="*/ 643700 w 773239"/>
                <a:gd name="connsiteY58" fmla="*/ 259366 h 557593"/>
                <a:gd name="connsiteX59" fmla="*/ 667417 w 773239"/>
                <a:gd name="connsiteY59" fmla="*/ 281750 h 557593"/>
                <a:gd name="connsiteX60" fmla="*/ 676466 w 773239"/>
                <a:gd name="connsiteY60" fmla="*/ 294418 h 557593"/>
                <a:gd name="connsiteX61" fmla="*/ 681514 w 773239"/>
                <a:gd name="connsiteY61" fmla="*/ 306229 h 557593"/>
                <a:gd name="connsiteX62" fmla="*/ 685610 w 773239"/>
                <a:gd name="connsiteY62" fmla="*/ 304228 h 557593"/>
                <a:gd name="connsiteX63" fmla="*/ 706088 w 773239"/>
                <a:gd name="connsiteY63" fmla="*/ 338995 h 557593"/>
                <a:gd name="connsiteX64" fmla="*/ 717518 w 773239"/>
                <a:gd name="connsiteY64" fmla="*/ 350711 h 557593"/>
                <a:gd name="connsiteX65" fmla="*/ 735806 w 773239"/>
                <a:gd name="connsiteY65" fmla="*/ 356521 h 557593"/>
                <a:gd name="connsiteX66" fmla="*/ 760952 w 773239"/>
                <a:gd name="connsiteY66" fmla="*/ 376523 h 557593"/>
                <a:gd name="connsiteX67" fmla="*/ 766858 w 773239"/>
                <a:gd name="connsiteY67" fmla="*/ 392906 h 557593"/>
                <a:gd name="connsiteX68" fmla="*/ 773240 w 773239"/>
                <a:gd name="connsiteY68" fmla="*/ 406146 h 557593"/>
                <a:gd name="connsiteX69" fmla="*/ 759333 w 773239"/>
                <a:gd name="connsiteY69" fmla="*/ 411766 h 557593"/>
                <a:gd name="connsiteX70" fmla="*/ 750189 w 773239"/>
                <a:gd name="connsiteY70" fmla="*/ 425672 h 557593"/>
                <a:gd name="connsiteX71" fmla="*/ 738188 w 773239"/>
                <a:gd name="connsiteY71" fmla="*/ 439293 h 557593"/>
                <a:gd name="connsiteX72" fmla="*/ 727901 w 773239"/>
                <a:gd name="connsiteY72" fmla="*/ 449199 h 557593"/>
                <a:gd name="connsiteX73" fmla="*/ 723710 w 773239"/>
                <a:gd name="connsiteY73" fmla="*/ 450152 h 557593"/>
                <a:gd name="connsiteX74" fmla="*/ 709422 w 773239"/>
                <a:gd name="connsiteY74" fmla="*/ 447770 h 557593"/>
                <a:gd name="connsiteX75" fmla="*/ 694277 w 773239"/>
                <a:gd name="connsiteY75" fmla="*/ 455581 h 557593"/>
                <a:gd name="connsiteX76" fmla="*/ 682371 w 773239"/>
                <a:gd name="connsiteY76" fmla="*/ 450437 h 557593"/>
                <a:gd name="connsiteX77" fmla="*/ 676751 w 773239"/>
                <a:gd name="connsiteY77" fmla="*/ 445770 h 557593"/>
                <a:gd name="connsiteX78" fmla="*/ 665607 w 773239"/>
                <a:gd name="connsiteY78" fmla="*/ 437483 h 557593"/>
                <a:gd name="connsiteX79" fmla="*/ 663416 w 773239"/>
                <a:gd name="connsiteY79" fmla="*/ 437198 h 557593"/>
                <a:gd name="connsiteX80" fmla="*/ 650748 w 773239"/>
                <a:gd name="connsiteY80" fmla="*/ 450342 h 557593"/>
                <a:gd name="connsiteX81" fmla="*/ 646557 w 773239"/>
                <a:gd name="connsiteY81" fmla="*/ 466249 h 557593"/>
                <a:gd name="connsiteX82" fmla="*/ 647033 w 773239"/>
                <a:gd name="connsiteY82" fmla="*/ 471392 h 557593"/>
                <a:gd name="connsiteX83" fmla="*/ 659987 w 773239"/>
                <a:gd name="connsiteY83" fmla="*/ 484442 h 557593"/>
                <a:gd name="connsiteX84" fmla="*/ 669893 w 773239"/>
                <a:gd name="connsiteY84" fmla="*/ 502634 h 557593"/>
                <a:gd name="connsiteX85" fmla="*/ 669512 w 773239"/>
                <a:gd name="connsiteY85" fmla="*/ 509397 h 557593"/>
                <a:gd name="connsiteX86" fmla="*/ 669608 w 773239"/>
                <a:gd name="connsiteY86" fmla="*/ 511588 h 557593"/>
                <a:gd name="connsiteX87" fmla="*/ 671989 w 773239"/>
                <a:gd name="connsiteY87" fmla="*/ 519398 h 557593"/>
                <a:gd name="connsiteX88" fmla="*/ 663035 w 773239"/>
                <a:gd name="connsiteY88" fmla="*/ 537401 h 557593"/>
                <a:gd name="connsiteX89" fmla="*/ 644557 w 773239"/>
                <a:gd name="connsiteY89" fmla="*/ 547878 h 557593"/>
                <a:gd name="connsiteX90" fmla="*/ 637604 w 773239"/>
                <a:gd name="connsiteY90" fmla="*/ 551688 h 557593"/>
                <a:gd name="connsiteX91" fmla="*/ 630269 w 773239"/>
                <a:gd name="connsiteY91" fmla="*/ 554927 h 557593"/>
                <a:gd name="connsiteX92" fmla="*/ 608838 w 773239"/>
                <a:gd name="connsiteY92" fmla="*/ 557594 h 557593"/>
                <a:gd name="connsiteX93" fmla="*/ 604171 w 773239"/>
                <a:gd name="connsiteY93" fmla="*/ 557594 h 557593"/>
                <a:gd name="connsiteX94" fmla="*/ 593598 w 773239"/>
                <a:gd name="connsiteY94" fmla="*/ 554355 h 557593"/>
                <a:gd name="connsiteX95" fmla="*/ 577787 w 773239"/>
                <a:gd name="connsiteY95" fmla="*/ 541687 h 557593"/>
                <a:gd name="connsiteX96" fmla="*/ 573596 w 773239"/>
                <a:gd name="connsiteY96" fmla="*/ 541687 h 557593"/>
                <a:gd name="connsiteX97" fmla="*/ 569214 w 773239"/>
                <a:gd name="connsiteY97" fmla="*/ 542163 h 557593"/>
                <a:gd name="connsiteX98" fmla="*/ 559022 w 773239"/>
                <a:gd name="connsiteY98" fmla="*/ 539210 h 557593"/>
                <a:gd name="connsiteX99" fmla="*/ 543401 w 773239"/>
                <a:gd name="connsiteY99" fmla="*/ 531305 h 557593"/>
                <a:gd name="connsiteX100" fmla="*/ 538639 w 773239"/>
                <a:gd name="connsiteY100" fmla="*/ 529019 h 557593"/>
                <a:gd name="connsiteX101" fmla="*/ 533019 w 773239"/>
                <a:gd name="connsiteY101" fmla="*/ 526637 h 557593"/>
                <a:gd name="connsiteX102" fmla="*/ 528257 w 773239"/>
                <a:gd name="connsiteY102" fmla="*/ 526066 h 557593"/>
                <a:gd name="connsiteX103" fmla="*/ 505016 w 773239"/>
                <a:gd name="connsiteY103" fmla="*/ 532257 h 557593"/>
                <a:gd name="connsiteX104" fmla="*/ 502349 w 773239"/>
                <a:gd name="connsiteY104" fmla="*/ 533972 h 557593"/>
                <a:gd name="connsiteX105" fmla="*/ 492633 w 773239"/>
                <a:gd name="connsiteY105" fmla="*/ 541020 h 557593"/>
                <a:gd name="connsiteX106" fmla="*/ 477584 w 773239"/>
                <a:gd name="connsiteY106" fmla="*/ 548259 h 557593"/>
                <a:gd name="connsiteX107" fmla="*/ 472440 w 773239"/>
                <a:gd name="connsiteY107" fmla="*/ 547878 h 557593"/>
                <a:gd name="connsiteX108" fmla="*/ 468440 w 773239"/>
                <a:gd name="connsiteY108" fmla="*/ 545687 h 557593"/>
                <a:gd name="connsiteX109" fmla="*/ 463106 w 773239"/>
                <a:gd name="connsiteY109" fmla="*/ 540734 h 557593"/>
                <a:gd name="connsiteX110" fmla="*/ 448151 w 773239"/>
                <a:gd name="connsiteY110" fmla="*/ 524828 h 557593"/>
                <a:gd name="connsiteX111" fmla="*/ 438341 w 773239"/>
                <a:gd name="connsiteY111" fmla="*/ 519208 h 557593"/>
                <a:gd name="connsiteX112" fmla="*/ 434054 w 773239"/>
                <a:gd name="connsiteY112" fmla="*/ 518636 h 557593"/>
                <a:gd name="connsiteX113" fmla="*/ 415385 w 773239"/>
                <a:gd name="connsiteY113" fmla="*/ 523780 h 557593"/>
                <a:gd name="connsiteX114" fmla="*/ 384048 w 773239"/>
                <a:gd name="connsiteY114" fmla="*/ 536448 h 557593"/>
                <a:gd name="connsiteX115" fmla="*/ 367094 w 773239"/>
                <a:gd name="connsiteY115" fmla="*/ 539020 h 557593"/>
                <a:gd name="connsiteX116" fmla="*/ 363284 w 773239"/>
                <a:gd name="connsiteY116" fmla="*/ 538544 h 557593"/>
                <a:gd name="connsiteX117" fmla="*/ 348615 w 773239"/>
                <a:gd name="connsiteY117" fmla="*/ 526066 h 557593"/>
                <a:gd name="connsiteX118" fmla="*/ 332518 w 773239"/>
                <a:gd name="connsiteY118" fmla="*/ 498539 h 557593"/>
                <a:gd name="connsiteX119" fmla="*/ 327565 w 773239"/>
                <a:gd name="connsiteY119" fmla="*/ 493205 h 557593"/>
                <a:gd name="connsiteX120" fmla="*/ 327184 w 773239"/>
                <a:gd name="connsiteY120" fmla="*/ 489585 h 557593"/>
                <a:gd name="connsiteX121" fmla="*/ 327851 w 773239"/>
                <a:gd name="connsiteY121" fmla="*/ 483013 h 557593"/>
                <a:gd name="connsiteX122" fmla="*/ 328613 w 773239"/>
                <a:gd name="connsiteY122" fmla="*/ 474155 h 557593"/>
                <a:gd name="connsiteX123" fmla="*/ 323279 w 773239"/>
                <a:gd name="connsiteY123" fmla="*/ 463963 h 557593"/>
                <a:gd name="connsiteX124" fmla="*/ 316516 w 773239"/>
                <a:gd name="connsiteY124" fmla="*/ 460915 h 557593"/>
                <a:gd name="connsiteX125" fmla="*/ 308610 w 773239"/>
                <a:gd name="connsiteY125" fmla="*/ 463106 h 557593"/>
                <a:gd name="connsiteX126" fmla="*/ 299371 w 773239"/>
                <a:gd name="connsiteY126" fmla="*/ 465392 h 557593"/>
                <a:gd name="connsiteX127" fmla="*/ 294037 w 773239"/>
                <a:gd name="connsiteY127" fmla="*/ 465963 h 557593"/>
                <a:gd name="connsiteX128" fmla="*/ 285941 w 773239"/>
                <a:gd name="connsiteY128" fmla="*/ 468154 h 557593"/>
                <a:gd name="connsiteX129" fmla="*/ 272987 w 773239"/>
                <a:gd name="connsiteY129" fmla="*/ 461963 h 557593"/>
                <a:gd name="connsiteX130" fmla="*/ 270796 w 773239"/>
                <a:gd name="connsiteY130" fmla="*/ 455962 h 557593"/>
                <a:gd name="connsiteX131" fmla="*/ 278416 w 773239"/>
                <a:gd name="connsiteY131" fmla="*/ 444627 h 557593"/>
                <a:gd name="connsiteX132" fmla="*/ 287655 w 773239"/>
                <a:gd name="connsiteY132" fmla="*/ 424815 h 557593"/>
                <a:gd name="connsiteX133" fmla="*/ 280702 w 773239"/>
                <a:gd name="connsiteY133" fmla="*/ 410432 h 557593"/>
                <a:gd name="connsiteX134" fmla="*/ 256508 w 773239"/>
                <a:gd name="connsiteY134" fmla="*/ 387001 h 557593"/>
                <a:gd name="connsiteX135" fmla="*/ 266986 w 773239"/>
                <a:gd name="connsiteY135" fmla="*/ 372047 h 557593"/>
                <a:gd name="connsiteX136" fmla="*/ 275273 w 773239"/>
                <a:gd name="connsiteY136" fmla="*/ 348329 h 557593"/>
                <a:gd name="connsiteX137" fmla="*/ 275463 w 773239"/>
                <a:gd name="connsiteY137" fmla="*/ 343948 h 557593"/>
                <a:gd name="connsiteX138" fmla="*/ 267557 w 773239"/>
                <a:gd name="connsiteY138" fmla="*/ 328041 h 557593"/>
                <a:gd name="connsiteX139" fmla="*/ 255556 w 773239"/>
                <a:gd name="connsiteY139" fmla="*/ 318326 h 557593"/>
                <a:gd name="connsiteX140" fmla="*/ 257556 w 773239"/>
                <a:gd name="connsiteY140" fmla="*/ 311658 h 557593"/>
                <a:gd name="connsiteX141" fmla="*/ 261747 w 773239"/>
                <a:gd name="connsiteY141" fmla="*/ 299085 h 557593"/>
                <a:gd name="connsiteX142" fmla="*/ 257175 w 773239"/>
                <a:gd name="connsiteY142" fmla="*/ 290036 h 557593"/>
                <a:gd name="connsiteX143" fmla="*/ 248888 w 773239"/>
                <a:gd name="connsiteY143" fmla="*/ 285369 h 557593"/>
                <a:gd name="connsiteX144" fmla="*/ 241173 w 773239"/>
                <a:gd name="connsiteY144" fmla="*/ 285083 h 557593"/>
                <a:gd name="connsiteX145" fmla="*/ 232982 w 773239"/>
                <a:gd name="connsiteY145" fmla="*/ 282893 h 557593"/>
                <a:gd name="connsiteX146" fmla="*/ 208026 w 773239"/>
                <a:gd name="connsiteY146" fmla="*/ 252794 h 557593"/>
                <a:gd name="connsiteX147" fmla="*/ 194977 w 773239"/>
                <a:gd name="connsiteY147" fmla="*/ 238506 h 557593"/>
                <a:gd name="connsiteX148" fmla="*/ 179261 w 773239"/>
                <a:gd name="connsiteY148" fmla="*/ 222885 h 557593"/>
                <a:gd name="connsiteX149" fmla="*/ 161830 w 773239"/>
                <a:gd name="connsiteY149" fmla="*/ 209550 h 557593"/>
                <a:gd name="connsiteX150" fmla="*/ 159449 w 773239"/>
                <a:gd name="connsiteY150" fmla="*/ 209264 h 557593"/>
                <a:gd name="connsiteX151" fmla="*/ 146971 w 773239"/>
                <a:gd name="connsiteY151" fmla="*/ 211836 h 557593"/>
                <a:gd name="connsiteX152" fmla="*/ 139256 w 773239"/>
                <a:gd name="connsiteY152" fmla="*/ 215932 h 557593"/>
                <a:gd name="connsiteX153" fmla="*/ 129921 w 773239"/>
                <a:gd name="connsiteY153" fmla="*/ 220790 h 557593"/>
                <a:gd name="connsiteX154" fmla="*/ 126016 w 773239"/>
                <a:gd name="connsiteY154" fmla="*/ 221932 h 557593"/>
                <a:gd name="connsiteX155" fmla="*/ 115348 w 773239"/>
                <a:gd name="connsiteY155" fmla="*/ 218313 h 557593"/>
                <a:gd name="connsiteX156" fmla="*/ 112967 w 773239"/>
                <a:gd name="connsiteY156" fmla="*/ 215551 h 557593"/>
                <a:gd name="connsiteX157" fmla="*/ 107728 w 773239"/>
                <a:gd name="connsiteY157" fmla="*/ 212407 h 557593"/>
                <a:gd name="connsiteX158" fmla="*/ 103251 w 773239"/>
                <a:gd name="connsiteY158" fmla="*/ 207169 h 557593"/>
                <a:gd name="connsiteX159" fmla="*/ 94488 w 773239"/>
                <a:gd name="connsiteY159" fmla="*/ 182975 h 557593"/>
                <a:gd name="connsiteX160" fmla="*/ 85630 w 773239"/>
                <a:gd name="connsiteY160" fmla="*/ 170974 h 557593"/>
                <a:gd name="connsiteX161" fmla="*/ 74771 w 773239"/>
                <a:gd name="connsiteY161" fmla="*/ 165259 h 557593"/>
                <a:gd name="connsiteX162" fmla="*/ 65056 w 773239"/>
                <a:gd name="connsiteY162" fmla="*/ 157353 h 557593"/>
                <a:gd name="connsiteX163" fmla="*/ 52673 w 773239"/>
                <a:gd name="connsiteY163" fmla="*/ 151448 h 557593"/>
                <a:gd name="connsiteX164" fmla="*/ 36862 w 773239"/>
                <a:gd name="connsiteY164" fmla="*/ 146971 h 557593"/>
                <a:gd name="connsiteX165" fmla="*/ 31623 w 773239"/>
                <a:gd name="connsiteY165" fmla="*/ 144971 h 557593"/>
                <a:gd name="connsiteX166" fmla="*/ 2667 w 773239"/>
                <a:gd name="connsiteY166" fmla="*/ 133922 h 557593"/>
                <a:gd name="connsiteX167" fmla="*/ 9144 w 773239"/>
                <a:gd name="connsiteY167" fmla="*/ 124016 h 557593"/>
                <a:gd name="connsiteX168" fmla="*/ 14097 w 773239"/>
                <a:gd name="connsiteY168" fmla="*/ 121444 h 557593"/>
                <a:gd name="connsiteX169" fmla="*/ 18383 w 773239"/>
                <a:gd name="connsiteY169" fmla="*/ 115443 h 557593"/>
                <a:gd name="connsiteX170" fmla="*/ 13907 w 773239"/>
                <a:gd name="connsiteY170" fmla="*/ 108299 h 557593"/>
                <a:gd name="connsiteX171" fmla="*/ 6953 w 773239"/>
                <a:gd name="connsiteY171" fmla="*/ 99917 h 557593"/>
                <a:gd name="connsiteX172" fmla="*/ 0 w 773239"/>
                <a:gd name="connsiteY172" fmla="*/ 88773 h 557593"/>
                <a:gd name="connsiteX173" fmla="*/ 2572 w 773239"/>
                <a:gd name="connsiteY173" fmla="*/ 78962 h 557593"/>
                <a:gd name="connsiteX174" fmla="*/ 7620 w 773239"/>
                <a:gd name="connsiteY174" fmla="*/ 70485 h 557593"/>
                <a:gd name="connsiteX175" fmla="*/ 16383 w 773239"/>
                <a:gd name="connsiteY175" fmla="*/ 65246 h 557593"/>
                <a:gd name="connsiteX176" fmla="*/ 40100 w 773239"/>
                <a:gd name="connsiteY176" fmla="*/ 57436 h 557593"/>
                <a:gd name="connsiteX177" fmla="*/ 49435 w 773239"/>
                <a:gd name="connsiteY177" fmla="*/ 39719 h 557593"/>
                <a:gd name="connsiteX178" fmla="*/ 49816 w 773239"/>
                <a:gd name="connsiteY178" fmla="*/ 35528 h 557593"/>
                <a:gd name="connsiteX179" fmla="*/ 47244 w 773239"/>
                <a:gd name="connsiteY179" fmla="*/ 30194 h 557593"/>
                <a:gd name="connsiteX180" fmla="*/ 50864 w 773239"/>
                <a:gd name="connsiteY180" fmla="*/ 19336 h 557593"/>
                <a:gd name="connsiteX181" fmla="*/ 56388 w 773239"/>
                <a:gd name="connsiteY181" fmla="*/ 6096 h 557593"/>
                <a:gd name="connsiteX182" fmla="*/ 54864 w 773239"/>
                <a:gd name="connsiteY182" fmla="*/ 286 h 5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773239" h="557593">
                  <a:moveTo>
                    <a:pt x="54769" y="0"/>
                  </a:moveTo>
                  <a:cubicBezTo>
                    <a:pt x="58293" y="7049"/>
                    <a:pt x="76867" y="17621"/>
                    <a:pt x="79534" y="19812"/>
                  </a:cubicBezTo>
                  <a:cubicBezTo>
                    <a:pt x="83249" y="22955"/>
                    <a:pt x="85725" y="27337"/>
                    <a:pt x="89535" y="30290"/>
                  </a:cubicBezTo>
                  <a:cubicBezTo>
                    <a:pt x="95345" y="34957"/>
                    <a:pt x="99346" y="36957"/>
                    <a:pt x="101727" y="44672"/>
                  </a:cubicBezTo>
                  <a:cubicBezTo>
                    <a:pt x="104013" y="52102"/>
                    <a:pt x="108966" y="58102"/>
                    <a:pt x="111443" y="65723"/>
                  </a:cubicBezTo>
                  <a:cubicBezTo>
                    <a:pt x="113443" y="71723"/>
                    <a:pt x="113252" y="77438"/>
                    <a:pt x="114586" y="83439"/>
                  </a:cubicBezTo>
                  <a:cubicBezTo>
                    <a:pt x="115729" y="89345"/>
                    <a:pt x="120491" y="93821"/>
                    <a:pt x="123920" y="98679"/>
                  </a:cubicBezTo>
                  <a:cubicBezTo>
                    <a:pt x="128016" y="104394"/>
                    <a:pt x="130207" y="108395"/>
                    <a:pt x="136589" y="112300"/>
                  </a:cubicBezTo>
                  <a:cubicBezTo>
                    <a:pt x="142685" y="116015"/>
                    <a:pt x="148209" y="118491"/>
                    <a:pt x="154877" y="120777"/>
                  </a:cubicBezTo>
                  <a:cubicBezTo>
                    <a:pt x="157448" y="121729"/>
                    <a:pt x="159068" y="121825"/>
                    <a:pt x="161735" y="123063"/>
                  </a:cubicBezTo>
                  <a:cubicBezTo>
                    <a:pt x="163544" y="123920"/>
                    <a:pt x="165735" y="125730"/>
                    <a:pt x="167831" y="126111"/>
                  </a:cubicBezTo>
                  <a:cubicBezTo>
                    <a:pt x="169545" y="126492"/>
                    <a:pt x="171355" y="126683"/>
                    <a:pt x="173355" y="126683"/>
                  </a:cubicBezTo>
                  <a:cubicBezTo>
                    <a:pt x="175641" y="126683"/>
                    <a:pt x="177165" y="126587"/>
                    <a:pt x="178594" y="126397"/>
                  </a:cubicBezTo>
                  <a:cubicBezTo>
                    <a:pt x="182880" y="126111"/>
                    <a:pt x="185357" y="125921"/>
                    <a:pt x="187643" y="125921"/>
                  </a:cubicBezTo>
                  <a:cubicBezTo>
                    <a:pt x="196215" y="126302"/>
                    <a:pt x="202025" y="130588"/>
                    <a:pt x="208883" y="131350"/>
                  </a:cubicBezTo>
                  <a:cubicBezTo>
                    <a:pt x="220028" y="132493"/>
                    <a:pt x="232601" y="133922"/>
                    <a:pt x="242507" y="138398"/>
                  </a:cubicBezTo>
                  <a:cubicBezTo>
                    <a:pt x="251651" y="142494"/>
                    <a:pt x="263271" y="150876"/>
                    <a:pt x="264795" y="161163"/>
                  </a:cubicBezTo>
                  <a:cubicBezTo>
                    <a:pt x="265938" y="168497"/>
                    <a:pt x="266795" y="173546"/>
                    <a:pt x="271939" y="179642"/>
                  </a:cubicBezTo>
                  <a:cubicBezTo>
                    <a:pt x="274987" y="183166"/>
                    <a:pt x="278511" y="186214"/>
                    <a:pt x="282226" y="188690"/>
                  </a:cubicBezTo>
                  <a:cubicBezTo>
                    <a:pt x="289370" y="193262"/>
                    <a:pt x="296418" y="194215"/>
                    <a:pt x="303657" y="194310"/>
                  </a:cubicBezTo>
                  <a:cubicBezTo>
                    <a:pt x="310229" y="194310"/>
                    <a:pt x="313468" y="194119"/>
                    <a:pt x="316611" y="194024"/>
                  </a:cubicBezTo>
                  <a:cubicBezTo>
                    <a:pt x="317849" y="194024"/>
                    <a:pt x="319183" y="194024"/>
                    <a:pt x="320421" y="194024"/>
                  </a:cubicBezTo>
                  <a:cubicBezTo>
                    <a:pt x="323469" y="194024"/>
                    <a:pt x="326898" y="194310"/>
                    <a:pt x="330327" y="194310"/>
                  </a:cubicBezTo>
                  <a:cubicBezTo>
                    <a:pt x="332613" y="194310"/>
                    <a:pt x="334804" y="194215"/>
                    <a:pt x="336899" y="193834"/>
                  </a:cubicBezTo>
                  <a:cubicBezTo>
                    <a:pt x="338138" y="193643"/>
                    <a:pt x="339376" y="193262"/>
                    <a:pt x="340519" y="192786"/>
                  </a:cubicBezTo>
                  <a:cubicBezTo>
                    <a:pt x="345281" y="190881"/>
                    <a:pt x="351092" y="186500"/>
                    <a:pt x="354806" y="183642"/>
                  </a:cubicBezTo>
                  <a:cubicBezTo>
                    <a:pt x="359093" y="180403"/>
                    <a:pt x="363284" y="175069"/>
                    <a:pt x="368427" y="173736"/>
                  </a:cubicBezTo>
                  <a:cubicBezTo>
                    <a:pt x="371285" y="172974"/>
                    <a:pt x="375190" y="172498"/>
                    <a:pt x="377857" y="172402"/>
                  </a:cubicBezTo>
                  <a:cubicBezTo>
                    <a:pt x="378714" y="172402"/>
                    <a:pt x="378809" y="170974"/>
                    <a:pt x="380143" y="170974"/>
                  </a:cubicBezTo>
                  <a:cubicBezTo>
                    <a:pt x="381857" y="170974"/>
                    <a:pt x="383762" y="172022"/>
                    <a:pt x="385191" y="172688"/>
                  </a:cubicBezTo>
                  <a:cubicBezTo>
                    <a:pt x="390716" y="175260"/>
                    <a:pt x="393764" y="182213"/>
                    <a:pt x="397478" y="187547"/>
                  </a:cubicBezTo>
                  <a:cubicBezTo>
                    <a:pt x="401765" y="193453"/>
                    <a:pt x="404908" y="195072"/>
                    <a:pt x="411956" y="197263"/>
                  </a:cubicBezTo>
                  <a:cubicBezTo>
                    <a:pt x="415671" y="198406"/>
                    <a:pt x="418624" y="198977"/>
                    <a:pt x="421672" y="199263"/>
                  </a:cubicBezTo>
                  <a:cubicBezTo>
                    <a:pt x="423577" y="199453"/>
                    <a:pt x="425482" y="199644"/>
                    <a:pt x="427482" y="199739"/>
                  </a:cubicBezTo>
                  <a:cubicBezTo>
                    <a:pt x="428244" y="199739"/>
                    <a:pt x="429006" y="199739"/>
                    <a:pt x="429863" y="199739"/>
                  </a:cubicBezTo>
                  <a:cubicBezTo>
                    <a:pt x="438055" y="199644"/>
                    <a:pt x="444818" y="198501"/>
                    <a:pt x="450437" y="196501"/>
                  </a:cubicBezTo>
                  <a:cubicBezTo>
                    <a:pt x="451866" y="199739"/>
                    <a:pt x="451485" y="201454"/>
                    <a:pt x="451390" y="203168"/>
                  </a:cubicBezTo>
                  <a:cubicBezTo>
                    <a:pt x="451390" y="204311"/>
                    <a:pt x="451390" y="205454"/>
                    <a:pt x="451961" y="206502"/>
                  </a:cubicBezTo>
                  <a:cubicBezTo>
                    <a:pt x="454343" y="211741"/>
                    <a:pt x="460343" y="211550"/>
                    <a:pt x="464534" y="213455"/>
                  </a:cubicBezTo>
                  <a:cubicBezTo>
                    <a:pt x="466344" y="214313"/>
                    <a:pt x="468630" y="216694"/>
                    <a:pt x="470535" y="217837"/>
                  </a:cubicBezTo>
                  <a:cubicBezTo>
                    <a:pt x="472631" y="218980"/>
                    <a:pt x="474440" y="219742"/>
                    <a:pt x="476726" y="220790"/>
                  </a:cubicBezTo>
                  <a:cubicBezTo>
                    <a:pt x="481679" y="222980"/>
                    <a:pt x="487966" y="222694"/>
                    <a:pt x="493109" y="224028"/>
                  </a:cubicBezTo>
                  <a:cubicBezTo>
                    <a:pt x="498348" y="225361"/>
                    <a:pt x="502444" y="228028"/>
                    <a:pt x="507587" y="230315"/>
                  </a:cubicBezTo>
                  <a:cubicBezTo>
                    <a:pt x="511112" y="231934"/>
                    <a:pt x="515398" y="235077"/>
                    <a:pt x="519017" y="235934"/>
                  </a:cubicBezTo>
                  <a:cubicBezTo>
                    <a:pt x="524161" y="236315"/>
                    <a:pt x="525685" y="236125"/>
                    <a:pt x="527114" y="235648"/>
                  </a:cubicBezTo>
                  <a:cubicBezTo>
                    <a:pt x="529400" y="234982"/>
                    <a:pt x="531495" y="233839"/>
                    <a:pt x="533495" y="232505"/>
                  </a:cubicBezTo>
                  <a:cubicBezTo>
                    <a:pt x="534829" y="231648"/>
                    <a:pt x="536162" y="230696"/>
                    <a:pt x="537401" y="229743"/>
                  </a:cubicBezTo>
                  <a:cubicBezTo>
                    <a:pt x="542830" y="226219"/>
                    <a:pt x="545878" y="225361"/>
                    <a:pt x="550545" y="225266"/>
                  </a:cubicBezTo>
                  <a:cubicBezTo>
                    <a:pt x="558832" y="225266"/>
                    <a:pt x="564642" y="225266"/>
                    <a:pt x="570071" y="226505"/>
                  </a:cubicBezTo>
                  <a:cubicBezTo>
                    <a:pt x="573786" y="227552"/>
                    <a:pt x="577691" y="227933"/>
                    <a:pt x="581787" y="228028"/>
                  </a:cubicBezTo>
                  <a:cubicBezTo>
                    <a:pt x="583692" y="228028"/>
                    <a:pt x="584835" y="228028"/>
                    <a:pt x="585978" y="228028"/>
                  </a:cubicBezTo>
                  <a:cubicBezTo>
                    <a:pt x="596646" y="227552"/>
                    <a:pt x="604171" y="218313"/>
                    <a:pt x="613601" y="215456"/>
                  </a:cubicBezTo>
                  <a:cubicBezTo>
                    <a:pt x="615601" y="214884"/>
                    <a:pt x="617125" y="214598"/>
                    <a:pt x="618554" y="214598"/>
                  </a:cubicBezTo>
                  <a:cubicBezTo>
                    <a:pt x="622268" y="215075"/>
                    <a:pt x="623792" y="216884"/>
                    <a:pt x="624745" y="220123"/>
                  </a:cubicBezTo>
                  <a:cubicBezTo>
                    <a:pt x="625031" y="220885"/>
                    <a:pt x="625221" y="221742"/>
                    <a:pt x="625412" y="222694"/>
                  </a:cubicBezTo>
                  <a:cubicBezTo>
                    <a:pt x="625697" y="223933"/>
                    <a:pt x="625697" y="224981"/>
                    <a:pt x="625697" y="225933"/>
                  </a:cubicBezTo>
                  <a:cubicBezTo>
                    <a:pt x="625507" y="229076"/>
                    <a:pt x="623983" y="231077"/>
                    <a:pt x="623792" y="234125"/>
                  </a:cubicBezTo>
                  <a:cubicBezTo>
                    <a:pt x="623792" y="235077"/>
                    <a:pt x="623792" y="236030"/>
                    <a:pt x="624078" y="237173"/>
                  </a:cubicBezTo>
                  <a:cubicBezTo>
                    <a:pt x="626555" y="247555"/>
                    <a:pt x="636937" y="251841"/>
                    <a:pt x="643700" y="259366"/>
                  </a:cubicBezTo>
                  <a:cubicBezTo>
                    <a:pt x="650843" y="267367"/>
                    <a:pt x="659416" y="274415"/>
                    <a:pt x="667417" y="281750"/>
                  </a:cubicBezTo>
                  <a:cubicBezTo>
                    <a:pt x="672179" y="286131"/>
                    <a:pt x="673799" y="288607"/>
                    <a:pt x="676466" y="294418"/>
                  </a:cubicBezTo>
                  <a:cubicBezTo>
                    <a:pt x="678180" y="298228"/>
                    <a:pt x="681133" y="301847"/>
                    <a:pt x="681514" y="306229"/>
                  </a:cubicBezTo>
                  <a:cubicBezTo>
                    <a:pt x="682276" y="305562"/>
                    <a:pt x="684752" y="304895"/>
                    <a:pt x="685610" y="304228"/>
                  </a:cubicBezTo>
                  <a:cubicBezTo>
                    <a:pt x="692277" y="316135"/>
                    <a:pt x="699707" y="326898"/>
                    <a:pt x="706088" y="338995"/>
                  </a:cubicBezTo>
                  <a:cubicBezTo>
                    <a:pt x="709136" y="344615"/>
                    <a:pt x="711041" y="348234"/>
                    <a:pt x="717518" y="350711"/>
                  </a:cubicBezTo>
                  <a:cubicBezTo>
                    <a:pt x="723805" y="353092"/>
                    <a:pt x="729901" y="354044"/>
                    <a:pt x="735806" y="356521"/>
                  </a:cubicBezTo>
                  <a:cubicBezTo>
                    <a:pt x="746189" y="360998"/>
                    <a:pt x="756476" y="365569"/>
                    <a:pt x="760952" y="376523"/>
                  </a:cubicBezTo>
                  <a:cubicBezTo>
                    <a:pt x="762953" y="381286"/>
                    <a:pt x="765905" y="387286"/>
                    <a:pt x="766858" y="392906"/>
                  </a:cubicBezTo>
                  <a:cubicBezTo>
                    <a:pt x="767620" y="396907"/>
                    <a:pt x="767810" y="406146"/>
                    <a:pt x="773240" y="406146"/>
                  </a:cubicBezTo>
                  <a:cubicBezTo>
                    <a:pt x="768096" y="407956"/>
                    <a:pt x="763238" y="409003"/>
                    <a:pt x="759333" y="411766"/>
                  </a:cubicBezTo>
                  <a:cubicBezTo>
                    <a:pt x="753999" y="415481"/>
                    <a:pt x="752951" y="420338"/>
                    <a:pt x="750189" y="425672"/>
                  </a:cubicBezTo>
                  <a:cubicBezTo>
                    <a:pt x="747046" y="431578"/>
                    <a:pt x="742093" y="434150"/>
                    <a:pt x="738188" y="439293"/>
                  </a:cubicBezTo>
                  <a:cubicBezTo>
                    <a:pt x="734473" y="444056"/>
                    <a:pt x="734092" y="447008"/>
                    <a:pt x="727901" y="449199"/>
                  </a:cubicBezTo>
                  <a:cubicBezTo>
                    <a:pt x="726377" y="449771"/>
                    <a:pt x="724948" y="450056"/>
                    <a:pt x="723710" y="450152"/>
                  </a:cubicBezTo>
                  <a:cubicBezTo>
                    <a:pt x="717899" y="450152"/>
                    <a:pt x="714566" y="448151"/>
                    <a:pt x="709422" y="447770"/>
                  </a:cubicBezTo>
                  <a:cubicBezTo>
                    <a:pt x="701231" y="448151"/>
                    <a:pt x="699707" y="454152"/>
                    <a:pt x="694277" y="455581"/>
                  </a:cubicBezTo>
                  <a:cubicBezTo>
                    <a:pt x="689134" y="455105"/>
                    <a:pt x="685514" y="452819"/>
                    <a:pt x="682371" y="450437"/>
                  </a:cubicBezTo>
                  <a:cubicBezTo>
                    <a:pt x="680085" y="448628"/>
                    <a:pt x="677990" y="446913"/>
                    <a:pt x="676751" y="445770"/>
                  </a:cubicBezTo>
                  <a:cubicBezTo>
                    <a:pt x="673418" y="442817"/>
                    <a:pt x="670179" y="438436"/>
                    <a:pt x="665607" y="437483"/>
                  </a:cubicBezTo>
                  <a:cubicBezTo>
                    <a:pt x="664845" y="437293"/>
                    <a:pt x="664083" y="437198"/>
                    <a:pt x="663416" y="437198"/>
                  </a:cubicBezTo>
                  <a:cubicBezTo>
                    <a:pt x="656463" y="437674"/>
                    <a:pt x="653034" y="444627"/>
                    <a:pt x="650748" y="450342"/>
                  </a:cubicBezTo>
                  <a:cubicBezTo>
                    <a:pt x="648938" y="454628"/>
                    <a:pt x="646843" y="460819"/>
                    <a:pt x="646557" y="466249"/>
                  </a:cubicBezTo>
                  <a:cubicBezTo>
                    <a:pt x="646557" y="468059"/>
                    <a:pt x="646557" y="469773"/>
                    <a:pt x="647033" y="471392"/>
                  </a:cubicBezTo>
                  <a:cubicBezTo>
                    <a:pt x="648367" y="476345"/>
                    <a:pt x="656177" y="481489"/>
                    <a:pt x="659987" y="484442"/>
                  </a:cubicBezTo>
                  <a:cubicBezTo>
                    <a:pt x="665131" y="488442"/>
                    <a:pt x="669036" y="495776"/>
                    <a:pt x="669893" y="502634"/>
                  </a:cubicBezTo>
                  <a:cubicBezTo>
                    <a:pt x="669893" y="505968"/>
                    <a:pt x="669608" y="507682"/>
                    <a:pt x="669512" y="509397"/>
                  </a:cubicBezTo>
                  <a:cubicBezTo>
                    <a:pt x="669512" y="510159"/>
                    <a:pt x="669512" y="510921"/>
                    <a:pt x="669608" y="511588"/>
                  </a:cubicBezTo>
                  <a:cubicBezTo>
                    <a:pt x="669989" y="514540"/>
                    <a:pt x="672179" y="515969"/>
                    <a:pt x="671989" y="519398"/>
                  </a:cubicBezTo>
                  <a:cubicBezTo>
                    <a:pt x="670274" y="527018"/>
                    <a:pt x="668750" y="533781"/>
                    <a:pt x="663035" y="537401"/>
                  </a:cubicBezTo>
                  <a:cubicBezTo>
                    <a:pt x="656939" y="541115"/>
                    <a:pt x="650462" y="544163"/>
                    <a:pt x="644557" y="547878"/>
                  </a:cubicBezTo>
                  <a:cubicBezTo>
                    <a:pt x="642271" y="549307"/>
                    <a:pt x="639890" y="550259"/>
                    <a:pt x="637604" y="551688"/>
                  </a:cubicBezTo>
                  <a:cubicBezTo>
                    <a:pt x="634175" y="553688"/>
                    <a:pt x="633984" y="553688"/>
                    <a:pt x="630269" y="554927"/>
                  </a:cubicBezTo>
                  <a:cubicBezTo>
                    <a:pt x="622745" y="557498"/>
                    <a:pt x="616839" y="557594"/>
                    <a:pt x="608838" y="557594"/>
                  </a:cubicBezTo>
                  <a:cubicBezTo>
                    <a:pt x="607219" y="557594"/>
                    <a:pt x="605600" y="557594"/>
                    <a:pt x="604171" y="557594"/>
                  </a:cubicBezTo>
                  <a:cubicBezTo>
                    <a:pt x="599027" y="557498"/>
                    <a:pt x="596265" y="556832"/>
                    <a:pt x="593598" y="554355"/>
                  </a:cubicBezTo>
                  <a:cubicBezTo>
                    <a:pt x="588264" y="548069"/>
                    <a:pt x="584264" y="543115"/>
                    <a:pt x="577787" y="541687"/>
                  </a:cubicBezTo>
                  <a:cubicBezTo>
                    <a:pt x="575120" y="541496"/>
                    <a:pt x="574358" y="541592"/>
                    <a:pt x="573596" y="541687"/>
                  </a:cubicBezTo>
                  <a:cubicBezTo>
                    <a:pt x="571214" y="541973"/>
                    <a:pt x="570262" y="542163"/>
                    <a:pt x="569214" y="542163"/>
                  </a:cubicBezTo>
                  <a:cubicBezTo>
                    <a:pt x="564547" y="541496"/>
                    <a:pt x="561118" y="540068"/>
                    <a:pt x="559022" y="539210"/>
                  </a:cubicBezTo>
                  <a:cubicBezTo>
                    <a:pt x="553688" y="537210"/>
                    <a:pt x="548831" y="533590"/>
                    <a:pt x="543401" y="531305"/>
                  </a:cubicBezTo>
                  <a:cubicBezTo>
                    <a:pt x="541592" y="530543"/>
                    <a:pt x="540163" y="529781"/>
                    <a:pt x="538639" y="529019"/>
                  </a:cubicBezTo>
                  <a:cubicBezTo>
                    <a:pt x="536734" y="528066"/>
                    <a:pt x="535019" y="527209"/>
                    <a:pt x="533019" y="526637"/>
                  </a:cubicBezTo>
                  <a:cubicBezTo>
                    <a:pt x="531590" y="526256"/>
                    <a:pt x="530066" y="526066"/>
                    <a:pt x="528257" y="526066"/>
                  </a:cubicBezTo>
                  <a:cubicBezTo>
                    <a:pt x="517874" y="526161"/>
                    <a:pt x="513683" y="527114"/>
                    <a:pt x="505016" y="532257"/>
                  </a:cubicBezTo>
                  <a:cubicBezTo>
                    <a:pt x="504158" y="532733"/>
                    <a:pt x="503301" y="533305"/>
                    <a:pt x="502349" y="533972"/>
                  </a:cubicBezTo>
                  <a:cubicBezTo>
                    <a:pt x="499396" y="535972"/>
                    <a:pt x="496157" y="538639"/>
                    <a:pt x="492633" y="541020"/>
                  </a:cubicBezTo>
                  <a:cubicBezTo>
                    <a:pt x="487775" y="544449"/>
                    <a:pt x="482537" y="547592"/>
                    <a:pt x="477584" y="548259"/>
                  </a:cubicBezTo>
                  <a:cubicBezTo>
                    <a:pt x="474536" y="548354"/>
                    <a:pt x="473488" y="548259"/>
                    <a:pt x="472440" y="547878"/>
                  </a:cubicBezTo>
                  <a:cubicBezTo>
                    <a:pt x="471011" y="547497"/>
                    <a:pt x="469773" y="546735"/>
                    <a:pt x="468440" y="545687"/>
                  </a:cubicBezTo>
                  <a:cubicBezTo>
                    <a:pt x="466535" y="544068"/>
                    <a:pt x="464820" y="542449"/>
                    <a:pt x="463106" y="540734"/>
                  </a:cubicBezTo>
                  <a:cubicBezTo>
                    <a:pt x="458057" y="535496"/>
                    <a:pt x="453390" y="529685"/>
                    <a:pt x="448151" y="524828"/>
                  </a:cubicBezTo>
                  <a:cubicBezTo>
                    <a:pt x="444913" y="521780"/>
                    <a:pt x="441674" y="519970"/>
                    <a:pt x="438341" y="519208"/>
                  </a:cubicBezTo>
                  <a:cubicBezTo>
                    <a:pt x="435578" y="518732"/>
                    <a:pt x="434816" y="518636"/>
                    <a:pt x="434054" y="518636"/>
                  </a:cubicBezTo>
                  <a:cubicBezTo>
                    <a:pt x="427863" y="518636"/>
                    <a:pt x="421862" y="520827"/>
                    <a:pt x="415385" y="523780"/>
                  </a:cubicBezTo>
                  <a:cubicBezTo>
                    <a:pt x="404241" y="528828"/>
                    <a:pt x="397002" y="535781"/>
                    <a:pt x="384048" y="536448"/>
                  </a:cubicBezTo>
                  <a:cubicBezTo>
                    <a:pt x="376999" y="536639"/>
                    <a:pt x="372428" y="539020"/>
                    <a:pt x="367094" y="539020"/>
                  </a:cubicBezTo>
                  <a:cubicBezTo>
                    <a:pt x="365189" y="539020"/>
                    <a:pt x="364236" y="538829"/>
                    <a:pt x="363284" y="538544"/>
                  </a:cubicBezTo>
                  <a:cubicBezTo>
                    <a:pt x="356807" y="536829"/>
                    <a:pt x="352806" y="531114"/>
                    <a:pt x="348615" y="526066"/>
                  </a:cubicBezTo>
                  <a:cubicBezTo>
                    <a:pt x="341948" y="517969"/>
                    <a:pt x="338899" y="506921"/>
                    <a:pt x="332518" y="498539"/>
                  </a:cubicBezTo>
                  <a:cubicBezTo>
                    <a:pt x="331089" y="496634"/>
                    <a:pt x="328422" y="495490"/>
                    <a:pt x="327565" y="493205"/>
                  </a:cubicBezTo>
                  <a:cubicBezTo>
                    <a:pt x="327184" y="492252"/>
                    <a:pt x="327089" y="490919"/>
                    <a:pt x="327184" y="489585"/>
                  </a:cubicBezTo>
                  <a:cubicBezTo>
                    <a:pt x="327279" y="487299"/>
                    <a:pt x="327755" y="484823"/>
                    <a:pt x="327851" y="483013"/>
                  </a:cubicBezTo>
                  <a:cubicBezTo>
                    <a:pt x="327946" y="479965"/>
                    <a:pt x="328517" y="476917"/>
                    <a:pt x="328613" y="474155"/>
                  </a:cubicBezTo>
                  <a:cubicBezTo>
                    <a:pt x="328803" y="469868"/>
                    <a:pt x="328041" y="466153"/>
                    <a:pt x="323279" y="463963"/>
                  </a:cubicBezTo>
                  <a:cubicBezTo>
                    <a:pt x="321945" y="463296"/>
                    <a:pt x="317849" y="461201"/>
                    <a:pt x="316516" y="460915"/>
                  </a:cubicBezTo>
                  <a:cubicBezTo>
                    <a:pt x="311753" y="460724"/>
                    <a:pt x="311658" y="462344"/>
                    <a:pt x="308610" y="463106"/>
                  </a:cubicBezTo>
                  <a:cubicBezTo>
                    <a:pt x="305562" y="463868"/>
                    <a:pt x="302419" y="464725"/>
                    <a:pt x="299371" y="465392"/>
                  </a:cubicBezTo>
                  <a:cubicBezTo>
                    <a:pt x="297085" y="465963"/>
                    <a:pt x="296132" y="465773"/>
                    <a:pt x="294037" y="465963"/>
                  </a:cubicBezTo>
                  <a:cubicBezTo>
                    <a:pt x="291179" y="466344"/>
                    <a:pt x="288608" y="467868"/>
                    <a:pt x="285941" y="468154"/>
                  </a:cubicBezTo>
                  <a:cubicBezTo>
                    <a:pt x="278797" y="467392"/>
                    <a:pt x="275273" y="465011"/>
                    <a:pt x="272987" y="461963"/>
                  </a:cubicBezTo>
                  <a:cubicBezTo>
                    <a:pt x="271272" y="459677"/>
                    <a:pt x="270701" y="457676"/>
                    <a:pt x="270796" y="455962"/>
                  </a:cubicBezTo>
                  <a:cubicBezTo>
                    <a:pt x="270986" y="451771"/>
                    <a:pt x="274987" y="448723"/>
                    <a:pt x="278416" y="444627"/>
                  </a:cubicBezTo>
                  <a:cubicBezTo>
                    <a:pt x="283559" y="438626"/>
                    <a:pt x="287369" y="431482"/>
                    <a:pt x="287655" y="424815"/>
                  </a:cubicBezTo>
                  <a:cubicBezTo>
                    <a:pt x="287846" y="419576"/>
                    <a:pt x="285941" y="414623"/>
                    <a:pt x="280702" y="410432"/>
                  </a:cubicBezTo>
                  <a:cubicBezTo>
                    <a:pt x="271939" y="403384"/>
                    <a:pt x="265081" y="394144"/>
                    <a:pt x="256508" y="387001"/>
                  </a:cubicBezTo>
                  <a:cubicBezTo>
                    <a:pt x="260795" y="384619"/>
                    <a:pt x="265081" y="375571"/>
                    <a:pt x="266986" y="372047"/>
                  </a:cubicBezTo>
                  <a:cubicBezTo>
                    <a:pt x="270891" y="364712"/>
                    <a:pt x="274987" y="356235"/>
                    <a:pt x="275273" y="348329"/>
                  </a:cubicBezTo>
                  <a:cubicBezTo>
                    <a:pt x="275273" y="346329"/>
                    <a:pt x="275463" y="345091"/>
                    <a:pt x="275463" y="343948"/>
                  </a:cubicBezTo>
                  <a:cubicBezTo>
                    <a:pt x="275749" y="336899"/>
                    <a:pt x="275463" y="330422"/>
                    <a:pt x="267557" y="328041"/>
                  </a:cubicBezTo>
                  <a:cubicBezTo>
                    <a:pt x="260414" y="325755"/>
                    <a:pt x="255175" y="324136"/>
                    <a:pt x="255556" y="318326"/>
                  </a:cubicBezTo>
                  <a:cubicBezTo>
                    <a:pt x="255651" y="316516"/>
                    <a:pt x="256318" y="314420"/>
                    <a:pt x="257556" y="311658"/>
                  </a:cubicBezTo>
                  <a:cubicBezTo>
                    <a:pt x="259366" y="307753"/>
                    <a:pt x="261557" y="303276"/>
                    <a:pt x="261747" y="299085"/>
                  </a:cubicBezTo>
                  <a:cubicBezTo>
                    <a:pt x="261938" y="295656"/>
                    <a:pt x="260795" y="292418"/>
                    <a:pt x="257175" y="290036"/>
                  </a:cubicBezTo>
                  <a:cubicBezTo>
                    <a:pt x="255080" y="288607"/>
                    <a:pt x="251460" y="285940"/>
                    <a:pt x="248888" y="285369"/>
                  </a:cubicBezTo>
                  <a:cubicBezTo>
                    <a:pt x="242697" y="285369"/>
                    <a:pt x="241935" y="285274"/>
                    <a:pt x="241173" y="285083"/>
                  </a:cubicBezTo>
                  <a:cubicBezTo>
                    <a:pt x="237935" y="284226"/>
                    <a:pt x="236315" y="282988"/>
                    <a:pt x="232982" y="282893"/>
                  </a:cubicBezTo>
                  <a:cubicBezTo>
                    <a:pt x="213741" y="282035"/>
                    <a:pt x="214217" y="266890"/>
                    <a:pt x="208026" y="252794"/>
                  </a:cubicBezTo>
                  <a:cubicBezTo>
                    <a:pt x="205359" y="246793"/>
                    <a:pt x="200597" y="242411"/>
                    <a:pt x="194977" y="238506"/>
                  </a:cubicBezTo>
                  <a:cubicBezTo>
                    <a:pt x="188786" y="234029"/>
                    <a:pt x="184214" y="228505"/>
                    <a:pt x="179261" y="222885"/>
                  </a:cubicBezTo>
                  <a:cubicBezTo>
                    <a:pt x="175070" y="218123"/>
                    <a:pt x="168307" y="211074"/>
                    <a:pt x="161830" y="209550"/>
                  </a:cubicBezTo>
                  <a:cubicBezTo>
                    <a:pt x="161068" y="209360"/>
                    <a:pt x="160306" y="209264"/>
                    <a:pt x="159449" y="209264"/>
                  </a:cubicBezTo>
                  <a:cubicBezTo>
                    <a:pt x="154877" y="209264"/>
                    <a:pt x="150781" y="210312"/>
                    <a:pt x="146971" y="211836"/>
                  </a:cubicBezTo>
                  <a:cubicBezTo>
                    <a:pt x="144018" y="213074"/>
                    <a:pt x="141351" y="214503"/>
                    <a:pt x="139256" y="215932"/>
                  </a:cubicBezTo>
                  <a:cubicBezTo>
                    <a:pt x="135827" y="218313"/>
                    <a:pt x="133255" y="219551"/>
                    <a:pt x="129921" y="220790"/>
                  </a:cubicBezTo>
                  <a:cubicBezTo>
                    <a:pt x="127826" y="221552"/>
                    <a:pt x="126873" y="221932"/>
                    <a:pt x="126016" y="221932"/>
                  </a:cubicBezTo>
                  <a:cubicBezTo>
                    <a:pt x="119444" y="219265"/>
                    <a:pt x="117348" y="219265"/>
                    <a:pt x="115348" y="218313"/>
                  </a:cubicBezTo>
                  <a:cubicBezTo>
                    <a:pt x="114586" y="217932"/>
                    <a:pt x="113633" y="216122"/>
                    <a:pt x="112967" y="215551"/>
                  </a:cubicBezTo>
                  <a:cubicBezTo>
                    <a:pt x="111824" y="214503"/>
                    <a:pt x="108966" y="213265"/>
                    <a:pt x="107728" y="212407"/>
                  </a:cubicBezTo>
                  <a:cubicBezTo>
                    <a:pt x="105728" y="210884"/>
                    <a:pt x="104299" y="209169"/>
                    <a:pt x="103251" y="207169"/>
                  </a:cubicBezTo>
                  <a:cubicBezTo>
                    <a:pt x="99346" y="199835"/>
                    <a:pt x="98584" y="190214"/>
                    <a:pt x="94488" y="182975"/>
                  </a:cubicBezTo>
                  <a:cubicBezTo>
                    <a:pt x="92393" y="179165"/>
                    <a:pt x="88773" y="173641"/>
                    <a:pt x="85630" y="170974"/>
                  </a:cubicBezTo>
                  <a:cubicBezTo>
                    <a:pt x="83058" y="168783"/>
                    <a:pt x="77819" y="167354"/>
                    <a:pt x="74771" y="165259"/>
                  </a:cubicBezTo>
                  <a:cubicBezTo>
                    <a:pt x="71438" y="162782"/>
                    <a:pt x="68104" y="159448"/>
                    <a:pt x="65056" y="157353"/>
                  </a:cubicBezTo>
                  <a:cubicBezTo>
                    <a:pt x="61151" y="154686"/>
                    <a:pt x="57245" y="153257"/>
                    <a:pt x="52673" y="151448"/>
                  </a:cubicBezTo>
                  <a:cubicBezTo>
                    <a:pt x="47339" y="149447"/>
                    <a:pt x="42196" y="148304"/>
                    <a:pt x="36862" y="146971"/>
                  </a:cubicBezTo>
                  <a:cubicBezTo>
                    <a:pt x="34957" y="146494"/>
                    <a:pt x="33338" y="145352"/>
                    <a:pt x="31623" y="144971"/>
                  </a:cubicBezTo>
                  <a:cubicBezTo>
                    <a:pt x="17431" y="143351"/>
                    <a:pt x="3715" y="140494"/>
                    <a:pt x="2667" y="133922"/>
                  </a:cubicBezTo>
                  <a:cubicBezTo>
                    <a:pt x="2762" y="129254"/>
                    <a:pt x="6286" y="126111"/>
                    <a:pt x="9144" y="124016"/>
                  </a:cubicBezTo>
                  <a:cubicBezTo>
                    <a:pt x="10478" y="123063"/>
                    <a:pt x="12954" y="122396"/>
                    <a:pt x="14097" y="121444"/>
                  </a:cubicBezTo>
                  <a:cubicBezTo>
                    <a:pt x="16574" y="119348"/>
                    <a:pt x="16383" y="117539"/>
                    <a:pt x="18383" y="115443"/>
                  </a:cubicBezTo>
                  <a:cubicBezTo>
                    <a:pt x="14764" y="113348"/>
                    <a:pt x="15907" y="111062"/>
                    <a:pt x="13907" y="108299"/>
                  </a:cubicBezTo>
                  <a:cubicBezTo>
                    <a:pt x="12002" y="105537"/>
                    <a:pt x="9144" y="102584"/>
                    <a:pt x="6953" y="99917"/>
                  </a:cubicBezTo>
                  <a:cubicBezTo>
                    <a:pt x="4763" y="96965"/>
                    <a:pt x="95" y="92488"/>
                    <a:pt x="0" y="88773"/>
                  </a:cubicBezTo>
                  <a:cubicBezTo>
                    <a:pt x="0" y="85249"/>
                    <a:pt x="1334" y="82010"/>
                    <a:pt x="2572" y="78962"/>
                  </a:cubicBezTo>
                  <a:cubicBezTo>
                    <a:pt x="4286" y="74676"/>
                    <a:pt x="4096" y="73724"/>
                    <a:pt x="7620" y="70485"/>
                  </a:cubicBezTo>
                  <a:cubicBezTo>
                    <a:pt x="11240" y="67056"/>
                    <a:pt x="11906" y="67151"/>
                    <a:pt x="16383" y="65246"/>
                  </a:cubicBezTo>
                  <a:cubicBezTo>
                    <a:pt x="24765" y="61817"/>
                    <a:pt x="32004" y="59912"/>
                    <a:pt x="40100" y="57436"/>
                  </a:cubicBezTo>
                  <a:cubicBezTo>
                    <a:pt x="48292" y="54864"/>
                    <a:pt x="49054" y="47339"/>
                    <a:pt x="49435" y="39719"/>
                  </a:cubicBezTo>
                  <a:cubicBezTo>
                    <a:pt x="49435" y="38576"/>
                    <a:pt x="49816" y="36862"/>
                    <a:pt x="49816" y="35528"/>
                  </a:cubicBezTo>
                  <a:cubicBezTo>
                    <a:pt x="49340" y="32671"/>
                    <a:pt x="47149" y="31718"/>
                    <a:pt x="47244" y="30194"/>
                  </a:cubicBezTo>
                  <a:cubicBezTo>
                    <a:pt x="47435" y="27527"/>
                    <a:pt x="49625" y="22479"/>
                    <a:pt x="50864" y="19336"/>
                  </a:cubicBezTo>
                  <a:cubicBezTo>
                    <a:pt x="52769" y="14478"/>
                    <a:pt x="56198" y="10668"/>
                    <a:pt x="56388" y="6096"/>
                  </a:cubicBezTo>
                  <a:cubicBezTo>
                    <a:pt x="56388" y="4286"/>
                    <a:pt x="56007" y="2381"/>
                    <a:pt x="54864" y="286"/>
                  </a:cubicBezTo>
                  <a:close/>
                </a:path>
              </a:pathLst>
            </a:custGeom>
            <a:solidFill>
              <a:srgbClr val="03A9E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38FC42-9B4E-CFA4-0B29-87C904F8D5AE}"/>
                </a:ext>
              </a:extLst>
            </p:cNvPr>
            <p:cNvSpPr/>
            <p:nvPr/>
          </p:nvSpPr>
          <p:spPr>
            <a:xfrm>
              <a:off x="5706195" y="4220657"/>
              <a:ext cx="1241362" cy="1460417"/>
            </a:xfrm>
            <a:custGeom>
              <a:avLst/>
              <a:gdLst>
                <a:gd name="connsiteX0" fmla="*/ 184976 w 451774"/>
                <a:gd name="connsiteY0" fmla="*/ 1 h 531496"/>
                <a:gd name="connsiteX1" fmla="*/ 200501 w 451774"/>
                <a:gd name="connsiteY1" fmla="*/ 9241 h 531496"/>
                <a:gd name="connsiteX2" fmla="*/ 203454 w 451774"/>
                <a:gd name="connsiteY2" fmla="*/ 12289 h 531496"/>
                <a:gd name="connsiteX3" fmla="*/ 209550 w 451774"/>
                <a:gd name="connsiteY3" fmla="*/ 17813 h 531496"/>
                <a:gd name="connsiteX4" fmla="*/ 233744 w 451774"/>
                <a:gd name="connsiteY4" fmla="*/ 42102 h 531496"/>
                <a:gd name="connsiteX5" fmla="*/ 272606 w 451774"/>
                <a:gd name="connsiteY5" fmla="*/ 95442 h 531496"/>
                <a:gd name="connsiteX6" fmla="*/ 284417 w 451774"/>
                <a:gd name="connsiteY6" fmla="*/ 123922 h 531496"/>
                <a:gd name="connsiteX7" fmla="*/ 283845 w 451774"/>
                <a:gd name="connsiteY7" fmla="*/ 127827 h 531496"/>
                <a:gd name="connsiteX8" fmla="*/ 276225 w 451774"/>
                <a:gd name="connsiteY8" fmla="*/ 146782 h 531496"/>
                <a:gd name="connsiteX9" fmla="*/ 274796 w 451774"/>
                <a:gd name="connsiteY9" fmla="*/ 155640 h 531496"/>
                <a:gd name="connsiteX10" fmla="*/ 275463 w 451774"/>
                <a:gd name="connsiteY10" fmla="*/ 164498 h 531496"/>
                <a:gd name="connsiteX11" fmla="*/ 294513 w 451774"/>
                <a:gd name="connsiteY11" fmla="*/ 186691 h 531496"/>
                <a:gd name="connsiteX12" fmla="*/ 304610 w 451774"/>
                <a:gd name="connsiteY12" fmla="*/ 214790 h 531496"/>
                <a:gd name="connsiteX13" fmla="*/ 315087 w 451774"/>
                <a:gd name="connsiteY13" fmla="*/ 230030 h 531496"/>
                <a:gd name="connsiteX14" fmla="*/ 317659 w 451774"/>
                <a:gd name="connsiteY14" fmla="*/ 230697 h 531496"/>
                <a:gd name="connsiteX15" fmla="*/ 321564 w 451774"/>
                <a:gd name="connsiteY15" fmla="*/ 231078 h 531496"/>
                <a:gd name="connsiteX16" fmla="*/ 334423 w 451774"/>
                <a:gd name="connsiteY16" fmla="*/ 230602 h 531496"/>
                <a:gd name="connsiteX17" fmla="*/ 340614 w 451774"/>
                <a:gd name="connsiteY17" fmla="*/ 230602 h 531496"/>
                <a:gd name="connsiteX18" fmla="*/ 355664 w 451774"/>
                <a:gd name="connsiteY18" fmla="*/ 229173 h 531496"/>
                <a:gd name="connsiteX19" fmla="*/ 375094 w 451774"/>
                <a:gd name="connsiteY19" fmla="*/ 227268 h 531496"/>
                <a:gd name="connsiteX20" fmla="*/ 379190 w 451774"/>
                <a:gd name="connsiteY20" fmla="*/ 226696 h 531496"/>
                <a:gd name="connsiteX21" fmla="*/ 383762 w 451774"/>
                <a:gd name="connsiteY21" fmla="*/ 228792 h 531496"/>
                <a:gd name="connsiteX22" fmla="*/ 388715 w 451774"/>
                <a:gd name="connsiteY22" fmla="*/ 235650 h 531496"/>
                <a:gd name="connsiteX23" fmla="*/ 392906 w 451774"/>
                <a:gd name="connsiteY23" fmla="*/ 255462 h 531496"/>
                <a:gd name="connsiteX24" fmla="*/ 393002 w 451774"/>
                <a:gd name="connsiteY24" fmla="*/ 258415 h 531496"/>
                <a:gd name="connsiteX25" fmla="*/ 392430 w 451774"/>
                <a:gd name="connsiteY25" fmla="*/ 265082 h 531496"/>
                <a:gd name="connsiteX26" fmla="*/ 392430 w 451774"/>
                <a:gd name="connsiteY26" fmla="*/ 267273 h 531496"/>
                <a:gd name="connsiteX27" fmla="*/ 394621 w 451774"/>
                <a:gd name="connsiteY27" fmla="*/ 274036 h 531496"/>
                <a:gd name="connsiteX28" fmla="*/ 394716 w 451774"/>
                <a:gd name="connsiteY28" fmla="*/ 277084 h 531496"/>
                <a:gd name="connsiteX29" fmla="*/ 394430 w 451774"/>
                <a:gd name="connsiteY29" fmla="*/ 280894 h 531496"/>
                <a:gd name="connsiteX30" fmla="*/ 394526 w 451774"/>
                <a:gd name="connsiteY30" fmla="*/ 284037 h 531496"/>
                <a:gd name="connsiteX31" fmla="*/ 396716 w 451774"/>
                <a:gd name="connsiteY31" fmla="*/ 290705 h 531496"/>
                <a:gd name="connsiteX32" fmla="*/ 398431 w 451774"/>
                <a:gd name="connsiteY32" fmla="*/ 311755 h 531496"/>
                <a:gd name="connsiteX33" fmla="*/ 395002 w 451774"/>
                <a:gd name="connsiteY33" fmla="*/ 330709 h 531496"/>
                <a:gd name="connsiteX34" fmla="*/ 385572 w 451774"/>
                <a:gd name="connsiteY34" fmla="*/ 366714 h 531496"/>
                <a:gd name="connsiteX35" fmla="*/ 385572 w 451774"/>
                <a:gd name="connsiteY35" fmla="*/ 368619 h 531496"/>
                <a:gd name="connsiteX36" fmla="*/ 390811 w 451774"/>
                <a:gd name="connsiteY36" fmla="*/ 381763 h 531496"/>
                <a:gd name="connsiteX37" fmla="*/ 398240 w 451774"/>
                <a:gd name="connsiteY37" fmla="*/ 384716 h 531496"/>
                <a:gd name="connsiteX38" fmla="*/ 403860 w 451774"/>
                <a:gd name="connsiteY38" fmla="*/ 385002 h 531496"/>
                <a:gd name="connsiteX39" fmla="*/ 407384 w 451774"/>
                <a:gd name="connsiteY39" fmla="*/ 385002 h 531496"/>
                <a:gd name="connsiteX40" fmla="*/ 418529 w 451774"/>
                <a:gd name="connsiteY40" fmla="*/ 385193 h 531496"/>
                <a:gd name="connsiteX41" fmla="*/ 422243 w 451774"/>
                <a:gd name="connsiteY41" fmla="*/ 385193 h 531496"/>
                <a:gd name="connsiteX42" fmla="*/ 428625 w 451774"/>
                <a:gd name="connsiteY42" fmla="*/ 385097 h 531496"/>
                <a:gd name="connsiteX43" fmla="*/ 438817 w 451774"/>
                <a:gd name="connsiteY43" fmla="*/ 382144 h 531496"/>
                <a:gd name="connsiteX44" fmla="*/ 434911 w 451774"/>
                <a:gd name="connsiteY44" fmla="*/ 390812 h 531496"/>
                <a:gd name="connsiteX45" fmla="*/ 435102 w 451774"/>
                <a:gd name="connsiteY45" fmla="*/ 393955 h 531496"/>
                <a:gd name="connsiteX46" fmla="*/ 441579 w 451774"/>
                <a:gd name="connsiteY46" fmla="*/ 406719 h 531496"/>
                <a:gd name="connsiteX47" fmla="*/ 445389 w 451774"/>
                <a:gd name="connsiteY47" fmla="*/ 413196 h 531496"/>
                <a:gd name="connsiteX48" fmla="*/ 448151 w 451774"/>
                <a:gd name="connsiteY48" fmla="*/ 423007 h 531496"/>
                <a:gd name="connsiteX49" fmla="*/ 451771 w 451774"/>
                <a:gd name="connsiteY49" fmla="*/ 437199 h 531496"/>
                <a:gd name="connsiteX50" fmla="*/ 450818 w 451774"/>
                <a:gd name="connsiteY50" fmla="*/ 442628 h 531496"/>
                <a:gd name="connsiteX51" fmla="*/ 438245 w 451774"/>
                <a:gd name="connsiteY51" fmla="*/ 455868 h 531496"/>
                <a:gd name="connsiteX52" fmla="*/ 433864 w 451774"/>
                <a:gd name="connsiteY52" fmla="*/ 455487 h 531496"/>
                <a:gd name="connsiteX53" fmla="*/ 425768 w 451774"/>
                <a:gd name="connsiteY53" fmla="*/ 453106 h 531496"/>
                <a:gd name="connsiteX54" fmla="*/ 423196 w 451774"/>
                <a:gd name="connsiteY54" fmla="*/ 453106 h 531496"/>
                <a:gd name="connsiteX55" fmla="*/ 416433 w 451774"/>
                <a:gd name="connsiteY55" fmla="*/ 453201 h 531496"/>
                <a:gd name="connsiteX56" fmla="*/ 410528 w 451774"/>
                <a:gd name="connsiteY56" fmla="*/ 453391 h 531496"/>
                <a:gd name="connsiteX57" fmla="*/ 398717 w 451774"/>
                <a:gd name="connsiteY57" fmla="*/ 460916 h 531496"/>
                <a:gd name="connsiteX58" fmla="*/ 396240 w 451774"/>
                <a:gd name="connsiteY58" fmla="*/ 469393 h 531496"/>
                <a:gd name="connsiteX59" fmla="*/ 401288 w 451774"/>
                <a:gd name="connsiteY59" fmla="*/ 496254 h 531496"/>
                <a:gd name="connsiteX60" fmla="*/ 382524 w 451774"/>
                <a:gd name="connsiteY60" fmla="*/ 526734 h 531496"/>
                <a:gd name="connsiteX61" fmla="*/ 380619 w 451774"/>
                <a:gd name="connsiteY61" fmla="*/ 528353 h 531496"/>
                <a:gd name="connsiteX62" fmla="*/ 372618 w 451774"/>
                <a:gd name="connsiteY62" fmla="*/ 531497 h 531496"/>
                <a:gd name="connsiteX63" fmla="*/ 346996 w 451774"/>
                <a:gd name="connsiteY63" fmla="*/ 523972 h 531496"/>
                <a:gd name="connsiteX64" fmla="*/ 321564 w 451774"/>
                <a:gd name="connsiteY64" fmla="*/ 518066 h 531496"/>
                <a:gd name="connsiteX65" fmla="*/ 321755 w 451774"/>
                <a:gd name="connsiteY65" fmla="*/ 516256 h 531496"/>
                <a:gd name="connsiteX66" fmla="*/ 315373 w 451774"/>
                <a:gd name="connsiteY66" fmla="*/ 503017 h 531496"/>
                <a:gd name="connsiteX67" fmla="*/ 309467 w 451774"/>
                <a:gd name="connsiteY67" fmla="*/ 486634 h 531496"/>
                <a:gd name="connsiteX68" fmla="*/ 284321 w 451774"/>
                <a:gd name="connsiteY68" fmla="*/ 466631 h 531496"/>
                <a:gd name="connsiteX69" fmla="*/ 266033 w 451774"/>
                <a:gd name="connsiteY69" fmla="*/ 460821 h 531496"/>
                <a:gd name="connsiteX70" fmla="*/ 254603 w 451774"/>
                <a:gd name="connsiteY70" fmla="*/ 449105 h 531496"/>
                <a:gd name="connsiteX71" fmla="*/ 234125 w 451774"/>
                <a:gd name="connsiteY71" fmla="*/ 414339 h 531496"/>
                <a:gd name="connsiteX72" fmla="*/ 230029 w 451774"/>
                <a:gd name="connsiteY72" fmla="*/ 416339 h 531496"/>
                <a:gd name="connsiteX73" fmla="*/ 224981 w 451774"/>
                <a:gd name="connsiteY73" fmla="*/ 404528 h 531496"/>
                <a:gd name="connsiteX74" fmla="*/ 215932 w 451774"/>
                <a:gd name="connsiteY74" fmla="*/ 391860 h 531496"/>
                <a:gd name="connsiteX75" fmla="*/ 192215 w 451774"/>
                <a:gd name="connsiteY75" fmla="*/ 369476 h 531496"/>
                <a:gd name="connsiteX76" fmla="*/ 172593 w 451774"/>
                <a:gd name="connsiteY76" fmla="*/ 347283 h 531496"/>
                <a:gd name="connsiteX77" fmla="*/ 172307 w 451774"/>
                <a:gd name="connsiteY77" fmla="*/ 344235 h 531496"/>
                <a:gd name="connsiteX78" fmla="*/ 174212 w 451774"/>
                <a:gd name="connsiteY78" fmla="*/ 336043 h 531496"/>
                <a:gd name="connsiteX79" fmla="*/ 173927 w 451774"/>
                <a:gd name="connsiteY79" fmla="*/ 332805 h 531496"/>
                <a:gd name="connsiteX80" fmla="*/ 173260 w 451774"/>
                <a:gd name="connsiteY80" fmla="*/ 330233 h 531496"/>
                <a:gd name="connsiteX81" fmla="*/ 168116 w 451774"/>
                <a:gd name="connsiteY81" fmla="*/ 324804 h 531496"/>
                <a:gd name="connsiteX82" fmla="*/ 162116 w 451774"/>
                <a:gd name="connsiteY82" fmla="*/ 325661 h 531496"/>
                <a:gd name="connsiteX83" fmla="*/ 134493 w 451774"/>
                <a:gd name="connsiteY83" fmla="*/ 338234 h 531496"/>
                <a:gd name="connsiteX84" fmla="*/ 131159 w 451774"/>
                <a:gd name="connsiteY84" fmla="*/ 338234 h 531496"/>
                <a:gd name="connsiteX85" fmla="*/ 118681 w 451774"/>
                <a:gd name="connsiteY85" fmla="*/ 336710 h 531496"/>
                <a:gd name="connsiteX86" fmla="*/ 101441 w 451774"/>
                <a:gd name="connsiteY86" fmla="*/ 335377 h 531496"/>
                <a:gd name="connsiteX87" fmla="*/ 99155 w 451774"/>
                <a:gd name="connsiteY87" fmla="*/ 335377 h 531496"/>
                <a:gd name="connsiteX88" fmla="*/ 87440 w 451774"/>
                <a:gd name="connsiteY88" fmla="*/ 338901 h 531496"/>
                <a:gd name="connsiteX89" fmla="*/ 86011 w 451774"/>
                <a:gd name="connsiteY89" fmla="*/ 339853 h 531496"/>
                <a:gd name="connsiteX90" fmla="*/ 82106 w 451774"/>
                <a:gd name="connsiteY90" fmla="*/ 342616 h 531496"/>
                <a:gd name="connsiteX91" fmla="*/ 75724 w 451774"/>
                <a:gd name="connsiteY91" fmla="*/ 345759 h 531496"/>
                <a:gd name="connsiteX92" fmla="*/ 71247 w 451774"/>
                <a:gd name="connsiteY92" fmla="*/ 346426 h 531496"/>
                <a:gd name="connsiteX93" fmla="*/ 56198 w 451774"/>
                <a:gd name="connsiteY93" fmla="*/ 340330 h 531496"/>
                <a:gd name="connsiteX94" fmla="*/ 41720 w 451774"/>
                <a:gd name="connsiteY94" fmla="*/ 334043 h 531496"/>
                <a:gd name="connsiteX95" fmla="*/ 25337 w 451774"/>
                <a:gd name="connsiteY95" fmla="*/ 330805 h 531496"/>
                <a:gd name="connsiteX96" fmla="*/ 19145 w 451774"/>
                <a:gd name="connsiteY96" fmla="*/ 327852 h 531496"/>
                <a:gd name="connsiteX97" fmla="*/ 13145 w 451774"/>
                <a:gd name="connsiteY97" fmla="*/ 323470 h 531496"/>
                <a:gd name="connsiteX98" fmla="*/ 572 w 451774"/>
                <a:gd name="connsiteY98" fmla="*/ 316517 h 531496"/>
                <a:gd name="connsiteX99" fmla="*/ 0 w 451774"/>
                <a:gd name="connsiteY99" fmla="*/ 313184 h 531496"/>
                <a:gd name="connsiteX100" fmla="*/ 572 w 451774"/>
                <a:gd name="connsiteY100" fmla="*/ 308135 h 531496"/>
                <a:gd name="connsiteX101" fmla="*/ 572 w 451774"/>
                <a:gd name="connsiteY101" fmla="*/ 306611 h 531496"/>
                <a:gd name="connsiteX102" fmla="*/ 16764 w 451774"/>
                <a:gd name="connsiteY102" fmla="*/ 297467 h 531496"/>
                <a:gd name="connsiteX103" fmla="*/ 25337 w 451774"/>
                <a:gd name="connsiteY103" fmla="*/ 282894 h 531496"/>
                <a:gd name="connsiteX104" fmla="*/ 32099 w 451774"/>
                <a:gd name="connsiteY104" fmla="*/ 264701 h 531496"/>
                <a:gd name="connsiteX105" fmla="*/ 37529 w 451774"/>
                <a:gd name="connsiteY105" fmla="*/ 246413 h 531496"/>
                <a:gd name="connsiteX106" fmla="*/ 60674 w 451774"/>
                <a:gd name="connsiteY106" fmla="*/ 218124 h 531496"/>
                <a:gd name="connsiteX107" fmla="*/ 91821 w 451774"/>
                <a:gd name="connsiteY107" fmla="*/ 206408 h 531496"/>
                <a:gd name="connsiteX108" fmla="*/ 98870 w 451774"/>
                <a:gd name="connsiteY108" fmla="*/ 191359 h 531496"/>
                <a:gd name="connsiteX109" fmla="*/ 94012 w 451774"/>
                <a:gd name="connsiteY109" fmla="*/ 172023 h 531496"/>
                <a:gd name="connsiteX110" fmla="*/ 67056 w 451774"/>
                <a:gd name="connsiteY110" fmla="*/ 118873 h 531496"/>
                <a:gd name="connsiteX111" fmla="*/ 71628 w 451774"/>
                <a:gd name="connsiteY111" fmla="*/ 104967 h 531496"/>
                <a:gd name="connsiteX112" fmla="*/ 75914 w 451774"/>
                <a:gd name="connsiteY112" fmla="*/ 99061 h 531496"/>
                <a:gd name="connsiteX113" fmla="*/ 92297 w 451774"/>
                <a:gd name="connsiteY113" fmla="*/ 83440 h 531496"/>
                <a:gd name="connsiteX114" fmla="*/ 124968 w 451774"/>
                <a:gd name="connsiteY114" fmla="*/ 64105 h 531496"/>
                <a:gd name="connsiteX115" fmla="*/ 141827 w 451774"/>
                <a:gd name="connsiteY115" fmla="*/ 46293 h 531496"/>
                <a:gd name="connsiteX116" fmla="*/ 158972 w 451774"/>
                <a:gd name="connsiteY116" fmla="*/ 32386 h 531496"/>
                <a:gd name="connsiteX117" fmla="*/ 173069 w 451774"/>
                <a:gd name="connsiteY117" fmla="*/ 13908 h 531496"/>
                <a:gd name="connsiteX118" fmla="*/ 184880 w 451774"/>
                <a:gd name="connsiteY118" fmla="*/ 97 h 53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451774" h="531496">
                  <a:moveTo>
                    <a:pt x="184976" y="1"/>
                  </a:moveTo>
                  <a:cubicBezTo>
                    <a:pt x="190881" y="-94"/>
                    <a:pt x="195929" y="4478"/>
                    <a:pt x="200501" y="9241"/>
                  </a:cubicBezTo>
                  <a:cubicBezTo>
                    <a:pt x="202025" y="10765"/>
                    <a:pt x="202692" y="11527"/>
                    <a:pt x="203454" y="12289"/>
                  </a:cubicBezTo>
                  <a:cubicBezTo>
                    <a:pt x="205740" y="14575"/>
                    <a:pt x="207740" y="16670"/>
                    <a:pt x="209550" y="17813"/>
                  </a:cubicBezTo>
                  <a:cubicBezTo>
                    <a:pt x="220123" y="24957"/>
                    <a:pt x="225552" y="32672"/>
                    <a:pt x="233744" y="42102"/>
                  </a:cubicBezTo>
                  <a:cubicBezTo>
                    <a:pt x="248126" y="58961"/>
                    <a:pt x="260890" y="76963"/>
                    <a:pt x="272606" y="95442"/>
                  </a:cubicBezTo>
                  <a:cubicBezTo>
                    <a:pt x="277940" y="103824"/>
                    <a:pt x="284988" y="113444"/>
                    <a:pt x="284417" y="123922"/>
                  </a:cubicBezTo>
                  <a:cubicBezTo>
                    <a:pt x="284417" y="125160"/>
                    <a:pt x="284131" y="126493"/>
                    <a:pt x="283845" y="127827"/>
                  </a:cubicBezTo>
                  <a:cubicBezTo>
                    <a:pt x="282416" y="133447"/>
                    <a:pt x="278130" y="140400"/>
                    <a:pt x="276225" y="146782"/>
                  </a:cubicBezTo>
                  <a:cubicBezTo>
                    <a:pt x="275463" y="149353"/>
                    <a:pt x="274987" y="152497"/>
                    <a:pt x="274796" y="155640"/>
                  </a:cubicBezTo>
                  <a:cubicBezTo>
                    <a:pt x="274606" y="158783"/>
                    <a:pt x="274796" y="161926"/>
                    <a:pt x="275463" y="164498"/>
                  </a:cubicBezTo>
                  <a:cubicBezTo>
                    <a:pt x="277654" y="173166"/>
                    <a:pt x="288893" y="179833"/>
                    <a:pt x="294513" y="186691"/>
                  </a:cubicBezTo>
                  <a:cubicBezTo>
                    <a:pt x="301562" y="195264"/>
                    <a:pt x="300038" y="205456"/>
                    <a:pt x="304610" y="214790"/>
                  </a:cubicBezTo>
                  <a:cubicBezTo>
                    <a:pt x="307277" y="220124"/>
                    <a:pt x="308705" y="227554"/>
                    <a:pt x="315087" y="230030"/>
                  </a:cubicBezTo>
                  <a:cubicBezTo>
                    <a:pt x="315944" y="230316"/>
                    <a:pt x="316802" y="230506"/>
                    <a:pt x="317659" y="230697"/>
                  </a:cubicBezTo>
                  <a:cubicBezTo>
                    <a:pt x="318897" y="230887"/>
                    <a:pt x="320231" y="230983"/>
                    <a:pt x="321564" y="231078"/>
                  </a:cubicBezTo>
                  <a:cubicBezTo>
                    <a:pt x="326612" y="231078"/>
                    <a:pt x="330899" y="230602"/>
                    <a:pt x="334423" y="230602"/>
                  </a:cubicBezTo>
                  <a:cubicBezTo>
                    <a:pt x="336518" y="230602"/>
                    <a:pt x="338614" y="230602"/>
                    <a:pt x="340614" y="230602"/>
                  </a:cubicBezTo>
                  <a:cubicBezTo>
                    <a:pt x="345757" y="230602"/>
                    <a:pt x="350711" y="230411"/>
                    <a:pt x="355664" y="229173"/>
                  </a:cubicBezTo>
                  <a:cubicBezTo>
                    <a:pt x="362045" y="227744"/>
                    <a:pt x="368618" y="228220"/>
                    <a:pt x="375094" y="227268"/>
                  </a:cubicBezTo>
                  <a:cubicBezTo>
                    <a:pt x="376809" y="226982"/>
                    <a:pt x="378047" y="226696"/>
                    <a:pt x="379190" y="226696"/>
                  </a:cubicBezTo>
                  <a:cubicBezTo>
                    <a:pt x="380524" y="226696"/>
                    <a:pt x="381762" y="227173"/>
                    <a:pt x="383762" y="228792"/>
                  </a:cubicBezTo>
                  <a:cubicBezTo>
                    <a:pt x="386429" y="231173"/>
                    <a:pt x="388048" y="233554"/>
                    <a:pt x="388715" y="235650"/>
                  </a:cubicBezTo>
                  <a:cubicBezTo>
                    <a:pt x="390430" y="241555"/>
                    <a:pt x="391954" y="249271"/>
                    <a:pt x="392906" y="255462"/>
                  </a:cubicBezTo>
                  <a:cubicBezTo>
                    <a:pt x="393002" y="256414"/>
                    <a:pt x="393097" y="257462"/>
                    <a:pt x="393002" y="258415"/>
                  </a:cubicBezTo>
                  <a:cubicBezTo>
                    <a:pt x="393002" y="260605"/>
                    <a:pt x="392525" y="262891"/>
                    <a:pt x="392430" y="265082"/>
                  </a:cubicBezTo>
                  <a:cubicBezTo>
                    <a:pt x="392430" y="265844"/>
                    <a:pt x="392430" y="266606"/>
                    <a:pt x="392430" y="267273"/>
                  </a:cubicBezTo>
                  <a:cubicBezTo>
                    <a:pt x="392716" y="270226"/>
                    <a:pt x="394240" y="271464"/>
                    <a:pt x="394621" y="274036"/>
                  </a:cubicBezTo>
                  <a:cubicBezTo>
                    <a:pt x="394811" y="275084"/>
                    <a:pt x="394811" y="276036"/>
                    <a:pt x="394716" y="277084"/>
                  </a:cubicBezTo>
                  <a:cubicBezTo>
                    <a:pt x="394716" y="278322"/>
                    <a:pt x="394430" y="279655"/>
                    <a:pt x="394430" y="280894"/>
                  </a:cubicBezTo>
                  <a:cubicBezTo>
                    <a:pt x="394430" y="281941"/>
                    <a:pt x="394430" y="282989"/>
                    <a:pt x="394526" y="284037"/>
                  </a:cubicBezTo>
                  <a:cubicBezTo>
                    <a:pt x="395002" y="286323"/>
                    <a:pt x="396335" y="288037"/>
                    <a:pt x="396716" y="290705"/>
                  </a:cubicBezTo>
                  <a:cubicBezTo>
                    <a:pt x="397764" y="297943"/>
                    <a:pt x="398621" y="304135"/>
                    <a:pt x="398431" y="311755"/>
                  </a:cubicBezTo>
                  <a:cubicBezTo>
                    <a:pt x="398050" y="318898"/>
                    <a:pt x="395288" y="324137"/>
                    <a:pt x="395002" y="330709"/>
                  </a:cubicBezTo>
                  <a:cubicBezTo>
                    <a:pt x="394716" y="343663"/>
                    <a:pt x="385953" y="354522"/>
                    <a:pt x="385572" y="366714"/>
                  </a:cubicBezTo>
                  <a:cubicBezTo>
                    <a:pt x="385572" y="367381"/>
                    <a:pt x="385572" y="367952"/>
                    <a:pt x="385572" y="368619"/>
                  </a:cubicBezTo>
                  <a:cubicBezTo>
                    <a:pt x="385286" y="374334"/>
                    <a:pt x="385477" y="377858"/>
                    <a:pt x="390811" y="381763"/>
                  </a:cubicBezTo>
                  <a:cubicBezTo>
                    <a:pt x="393097" y="383478"/>
                    <a:pt x="395573" y="384335"/>
                    <a:pt x="398240" y="384716"/>
                  </a:cubicBezTo>
                  <a:cubicBezTo>
                    <a:pt x="400050" y="385002"/>
                    <a:pt x="401955" y="385002"/>
                    <a:pt x="403860" y="385002"/>
                  </a:cubicBezTo>
                  <a:cubicBezTo>
                    <a:pt x="405003" y="385002"/>
                    <a:pt x="406241" y="385002"/>
                    <a:pt x="407384" y="385002"/>
                  </a:cubicBezTo>
                  <a:cubicBezTo>
                    <a:pt x="411099" y="385002"/>
                    <a:pt x="414814" y="385097"/>
                    <a:pt x="418529" y="385193"/>
                  </a:cubicBezTo>
                  <a:cubicBezTo>
                    <a:pt x="419767" y="385193"/>
                    <a:pt x="421005" y="385193"/>
                    <a:pt x="422243" y="385193"/>
                  </a:cubicBezTo>
                  <a:cubicBezTo>
                    <a:pt x="424339" y="385193"/>
                    <a:pt x="426530" y="385193"/>
                    <a:pt x="428625" y="385097"/>
                  </a:cubicBezTo>
                  <a:cubicBezTo>
                    <a:pt x="432435" y="385002"/>
                    <a:pt x="435483" y="383478"/>
                    <a:pt x="438817" y="382144"/>
                  </a:cubicBezTo>
                  <a:cubicBezTo>
                    <a:pt x="436531" y="384430"/>
                    <a:pt x="435007" y="387193"/>
                    <a:pt x="434911" y="390812"/>
                  </a:cubicBezTo>
                  <a:cubicBezTo>
                    <a:pt x="434911" y="391860"/>
                    <a:pt x="434911" y="392908"/>
                    <a:pt x="435102" y="393955"/>
                  </a:cubicBezTo>
                  <a:cubicBezTo>
                    <a:pt x="435673" y="397480"/>
                    <a:pt x="439769" y="403480"/>
                    <a:pt x="441579" y="406719"/>
                  </a:cubicBezTo>
                  <a:cubicBezTo>
                    <a:pt x="443008" y="409100"/>
                    <a:pt x="444246" y="410243"/>
                    <a:pt x="445389" y="413196"/>
                  </a:cubicBezTo>
                  <a:cubicBezTo>
                    <a:pt x="446627" y="416434"/>
                    <a:pt x="447104" y="419482"/>
                    <a:pt x="448151" y="423007"/>
                  </a:cubicBezTo>
                  <a:cubicBezTo>
                    <a:pt x="449961" y="428436"/>
                    <a:pt x="451866" y="432246"/>
                    <a:pt x="451771" y="437199"/>
                  </a:cubicBezTo>
                  <a:cubicBezTo>
                    <a:pt x="451771" y="438818"/>
                    <a:pt x="451390" y="440628"/>
                    <a:pt x="450818" y="442628"/>
                  </a:cubicBezTo>
                  <a:cubicBezTo>
                    <a:pt x="448628" y="450058"/>
                    <a:pt x="445198" y="455582"/>
                    <a:pt x="438245" y="455868"/>
                  </a:cubicBezTo>
                  <a:cubicBezTo>
                    <a:pt x="436436" y="455868"/>
                    <a:pt x="435197" y="455773"/>
                    <a:pt x="433864" y="455487"/>
                  </a:cubicBezTo>
                  <a:cubicBezTo>
                    <a:pt x="430625" y="454820"/>
                    <a:pt x="429959" y="453201"/>
                    <a:pt x="425768" y="453106"/>
                  </a:cubicBezTo>
                  <a:cubicBezTo>
                    <a:pt x="424910" y="453106"/>
                    <a:pt x="424053" y="453106"/>
                    <a:pt x="423196" y="453106"/>
                  </a:cubicBezTo>
                  <a:cubicBezTo>
                    <a:pt x="420910" y="453106"/>
                    <a:pt x="418624" y="453201"/>
                    <a:pt x="416433" y="453201"/>
                  </a:cubicBezTo>
                  <a:cubicBezTo>
                    <a:pt x="413766" y="453201"/>
                    <a:pt x="412147" y="453201"/>
                    <a:pt x="410528" y="453391"/>
                  </a:cubicBezTo>
                  <a:cubicBezTo>
                    <a:pt x="405765" y="453963"/>
                    <a:pt x="401669" y="455677"/>
                    <a:pt x="398717" y="460916"/>
                  </a:cubicBezTo>
                  <a:cubicBezTo>
                    <a:pt x="397097" y="463774"/>
                    <a:pt x="396431" y="466631"/>
                    <a:pt x="396240" y="469393"/>
                  </a:cubicBezTo>
                  <a:cubicBezTo>
                    <a:pt x="395764" y="478633"/>
                    <a:pt x="401193" y="487681"/>
                    <a:pt x="401288" y="496254"/>
                  </a:cubicBezTo>
                  <a:cubicBezTo>
                    <a:pt x="400812" y="508446"/>
                    <a:pt x="391382" y="519114"/>
                    <a:pt x="382524" y="526734"/>
                  </a:cubicBezTo>
                  <a:cubicBezTo>
                    <a:pt x="381953" y="527306"/>
                    <a:pt x="381286" y="527877"/>
                    <a:pt x="380619" y="528353"/>
                  </a:cubicBezTo>
                  <a:cubicBezTo>
                    <a:pt x="377190" y="530639"/>
                    <a:pt x="374999" y="531306"/>
                    <a:pt x="372618" y="531497"/>
                  </a:cubicBezTo>
                  <a:cubicBezTo>
                    <a:pt x="363093" y="531497"/>
                    <a:pt x="353759" y="526353"/>
                    <a:pt x="346996" y="523972"/>
                  </a:cubicBezTo>
                  <a:cubicBezTo>
                    <a:pt x="340043" y="521400"/>
                    <a:pt x="330422" y="518161"/>
                    <a:pt x="321564" y="518066"/>
                  </a:cubicBezTo>
                  <a:lnTo>
                    <a:pt x="321755" y="516256"/>
                  </a:lnTo>
                  <a:cubicBezTo>
                    <a:pt x="316230" y="516256"/>
                    <a:pt x="316135" y="507017"/>
                    <a:pt x="315373" y="503017"/>
                  </a:cubicBezTo>
                  <a:cubicBezTo>
                    <a:pt x="314325" y="497397"/>
                    <a:pt x="311372" y="491396"/>
                    <a:pt x="309467" y="486634"/>
                  </a:cubicBezTo>
                  <a:cubicBezTo>
                    <a:pt x="304991" y="475680"/>
                    <a:pt x="294704" y="471108"/>
                    <a:pt x="284321" y="466631"/>
                  </a:cubicBezTo>
                  <a:cubicBezTo>
                    <a:pt x="278416" y="464155"/>
                    <a:pt x="272320" y="463202"/>
                    <a:pt x="266033" y="460821"/>
                  </a:cubicBezTo>
                  <a:cubicBezTo>
                    <a:pt x="259556" y="458344"/>
                    <a:pt x="257651" y="454725"/>
                    <a:pt x="254603" y="449105"/>
                  </a:cubicBezTo>
                  <a:cubicBezTo>
                    <a:pt x="248222" y="437009"/>
                    <a:pt x="240887" y="426245"/>
                    <a:pt x="234125" y="414339"/>
                  </a:cubicBezTo>
                  <a:cubicBezTo>
                    <a:pt x="233267" y="415101"/>
                    <a:pt x="230696" y="415672"/>
                    <a:pt x="230029" y="416339"/>
                  </a:cubicBezTo>
                  <a:cubicBezTo>
                    <a:pt x="229648" y="411958"/>
                    <a:pt x="226695" y="408338"/>
                    <a:pt x="224981" y="404528"/>
                  </a:cubicBezTo>
                  <a:cubicBezTo>
                    <a:pt x="222314" y="398813"/>
                    <a:pt x="220694" y="396241"/>
                    <a:pt x="215932" y="391860"/>
                  </a:cubicBezTo>
                  <a:cubicBezTo>
                    <a:pt x="208026" y="384526"/>
                    <a:pt x="199358" y="377477"/>
                    <a:pt x="192215" y="369476"/>
                  </a:cubicBezTo>
                  <a:cubicBezTo>
                    <a:pt x="185452" y="361951"/>
                    <a:pt x="175070" y="357570"/>
                    <a:pt x="172593" y="347283"/>
                  </a:cubicBezTo>
                  <a:cubicBezTo>
                    <a:pt x="172307" y="346140"/>
                    <a:pt x="172212" y="345092"/>
                    <a:pt x="172307" y="344235"/>
                  </a:cubicBezTo>
                  <a:cubicBezTo>
                    <a:pt x="172498" y="341187"/>
                    <a:pt x="174022" y="339282"/>
                    <a:pt x="174212" y="336043"/>
                  </a:cubicBezTo>
                  <a:cubicBezTo>
                    <a:pt x="174212" y="335091"/>
                    <a:pt x="174212" y="334043"/>
                    <a:pt x="173927" y="332805"/>
                  </a:cubicBezTo>
                  <a:cubicBezTo>
                    <a:pt x="173736" y="331852"/>
                    <a:pt x="173546" y="330995"/>
                    <a:pt x="173260" y="330233"/>
                  </a:cubicBezTo>
                  <a:cubicBezTo>
                    <a:pt x="172212" y="326995"/>
                    <a:pt x="170783" y="325185"/>
                    <a:pt x="168116" y="324804"/>
                  </a:cubicBezTo>
                  <a:cubicBezTo>
                    <a:pt x="165640" y="324804"/>
                    <a:pt x="164021" y="324994"/>
                    <a:pt x="162116" y="325661"/>
                  </a:cubicBezTo>
                  <a:cubicBezTo>
                    <a:pt x="152686" y="328519"/>
                    <a:pt x="145161" y="337663"/>
                    <a:pt x="134493" y="338234"/>
                  </a:cubicBezTo>
                  <a:cubicBezTo>
                    <a:pt x="133350" y="338234"/>
                    <a:pt x="132207" y="338234"/>
                    <a:pt x="131159" y="338234"/>
                  </a:cubicBezTo>
                  <a:cubicBezTo>
                    <a:pt x="126206" y="338234"/>
                    <a:pt x="122301" y="337758"/>
                    <a:pt x="118681" y="336710"/>
                  </a:cubicBezTo>
                  <a:cubicBezTo>
                    <a:pt x="113252" y="335377"/>
                    <a:pt x="107537" y="335472"/>
                    <a:pt x="101441" y="335377"/>
                  </a:cubicBezTo>
                  <a:cubicBezTo>
                    <a:pt x="100203" y="335377"/>
                    <a:pt x="99727" y="335377"/>
                    <a:pt x="99155" y="335377"/>
                  </a:cubicBezTo>
                  <a:cubicBezTo>
                    <a:pt x="94488" y="335567"/>
                    <a:pt x="91440" y="336329"/>
                    <a:pt x="87440" y="338901"/>
                  </a:cubicBezTo>
                  <a:cubicBezTo>
                    <a:pt x="86963" y="339187"/>
                    <a:pt x="86487" y="339472"/>
                    <a:pt x="86011" y="339853"/>
                  </a:cubicBezTo>
                  <a:cubicBezTo>
                    <a:pt x="84677" y="340806"/>
                    <a:pt x="83344" y="341759"/>
                    <a:pt x="82106" y="342616"/>
                  </a:cubicBezTo>
                  <a:cubicBezTo>
                    <a:pt x="80010" y="343949"/>
                    <a:pt x="77915" y="345092"/>
                    <a:pt x="75724" y="345759"/>
                  </a:cubicBezTo>
                  <a:cubicBezTo>
                    <a:pt x="74295" y="346235"/>
                    <a:pt x="72771" y="346426"/>
                    <a:pt x="71247" y="346426"/>
                  </a:cubicBezTo>
                  <a:cubicBezTo>
                    <a:pt x="64008" y="345092"/>
                    <a:pt x="59722" y="341949"/>
                    <a:pt x="56198" y="340330"/>
                  </a:cubicBezTo>
                  <a:cubicBezTo>
                    <a:pt x="51054" y="338044"/>
                    <a:pt x="47054" y="335377"/>
                    <a:pt x="41720" y="334043"/>
                  </a:cubicBezTo>
                  <a:cubicBezTo>
                    <a:pt x="36481" y="332710"/>
                    <a:pt x="30290" y="332995"/>
                    <a:pt x="25337" y="330805"/>
                  </a:cubicBezTo>
                  <a:cubicBezTo>
                    <a:pt x="23051" y="329757"/>
                    <a:pt x="21241" y="328995"/>
                    <a:pt x="19145" y="327852"/>
                  </a:cubicBezTo>
                  <a:cubicBezTo>
                    <a:pt x="17240" y="326804"/>
                    <a:pt x="14954" y="324328"/>
                    <a:pt x="13145" y="323470"/>
                  </a:cubicBezTo>
                  <a:cubicBezTo>
                    <a:pt x="8954" y="321565"/>
                    <a:pt x="3048" y="321756"/>
                    <a:pt x="572" y="316517"/>
                  </a:cubicBezTo>
                  <a:cubicBezTo>
                    <a:pt x="95" y="315469"/>
                    <a:pt x="0" y="314326"/>
                    <a:pt x="0" y="313184"/>
                  </a:cubicBezTo>
                  <a:cubicBezTo>
                    <a:pt x="0" y="311564"/>
                    <a:pt x="476" y="309850"/>
                    <a:pt x="572" y="308135"/>
                  </a:cubicBezTo>
                  <a:cubicBezTo>
                    <a:pt x="572" y="307659"/>
                    <a:pt x="572" y="307087"/>
                    <a:pt x="572" y="306611"/>
                  </a:cubicBezTo>
                  <a:cubicBezTo>
                    <a:pt x="6668" y="304039"/>
                    <a:pt x="11621" y="302134"/>
                    <a:pt x="16764" y="297467"/>
                  </a:cubicBezTo>
                  <a:cubicBezTo>
                    <a:pt x="22289" y="292419"/>
                    <a:pt x="23051" y="289466"/>
                    <a:pt x="25337" y="282894"/>
                  </a:cubicBezTo>
                  <a:cubicBezTo>
                    <a:pt x="27337" y="277179"/>
                    <a:pt x="29908" y="270988"/>
                    <a:pt x="32099" y="264701"/>
                  </a:cubicBezTo>
                  <a:cubicBezTo>
                    <a:pt x="34385" y="258510"/>
                    <a:pt x="34957" y="252605"/>
                    <a:pt x="37529" y="246413"/>
                  </a:cubicBezTo>
                  <a:cubicBezTo>
                    <a:pt x="42291" y="235364"/>
                    <a:pt x="48101" y="222982"/>
                    <a:pt x="60674" y="218124"/>
                  </a:cubicBezTo>
                  <a:cubicBezTo>
                    <a:pt x="70485" y="214314"/>
                    <a:pt x="83058" y="213933"/>
                    <a:pt x="91821" y="206408"/>
                  </a:cubicBezTo>
                  <a:cubicBezTo>
                    <a:pt x="96583" y="202312"/>
                    <a:pt x="98584" y="196978"/>
                    <a:pt x="98870" y="191359"/>
                  </a:cubicBezTo>
                  <a:cubicBezTo>
                    <a:pt x="99155" y="184596"/>
                    <a:pt x="96965" y="177547"/>
                    <a:pt x="94012" y="172023"/>
                  </a:cubicBezTo>
                  <a:cubicBezTo>
                    <a:pt x="85535" y="156021"/>
                    <a:pt x="66294" y="137733"/>
                    <a:pt x="67056" y="118873"/>
                  </a:cubicBezTo>
                  <a:cubicBezTo>
                    <a:pt x="67247" y="114301"/>
                    <a:pt x="68675" y="109634"/>
                    <a:pt x="71628" y="104967"/>
                  </a:cubicBezTo>
                  <a:cubicBezTo>
                    <a:pt x="72962" y="102967"/>
                    <a:pt x="74486" y="100966"/>
                    <a:pt x="75914" y="99061"/>
                  </a:cubicBezTo>
                  <a:cubicBezTo>
                    <a:pt x="80677" y="93346"/>
                    <a:pt x="86297" y="88203"/>
                    <a:pt x="92297" y="83440"/>
                  </a:cubicBezTo>
                  <a:cubicBezTo>
                    <a:pt x="102489" y="75535"/>
                    <a:pt x="115253" y="73058"/>
                    <a:pt x="124968" y="64105"/>
                  </a:cubicBezTo>
                  <a:cubicBezTo>
                    <a:pt x="130969" y="58580"/>
                    <a:pt x="135731" y="51722"/>
                    <a:pt x="141827" y="46293"/>
                  </a:cubicBezTo>
                  <a:cubicBezTo>
                    <a:pt x="147161" y="41435"/>
                    <a:pt x="153353" y="36958"/>
                    <a:pt x="158972" y="32386"/>
                  </a:cubicBezTo>
                  <a:cubicBezTo>
                    <a:pt x="165259" y="27243"/>
                    <a:pt x="168497" y="20480"/>
                    <a:pt x="173069" y="13908"/>
                  </a:cubicBezTo>
                  <a:cubicBezTo>
                    <a:pt x="176403" y="9145"/>
                    <a:pt x="179165" y="1240"/>
                    <a:pt x="184880" y="97"/>
                  </a:cubicBezTo>
                  <a:close/>
                </a:path>
              </a:pathLst>
            </a:custGeom>
            <a:solidFill>
              <a:srgbClr val="026B9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D8AF5B-16B6-E57C-CB3E-0170E3854447}"/>
                </a:ext>
              </a:extLst>
            </p:cNvPr>
            <p:cNvSpPr/>
            <p:nvPr/>
          </p:nvSpPr>
          <p:spPr>
            <a:xfrm>
              <a:off x="4742793" y="2724915"/>
              <a:ext cx="2734744" cy="2553106"/>
            </a:xfrm>
            <a:custGeom>
              <a:avLst/>
              <a:gdLst>
                <a:gd name="connsiteX0" fmla="*/ 323564 w 995267"/>
                <a:gd name="connsiteY0" fmla="*/ 191 h 929163"/>
                <a:gd name="connsiteX1" fmla="*/ 330041 w 995267"/>
                <a:gd name="connsiteY1" fmla="*/ 191 h 929163"/>
                <a:gd name="connsiteX2" fmla="*/ 329279 w 995267"/>
                <a:gd name="connsiteY2" fmla="*/ 4763 h 929163"/>
                <a:gd name="connsiteX3" fmla="*/ 333375 w 995267"/>
                <a:gd name="connsiteY3" fmla="*/ 21241 h 929163"/>
                <a:gd name="connsiteX4" fmla="*/ 334994 w 995267"/>
                <a:gd name="connsiteY4" fmla="*/ 26479 h 929163"/>
                <a:gd name="connsiteX5" fmla="*/ 338423 w 995267"/>
                <a:gd name="connsiteY5" fmla="*/ 29432 h 929163"/>
                <a:gd name="connsiteX6" fmla="*/ 342424 w 995267"/>
                <a:gd name="connsiteY6" fmla="*/ 39433 h 929163"/>
                <a:gd name="connsiteX7" fmla="*/ 352330 w 995267"/>
                <a:gd name="connsiteY7" fmla="*/ 44387 h 929163"/>
                <a:gd name="connsiteX8" fmla="*/ 358235 w 995267"/>
                <a:gd name="connsiteY8" fmla="*/ 44768 h 929163"/>
                <a:gd name="connsiteX9" fmla="*/ 367379 w 995267"/>
                <a:gd name="connsiteY9" fmla="*/ 44577 h 929163"/>
                <a:gd name="connsiteX10" fmla="*/ 383096 w 995267"/>
                <a:gd name="connsiteY10" fmla="*/ 43624 h 929163"/>
                <a:gd name="connsiteX11" fmla="*/ 390906 w 995267"/>
                <a:gd name="connsiteY11" fmla="*/ 44196 h 929163"/>
                <a:gd name="connsiteX12" fmla="*/ 398812 w 995267"/>
                <a:gd name="connsiteY12" fmla="*/ 53626 h 929163"/>
                <a:gd name="connsiteX13" fmla="*/ 396335 w 995267"/>
                <a:gd name="connsiteY13" fmla="*/ 60484 h 929163"/>
                <a:gd name="connsiteX14" fmla="*/ 398336 w 995267"/>
                <a:gd name="connsiteY14" fmla="*/ 64294 h 929163"/>
                <a:gd name="connsiteX15" fmla="*/ 419290 w 995267"/>
                <a:gd name="connsiteY15" fmla="*/ 72866 h 929163"/>
                <a:gd name="connsiteX16" fmla="*/ 437198 w 995267"/>
                <a:gd name="connsiteY16" fmla="*/ 85153 h 929163"/>
                <a:gd name="connsiteX17" fmla="*/ 437483 w 995267"/>
                <a:gd name="connsiteY17" fmla="*/ 89630 h 929163"/>
                <a:gd name="connsiteX18" fmla="*/ 433578 w 995267"/>
                <a:gd name="connsiteY18" fmla="*/ 108014 h 929163"/>
                <a:gd name="connsiteX19" fmla="*/ 433864 w 995267"/>
                <a:gd name="connsiteY19" fmla="*/ 112300 h 929163"/>
                <a:gd name="connsiteX20" fmla="*/ 448437 w 995267"/>
                <a:gd name="connsiteY20" fmla="*/ 115157 h 929163"/>
                <a:gd name="connsiteX21" fmla="*/ 465201 w 995267"/>
                <a:gd name="connsiteY21" fmla="*/ 115443 h 929163"/>
                <a:gd name="connsiteX22" fmla="*/ 471011 w 995267"/>
                <a:gd name="connsiteY22" fmla="*/ 114109 h 929163"/>
                <a:gd name="connsiteX23" fmla="*/ 478631 w 995267"/>
                <a:gd name="connsiteY23" fmla="*/ 113252 h 929163"/>
                <a:gd name="connsiteX24" fmla="*/ 489490 w 995267"/>
                <a:gd name="connsiteY24" fmla="*/ 122587 h 929163"/>
                <a:gd name="connsiteX25" fmla="*/ 493586 w 995267"/>
                <a:gd name="connsiteY25" fmla="*/ 133826 h 929163"/>
                <a:gd name="connsiteX26" fmla="*/ 493014 w 995267"/>
                <a:gd name="connsiteY26" fmla="*/ 141065 h 929163"/>
                <a:gd name="connsiteX27" fmla="*/ 497491 w 995267"/>
                <a:gd name="connsiteY27" fmla="*/ 150114 h 929163"/>
                <a:gd name="connsiteX28" fmla="*/ 509207 w 995267"/>
                <a:gd name="connsiteY28" fmla="*/ 153924 h 929163"/>
                <a:gd name="connsiteX29" fmla="*/ 524256 w 995267"/>
                <a:gd name="connsiteY29" fmla="*/ 159925 h 929163"/>
                <a:gd name="connsiteX30" fmla="*/ 567690 w 995267"/>
                <a:gd name="connsiteY30" fmla="*/ 143732 h 929163"/>
                <a:gd name="connsiteX31" fmla="*/ 570643 w 995267"/>
                <a:gd name="connsiteY31" fmla="*/ 141637 h 929163"/>
                <a:gd name="connsiteX32" fmla="*/ 573596 w 995267"/>
                <a:gd name="connsiteY32" fmla="*/ 139446 h 929163"/>
                <a:gd name="connsiteX33" fmla="*/ 583787 w 995267"/>
                <a:gd name="connsiteY33" fmla="*/ 135636 h 929163"/>
                <a:gd name="connsiteX34" fmla="*/ 607505 w 995267"/>
                <a:gd name="connsiteY34" fmla="*/ 156400 h 929163"/>
                <a:gd name="connsiteX35" fmla="*/ 609219 w 995267"/>
                <a:gd name="connsiteY35" fmla="*/ 166021 h 929163"/>
                <a:gd name="connsiteX36" fmla="*/ 601123 w 995267"/>
                <a:gd name="connsiteY36" fmla="*/ 181261 h 929163"/>
                <a:gd name="connsiteX37" fmla="*/ 584168 w 995267"/>
                <a:gd name="connsiteY37" fmla="*/ 204978 h 929163"/>
                <a:gd name="connsiteX38" fmla="*/ 574358 w 995267"/>
                <a:gd name="connsiteY38" fmla="*/ 214027 h 929163"/>
                <a:gd name="connsiteX39" fmla="*/ 569024 w 995267"/>
                <a:gd name="connsiteY39" fmla="*/ 222409 h 929163"/>
                <a:gd name="connsiteX40" fmla="*/ 578453 w 995267"/>
                <a:gd name="connsiteY40" fmla="*/ 232315 h 929163"/>
                <a:gd name="connsiteX41" fmla="*/ 588836 w 995267"/>
                <a:gd name="connsiteY41" fmla="*/ 233077 h 929163"/>
                <a:gd name="connsiteX42" fmla="*/ 605123 w 995267"/>
                <a:gd name="connsiteY42" fmla="*/ 232410 h 929163"/>
                <a:gd name="connsiteX43" fmla="*/ 612553 w 995267"/>
                <a:gd name="connsiteY43" fmla="*/ 232124 h 929163"/>
                <a:gd name="connsiteX44" fmla="*/ 619411 w 995267"/>
                <a:gd name="connsiteY44" fmla="*/ 232315 h 929163"/>
                <a:gd name="connsiteX45" fmla="*/ 625888 w 995267"/>
                <a:gd name="connsiteY45" fmla="*/ 233267 h 929163"/>
                <a:gd name="connsiteX46" fmla="*/ 633317 w 995267"/>
                <a:gd name="connsiteY46" fmla="*/ 231077 h 929163"/>
                <a:gd name="connsiteX47" fmla="*/ 646081 w 995267"/>
                <a:gd name="connsiteY47" fmla="*/ 227933 h 929163"/>
                <a:gd name="connsiteX48" fmla="*/ 660559 w 995267"/>
                <a:gd name="connsiteY48" fmla="*/ 221456 h 929163"/>
                <a:gd name="connsiteX49" fmla="*/ 667226 w 995267"/>
                <a:gd name="connsiteY49" fmla="*/ 229838 h 929163"/>
                <a:gd name="connsiteX50" fmla="*/ 670941 w 995267"/>
                <a:gd name="connsiteY50" fmla="*/ 252031 h 929163"/>
                <a:gd name="connsiteX51" fmla="*/ 698468 w 995267"/>
                <a:gd name="connsiteY51" fmla="*/ 291370 h 929163"/>
                <a:gd name="connsiteX52" fmla="*/ 711994 w 995267"/>
                <a:gd name="connsiteY52" fmla="*/ 299180 h 929163"/>
                <a:gd name="connsiteX53" fmla="*/ 725234 w 995267"/>
                <a:gd name="connsiteY53" fmla="*/ 303752 h 929163"/>
                <a:gd name="connsiteX54" fmla="*/ 735520 w 995267"/>
                <a:gd name="connsiteY54" fmla="*/ 308419 h 929163"/>
                <a:gd name="connsiteX55" fmla="*/ 742760 w 995267"/>
                <a:gd name="connsiteY55" fmla="*/ 316230 h 929163"/>
                <a:gd name="connsiteX56" fmla="*/ 729520 w 995267"/>
                <a:gd name="connsiteY56" fmla="*/ 328898 h 929163"/>
                <a:gd name="connsiteX57" fmla="*/ 739426 w 995267"/>
                <a:gd name="connsiteY57" fmla="*/ 339852 h 929163"/>
                <a:gd name="connsiteX58" fmla="*/ 750284 w 995267"/>
                <a:gd name="connsiteY58" fmla="*/ 336613 h 929163"/>
                <a:gd name="connsiteX59" fmla="*/ 759238 w 995267"/>
                <a:gd name="connsiteY59" fmla="*/ 330613 h 929163"/>
                <a:gd name="connsiteX60" fmla="*/ 774382 w 995267"/>
                <a:gd name="connsiteY60" fmla="*/ 319469 h 929163"/>
                <a:gd name="connsiteX61" fmla="*/ 812197 w 995267"/>
                <a:gd name="connsiteY61" fmla="*/ 293561 h 929163"/>
                <a:gd name="connsiteX62" fmla="*/ 818388 w 995267"/>
                <a:gd name="connsiteY62" fmla="*/ 292703 h 929163"/>
                <a:gd name="connsiteX63" fmla="*/ 824294 w 995267"/>
                <a:gd name="connsiteY63" fmla="*/ 292894 h 929163"/>
                <a:gd name="connsiteX64" fmla="*/ 829532 w 995267"/>
                <a:gd name="connsiteY64" fmla="*/ 294132 h 929163"/>
                <a:gd name="connsiteX65" fmla="*/ 833819 w 995267"/>
                <a:gd name="connsiteY65" fmla="*/ 296609 h 929163"/>
                <a:gd name="connsiteX66" fmla="*/ 846773 w 995267"/>
                <a:gd name="connsiteY66" fmla="*/ 306896 h 929163"/>
                <a:gd name="connsiteX67" fmla="*/ 852678 w 995267"/>
                <a:gd name="connsiteY67" fmla="*/ 318897 h 929163"/>
                <a:gd name="connsiteX68" fmla="*/ 856488 w 995267"/>
                <a:gd name="connsiteY68" fmla="*/ 333851 h 929163"/>
                <a:gd name="connsiteX69" fmla="*/ 856964 w 995267"/>
                <a:gd name="connsiteY69" fmla="*/ 342995 h 929163"/>
                <a:gd name="connsiteX70" fmla="*/ 858774 w 995267"/>
                <a:gd name="connsiteY70" fmla="*/ 350901 h 929163"/>
                <a:gd name="connsiteX71" fmla="*/ 856583 w 995267"/>
                <a:gd name="connsiteY71" fmla="*/ 356997 h 929163"/>
                <a:gd name="connsiteX72" fmla="*/ 841439 w 995267"/>
                <a:gd name="connsiteY72" fmla="*/ 363284 h 929163"/>
                <a:gd name="connsiteX73" fmla="*/ 834295 w 995267"/>
                <a:gd name="connsiteY73" fmla="*/ 372332 h 929163"/>
                <a:gd name="connsiteX74" fmla="*/ 831818 w 995267"/>
                <a:gd name="connsiteY74" fmla="*/ 387477 h 929163"/>
                <a:gd name="connsiteX75" fmla="*/ 818102 w 995267"/>
                <a:gd name="connsiteY75" fmla="*/ 395669 h 929163"/>
                <a:gd name="connsiteX76" fmla="*/ 804101 w 995267"/>
                <a:gd name="connsiteY76" fmla="*/ 402812 h 929163"/>
                <a:gd name="connsiteX77" fmla="*/ 794861 w 995267"/>
                <a:gd name="connsiteY77" fmla="*/ 409670 h 929163"/>
                <a:gd name="connsiteX78" fmla="*/ 789527 w 995267"/>
                <a:gd name="connsiteY78" fmla="*/ 420719 h 929163"/>
                <a:gd name="connsiteX79" fmla="*/ 794671 w 995267"/>
                <a:gd name="connsiteY79" fmla="*/ 431292 h 929163"/>
                <a:gd name="connsiteX80" fmla="*/ 803053 w 995267"/>
                <a:gd name="connsiteY80" fmla="*/ 439865 h 929163"/>
                <a:gd name="connsiteX81" fmla="*/ 829532 w 995267"/>
                <a:gd name="connsiteY81" fmla="*/ 453581 h 929163"/>
                <a:gd name="connsiteX82" fmla="*/ 844772 w 995267"/>
                <a:gd name="connsiteY82" fmla="*/ 466439 h 929163"/>
                <a:gd name="connsiteX83" fmla="*/ 849535 w 995267"/>
                <a:gd name="connsiteY83" fmla="*/ 465773 h 929163"/>
                <a:gd name="connsiteX84" fmla="*/ 870680 w 995267"/>
                <a:gd name="connsiteY84" fmla="*/ 450818 h 929163"/>
                <a:gd name="connsiteX85" fmla="*/ 884111 w 995267"/>
                <a:gd name="connsiteY85" fmla="*/ 447199 h 929163"/>
                <a:gd name="connsiteX86" fmla="*/ 897731 w 995267"/>
                <a:gd name="connsiteY86" fmla="*/ 451675 h 929163"/>
                <a:gd name="connsiteX87" fmla="*/ 900779 w 995267"/>
                <a:gd name="connsiteY87" fmla="*/ 458724 h 929163"/>
                <a:gd name="connsiteX88" fmla="*/ 906875 w 995267"/>
                <a:gd name="connsiteY88" fmla="*/ 463106 h 929163"/>
                <a:gd name="connsiteX89" fmla="*/ 909066 w 995267"/>
                <a:gd name="connsiteY89" fmla="*/ 471107 h 929163"/>
                <a:gd name="connsiteX90" fmla="*/ 911257 w 995267"/>
                <a:gd name="connsiteY90" fmla="*/ 477869 h 929163"/>
                <a:gd name="connsiteX91" fmla="*/ 913448 w 995267"/>
                <a:gd name="connsiteY91" fmla="*/ 483680 h 929163"/>
                <a:gd name="connsiteX92" fmla="*/ 918305 w 995267"/>
                <a:gd name="connsiteY92" fmla="*/ 481870 h 929163"/>
                <a:gd name="connsiteX93" fmla="*/ 930021 w 995267"/>
                <a:gd name="connsiteY93" fmla="*/ 476155 h 929163"/>
                <a:gd name="connsiteX94" fmla="*/ 943547 w 995267"/>
                <a:gd name="connsiteY94" fmla="*/ 473678 h 929163"/>
                <a:gd name="connsiteX95" fmla="*/ 949738 w 995267"/>
                <a:gd name="connsiteY95" fmla="*/ 471773 h 929163"/>
                <a:gd name="connsiteX96" fmla="*/ 954500 w 995267"/>
                <a:gd name="connsiteY96" fmla="*/ 467106 h 929163"/>
                <a:gd name="connsiteX97" fmla="*/ 964216 w 995267"/>
                <a:gd name="connsiteY97" fmla="*/ 456533 h 929163"/>
                <a:gd name="connsiteX98" fmla="*/ 968502 w 995267"/>
                <a:gd name="connsiteY98" fmla="*/ 457105 h 929163"/>
                <a:gd name="connsiteX99" fmla="*/ 968311 w 995267"/>
                <a:gd name="connsiteY99" fmla="*/ 478250 h 929163"/>
                <a:gd name="connsiteX100" fmla="*/ 976979 w 995267"/>
                <a:gd name="connsiteY100" fmla="*/ 500920 h 929163"/>
                <a:gd name="connsiteX101" fmla="*/ 954786 w 995267"/>
                <a:gd name="connsiteY101" fmla="*/ 521589 h 929163"/>
                <a:gd name="connsiteX102" fmla="*/ 930783 w 995267"/>
                <a:gd name="connsiteY102" fmla="*/ 537305 h 929163"/>
                <a:gd name="connsiteX103" fmla="*/ 927640 w 995267"/>
                <a:gd name="connsiteY103" fmla="*/ 545306 h 929163"/>
                <a:gd name="connsiteX104" fmla="*/ 929259 w 995267"/>
                <a:gd name="connsiteY104" fmla="*/ 560546 h 929163"/>
                <a:gd name="connsiteX105" fmla="*/ 918210 w 995267"/>
                <a:gd name="connsiteY105" fmla="*/ 579025 h 929163"/>
                <a:gd name="connsiteX106" fmla="*/ 924687 w 995267"/>
                <a:gd name="connsiteY106" fmla="*/ 601980 h 929163"/>
                <a:gd name="connsiteX107" fmla="*/ 939356 w 995267"/>
                <a:gd name="connsiteY107" fmla="*/ 615601 h 929163"/>
                <a:gd name="connsiteX108" fmla="*/ 949643 w 995267"/>
                <a:gd name="connsiteY108" fmla="*/ 639794 h 929163"/>
                <a:gd name="connsiteX109" fmla="*/ 950024 w 995267"/>
                <a:gd name="connsiteY109" fmla="*/ 644176 h 929163"/>
                <a:gd name="connsiteX110" fmla="*/ 939927 w 995267"/>
                <a:gd name="connsiteY110" fmla="*/ 664178 h 929163"/>
                <a:gd name="connsiteX111" fmla="*/ 926306 w 995267"/>
                <a:gd name="connsiteY111" fmla="*/ 688277 h 929163"/>
                <a:gd name="connsiteX112" fmla="*/ 931259 w 995267"/>
                <a:gd name="connsiteY112" fmla="*/ 711232 h 929163"/>
                <a:gd name="connsiteX113" fmla="*/ 932688 w 995267"/>
                <a:gd name="connsiteY113" fmla="*/ 737426 h 929163"/>
                <a:gd name="connsiteX114" fmla="*/ 934879 w 995267"/>
                <a:gd name="connsiteY114" fmla="*/ 740664 h 929163"/>
                <a:gd name="connsiteX115" fmla="*/ 931450 w 995267"/>
                <a:gd name="connsiteY115" fmla="*/ 745903 h 929163"/>
                <a:gd name="connsiteX116" fmla="*/ 933926 w 995267"/>
                <a:gd name="connsiteY116" fmla="*/ 749999 h 929163"/>
                <a:gd name="connsiteX117" fmla="*/ 948309 w 995267"/>
                <a:gd name="connsiteY117" fmla="*/ 775240 h 929163"/>
                <a:gd name="connsiteX118" fmla="*/ 955929 w 995267"/>
                <a:gd name="connsiteY118" fmla="*/ 785717 h 929163"/>
                <a:gd name="connsiteX119" fmla="*/ 958596 w 995267"/>
                <a:gd name="connsiteY119" fmla="*/ 795623 h 929163"/>
                <a:gd name="connsiteX120" fmla="*/ 963740 w 995267"/>
                <a:gd name="connsiteY120" fmla="*/ 805815 h 929163"/>
                <a:gd name="connsiteX121" fmla="*/ 965930 w 995267"/>
                <a:gd name="connsiteY121" fmla="*/ 816388 h 929163"/>
                <a:gd name="connsiteX122" fmla="*/ 970121 w 995267"/>
                <a:gd name="connsiteY122" fmla="*/ 824960 h 929163"/>
                <a:gd name="connsiteX123" fmla="*/ 977074 w 995267"/>
                <a:gd name="connsiteY123" fmla="*/ 832104 h 929163"/>
                <a:gd name="connsiteX124" fmla="*/ 991362 w 995267"/>
                <a:gd name="connsiteY124" fmla="*/ 848868 h 929163"/>
                <a:gd name="connsiteX125" fmla="*/ 995267 w 995267"/>
                <a:gd name="connsiteY125" fmla="*/ 864870 h 929163"/>
                <a:gd name="connsiteX126" fmla="*/ 977836 w 995267"/>
                <a:gd name="connsiteY126" fmla="*/ 857726 h 929163"/>
                <a:gd name="connsiteX127" fmla="*/ 961549 w 995267"/>
                <a:gd name="connsiteY127" fmla="*/ 853154 h 929163"/>
                <a:gd name="connsiteX128" fmla="*/ 951262 w 995267"/>
                <a:gd name="connsiteY128" fmla="*/ 850202 h 929163"/>
                <a:gd name="connsiteX129" fmla="*/ 943070 w 995267"/>
                <a:gd name="connsiteY129" fmla="*/ 853154 h 929163"/>
                <a:gd name="connsiteX130" fmla="*/ 929259 w 995267"/>
                <a:gd name="connsiteY130" fmla="*/ 859727 h 929163"/>
                <a:gd name="connsiteX131" fmla="*/ 931926 w 995267"/>
                <a:gd name="connsiteY131" fmla="*/ 877919 h 929163"/>
                <a:gd name="connsiteX132" fmla="*/ 931259 w 995267"/>
                <a:gd name="connsiteY132" fmla="*/ 882110 h 929163"/>
                <a:gd name="connsiteX133" fmla="*/ 928116 w 995267"/>
                <a:gd name="connsiteY133" fmla="*/ 889826 h 929163"/>
                <a:gd name="connsiteX134" fmla="*/ 924401 w 995267"/>
                <a:gd name="connsiteY134" fmla="*/ 896969 h 929163"/>
                <a:gd name="connsiteX135" fmla="*/ 911352 w 995267"/>
                <a:gd name="connsiteY135" fmla="*/ 908114 h 929163"/>
                <a:gd name="connsiteX136" fmla="*/ 900589 w 995267"/>
                <a:gd name="connsiteY136" fmla="*/ 910876 h 929163"/>
                <a:gd name="connsiteX137" fmla="*/ 891349 w 995267"/>
                <a:gd name="connsiteY137" fmla="*/ 910781 h 929163"/>
                <a:gd name="connsiteX138" fmla="*/ 884873 w 995267"/>
                <a:gd name="connsiteY138" fmla="*/ 910495 h 929163"/>
                <a:gd name="connsiteX139" fmla="*/ 874109 w 995267"/>
                <a:gd name="connsiteY139" fmla="*/ 913352 h 929163"/>
                <a:gd name="connsiteX140" fmla="*/ 863156 w 995267"/>
                <a:gd name="connsiteY140" fmla="*/ 916686 h 929163"/>
                <a:gd name="connsiteX141" fmla="*/ 853440 w 995267"/>
                <a:gd name="connsiteY141" fmla="*/ 920877 h 929163"/>
                <a:gd name="connsiteX142" fmla="*/ 843248 w 995267"/>
                <a:gd name="connsiteY142" fmla="*/ 922877 h 929163"/>
                <a:gd name="connsiteX143" fmla="*/ 833819 w 995267"/>
                <a:gd name="connsiteY143" fmla="*/ 921734 h 929163"/>
                <a:gd name="connsiteX144" fmla="*/ 823913 w 995267"/>
                <a:gd name="connsiteY144" fmla="*/ 920591 h 929163"/>
                <a:gd name="connsiteX145" fmla="*/ 818960 w 995267"/>
                <a:gd name="connsiteY145" fmla="*/ 919162 h 929163"/>
                <a:gd name="connsiteX146" fmla="*/ 789337 w 995267"/>
                <a:gd name="connsiteY146" fmla="*/ 926116 h 929163"/>
                <a:gd name="connsiteX147" fmla="*/ 779145 w 995267"/>
                <a:gd name="connsiteY147" fmla="*/ 929069 h 929163"/>
                <a:gd name="connsiteX148" fmla="*/ 772763 w 995267"/>
                <a:gd name="connsiteY148" fmla="*/ 929164 h 929163"/>
                <a:gd name="connsiteX149" fmla="*/ 769049 w 995267"/>
                <a:gd name="connsiteY149" fmla="*/ 929164 h 929163"/>
                <a:gd name="connsiteX150" fmla="*/ 757904 w 995267"/>
                <a:gd name="connsiteY150" fmla="*/ 928973 h 929163"/>
                <a:gd name="connsiteX151" fmla="*/ 754380 w 995267"/>
                <a:gd name="connsiteY151" fmla="*/ 928973 h 929163"/>
                <a:gd name="connsiteX152" fmla="*/ 748760 w 995267"/>
                <a:gd name="connsiteY152" fmla="*/ 928687 h 929163"/>
                <a:gd name="connsiteX153" fmla="*/ 741331 w 995267"/>
                <a:gd name="connsiteY153" fmla="*/ 925735 h 929163"/>
                <a:gd name="connsiteX154" fmla="*/ 736092 w 995267"/>
                <a:gd name="connsiteY154" fmla="*/ 912590 h 929163"/>
                <a:gd name="connsiteX155" fmla="*/ 745617 w 995267"/>
                <a:gd name="connsiteY155" fmla="*/ 875348 h 929163"/>
                <a:gd name="connsiteX156" fmla="*/ 749046 w 995267"/>
                <a:gd name="connsiteY156" fmla="*/ 856393 h 929163"/>
                <a:gd name="connsiteX157" fmla="*/ 747332 w 995267"/>
                <a:gd name="connsiteY157" fmla="*/ 834676 h 929163"/>
                <a:gd name="connsiteX158" fmla="*/ 745141 w 995267"/>
                <a:gd name="connsiteY158" fmla="*/ 828008 h 929163"/>
                <a:gd name="connsiteX159" fmla="*/ 745045 w 995267"/>
                <a:gd name="connsiteY159" fmla="*/ 824865 h 929163"/>
                <a:gd name="connsiteX160" fmla="*/ 745331 w 995267"/>
                <a:gd name="connsiteY160" fmla="*/ 821055 h 929163"/>
                <a:gd name="connsiteX161" fmla="*/ 745236 w 995267"/>
                <a:gd name="connsiteY161" fmla="*/ 818007 h 929163"/>
                <a:gd name="connsiteX162" fmla="*/ 743045 w 995267"/>
                <a:gd name="connsiteY162" fmla="*/ 811244 h 929163"/>
                <a:gd name="connsiteX163" fmla="*/ 743522 w 995267"/>
                <a:gd name="connsiteY163" fmla="*/ 802291 h 929163"/>
                <a:gd name="connsiteX164" fmla="*/ 739235 w 995267"/>
                <a:gd name="connsiteY164" fmla="*/ 779621 h 929163"/>
                <a:gd name="connsiteX165" fmla="*/ 735235 w 995267"/>
                <a:gd name="connsiteY165" fmla="*/ 773525 h 929163"/>
                <a:gd name="connsiteX166" fmla="*/ 729710 w 995267"/>
                <a:gd name="connsiteY166" fmla="*/ 770668 h 929163"/>
                <a:gd name="connsiteX167" fmla="*/ 725615 w 995267"/>
                <a:gd name="connsiteY167" fmla="*/ 771239 h 929163"/>
                <a:gd name="connsiteX168" fmla="*/ 706184 w 995267"/>
                <a:gd name="connsiteY168" fmla="*/ 773144 h 929163"/>
                <a:gd name="connsiteX169" fmla="*/ 691134 w 995267"/>
                <a:gd name="connsiteY169" fmla="*/ 774573 h 929163"/>
                <a:gd name="connsiteX170" fmla="*/ 684943 w 995267"/>
                <a:gd name="connsiteY170" fmla="*/ 774573 h 929163"/>
                <a:gd name="connsiteX171" fmla="*/ 673132 w 995267"/>
                <a:gd name="connsiteY171" fmla="*/ 775145 h 929163"/>
                <a:gd name="connsiteX172" fmla="*/ 668274 w 995267"/>
                <a:gd name="connsiteY172" fmla="*/ 774763 h 929163"/>
                <a:gd name="connsiteX173" fmla="*/ 655130 w 995267"/>
                <a:gd name="connsiteY173" fmla="*/ 758857 h 929163"/>
                <a:gd name="connsiteX174" fmla="*/ 645033 w 995267"/>
                <a:gd name="connsiteY174" fmla="*/ 730758 h 929163"/>
                <a:gd name="connsiteX175" fmla="*/ 625983 w 995267"/>
                <a:gd name="connsiteY175" fmla="*/ 708565 h 929163"/>
                <a:gd name="connsiteX176" fmla="*/ 625316 w 995267"/>
                <a:gd name="connsiteY176" fmla="*/ 699707 h 929163"/>
                <a:gd name="connsiteX177" fmla="*/ 626745 w 995267"/>
                <a:gd name="connsiteY177" fmla="*/ 690848 h 929163"/>
                <a:gd name="connsiteX178" fmla="*/ 634365 w 995267"/>
                <a:gd name="connsiteY178" fmla="*/ 671894 h 929163"/>
                <a:gd name="connsiteX179" fmla="*/ 634937 w 995267"/>
                <a:gd name="connsiteY179" fmla="*/ 667988 h 929163"/>
                <a:gd name="connsiteX180" fmla="*/ 623126 w 995267"/>
                <a:gd name="connsiteY180" fmla="*/ 639509 h 929163"/>
                <a:gd name="connsiteX181" fmla="*/ 584264 w 995267"/>
                <a:gd name="connsiteY181" fmla="*/ 586169 h 929163"/>
                <a:gd name="connsiteX182" fmla="*/ 560070 w 995267"/>
                <a:gd name="connsiteY182" fmla="*/ 561880 h 929163"/>
                <a:gd name="connsiteX183" fmla="*/ 553974 w 995267"/>
                <a:gd name="connsiteY183" fmla="*/ 556355 h 929163"/>
                <a:gd name="connsiteX184" fmla="*/ 551783 w 995267"/>
                <a:gd name="connsiteY184" fmla="*/ 554069 h 929163"/>
                <a:gd name="connsiteX185" fmla="*/ 536734 w 995267"/>
                <a:gd name="connsiteY185" fmla="*/ 543973 h 929163"/>
                <a:gd name="connsiteX186" fmla="*/ 523589 w 995267"/>
                <a:gd name="connsiteY186" fmla="*/ 557975 h 929163"/>
                <a:gd name="connsiteX187" fmla="*/ 509492 w 995267"/>
                <a:gd name="connsiteY187" fmla="*/ 576453 h 929163"/>
                <a:gd name="connsiteX188" fmla="*/ 492347 w 995267"/>
                <a:gd name="connsiteY188" fmla="*/ 590359 h 929163"/>
                <a:gd name="connsiteX189" fmla="*/ 475488 w 995267"/>
                <a:gd name="connsiteY189" fmla="*/ 608171 h 929163"/>
                <a:gd name="connsiteX190" fmla="*/ 442817 w 995267"/>
                <a:gd name="connsiteY190" fmla="*/ 627507 h 929163"/>
                <a:gd name="connsiteX191" fmla="*/ 426434 w 995267"/>
                <a:gd name="connsiteY191" fmla="*/ 643128 h 929163"/>
                <a:gd name="connsiteX192" fmla="*/ 421100 w 995267"/>
                <a:gd name="connsiteY192" fmla="*/ 641223 h 929163"/>
                <a:gd name="connsiteX193" fmla="*/ 421767 w 995267"/>
                <a:gd name="connsiteY193" fmla="*/ 628364 h 929163"/>
                <a:gd name="connsiteX194" fmla="*/ 421958 w 995267"/>
                <a:gd name="connsiteY194" fmla="*/ 624078 h 929163"/>
                <a:gd name="connsiteX195" fmla="*/ 419767 w 995267"/>
                <a:gd name="connsiteY195" fmla="*/ 617315 h 929163"/>
                <a:gd name="connsiteX196" fmla="*/ 410528 w 995267"/>
                <a:gd name="connsiteY196" fmla="*/ 617887 h 929163"/>
                <a:gd name="connsiteX197" fmla="*/ 382238 w 995267"/>
                <a:gd name="connsiteY197" fmla="*/ 623507 h 929163"/>
                <a:gd name="connsiteX198" fmla="*/ 377857 w 995267"/>
                <a:gd name="connsiteY198" fmla="*/ 623221 h 929163"/>
                <a:gd name="connsiteX199" fmla="*/ 365665 w 995267"/>
                <a:gd name="connsiteY199" fmla="*/ 615029 h 929163"/>
                <a:gd name="connsiteX200" fmla="*/ 361760 w 995267"/>
                <a:gd name="connsiteY200" fmla="*/ 595503 h 929163"/>
                <a:gd name="connsiteX201" fmla="*/ 352235 w 995267"/>
                <a:gd name="connsiteY201" fmla="*/ 586264 h 929163"/>
                <a:gd name="connsiteX202" fmla="*/ 341852 w 995267"/>
                <a:gd name="connsiteY202" fmla="*/ 588359 h 929163"/>
                <a:gd name="connsiteX203" fmla="*/ 337090 w 995267"/>
                <a:gd name="connsiteY203" fmla="*/ 589407 h 929163"/>
                <a:gd name="connsiteX204" fmla="*/ 330898 w 995267"/>
                <a:gd name="connsiteY204" fmla="*/ 576263 h 929163"/>
                <a:gd name="connsiteX205" fmla="*/ 328517 w 995267"/>
                <a:gd name="connsiteY205" fmla="*/ 557213 h 929163"/>
                <a:gd name="connsiteX206" fmla="*/ 308800 w 995267"/>
                <a:gd name="connsiteY206" fmla="*/ 532448 h 929163"/>
                <a:gd name="connsiteX207" fmla="*/ 303848 w 995267"/>
                <a:gd name="connsiteY207" fmla="*/ 528447 h 929163"/>
                <a:gd name="connsiteX208" fmla="*/ 297942 w 995267"/>
                <a:gd name="connsiteY208" fmla="*/ 526256 h 929163"/>
                <a:gd name="connsiteX209" fmla="*/ 282988 w 995267"/>
                <a:gd name="connsiteY209" fmla="*/ 531781 h 929163"/>
                <a:gd name="connsiteX210" fmla="*/ 255746 w 995267"/>
                <a:gd name="connsiteY210" fmla="*/ 550069 h 929163"/>
                <a:gd name="connsiteX211" fmla="*/ 239554 w 995267"/>
                <a:gd name="connsiteY211" fmla="*/ 560165 h 929163"/>
                <a:gd name="connsiteX212" fmla="*/ 231172 w 995267"/>
                <a:gd name="connsiteY212" fmla="*/ 562261 h 929163"/>
                <a:gd name="connsiteX213" fmla="*/ 212598 w 995267"/>
                <a:gd name="connsiteY213" fmla="*/ 540639 h 929163"/>
                <a:gd name="connsiteX214" fmla="*/ 207550 w 995267"/>
                <a:gd name="connsiteY214" fmla="*/ 536734 h 929163"/>
                <a:gd name="connsiteX215" fmla="*/ 203835 w 995267"/>
                <a:gd name="connsiteY215" fmla="*/ 536162 h 929163"/>
                <a:gd name="connsiteX216" fmla="*/ 195548 w 995267"/>
                <a:gd name="connsiteY216" fmla="*/ 537496 h 929163"/>
                <a:gd name="connsiteX217" fmla="*/ 191357 w 995267"/>
                <a:gd name="connsiteY217" fmla="*/ 538353 h 929163"/>
                <a:gd name="connsiteX218" fmla="*/ 187166 w 995267"/>
                <a:gd name="connsiteY218" fmla="*/ 538734 h 929163"/>
                <a:gd name="connsiteX219" fmla="*/ 170021 w 995267"/>
                <a:gd name="connsiteY219" fmla="*/ 531114 h 929163"/>
                <a:gd name="connsiteX220" fmla="*/ 166211 w 995267"/>
                <a:gd name="connsiteY220" fmla="*/ 512636 h 929163"/>
                <a:gd name="connsiteX221" fmla="*/ 184975 w 995267"/>
                <a:gd name="connsiteY221" fmla="*/ 483870 h 929163"/>
                <a:gd name="connsiteX222" fmla="*/ 205645 w 995267"/>
                <a:gd name="connsiteY222" fmla="*/ 465773 h 929163"/>
                <a:gd name="connsiteX223" fmla="*/ 200311 w 995267"/>
                <a:gd name="connsiteY223" fmla="*/ 453390 h 929163"/>
                <a:gd name="connsiteX224" fmla="*/ 201263 w 995267"/>
                <a:gd name="connsiteY224" fmla="*/ 450437 h 929163"/>
                <a:gd name="connsiteX225" fmla="*/ 209836 w 995267"/>
                <a:gd name="connsiteY225" fmla="*/ 440150 h 929163"/>
                <a:gd name="connsiteX226" fmla="*/ 225552 w 995267"/>
                <a:gd name="connsiteY226" fmla="*/ 415290 h 929163"/>
                <a:gd name="connsiteX227" fmla="*/ 227076 w 995267"/>
                <a:gd name="connsiteY227" fmla="*/ 405956 h 929163"/>
                <a:gd name="connsiteX228" fmla="*/ 225362 w 995267"/>
                <a:gd name="connsiteY228" fmla="*/ 397764 h 929163"/>
                <a:gd name="connsiteX229" fmla="*/ 217837 w 995267"/>
                <a:gd name="connsiteY229" fmla="*/ 394907 h 929163"/>
                <a:gd name="connsiteX230" fmla="*/ 209645 w 995267"/>
                <a:gd name="connsiteY230" fmla="*/ 392525 h 929163"/>
                <a:gd name="connsiteX231" fmla="*/ 189738 w 995267"/>
                <a:gd name="connsiteY231" fmla="*/ 397764 h 929163"/>
                <a:gd name="connsiteX232" fmla="*/ 176213 w 995267"/>
                <a:gd name="connsiteY232" fmla="*/ 394716 h 929163"/>
                <a:gd name="connsiteX233" fmla="*/ 161068 w 995267"/>
                <a:gd name="connsiteY233" fmla="*/ 383191 h 929163"/>
                <a:gd name="connsiteX234" fmla="*/ 148781 w 995267"/>
                <a:gd name="connsiteY234" fmla="*/ 374047 h 929163"/>
                <a:gd name="connsiteX235" fmla="*/ 140208 w 995267"/>
                <a:gd name="connsiteY235" fmla="*/ 358997 h 929163"/>
                <a:gd name="connsiteX236" fmla="*/ 141446 w 995267"/>
                <a:gd name="connsiteY236" fmla="*/ 352330 h 929163"/>
                <a:gd name="connsiteX237" fmla="*/ 140970 w 995267"/>
                <a:gd name="connsiteY237" fmla="*/ 348139 h 929163"/>
                <a:gd name="connsiteX238" fmla="*/ 128302 w 995267"/>
                <a:gd name="connsiteY238" fmla="*/ 344996 h 929163"/>
                <a:gd name="connsiteX239" fmla="*/ 122873 w 995267"/>
                <a:gd name="connsiteY239" fmla="*/ 345186 h 929163"/>
                <a:gd name="connsiteX240" fmla="*/ 119539 w 995267"/>
                <a:gd name="connsiteY240" fmla="*/ 345472 h 929163"/>
                <a:gd name="connsiteX241" fmla="*/ 110109 w 995267"/>
                <a:gd name="connsiteY241" fmla="*/ 342329 h 929163"/>
                <a:gd name="connsiteX242" fmla="*/ 98489 w 995267"/>
                <a:gd name="connsiteY242" fmla="*/ 345472 h 929163"/>
                <a:gd name="connsiteX243" fmla="*/ 84582 w 995267"/>
                <a:gd name="connsiteY243" fmla="*/ 342519 h 929163"/>
                <a:gd name="connsiteX244" fmla="*/ 72485 w 995267"/>
                <a:gd name="connsiteY244" fmla="*/ 344710 h 929163"/>
                <a:gd name="connsiteX245" fmla="*/ 62675 w 995267"/>
                <a:gd name="connsiteY245" fmla="*/ 339947 h 929163"/>
                <a:gd name="connsiteX246" fmla="*/ 55721 w 995267"/>
                <a:gd name="connsiteY246" fmla="*/ 334709 h 929163"/>
                <a:gd name="connsiteX247" fmla="*/ 49340 w 995267"/>
                <a:gd name="connsiteY247" fmla="*/ 329470 h 929163"/>
                <a:gd name="connsiteX248" fmla="*/ 41529 w 995267"/>
                <a:gd name="connsiteY248" fmla="*/ 326231 h 929163"/>
                <a:gd name="connsiteX249" fmla="*/ 29337 w 995267"/>
                <a:gd name="connsiteY249" fmla="*/ 318325 h 929163"/>
                <a:gd name="connsiteX250" fmla="*/ 12097 w 995267"/>
                <a:gd name="connsiteY250" fmla="*/ 308229 h 929163"/>
                <a:gd name="connsiteX251" fmla="*/ 286 w 995267"/>
                <a:gd name="connsiteY251" fmla="*/ 295370 h 929163"/>
                <a:gd name="connsiteX252" fmla="*/ 0 w 995267"/>
                <a:gd name="connsiteY252" fmla="*/ 290798 h 929163"/>
                <a:gd name="connsiteX253" fmla="*/ 18669 w 995267"/>
                <a:gd name="connsiteY253" fmla="*/ 266700 h 929163"/>
                <a:gd name="connsiteX254" fmla="*/ 38100 w 995267"/>
                <a:gd name="connsiteY254" fmla="*/ 235934 h 929163"/>
                <a:gd name="connsiteX255" fmla="*/ 52388 w 995267"/>
                <a:gd name="connsiteY255" fmla="*/ 227267 h 929163"/>
                <a:gd name="connsiteX256" fmla="*/ 58007 w 995267"/>
                <a:gd name="connsiteY256" fmla="*/ 228314 h 929163"/>
                <a:gd name="connsiteX257" fmla="*/ 66199 w 995267"/>
                <a:gd name="connsiteY257" fmla="*/ 233267 h 929163"/>
                <a:gd name="connsiteX258" fmla="*/ 82772 w 995267"/>
                <a:gd name="connsiteY258" fmla="*/ 247745 h 929163"/>
                <a:gd name="connsiteX259" fmla="*/ 99250 w 995267"/>
                <a:gd name="connsiteY259" fmla="*/ 253556 h 929163"/>
                <a:gd name="connsiteX260" fmla="*/ 103727 w 995267"/>
                <a:gd name="connsiteY260" fmla="*/ 254508 h 929163"/>
                <a:gd name="connsiteX261" fmla="*/ 116491 w 995267"/>
                <a:gd name="connsiteY261" fmla="*/ 250984 h 929163"/>
                <a:gd name="connsiteX262" fmla="*/ 132779 w 995267"/>
                <a:gd name="connsiteY262" fmla="*/ 245269 h 929163"/>
                <a:gd name="connsiteX263" fmla="*/ 150686 w 995267"/>
                <a:gd name="connsiteY263" fmla="*/ 231362 h 929163"/>
                <a:gd name="connsiteX264" fmla="*/ 167354 w 995267"/>
                <a:gd name="connsiteY264" fmla="*/ 227933 h 929163"/>
                <a:gd name="connsiteX265" fmla="*/ 175165 w 995267"/>
                <a:gd name="connsiteY265" fmla="*/ 230696 h 929163"/>
                <a:gd name="connsiteX266" fmla="*/ 181070 w 995267"/>
                <a:gd name="connsiteY266" fmla="*/ 230315 h 929163"/>
                <a:gd name="connsiteX267" fmla="*/ 185356 w 995267"/>
                <a:gd name="connsiteY267" fmla="*/ 230029 h 929163"/>
                <a:gd name="connsiteX268" fmla="*/ 201930 w 995267"/>
                <a:gd name="connsiteY268" fmla="*/ 232124 h 929163"/>
                <a:gd name="connsiteX269" fmla="*/ 209169 w 995267"/>
                <a:gd name="connsiteY269" fmla="*/ 230124 h 929163"/>
                <a:gd name="connsiteX270" fmla="*/ 220599 w 995267"/>
                <a:gd name="connsiteY270" fmla="*/ 226886 h 929163"/>
                <a:gd name="connsiteX271" fmla="*/ 239935 w 995267"/>
                <a:gd name="connsiteY271" fmla="*/ 211265 h 929163"/>
                <a:gd name="connsiteX272" fmla="*/ 241078 w 995267"/>
                <a:gd name="connsiteY272" fmla="*/ 206407 h 929163"/>
                <a:gd name="connsiteX273" fmla="*/ 240983 w 995267"/>
                <a:gd name="connsiteY273" fmla="*/ 198692 h 929163"/>
                <a:gd name="connsiteX274" fmla="*/ 241554 w 995267"/>
                <a:gd name="connsiteY274" fmla="*/ 192596 h 929163"/>
                <a:gd name="connsiteX275" fmla="*/ 239459 w 995267"/>
                <a:gd name="connsiteY275" fmla="*/ 187738 h 929163"/>
                <a:gd name="connsiteX276" fmla="*/ 238982 w 995267"/>
                <a:gd name="connsiteY276" fmla="*/ 182023 h 929163"/>
                <a:gd name="connsiteX277" fmla="*/ 246602 w 995267"/>
                <a:gd name="connsiteY277" fmla="*/ 167735 h 929163"/>
                <a:gd name="connsiteX278" fmla="*/ 264700 w 995267"/>
                <a:gd name="connsiteY278" fmla="*/ 157639 h 929163"/>
                <a:gd name="connsiteX279" fmla="*/ 281273 w 995267"/>
                <a:gd name="connsiteY279" fmla="*/ 143923 h 929163"/>
                <a:gd name="connsiteX280" fmla="*/ 289465 w 995267"/>
                <a:gd name="connsiteY280" fmla="*/ 120301 h 929163"/>
                <a:gd name="connsiteX281" fmla="*/ 292798 w 995267"/>
                <a:gd name="connsiteY281" fmla="*/ 107632 h 929163"/>
                <a:gd name="connsiteX282" fmla="*/ 293370 w 995267"/>
                <a:gd name="connsiteY282" fmla="*/ 96679 h 929163"/>
                <a:gd name="connsiteX283" fmla="*/ 293370 w 995267"/>
                <a:gd name="connsiteY283" fmla="*/ 72485 h 929163"/>
                <a:gd name="connsiteX284" fmla="*/ 298514 w 995267"/>
                <a:gd name="connsiteY284" fmla="*/ 52864 h 929163"/>
                <a:gd name="connsiteX285" fmla="*/ 316421 w 995267"/>
                <a:gd name="connsiteY285" fmla="*/ 41148 h 929163"/>
                <a:gd name="connsiteX286" fmla="*/ 322898 w 995267"/>
                <a:gd name="connsiteY286" fmla="*/ 28003 h 929163"/>
                <a:gd name="connsiteX287" fmla="*/ 322993 w 995267"/>
                <a:gd name="connsiteY287" fmla="*/ 24860 h 929163"/>
                <a:gd name="connsiteX288" fmla="*/ 320897 w 995267"/>
                <a:gd name="connsiteY288" fmla="*/ 10477 h 929163"/>
                <a:gd name="connsiteX289" fmla="*/ 323564 w 995267"/>
                <a:gd name="connsiteY289" fmla="*/ 0 h 92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995267" h="929163">
                  <a:moveTo>
                    <a:pt x="323564" y="191"/>
                  </a:moveTo>
                  <a:lnTo>
                    <a:pt x="330041" y="191"/>
                  </a:lnTo>
                  <a:cubicBezTo>
                    <a:pt x="329565" y="1715"/>
                    <a:pt x="329279" y="3239"/>
                    <a:pt x="329279" y="4763"/>
                  </a:cubicBezTo>
                  <a:cubicBezTo>
                    <a:pt x="328994" y="10096"/>
                    <a:pt x="330994" y="15145"/>
                    <a:pt x="333375" y="21241"/>
                  </a:cubicBezTo>
                  <a:cubicBezTo>
                    <a:pt x="334042" y="22955"/>
                    <a:pt x="334137" y="24765"/>
                    <a:pt x="334994" y="26479"/>
                  </a:cubicBezTo>
                  <a:cubicBezTo>
                    <a:pt x="335661" y="27813"/>
                    <a:pt x="337757" y="28194"/>
                    <a:pt x="338423" y="29432"/>
                  </a:cubicBezTo>
                  <a:cubicBezTo>
                    <a:pt x="340519" y="33433"/>
                    <a:pt x="338804" y="35623"/>
                    <a:pt x="342424" y="39433"/>
                  </a:cubicBezTo>
                  <a:cubicBezTo>
                    <a:pt x="346043" y="42672"/>
                    <a:pt x="349091" y="43910"/>
                    <a:pt x="352330" y="44387"/>
                  </a:cubicBezTo>
                  <a:cubicBezTo>
                    <a:pt x="354235" y="44672"/>
                    <a:pt x="356235" y="44768"/>
                    <a:pt x="358235" y="44768"/>
                  </a:cubicBezTo>
                  <a:cubicBezTo>
                    <a:pt x="361188" y="44768"/>
                    <a:pt x="364236" y="44577"/>
                    <a:pt x="367379" y="44577"/>
                  </a:cubicBezTo>
                  <a:cubicBezTo>
                    <a:pt x="374618" y="44196"/>
                    <a:pt x="379000" y="43720"/>
                    <a:pt x="383096" y="43624"/>
                  </a:cubicBezTo>
                  <a:cubicBezTo>
                    <a:pt x="387096" y="43624"/>
                    <a:pt x="389096" y="43815"/>
                    <a:pt x="390906" y="44196"/>
                  </a:cubicBezTo>
                  <a:cubicBezTo>
                    <a:pt x="396240" y="46577"/>
                    <a:pt x="398907" y="50864"/>
                    <a:pt x="398812" y="53626"/>
                  </a:cubicBezTo>
                  <a:cubicBezTo>
                    <a:pt x="398526" y="57531"/>
                    <a:pt x="396431" y="58674"/>
                    <a:pt x="396335" y="60484"/>
                  </a:cubicBezTo>
                  <a:cubicBezTo>
                    <a:pt x="396335" y="61436"/>
                    <a:pt x="396716" y="62484"/>
                    <a:pt x="398336" y="64294"/>
                  </a:cubicBezTo>
                  <a:cubicBezTo>
                    <a:pt x="402431" y="68770"/>
                    <a:pt x="413766" y="71533"/>
                    <a:pt x="419290" y="72866"/>
                  </a:cubicBezTo>
                  <a:cubicBezTo>
                    <a:pt x="426911" y="74676"/>
                    <a:pt x="435292" y="76009"/>
                    <a:pt x="437198" y="85153"/>
                  </a:cubicBezTo>
                  <a:cubicBezTo>
                    <a:pt x="437483" y="86677"/>
                    <a:pt x="437579" y="88106"/>
                    <a:pt x="437483" y="89630"/>
                  </a:cubicBezTo>
                  <a:cubicBezTo>
                    <a:pt x="437198" y="96012"/>
                    <a:pt x="433959" y="101918"/>
                    <a:pt x="433578" y="108014"/>
                  </a:cubicBezTo>
                  <a:cubicBezTo>
                    <a:pt x="433578" y="109442"/>
                    <a:pt x="433578" y="110871"/>
                    <a:pt x="433864" y="112300"/>
                  </a:cubicBezTo>
                  <a:cubicBezTo>
                    <a:pt x="438912" y="112776"/>
                    <a:pt x="443484" y="115157"/>
                    <a:pt x="448437" y="115157"/>
                  </a:cubicBezTo>
                  <a:cubicBezTo>
                    <a:pt x="462629" y="112967"/>
                    <a:pt x="462629" y="115157"/>
                    <a:pt x="465201" y="115443"/>
                  </a:cubicBezTo>
                  <a:cubicBezTo>
                    <a:pt x="468630" y="115348"/>
                    <a:pt x="469868" y="114681"/>
                    <a:pt x="471011" y="114109"/>
                  </a:cubicBezTo>
                  <a:cubicBezTo>
                    <a:pt x="476440" y="112586"/>
                    <a:pt x="477488" y="112776"/>
                    <a:pt x="478631" y="113252"/>
                  </a:cubicBezTo>
                  <a:cubicBezTo>
                    <a:pt x="483394" y="114967"/>
                    <a:pt x="486346" y="119158"/>
                    <a:pt x="489490" y="122587"/>
                  </a:cubicBezTo>
                  <a:cubicBezTo>
                    <a:pt x="493300" y="126778"/>
                    <a:pt x="493776" y="128302"/>
                    <a:pt x="493586" y="133826"/>
                  </a:cubicBezTo>
                  <a:cubicBezTo>
                    <a:pt x="493395" y="137160"/>
                    <a:pt x="493109" y="139160"/>
                    <a:pt x="493014" y="141065"/>
                  </a:cubicBezTo>
                  <a:cubicBezTo>
                    <a:pt x="492823" y="144685"/>
                    <a:pt x="493490" y="147828"/>
                    <a:pt x="497491" y="150114"/>
                  </a:cubicBezTo>
                  <a:cubicBezTo>
                    <a:pt x="501015" y="152305"/>
                    <a:pt x="505396" y="152686"/>
                    <a:pt x="509207" y="153924"/>
                  </a:cubicBezTo>
                  <a:cubicBezTo>
                    <a:pt x="514064" y="155543"/>
                    <a:pt x="519208" y="159163"/>
                    <a:pt x="524256" y="159925"/>
                  </a:cubicBezTo>
                  <a:cubicBezTo>
                    <a:pt x="545116" y="159448"/>
                    <a:pt x="557117" y="151352"/>
                    <a:pt x="567690" y="143732"/>
                  </a:cubicBezTo>
                  <a:cubicBezTo>
                    <a:pt x="568643" y="143066"/>
                    <a:pt x="569690" y="142303"/>
                    <a:pt x="570643" y="141637"/>
                  </a:cubicBezTo>
                  <a:cubicBezTo>
                    <a:pt x="571690" y="140875"/>
                    <a:pt x="572643" y="140208"/>
                    <a:pt x="573596" y="139446"/>
                  </a:cubicBezTo>
                  <a:cubicBezTo>
                    <a:pt x="577120" y="136969"/>
                    <a:pt x="580549" y="135826"/>
                    <a:pt x="583787" y="135636"/>
                  </a:cubicBezTo>
                  <a:cubicBezTo>
                    <a:pt x="596075" y="137065"/>
                    <a:pt x="603980" y="146875"/>
                    <a:pt x="607505" y="156400"/>
                  </a:cubicBezTo>
                  <a:cubicBezTo>
                    <a:pt x="609029" y="161258"/>
                    <a:pt x="609314" y="163735"/>
                    <a:pt x="609219" y="166021"/>
                  </a:cubicBezTo>
                  <a:cubicBezTo>
                    <a:pt x="608838" y="171736"/>
                    <a:pt x="605600" y="175927"/>
                    <a:pt x="601123" y="181261"/>
                  </a:cubicBezTo>
                  <a:cubicBezTo>
                    <a:pt x="594836" y="188786"/>
                    <a:pt x="591503" y="197834"/>
                    <a:pt x="584168" y="204978"/>
                  </a:cubicBezTo>
                  <a:cubicBezTo>
                    <a:pt x="581025" y="208026"/>
                    <a:pt x="576929" y="210407"/>
                    <a:pt x="574358" y="214027"/>
                  </a:cubicBezTo>
                  <a:cubicBezTo>
                    <a:pt x="573119" y="215741"/>
                    <a:pt x="569405" y="220313"/>
                    <a:pt x="569024" y="222409"/>
                  </a:cubicBezTo>
                  <a:cubicBezTo>
                    <a:pt x="571690" y="230315"/>
                    <a:pt x="574929" y="231648"/>
                    <a:pt x="578453" y="232315"/>
                  </a:cubicBezTo>
                  <a:cubicBezTo>
                    <a:pt x="582073" y="232981"/>
                    <a:pt x="585978" y="233077"/>
                    <a:pt x="588836" y="233077"/>
                  </a:cubicBezTo>
                  <a:cubicBezTo>
                    <a:pt x="594932" y="233077"/>
                    <a:pt x="600075" y="232696"/>
                    <a:pt x="605123" y="232410"/>
                  </a:cubicBezTo>
                  <a:cubicBezTo>
                    <a:pt x="607600" y="232315"/>
                    <a:pt x="610172" y="232124"/>
                    <a:pt x="612553" y="232124"/>
                  </a:cubicBezTo>
                  <a:cubicBezTo>
                    <a:pt x="615887" y="232124"/>
                    <a:pt x="617601" y="232124"/>
                    <a:pt x="619411" y="232315"/>
                  </a:cubicBezTo>
                  <a:cubicBezTo>
                    <a:pt x="621697" y="232505"/>
                    <a:pt x="623602" y="233267"/>
                    <a:pt x="625888" y="233267"/>
                  </a:cubicBezTo>
                  <a:cubicBezTo>
                    <a:pt x="629793" y="232791"/>
                    <a:pt x="631603" y="231362"/>
                    <a:pt x="633317" y="231077"/>
                  </a:cubicBezTo>
                  <a:cubicBezTo>
                    <a:pt x="638270" y="230029"/>
                    <a:pt x="641414" y="230600"/>
                    <a:pt x="646081" y="227933"/>
                  </a:cubicBezTo>
                  <a:cubicBezTo>
                    <a:pt x="654368" y="223361"/>
                    <a:pt x="657701" y="221837"/>
                    <a:pt x="660559" y="221456"/>
                  </a:cubicBezTo>
                  <a:cubicBezTo>
                    <a:pt x="665798" y="221932"/>
                    <a:pt x="667512" y="224219"/>
                    <a:pt x="667226" y="229838"/>
                  </a:cubicBezTo>
                  <a:cubicBezTo>
                    <a:pt x="666750" y="239459"/>
                    <a:pt x="668274" y="244983"/>
                    <a:pt x="670941" y="252031"/>
                  </a:cubicBezTo>
                  <a:cubicBezTo>
                    <a:pt x="676942" y="267367"/>
                    <a:pt x="684943" y="281654"/>
                    <a:pt x="698468" y="291370"/>
                  </a:cubicBezTo>
                  <a:cubicBezTo>
                    <a:pt x="703040" y="294608"/>
                    <a:pt x="706850" y="297085"/>
                    <a:pt x="711994" y="299180"/>
                  </a:cubicBezTo>
                  <a:cubicBezTo>
                    <a:pt x="716280" y="300895"/>
                    <a:pt x="721043" y="301942"/>
                    <a:pt x="725234" y="303752"/>
                  </a:cubicBezTo>
                  <a:cubicBezTo>
                    <a:pt x="728567" y="305371"/>
                    <a:pt x="731996" y="306705"/>
                    <a:pt x="735520" y="308419"/>
                  </a:cubicBezTo>
                  <a:cubicBezTo>
                    <a:pt x="740569" y="310610"/>
                    <a:pt x="740664" y="311182"/>
                    <a:pt x="742760" y="316230"/>
                  </a:cubicBezTo>
                  <a:cubicBezTo>
                    <a:pt x="739235" y="319088"/>
                    <a:pt x="731139" y="324803"/>
                    <a:pt x="729520" y="328898"/>
                  </a:cubicBezTo>
                  <a:cubicBezTo>
                    <a:pt x="731139" y="337375"/>
                    <a:pt x="735711" y="339281"/>
                    <a:pt x="739426" y="339852"/>
                  </a:cubicBezTo>
                  <a:cubicBezTo>
                    <a:pt x="742950" y="339852"/>
                    <a:pt x="748474" y="337375"/>
                    <a:pt x="750284" y="336613"/>
                  </a:cubicBezTo>
                  <a:cubicBezTo>
                    <a:pt x="753237" y="335471"/>
                    <a:pt x="756666" y="332708"/>
                    <a:pt x="759238" y="330613"/>
                  </a:cubicBezTo>
                  <a:cubicBezTo>
                    <a:pt x="764381" y="326422"/>
                    <a:pt x="769239" y="323755"/>
                    <a:pt x="774382" y="319469"/>
                  </a:cubicBezTo>
                  <a:cubicBezTo>
                    <a:pt x="785908" y="309563"/>
                    <a:pt x="797433" y="296704"/>
                    <a:pt x="812197" y="293561"/>
                  </a:cubicBezTo>
                  <a:cubicBezTo>
                    <a:pt x="814102" y="293180"/>
                    <a:pt x="816197" y="292894"/>
                    <a:pt x="818388" y="292703"/>
                  </a:cubicBezTo>
                  <a:cubicBezTo>
                    <a:pt x="821817" y="292703"/>
                    <a:pt x="823055" y="292703"/>
                    <a:pt x="824294" y="292894"/>
                  </a:cubicBezTo>
                  <a:cubicBezTo>
                    <a:pt x="826103" y="293084"/>
                    <a:pt x="827913" y="293465"/>
                    <a:pt x="829532" y="294132"/>
                  </a:cubicBezTo>
                  <a:cubicBezTo>
                    <a:pt x="831152" y="294799"/>
                    <a:pt x="832580" y="295561"/>
                    <a:pt x="833819" y="296609"/>
                  </a:cubicBezTo>
                  <a:cubicBezTo>
                    <a:pt x="837819" y="300133"/>
                    <a:pt x="840962" y="306419"/>
                    <a:pt x="846773" y="306896"/>
                  </a:cubicBezTo>
                  <a:cubicBezTo>
                    <a:pt x="849725" y="310515"/>
                    <a:pt x="851440" y="314706"/>
                    <a:pt x="852678" y="318897"/>
                  </a:cubicBezTo>
                  <a:cubicBezTo>
                    <a:pt x="854107" y="323374"/>
                    <a:pt x="855726" y="328708"/>
                    <a:pt x="856488" y="333851"/>
                  </a:cubicBezTo>
                  <a:cubicBezTo>
                    <a:pt x="856964" y="336994"/>
                    <a:pt x="856202" y="339852"/>
                    <a:pt x="856964" y="342995"/>
                  </a:cubicBezTo>
                  <a:cubicBezTo>
                    <a:pt x="857536" y="345948"/>
                    <a:pt x="859155" y="347472"/>
                    <a:pt x="858774" y="350901"/>
                  </a:cubicBezTo>
                  <a:cubicBezTo>
                    <a:pt x="858584" y="353187"/>
                    <a:pt x="857726" y="355187"/>
                    <a:pt x="856583" y="356997"/>
                  </a:cubicBezTo>
                  <a:cubicBezTo>
                    <a:pt x="851345" y="358331"/>
                    <a:pt x="846106" y="359569"/>
                    <a:pt x="841439" y="363284"/>
                  </a:cubicBezTo>
                  <a:cubicBezTo>
                    <a:pt x="838581" y="365569"/>
                    <a:pt x="835438" y="369284"/>
                    <a:pt x="834295" y="372332"/>
                  </a:cubicBezTo>
                  <a:cubicBezTo>
                    <a:pt x="832676" y="377381"/>
                    <a:pt x="834390" y="382810"/>
                    <a:pt x="831818" y="387477"/>
                  </a:cubicBezTo>
                  <a:cubicBezTo>
                    <a:pt x="828675" y="393097"/>
                    <a:pt x="823436" y="393668"/>
                    <a:pt x="818102" y="395669"/>
                  </a:cubicBezTo>
                  <a:cubicBezTo>
                    <a:pt x="812959" y="397573"/>
                    <a:pt x="808673" y="400145"/>
                    <a:pt x="804101" y="402812"/>
                  </a:cubicBezTo>
                  <a:cubicBezTo>
                    <a:pt x="800672" y="404908"/>
                    <a:pt x="797624" y="406241"/>
                    <a:pt x="794861" y="409670"/>
                  </a:cubicBezTo>
                  <a:cubicBezTo>
                    <a:pt x="792099" y="413099"/>
                    <a:pt x="791337" y="417005"/>
                    <a:pt x="789527" y="420719"/>
                  </a:cubicBezTo>
                  <a:cubicBezTo>
                    <a:pt x="792575" y="422624"/>
                    <a:pt x="792004" y="428149"/>
                    <a:pt x="794671" y="431292"/>
                  </a:cubicBezTo>
                  <a:cubicBezTo>
                    <a:pt x="797052" y="434150"/>
                    <a:pt x="800100" y="437769"/>
                    <a:pt x="803053" y="439865"/>
                  </a:cubicBezTo>
                  <a:cubicBezTo>
                    <a:pt x="812387" y="446151"/>
                    <a:pt x="823055" y="443008"/>
                    <a:pt x="829532" y="453581"/>
                  </a:cubicBezTo>
                  <a:cubicBezTo>
                    <a:pt x="833533" y="460248"/>
                    <a:pt x="836771" y="466439"/>
                    <a:pt x="844772" y="466439"/>
                  </a:cubicBezTo>
                  <a:cubicBezTo>
                    <a:pt x="846201" y="466439"/>
                    <a:pt x="847725" y="466249"/>
                    <a:pt x="849535" y="465773"/>
                  </a:cubicBezTo>
                  <a:cubicBezTo>
                    <a:pt x="858679" y="463486"/>
                    <a:pt x="863441" y="455962"/>
                    <a:pt x="870680" y="450818"/>
                  </a:cubicBezTo>
                  <a:cubicBezTo>
                    <a:pt x="874014" y="448532"/>
                    <a:pt x="879157" y="447199"/>
                    <a:pt x="884111" y="447199"/>
                  </a:cubicBezTo>
                  <a:cubicBezTo>
                    <a:pt x="889445" y="447199"/>
                    <a:pt x="894778" y="448628"/>
                    <a:pt x="897731" y="451675"/>
                  </a:cubicBezTo>
                  <a:cubicBezTo>
                    <a:pt x="899636" y="453581"/>
                    <a:pt x="899065" y="456629"/>
                    <a:pt x="900779" y="458724"/>
                  </a:cubicBezTo>
                  <a:cubicBezTo>
                    <a:pt x="902399" y="460724"/>
                    <a:pt x="905161" y="461296"/>
                    <a:pt x="906875" y="463106"/>
                  </a:cubicBezTo>
                  <a:cubicBezTo>
                    <a:pt x="909542" y="466058"/>
                    <a:pt x="908590" y="467678"/>
                    <a:pt x="909066" y="471107"/>
                  </a:cubicBezTo>
                  <a:cubicBezTo>
                    <a:pt x="909352" y="474155"/>
                    <a:pt x="910590" y="475298"/>
                    <a:pt x="911257" y="477869"/>
                  </a:cubicBezTo>
                  <a:cubicBezTo>
                    <a:pt x="912209" y="481965"/>
                    <a:pt x="912019" y="483680"/>
                    <a:pt x="913448" y="483680"/>
                  </a:cubicBezTo>
                  <a:cubicBezTo>
                    <a:pt x="914305" y="483680"/>
                    <a:pt x="915734" y="483013"/>
                    <a:pt x="918305" y="481870"/>
                  </a:cubicBezTo>
                  <a:cubicBezTo>
                    <a:pt x="921830" y="480250"/>
                    <a:pt x="926402" y="477012"/>
                    <a:pt x="930021" y="476155"/>
                  </a:cubicBezTo>
                  <a:cubicBezTo>
                    <a:pt x="940308" y="475964"/>
                    <a:pt x="941451" y="474345"/>
                    <a:pt x="943547" y="473678"/>
                  </a:cubicBezTo>
                  <a:cubicBezTo>
                    <a:pt x="946118" y="472726"/>
                    <a:pt x="947261" y="473392"/>
                    <a:pt x="949738" y="471773"/>
                  </a:cubicBezTo>
                  <a:cubicBezTo>
                    <a:pt x="951262" y="470821"/>
                    <a:pt x="953357" y="468535"/>
                    <a:pt x="954500" y="467106"/>
                  </a:cubicBezTo>
                  <a:cubicBezTo>
                    <a:pt x="957358" y="463677"/>
                    <a:pt x="958977" y="457771"/>
                    <a:pt x="964216" y="456533"/>
                  </a:cubicBezTo>
                  <a:cubicBezTo>
                    <a:pt x="966216" y="456438"/>
                    <a:pt x="967359" y="456724"/>
                    <a:pt x="968502" y="457105"/>
                  </a:cubicBezTo>
                  <a:cubicBezTo>
                    <a:pt x="958310" y="457486"/>
                    <a:pt x="965645" y="472916"/>
                    <a:pt x="968311" y="478250"/>
                  </a:cubicBezTo>
                  <a:cubicBezTo>
                    <a:pt x="972788" y="486346"/>
                    <a:pt x="977265" y="492728"/>
                    <a:pt x="976979" y="500920"/>
                  </a:cubicBezTo>
                  <a:cubicBezTo>
                    <a:pt x="975551" y="514636"/>
                    <a:pt x="965359" y="518350"/>
                    <a:pt x="954786" y="521589"/>
                  </a:cubicBezTo>
                  <a:cubicBezTo>
                    <a:pt x="944975" y="524447"/>
                    <a:pt x="937355" y="529304"/>
                    <a:pt x="930783" y="537305"/>
                  </a:cubicBezTo>
                  <a:cubicBezTo>
                    <a:pt x="928497" y="540068"/>
                    <a:pt x="927735" y="542734"/>
                    <a:pt x="927640" y="545306"/>
                  </a:cubicBezTo>
                  <a:cubicBezTo>
                    <a:pt x="927449" y="550069"/>
                    <a:pt x="929545" y="554831"/>
                    <a:pt x="929259" y="560546"/>
                  </a:cubicBezTo>
                  <a:cubicBezTo>
                    <a:pt x="928021" y="569881"/>
                    <a:pt x="919639" y="572548"/>
                    <a:pt x="918210" y="579025"/>
                  </a:cubicBezTo>
                  <a:cubicBezTo>
                    <a:pt x="917543" y="587693"/>
                    <a:pt x="921544" y="596551"/>
                    <a:pt x="924687" y="601980"/>
                  </a:cubicBezTo>
                  <a:cubicBezTo>
                    <a:pt x="928402" y="608552"/>
                    <a:pt x="933831" y="610648"/>
                    <a:pt x="939356" y="615601"/>
                  </a:cubicBezTo>
                  <a:cubicBezTo>
                    <a:pt x="945356" y="620840"/>
                    <a:pt x="948214" y="632936"/>
                    <a:pt x="949643" y="639794"/>
                  </a:cubicBezTo>
                  <a:cubicBezTo>
                    <a:pt x="949928" y="641318"/>
                    <a:pt x="950024" y="642747"/>
                    <a:pt x="950024" y="644176"/>
                  </a:cubicBezTo>
                  <a:cubicBezTo>
                    <a:pt x="949643" y="651796"/>
                    <a:pt x="944309" y="657987"/>
                    <a:pt x="939927" y="664178"/>
                  </a:cubicBezTo>
                  <a:cubicBezTo>
                    <a:pt x="933545" y="673036"/>
                    <a:pt x="927068" y="677132"/>
                    <a:pt x="926306" y="688277"/>
                  </a:cubicBezTo>
                  <a:cubicBezTo>
                    <a:pt x="925830" y="697325"/>
                    <a:pt x="928878" y="703231"/>
                    <a:pt x="931259" y="711232"/>
                  </a:cubicBezTo>
                  <a:cubicBezTo>
                    <a:pt x="933640" y="719233"/>
                    <a:pt x="931545" y="728567"/>
                    <a:pt x="932688" y="737426"/>
                  </a:cubicBezTo>
                  <a:cubicBezTo>
                    <a:pt x="932783" y="738473"/>
                    <a:pt x="934974" y="739045"/>
                    <a:pt x="934879" y="740664"/>
                  </a:cubicBezTo>
                  <a:cubicBezTo>
                    <a:pt x="934784" y="743331"/>
                    <a:pt x="931545" y="743236"/>
                    <a:pt x="931450" y="745903"/>
                  </a:cubicBezTo>
                  <a:cubicBezTo>
                    <a:pt x="931355" y="748284"/>
                    <a:pt x="933736" y="748094"/>
                    <a:pt x="933926" y="749999"/>
                  </a:cubicBezTo>
                  <a:cubicBezTo>
                    <a:pt x="934403" y="764953"/>
                    <a:pt x="943070" y="769049"/>
                    <a:pt x="948309" y="775240"/>
                  </a:cubicBezTo>
                  <a:cubicBezTo>
                    <a:pt x="950976" y="778288"/>
                    <a:pt x="953834" y="782288"/>
                    <a:pt x="955929" y="785717"/>
                  </a:cubicBezTo>
                  <a:cubicBezTo>
                    <a:pt x="957929" y="789051"/>
                    <a:pt x="957453" y="792480"/>
                    <a:pt x="958596" y="795623"/>
                  </a:cubicBezTo>
                  <a:cubicBezTo>
                    <a:pt x="959930" y="798957"/>
                    <a:pt x="963073" y="802386"/>
                    <a:pt x="963740" y="805815"/>
                  </a:cubicBezTo>
                  <a:cubicBezTo>
                    <a:pt x="964597" y="810292"/>
                    <a:pt x="964311" y="812387"/>
                    <a:pt x="965930" y="816388"/>
                  </a:cubicBezTo>
                  <a:cubicBezTo>
                    <a:pt x="967454" y="820388"/>
                    <a:pt x="966692" y="821627"/>
                    <a:pt x="970121" y="824960"/>
                  </a:cubicBezTo>
                  <a:cubicBezTo>
                    <a:pt x="972407" y="827246"/>
                    <a:pt x="974884" y="829628"/>
                    <a:pt x="977074" y="832104"/>
                  </a:cubicBezTo>
                  <a:cubicBezTo>
                    <a:pt x="981932" y="837533"/>
                    <a:pt x="988314" y="842201"/>
                    <a:pt x="991362" y="848868"/>
                  </a:cubicBezTo>
                  <a:cubicBezTo>
                    <a:pt x="993839" y="854488"/>
                    <a:pt x="994982" y="859250"/>
                    <a:pt x="995267" y="864870"/>
                  </a:cubicBezTo>
                  <a:cubicBezTo>
                    <a:pt x="986981" y="859536"/>
                    <a:pt x="981837" y="858965"/>
                    <a:pt x="977836" y="857726"/>
                  </a:cubicBezTo>
                  <a:cubicBezTo>
                    <a:pt x="972026" y="856012"/>
                    <a:pt x="968311" y="853440"/>
                    <a:pt x="961549" y="853154"/>
                  </a:cubicBezTo>
                  <a:cubicBezTo>
                    <a:pt x="957929" y="853059"/>
                    <a:pt x="954500" y="850202"/>
                    <a:pt x="951262" y="850202"/>
                  </a:cubicBezTo>
                  <a:cubicBezTo>
                    <a:pt x="948404" y="850392"/>
                    <a:pt x="946118" y="852773"/>
                    <a:pt x="943070" y="853154"/>
                  </a:cubicBezTo>
                  <a:cubicBezTo>
                    <a:pt x="937260" y="853821"/>
                    <a:pt x="929640" y="852011"/>
                    <a:pt x="929259" y="859727"/>
                  </a:cubicBezTo>
                  <a:cubicBezTo>
                    <a:pt x="929449" y="866489"/>
                    <a:pt x="932116" y="872014"/>
                    <a:pt x="931926" y="877919"/>
                  </a:cubicBezTo>
                  <a:cubicBezTo>
                    <a:pt x="931926" y="879253"/>
                    <a:pt x="931736" y="880682"/>
                    <a:pt x="931259" y="882110"/>
                  </a:cubicBezTo>
                  <a:cubicBezTo>
                    <a:pt x="930497" y="884777"/>
                    <a:pt x="929069" y="887063"/>
                    <a:pt x="928116" y="889826"/>
                  </a:cubicBezTo>
                  <a:cubicBezTo>
                    <a:pt x="926973" y="893445"/>
                    <a:pt x="926973" y="894016"/>
                    <a:pt x="924401" y="896969"/>
                  </a:cubicBezTo>
                  <a:cubicBezTo>
                    <a:pt x="920591" y="901446"/>
                    <a:pt x="916210" y="905256"/>
                    <a:pt x="911352" y="908114"/>
                  </a:cubicBezTo>
                  <a:cubicBezTo>
                    <a:pt x="907923" y="910209"/>
                    <a:pt x="904399" y="910781"/>
                    <a:pt x="900589" y="910876"/>
                  </a:cubicBezTo>
                  <a:cubicBezTo>
                    <a:pt x="896493" y="910876"/>
                    <a:pt x="893921" y="910781"/>
                    <a:pt x="891349" y="910781"/>
                  </a:cubicBezTo>
                  <a:cubicBezTo>
                    <a:pt x="889254" y="910781"/>
                    <a:pt x="887063" y="910495"/>
                    <a:pt x="884873" y="910495"/>
                  </a:cubicBezTo>
                  <a:cubicBezTo>
                    <a:pt x="878205" y="911161"/>
                    <a:pt x="877538" y="912400"/>
                    <a:pt x="874109" y="913352"/>
                  </a:cubicBezTo>
                  <a:cubicBezTo>
                    <a:pt x="870109" y="914590"/>
                    <a:pt x="867347" y="914876"/>
                    <a:pt x="863156" y="916686"/>
                  </a:cubicBezTo>
                  <a:cubicBezTo>
                    <a:pt x="860203" y="918020"/>
                    <a:pt x="856202" y="920115"/>
                    <a:pt x="853440" y="920877"/>
                  </a:cubicBezTo>
                  <a:cubicBezTo>
                    <a:pt x="848582" y="922211"/>
                    <a:pt x="845915" y="922687"/>
                    <a:pt x="843248" y="922877"/>
                  </a:cubicBezTo>
                  <a:cubicBezTo>
                    <a:pt x="839438" y="922877"/>
                    <a:pt x="836866" y="922591"/>
                    <a:pt x="833819" y="921734"/>
                  </a:cubicBezTo>
                  <a:cubicBezTo>
                    <a:pt x="830390" y="920877"/>
                    <a:pt x="827246" y="921544"/>
                    <a:pt x="823913" y="920591"/>
                  </a:cubicBezTo>
                  <a:cubicBezTo>
                    <a:pt x="821912" y="920115"/>
                    <a:pt x="820579" y="919544"/>
                    <a:pt x="818960" y="919162"/>
                  </a:cubicBezTo>
                  <a:cubicBezTo>
                    <a:pt x="806768" y="918686"/>
                    <a:pt x="795338" y="920401"/>
                    <a:pt x="789337" y="926116"/>
                  </a:cubicBezTo>
                  <a:cubicBezTo>
                    <a:pt x="786098" y="927449"/>
                    <a:pt x="783050" y="928973"/>
                    <a:pt x="779145" y="929069"/>
                  </a:cubicBezTo>
                  <a:cubicBezTo>
                    <a:pt x="777049" y="929164"/>
                    <a:pt x="774859" y="929164"/>
                    <a:pt x="772763" y="929164"/>
                  </a:cubicBezTo>
                  <a:cubicBezTo>
                    <a:pt x="771525" y="929164"/>
                    <a:pt x="770287" y="929164"/>
                    <a:pt x="769049" y="929164"/>
                  </a:cubicBezTo>
                  <a:cubicBezTo>
                    <a:pt x="765334" y="929164"/>
                    <a:pt x="761619" y="928973"/>
                    <a:pt x="757904" y="928973"/>
                  </a:cubicBezTo>
                  <a:cubicBezTo>
                    <a:pt x="756666" y="928973"/>
                    <a:pt x="755523" y="928973"/>
                    <a:pt x="754380" y="928973"/>
                  </a:cubicBezTo>
                  <a:cubicBezTo>
                    <a:pt x="752475" y="928973"/>
                    <a:pt x="750570" y="928973"/>
                    <a:pt x="748760" y="928687"/>
                  </a:cubicBezTo>
                  <a:cubicBezTo>
                    <a:pt x="746093" y="928307"/>
                    <a:pt x="743617" y="927449"/>
                    <a:pt x="741331" y="925735"/>
                  </a:cubicBezTo>
                  <a:cubicBezTo>
                    <a:pt x="735902" y="921830"/>
                    <a:pt x="735806" y="918305"/>
                    <a:pt x="736092" y="912590"/>
                  </a:cubicBezTo>
                  <a:cubicBezTo>
                    <a:pt x="736568" y="898493"/>
                    <a:pt x="745331" y="887730"/>
                    <a:pt x="745617" y="875348"/>
                  </a:cubicBezTo>
                  <a:cubicBezTo>
                    <a:pt x="745903" y="868108"/>
                    <a:pt x="748760" y="862870"/>
                    <a:pt x="749046" y="856393"/>
                  </a:cubicBezTo>
                  <a:cubicBezTo>
                    <a:pt x="749332" y="848106"/>
                    <a:pt x="748379" y="842010"/>
                    <a:pt x="747332" y="834676"/>
                  </a:cubicBezTo>
                  <a:cubicBezTo>
                    <a:pt x="746951" y="832009"/>
                    <a:pt x="745617" y="830294"/>
                    <a:pt x="745141" y="828008"/>
                  </a:cubicBezTo>
                  <a:cubicBezTo>
                    <a:pt x="744950" y="826961"/>
                    <a:pt x="744950" y="825913"/>
                    <a:pt x="745045" y="824865"/>
                  </a:cubicBezTo>
                  <a:cubicBezTo>
                    <a:pt x="745045" y="823627"/>
                    <a:pt x="745331" y="822293"/>
                    <a:pt x="745331" y="821055"/>
                  </a:cubicBezTo>
                  <a:cubicBezTo>
                    <a:pt x="745331" y="820007"/>
                    <a:pt x="745331" y="818960"/>
                    <a:pt x="745236" y="818007"/>
                  </a:cubicBezTo>
                  <a:cubicBezTo>
                    <a:pt x="744760" y="815531"/>
                    <a:pt x="743236" y="814197"/>
                    <a:pt x="743045" y="811244"/>
                  </a:cubicBezTo>
                  <a:cubicBezTo>
                    <a:pt x="743045" y="806768"/>
                    <a:pt x="743522" y="804577"/>
                    <a:pt x="743522" y="802291"/>
                  </a:cubicBezTo>
                  <a:cubicBezTo>
                    <a:pt x="742474" y="793147"/>
                    <a:pt x="740950" y="785527"/>
                    <a:pt x="739235" y="779621"/>
                  </a:cubicBezTo>
                  <a:cubicBezTo>
                    <a:pt x="738569" y="777431"/>
                    <a:pt x="736949" y="775145"/>
                    <a:pt x="735235" y="773525"/>
                  </a:cubicBezTo>
                  <a:cubicBezTo>
                    <a:pt x="732282" y="771144"/>
                    <a:pt x="731044" y="770668"/>
                    <a:pt x="729710" y="770668"/>
                  </a:cubicBezTo>
                  <a:cubicBezTo>
                    <a:pt x="728567" y="770668"/>
                    <a:pt x="727424" y="771049"/>
                    <a:pt x="725615" y="771239"/>
                  </a:cubicBezTo>
                  <a:cubicBezTo>
                    <a:pt x="719138" y="772192"/>
                    <a:pt x="712565" y="771715"/>
                    <a:pt x="706184" y="773144"/>
                  </a:cubicBezTo>
                  <a:cubicBezTo>
                    <a:pt x="701231" y="774382"/>
                    <a:pt x="696278" y="774573"/>
                    <a:pt x="691134" y="774573"/>
                  </a:cubicBezTo>
                  <a:cubicBezTo>
                    <a:pt x="689134" y="774573"/>
                    <a:pt x="687038" y="774573"/>
                    <a:pt x="684943" y="774573"/>
                  </a:cubicBezTo>
                  <a:cubicBezTo>
                    <a:pt x="681419" y="774573"/>
                    <a:pt x="677132" y="775145"/>
                    <a:pt x="673132" y="775145"/>
                  </a:cubicBezTo>
                  <a:cubicBezTo>
                    <a:pt x="670751" y="775145"/>
                    <a:pt x="669417" y="774954"/>
                    <a:pt x="668274" y="774763"/>
                  </a:cubicBezTo>
                  <a:cubicBezTo>
                    <a:pt x="659225" y="771620"/>
                    <a:pt x="657797" y="764191"/>
                    <a:pt x="655130" y="758857"/>
                  </a:cubicBezTo>
                  <a:cubicBezTo>
                    <a:pt x="650558" y="749522"/>
                    <a:pt x="652177" y="739331"/>
                    <a:pt x="645033" y="730758"/>
                  </a:cubicBezTo>
                  <a:cubicBezTo>
                    <a:pt x="639413" y="723900"/>
                    <a:pt x="628174" y="717232"/>
                    <a:pt x="625983" y="708565"/>
                  </a:cubicBezTo>
                  <a:cubicBezTo>
                    <a:pt x="625412" y="705993"/>
                    <a:pt x="625221" y="702850"/>
                    <a:pt x="625316" y="699707"/>
                  </a:cubicBezTo>
                  <a:cubicBezTo>
                    <a:pt x="625507" y="696563"/>
                    <a:pt x="625983" y="693420"/>
                    <a:pt x="626745" y="690848"/>
                  </a:cubicBezTo>
                  <a:cubicBezTo>
                    <a:pt x="628650" y="684562"/>
                    <a:pt x="633032" y="677609"/>
                    <a:pt x="634365" y="671894"/>
                  </a:cubicBezTo>
                  <a:cubicBezTo>
                    <a:pt x="634651" y="670560"/>
                    <a:pt x="634841" y="669322"/>
                    <a:pt x="634937" y="667988"/>
                  </a:cubicBezTo>
                  <a:cubicBezTo>
                    <a:pt x="635508" y="657511"/>
                    <a:pt x="628460" y="647890"/>
                    <a:pt x="623126" y="639509"/>
                  </a:cubicBezTo>
                  <a:cubicBezTo>
                    <a:pt x="611410" y="620935"/>
                    <a:pt x="598646" y="603028"/>
                    <a:pt x="584264" y="586169"/>
                  </a:cubicBezTo>
                  <a:cubicBezTo>
                    <a:pt x="576167" y="576739"/>
                    <a:pt x="570643" y="569024"/>
                    <a:pt x="560070" y="561880"/>
                  </a:cubicBezTo>
                  <a:cubicBezTo>
                    <a:pt x="558260" y="560642"/>
                    <a:pt x="556260" y="558641"/>
                    <a:pt x="553974" y="556355"/>
                  </a:cubicBezTo>
                  <a:cubicBezTo>
                    <a:pt x="553307" y="555593"/>
                    <a:pt x="552545" y="554831"/>
                    <a:pt x="551783" y="554069"/>
                  </a:cubicBezTo>
                  <a:cubicBezTo>
                    <a:pt x="546449" y="548640"/>
                    <a:pt x="541401" y="543973"/>
                    <a:pt x="536734" y="543973"/>
                  </a:cubicBezTo>
                  <a:cubicBezTo>
                    <a:pt x="529781" y="545211"/>
                    <a:pt x="527018" y="553117"/>
                    <a:pt x="523589" y="557975"/>
                  </a:cubicBezTo>
                  <a:cubicBezTo>
                    <a:pt x="519017" y="564547"/>
                    <a:pt x="515779" y="571309"/>
                    <a:pt x="509492" y="576453"/>
                  </a:cubicBezTo>
                  <a:cubicBezTo>
                    <a:pt x="503873" y="581025"/>
                    <a:pt x="497681" y="585502"/>
                    <a:pt x="492347" y="590359"/>
                  </a:cubicBezTo>
                  <a:cubicBezTo>
                    <a:pt x="486346" y="595789"/>
                    <a:pt x="481489" y="602647"/>
                    <a:pt x="475488" y="608171"/>
                  </a:cubicBezTo>
                  <a:cubicBezTo>
                    <a:pt x="465773" y="617125"/>
                    <a:pt x="452914" y="619601"/>
                    <a:pt x="442817" y="627507"/>
                  </a:cubicBezTo>
                  <a:cubicBezTo>
                    <a:pt x="436817" y="632174"/>
                    <a:pt x="431197" y="637413"/>
                    <a:pt x="426434" y="643128"/>
                  </a:cubicBezTo>
                  <a:lnTo>
                    <a:pt x="421100" y="641223"/>
                  </a:lnTo>
                  <a:cubicBezTo>
                    <a:pt x="421291" y="636937"/>
                    <a:pt x="421577" y="632651"/>
                    <a:pt x="421767" y="628364"/>
                  </a:cubicBezTo>
                  <a:cubicBezTo>
                    <a:pt x="421767" y="626936"/>
                    <a:pt x="421862" y="625507"/>
                    <a:pt x="421958" y="624078"/>
                  </a:cubicBezTo>
                  <a:cubicBezTo>
                    <a:pt x="422243" y="619220"/>
                    <a:pt x="421958" y="618363"/>
                    <a:pt x="419767" y="617315"/>
                  </a:cubicBezTo>
                  <a:cubicBezTo>
                    <a:pt x="415195" y="616934"/>
                    <a:pt x="412337" y="617506"/>
                    <a:pt x="410528" y="617887"/>
                  </a:cubicBezTo>
                  <a:cubicBezTo>
                    <a:pt x="401479" y="620363"/>
                    <a:pt x="391668" y="623507"/>
                    <a:pt x="382238" y="623507"/>
                  </a:cubicBezTo>
                  <a:cubicBezTo>
                    <a:pt x="380238" y="623507"/>
                    <a:pt x="379000" y="623411"/>
                    <a:pt x="377857" y="623221"/>
                  </a:cubicBezTo>
                  <a:cubicBezTo>
                    <a:pt x="371380" y="622078"/>
                    <a:pt x="367760" y="618744"/>
                    <a:pt x="365665" y="615029"/>
                  </a:cubicBezTo>
                  <a:cubicBezTo>
                    <a:pt x="362236" y="608743"/>
                    <a:pt x="363474" y="601885"/>
                    <a:pt x="361760" y="595503"/>
                  </a:cubicBezTo>
                  <a:cubicBezTo>
                    <a:pt x="360617" y="591312"/>
                    <a:pt x="356616" y="587407"/>
                    <a:pt x="352235" y="586264"/>
                  </a:cubicBezTo>
                  <a:cubicBezTo>
                    <a:pt x="345377" y="586931"/>
                    <a:pt x="343662" y="587693"/>
                    <a:pt x="341852" y="588359"/>
                  </a:cubicBezTo>
                  <a:cubicBezTo>
                    <a:pt x="340233" y="588931"/>
                    <a:pt x="338614" y="589407"/>
                    <a:pt x="337090" y="589407"/>
                  </a:cubicBezTo>
                  <a:cubicBezTo>
                    <a:pt x="330803" y="586264"/>
                    <a:pt x="330803" y="580358"/>
                    <a:pt x="330898" y="576263"/>
                  </a:cubicBezTo>
                  <a:cubicBezTo>
                    <a:pt x="331184" y="567690"/>
                    <a:pt x="330041" y="562356"/>
                    <a:pt x="328517" y="557213"/>
                  </a:cubicBezTo>
                  <a:cubicBezTo>
                    <a:pt x="326041" y="548450"/>
                    <a:pt x="315659" y="537686"/>
                    <a:pt x="308800" y="532448"/>
                  </a:cubicBezTo>
                  <a:cubicBezTo>
                    <a:pt x="306705" y="530828"/>
                    <a:pt x="306324" y="529590"/>
                    <a:pt x="303848" y="528447"/>
                  </a:cubicBezTo>
                  <a:lnTo>
                    <a:pt x="297942" y="526256"/>
                  </a:lnTo>
                  <a:cubicBezTo>
                    <a:pt x="293180" y="526256"/>
                    <a:pt x="286703" y="529971"/>
                    <a:pt x="282988" y="531781"/>
                  </a:cubicBezTo>
                  <a:cubicBezTo>
                    <a:pt x="273463" y="536257"/>
                    <a:pt x="264223" y="543782"/>
                    <a:pt x="255746" y="550069"/>
                  </a:cubicBezTo>
                  <a:cubicBezTo>
                    <a:pt x="250127" y="554165"/>
                    <a:pt x="244792" y="557879"/>
                    <a:pt x="239554" y="560165"/>
                  </a:cubicBezTo>
                  <a:cubicBezTo>
                    <a:pt x="236601" y="561404"/>
                    <a:pt x="233744" y="562261"/>
                    <a:pt x="231172" y="562261"/>
                  </a:cubicBezTo>
                  <a:cubicBezTo>
                    <a:pt x="217646" y="559022"/>
                    <a:pt x="217837" y="548069"/>
                    <a:pt x="212598" y="540639"/>
                  </a:cubicBezTo>
                  <a:cubicBezTo>
                    <a:pt x="211074" y="538544"/>
                    <a:pt x="209360" y="537401"/>
                    <a:pt x="207550" y="536734"/>
                  </a:cubicBezTo>
                  <a:cubicBezTo>
                    <a:pt x="206407" y="536353"/>
                    <a:pt x="205169" y="536162"/>
                    <a:pt x="203835" y="536162"/>
                  </a:cubicBezTo>
                  <a:cubicBezTo>
                    <a:pt x="199168" y="536638"/>
                    <a:pt x="197358" y="537115"/>
                    <a:pt x="195548" y="537496"/>
                  </a:cubicBezTo>
                  <a:cubicBezTo>
                    <a:pt x="194119" y="537782"/>
                    <a:pt x="192691" y="538163"/>
                    <a:pt x="191357" y="538353"/>
                  </a:cubicBezTo>
                  <a:cubicBezTo>
                    <a:pt x="189929" y="538639"/>
                    <a:pt x="188595" y="538734"/>
                    <a:pt x="187166" y="538734"/>
                  </a:cubicBezTo>
                  <a:cubicBezTo>
                    <a:pt x="178403" y="536924"/>
                    <a:pt x="172784" y="536448"/>
                    <a:pt x="170021" y="531114"/>
                  </a:cubicBezTo>
                  <a:cubicBezTo>
                    <a:pt x="167069" y="525780"/>
                    <a:pt x="165925" y="518732"/>
                    <a:pt x="166211" y="512636"/>
                  </a:cubicBezTo>
                  <a:cubicBezTo>
                    <a:pt x="166688" y="501872"/>
                    <a:pt x="175165" y="489585"/>
                    <a:pt x="184975" y="483870"/>
                  </a:cubicBezTo>
                  <a:cubicBezTo>
                    <a:pt x="191834" y="479869"/>
                    <a:pt x="205169" y="475488"/>
                    <a:pt x="205645" y="465773"/>
                  </a:cubicBezTo>
                  <a:cubicBezTo>
                    <a:pt x="205264" y="459486"/>
                    <a:pt x="200120" y="457486"/>
                    <a:pt x="200311" y="453390"/>
                  </a:cubicBezTo>
                  <a:cubicBezTo>
                    <a:pt x="200311" y="452533"/>
                    <a:pt x="200692" y="451580"/>
                    <a:pt x="201263" y="450437"/>
                  </a:cubicBezTo>
                  <a:cubicBezTo>
                    <a:pt x="203168" y="446913"/>
                    <a:pt x="207264" y="443389"/>
                    <a:pt x="209836" y="440150"/>
                  </a:cubicBezTo>
                  <a:cubicBezTo>
                    <a:pt x="215837" y="432340"/>
                    <a:pt x="223266" y="424244"/>
                    <a:pt x="225552" y="415290"/>
                  </a:cubicBezTo>
                  <a:cubicBezTo>
                    <a:pt x="226219" y="412813"/>
                    <a:pt x="226886" y="409289"/>
                    <a:pt x="227076" y="405956"/>
                  </a:cubicBezTo>
                  <a:cubicBezTo>
                    <a:pt x="227267" y="402622"/>
                    <a:pt x="226886" y="399479"/>
                    <a:pt x="225362" y="397764"/>
                  </a:cubicBezTo>
                  <a:cubicBezTo>
                    <a:pt x="224123" y="396335"/>
                    <a:pt x="219646" y="395383"/>
                    <a:pt x="217837" y="394907"/>
                  </a:cubicBezTo>
                  <a:cubicBezTo>
                    <a:pt x="211741" y="394621"/>
                    <a:pt x="211265" y="392811"/>
                    <a:pt x="209645" y="392525"/>
                  </a:cubicBezTo>
                  <a:cubicBezTo>
                    <a:pt x="201454" y="392335"/>
                    <a:pt x="195644" y="396621"/>
                    <a:pt x="189738" y="397764"/>
                  </a:cubicBezTo>
                  <a:cubicBezTo>
                    <a:pt x="184214" y="397859"/>
                    <a:pt x="179737" y="396145"/>
                    <a:pt x="176213" y="394716"/>
                  </a:cubicBezTo>
                  <a:cubicBezTo>
                    <a:pt x="168783" y="391668"/>
                    <a:pt x="164973" y="387001"/>
                    <a:pt x="161068" y="383191"/>
                  </a:cubicBezTo>
                  <a:cubicBezTo>
                    <a:pt x="157258" y="379476"/>
                    <a:pt x="152400" y="378238"/>
                    <a:pt x="148781" y="374047"/>
                  </a:cubicBezTo>
                  <a:cubicBezTo>
                    <a:pt x="144780" y="369380"/>
                    <a:pt x="144685" y="363569"/>
                    <a:pt x="140208" y="358997"/>
                  </a:cubicBezTo>
                  <a:cubicBezTo>
                    <a:pt x="140589" y="356521"/>
                    <a:pt x="141351" y="354521"/>
                    <a:pt x="141446" y="352330"/>
                  </a:cubicBezTo>
                  <a:cubicBezTo>
                    <a:pt x="141446" y="350996"/>
                    <a:pt x="141446" y="349663"/>
                    <a:pt x="140970" y="348139"/>
                  </a:cubicBezTo>
                  <a:cubicBezTo>
                    <a:pt x="136589" y="347377"/>
                    <a:pt x="132683" y="345853"/>
                    <a:pt x="128302" y="344996"/>
                  </a:cubicBezTo>
                  <a:cubicBezTo>
                    <a:pt x="125349" y="344900"/>
                    <a:pt x="124111" y="344996"/>
                    <a:pt x="122873" y="345186"/>
                  </a:cubicBezTo>
                  <a:cubicBezTo>
                    <a:pt x="121729" y="345281"/>
                    <a:pt x="120587" y="345472"/>
                    <a:pt x="119539" y="345472"/>
                  </a:cubicBezTo>
                  <a:cubicBezTo>
                    <a:pt x="115252" y="344900"/>
                    <a:pt x="112681" y="342519"/>
                    <a:pt x="110109" y="342329"/>
                  </a:cubicBezTo>
                  <a:cubicBezTo>
                    <a:pt x="104299" y="344424"/>
                    <a:pt x="101537" y="345472"/>
                    <a:pt x="98489" y="345472"/>
                  </a:cubicBezTo>
                  <a:cubicBezTo>
                    <a:pt x="92012" y="344519"/>
                    <a:pt x="89344" y="342709"/>
                    <a:pt x="84582" y="342519"/>
                  </a:cubicBezTo>
                  <a:cubicBezTo>
                    <a:pt x="79724" y="342519"/>
                    <a:pt x="76391" y="344424"/>
                    <a:pt x="72485" y="344710"/>
                  </a:cubicBezTo>
                  <a:cubicBezTo>
                    <a:pt x="67247" y="344234"/>
                    <a:pt x="65342" y="341852"/>
                    <a:pt x="62675" y="339947"/>
                  </a:cubicBezTo>
                  <a:cubicBezTo>
                    <a:pt x="60389" y="338328"/>
                    <a:pt x="58007" y="336709"/>
                    <a:pt x="55721" y="334709"/>
                  </a:cubicBezTo>
                  <a:cubicBezTo>
                    <a:pt x="53245" y="332804"/>
                    <a:pt x="51721" y="330994"/>
                    <a:pt x="49340" y="329470"/>
                  </a:cubicBezTo>
                  <a:cubicBezTo>
                    <a:pt x="46768" y="327850"/>
                    <a:pt x="44101" y="327565"/>
                    <a:pt x="41529" y="326231"/>
                  </a:cubicBezTo>
                  <a:cubicBezTo>
                    <a:pt x="36957" y="323945"/>
                    <a:pt x="33242" y="321088"/>
                    <a:pt x="29337" y="318325"/>
                  </a:cubicBezTo>
                  <a:cubicBezTo>
                    <a:pt x="23908" y="314515"/>
                    <a:pt x="17621" y="311753"/>
                    <a:pt x="12097" y="308229"/>
                  </a:cubicBezTo>
                  <a:cubicBezTo>
                    <a:pt x="6763" y="304895"/>
                    <a:pt x="1238" y="302514"/>
                    <a:pt x="286" y="295370"/>
                  </a:cubicBezTo>
                  <a:cubicBezTo>
                    <a:pt x="95" y="293751"/>
                    <a:pt x="0" y="292227"/>
                    <a:pt x="0" y="290798"/>
                  </a:cubicBezTo>
                  <a:cubicBezTo>
                    <a:pt x="381" y="279178"/>
                    <a:pt x="9334" y="273748"/>
                    <a:pt x="18669" y="266700"/>
                  </a:cubicBezTo>
                  <a:cubicBezTo>
                    <a:pt x="28575" y="259175"/>
                    <a:pt x="30194" y="244697"/>
                    <a:pt x="38100" y="235934"/>
                  </a:cubicBezTo>
                  <a:cubicBezTo>
                    <a:pt x="42005" y="231553"/>
                    <a:pt x="46958" y="228219"/>
                    <a:pt x="52388" y="227267"/>
                  </a:cubicBezTo>
                  <a:cubicBezTo>
                    <a:pt x="55531" y="227076"/>
                    <a:pt x="56674" y="227648"/>
                    <a:pt x="58007" y="228314"/>
                  </a:cubicBezTo>
                  <a:cubicBezTo>
                    <a:pt x="61341" y="230219"/>
                    <a:pt x="64675" y="232124"/>
                    <a:pt x="66199" y="233267"/>
                  </a:cubicBezTo>
                  <a:cubicBezTo>
                    <a:pt x="71914" y="237363"/>
                    <a:pt x="76676" y="243650"/>
                    <a:pt x="82772" y="247745"/>
                  </a:cubicBezTo>
                  <a:cubicBezTo>
                    <a:pt x="89440" y="252222"/>
                    <a:pt x="91535" y="252698"/>
                    <a:pt x="99250" y="253556"/>
                  </a:cubicBezTo>
                  <a:cubicBezTo>
                    <a:pt x="101346" y="253841"/>
                    <a:pt x="102584" y="254222"/>
                    <a:pt x="103727" y="254508"/>
                  </a:cubicBezTo>
                  <a:cubicBezTo>
                    <a:pt x="111919" y="253556"/>
                    <a:pt x="113824" y="251746"/>
                    <a:pt x="116491" y="250984"/>
                  </a:cubicBezTo>
                  <a:cubicBezTo>
                    <a:pt x="122301" y="249365"/>
                    <a:pt x="127540" y="249174"/>
                    <a:pt x="132779" y="245269"/>
                  </a:cubicBezTo>
                  <a:cubicBezTo>
                    <a:pt x="139256" y="240316"/>
                    <a:pt x="142399" y="234125"/>
                    <a:pt x="150686" y="231362"/>
                  </a:cubicBezTo>
                  <a:cubicBezTo>
                    <a:pt x="156400" y="229457"/>
                    <a:pt x="162115" y="230219"/>
                    <a:pt x="167354" y="227933"/>
                  </a:cubicBezTo>
                  <a:cubicBezTo>
                    <a:pt x="168592" y="230124"/>
                    <a:pt x="171640" y="230696"/>
                    <a:pt x="175165" y="230696"/>
                  </a:cubicBezTo>
                  <a:cubicBezTo>
                    <a:pt x="177070" y="230696"/>
                    <a:pt x="179165" y="230505"/>
                    <a:pt x="181070" y="230315"/>
                  </a:cubicBezTo>
                  <a:cubicBezTo>
                    <a:pt x="182594" y="230219"/>
                    <a:pt x="184023" y="230029"/>
                    <a:pt x="185356" y="230029"/>
                  </a:cubicBezTo>
                  <a:cubicBezTo>
                    <a:pt x="192310" y="230600"/>
                    <a:pt x="197834" y="231172"/>
                    <a:pt x="201930" y="232124"/>
                  </a:cubicBezTo>
                  <a:cubicBezTo>
                    <a:pt x="203264" y="229552"/>
                    <a:pt x="205931" y="230410"/>
                    <a:pt x="209169" y="230124"/>
                  </a:cubicBezTo>
                  <a:cubicBezTo>
                    <a:pt x="213360" y="229648"/>
                    <a:pt x="216694" y="229076"/>
                    <a:pt x="220599" y="226886"/>
                  </a:cubicBezTo>
                  <a:cubicBezTo>
                    <a:pt x="227171" y="223171"/>
                    <a:pt x="236029" y="218027"/>
                    <a:pt x="239935" y="211265"/>
                  </a:cubicBezTo>
                  <a:cubicBezTo>
                    <a:pt x="240697" y="209931"/>
                    <a:pt x="241078" y="208217"/>
                    <a:pt x="241078" y="206407"/>
                  </a:cubicBezTo>
                  <a:cubicBezTo>
                    <a:pt x="241173" y="203740"/>
                    <a:pt x="240887" y="200882"/>
                    <a:pt x="240983" y="198692"/>
                  </a:cubicBezTo>
                  <a:cubicBezTo>
                    <a:pt x="240983" y="197167"/>
                    <a:pt x="241554" y="194596"/>
                    <a:pt x="241554" y="192596"/>
                  </a:cubicBezTo>
                  <a:cubicBezTo>
                    <a:pt x="241173" y="189357"/>
                    <a:pt x="239554" y="188690"/>
                    <a:pt x="239459" y="187738"/>
                  </a:cubicBezTo>
                  <a:cubicBezTo>
                    <a:pt x="239077" y="185738"/>
                    <a:pt x="238982" y="183832"/>
                    <a:pt x="238982" y="182023"/>
                  </a:cubicBezTo>
                  <a:cubicBezTo>
                    <a:pt x="239268" y="176403"/>
                    <a:pt x="241649" y="171355"/>
                    <a:pt x="246602" y="167735"/>
                  </a:cubicBezTo>
                  <a:cubicBezTo>
                    <a:pt x="252413" y="163544"/>
                    <a:pt x="259461" y="162782"/>
                    <a:pt x="264700" y="157639"/>
                  </a:cubicBezTo>
                  <a:cubicBezTo>
                    <a:pt x="269748" y="152686"/>
                    <a:pt x="276987" y="149352"/>
                    <a:pt x="281273" y="143923"/>
                  </a:cubicBezTo>
                  <a:cubicBezTo>
                    <a:pt x="286893" y="136969"/>
                    <a:pt x="287846" y="128111"/>
                    <a:pt x="289465" y="120301"/>
                  </a:cubicBezTo>
                  <a:cubicBezTo>
                    <a:pt x="290417" y="115252"/>
                    <a:pt x="292513" y="112871"/>
                    <a:pt x="292798" y="107632"/>
                  </a:cubicBezTo>
                  <a:cubicBezTo>
                    <a:pt x="292989" y="103632"/>
                    <a:pt x="293180" y="100203"/>
                    <a:pt x="293370" y="96679"/>
                  </a:cubicBezTo>
                  <a:cubicBezTo>
                    <a:pt x="293656" y="89916"/>
                    <a:pt x="292894" y="80963"/>
                    <a:pt x="293370" y="72485"/>
                  </a:cubicBezTo>
                  <a:cubicBezTo>
                    <a:pt x="293751" y="64960"/>
                    <a:pt x="294989" y="57817"/>
                    <a:pt x="298514" y="52864"/>
                  </a:cubicBezTo>
                  <a:cubicBezTo>
                    <a:pt x="303657" y="45720"/>
                    <a:pt x="310039" y="45529"/>
                    <a:pt x="316421" y="41148"/>
                  </a:cubicBezTo>
                  <a:cubicBezTo>
                    <a:pt x="322040" y="37338"/>
                    <a:pt x="322612" y="33433"/>
                    <a:pt x="322898" y="28003"/>
                  </a:cubicBezTo>
                  <a:cubicBezTo>
                    <a:pt x="322898" y="26956"/>
                    <a:pt x="322898" y="25908"/>
                    <a:pt x="322993" y="24860"/>
                  </a:cubicBezTo>
                  <a:cubicBezTo>
                    <a:pt x="323279" y="18859"/>
                    <a:pt x="321755" y="16002"/>
                    <a:pt x="320897" y="10477"/>
                  </a:cubicBezTo>
                  <a:cubicBezTo>
                    <a:pt x="320897" y="5524"/>
                    <a:pt x="322612" y="3048"/>
                    <a:pt x="323564" y="0"/>
                  </a:cubicBezTo>
                  <a:close/>
                </a:path>
              </a:pathLst>
            </a:custGeom>
            <a:solidFill>
              <a:srgbClr val="03A9E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3FEB4-BA73-E741-7D9E-245EC74050E8}"/>
                </a:ext>
              </a:extLst>
            </p:cNvPr>
            <p:cNvSpPr/>
            <p:nvPr/>
          </p:nvSpPr>
          <p:spPr>
            <a:xfrm>
              <a:off x="4304406" y="3710040"/>
              <a:ext cx="1674311" cy="1361221"/>
            </a:xfrm>
            <a:custGeom>
              <a:avLst/>
              <a:gdLst>
                <a:gd name="connsiteX0" fmla="*/ 604171 w 609339"/>
                <a:gd name="connsiteY0" fmla="*/ 357664 h 495395"/>
                <a:gd name="connsiteX1" fmla="*/ 577215 w 609339"/>
                <a:gd name="connsiteY1" fmla="*/ 304514 h 495395"/>
                <a:gd name="connsiteX2" fmla="*/ 581787 w 609339"/>
                <a:gd name="connsiteY2" fmla="*/ 290608 h 495395"/>
                <a:gd name="connsiteX3" fmla="*/ 586073 w 609339"/>
                <a:gd name="connsiteY3" fmla="*/ 284702 h 495395"/>
                <a:gd name="connsiteX4" fmla="*/ 580739 w 609339"/>
                <a:gd name="connsiteY4" fmla="*/ 282797 h 495395"/>
                <a:gd name="connsiteX5" fmla="*/ 581406 w 609339"/>
                <a:gd name="connsiteY5" fmla="*/ 269938 h 495395"/>
                <a:gd name="connsiteX6" fmla="*/ 581597 w 609339"/>
                <a:gd name="connsiteY6" fmla="*/ 264986 h 495395"/>
                <a:gd name="connsiteX7" fmla="*/ 581787 w 609339"/>
                <a:gd name="connsiteY7" fmla="*/ 262319 h 495395"/>
                <a:gd name="connsiteX8" fmla="*/ 576929 w 609339"/>
                <a:gd name="connsiteY8" fmla="*/ 258604 h 495395"/>
                <a:gd name="connsiteX9" fmla="*/ 569024 w 609339"/>
                <a:gd name="connsiteY9" fmla="*/ 259747 h 495395"/>
                <a:gd name="connsiteX10" fmla="*/ 541020 w 609339"/>
                <a:gd name="connsiteY10" fmla="*/ 265081 h 495395"/>
                <a:gd name="connsiteX11" fmla="*/ 537591 w 609339"/>
                <a:gd name="connsiteY11" fmla="*/ 264890 h 495395"/>
                <a:gd name="connsiteX12" fmla="*/ 535019 w 609339"/>
                <a:gd name="connsiteY12" fmla="*/ 264509 h 495395"/>
                <a:gd name="connsiteX13" fmla="*/ 525399 w 609339"/>
                <a:gd name="connsiteY13" fmla="*/ 256699 h 495395"/>
                <a:gd name="connsiteX14" fmla="*/ 521494 w 609339"/>
                <a:gd name="connsiteY14" fmla="*/ 237173 h 495395"/>
                <a:gd name="connsiteX15" fmla="*/ 511969 w 609339"/>
                <a:gd name="connsiteY15" fmla="*/ 227933 h 495395"/>
                <a:gd name="connsiteX16" fmla="*/ 508730 w 609339"/>
                <a:gd name="connsiteY16" fmla="*/ 227648 h 495395"/>
                <a:gd name="connsiteX17" fmla="*/ 506730 w 609339"/>
                <a:gd name="connsiteY17" fmla="*/ 228029 h 495395"/>
                <a:gd name="connsiteX18" fmla="*/ 501587 w 609339"/>
                <a:gd name="connsiteY18" fmla="*/ 229934 h 495395"/>
                <a:gd name="connsiteX19" fmla="*/ 493300 w 609339"/>
                <a:gd name="connsiteY19" fmla="*/ 229838 h 495395"/>
                <a:gd name="connsiteX20" fmla="*/ 490728 w 609339"/>
                <a:gd name="connsiteY20" fmla="*/ 217837 h 495395"/>
                <a:gd name="connsiteX21" fmla="*/ 490919 w 609339"/>
                <a:gd name="connsiteY21" fmla="*/ 214694 h 495395"/>
                <a:gd name="connsiteX22" fmla="*/ 488442 w 609339"/>
                <a:gd name="connsiteY22" fmla="*/ 198692 h 495395"/>
                <a:gd name="connsiteX23" fmla="*/ 468725 w 609339"/>
                <a:gd name="connsiteY23" fmla="*/ 173927 h 495395"/>
                <a:gd name="connsiteX24" fmla="*/ 463772 w 609339"/>
                <a:gd name="connsiteY24" fmla="*/ 169926 h 495395"/>
                <a:gd name="connsiteX25" fmla="*/ 457390 w 609339"/>
                <a:gd name="connsiteY25" fmla="*/ 167735 h 495395"/>
                <a:gd name="connsiteX26" fmla="*/ 443008 w 609339"/>
                <a:gd name="connsiteY26" fmla="*/ 173260 h 495395"/>
                <a:gd name="connsiteX27" fmla="*/ 415766 w 609339"/>
                <a:gd name="connsiteY27" fmla="*/ 191548 h 495395"/>
                <a:gd name="connsiteX28" fmla="*/ 414147 w 609339"/>
                <a:gd name="connsiteY28" fmla="*/ 192786 h 495395"/>
                <a:gd name="connsiteX29" fmla="*/ 399574 w 609339"/>
                <a:gd name="connsiteY29" fmla="*/ 201644 h 495395"/>
                <a:gd name="connsiteX30" fmla="*/ 390525 w 609339"/>
                <a:gd name="connsiteY30" fmla="*/ 203740 h 495395"/>
                <a:gd name="connsiteX31" fmla="*/ 388525 w 609339"/>
                <a:gd name="connsiteY31" fmla="*/ 203454 h 495395"/>
                <a:gd name="connsiteX32" fmla="*/ 372618 w 609339"/>
                <a:gd name="connsiteY32" fmla="*/ 182118 h 495395"/>
                <a:gd name="connsiteX33" fmla="*/ 367570 w 609339"/>
                <a:gd name="connsiteY33" fmla="*/ 178213 h 495395"/>
                <a:gd name="connsiteX34" fmla="*/ 360902 w 609339"/>
                <a:gd name="connsiteY34" fmla="*/ 177927 h 495395"/>
                <a:gd name="connsiteX35" fmla="*/ 355568 w 609339"/>
                <a:gd name="connsiteY35" fmla="*/ 179070 h 495395"/>
                <a:gd name="connsiteX36" fmla="*/ 351377 w 609339"/>
                <a:gd name="connsiteY36" fmla="*/ 179927 h 495395"/>
                <a:gd name="connsiteX37" fmla="*/ 347186 w 609339"/>
                <a:gd name="connsiteY37" fmla="*/ 180308 h 495395"/>
                <a:gd name="connsiteX38" fmla="*/ 343757 w 609339"/>
                <a:gd name="connsiteY38" fmla="*/ 179927 h 495395"/>
                <a:gd name="connsiteX39" fmla="*/ 330041 w 609339"/>
                <a:gd name="connsiteY39" fmla="*/ 172784 h 495395"/>
                <a:gd name="connsiteX40" fmla="*/ 326231 w 609339"/>
                <a:gd name="connsiteY40" fmla="*/ 154305 h 495395"/>
                <a:gd name="connsiteX41" fmla="*/ 344996 w 609339"/>
                <a:gd name="connsiteY41" fmla="*/ 125540 h 495395"/>
                <a:gd name="connsiteX42" fmla="*/ 365665 w 609339"/>
                <a:gd name="connsiteY42" fmla="*/ 106013 h 495395"/>
                <a:gd name="connsiteX43" fmla="*/ 360426 w 609339"/>
                <a:gd name="connsiteY43" fmla="*/ 95060 h 495395"/>
                <a:gd name="connsiteX44" fmla="*/ 361379 w 609339"/>
                <a:gd name="connsiteY44" fmla="*/ 92107 h 495395"/>
                <a:gd name="connsiteX45" fmla="*/ 369951 w 609339"/>
                <a:gd name="connsiteY45" fmla="*/ 81820 h 495395"/>
                <a:gd name="connsiteX46" fmla="*/ 385667 w 609339"/>
                <a:gd name="connsiteY46" fmla="*/ 56960 h 495395"/>
                <a:gd name="connsiteX47" fmla="*/ 387191 w 609339"/>
                <a:gd name="connsiteY47" fmla="*/ 47625 h 495395"/>
                <a:gd name="connsiteX48" fmla="*/ 385477 w 609339"/>
                <a:gd name="connsiteY48" fmla="*/ 39433 h 495395"/>
                <a:gd name="connsiteX49" fmla="*/ 373761 w 609339"/>
                <a:gd name="connsiteY49" fmla="*/ 36767 h 495395"/>
                <a:gd name="connsiteX50" fmla="*/ 367570 w 609339"/>
                <a:gd name="connsiteY50" fmla="*/ 34004 h 495395"/>
                <a:gd name="connsiteX51" fmla="*/ 348044 w 609339"/>
                <a:gd name="connsiteY51" fmla="*/ 39529 h 495395"/>
                <a:gd name="connsiteX52" fmla="*/ 336328 w 609339"/>
                <a:gd name="connsiteY52" fmla="*/ 36385 h 495395"/>
                <a:gd name="connsiteX53" fmla="*/ 334042 w 609339"/>
                <a:gd name="connsiteY53" fmla="*/ 35433 h 495395"/>
                <a:gd name="connsiteX54" fmla="*/ 321183 w 609339"/>
                <a:gd name="connsiteY54" fmla="*/ 24860 h 495395"/>
                <a:gd name="connsiteX55" fmla="*/ 308896 w 609339"/>
                <a:gd name="connsiteY55" fmla="*/ 15716 h 495395"/>
                <a:gd name="connsiteX56" fmla="*/ 299561 w 609339"/>
                <a:gd name="connsiteY56" fmla="*/ 0 h 495395"/>
                <a:gd name="connsiteX57" fmla="*/ 281940 w 609339"/>
                <a:gd name="connsiteY57" fmla="*/ 11144 h 495395"/>
                <a:gd name="connsiteX58" fmla="*/ 250793 w 609339"/>
                <a:gd name="connsiteY58" fmla="*/ 23908 h 495395"/>
                <a:gd name="connsiteX59" fmla="*/ 215551 w 609339"/>
                <a:gd name="connsiteY59" fmla="*/ 39243 h 495395"/>
                <a:gd name="connsiteX60" fmla="*/ 210693 w 609339"/>
                <a:gd name="connsiteY60" fmla="*/ 56007 h 495395"/>
                <a:gd name="connsiteX61" fmla="*/ 204406 w 609339"/>
                <a:gd name="connsiteY61" fmla="*/ 70580 h 495395"/>
                <a:gd name="connsiteX62" fmla="*/ 193834 w 609339"/>
                <a:gd name="connsiteY62" fmla="*/ 85154 h 495395"/>
                <a:gd name="connsiteX63" fmla="*/ 186309 w 609339"/>
                <a:gd name="connsiteY63" fmla="*/ 86868 h 495395"/>
                <a:gd name="connsiteX64" fmla="*/ 182975 w 609339"/>
                <a:gd name="connsiteY64" fmla="*/ 89154 h 495395"/>
                <a:gd name="connsiteX65" fmla="*/ 179832 w 609339"/>
                <a:gd name="connsiteY65" fmla="*/ 86868 h 495395"/>
                <a:gd name="connsiteX66" fmla="*/ 148971 w 609339"/>
                <a:gd name="connsiteY66" fmla="*/ 76010 h 495395"/>
                <a:gd name="connsiteX67" fmla="*/ 133350 w 609339"/>
                <a:gd name="connsiteY67" fmla="*/ 70675 h 495395"/>
                <a:gd name="connsiteX68" fmla="*/ 113348 w 609339"/>
                <a:gd name="connsiteY68" fmla="*/ 62770 h 495395"/>
                <a:gd name="connsiteX69" fmla="*/ 110585 w 609339"/>
                <a:gd name="connsiteY69" fmla="*/ 63056 h 495395"/>
                <a:gd name="connsiteX70" fmla="*/ 94583 w 609339"/>
                <a:gd name="connsiteY70" fmla="*/ 79915 h 495395"/>
                <a:gd name="connsiteX71" fmla="*/ 93154 w 609339"/>
                <a:gd name="connsiteY71" fmla="*/ 82486 h 495395"/>
                <a:gd name="connsiteX72" fmla="*/ 76772 w 609339"/>
                <a:gd name="connsiteY72" fmla="*/ 113538 h 495395"/>
                <a:gd name="connsiteX73" fmla="*/ 63055 w 609339"/>
                <a:gd name="connsiteY73" fmla="*/ 122968 h 495395"/>
                <a:gd name="connsiteX74" fmla="*/ 43910 w 609339"/>
                <a:gd name="connsiteY74" fmla="*/ 126111 h 495395"/>
                <a:gd name="connsiteX75" fmla="*/ 35624 w 609339"/>
                <a:gd name="connsiteY75" fmla="*/ 128778 h 495395"/>
                <a:gd name="connsiteX76" fmla="*/ 28956 w 609339"/>
                <a:gd name="connsiteY76" fmla="*/ 132588 h 495395"/>
                <a:gd name="connsiteX77" fmla="*/ 15050 w 609339"/>
                <a:gd name="connsiteY77" fmla="*/ 145828 h 495395"/>
                <a:gd name="connsiteX78" fmla="*/ 0 w 609339"/>
                <a:gd name="connsiteY78" fmla="*/ 162401 h 495395"/>
                <a:gd name="connsiteX79" fmla="*/ 4191 w 609339"/>
                <a:gd name="connsiteY79" fmla="*/ 166116 h 495395"/>
                <a:gd name="connsiteX80" fmla="*/ 12002 w 609339"/>
                <a:gd name="connsiteY80" fmla="*/ 182499 h 495395"/>
                <a:gd name="connsiteX81" fmla="*/ 26479 w 609339"/>
                <a:gd name="connsiteY81" fmla="*/ 202787 h 495395"/>
                <a:gd name="connsiteX82" fmla="*/ 36957 w 609339"/>
                <a:gd name="connsiteY82" fmla="*/ 219837 h 495395"/>
                <a:gd name="connsiteX83" fmla="*/ 50197 w 609339"/>
                <a:gd name="connsiteY83" fmla="*/ 238220 h 495395"/>
                <a:gd name="connsiteX84" fmla="*/ 63437 w 609339"/>
                <a:gd name="connsiteY84" fmla="*/ 253936 h 495395"/>
                <a:gd name="connsiteX85" fmla="*/ 76676 w 609339"/>
                <a:gd name="connsiteY85" fmla="*/ 271463 h 495395"/>
                <a:gd name="connsiteX86" fmla="*/ 94774 w 609339"/>
                <a:gd name="connsiteY86" fmla="*/ 281940 h 495395"/>
                <a:gd name="connsiteX87" fmla="*/ 96202 w 609339"/>
                <a:gd name="connsiteY87" fmla="*/ 282892 h 495395"/>
                <a:gd name="connsiteX88" fmla="*/ 109823 w 609339"/>
                <a:gd name="connsiteY88" fmla="*/ 291084 h 495395"/>
                <a:gd name="connsiteX89" fmla="*/ 114014 w 609339"/>
                <a:gd name="connsiteY89" fmla="*/ 295465 h 495395"/>
                <a:gd name="connsiteX90" fmla="*/ 138494 w 609339"/>
                <a:gd name="connsiteY90" fmla="*/ 315373 h 495395"/>
                <a:gd name="connsiteX91" fmla="*/ 148495 w 609339"/>
                <a:gd name="connsiteY91" fmla="*/ 325850 h 495395"/>
                <a:gd name="connsiteX92" fmla="*/ 160687 w 609339"/>
                <a:gd name="connsiteY92" fmla="*/ 340233 h 495395"/>
                <a:gd name="connsiteX93" fmla="*/ 170402 w 609339"/>
                <a:gd name="connsiteY93" fmla="*/ 361283 h 495395"/>
                <a:gd name="connsiteX94" fmla="*/ 173546 w 609339"/>
                <a:gd name="connsiteY94" fmla="*/ 379000 h 495395"/>
                <a:gd name="connsiteX95" fmla="*/ 182880 w 609339"/>
                <a:gd name="connsiteY95" fmla="*/ 394240 h 495395"/>
                <a:gd name="connsiteX96" fmla="*/ 195548 w 609339"/>
                <a:gd name="connsiteY96" fmla="*/ 407861 h 495395"/>
                <a:gd name="connsiteX97" fmla="*/ 213836 w 609339"/>
                <a:gd name="connsiteY97" fmla="*/ 416338 h 495395"/>
                <a:gd name="connsiteX98" fmla="*/ 220694 w 609339"/>
                <a:gd name="connsiteY98" fmla="*/ 418624 h 495395"/>
                <a:gd name="connsiteX99" fmla="*/ 226790 w 609339"/>
                <a:gd name="connsiteY99" fmla="*/ 421672 h 495395"/>
                <a:gd name="connsiteX100" fmla="*/ 233172 w 609339"/>
                <a:gd name="connsiteY100" fmla="*/ 422243 h 495395"/>
                <a:gd name="connsiteX101" fmla="*/ 237553 w 609339"/>
                <a:gd name="connsiteY101" fmla="*/ 421958 h 495395"/>
                <a:gd name="connsiteX102" fmla="*/ 239363 w 609339"/>
                <a:gd name="connsiteY102" fmla="*/ 421862 h 495395"/>
                <a:gd name="connsiteX103" fmla="*/ 248126 w 609339"/>
                <a:gd name="connsiteY103" fmla="*/ 421481 h 495395"/>
                <a:gd name="connsiteX104" fmla="*/ 267843 w 609339"/>
                <a:gd name="connsiteY104" fmla="*/ 426911 h 495395"/>
                <a:gd name="connsiteX105" fmla="*/ 301466 w 609339"/>
                <a:gd name="connsiteY105" fmla="*/ 433959 h 495395"/>
                <a:gd name="connsiteX106" fmla="*/ 323755 w 609339"/>
                <a:gd name="connsiteY106" fmla="*/ 456724 h 495395"/>
                <a:gd name="connsiteX107" fmla="*/ 330898 w 609339"/>
                <a:gd name="connsiteY107" fmla="*/ 475202 h 495395"/>
                <a:gd name="connsiteX108" fmla="*/ 342233 w 609339"/>
                <a:gd name="connsiteY108" fmla="*/ 485013 h 495395"/>
                <a:gd name="connsiteX109" fmla="*/ 364236 w 609339"/>
                <a:gd name="connsiteY109" fmla="*/ 489966 h 495395"/>
                <a:gd name="connsiteX110" fmla="*/ 366141 w 609339"/>
                <a:gd name="connsiteY110" fmla="*/ 489966 h 495395"/>
                <a:gd name="connsiteX111" fmla="*/ 375666 w 609339"/>
                <a:gd name="connsiteY111" fmla="*/ 489680 h 495395"/>
                <a:gd name="connsiteX112" fmla="*/ 379476 w 609339"/>
                <a:gd name="connsiteY112" fmla="*/ 489680 h 495395"/>
                <a:gd name="connsiteX113" fmla="*/ 389382 w 609339"/>
                <a:gd name="connsiteY113" fmla="*/ 489966 h 495395"/>
                <a:gd name="connsiteX114" fmla="*/ 395954 w 609339"/>
                <a:gd name="connsiteY114" fmla="*/ 489490 h 495395"/>
                <a:gd name="connsiteX115" fmla="*/ 399574 w 609339"/>
                <a:gd name="connsiteY115" fmla="*/ 488442 h 495395"/>
                <a:gd name="connsiteX116" fmla="*/ 413861 w 609339"/>
                <a:gd name="connsiteY116" fmla="*/ 479298 h 495395"/>
                <a:gd name="connsiteX117" fmla="*/ 427482 w 609339"/>
                <a:gd name="connsiteY117" fmla="*/ 469392 h 495395"/>
                <a:gd name="connsiteX118" fmla="*/ 436912 w 609339"/>
                <a:gd name="connsiteY118" fmla="*/ 468059 h 495395"/>
                <a:gd name="connsiteX119" fmla="*/ 439198 w 609339"/>
                <a:gd name="connsiteY119" fmla="*/ 466630 h 495395"/>
                <a:gd name="connsiteX120" fmla="*/ 444246 w 609339"/>
                <a:gd name="connsiteY120" fmla="*/ 468344 h 495395"/>
                <a:gd name="connsiteX121" fmla="*/ 456533 w 609339"/>
                <a:gd name="connsiteY121" fmla="*/ 483203 h 495395"/>
                <a:gd name="connsiteX122" fmla="*/ 472059 w 609339"/>
                <a:gd name="connsiteY122" fmla="*/ 493205 h 495395"/>
                <a:gd name="connsiteX123" fmla="*/ 480727 w 609339"/>
                <a:gd name="connsiteY123" fmla="*/ 494919 h 495395"/>
                <a:gd name="connsiteX124" fmla="*/ 486537 w 609339"/>
                <a:gd name="connsiteY124" fmla="*/ 495395 h 495395"/>
                <a:gd name="connsiteX125" fmla="*/ 490252 w 609339"/>
                <a:gd name="connsiteY125" fmla="*/ 495395 h 495395"/>
                <a:gd name="connsiteX126" fmla="*/ 510921 w 609339"/>
                <a:gd name="connsiteY126" fmla="*/ 491681 h 495395"/>
                <a:gd name="connsiteX127" fmla="*/ 527209 w 609339"/>
                <a:gd name="connsiteY127" fmla="*/ 483108 h 495395"/>
                <a:gd name="connsiteX128" fmla="*/ 535781 w 609339"/>
                <a:gd name="connsiteY128" fmla="*/ 468535 h 495395"/>
                <a:gd name="connsiteX129" fmla="*/ 542544 w 609339"/>
                <a:gd name="connsiteY129" fmla="*/ 450342 h 495395"/>
                <a:gd name="connsiteX130" fmla="*/ 547973 w 609339"/>
                <a:gd name="connsiteY130" fmla="*/ 432054 h 495395"/>
                <a:gd name="connsiteX131" fmla="*/ 571119 w 609339"/>
                <a:gd name="connsiteY131" fmla="*/ 403765 h 495395"/>
                <a:gd name="connsiteX132" fmla="*/ 602266 w 609339"/>
                <a:gd name="connsiteY132" fmla="*/ 392049 h 495395"/>
                <a:gd name="connsiteX133" fmla="*/ 609314 w 609339"/>
                <a:gd name="connsiteY133" fmla="*/ 377000 h 495395"/>
                <a:gd name="connsiteX134" fmla="*/ 604457 w 609339"/>
                <a:gd name="connsiteY134" fmla="*/ 357664 h 4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609339" h="495395">
                  <a:moveTo>
                    <a:pt x="604171" y="357664"/>
                  </a:moveTo>
                  <a:cubicBezTo>
                    <a:pt x="595694" y="341662"/>
                    <a:pt x="576453" y="323374"/>
                    <a:pt x="577215" y="304514"/>
                  </a:cubicBezTo>
                  <a:cubicBezTo>
                    <a:pt x="577406" y="299942"/>
                    <a:pt x="578834" y="295275"/>
                    <a:pt x="581787" y="290608"/>
                  </a:cubicBezTo>
                  <a:cubicBezTo>
                    <a:pt x="583121" y="288608"/>
                    <a:pt x="584645" y="286607"/>
                    <a:pt x="586073" y="284702"/>
                  </a:cubicBezTo>
                  <a:lnTo>
                    <a:pt x="580739" y="282797"/>
                  </a:lnTo>
                  <a:cubicBezTo>
                    <a:pt x="580930" y="278511"/>
                    <a:pt x="581215" y="274225"/>
                    <a:pt x="581406" y="269938"/>
                  </a:cubicBezTo>
                  <a:cubicBezTo>
                    <a:pt x="581406" y="268510"/>
                    <a:pt x="581501" y="267081"/>
                    <a:pt x="581597" y="264986"/>
                  </a:cubicBezTo>
                  <a:cubicBezTo>
                    <a:pt x="581597" y="263938"/>
                    <a:pt x="581787" y="262985"/>
                    <a:pt x="581787" y="262319"/>
                  </a:cubicBezTo>
                  <a:cubicBezTo>
                    <a:pt x="581787" y="260890"/>
                    <a:pt x="581501" y="259937"/>
                    <a:pt x="576929" y="258604"/>
                  </a:cubicBezTo>
                  <a:cubicBezTo>
                    <a:pt x="574739" y="258604"/>
                    <a:pt x="571976" y="259080"/>
                    <a:pt x="569024" y="259747"/>
                  </a:cubicBezTo>
                  <a:cubicBezTo>
                    <a:pt x="561023" y="261938"/>
                    <a:pt x="551307" y="265081"/>
                    <a:pt x="541020" y="265081"/>
                  </a:cubicBezTo>
                  <a:cubicBezTo>
                    <a:pt x="539877" y="265081"/>
                    <a:pt x="538734" y="264986"/>
                    <a:pt x="537591" y="264890"/>
                  </a:cubicBezTo>
                  <a:cubicBezTo>
                    <a:pt x="536734" y="264795"/>
                    <a:pt x="535877" y="264700"/>
                    <a:pt x="535019" y="264509"/>
                  </a:cubicBezTo>
                  <a:cubicBezTo>
                    <a:pt x="531114" y="263747"/>
                    <a:pt x="527495" y="260413"/>
                    <a:pt x="525399" y="256699"/>
                  </a:cubicBezTo>
                  <a:cubicBezTo>
                    <a:pt x="521970" y="250412"/>
                    <a:pt x="523208" y="243554"/>
                    <a:pt x="521494" y="237173"/>
                  </a:cubicBezTo>
                  <a:cubicBezTo>
                    <a:pt x="520351" y="232981"/>
                    <a:pt x="516350" y="229076"/>
                    <a:pt x="511969" y="227933"/>
                  </a:cubicBezTo>
                  <a:cubicBezTo>
                    <a:pt x="511112" y="227743"/>
                    <a:pt x="510350" y="227648"/>
                    <a:pt x="508730" y="227648"/>
                  </a:cubicBezTo>
                  <a:cubicBezTo>
                    <a:pt x="508064" y="227648"/>
                    <a:pt x="507397" y="227838"/>
                    <a:pt x="506730" y="228029"/>
                  </a:cubicBezTo>
                  <a:cubicBezTo>
                    <a:pt x="505111" y="228505"/>
                    <a:pt x="503396" y="229267"/>
                    <a:pt x="501587" y="229934"/>
                  </a:cubicBezTo>
                  <a:cubicBezTo>
                    <a:pt x="499967" y="230505"/>
                    <a:pt x="498348" y="230981"/>
                    <a:pt x="493300" y="229838"/>
                  </a:cubicBezTo>
                  <a:cubicBezTo>
                    <a:pt x="490633" y="227838"/>
                    <a:pt x="490538" y="221933"/>
                    <a:pt x="490728" y="217837"/>
                  </a:cubicBezTo>
                  <a:cubicBezTo>
                    <a:pt x="490728" y="217075"/>
                    <a:pt x="490728" y="216408"/>
                    <a:pt x="490919" y="214694"/>
                  </a:cubicBezTo>
                  <a:cubicBezTo>
                    <a:pt x="491109" y="209169"/>
                    <a:pt x="489871" y="203930"/>
                    <a:pt x="488442" y="198692"/>
                  </a:cubicBezTo>
                  <a:cubicBezTo>
                    <a:pt x="485965" y="189929"/>
                    <a:pt x="475583" y="179165"/>
                    <a:pt x="468725" y="173927"/>
                  </a:cubicBezTo>
                  <a:cubicBezTo>
                    <a:pt x="466630" y="172307"/>
                    <a:pt x="466249" y="171069"/>
                    <a:pt x="463772" y="169926"/>
                  </a:cubicBezTo>
                  <a:lnTo>
                    <a:pt x="457390" y="167735"/>
                  </a:lnTo>
                  <a:cubicBezTo>
                    <a:pt x="453104" y="167735"/>
                    <a:pt x="446723" y="171450"/>
                    <a:pt x="443008" y="173260"/>
                  </a:cubicBezTo>
                  <a:cubicBezTo>
                    <a:pt x="433483" y="177736"/>
                    <a:pt x="424244" y="185261"/>
                    <a:pt x="415766" y="191548"/>
                  </a:cubicBezTo>
                  <a:cubicBezTo>
                    <a:pt x="415290" y="191929"/>
                    <a:pt x="414719" y="192310"/>
                    <a:pt x="414147" y="192786"/>
                  </a:cubicBezTo>
                  <a:cubicBezTo>
                    <a:pt x="410146" y="195644"/>
                    <a:pt x="404813" y="199358"/>
                    <a:pt x="399574" y="201644"/>
                  </a:cubicBezTo>
                  <a:cubicBezTo>
                    <a:pt x="396621" y="202883"/>
                    <a:pt x="393764" y="203740"/>
                    <a:pt x="390525" y="203740"/>
                  </a:cubicBezTo>
                  <a:cubicBezTo>
                    <a:pt x="389858" y="203740"/>
                    <a:pt x="389192" y="203549"/>
                    <a:pt x="388525" y="203454"/>
                  </a:cubicBezTo>
                  <a:cubicBezTo>
                    <a:pt x="377666" y="200501"/>
                    <a:pt x="377857" y="189548"/>
                    <a:pt x="372618" y="182118"/>
                  </a:cubicBezTo>
                  <a:cubicBezTo>
                    <a:pt x="371094" y="180023"/>
                    <a:pt x="369380" y="178879"/>
                    <a:pt x="367570" y="178213"/>
                  </a:cubicBezTo>
                  <a:cubicBezTo>
                    <a:pt x="366427" y="177832"/>
                    <a:pt x="365189" y="177641"/>
                    <a:pt x="360902" y="177927"/>
                  </a:cubicBezTo>
                  <a:cubicBezTo>
                    <a:pt x="359188" y="178213"/>
                    <a:pt x="357378" y="178594"/>
                    <a:pt x="355568" y="179070"/>
                  </a:cubicBezTo>
                  <a:cubicBezTo>
                    <a:pt x="354140" y="179356"/>
                    <a:pt x="352711" y="179737"/>
                    <a:pt x="351377" y="179927"/>
                  </a:cubicBezTo>
                  <a:cubicBezTo>
                    <a:pt x="349948" y="180213"/>
                    <a:pt x="348615" y="180308"/>
                    <a:pt x="347186" y="180308"/>
                  </a:cubicBezTo>
                  <a:cubicBezTo>
                    <a:pt x="346329" y="180308"/>
                    <a:pt x="345472" y="180308"/>
                    <a:pt x="343757" y="179927"/>
                  </a:cubicBezTo>
                  <a:cubicBezTo>
                    <a:pt x="338423" y="178498"/>
                    <a:pt x="332804" y="178022"/>
                    <a:pt x="330041" y="172784"/>
                  </a:cubicBezTo>
                  <a:cubicBezTo>
                    <a:pt x="327089" y="167450"/>
                    <a:pt x="325946" y="160401"/>
                    <a:pt x="326231" y="154305"/>
                  </a:cubicBezTo>
                  <a:cubicBezTo>
                    <a:pt x="326708" y="143542"/>
                    <a:pt x="335185" y="131254"/>
                    <a:pt x="344996" y="125540"/>
                  </a:cubicBezTo>
                  <a:cubicBezTo>
                    <a:pt x="351854" y="121539"/>
                    <a:pt x="365189" y="117158"/>
                    <a:pt x="365665" y="106013"/>
                  </a:cubicBezTo>
                  <a:cubicBezTo>
                    <a:pt x="365284" y="101156"/>
                    <a:pt x="360140" y="99250"/>
                    <a:pt x="360426" y="95060"/>
                  </a:cubicBezTo>
                  <a:cubicBezTo>
                    <a:pt x="360426" y="94202"/>
                    <a:pt x="360807" y="93250"/>
                    <a:pt x="361379" y="92107"/>
                  </a:cubicBezTo>
                  <a:cubicBezTo>
                    <a:pt x="363284" y="88583"/>
                    <a:pt x="367379" y="85058"/>
                    <a:pt x="369951" y="81820"/>
                  </a:cubicBezTo>
                  <a:cubicBezTo>
                    <a:pt x="375952" y="74009"/>
                    <a:pt x="383381" y="65913"/>
                    <a:pt x="385667" y="56960"/>
                  </a:cubicBezTo>
                  <a:cubicBezTo>
                    <a:pt x="386334" y="54483"/>
                    <a:pt x="387001" y="50959"/>
                    <a:pt x="387191" y="47625"/>
                  </a:cubicBezTo>
                  <a:cubicBezTo>
                    <a:pt x="387382" y="44291"/>
                    <a:pt x="387001" y="41148"/>
                    <a:pt x="385477" y="39433"/>
                  </a:cubicBezTo>
                  <a:cubicBezTo>
                    <a:pt x="384239" y="38005"/>
                    <a:pt x="379762" y="37052"/>
                    <a:pt x="373761" y="36767"/>
                  </a:cubicBezTo>
                  <a:cubicBezTo>
                    <a:pt x="371856" y="36290"/>
                    <a:pt x="371380" y="34481"/>
                    <a:pt x="367570" y="34004"/>
                  </a:cubicBezTo>
                  <a:cubicBezTo>
                    <a:pt x="361569" y="34004"/>
                    <a:pt x="355759" y="38290"/>
                    <a:pt x="348044" y="39529"/>
                  </a:cubicBezTo>
                  <a:cubicBezTo>
                    <a:pt x="344329" y="39529"/>
                    <a:pt x="339852" y="37814"/>
                    <a:pt x="336328" y="36385"/>
                  </a:cubicBezTo>
                  <a:cubicBezTo>
                    <a:pt x="335471" y="36100"/>
                    <a:pt x="334709" y="35719"/>
                    <a:pt x="334042" y="35433"/>
                  </a:cubicBezTo>
                  <a:cubicBezTo>
                    <a:pt x="328898" y="33242"/>
                    <a:pt x="325088" y="28575"/>
                    <a:pt x="321183" y="24860"/>
                  </a:cubicBezTo>
                  <a:cubicBezTo>
                    <a:pt x="317373" y="21146"/>
                    <a:pt x="312515" y="19907"/>
                    <a:pt x="308896" y="15716"/>
                  </a:cubicBezTo>
                  <a:cubicBezTo>
                    <a:pt x="304895" y="11049"/>
                    <a:pt x="304800" y="5239"/>
                    <a:pt x="299561" y="0"/>
                  </a:cubicBezTo>
                  <a:cubicBezTo>
                    <a:pt x="296037" y="5620"/>
                    <a:pt x="288227" y="9335"/>
                    <a:pt x="281940" y="11144"/>
                  </a:cubicBezTo>
                  <a:cubicBezTo>
                    <a:pt x="271177" y="14288"/>
                    <a:pt x="261556" y="20193"/>
                    <a:pt x="250793" y="23908"/>
                  </a:cubicBezTo>
                  <a:cubicBezTo>
                    <a:pt x="238887" y="28099"/>
                    <a:pt x="223552" y="26384"/>
                    <a:pt x="215551" y="39243"/>
                  </a:cubicBezTo>
                  <a:cubicBezTo>
                    <a:pt x="212027" y="44767"/>
                    <a:pt x="212217" y="50102"/>
                    <a:pt x="210693" y="56007"/>
                  </a:cubicBezTo>
                  <a:cubicBezTo>
                    <a:pt x="209550" y="60388"/>
                    <a:pt x="206502" y="66199"/>
                    <a:pt x="204406" y="70580"/>
                  </a:cubicBezTo>
                  <a:cubicBezTo>
                    <a:pt x="201930" y="75629"/>
                    <a:pt x="199168" y="82582"/>
                    <a:pt x="193834" y="85154"/>
                  </a:cubicBezTo>
                  <a:cubicBezTo>
                    <a:pt x="191357" y="86296"/>
                    <a:pt x="189071" y="86296"/>
                    <a:pt x="186309" y="86868"/>
                  </a:cubicBezTo>
                  <a:cubicBezTo>
                    <a:pt x="184595" y="87249"/>
                    <a:pt x="185833" y="89154"/>
                    <a:pt x="182975" y="89154"/>
                  </a:cubicBezTo>
                  <a:cubicBezTo>
                    <a:pt x="181261" y="89154"/>
                    <a:pt x="180975" y="87058"/>
                    <a:pt x="179832" y="86868"/>
                  </a:cubicBezTo>
                  <a:cubicBezTo>
                    <a:pt x="169259" y="84582"/>
                    <a:pt x="159925" y="78486"/>
                    <a:pt x="148971" y="76010"/>
                  </a:cubicBezTo>
                  <a:cubicBezTo>
                    <a:pt x="143447" y="74676"/>
                    <a:pt x="138303" y="72771"/>
                    <a:pt x="133350" y="70675"/>
                  </a:cubicBezTo>
                  <a:cubicBezTo>
                    <a:pt x="128397" y="68485"/>
                    <a:pt x="121158" y="64103"/>
                    <a:pt x="113348" y="62770"/>
                  </a:cubicBezTo>
                  <a:cubicBezTo>
                    <a:pt x="112395" y="62770"/>
                    <a:pt x="111538" y="62865"/>
                    <a:pt x="110585" y="63056"/>
                  </a:cubicBezTo>
                  <a:cubicBezTo>
                    <a:pt x="103156" y="64770"/>
                    <a:pt x="98203" y="73342"/>
                    <a:pt x="94583" y="79915"/>
                  </a:cubicBezTo>
                  <a:cubicBezTo>
                    <a:pt x="94107" y="80867"/>
                    <a:pt x="93631" y="81725"/>
                    <a:pt x="93154" y="82486"/>
                  </a:cubicBezTo>
                  <a:cubicBezTo>
                    <a:pt x="87725" y="92392"/>
                    <a:pt x="83153" y="104394"/>
                    <a:pt x="76772" y="113538"/>
                  </a:cubicBezTo>
                  <a:cubicBezTo>
                    <a:pt x="73819" y="117824"/>
                    <a:pt x="67342" y="120301"/>
                    <a:pt x="63055" y="122968"/>
                  </a:cubicBezTo>
                  <a:cubicBezTo>
                    <a:pt x="60103" y="124873"/>
                    <a:pt x="52959" y="126683"/>
                    <a:pt x="43910" y="126111"/>
                  </a:cubicBezTo>
                  <a:cubicBezTo>
                    <a:pt x="41720" y="129159"/>
                    <a:pt x="38767" y="127730"/>
                    <a:pt x="35624" y="128778"/>
                  </a:cubicBezTo>
                  <a:cubicBezTo>
                    <a:pt x="33719" y="129445"/>
                    <a:pt x="30861" y="131540"/>
                    <a:pt x="28956" y="132588"/>
                  </a:cubicBezTo>
                  <a:cubicBezTo>
                    <a:pt x="22098" y="136588"/>
                    <a:pt x="19717" y="140589"/>
                    <a:pt x="15050" y="145828"/>
                  </a:cubicBezTo>
                  <a:cubicBezTo>
                    <a:pt x="10001" y="151448"/>
                    <a:pt x="2953" y="156115"/>
                    <a:pt x="0" y="162401"/>
                  </a:cubicBezTo>
                  <a:cubicBezTo>
                    <a:pt x="1524" y="163449"/>
                    <a:pt x="2953" y="164402"/>
                    <a:pt x="4191" y="166116"/>
                  </a:cubicBezTo>
                  <a:cubicBezTo>
                    <a:pt x="8001" y="170974"/>
                    <a:pt x="8858" y="177260"/>
                    <a:pt x="12002" y="182499"/>
                  </a:cubicBezTo>
                  <a:cubicBezTo>
                    <a:pt x="16097" y="189262"/>
                    <a:pt x="21431" y="196882"/>
                    <a:pt x="26479" y="202787"/>
                  </a:cubicBezTo>
                  <a:cubicBezTo>
                    <a:pt x="31052" y="208312"/>
                    <a:pt x="33338" y="213455"/>
                    <a:pt x="36957" y="219837"/>
                  </a:cubicBezTo>
                  <a:cubicBezTo>
                    <a:pt x="40672" y="226504"/>
                    <a:pt x="44863" y="232791"/>
                    <a:pt x="50197" y="238220"/>
                  </a:cubicBezTo>
                  <a:cubicBezTo>
                    <a:pt x="55340" y="243459"/>
                    <a:pt x="59722" y="247555"/>
                    <a:pt x="63437" y="253936"/>
                  </a:cubicBezTo>
                  <a:cubicBezTo>
                    <a:pt x="67151" y="260509"/>
                    <a:pt x="70009" y="267653"/>
                    <a:pt x="76676" y="271463"/>
                  </a:cubicBezTo>
                  <a:cubicBezTo>
                    <a:pt x="82677" y="274987"/>
                    <a:pt x="88868" y="277940"/>
                    <a:pt x="94774" y="281940"/>
                  </a:cubicBezTo>
                  <a:cubicBezTo>
                    <a:pt x="95250" y="282226"/>
                    <a:pt x="95726" y="282607"/>
                    <a:pt x="96202" y="282892"/>
                  </a:cubicBezTo>
                  <a:cubicBezTo>
                    <a:pt x="100394" y="285464"/>
                    <a:pt x="105823" y="287846"/>
                    <a:pt x="109823" y="291084"/>
                  </a:cubicBezTo>
                  <a:cubicBezTo>
                    <a:pt x="111443" y="292417"/>
                    <a:pt x="112871" y="293751"/>
                    <a:pt x="114014" y="295465"/>
                  </a:cubicBezTo>
                  <a:cubicBezTo>
                    <a:pt x="117253" y="302609"/>
                    <a:pt x="135827" y="313182"/>
                    <a:pt x="138494" y="315373"/>
                  </a:cubicBezTo>
                  <a:cubicBezTo>
                    <a:pt x="142208" y="318516"/>
                    <a:pt x="144685" y="322898"/>
                    <a:pt x="148495" y="325850"/>
                  </a:cubicBezTo>
                  <a:cubicBezTo>
                    <a:pt x="154305" y="330517"/>
                    <a:pt x="158305" y="332518"/>
                    <a:pt x="160687" y="340233"/>
                  </a:cubicBezTo>
                  <a:cubicBezTo>
                    <a:pt x="162973" y="347663"/>
                    <a:pt x="167926" y="353663"/>
                    <a:pt x="170402" y="361283"/>
                  </a:cubicBezTo>
                  <a:cubicBezTo>
                    <a:pt x="172402" y="367284"/>
                    <a:pt x="172212" y="372999"/>
                    <a:pt x="173546" y="379000"/>
                  </a:cubicBezTo>
                  <a:cubicBezTo>
                    <a:pt x="174689" y="384905"/>
                    <a:pt x="179451" y="389382"/>
                    <a:pt x="182880" y="394240"/>
                  </a:cubicBezTo>
                  <a:cubicBezTo>
                    <a:pt x="186976" y="399955"/>
                    <a:pt x="189167" y="403955"/>
                    <a:pt x="195548" y="407861"/>
                  </a:cubicBezTo>
                  <a:cubicBezTo>
                    <a:pt x="201644" y="411575"/>
                    <a:pt x="207169" y="414052"/>
                    <a:pt x="213836" y="416338"/>
                  </a:cubicBezTo>
                  <a:cubicBezTo>
                    <a:pt x="216408" y="417290"/>
                    <a:pt x="218027" y="417386"/>
                    <a:pt x="220694" y="418624"/>
                  </a:cubicBezTo>
                  <a:cubicBezTo>
                    <a:pt x="222504" y="419481"/>
                    <a:pt x="224695" y="421291"/>
                    <a:pt x="226790" y="421672"/>
                  </a:cubicBezTo>
                  <a:cubicBezTo>
                    <a:pt x="228505" y="422053"/>
                    <a:pt x="230315" y="422243"/>
                    <a:pt x="233172" y="422243"/>
                  </a:cubicBezTo>
                  <a:cubicBezTo>
                    <a:pt x="234601" y="422243"/>
                    <a:pt x="236125" y="422148"/>
                    <a:pt x="237553" y="421958"/>
                  </a:cubicBezTo>
                  <a:cubicBezTo>
                    <a:pt x="238125" y="421958"/>
                    <a:pt x="238697" y="421958"/>
                    <a:pt x="239363" y="421862"/>
                  </a:cubicBezTo>
                  <a:cubicBezTo>
                    <a:pt x="241840" y="421672"/>
                    <a:pt x="244316" y="421481"/>
                    <a:pt x="248126" y="421481"/>
                  </a:cubicBezTo>
                  <a:cubicBezTo>
                    <a:pt x="255175" y="421862"/>
                    <a:pt x="260985" y="426148"/>
                    <a:pt x="267843" y="426911"/>
                  </a:cubicBezTo>
                  <a:cubicBezTo>
                    <a:pt x="278987" y="428054"/>
                    <a:pt x="291560" y="429482"/>
                    <a:pt x="301466" y="433959"/>
                  </a:cubicBezTo>
                  <a:cubicBezTo>
                    <a:pt x="310610" y="438055"/>
                    <a:pt x="322231" y="446437"/>
                    <a:pt x="323755" y="456724"/>
                  </a:cubicBezTo>
                  <a:cubicBezTo>
                    <a:pt x="324898" y="464058"/>
                    <a:pt x="325755" y="469106"/>
                    <a:pt x="330898" y="475202"/>
                  </a:cubicBezTo>
                  <a:cubicBezTo>
                    <a:pt x="333946" y="478727"/>
                    <a:pt x="337471" y="481774"/>
                    <a:pt x="342233" y="485013"/>
                  </a:cubicBezTo>
                  <a:cubicBezTo>
                    <a:pt x="348329" y="488918"/>
                    <a:pt x="355378" y="489871"/>
                    <a:pt x="364236" y="489966"/>
                  </a:cubicBezTo>
                  <a:cubicBezTo>
                    <a:pt x="364903" y="489966"/>
                    <a:pt x="365474" y="489966"/>
                    <a:pt x="366141" y="489966"/>
                  </a:cubicBezTo>
                  <a:cubicBezTo>
                    <a:pt x="369284" y="489966"/>
                    <a:pt x="372523" y="489776"/>
                    <a:pt x="375666" y="489680"/>
                  </a:cubicBezTo>
                  <a:cubicBezTo>
                    <a:pt x="376904" y="489680"/>
                    <a:pt x="378238" y="489680"/>
                    <a:pt x="379476" y="489680"/>
                  </a:cubicBezTo>
                  <a:cubicBezTo>
                    <a:pt x="382524" y="489680"/>
                    <a:pt x="385953" y="489966"/>
                    <a:pt x="389382" y="489966"/>
                  </a:cubicBezTo>
                  <a:cubicBezTo>
                    <a:pt x="391668" y="489966"/>
                    <a:pt x="393859" y="489871"/>
                    <a:pt x="395954" y="489490"/>
                  </a:cubicBezTo>
                  <a:cubicBezTo>
                    <a:pt x="397192" y="489299"/>
                    <a:pt x="398431" y="488918"/>
                    <a:pt x="399574" y="488442"/>
                  </a:cubicBezTo>
                  <a:cubicBezTo>
                    <a:pt x="404336" y="486537"/>
                    <a:pt x="410146" y="482156"/>
                    <a:pt x="413861" y="479298"/>
                  </a:cubicBezTo>
                  <a:cubicBezTo>
                    <a:pt x="418148" y="476060"/>
                    <a:pt x="422339" y="470726"/>
                    <a:pt x="427482" y="469392"/>
                  </a:cubicBezTo>
                  <a:cubicBezTo>
                    <a:pt x="430340" y="468630"/>
                    <a:pt x="434245" y="468154"/>
                    <a:pt x="436912" y="468059"/>
                  </a:cubicBezTo>
                  <a:cubicBezTo>
                    <a:pt x="437769" y="468059"/>
                    <a:pt x="437864" y="466630"/>
                    <a:pt x="439198" y="466630"/>
                  </a:cubicBezTo>
                  <a:cubicBezTo>
                    <a:pt x="440912" y="466630"/>
                    <a:pt x="442817" y="467678"/>
                    <a:pt x="444246" y="468344"/>
                  </a:cubicBezTo>
                  <a:cubicBezTo>
                    <a:pt x="449771" y="470916"/>
                    <a:pt x="452819" y="477869"/>
                    <a:pt x="456533" y="483203"/>
                  </a:cubicBezTo>
                  <a:cubicBezTo>
                    <a:pt x="460819" y="489109"/>
                    <a:pt x="463963" y="490728"/>
                    <a:pt x="472059" y="493205"/>
                  </a:cubicBezTo>
                  <a:cubicBezTo>
                    <a:pt x="474821" y="493966"/>
                    <a:pt x="477679" y="494538"/>
                    <a:pt x="480727" y="494919"/>
                  </a:cubicBezTo>
                  <a:cubicBezTo>
                    <a:pt x="482632" y="495110"/>
                    <a:pt x="484537" y="495300"/>
                    <a:pt x="486537" y="495395"/>
                  </a:cubicBezTo>
                  <a:cubicBezTo>
                    <a:pt x="487299" y="495395"/>
                    <a:pt x="488061" y="495395"/>
                    <a:pt x="490252" y="495395"/>
                  </a:cubicBezTo>
                  <a:cubicBezTo>
                    <a:pt x="497110" y="495300"/>
                    <a:pt x="503873" y="494157"/>
                    <a:pt x="510921" y="491681"/>
                  </a:cubicBezTo>
                  <a:cubicBezTo>
                    <a:pt x="517112" y="489680"/>
                    <a:pt x="522065" y="487775"/>
                    <a:pt x="527209" y="483108"/>
                  </a:cubicBezTo>
                  <a:cubicBezTo>
                    <a:pt x="532733" y="478060"/>
                    <a:pt x="533495" y="475107"/>
                    <a:pt x="535781" y="468535"/>
                  </a:cubicBezTo>
                  <a:cubicBezTo>
                    <a:pt x="537782" y="462820"/>
                    <a:pt x="540353" y="456628"/>
                    <a:pt x="542544" y="450342"/>
                  </a:cubicBezTo>
                  <a:cubicBezTo>
                    <a:pt x="544830" y="444151"/>
                    <a:pt x="545402" y="438245"/>
                    <a:pt x="547973" y="432054"/>
                  </a:cubicBezTo>
                  <a:cubicBezTo>
                    <a:pt x="552736" y="421005"/>
                    <a:pt x="558546" y="408623"/>
                    <a:pt x="571119" y="403765"/>
                  </a:cubicBezTo>
                  <a:cubicBezTo>
                    <a:pt x="580930" y="399955"/>
                    <a:pt x="593503" y="399574"/>
                    <a:pt x="602266" y="392049"/>
                  </a:cubicBezTo>
                  <a:cubicBezTo>
                    <a:pt x="607028" y="387953"/>
                    <a:pt x="609029" y="382619"/>
                    <a:pt x="609314" y="377000"/>
                  </a:cubicBezTo>
                  <a:cubicBezTo>
                    <a:pt x="609600" y="370237"/>
                    <a:pt x="607409" y="363188"/>
                    <a:pt x="604457" y="357664"/>
                  </a:cubicBezTo>
                  <a:close/>
                </a:path>
              </a:pathLst>
            </a:custGeom>
            <a:solidFill>
              <a:srgbClr val="01538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79286-6103-4F63-355F-410488C5DF21}"/>
                </a:ext>
              </a:extLst>
            </p:cNvPr>
            <p:cNvSpPr/>
            <p:nvPr/>
          </p:nvSpPr>
          <p:spPr>
            <a:xfrm>
              <a:off x="3299845" y="1559199"/>
              <a:ext cx="3130112" cy="2597336"/>
            </a:xfrm>
            <a:custGeom>
              <a:avLst/>
              <a:gdLst>
                <a:gd name="connsiteX0" fmla="*/ 896993 w 1139155"/>
                <a:gd name="connsiteY0" fmla="*/ 0 h 945260"/>
                <a:gd name="connsiteX1" fmla="*/ 900899 w 1139155"/>
                <a:gd name="connsiteY1" fmla="*/ 381 h 945260"/>
                <a:gd name="connsiteX2" fmla="*/ 905280 w 1139155"/>
                <a:gd name="connsiteY2" fmla="*/ 2477 h 945260"/>
                <a:gd name="connsiteX3" fmla="*/ 912138 w 1139155"/>
                <a:gd name="connsiteY3" fmla="*/ 3524 h 945260"/>
                <a:gd name="connsiteX4" fmla="*/ 920330 w 1139155"/>
                <a:gd name="connsiteY4" fmla="*/ 10287 h 945260"/>
                <a:gd name="connsiteX5" fmla="*/ 935189 w 1139155"/>
                <a:gd name="connsiteY5" fmla="*/ 21622 h 945260"/>
                <a:gd name="connsiteX6" fmla="*/ 956048 w 1139155"/>
                <a:gd name="connsiteY6" fmla="*/ 28861 h 945260"/>
                <a:gd name="connsiteX7" fmla="*/ 959954 w 1139155"/>
                <a:gd name="connsiteY7" fmla="*/ 26765 h 945260"/>
                <a:gd name="connsiteX8" fmla="*/ 974241 w 1139155"/>
                <a:gd name="connsiteY8" fmla="*/ 22765 h 945260"/>
                <a:gd name="connsiteX9" fmla="*/ 990529 w 1139155"/>
                <a:gd name="connsiteY9" fmla="*/ 18193 h 945260"/>
                <a:gd name="connsiteX10" fmla="*/ 996530 w 1139155"/>
                <a:gd name="connsiteY10" fmla="*/ 19145 h 945260"/>
                <a:gd name="connsiteX11" fmla="*/ 997292 w 1139155"/>
                <a:gd name="connsiteY11" fmla="*/ 23432 h 945260"/>
                <a:gd name="connsiteX12" fmla="*/ 1005007 w 1139155"/>
                <a:gd name="connsiteY12" fmla="*/ 31147 h 945260"/>
                <a:gd name="connsiteX13" fmla="*/ 1012627 w 1139155"/>
                <a:gd name="connsiteY13" fmla="*/ 41624 h 945260"/>
                <a:gd name="connsiteX14" fmla="*/ 1021771 w 1139155"/>
                <a:gd name="connsiteY14" fmla="*/ 63056 h 945260"/>
                <a:gd name="connsiteX15" fmla="*/ 1020437 w 1139155"/>
                <a:gd name="connsiteY15" fmla="*/ 76200 h 945260"/>
                <a:gd name="connsiteX16" fmla="*/ 1015103 w 1139155"/>
                <a:gd name="connsiteY16" fmla="*/ 89345 h 945260"/>
                <a:gd name="connsiteX17" fmla="*/ 1020723 w 1139155"/>
                <a:gd name="connsiteY17" fmla="*/ 96679 h 945260"/>
                <a:gd name="connsiteX18" fmla="*/ 1035868 w 1139155"/>
                <a:gd name="connsiteY18" fmla="*/ 100013 h 945260"/>
                <a:gd name="connsiteX19" fmla="*/ 1042726 w 1139155"/>
                <a:gd name="connsiteY19" fmla="*/ 98393 h 945260"/>
                <a:gd name="connsiteX20" fmla="*/ 1062347 w 1139155"/>
                <a:gd name="connsiteY20" fmla="*/ 102394 h 945260"/>
                <a:gd name="connsiteX21" fmla="*/ 1073492 w 1139155"/>
                <a:gd name="connsiteY21" fmla="*/ 106871 h 945260"/>
                <a:gd name="connsiteX22" fmla="*/ 1077873 w 1139155"/>
                <a:gd name="connsiteY22" fmla="*/ 110109 h 945260"/>
                <a:gd name="connsiteX23" fmla="*/ 1084922 w 1139155"/>
                <a:gd name="connsiteY23" fmla="*/ 116205 h 945260"/>
                <a:gd name="connsiteX24" fmla="*/ 1096066 w 1139155"/>
                <a:gd name="connsiteY24" fmla="*/ 121253 h 945260"/>
                <a:gd name="connsiteX25" fmla="*/ 1109020 w 1139155"/>
                <a:gd name="connsiteY25" fmla="*/ 128588 h 945260"/>
                <a:gd name="connsiteX26" fmla="*/ 1132070 w 1139155"/>
                <a:gd name="connsiteY26" fmla="*/ 136970 h 945260"/>
                <a:gd name="connsiteX27" fmla="*/ 1137500 w 1139155"/>
                <a:gd name="connsiteY27" fmla="*/ 146780 h 945260"/>
                <a:gd name="connsiteX28" fmla="*/ 1137785 w 1139155"/>
                <a:gd name="connsiteY28" fmla="*/ 155258 h 945260"/>
                <a:gd name="connsiteX29" fmla="*/ 1118450 w 1139155"/>
                <a:gd name="connsiteY29" fmla="*/ 173641 h 945260"/>
                <a:gd name="connsiteX30" fmla="*/ 1093589 w 1139155"/>
                <a:gd name="connsiteY30" fmla="*/ 180785 h 945260"/>
                <a:gd name="connsiteX31" fmla="*/ 1079492 w 1139155"/>
                <a:gd name="connsiteY31" fmla="*/ 185261 h 945260"/>
                <a:gd name="connsiteX32" fmla="*/ 1063871 w 1139155"/>
                <a:gd name="connsiteY32" fmla="*/ 190595 h 945260"/>
                <a:gd name="connsiteX33" fmla="*/ 1038725 w 1139155"/>
                <a:gd name="connsiteY33" fmla="*/ 203549 h 945260"/>
                <a:gd name="connsiteX34" fmla="*/ 1020818 w 1139155"/>
                <a:gd name="connsiteY34" fmla="*/ 233077 h 945260"/>
                <a:gd name="connsiteX35" fmla="*/ 1007483 w 1139155"/>
                <a:gd name="connsiteY35" fmla="*/ 250698 h 945260"/>
                <a:gd name="connsiteX36" fmla="*/ 1000530 w 1139155"/>
                <a:gd name="connsiteY36" fmla="*/ 257270 h 945260"/>
                <a:gd name="connsiteX37" fmla="*/ 996339 w 1139155"/>
                <a:gd name="connsiteY37" fmla="*/ 261271 h 945260"/>
                <a:gd name="connsiteX38" fmla="*/ 989481 w 1139155"/>
                <a:gd name="connsiteY38" fmla="*/ 265081 h 945260"/>
                <a:gd name="connsiteX39" fmla="*/ 966812 w 1139155"/>
                <a:gd name="connsiteY39" fmla="*/ 285941 h 945260"/>
                <a:gd name="connsiteX40" fmla="*/ 944999 w 1139155"/>
                <a:gd name="connsiteY40" fmla="*/ 311658 h 945260"/>
                <a:gd name="connsiteX41" fmla="*/ 938618 w 1139155"/>
                <a:gd name="connsiteY41" fmla="*/ 325184 h 945260"/>
                <a:gd name="connsiteX42" fmla="*/ 925092 w 1139155"/>
                <a:gd name="connsiteY42" fmla="*/ 326041 h 945260"/>
                <a:gd name="connsiteX43" fmla="*/ 916329 w 1139155"/>
                <a:gd name="connsiteY43" fmla="*/ 329375 h 945260"/>
                <a:gd name="connsiteX44" fmla="*/ 896803 w 1139155"/>
                <a:gd name="connsiteY44" fmla="*/ 336423 h 945260"/>
                <a:gd name="connsiteX45" fmla="*/ 865085 w 1139155"/>
                <a:gd name="connsiteY45" fmla="*/ 361379 h 945260"/>
                <a:gd name="connsiteX46" fmla="*/ 857655 w 1139155"/>
                <a:gd name="connsiteY46" fmla="*/ 379762 h 945260"/>
                <a:gd name="connsiteX47" fmla="*/ 856036 w 1139155"/>
                <a:gd name="connsiteY47" fmla="*/ 390239 h 945260"/>
                <a:gd name="connsiteX48" fmla="*/ 852797 w 1139155"/>
                <a:gd name="connsiteY48" fmla="*/ 400145 h 945260"/>
                <a:gd name="connsiteX49" fmla="*/ 850892 w 1139155"/>
                <a:gd name="connsiteY49" fmla="*/ 412433 h 945260"/>
                <a:gd name="connsiteX50" fmla="*/ 848892 w 1139155"/>
                <a:gd name="connsiteY50" fmla="*/ 422815 h 945260"/>
                <a:gd name="connsiteX51" fmla="*/ 845749 w 1139155"/>
                <a:gd name="connsiteY51" fmla="*/ 432816 h 945260"/>
                <a:gd name="connsiteX52" fmla="*/ 847940 w 1139155"/>
                <a:gd name="connsiteY52" fmla="*/ 449009 h 945260"/>
                <a:gd name="connsiteX53" fmla="*/ 841367 w 1139155"/>
                <a:gd name="connsiteY53" fmla="*/ 465392 h 945260"/>
                <a:gd name="connsiteX54" fmla="*/ 823460 w 1139155"/>
                <a:gd name="connsiteY54" fmla="*/ 477107 h 945260"/>
                <a:gd name="connsiteX55" fmla="*/ 818317 w 1139155"/>
                <a:gd name="connsiteY55" fmla="*/ 496729 h 945260"/>
                <a:gd name="connsiteX56" fmla="*/ 818317 w 1139155"/>
                <a:gd name="connsiteY56" fmla="*/ 520922 h 945260"/>
                <a:gd name="connsiteX57" fmla="*/ 817841 w 1139155"/>
                <a:gd name="connsiteY57" fmla="*/ 531400 h 945260"/>
                <a:gd name="connsiteX58" fmla="*/ 814507 w 1139155"/>
                <a:gd name="connsiteY58" fmla="*/ 544544 h 945260"/>
                <a:gd name="connsiteX59" fmla="*/ 806315 w 1139155"/>
                <a:gd name="connsiteY59" fmla="*/ 568166 h 945260"/>
                <a:gd name="connsiteX60" fmla="*/ 789742 w 1139155"/>
                <a:gd name="connsiteY60" fmla="*/ 581882 h 945260"/>
                <a:gd name="connsiteX61" fmla="*/ 771644 w 1139155"/>
                <a:gd name="connsiteY61" fmla="*/ 591979 h 945260"/>
                <a:gd name="connsiteX62" fmla="*/ 764024 w 1139155"/>
                <a:gd name="connsiteY62" fmla="*/ 606266 h 945260"/>
                <a:gd name="connsiteX63" fmla="*/ 764501 w 1139155"/>
                <a:gd name="connsiteY63" fmla="*/ 611981 h 945260"/>
                <a:gd name="connsiteX64" fmla="*/ 766501 w 1139155"/>
                <a:gd name="connsiteY64" fmla="*/ 615029 h 945260"/>
                <a:gd name="connsiteX65" fmla="*/ 766025 w 1139155"/>
                <a:gd name="connsiteY65" fmla="*/ 623030 h 945260"/>
                <a:gd name="connsiteX66" fmla="*/ 766120 w 1139155"/>
                <a:gd name="connsiteY66" fmla="*/ 630746 h 945260"/>
                <a:gd name="connsiteX67" fmla="*/ 764977 w 1139155"/>
                <a:gd name="connsiteY67" fmla="*/ 635603 h 945260"/>
                <a:gd name="connsiteX68" fmla="*/ 745641 w 1139155"/>
                <a:gd name="connsiteY68" fmla="*/ 651224 h 945260"/>
                <a:gd name="connsiteX69" fmla="*/ 734211 w 1139155"/>
                <a:gd name="connsiteY69" fmla="*/ 654463 h 945260"/>
                <a:gd name="connsiteX70" fmla="*/ 726972 w 1139155"/>
                <a:gd name="connsiteY70" fmla="*/ 656463 h 945260"/>
                <a:gd name="connsiteX71" fmla="*/ 712970 w 1139155"/>
                <a:gd name="connsiteY71" fmla="*/ 654368 h 945260"/>
                <a:gd name="connsiteX72" fmla="*/ 706112 w 1139155"/>
                <a:gd name="connsiteY72" fmla="*/ 654653 h 945260"/>
                <a:gd name="connsiteX73" fmla="*/ 700207 w 1139155"/>
                <a:gd name="connsiteY73" fmla="*/ 655034 h 945260"/>
                <a:gd name="connsiteX74" fmla="*/ 692301 w 1139155"/>
                <a:gd name="connsiteY74" fmla="*/ 652272 h 945260"/>
                <a:gd name="connsiteX75" fmla="*/ 675632 w 1139155"/>
                <a:gd name="connsiteY75" fmla="*/ 655701 h 945260"/>
                <a:gd name="connsiteX76" fmla="*/ 657725 w 1139155"/>
                <a:gd name="connsiteY76" fmla="*/ 669608 h 945260"/>
                <a:gd name="connsiteX77" fmla="*/ 641438 w 1139155"/>
                <a:gd name="connsiteY77" fmla="*/ 675323 h 945260"/>
                <a:gd name="connsiteX78" fmla="*/ 634103 w 1139155"/>
                <a:gd name="connsiteY78" fmla="*/ 678752 h 945260"/>
                <a:gd name="connsiteX79" fmla="*/ 624197 w 1139155"/>
                <a:gd name="connsiteY79" fmla="*/ 677990 h 945260"/>
                <a:gd name="connsiteX80" fmla="*/ 607719 w 1139155"/>
                <a:gd name="connsiteY80" fmla="*/ 672179 h 945260"/>
                <a:gd name="connsiteX81" fmla="*/ 591146 w 1139155"/>
                <a:gd name="connsiteY81" fmla="*/ 657701 h 945260"/>
                <a:gd name="connsiteX82" fmla="*/ 584764 w 1139155"/>
                <a:gd name="connsiteY82" fmla="*/ 653796 h 945260"/>
                <a:gd name="connsiteX83" fmla="*/ 578954 w 1139155"/>
                <a:gd name="connsiteY83" fmla="*/ 651605 h 945260"/>
                <a:gd name="connsiteX84" fmla="*/ 563047 w 1139155"/>
                <a:gd name="connsiteY84" fmla="*/ 660463 h 945260"/>
                <a:gd name="connsiteX85" fmla="*/ 543616 w 1139155"/>
                <a:gd name="connsiteY85" fmla="*/ 691229 h 945260"/>
                <a:gd name="connsiteX86" fmla="*/ 524947 w 1139155"/>
                <a:gd name="connsiteY86" fmla="*/ 715328 h 945260"/>
                <a:gd name="connsiteX87" fmla="*/ 525233 w 1139155"/>
                <a:gd name="connsiteY87" fmla="*/ 719900 h 945260"/>
                <a:gd name="connsiteX88" fmla="*/ 537044 w 1139155"/>
                <a:gd name="connsiteY88" fmla="*/ 732758 h 945260"/>
                <a:gd name="connsiteX89" fmla="*/ 554284 w 1139155"/>
                <a:gd name="connsiteY89" fmla="*/ 742855 h 945260"/>
                <a:gd name="connsiteX90" fmla="*/ 566476 w 1139155"/>
                <a:gd name="connsiteY90" fmla="*/ 750761 h 945260"/>
                <a:gd name="connsiteX91" fmla="*/ 574286 w 1139155"/>
                <a:gd name="connsiteY91" fmla="*/ 753999 h 945260"/>
                <a:gd name="connsiteX92" fmla="*/ 580668 w 1139155"/>
                <a:gd name="connsiteY92" fmla="*/ 759238 h 945260"/>
                <a:gd name="connsiteX93" fmla="*/ 587621 w 1139155"/>
                <a:gd name="connsiteY93" fmla="*/ 764477 h 945260"/>
                <a:gd name="connsiteX94" fmla="*/ 595432 w 1139155"/>
                <a:gd name="connsiteY94" fmla="*/ 769239 h 945260"/>
                <a:gd name="connsiteX95" fmla="*/ 608957 w 1139155"/>
                <a:gd name="connsiteY95" fmla="*/ 767144 h 945260"/>
                <a:gd name="connsiteX96" fmla="*/ 621340 w 1139155"/>
                <a:gd name="connsiteY96" fmla="*/ 769906 h 945260"/>
                <a:gd name="connsiteX97" fmla="*/ 632008 w 1139155"/>
                <a:gd name="connsiteY97" fmla="*/ 768477 h 945260"/>
                <a:gd name="connsiteX98" fmla="*/ 642581 w 1139155"/>
                <a:gd name="connsiteY98" fmla="*/ 769906 h 945260"/>
                <a:gd name="connsiteX99" fmla="*/ 647819 w 1139155"/>
                <a:gd name="connsiteY99" fmla="*/ 769811 h 945260"/>
                <a:gd name="connsiteX100" fmla="*/ 651439 w 1139155"/>
                <a:gd name="connsiteY100" fmla="*/ 769525 h 945260"/>
                <a:gd name="connsiteX101" fmla="*/ 665917 w 1139155"/>
                <a:gd name="connsiteY101" fmla="*/ 772763 h 945260"/>
                <a:gd name="connsiteX102" fmla="*/ 666393 w 1139155"/>
                <a:gd name="connsiteY102" fmla="*/ 776954 h 945260"/>
                <a:gd name="connsiteX103" fmla="*/ 664488 w 1139155"/>
                <a:gd name="connsiteY103" fmla="*/ 782860 h 945260"/>
                <a:gd name="connsiteX104" fmla="*/ 646867 w 1139155"/>
                <a:gd name="connsiteY104" fmla="*/ 794004 h 945260"/>
                <a:gd name="connsiteX105" fmla="*/ 615720 w 1139155"/>
                <a:gd name="connsiteY105" fmla="*/ 806768 h 945260"/>
                <a:gd name="connsiteX106" fmla="*/ 580478 w 1139155"/>
                <a:gd name="connsiteY106" fmla="*/ 822103 h 945260"/>
                <a:gd name="connsiteX107" fmla="*/ 575620 w 1139155"/>
                <a:gd name="connsiteY107" fmla="*/ 838867 h 945260"/>
                <a:gd name="connsiteX108" fmla="*/ 569333 w 1139155"/>
                <a:gd name="connsiteY108" fmla="*/ 853440 h 945260"/>
                <a:gd name="connsiteX109" fmla="*/ 558761 w 1139155"/>
                <a:gd name="connsiteY109" fmla="*/ 868013 h 945260"/>
                <a:gd name="connsiteX110" fmla="*/ 551236 w 1139155"/>
                <a:gd name="connsiteY110" fmla="*/ 869728 h 945260"/>
                <a:gd name="connsiteX111" fmla="*/ 547902 w 1139155"/>
                <a:gd name="connsiteY111" fmla="*/ 872014 h 945260"/>
                <a:gd name="connsiteX112" fmla="*/ 544759 w 1139155"/>
                <a:gd name="connsiteY112" fmla="*/ 869728 h 945260"/>
                <a:gd name="connsiteX113" fmla="*/ 513898 w 1139155"/>
                <a:gd name="connsiteY113" fmla="*/ 858869 h 945260"/>
                <a:gd name="connsiteX114" fmla="*/ 498277 w 1139155"/>
                <a:gd name="connsiteY114" fmla="*/ 853535 h 945260"/>
                <a:gd name="connsiteX115" fmla="*/ 481037 w 1139155"/>
                <a:gd name="connsiteY115" fmla="*/ 845915 h 945260"/>
                <a:gd name="connsiteX116" fmla="*/ 459510 w 1139155"/>
                <a:gd name="connsiteY116" fmla="*/ 862775 h 945260"/>
                <a:gd name="connsiteX117" fmla="*/ 441698 w 1139155"/>
                <a:gd name="connsiteY117" fmla="*/ 896398 h 945260"/>
                <a:gd name="connsiteX118" fmla="*/ 427982 w 1139155"/>
                <a:gd name="connsiteY118" fmla="*/ 905828 h 945260"/>
                <a:gd name="connsiteX119" fmla="*/ 412933 w 1139155"/>
                <a:gd name="connsiteY119" fmla="*/ 909542 h 945260"/>
                <a:gd name="connsiteX120" fmla="*/ 400646 w 1139155"/>
                <a:gd name="connsiteY120" fmla="*/ 911638 h 945260"/>
                <a:gd name="connsiteX121" fmla="*/ 393978 w 1139155"/>
                <a:gd name="connsiteY121" fmla="*/ 915448 h 945260"/>
                <a:gd name="connsiteX122" fmla="*/ 380072 w 1139155"/>
                <a:gd name="connsiteY122" fmla="*/ 928688 h 945260"/>
                <a:gd name="connsiteX123" fmla="*/ 365022 w 1139155"/>
                <a:gd name="connsiteY123" fmla="*/ 945261 h 945260"/>
                <a:gd name="connsiteX124" fmla="*/ 361403 w 1139155"/>
                <a:gd name="connsiteY124" fmla="*/ 943070 h 945260"/>
                <a:gd name="connsiteX125" fmla="*/ 353211 w 1139155"/>
                <a:gd name="connsiteY125" fmla="*/ 935260 h 945260"/>
                <a:gd name="connsiteX126" fmla="*/ 335304 w 1139155"/>
                <a:gd name="connsiteY126" fmla="*/ 928783 h 945260"/>
                <a:gd name="connsiteX127" fmla="*/ 327589 w 1139155"/>
                <a:gd name="connsiteY127" fmla="*/ 929354 h 945260"/>
                <a:gd name="connsiteX128" fmla="*/ 323493 w 1139155"/>
                <a:gd name="connsiteY128" fmla="*/ 930116 h 945260"/>
                <a:gd name="connsiteX129" fmla="*/ 313778 w 1139155"/>
                <a:gd name="connsiteY129" fmla="*/ 932974 h 945260"/>
                <a:gd name="connsiteX130" fmla="*/ 303205 w 1139155"/>
                <a:gd name="connsiteY130" fmla="*/ 937165 h 945260"/>
                <a:gd name="connsiteX131" fmla="*/ 299966 w 1139155"/>
                <a:gd name="connsiteY131" fmla="*/ 938403 h 945260"/>
                <a:gd name="connsiteX132" fmla="*/ 296252 w 1139155"/>
                <a:gd name="connsiteY132" fmla="*/ 939451 h 945260"/>
                <a:gd name="connsiteX133" fmla="*/ 288346 w 1139155"/>
                <a:gd name="connsiteY133" fmla="*/ 940403 h 945260"/>
                <a:gd name="connsiteX134" fmla="*/ 280726 w 1139155"/>
                <a:gd name="connsiteY134" fmla="*/ 939070 h 945260"/>
                <a:gd name="connsiteX135" fmla="*/ 268724 w 1139155"/>
                <a:gd name="connsiteY135" fmla="*/ 922782 h 945260"/>
                <a:gd name="connsiteX136" fmla="*/ 272153 w 1139155"/>
                <a:gd name="connsiteY136" fmla="*/ 921449 h 945260"/>
                <a:gd name="connsiteX137" fmla="*/ 282917 w 1139155"/>
                <a:gd name="connsiteY137" fmla="*/ 914305 h 945260"/>
                <a:gd name="connsiteX138" fmla="*/ 293204 w 1139155"/>
                <a:gd name="connsiteY138" fmla="*/ 910400 h 945260"/>
                <a:gd name="connsiteX139" fmla="*/ 304824 w 1139155"/>
                <a:gd name="connsiteY139" fmla="*/ 898398 h 945260"/>
                <a:gd name="connsiteX140" fmla="*/ 309682 w 1139155"/>
                <a:gd name="connsiteY140" fmla="*/ 897350 h 945260"/>
                <a:gd name="connsiteX141" fmla="*/ 315302 w 1139155"/>
                <a:gd name="connsiteY141" fmla="*/ 897922 h 945260"/>
                <a:gd name="connsiteX142" fmla="*/ 320636 w 1139155"/>
                <a:gd name="connsiteY142" fmla="*/ 898398 h 945260"/>
                <a:gd name="connsiteX143" fmla="*/ 331685 w 1139155"/>
                <a:gd name="connsiteY143" fmla="*/ 895350 h 945260"/>
                <a:gd name="connsiteX144" fmla="*/ 336733 w 1139155"/>
                <a:gd name="connsiteY144" fmla="*/ 890778 h 945260"/>
                <a:gd name="connsiteX145" fmla="*/ 321683 w 1139155"/>
                <a:gd name="connsiteY145" fmla="*/ 877634 h 945260"/>
                <a:gd name="connsiteX146" fmla="*/ 307301 w 1139155"/>
                <a:gd name="connsiteY146" fmla="*/ 869156 h 945260"/>
                <a:gd name="connsiteX147" fmla="*/ 332732 w 1139155"/>
                <a:gd name="connsiteY147" fmla="*/ 858012 h 945260"/>
                <a:gd name="connsiteX148" fmla="*/ 339019 w 1139155"/>
                <a:gd name="connsiteY148" fmla="*/ 846963 h 945260"/>
                <a:gd name="connsiteX149" fmla="*/ 344258 w 1139155"/>
                <a:gd name="connsiteY149" fmla="*/ 834581 h 945260"/>
                <a:gd name="connsiteX150" fmla="*/ 353211 w 1139155"/>
                <a:gd name="connsiteY150" fmla="*/ 808292 h 945260"/>
                <a:gd name="connsiteX151" fmla="*/ 366165 w 1139155"/>
                <a:gd name="connsiteY151" fmla="*/ 803815 h 945260"/>
                <a:gd name="connsiteX152" fmla="*/ 375976 w 1139155"/>
                <a:gd name="connsiteY152" fmla="*/ 792004 h 945260"/>
                <a:gd name="connsiteX153" fmla="*/ 381977 w 1139155"/>
                <a:gd name="connsiteY153" fmla="*/ 767239 h 945260"/>
                <a:gd name="connsiteX154" fmla="*/ 384929 w 1139155"/>
                <a:gd name="connsiteY154" fmla="*/ 768572 h 945260"/>
                <a:gd name="connsiteX155" fmla="*/ 391025 w 1139155"/>
                <a:gd name="connsiteY155" fmla="*/ 780193 h 945260"/>
                <a:gd name="connsiteX156" fmla="*/ 395502 w 1139155"/>
                <a:gd name="connsiteY156" fmla="*/ 786765 h 945260"/>
                <a:gd name="connsiteX157" fmla="*/ 398741 w 1139155"/>
                <a:gd name="connsiteY157" fmla="*/ 785622 h 945260"/>
                <a:gd name="connsiteX158" fmla="*/ 404075 w 1139155"/>
                <a:gd name="connsiteY158" fmla="*/ 755713 h 945260"/>
                <a:gd name="connsiteX159" fmla="*/ 389692 w 1139155"/>
                <a:gd name="connsiteY159" fmla="*/ 748951 h 945260"/>
                <a:gd name="connsiteX160" fmla="*/ 373785 w 1139155"/>
                <a:gd name="connsiteY160" fmla="*/ 747522 h 945260"/>
                <a:gd name="connsiteX161" fmla="*/ 365784 w 1139155"/>
                <a:gd name="connsiteY161" fmla="*/ 748951 h 945260"/>
                <a:gd name="connsiteX162" fmla="*/ 358831 w 1139155"/>
                <a:gd name="connsiteY162" fmla="*/ 748570 h 945260"/>
                <a:gd name="connsiteX163" fmla="*/ 347782 w 1139155"/>
                <a:gd name="connsiteY163" fmla="*/ 758000 h 945260"/>
                <a:gd name="connsiteX164" fmla="*/ 337304 w 1139155"/>
                <a:gd name="connsiteY164" fmla="*/ 775240 h 945260"/>
                <a:gd name="connsiteX165" fmla="*/ 324255 w 1139155"/>
                <a:gd name="connsiteY165" fmla="*/ 785622 h 945260"/>
                <a:gd name="connsiteX166" fmla="*/ 299204 w 1139155"/>
                <a:gd name="connsiteY166" fmla="*/ 794385 h 945260"/>
                <a:gd name="connsiteX167" fmla="*/ 291870 w 1139155"/>
                <a:gd name="connsiteY167" fmla="*/ 793528 h 945260"/>
                <a:gd name="connsiteX168" fmla="*/ 291680 w 1139155"/>
                <a:gd name="connsiteY168" fmla="*/ 783431 h 945260"/>
                <a:gd name="connsiteX169" fmla="*/ 301490 w 1139155"/>
                <a:gd name="connsiteY169" fmla="*/ 772287 h 945260"/>
                <a:gd name="connsiteX170" fmla="*/ 311587 w 1139155"/>
                <a:gd name="connsiteY170" fmla="*/ 743998 h 945260"/>
                <a:gd name="connsiteX171" fmla="*/ 305396 w 1139155"/>
                <a:gd name="connsiteY171" fmla="*/ 742283 h 945260"/>
                <a:gd name="connsiteX172" fmla="*/ 283774 w 1139155"/>
                <a:gd name="connsiteY172" fmla="*/ 753428 h 945260"/>
                <a:gd name="connsiteX173" fmla="*/ 265391 w 1139155"/>
                <a:gd name="connsiteY173" fmla="*/ 777621 h 945260"/>
                <a:gd name="connsiteX174" fmla="*/ 245293 w 1139155"/>
                <a:gd name="connsiteY174" fmla="*/ 799148 h 945260"/>
                <a:gd name="connsiteX175" fmla="*/ 213860 w 1139155"/>
                <a:gd name="connsiteY175" fmla="*/ 819817 h 945260"/>
                <a:gd name="connsiteX176" fmla="*/ 198525 w 1139155"/>
                <a:gd name="connsiteY176" fmla="*/ 825246 h 945260"/>
                <a:gd name="connsiteX177" fmla="*/ 198811 w 1139155"/>
                <a:gd name="connsiteY177" fmla="*/ 813435 h 945260"/>
                <a:gd name="connsiteX178" fmla="*/ 227481 w 1139155"/>
                <a:gd name="connsiteY178" fmla="*/ 796671 h 945260"/>
                <a:gd name="connsiteX179" fmla="*/ 239959 w 1139155"/>
                <a:gd name="connsiteY179" fmla="*/ 787432 h 945260"/>
                <a:gd name="connsiteX180" fmla="*/ 245483 w 1139155"/>
                <a:gd name="connsiteY180" fmla="*/ 782384 h 945260"/>
                <a:gd name="connsiteX181" fmla="*/ 248627 w 1139155"/>
                <a:gd name="connsiteY181" fmla="*/ 774383 h 945260"/>
                <a:gd name="connsiteX182" fmla="*/ 244340 w 1139155"/>
                <a:gd name="connsiteY182" fmla="*/ 763238 h 945260"/>
                <a:gd name="connsiteX183" fmla="*/ 235958 w 1139155"/>
                <a:gd name="connsiteY183" fmla="*/ 754571 h 945260"/>
                <a:gd name="connsiteX184" fmla="*/ 217385 w 1139155"/>
                <a:gd name="connsiteY184" fmla="*/ 771144 h 945260"/>
                <a:gd name="connsiteX185" fmla="*/ 203383 w 1139155"/>
                <a:gd name="connsiteY185" fmla="*/ 784574 h 945260"/>
                <a:gd name="connsiteX186" fmla="*/ 204050 w 1139155"/>
                <a:gd name="connsiteY186" fmla="*/ 776573 h 945260"/>
                <a:gd name="connsiteX187" fmla="*/ 206717 w 1139155"/>
                <a:gd name="connsiteY187" fmla="*/ 771049 h 945260"/>
                <a:gd name="connsiteX188" fmla="*/ 203764 w 1139155"/>
                <a:gd name="connsiteY188" fmla="*/ 767715 h 945260"/>
                <a:gd name="connsiteX189" fmla="*/ 193477 w 1139155"/>
                <a:gd name="connsiteY189" fmla="*/ 773049 h 945260"/>
                <a:gd name="connsiteX190" fmla="*/ 179761 w 1139155"/>
                <a:gd name="connsiteY190" fmla="*/ 781622 h 945260"/>
                <a:gd name="connsiteX191" fmla="*/ 176427 w 1139155"/>
                <a:gd name="connsiteY191" fmla="*/ 782384 h 945260"/>
                <a:gd name="connsiteX192" fmla="*/ 172236 w 1139155"/>
                <a:gd name="connsiteY192" fmla="*/ 771049 h 945260"/>
                <a:gd name="connsiteX193" fmla="*/ 171569 w 1139155"/>
                <a:gd name="connsiteY193" fmla="*/ 759047 h 945260"/>
                <a:gd name="connsiteX194" fmla="*/ 153948 w 1139155"/>
                <a:gd name="connsiteY194" fmla="*/ 765810 h 945260"/>
                <a:gd name="connsiteX195" fmla="*/ 123087 w 1139155"/>
                <a:gd name="connsiteY195" fmla="*/ 775240 h 945260"/>
                <a:gd name="connsiteX196" fmla="*/ 109562 w 1139155"/>
                <a:gd name="connsiteY196" fmla="*/ 777431 h 945260"/>
                <a:gd name="connsiteX197" fmla="*/ 95369 w 1139155"/>
                <a:gd name="connsiteY197" fmla="*/ 769620 h 945260"/>
                <a:gd name="connsiteX198" fmla="*/ 87940 w 1139155"/>
                <a:gd name="connsiteY198" fmla="*/ 759047 h 945260"/>
                <a:gd name="connsiteX199" fmla="*/ 84035 w 1139155"/>
                <a:gd name="connsiteY199" fmla="*/ 758476 h 945260"/>
                <a:gd name="connsiteX200" fmla="*/ 71938 w 1139155"/>
                <a:gd name="connsiteY200" fmla="*/ 761810 h 945260"/>
                <a:gd name="connsiteX201" fmla="*/ 60603 w 1139155"/>
                <a:gd name="connsiteY201" fmla="*/ 764191 h 945260"/>
                <a:gd name="connsiteX202" fmla="*/ 45554 w 1139155"/>
                <a:gd name="connsiteY202" fmla="*/ 751427 h 945260"/>
                <a:gd name="connsiteX203" fmla="*/ 46411 w 1139155"/>
                <a:gd name="connsiteY203" fmla="*/ 736759 h 945260"/>
                <a:gd name="connsiteX204" fmla="*/ 31933 w 1139155"/>
                <a:gd name="connsiteY204" fmla="*/ 732949 h 945260"/>
                <a:gd name="connsiteX205" fmla="*/ 15740 w 1139155"/>
                <a:gd name="connsiteY205" fmla="*/ 727996 h 945260"/>
                <a:gd name="connsiteX206" fmla="*/ 5263 w 1139155"/>
                <a:gd name="connsiteY206" fmla="*/ 717137 h 945260"/>
                <a:gd name="connsiteX207" fmla="*/ 24 w 1139155"/>
                <a:gd name="connsiteY207" fmla="*/ 701516 h 945260"/>
                <a:gd name="connsiteX208" fmla="*/ 5834 w 1139155"/>
                <a:gd name="connsiteY208" fmla="*/ 690848 h 945260"/>
                <a:gd name="connsiteX209" fmla="*/ 10121 w 1139155"/>
                <a:gd name="connsiteY209" fmla="*/ 692753 h 945260"/>
                <a:gd name="connsiteX210" fmla="*/ 3072 w 1139155"/>
                <a:gd name="connsiteY210" fmla="*/ 671989 h 945260"/>
                <a:gd name="connsiteX211" fmla="*/ 9168 w 1139155"/>
                <a:gd name="connsiteY211" fmla="*/ 669893 h 945260"/>
                <a:gd name="connsiteX212" fmla="*/ 13073 w 1139155"/>
                <a:gd name="connsiteY212" fmla="*/ 670370 h 945260"/>
                <a:gd name="connsiteX213" fmla="*/ 16979 w 1139155"/>
                <a:gd name="connsiteY213" fmla="*/ 672941 h 945260"/>
                <a:gd name="connsiteX214" fmla="*/ 34219 w 1139155"/>
                <a:gd name="connsiteY214" fmla="*/ 675418 h 945260"/>
                <a:gd name="connsiteX215" fmla="*/ 41172 w 1139155"/>
                <a:gd name="connsiteY215" fmla="*/ 672275 h 945260"/>
                <a:gd name="connsiteX216" fmla="*/ 44125 w 1139155"/>
                <a:gd name="connsiteY216" fmla="*/ 659606 h 945260"/>
                <a:gd name="connsiteX217" fmla="*/ 47363 w 1139155"/>
                <a:gd name="connsiteY217" fmla="*/ 650653 h 945260"/>
                <a:gd name="connsiteX218" fmla="*/ 73938 w 1139155"/>
                <a:gd name="connsiteY218" fmla="*/ 620554 h 945260"/>
                <a:gd name="connsiteX219" fmla="*/ 95179 w 1139155"/>
                <a:gd name="connsiteY219" fmla="*/ 613696 h 945260"/>
                <a:gd name="connsiteX220" fmla="*/ 109847 w 1139155"/>
                <a:gd name="connsiteY220" fmla="*/ 602647 h 945260"/>
                <a:gd name="connsiteX221" fmla="*/ 124992 w 1139155"/>
                <a:gd name="connsiteY221" fmla="*/ 608743 h 945260"/>
                <a:gd name="connsiteX222" fmla="*/ 137279 w 1139155"/>
                <a:gd name="connsiteY222" fmla="*/ 614648 h 945260"/>
                <a:gd name="connsiteX223" fmla="*/ 146900 w 1139155"/>
                <a:gd name="connsiteY223" fmla="*/ 621887 h 945260"/>
                <a:gd name="connsiteX224" fmla="*/ 156329 w 1139155"/>
                <a:gd name="connsiteY224" fmla="*/ 626840 h 945260"/>
                <a:gd name="connsiteX225" fmla="*/ 159663 w 1139155"/>
                <a:gd name="connsiteY225" fmla="*/ 625316 h 945260"/>
                <a:gd name="connsiteX226" fmla="*/ 158234 w 1139155"/>
                <a:gd name="connsiteY226" fmla="*/ 617887 h 945260"/>
                <a:gd name="connsiteX227" fmla="*/ 158044 w 1139155"/>
                <a:gd name="connsiteY227" fmla="*/ 608743 h 945260"/>
                <a:gd name="connsiteX228" fmla="*/ 166331 w 1139155"/>
                <a:gd name="connsiteY228" fmla="*/ 599504 h 945260"/>
                <a:gd name="connsiteX229" fmla="*/ 190429 w 1139155"/>
                <a:gd name="connsiteY229" fmla="*/ 611981 h 945260"/>
                <a:gd name="connsiteX230" fmla="*/ 202716 w 1139155"/>
                <a:gd name="connsiteY230" fmla="*/ 619125 h 945260"/>
                <a:gd name="connsiteX231" fmla="*/ 213575 w 1139155"/>
                <a:gd name="connsiteY231" fmla="*/ 627793 h 945260"/>
                <a:gd name="connsiteX232" fmla="*/ 224338 w 1139155"/>
                <a:gd name="connsiteY232" fmla="*/ 633889 h 945260"/>
                <a:gd name="connsiteX233" fmla="*/ 230053 w 1139155"/>
                <a:gd name="connsiteY233" fmla="*/ 635508 h 945260"/>
                <a:gd name="connsiteX234" fmla="*/ 234339 w 1139155"/>
                <a:gd name="connsiteY234" fmla="*/ 631031 h 945260"/>
                <a:gd name="connsiteX235" fmla="*/ 226624 w 1139155"/>
                <a:gd name="connsiteY235" fmla="*/ 619506 h 945260"/>
                <a:gd name="connsiteX236" fmla="*/ 219099 w 1139155"/>
                <a:gd name="connsiteY236" fmla="*/ 608743 h 945260"/>
                <a:gd name="connsiteX237" fmla="*/ 200049 w 1139155"/>
                <a:gd name="connsiteY237" fmla="*/ 589121 h 945260"/>
                <a:gd name="connsiteX238" fmla="*/ 185666 w 1139155"/>
                <a:gd name="connsiteY238" fmla="*/ 582644 h 945260"/>
                <a:gd name="connsiteX239" fmla="*/ 179856 w 1139155"/>
                <a:gd name="connsiteY239" fmla="*/ 579311 h 945260"/>
                <a:gd name="connsiteX240" fmla="*/ 156996 w 1139155"/>
                <a:gd name="connsiteY240" fmla="*/ 570167 h 945260"/>
                <a:gd name="connsiteX241" fmla="*/ 147376 w 1139155"/>
                <a:gd name="connsiteY241" fmla="*/ 555784 h 945260"/>
                <a:gd name="connsiteX242" fmla="*/ 163949 w 1139155"/>
                <a:gd name="connsiteY242" fmla="*/ 547688 h 945260"/>
                <a:gd name="connsiteX243" fmla="*/ 182618 w 1139155"/>
                <a:gd name="connsiteY243" fmla="*/ 550736 h 945260"/>
                <a:gd name="connsiteX244" fmla="*/ 199954 w 1139155"/>
                <a:gd name="connsiteY244" fmla="*/ 546640 h 945260"/>
                <a:gd name="connsiteX245" fmla="*/ 216908 w 1139155"/>
                <a:gd name="connsiteY245" fmla="*/ 536734 h 945260"/>
                <a:gd name="connsiteX246" fmla="*/ 237863 w 1139155"/>
                <a:gd name="connsiteY246" fmla="*/ 543973 h 945260"/>
                <a:gd name="connsiteX247" fmla="*/ 253389 w 1139155"/>
                <a:gd name="connsiteY247" fmla="*/ 549878 h 945260"/>
                <a:gd name="connsiteX248" fmla="*/ 258914 w 1139155"/>
                <a:gd name="connsiteY248" fmla="*/ 549688 h 945260"/>
                <a:gd name="connsiteX249" fmla="*/ 261962 w 1139155"/>
                <a:gd name="connsiteY249" fmla="*/ 551783 h 945260"/>
                <a:gd name="connsiteX250" fmla="*/ 271391 w 1139155"/>
                <a:gd name="connsiteY250" fmla="*/ 552926 h 945260"/>
                <a:gd name="connsiteX251" fmla="*/ 282631 w 1139155"/>
                <a:gd name="connsiteY251" fmla="*/ 562451 h 945260"/>
                <a:gd name="connsiteX252" fmla="*/ 288060 w 1139155"/>
                <a:gd name="connsiteY252" fmla="*/ 549783 h 945260"/>
                <a:gd name="connsiteX253" fmla="*/ 259580 w 1139155"/>
                <a:gd name="connsiteY253" fmla="*/ 531495 h 945260"/>
                <a:gd name="connsiteX254" fmla="*/ 257390 w 1139155"/>
                <a:gd name="connsiteY254" fmla="*/ 518350 h 945260"/>
                <a:gd name="connsiteX255" fmla="*/ 268343 w 1139155"/>
                <a:gd name="connsiteY255" fmla="*/ 512921 h 945260"/>
                <a:gd name="connsiteX256" fmla="*/ 278821 w 1139155"/>
                <a:gd name="connsiteY256" fmla="*/ 515874 h 945260"/>
                <a:gd name="connsiteX257" fmla="*/ 285393 w 1139155"/>
                <a:gd name="connsiteY257" fmla="*/ 516446 h 945260"/>
                <a:gd name="connsiteX258" fmla="*/ 298442 w 1139155"/>
                <a:gd name="connsiteY258" fmla="*/ 511112 h 945260"/>
                <a:gd name="connsiteX259" fmla="*/ 297776 w 1139155"/>
                <a:gd name="connsiteY259" fmla="*/ 495395 h 945260"/>
                <a:gd name="connsiteX260" fmla="*/ 287774 w 1139155"/>
                <a:gd name="connsiteY260" fmla="*/ 482156 h 945260"/>
                <a:gd name="connsiteX261" fmla="*/ 271868 w 1139155"/>
                <a:gd name="connsiteY261" fmla="*/ 476822 h 945260"/>
                <a:gd name="connsiteX262" fmla="*/ 261676 w 1139155"/>
                <a:gd name="connsiteY262" fmla="*/ 484156 h 945260"/>
                <a:gd name="connsiteX263" fmla="*/ 255866 w 1139155"/>
                <a:gd name="connsiteY263" fmla="*/ 498253 h 945260"/>
                <a:gd name="connsiteX264" fmla="*/ 244721 w 1139155"/>
                <a:gd name="connsiteY264" fmla="*/ 492728 h 945260"/>
                <a:gd name="connsiteX265" fmla="*/ 235673 w 1139155"/>
                <a:gd name="connsiteY265" fmla="*/ 486156 h 945260"/>
                <a:gd name="connsiteX266" fmla="*/ 225386 w 1139155"/>
                <a:gd name="connsiteY266" fmla="*/ 478346 h 945260"/>
                <a:gd name="connsiteX267" fmla="*/ 213670 w 1139155"/>
                <a:gd name="connsiteY267" fmla="*/ 471869 h 945260"/>
                <a:gd name="connsiteX268" fmla="*/ 217099 w 1139155"/>
                <a:gd name="connsiteY268" fmla="*/ 457295 h 945260"/>
                <a:gd name="connsiteX269" fmla="*/ 228053 w 1139155"/>
                <a:gd name="connsiteY269" fmla="*/ 452723 h 945260"/>
                <a:gd name="connsiteX270" fmla="*/ 238721 w 1139155"/>
                <a:gd name="connsiteY270" fmla="*/ 452914 h 945260"/>
                <a:gd name="connsiteX271" fmla="*/ 258056 w 1139155"/>
                <a:gd name="connsiteY271" fmla="*/ 444818 h 945260"/>
                <a:gd name="connsiteX272" fmla="*/ 247198 w 1139155"/>
                <a:gd name="connsiteY272" fmla="*/ 422529 h 945260"/>
                <a:gd name="connsiteX273" fmla="*/ 225195 w 1139155"/>
                <a:gd name="connsiteY273" fmla="*/ 405575 h 945260"/>
                <a:gd name="connsiteX274" fmla="*/ 223100 w 1139155"/>
                <a:gd name="connsiteY274" fmla="*/ 389763 h 945260"/>
                <a:gd name="connsiteX275" fmla="*/ 225005 w 1139155"/>
                <a:gd name="connsiteY275" fmla="*/ 376809 h 945260"/>
                <a:gd name="connsiteX276" fmla="*/ 233196 w 1139155"/>
                <a:gd name="connsiteY276" fmla="*/ 377381 h 945260"/>
                <a:gd name="connsiteX277" fmla="*/ 235292 w 1139155"/>
                <a:gd name="connsiteY277" fmla="*/ 364903 h 945260"/>
                <a:gd name="connsiteX278" fmla="*/ 223195 w 1139155"/>
                <a:gd name="connsiteY278" fmla="*/ 334709 h 945260"/>
                <a:gd name="connsiteX279" fmla="*/ 233291 w 1139155"/>
                <a:gd name="connsiteY279" fmla="*/ 338138 h 945260"/>
                <a:gd name="connsiteX280" fmla="*/ 240911 w 1139155"/>
                <a:gd name="connsiteY280" fmla="*/ 350806 h 945260"/>
                <a:gd name="connsiteX281" fmla="*/ 251008 w 1139155"/>
                <a:gd name="connsiteY281" fmla="*/ 361474 h 945260"/>
                <a:gd name="connsiteX282" fmla="*/ 256628 w 1139155"/>
                <a:gd name="connsiteY282" fmla="*/ 359950 h 945260"/>
                <a:gd name="connsiteX283" fmla="*/ 270248 w 1139155"/>
                <a:gd name="connsiteY283" fmla="*/ 345376 h 945260"/>
                <a:gd name="connsiteX284" fmla="*/ 278535 w 1139155"/>
                <a:gd name="connsiteY284" fmla="*/ 346424 h 945260"/>
                <a:gd name="connsiteX285" fmla="*/ 283964 w 1139155"/>
                <a:gd name="connsiteY285" fmla="*/ 347853 h 945260"/>
                <a:gd name="connsiteX286" fmla="*/ 290537 w 1139155"/>
                <a:gd name="connsiteY286" fmla="*/ 342995 h 945260"/>
                <a:gd name="connsiteX287" fmla="*/ 300443 w 1139155"/>
                <a:gd name="connsiteY287" fmla="*/ 324517 h 945260"/>
                <a:gd name="connsiteX288" fmla="*/ 313968 w 1139155"/>
                <a:gd name="connsiteY288" fmla="*/ 309372 h 945260"/>
                <a:gd name="connsiteX289" fmla="*/ 310539 w 1139155"/>
                <a:gd name="connsiteY289" fmla="*/ 293846 h 945260"/>
                <a:gd name="connsiteX290" fmla="*/ 318826 w 1139155"/>
                <a:gd name="connsiteY290" fmla="*/ 286036 h 945260"/>
                <a:gd name="connsiteX291" fmla="*/ 321874 w 1139155"/>
                <a:gd name="connsiteY291" fmla="*/ 274320 h 945260"/>
                <a:gd name="connsiteX292" fmla="*/ 319588 w 1139155"/>
                <a:gd name="connsiteY292" fmla="*/ 261747 h 945260"/>
                <a:gd name="connsiteX293" fmla="*/ 328732 w 1139155"/>
                <a:gd name="connsiteY293" fmla="*/ 256699 h 945260"/>
                <a:gd name="connsiteX294" fmla="*/ 341305 w 1139155"/>
                <a:gd name="connsiteY294" fmla="*/ 240887 h 945260"/>
                <a:gd name="connsiteX295" fmla="*/ 352735 w 1139155"/>
                <a:gd name="connsiteY295" fmla="*/ 227933 h 945260"/>
                <a:gd name="connsiteX296" fmla="*/ 361212 w 1139155"/>
                <a:gd name="connsiteY296" fmla="*/ 233363 h 945260"/>
                <a:gd name="connsiteX297" fmla="*/ 370547 w 1139155"/>
                <a:gd name="connsiteY297" fmla="*/ 238411 h 945260"/>
                <a:gd name="connsiteX298" fmla="*/ 376452 w 1139155"/>
                <a:gd name="connsiteY298" fmla="*/ 238887 h 945260"/>
                <a:gd name="connsiteX299" fmla="*/ 383310 w 1139155"/>
                <a:gd name="connsiteY299" fmla="*/ 238697 h 945260"/>
                <a:gd name="connsiteX300" fmla="*/ 390740 w 1139155"/>
                <a:gd name="connsiteY300" fmla="*/ 238411 h 945260"/>
                <a:gd name="connsiteX301" fmla="*/ 402455 w 1139155"/>
                <a:gd name="connsiteY301" fmla="*/ 252031 h 945260"/>
                <a:gd name="connsiteX302" fmla="*/ 400836 w 1139155"/>
                <a:gd name="connsiteY302" fmla="*/ 272320 h 945260"/>
                <a:gd name="connsiteX303" fmla="*/ 410361 w 1139155"/>
                <a:gd name="connsiteY303" fmla="*/ 276797 h 945260"/>
                <a:gd name="connsiteX304" fmla="*/ 421601 w 1139155"/>
                <a:gd name="connsiteY304" fmla="*/ 271558 h 945260"/>
                <a:gd name="connsiteX305" fmla="*/ 426077 w 1139155"/>
                <a:gd name="connsiteY305" fmla="*/ 259842 h 945260"/>
                <a:gd name="connsiteX306" fmla="*/ 428363 w 1139155"/>
                <a:gd name="connsiteY306" fmla="*/ 255365 h 945260"/>
                <a:gd name="connsiteX307" fmla="*/ 428649 w 1139155"/>
                <a:gd name="connsiteY307" fmla="*/ 246126 h 945260"/>
                <a:gd name="connsiteX308" fmla="*/ 442460 w 1139155"/>
                <a:gd name="connsiteY308" fmla="*/ 230315 h 945260"/>
                <a:gd name="connsiteX309" fmla="*/ 447509 w 1139155"/>
                <a:gd name="connsiteY309" fmla="*/ 229838 h 945260"/>
                <a:gd name="connsiteX310" fmla="*/ 454176 w 1139155"/>
                <a:gd name="connsiteY310" fmla="*/ 230315 h 945260"/>
                <a:gd name="connsiteX311" fmla="*/ 460653 w 1139155"/>
                <a:gd name="connsiteY311" fmla="*/ 230696 h 945260"/>
                <a:gd name="connsiteX312" fmla="*/ 469988 w 1139155"/>
                <a:gd name="connsiteY312" fmla="*/ 228505 h 945260"/>
                <a:gd name="connsiteX313" fmla="*/ 478560 w 1139155"/>
                <a:gd name="connsiteY313" fmla="*/ 207645 h 945260"/>
                <a:gd name="connsiteX314" fmla="*/ 483132 w 1139155"/>
                <a:gd name="connsiteY314" fmla="*/ 198406 h 945260"/>
                <a:gd name="connsiteX315" fmla="*/ 490085 w 1139155"/>
                <a:gd name="connsiteY315" fmla="*/ 191929 h 945260"/>
                <a:gd name="connsiteX316" fmla="*/ 499896 w 1139155"/>
                <a:gd name="connsiteY316" fmla="*/ 174879 h 945260"/>
                <a:gd name="connsiteX317" fmla="*/ 507992 w 1139155"/>
                <a:gd name="connsiteY317" fmla="*/ 170498 h 945260"/>
                <a:gd name="connsiteX318" fmla="*/ 521994 w 1139155"/>
                <a:gd name="connsiteY318" fmla="*/ 174212 h 945260"/>
                <a:gd name="connsiteX319" fmla="*/ 526090 w 1139155"/>
                <a:gd name="connsiteY319" fmla="*/ 174689 h 945260"/>
                <a:gd name="connsiteX320" fmla="*/ 541901 w 1139155"/>
                <a:gd name="connsiteY320" fmla="*/ 181451 h 945260"/>
                <a:gd name="connsiteX321" fmla="*/ 534662 w 1139155"/>
                <a:gd name="connsiteY321" fmla="*/ 187262 h 945260"/>
                <a:gd name="connsiteX322" fmla="*/ 531329 w 1139155"/>
                <a:gd name="connsiteY322" fmla="*/ 190595 h 945260"/>
                <a:gd name="connsiteX323" fmla="*/ 526376 w 1139155"/>
                <a:gd name="connsiteY323" fmla="*/ 191643 h 945260"/>
                <a:gd name="connsiteX324" fmla="*/ 523518 w 1139155"/>
                <a:gd name="connsiteY324" fmla="*/ 197644 h 945260"/>
                <a:gd name="connsiteX325" fmla="*/ 535615 w 1139155"/>
                <a:gd name="connsiteY325" fmla="*/ 201740 h 945260"/>
                <a:gd name="connsiteX326" fmla="*/ 544568 w 1139155"/>
                <a:gd name="connsiteY326" fmla="*/ 199454 h 945260"/>
                <a:gd name="connsiteX327" fmla="*/ 551236 w 1139155"/>
                <a:gd name="connsiteY327" fmla="*/ 201835 h 945260"/>
                <a:gd name="connsiteX328" fmla="*/ 560570 w 1139155"/>
                <a:gd name="connsiteY328" fmla="*/ 218218 h 945260"/>
                <a:gd name="connsiteX329" fmla="*/ 557046 w 1139155"/>
                <a:gd name="connsiteY329" fmla="*/ 226409 h 945260"/>
                <a:gd name="connsiteX330" fmla="*/ 562571 w 1139155"/>
                <a:gd name="connsiteY330" fmla="*/ 232505 h 945260"/>
                <a:gd name="connsiteX331" fmla="*/ 567047 w 1139155"/>
                <a:gd name="connsiteY331" fmla="*/ 250889 h 945260"/>
                <a:gd name="connsiteX332" fmla="*/ 574001 w 1139155"/>
                <a:gd name="connsiteY332" fmla="*/ 256889 h 945260"/>
                <a:gd name="connsiteX333" fmla="*/ 582287 w 1139155"/>
                <a:gd name="connsiteY333" fmla="*/ 252698 h 945260"/>
                <a:gd name="connsiteX334" fmla="*/ 583621 w 1139155"/>
                <a:gd name="connsiteY334" fmla="*/ 232410 h 945260"/>
                <a:gd name="connsiteX335" fmla="*/ 595432 w 1139155"/>
                <a:gd name="connsiteY335" fmla="*/ 222314 h 945260"/>
                <a:gd name="connsiteX336" fmla="*/ 608100 w 1139155"/>
                <a:gd name="connsiteY336" fmla="*/ 208217 h 945260"/>
                <a:gd name="connsiteX337" fmla="*/ 597146 w 1139155"/>
                <a:gd name="connsiteY337" fmla="*/ 197263 h 945260"/>
                <a:gd name="connsiteX338" fmla="*/ 587145 w 1139155"/>
                <a:gd name="connsiteY338" fmla="*/ 183547 h 945260"/>
                <a:gd name="connsiteX339" fmla="*/ 582954 w 1139155"/>
                <a:gd name="connsiteY339" fmla="*/ 163735 h 945260"/>
                <a:gd name="connsiteX340" fmla="*/ 595718 w 1139155"/>
                <a:gd name="connsiteY340" fmla="*/ 151829 h 945260"/>
                <a:gd name="connsiteX341" fmla="*/ 601052 w 1139155"/>
                <a:gd name="connsiteY341" fmla="*/ 153257 h 945260"/>
                <a:gd name="connsiteX342" fmla="*/ 605909 w 1139155"/>
                <a:gd name="connsiteY342" fmla="*/ 154781 h 945260"/>
                <a:gd name="connsiteX343" fmla="*/ 615911 w 1139155"/>
                <a:gd name="connsiteY343" fmla="*/ 149447 h 945260"/>
                <a:gd name="connsiteX344" fmla="*/ 629817 w 1139155"/>
                <a:gd name="connsiteY344" fmla="*/ 133541 h 945260"/>
                <a:gd name="connsiteX345" fmla="*/ 623912 w 1139155"/>
                <a:gd name="connsiteY345" fmla="*/ 162497 h 945260"/>
                <a:gd name="connsiteX346" fmla="*/ 617435 w 1139155"/>
                <a:gd name="connsiteY346" fmla="*/ 179261 h 945260"/>
                <a:gd name="connsiteX347" fmla="*/ 622197 w 1139155"/>
                <a:gd name="connsiteY347" fmla="*/ 186023 h 945260"/>
                <a:gd name="connsiteX348" fmla="*/ 622388 w 1139155"/>
                <a:gd name="connsiteY348" fmla="*/ 196501 h 945260"/>
                <a:gd name="connsiteX349" fmla="*/ 631341 w 1139155"/>
                <a:gd name="connsiteY349" fmla="*/ 210122 h 945260"/>
                <a:gd name="connsiteX350" fmla="*/ 648962 w 1139155"/>
                <a:gd name="connsiteY350" fmla="*/ 202025 h 945260"/>
                <a:gd name="connsiteX351" fmla="*/ 660678 w 1139155"/>
                <a:gd name="connsiteY351" fmla="*/ 216122 h 945260"/>
                <a:gd name="connsiteX352" fmla="*/ 666298 w 1139155"/>
                <a:gd name="connsiteY352" fmla="*/ 219456 h 945260"/>
                <a:gd name="connsiteX353" fmla="*/ 671727 w 1139155"/>
                <a:gd name="connsiteY353" fmla="*/ 210884 h 945260"/>
                <a:gd name="connsiteX354" fmla="*/ 659059 w 1139155"/>
                <a:gd name="connsiteY354" fmla="*/ 193834 h 945260"/>
                <a:gd name="connsiteX355" fmla="*/ 638199 w 1139155"/>
                <a:gd name="connsiteY355" fmla="*/ 182785 h 945260"/>
                <a:gd name="connsiteX356" fmla="*/ 640961 w 1139155"/>
                <a:gd name="connsiteY356" fmla="*/ 167164 h 945260"/>
                <a:gd name="connsiteX357" fmla="*/ 644676 w 1139155"/>
                <a:gd name="connsiteY357" fmla="*/ 155829 h 945260"/>
                <a:gd name="connsiteX358" fmla="*/ 650391 w 1139155"/>
                <a:gd name="connsiteY358" fmla="*/ 147923 h 945260"/>
                <a:gd name="connsiteX359" fmla="*/ 667060 w 1139155"/>
                <a:gd name="connsiteY359" fmla="*/ 133445 h 945260"/>
                <a:gd name="connsiteX360" fmla="*/ 680585 w 1139155"/>
                <a:gd name="connsiteY360" fmla="*/ 143732 h 945260"/>
                <a:gd name="connsiteX361" fmla="*/ 694206 w 1139155"/>
                <a:gd name="connsiteY361" fmla="*/ 134207 h 945260"/>
                <a:gd name="connsiteX362" fmla="*/ 702493 w 1139155"/>
                <a:gd name="connsiteY362" fmla="*/ 123349 h 945260"/>
                <a:gd name="connsiteX363" fmla="*/ 722495 w 1139155"/>
                <a:gd name="connsiteY363" fmla="*/ 110300 h 945260"/>
                <a:gd name="connsiteX364" fmla="*/ 730020 w 1139155"/>
                <a:gd name="connsiteY364" fmla="*/ 114300 h 945260"/>
                <a:gd name="connsiteX365" fmla="*/ 733163 w 1139155"/>
                <a:gd name="connsiteY365" fmla="*/ 121349 h 945260"/>
                <a:gd name="connsiteX366" fmla="*/ 737164 w 1139155"/>
                <a:gd name="connsiteY366" fmla="*/ 125159 h 945260"/>
                <a:gd name="connsiteX367" fmla="*/ 735735 w 1139155"/>
                <a:gd name="connsiteY367" fmla="*/ 140399 h 945260"/>
                <a:gd name="connsiteX368" fmla="*/ 722495 w 1139155"/>
                <a:gd name="connsiteY368" fmla="*/ 163259 h 945260"/>
                <a:gd name="connsiteX369" fmla="*/ 728115 w 1139155"/>
                <a:gd name="connsiteY369" fmla="*/ 167545 h 945260"/>
                <a:gd name="connsiteX370" fmla="*/ 734592 w 1139155"/>
                <a:gd name="connsiteY370" fmla="*/ 168974 h 945260"/>
                <a:gd name="connsiteX371" fmla="*/ 739164 w 1139155"/>
                <a:gd name="connsiteY371" fmla="*/ 183452 h 945260"/>
                <a:gd name="connsiteX372" fmla="*/ 735830 w 1139155"/>
                <a:gd name="connsiteY372" fmla="*/ 197930 h 945260"/>
                <a:gd name="connsiteX373" fmla="*/ 745070 w 1139155"/>
                <a:gd name="connsiteY373" fmla="*/ 206693 h 945260"/>
                <a:gd name="connsiteX374" fmla="*/ 755833 w 1139155"/>
                <a:gd name="connsiteY374" fmla="*/ 212884 h 945260"/>
                <a:gd name="connsiteX375" fmla="*/ 761357 w 1139155"/>
                <a:gd name="connsiteY375" fmla="*/ 225266 h 945260"/>
                <a:gd name="connsiteX376" fmla="*/ 762310 w 1139155"/>
                <a:gd name="connsiteY376" fmla="*/ 233267 h 945260"/>
                <a:gd name="connsiteX377" fmla="*/ 765358 w 1139155"/>
                <a:gd name="connsiteY377" fmla="*/ 238982 h 945260"/>
                <a:gd name="connsiteX378" fmla="*/ 768596 w 1139155"/>
                <a:gd name="connsiteY378" fmla="*/ 253556 h 945260"/>
                <a:gd name="connsiteX379" fmla="*/ 779741 w 1139155"/>
                <a:gd name="connsiteY379" fmla="*/ 259175 h 945260"/>
                <a:gd name="connsiteX380" fmla="*/ 785456 w 1139155"/>
                <a:gd name="connsiteY380" fmla="*/ 276130 h 945260"/>
                <a:gd name="connsiteX381" fmla="*/ 774692 w 1139155"/>
                <a:gd name="connsiteY381" fmla="*/ 287465 h 945260"/>
                <a:gd name="connsiteX382" fmla="*/ 758309 w 1139155"/>
                <a:gd name="connsiteY382" fmla="*/ 294704 h 945260"/>
                <a:gd name="connsiteX383" fmla="*/ 749832 w 1139155"/>
                <a:gd name="connsiteY383" fmla="*/ 322802 h 945260"/>
                <a:gd name="connsiteX384" fmla="*/ 739259 w 1139155"/>
                <a:gd name="connsiteY384" fmla="*/ 329660 h 945260"/>
                <a:gd name="connsiteX385" fmla="*/ 725258 w 1139155"/>
                <a:gd name="connsiteY385" fmla="*/ 335851 h 945260"/>
                <a:gd name="connsiteX386" fmla="*/ 717352 w 1139155"/>
                <a:gd name="connsiteY386" fmla="*/ 348329 h 945260"/>
                <a:gd name="connsiteX387" fmla="*/ 720400 w 1139155"/>
                <a:gd name="connsiteY387" fmla="*/ 353473 h 945260"/>
                <a:gd name="connsiteX388" fmla="*/ 728591 w 1139155"/>
                <a:gd name="connsiteY388" fmla="*/ 350234 h 945260"/>
                <a:gd name="connsiteX389" fmla="*/ 752499 w 1139155"/>
                <a:gd name="connsiteY389" fmla="*/ 339471 h 945260"/>
                <a:gd name="connsiteX390" fmla="*/ 761072 w 1139155"/>
                <a:gd name="connsiteY390" fmla="*/ 343757 h 945260"/>
                <a:gd name="connsiteX391" fmla="*/ 755738 w 1139155"/>
                <a:gd name="connsiteY391" fmla="*/ 354711 h 945260"/>
                <a:gd name="connsiteX392" fmla="*/ 745355 w 1139155"/>
                <a:gd name="connsiteY392" fmla="*/ 362045 h 945260"/>
                <a:gd name="connsiteX393" fmla="*/ 736307 w 1139155"/>
                <a:gd name="connsiteY393" fmla="*/ 373285 h 945260"/>
                <a:gd name="connsiteX394" fmla="*/ 728591 w 1139155"/>
                <a:gd name="connsiteY394" fmla="*/ 380429 h 945260"/>
                <a:gd name="connsiteX395" fmla="*/ 721162 w 1139155"/>
                <a:gd name="connsiteY395" fmla="*/ 391573 h 945260"/>
                <a:gd name="connsiteX396" fmla="*/ 711732 w 1139155"/>
                <a:gd name="connsiteY396" fmla="*/ 403955 h 945260"/>
                <a:gd name="connsiteX397" fmla="*/ 699921 w 1139155"/>
                <a:gd name="connsiteY397" fmla="*/ 423863 h 945260"/>
                <a:gd name="connsiteX398" fmla="*/ 704874 w 1139155"/>
                <a:gd name="connsiteY398" fmla="*/ 424815 h 945260"/>
                <a:gd name="connsiteX399" fmla="*/ 712875 w 1139155"/>
                <a:gd name="connsiteY399" fmla="*/ 424244 h 945260"/>
                <a:gd name="connsiteX400" fmla="*/ 728496 w 1139155"/>
                <a:gd name="connsiteY400" fmla="*/ 418529 h 945260"/>
                <a:gd name="connsiteX401" fmla="*/ 745355 w 1139155"/>
                <a:gd name="connsiteY401" fmla="*/ 395383 h 945260"/>
                <a:gd name="connsiteX402" fmla="*/ 757738 w 1139155"/>
                <a:gd name="connsiteY402" fmla="*/ 373285 h 945260"/>
                <a:gd name="connsiteX403" fmla="*/ 771835 w 1139155"/>
                <a:gd name="connsiteY403" fmla="*/ 366236 h 945260"/>
                <a:gd name="connsiteX404" fmla="*/ 783646 w 1139155"/>
                <a:gd name="connsiteY404" fmla="*/ 368903 h 945260"/>
                <a:gd name="connsiteX405" fmla="*/ 803363 w 1139155"/>
                <a:gd name="connsiteY405" fmla="*/ 362617 h 945260"/>
                <a:gd name="connsiteX406" fmla="*/ 808316 w 1139155"/>
                <a:gd name="connsiteY406" fmla="*/ 353092 h 945260"/>
                <a:gd name="connsiteX407" fmla="*/ 810602 w 1139155"/>
                <a:gd name="connsiteY407" fmla="*/ 343186 h 945260"/>
                <a:gd name="connsiteX408" fmla="*/ 822413 w 1139155"/>
                <a:gd name="connsiteY408" fmla="*/ 337852 h 945260"/>
                <a:gd name="connsiteX409" fmla="*/ 828128 w 1139155"/>
                <a:gd name="connsiteY409" fmla="*/ 337947 h 945260"/>
                <a:gd name="connsiteX410" fmla="*/ 836033 w 1139155"/>
                <a:gd name="connsiteY410" fmla="*/ 338614 h 945260"/>
                <a:gd name="connsiteX411" fmla="*/ 843939 w 1139155"/>
                <a:gd name="connsiteY411" fmla="*/ 330899 h 945260"/>
                <a:gd name="connsiteX412" fmla="*/ 840415 w 1139155"/>
                <a:gd name="connsiteY412" fmla="*/ 317087 h 945260"/>
                <a:gd name="connsiteX413" fmla="*/ 830414 w 1139155"/>
                <a:gd name="connsiteY413" fmla="*/ 301181 h 945260"/>
                <a:gd name="connsiteX414" fmla="*/ 824318 w 1139155"/>
                <a:gd name="connsiteY414" fmla="*/ 290989 h 945260"/>
                <a:gd name="connsiteX415" fmla="*/ 822698 w 1139155"/>
                <a:gd name="connsiteY415" fmla="*/ 281750 h 945260"/>
                <a:gd name="connsiteX416" fmla="*/ 820984 w 1139155"/>
                <a:gd name="connsiteY416" fmla="*/ 274606 h 945260"/>
                <a:gd name="connsiteX417" fmla="*/ 823460 w 1139155"/>
                <a:gd name="connsiteY417" fmla="*/ 262223 h 945260"/>
                <a:gd name="connsiteX418" fmla="*/ 827080 w 1139155"/>
                <a:gd name="connsiteY418" fmla="*/ 243840 h 945260"/>
                <a:gd name="connsiteX419" fmla="*/ 815459 w 1139155"/>
                <a:gd name="connsiteY419" fmla="*/ 219742 h 945260"/>
                <a:gd name="connsiteX420" fmla="*/ 799648 w 1139155"/>
                <a:gd name="connsiteY420" fmla="*/ 200501 h 945260"/>
                <a:gd name="connsiteX421" fmla="*/ 787456 w 1139155"/>
                <a:gd name="connsiteY421" fmla="*/ 177165 h 945260"/>
                <a:gd name="connsiteX422" fmla="*/ 777836 w 1139155"/>
                <a:gd name="connsiteY422" fmla="*/ 150876 h 945260"/>
                <a:gd name="connsiteX423" fmla="*/ 786884 w 1139155"/>
                <a:gd name="connsiteY423" fmla="*/ 142494 h 945260"/>
                <a:gd name="connsiteX424" fmla="*/ 797267 w 1139155"/>
                <a:gd name="connsiteY424" fmla="*/ 135350 h 945260"/>
                <a:gd name="connsiteX425" fmla="*/ 802601 w 1139155"/>
                <a:gd name="connsiteY425" fmla="*/ 121539 h 945260"/>
                <a:gd name="connsiteX426" fmla="*/ 798410 w 1139155"/>
                <a:gd name="connsiteY426" fmla="*/ 107918 h 945260"/>
                <a:gd name="connsiteX427" fmla="*/ 804982 w 1139155"/>
                <a:gd name="connsiteY427" fmla="*/ 92583 h 945260"/>
                <a:gd name="connsiteX428" fmla="*/ 808601 w 1139155"/>
                <a:gd name="connsiteY428" fmla="*/ 91631 h 945260"/>
                <a:gd name="connsiteX429" fmla="*/ 822413 w 1139155"/>
                <a:gd name="connsiteY429" fmla="*/ 95155 h 945260"/>
                <a:gd name="connsiteX430" fmla="*/ 825651 w 1139155"/>
                <a:gd name="connsiteY430" fmla="*/ 104870 h 945260"/>
                <a:gd name="connsiteX431" fmla="*/ 833652 w 1139155"/>
                <a:gd name="connsiteY431" fmla="*/ 107442 h 945260"/>
                <a:gd name="connsiteX432" fmla="*/ 848130 w 1139155"/>
                <a:gd name="connsiteY432" fmla="*/ 100013 h 945260"/>
                <a:gd name="connsiteX433" fmla="*/ 864989 w 1139155"/>
                <a:gd name="connsiteY433" fmla="*/ 89440 h 945260"/>
                <a:gd name="connsiteX434" fmla="*/ 889659 w 1139155"/>
                <a:gd name="connsiteY434" fmla="*/ 68961 h 945260"/>
                <a:gd name="connsiteX435" fmla="*/ 897660 w 1139155"/>
                <a:gd name="connsiteY435" fmla="*/ 71628 h 945260"/>
                <a:gd name="connsiteX436" fmla="*/ 902994 w 1139155"/>
                <a:gd name="connsiteY436" fmla="*/ 77915 h 945260"/>
                <a:gd name="connsiteX437" fmla="*/ 905852 w 1139155"/>
                <a:gd name="connsiteY437" fmla="*/ 85249 h 945260"/>
                <a:gd name="connsiteX438" fmla="*/ 912710 w 1139155"/>
                <a:gd name="connsiteY438" fmla="*/ 89059 h 945260"/>
                <a:gd name="connsiteX439" fmla="*/ 919091 w 1139155"/>
                <a:gd name="connsiteY439" fmla="*/ 84868 h 945260"/>
                <a:gd name="connsiteX440" fmla="*/ 922139 w 1139155"/>
                <a:gd name="connsiteY440" fmla="*/ 80391 h 945260"/>
                <a:gd name="connsiteX441" fmla="*/ 922330 w 1139155"/>
                <a:gd name="connsiteY441" fmla="*/ 68485 h 945260"/>
                <a:gd name="connsiteX442" fmla="*/ 909185 w 1139155"/>
                <a:gd name="connsiteY442" fmla="*/ 50864 h 945260"/>
                <a:gd name="connsiteX443" fmla="*/ 897565 w 1139155"/>
                <a:gd name="connsiteY443" fmla="*/ 33147 h 945260"/>
                <a:gd name="connsiteX444" fmla="*/ 895946 w 1139155"/>
                <a:gd name="connsiteY444" fmla="*/ 20669 h 945260"/>
                <a:gd name="connsiteX445" fmla="*/ 885659 w 1139155"/>
                <a:gd name="connsiteY445" fmla="*/ 16478 h 945260"/>
                <a:gd name="connsiteX446" fmla="*/ 887278 w 1139155"/>
                <a:gd name="connsiteY446" fmla="*/ 2381 h 945260"/>
                <a:gd name="connsiteX447" fmla="*/ 896231 w 1139155"/>
                <a:gd name="connsiteY447" fmla="*/ 0 h 94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</a:cxnLst>
              <a:rect l="l" t="t" r="r" b="b"/>
              <a:pathLst>
                <a:path w="1139155" h="945260">
                  <a:moveTo>
                    <a:pt x="896993" y="0"/>
                  </a:moveTo>
                  <a:cubicBezTo>
                    <a:pt x="898327" y="0"/>
                    <a:pt x="899660" y="95"/>
                    <a:pt x="900899" y="381"/>
                  </a:cubicBezTo>
                  <a:cubicBezTo>
                    <a:pt x="902804" y="762"/>
                    <a:pt x="903947" y="2096"/>
                    <a:pt x="905280" y="2477"/>
                  </a:cubicBezTo>
                  <a:cubicBezTo>
                    <a:pt x="907471" y="3143"/>
                    <a:pt x="910233" y="2477"/>
                    <a:pt x="912138" y="3524"/>
                  </a:cubicBezTo>
                  <a:cubicBezTo>
                    <a:pt x="915091" y="5239"/>
                    <a:pt x="916996" y="8477"/>
                    <a:pt x="920330" y="10287"/>
                  </a:cubicBezTo>
                  <a:cubicBezTo>
                    <a:pt x="926807" y="13716"/>
                    <a:pt x="930045" y="16574"/>
                    <a:pt x="935189" y="21622"/>
                  </a:cubicBezTo>
                  <a:cubicBezTo>
                    <a:pt x="941189" y="27337"/>
                    <a:pt x="949095" y="25622"/>
                    <a:pt x="956048" y="28861"/>
                  </a:cubicBezTo>
                  <a:cubicBezTo>
                    <a:pt x="957191" y="27146"/>
                    <a:pt x="958525" y="26765"/>
                    <a:pt x="959954" y="26765"/>
                  </a:cubicBezTo>
                  <a:cubicBezTo>
                    <a:pt x="967574" y="26194"/>
                    <a:pt x="971574" y="23813"/>
                    <a:pt x="974241" y="22765"/>
                  </a:cubicBezTo>
                  <a:cubicBezTo>
                    <a:pt x="979575" y="20669"/>
                    <a:pt x="984909" y="18193"/>
                    <a:pt x="990529" y="18193"/>
                  </a:cubicBezTo>
                  <a:cubicBezTo>
                    <a:pt x="992434" y="18193"/>
                    <a:pt x="994434" y="18479"/>
                    <a:pt x="996530" y="19145"/>
                  </a:cubicBezTo>
                  <a:cubicBezTo>
                    <a:pt x="996720" y="20574"/>
                    <a:pt x="997006" y="22003"/>
                    <a:pt x="997292" y="23432"/>
                  </a:cubicBezTo>
                  <a:cubicBezTo>
                    <a:pt x="1003578" y="24003"/>
                    <a:pt x="1002340" y="27432"/>
                    <a:pt x="1005007" y="31147"/>
                  </a:cubicBezTo>
                  <a:cubicBezTo>
                    <a:pt x="1007579" y="34862"/>
                    <a:pt x="1010531" y="37433"/>
                    <a:pt x="1012627" y="41624"/>
                  </a:cubicBezTo>
                  <a:cubicBezTo>
                    <a:pt x="1015961" y="48197"/>
                    <a:pt x="1021009" y="55626"/>
                    <a:pt x="1021771" y="63056"/>
                  </a:cubicBezTo>
                  <a:cubicBezTo>
                    <a:pt x="1022057" y="67151"/>
                    <a:pt x="1021676" y="72295"/>
                    <a:pt x="1020437" y="76200"/>
                  </a:cubicBezTo>
                  <a:cubicBezTo>
                    <a:pt x="1019104" y="81153"/>
                    <a:pt x="1015294" y="84392"/>
                    <a:pt x="1015103" y="89345"/>
                  </a:cubicBezTo>
                  <a:cubicBezTo>
                    <a:pt x="1014913" y="93536"/>
                    <a:pt x="1016627" y="95536"/>
                    <a:pt x="1020723" y="96679"/>
                  </a:cubicBezTo>
                  <a:cubicBezTo>
                    <a:pt x="1031582" y="97822"/>
                    <a:pt x="1031963" y="99727"/>
                    <a:pt x="1035868" y="100013"/>
                  </a:cubicBezTo>
                  <a:cubicBezTo>
                    <a:pt x="1038630" y="100013"/>
                    <a:pt x="1040630" y="98489"/>
                    <a:pt x="1042726" y="98393"/>
                  </a:cubicBezTo>
                  <a:cubicBezTo>
                    <a:pt x="1052537" y="99822"/>
                    <a:pt x="1057204" y="100489"/>
                    <a:pt x="1062347" y="102394"/>
                  </a:cubicBezTo>
                  <a:cubicBezTo>
                    <a:pt x="1066157" y="103918"/>
                    <a:pt x="1070063" y="104966"/>
                    <a:pt x="1073492" y="106871"/>
                  </a:cubicBezTo>
                  <a:cubicBezTo>
                    <a:pt x="1074920" y="107728"/>
                    <a:pt x="1076635" y="109347"/>
                    <a:pt x="1077873" y="110109"/>
                  </a:cubicBezTo>
                  <a:cubicBezTo>
                    <a:pt x="1080731" y="112014"/>
                    <a:pt x="1082255" y="114205"/>
                    <a:pt x="1084922" y="116205"/>
                  </a:cubicBezTo>
                  <a:cubicBezTo>
                    <a:pt x="1088160" y="118682"/>
                    <a:pt x="1092446" y="119063"/>
                    <a:pt x="1096066" y="121253"/>
                  </a:cubicBezTo>
                  <a:cubicBezTo>
                    <a:pt x="1101114" y="124301"/>
                    <a:pt x="1103114" y="127826"/>
                    <a:pt x="1109020" y="128588"/>
                  </a:cubicBezTo>
                  <a:cubicBezTo>
                    <a:pt x="1118164" y="129731"/>
                    <a:pt x="1126260" y="128397"/>
                    <a:pt x="1132070" y="136970"/>
                  </a:cubicBezTo>
                  <a:cubicBezTo>
                    <a:pt x="1133975" y="139922"/>
                    <a:pt x="1135595" y="143732"/>
                    <a:pt x="1137500" y="146780"/>
                  </a:cubicBezTo>
                  <a:cubicBezTo>
                    <a:pt x="1140167" y="151162"/>
                    <a:pt x="1139119" y="151162"/>
                    <a:pt x="1137785" y="155258"/>
                  </a:cubicBezTo>
                  <a:cubicBezTo>
                    <a:pt x="1134356" y="165640"/>
                    <a:pt x="1128546" y="170402"/>
                    <a:pt x="1118450" y="173641"/>
                  </a:cubicBezTo>
                  <a:cubicBezTo>
                    <a:pt x="1110449" y="176117"/>
                    <a:pt x="1102067" y="177641"/>
                    <a:pt x="1093589" y="180785"/>
                  </a:cubicBezTo>
                  <a:cubicBezTo>
                    <a:pt x="1088732" y="182690"/>
                    <a:pt x="1083779" y="183356"/>
                    <a:pt x="1079492" y="185261"/>
                  </a:cubicBezTo>
                  <a:cubicBezTo>
                    <a:pt x="1074254" y="187833"/>
                    <a:pt x="1069396" y="188976"/>
                    <a:pt x="1063871" y="190595"/>
                  </a:cubicBezTo>
                  <a:cubicBezTo>
                    <a:pt x="1054537" y="193453"/>
                    <a:pt x="1045869" y="196310"/>
                    <a:pt x="1038725" y="203549"/>
                  </a:cubicBezTo>
                  <a:cubicBezTo>
                    <a:pt x="1031105" y="211265"/>
                    <a:pt x="1026533" y="224028"/>
                    <a:pt x="1020818" y="233077"/>
                  </a:cubicBezTo>
                  <a:cubicBezTo>
                    <a:pt x="1016723" y="239363"/>
                    <a:pt x="1013294" y="245364"/>
                    <a:pt x="1007483" y="250698"/>
                  </a:cubicBezTo>
                  <a:cubicBezTo>
                    <a:pt x="1005197" y="252889"/>
                    <a:pt x="1002816" y="255080"/>
                    <a:pt x="1000530" y="257270"/>
                  </a:cubicBezTo>
                  <a:cubicBezTo>
                    <a:pt x="999197" y="258604"/>
                    <a:pt x="997863" y="260033"/>
                    <a:pt x="996339" y="261271"/>
                  </a:cubicBezTo>
                  <a:cubicBezTo>
                    <a:pt x="993958" y="263176"/>
                    <a:pt x="991862" y="263557"/>
                    <a:pt x="989481" y="265081"/>
                  </a:cubicBezTo>
                  <a:cubicBezTo>
                    <a:pt x="981004" y="270986"/>
                    <a:pt x="974813" y="279464"/>
                    <a:pt x="966812" y="285941"/>
                  </a:cubicBezTo>
                  <a:cubicBezTo>
                    <a:pt x="957096" y="293751"/>
                    <a:pt x="951857" y="302038"/>
                    <a:pt x="944999" y="311658"/>
                  </a:cubicBezTo>
                  <a:cubicBezTo>
                    <a:pt x="941380" y="316611"/>
                    <a:pt x="939284" y="320707"/>
                    <a:pt x="938618" y="325184"/>
                  </a:cubicBezTo>
                  <a:cubicBezTo>
                    <a:pt x="932522" y="324517"/>
                    <a:pt x="927854" y="325279"/>
                    <a:pt x="925092" y="326041"/>
                  </a:cubicBezTo>
                  <a:cubicBezTo>
                    <a:pt x="922520" y="326612"/>
                    <a:pt x="918710" y="328803"/>
                    <a:pt x="916329" y="329375"/>
                  </a:cubicBezTo>
                  <a:cubicBezTo>
                    <a:pt x="909281" y="331089"/>
                    <a:pt x="903756" y="334137"/>
                    <a:pt x="896803" y="336423"/>
                  </a:cubicBezTo>
                  <a:cubicBezTo>
                    <a:pt x="884039" y="340519"/>
                    <a:pt x="872514" y="350139"/>
                    <a:pt x="865085" y="361379"/>
                  </a:cubicBezTo>
                  <a:cubicBezTo>
                    <a:pt x="861560" y="366808"/>
                    <a:pt x="859370" y="373856"/>
                    <a:pt x="857655" y="379762"/>
                  </a:cubicBezTo>
                  <a:cubicBezTo>
                    <a:pt x="856703" y="382905"/>
                    <a:pt x="856988" y="386906"/>
                    <a:pt x="856036" y="390239"/>
                  </a:cubicBezTo>
                  <a:cubicBezTo>
                    <a:pt x="854893" y="394335"/>
                    <a:pt x="853083" y="395573"/>
                    <a:pt x="852797" y="400145"/>
                  </a:cubicBezTo>
                  <a:cubicBezTo>
                    <a:pt x="852607" y="405289"/>
                    <a:pt x="851940" y="408527"/>
                    <a:pt x="850892" y="412433"/>
                  </a:cubicBezTo>
                  <a:cubicBezTo>
                    <a:pt x="850035" y="415862"/>
                    <a:pt x="849749" y="419386"/>
                    <a:pt x="848892" y="422815"/>
                  </a:cubicBezTo>
                  <a:cubicBezTo>
                    <a:pt x="847559" y="427196"/>
                    <a:pt x="845939" y="429673"/>
                    <a:pt x="845749" y="432816"/>
                  </a:cubicBezTo>
                  <a:cubicBezTo>
                    <a:pt x="846701" y="440246"/>
                    <a:pt x="848321" y="443103"/>
                    <a:pt x="847940" y="449009"/>
                  </a:cubicBezTo>
                  <a:cubicBezTo>
                    <a:pt x="847559" y="457676"/>
                    <a:pt x="846987" y="461582"/>
                    <a:pt x="841367" y="465392"/>
                  </a:cubicBezTo>
                  <a:cubicBezTo>
                    <a:pt x="834986" y="469773"/>
                    <a:pt x="828509" y="470059"/>
                    <a:pt x="823460" y="477107"/>
                  </a:cubicBezTo>
                  <a:cubicBezTo>
                    <a:pt x="819841" y="482060"/>
                    <a:pt x="818698" y="489204"/>
                    <a:pt x="818317" y="496729"/>
                  </a:cubicBezTo>
                  <a:cubicBezTo>
                    <a:pt x="817936" y="505206"/>
                    <a:pt x="818698" y="514160"/>
                    <a:pt x="818317" y="520922"/>
                  </a:cubicBezTo>
                  <a:cubicBezTo>
                    <a:pt x="818126" y="524447"/>
                    <a:pt x="817936" y="527876"/>
                    <a:pt x="817841" y="531400"/>
                  </a:cubicBezTo>
                  <a:cubicBezTo>
                    <a:pt x="817555" y="537115"/>
                    <a:pt x="815555" y="539496"/>
                    <a:pt x="814507" y="544544"/>
                  </a:cubicBezTo>
                  <a:cubicBezTo>
                    <a:pt x="812888" y="552355"/>
                    <a:pt x="811935" y="561213"/>
                    <a:pt x="806315" y="568166"/>
                  </a:cubicBezTo>
                  <a:cubicBezTo>
                    <a:pt x="802029" y="573500"/>
                    <a:pt x="794790" y="576834"/>
                    <a:pt x="789742" y="581882"/>
                  </a:cubicBezTo>
                  <a:cubicBezTo>
                    <a:pt x="784503" y="586931"/>
                    <a:pt x="777455" y="587788"/>
                    <a:pt x="771644" y="591979"/>
                  </a:cubicBezTo>
                  <a:cubicBezTo>
                    <a:pt x="766691" y="595598"/>
                    <a:pt x="764310" y="600647"/>
                    <a:pt x="764024" y="606266"/>
                  </a:cubicBezTo>
                  <a:cubicBezTo>
                    <a:pt x="764024" y="608171"/>
                    <a:pt x="764024" y="610076"/>
                    <a:pt x="764501" y="611981"/>
                  </a:cubicBezTo>
                  <a:cubicBezTo>
                    <a:pt x="764596" y="613029"/>
                    <a:pt x="766215" y="613601"/>
                    <a:pt x="766501" y="615029"/>
                  </a:cubicBezTo>
                  <a:cubicBezTo>
                    <a:pt x="766501" y="618935"/>
                    <a:pt x="766025" y="621506"/>
                    <a:pt x="766025" y="623030"/>
                  </a:cubicBezTo>
                  <a:cubicBezTo>
                    <a:pt x="765929" y="625221"/>
                    <a:pt x="766310" y="628079"/>
                    <a:pt x="766120" y="630746"/>
                  </a:cubicBezTo>
                  <a:cubicBezTo>
                    <a:pt x="766120" y="632555"/>
                    <a:pt x="765739" y="634270"/>
                    <a:pt x="764977" y="635603"/>
                  </a:cubicBezTo>
                  <a:cubicBezTo>
                    <a:pt x="760976" y="642366"/>
                    <a:pt x="752118" y="647510"/>
                    <a:pt x="745641" y="651224"/>
                  </a:cubicBezTo>
                  <a:cubicBezTo>
                    <a:pt x="741736" y="653415"/>
                    <a:pt x="738402" y="653987"/>
                    <a:pt x="734211" y="654463"/>
                  </a:cubicBezTo>
                  <a:cubicBezTo>
                    <a:pt x="731068" y="654844"/>
                    <a:pt x="728401" y="653987"/>
                    <a:pt x="726972" y="656463"/>
                  </a:cubicBezTo>
                  <a:cubicBezTo>
                    <a:pt x="722876" y="655415"/>
                    <a:pt x="717352" y="654844"/>
                    <a:pt x="712970" y="654368"/>
                  </a:cubicBezTo>
                  <a:cubicBezTo>
                    <a:pt x="709160" y="654368"/>
                    <a:pt x="707636" y="654558"/>
                    <a:pt x="706112" y="654653"/>
                  </a:cubicBezTo>
                  <a:cubicBezTo>
                    <a:pt x="704207" y="654844"/>
                    <a:pt x="702112" y="655034"/>
                    <a:pt x="700207" y="655034"/>
                  </a:cubicBezTo>
                  <a:cubicBezTo>
                    <a:pt x="696683" y="655034"/>
                    <a:pt x="693539" y="654463"/>
                    <a:pt x="692301" y="652272"/>
                  </a:cubicBezTo>
                  <a:cubicBezTo>
                    <a:pt x="687062" y="654463"/>
                    <a:pt x="681347" y="653701"/>
                    <a:pt x="675632" y="655701"/>
                  </a:cubicBezTo>
                  <a:cubicBezTo>
                    <a:pt x="667441" y="658559"/>
                    <a:pt x="664202" y="664750"/>
                    <a:pt x="657725" y="669608"/>
                  </a:cubicBezTo>
                  <a:cubicBezTo>
                    <a:pt x="652487" y="673513"/>
                    <a:pt x="647248" y="673703"/>
                    <a:pt x="641438" y="675323"/>
                  </a:cubicBezTo>
                  <a:cubicBezTo>
                    <a:pt x="638771" y="676085"/>
                    <a:pt x="636866" y="677894"/>
                    <a:pt x="634103" y="678752"/>
                  </a:cubicBezTo>
                  <a:cubicBezTo>
                    <a:pt x="627626" y="678561"/>
                    <a:pt x="626293" y="678180"/>
                    <a:pt x="624197" y="677990"/>
                  </a:cubicBezTo>
                  <a:cubicBezTo>
                    <a:pt x="616577" y="677132"/>
                    <a:pt x="614387" y="676656"/>
                    <a:pt x="607719" y="672179"/>
                  </a:cubicBezTo>
                  <a:cubicBezTo>
                    <a:pt x="601623" y="668084"/>
                    <a:pt x="596861" y="661797"/>
                    <a:pt x="591146" y="657701"/>
                  </a:cubicBezTo>
                  <a:cubicBezTo>
                    <a:pt x="589622" y="656654"/>
                    <a:pt x="586383" y="654749"/>
                    <a:pt x="584764" y="653796"/>
                  </a:cubicBezTo>
                  <a:cubicBezTo>
                    <a:pt x="581716" y="652082"/>
                    <a:pt x="580573" y="651605"/>
                    <a:pt x="578954" y="651605"/>
                  </a:cubicBezTo>
                  <a:cubicBezTo>
                    <a:pt x="572000" y="652748"/>
                    <a:pt x="566952" y="656082"/>
                    <a:pt x="563047" y="660463"/>
                  </a:cubicBezTo>
                  <a:cubicBezTo>
                    <a:pt x="555141" y="669322"/>
                    <a:pt x="553522" y="683705"/>
                    <a:pt x="543616" y="691229"/>
                  </a:cubicBezTo>
                  <a:cubicBezTo>
                    <a:pt x="534281" y="698278"/>
                    <a:pt x="525328" y="703802"/>
                    <a:pt x="524947" y="715328"/>
                  </a:cubicBezTo>
                  <a:cubicBezTo>
                    <a:pt x="524947" y="716756"/>
                    <a:pt x="524947" y="718280"/>
                    <a:pt x="525233" y="719900"/>
                  </a:cubicBezTo>
                  <a:cubicBezTo>
                    <a:pt x="526185" y="726948"/>
                    <a:pt x="531710" y="729425"/>
                    <a:pt x="537044" y="732758"/>
                  </a:cubicBezTo>
                  <a:cubicBezTo>
                    <a:pt x="542473" y="736187"/>
                    <a:pt x="548855" y="739045"/>
                    <a:pt x="554284" y="742855"/>
                  </a:cubicBezTo>
                  <a:cubicBezTo>
                    <a:pt x="558189" y="745617"/>
                    <a:pt x="561904" y="748475"/>
                    <a:pt x="566476" y="750761"/>
                  </a:cubicBezTo>
                  <a:cubicBezTo>
                    <a:pt x="569143" y="752189"/>
                    <a:pt x="571715" y="752475"/>
                    <a:pt x="574286" y="753999"/>
                  </a:cubicBezTo>
                  <a:cubicBezTo>
                    <a:pt x="576763" y="755523"/>
                    <a:pt x="578287" y="757333"/>
                    <a:pt x="580668" y="759238"/>
                  </a:cubicBezTo>
                  <a:cubicBezTo>
                    <a:pt x="582954" y="761143"/>
                    <a:pt x="585431" y="762857"/>
                    <a:pt x="587621" y="764477"/>
                  </a:cubicBezTo>
                  <a:cubicBezTo>
                    <a:pt x="590384" y="766382"/>
                    <a:pt x="592193" y="768858"/>
                    <a:pt x="595432" y="769239"/>
                  </a:cubicBezTo>
                  <a:cubicBezTo>
                    <a:pt x="601242" y="768953"/>
                    <a:pt x="604671" y="767144"/>
                    <a:pt x="608957" y="767144"/>
                  </a:cubicBezTo>
                  <a:cubicBezTo>
                    <a:pt x="614291" y="767334"/>
                    <a:pt x="616863" y="769144"/>
                    <a:pt x="621340" y="769906"/>
                  </a:cubicBezTo>
                  <a:cubicBezTo>
                    <a:pt x="626483" y="770096"/>
                    <a:pt x="629341" y="768953"/>
                    <a:pt x="632008" y="768477"/>
                  </a:cubicBezTo>
                  <a:cubicBezTo>
                    <a:pt x="637532" y="767144"/>
                    <a:pt x="640199" y="769525"/>
                    <a:pt x="642581" y="769906"/>
                  </a:cubicBezTo>
                  <a:cubicBezTo>
                    <a:pt x="645629" y="770096"/>
                    <a:pt x="646772" y="769906"/>
                    <a:pt x="647819" y="769811"/>
                  </a:cubicBezTo>
                  <a:cubicBezTo>
                    <a:pt x="649058" y="769620"/>
                    <a:pt x="650296" y="769525"/>
                    <a:pt x="651439" y="769525"/>
                  </a:cubicBezTo>
                  <a:cubicBezTo>
                    <a:pt x="657535" y="770477"/>
                    <a:pt x="661535" y="772001"/>
                    <a:pt x="665917" y="772763"/>
                  </a:cubicBezTo>
                  <a:cubicBezTo>
                    <a:pt x="666298" y="774192"/>
                    <a:pt x="666488" y="775621"/>
                    <a:pt x="666393" y="776954"/>
                  </a:cubicBezTo>
                  <a:cubicBezTo>
                    <a:pt x="666298" y="779145"/>
                    <a:pt x="665631" y="781050"/>
                    <a:pt x="664488" y="782860"/>
                  </a:cubicBezTo>
                  <a:cubicBezTo>
                    <a:pt x="660964" y="788480"/>
                    <a:pt x="653153" y="792194"/>
                    <a:pt x="646867" y="794004"/>
                  </a:cubicBezTo>
                  <a:cubicBezTo>
                    <a:pt x="636104" y="797147"/>
                    <a:pt x="626483" y="803053"/>
                    <a:pt x="615720" y="806768"/>
                  </a:cubicBezTo>
                  <a:cubicBezTo>
                    <a:pt x="603814" y="810959"/>
                    <a:pt x="588479" y="809244"/>
                    <a:pt x="580478" y="822103"/>
                  </a:cubicBezTo>
                  <a:cubicBezTo>
                    <a:pt x="576953" y="827627"/>
                    <a:pt x="577144" y="832961"/>
                    <a:pt x="575620" y="838867"/>
                  </a:cubicBezTo>
                  <a:cubicBezTo>
                    <a:pt x="574477" y="843248"/>
                    <a:pt x="571429" y="849059"/>
                    <a:pt x="569333" y="853440"/>
                  </a:cubicBezTo>
                  <a:cubicBezTo>
                    <a:pt x="566857" y="858488"/>
                    <a:pt x="564095" y="865442"/>
                    <a:pt x="558761" y="868013"/>
                  </a:cubicBezTo>
                  <a:cubicBezTo>
                    <a:pt x="556284" y="869156"/>
                    <a:pt x="553998" y="869156"/>
                    <a:pt x="551236" y="869728"/>
                  </a:cubicBezTo>
                  <a:cubicBezTo>
                    <a:pt x="549521" y="870109"/>
                    <a:pt x="550760" y="872014"/>
                    <a:pt x="547902" y="872014"/>
                  </a:cubicBezTo>
                  <a:cubicBezTo>
                    <a:pt x="546188" y="872014"/>
                    <a:pt x="545902" y="869918"/>
                    <a:pt x="544759" y="869728"/>
                  </a:cubicBezTo>
                  <a:cubicBezTo>
                    <a:pt x="534186" y="867442"/>
                    <a:pt x="524852" y="861346"/>
                    <a:pt x="513898" y="858869"/>
                  </a:cubicBezTo>
                  <a:cubicBezTo>
                    <a:pt x="508373" y="857536"/>
                    <a:pt x="503230" y="855631"/>
                    <a:pt x="498277" y="853535"/>
                  </a:cubicBezTo>
                  <a:cubicBezTo>
                    <a:pt x="493324" y="851345"/>
                    <a:pt x="486085" y="846963"/>
                    <a:pt x="481037" y="845915"/>
                  </a:cubicBezTo>
                  <a:cubicBezTo>
                    <a:pt x="468083" y="847630"/>
                    <a:pt x="463130" y="856202"/>
                    <a:pt x="459510" y="862775"/>
                  </a:cubicBezTo>
                  <a:cubicBezTo>
                    <a:pt x="452652" y="875348"/>
                    <a:pt x="448080" y="887254"/>
                    <a:pt x="441698" y="896398"/>
                  </a:cubicBezTo>
                  <a:cubicBezTo>
                    <a:pt x="438746" y="900684"/>
                    <a:pt x="432269" y="903161"/>
                    <a:pt x="427982" y="905828"/>
                  </a:cubicBezTo>
                  <a:cubicBezTo>
                    <a:pt x="425030" y="907733"/>
                    <a:pt x="417886" y="909542"/>
                    <a:pt x="412933" y="909542"/>
                  </a:cubicBezTo>
                  <a:cubicBezTo>
                    <a:pt x="406742" y="911924"/>
                    <a:pt x="403694" y="910590"/>
                    <a:pt x="400646" y="911638"/>
                  </a:cubicBezTo>
                  <a:cubicBezTo>
                    <a:pt x="398741" y="912305"/>
                    <a:pt x="395883" y="914400"/>
                    <a:pt x="393978" y="915448"/>
                  </a:cubicBezTo>
                  <a:cubicBezTo>
                    <a:pt x="387120" y="919448"/>
                    <a:pt x="384739" y="923449"/>
                    <a:pt x="380072" y="928688"/>
                  </a:cubicBezTo>
                  <a:cubicBezTo>
                    <a:pt x="375023" y="934307"/>
                    <a:pt x="367975" y="938975"/>
                    <a:pt x="365022" y="945261"/>
                  </a:cubicBezTo>
                  <a:cubicBezTo>
                    <a:pt x="363784" y="944594"/>
                    <a:pt x="362641" y="943832"/>
                    <a:pt x="361403" y="943070"/>
                  </a:cubicBezTo>
                  <a:cubicBezTo>
                    <a:pt x="358259" y="940880"/>
                    <a:pt x="356069" y="937832"/>
                    <a:pt x="353211" y="935260"/>
                  </a:cubicBezTo>
                  <a:cubicBezTo>
                    <a:pt x="344924" y="929926"/>
                    <a:pt x="340162" y="928878"/>
                    <a:pt x="335304" y="928783"/>
                  </a:cubicBezTo>
                  <a:cubicBezTo>
                    <a:pt x="332351" y="928783"/>
                    <a:pt x="329970" y="928973"/>
                    <a:pt x="327589" y="929354"/>
                  </a:cubicBezTo>
                  <a:cubicBezTo>
                    <a:pt x="326255" y="929545"/>
                    <a:pt x="324827" y="929831"/>
                    <a:pt x="323493" y="930116"/>
                  </a:cubicBezTo>
                  <a:cubicBezTo>
                    <a:pt x="319588" y="931069"/>
                    <a:pt x="316635" y="931926"/>
                    <a:pt x="313778" y="932974"/>
                  </a:cubicBezTo>
                  <a:cubicBezTo>
                    <a:pt x="310063" y="934307"/>
                    <a:pt x="306443" y="935736"/>
                    <a:pt x="303205" y="937165"/>
                  </a:cubicBezTo>
                  <a:cubicBezTo>
                    <a:pt x="302252" y="937641"/>
                    <a:pt x="301109" y="938022"/>
                    <a:pt x="299966" y="938403"/>
                  </a:cubicBezTo>
                  <a:cubicBezTo>
                    <a:pt x="298823" y="938784"/>
                    <a:pt x="297585" y="939165"/>
                    <a:pt x="296252" y="939451"/>
                  </a:cubicBezTo>
                  <a:cubicBezTo>
                    <a:pt x="293680" y="940022"/>
                    <a:pt x="291013" y="940403"/>
                    <a:pt x="288346" y="940403"/>
                  </a:cubicBezTo>
                  <a:cubicBezTo>
                    <a:pt x="284726" y="940213"/>
                    <a:pt x="282631" y="939832"/>
                    <a:pt x="280726" y="939070"/>
                  </a:cubicBezTo>
                  <a:cubicBezTo>
                    <a:pt x="273963" y="934784"/>
                    <a:pt x="271201" y="928497"/>
                    <a:pt x="268724" y="922782"/>
                  </a:cubicBezTo>
                  <a:cubicBezTo>
                    <a:pt x="269867" y="922306"/>
                    <a:pt x="271106" y="921734"/>
                    <a:pt x="272153" y="921449"/>
                  </a:cubicBezTo>
                  <a:cubicBezTo>
                    <a:pt x="277773" y="917924"/>
                    <a:pt x="280154" y="915829"/>
                    <a:pt x="282917" y="914305"/>
                  </a:cubicBezTo>
                  <a:cubicBezTo>
                    <a:pt x="286250" y="912590"/>
                    <a:pt x="290156" y="912114"/>
                    <a:pt x="293204" y="910400"/>
                  </a:cubicBezTo>
                  <a:cubicBezTo>
                    <a:pt x="298061" y="907637"/>
                    <a:pt x="300157" y="900875"/>
                    <a:pt x="304824" y="898398"/>
                  </a:cubicBezTo>
                  <a:cubicBezTo>
                    <a:pt x="306253" y="897636"/>
                    <a:pt x="307967" y="897350"/>
                    <a:pt x="309682" y="897350"/>
                  </a:cubicBezTo>
                  <a:cubicBezTo>
                    <a:pt x="311396" y="897350"/>
                    <a:pt x="313397" y="897636"/>
                    <a:pt x="315302" y="897922"/>
                  </a:cubicBezTo>
                  <a:cubicBezTo>
                    <a:pt x="317111" y="898208"/>
                    <a:pt x="318921" y="898398"/>
                    <a:pt x="320636" y="898398"/>
                  </a:cubicBezTo>
                  <a:cubicBezTo>
                    <a:pt x="325112" y="897827"/>
                    <a:pt x="330446" y="895922"/>
                    <a:pt x="331685" y="895350"/>
                  </a:cubicBezTo>
                  <a:cubicBezTo>
                    <a:pt x="334161" y="894207"/>
                    <a:pt x="336066" y="893636"/>
                    <a:pt x="336733" y="890778"/>
                  </a:cubicBezTo>
                  <a:cubicBezTo>
                    <a:pt x="332351" y="885635"/>
                    <a:pt x="327303" y="881539"/>
                    <a:pt x="321683" y="877634"/>
                  </a:cubicBezTo>
                  <a:cubicBezTo>
                    <a:pt x="317111" y="874395"/>
                    <a:pt x="311396" y="873443"/>
                    <a:pt x="307301" y="869156"/>
                  </a:cubicBezTo>
                  <a:cubicBezTo>
                    <a:pt x="313682" y="862013"/>
                    <a:pt x="325398" y="864299"/>
                    <a:pt x="332732" y="858012"/>
                  </a:cubicBezTo>
                  <a:cubicBezTo>
                    <a:pt x="336447" y="854869"/>
                    <a:pt x="337209" y="850773"/>
                    <a:pt x="339019" y="846963"/>
                  </a:cubicBezTo>
                  <a:cubicBezTo>
                    <a:pt x="340829" y="843248"/>
                    <a:pt x="343210" y="838105"/>
                    <a:pt x="344258" y="834581"/>
                  </a:cubicBezTo>
                  <a:cubicBezTo>
                    <a:pt x="347020" y="825532"/>
                    <a:pt x="347210" y="816197"/>
                    <a:pt x="353211" y="808292"/>
                  </a:cubicBezTo>
                  <a:cubicBezTo>
                    <a:pt x="357021" y="803243"/>
                    <a:pt x="360450" y="803910"/>
                    <a:pt x="366165" y="803815"/>
                  </a:cubicBezTo>
                  <a:cubicBezTo>
                    <a:pt x="373499" y="803720"/>
                    <a:pt x="374833" y="799338"/>
                    <a:pt x="375976" y="792004"/>
                  </a:cubicBezTo>
                  <a:cubicBezTo>
                    <a:pt x="376547" y="788289"/>
                    <a:pt x="375976" y="767239"/>
                    <a:pt x="381977" y="767239"/>
                  </a:cubicBezTo>
                  <a:cubicBezTo>
                    <a:pt x="382834" y="767239"/>
                    <a:pt x="383786" y="767620"/>
                    <a:pt x="384929" y="768572"/>
                  </a:cubicBezTo>
                  <a:cubicBezTo>
                    <a:pt x="387501" y="770763"/>
                    <a:pt x="389597" y="777145"/>
                    <a:pt x="391025" y="780193"/>
                  </a:cubicBezTo>
                  <a:cubicBezTo>
                    <a:pt x="392645" y="783908"/>
                    <a:pt x="393216" y="786765"/>
                    <a:pt x="395502" y="786765"/>
                  </a:cubicBezTo>
                  <a:cubicBezTo>
                    <a:pt x="396359" y="786765"/>
                    <a:pt x="397407" y="786384"/>
                    <a:pt x="398741" y="785622"/>
                  </a:cubicBezTo>
                  <a:cubicBezTo>
                    <a:pt x="409790" y="778859"/>
                    <a:pt x="412076" y="764477"/>
                    <a:pt x="404075" y="755713"/>
                  </a:cubicBezTo>
                  <a:cubicBezTo>
                    <a:pt x="399884" y="751237"/>
                    <a:pt x="395978" y="748951"/>
                    <a:pt x="389692" y="748951"/>
                  </a:cubicBezTo>
                  <a:cubicBezTo>
                    <a:pt x="384453" y="748951"/>
                    <a:pt x="378357" y="747522"/>
                    <a:pt x="373785" y="747522"/>
                  </a:cubicBezTo>
                  <a:cubicBezTo>
                    <a:pt x="370832" y="747713"/>
                    <a:pt x="368070" y="748951"/>
                    <a:pt x="365784" y="748951"/>
                  </a:cubicBezTo>
                  <a:cubicBezTo>
                    <a:pt x="361117" y="748665"/>
                    <a:pt x="359879" y="748570"/>
                    <a:pt x="358831" y="748570"/>
                  </a:cubicBezTo>
                  <a:cubicBezTo>
                    <a:pt x="351782" y="750189"/>
                    <a:pt x="349782" y="754475"/>
                    <a:pt x="347782" y="758000"/>
                  </a:cubicBezTo>
                  <a:cubicBezTo>
                    <a:pt x="344639" y="763905"/>
                    <a:pt x="342162" y="770287"/>
                    <a:pt x="337304" y="775240"/>
                  </a:cubicBezTo>
                  <a:cubicBezTo>
                    <a:pt x="333590" y="779145"/>
                    <a:pt x="328637" y="782384"/>
                    <a:pt x="324255" y="785622"/>
                  </a:cubicBezTo>
                  <a:cubicBezTo>
                    <a:pt x="317207" y="790765"/>
                    <a:pt x="308253" y="794385"/>
                    <a:pt x="299204" y="794385"/>
                  </a:cubicBezTo>
                  <a:cubicBezTo>
                    <a:pt x="296728" y="794385"/>
                    <a:pt x="294347" y="794099"/>
                    <a:pt x="291870" y="793528"/>
                  </a:cubicBezTo>
                  <a:cubicBezTo>
                    <a:pt x="286536" y="792194"/>
                    <a:pt x="288441" y="787622"/>
                    <a:pt x="291680" y="783431"/>
                  </a:cubicBezTo>
                  <a:cubicBezTo>
                    <a:pt x="294918" y="779336"/>
                    <a:pt x="298538" y="776859"/>
                    <a:pt x="301490" y="772287"/>
                  </a:cubicBezTo>
                  <a:cubicBezTo>
                    <a:pt x="304824" y="767334"/>
                    <a:pt x="318826" y="748475"/>
                    <a:pt x="311587" y="743998"/>
                  </a:cubicBezTo>
                  <a:cubicBezTo>
                    <a:pt x="309682" y="742855"/>
                    <a:pt x="307586" y="742283"/>
                    <a:pt x="305396" y="742283"/>
                  </a:cubicBezTo>
                  <a:cubicBezTo>
                    <a:pt x="297490" y="742283"/>
                    <a:pt x="288536" y="748760"/>
                    <a:pt x="283774" y="753428"/>
                  </a:cubicBezTo>
                  <a:cubicBezTo>
                    <a:pt x="276154" y="760762"/>
                    <a:pt x="270439" y="768382"/>
                    <a:pt x="265391" y="777621"/>
                  </a:cubicBezTo>
                  <a:cubicBezTo>
                    <a:pt x="260628" y="786479"/>
                    <a:pt x="252913" y="792575"/>
                    <a:pt x="245293" y="799148"/>
                  </a:cubicBezTo>
                  <a:cubicBezTo>
                    <a:pt x="235673" y="807434"/>
                    <a:pt x="225386" y="814864"/>
                    <a:pt x="213860" y="819817"/>
                  </a:cubicBezTo>
                  <a:cubicBezTo>
                    <a:pt x="210241" y="821341"/>
                    <a:pt x="203288" y="825246"/>
                    <a:pt x="198525" y="825246"/>
                  </a:cubicBezTo>
                  <a:cubicBezTo>
                    <a:pt x="189095" y="822198"/>
                    <a:pt x="194144" y="816293"/>
                    <a:pt x="198811" y="813435"/>
                  </a:cubicBezTo>
                  <a:cubicBezTo>
                    <a:pt x="207955" y="807720"/>
                    <a:pt x="218623" y="802672"/>
                    <a:pt x="227481" y="796671"/>
                  </a:cubicBezTo>
                  <a:cubicBezTo>
                    <a:pt x="231577" y="793813"/>
                    <a:pt x="235768" y="790385"/>
                    <a:pt x="239959" y="787432"/>
                  </a:cubicBezTo>
                  <a:cubicBezTo>
                    <a:pt x="241292" y="786384"/>
                    <a:pt x="244626" y="783908"/>
                    <a:pt x="245483" y="782384"/>
                  </a:cubicBezTo>
                  <a:cubicBezTo>
                    <a:pt x="247198" y="779431"/>
                    <a:pt x="245007" y="776478"/>
                    <a:pt x="248627" y="774383"/>
                  </a:cubicBezTo>
                  <a:cubicBezTo>
                    <a:pt x="246912" y="770668"/>
                    <a:pt x="246722" y="766858"/>
                    <a:pt x="244340" y="763238"/>
                  </a:cubicBezTo>
                  <a:cubicBezTo>
                    <a:pt x="242054" y="760095"/>
                    <a:pt x="238530" y="757523"/>
                    <a:pt x="235958" y="754571"/>
                  </a:cubicBezTo>
                  <a:cubicBezTo>
                    <a:pt x="227767" y="757904"/>
                    <a:pt x="223862" y="764572"/>
                    <a:pt x="217385" y="771144"/>
                  </a:cubicBezTo>
                  <a:cubicBezTo>
                    <a:pt x="212908" y="775811"/>
                    <a:pt x="207669" y="779812"/>
                    <a:pt x="203383" y="784574"/>
                  </a:cubicBezTo>
                  <a:cubicBezTo>
                    <a:pt x="203573" y="781907"/>
                    <a:pt x="203383" y="779050"/>
                    <a:pt x="204050" y="776573"/>
                  </a:cubicBezTo>
                  <a:cubicBezTo>
                    <a:pt x="204812" y="774002"/>
                    <a:pt x="207288" y="774287"/>
                    <a:pt x="206717" y="771049"/>
                  </a:cubicBezTo>
                  <a:cubicBezTo>
                    <a:pt x="206336" y="768572"/>
                    <a:pt x="205193" y="767715"/>
                    <a:pt x="203764" y="767715"/>
                  </a:cubicBezTo>
                  <a:cubicBezTo>
                    <a:pt x="200621" y="767715"/>
                    <a:pt x="195763" y="771715"/>
                    <a:pt x="193477" y="773049"/>
                  </a:cubicBezTo>
                  <a:cubicBezTo>
                    <a:pt x="189095" y="775526"/>
                    <a:pt x="184333" y="779907"/>
                    <a:pt x="179761" y="781622"/>
                  </a:cubicBezTo>
                  <a:cubicBezTo>
                    <a:pt x="178427" y="782098"/>
                    <a:pt x="177284" y="782384"/>
                    <a:pt x="176427" y="782384"/>
                  </a:cubicBezTo>
                  <a:cubicBezTo>
                    <a:pt x="171665" y="782384"/>
                    <a:pt x="171665" y="776573"/>
                    <a:pt x="172236" y="771049"/>
                  </a:cubicBezTo>
                  <a:cubicBezTo>
                    <a:pt x="172808" y="766096"/>
                    <a:pt x="178523" y="760000"/>
                    <a:pt x="171569" y="759047"/>
                  </a:cubicBezTo>
                  <a:cubicBezTo>
                    <a:pt x="165473" y="759047"/>
                    <a:pt x="158425" y="764191"/>
                    <a:pt x="153948" y="765810"/>
                  </a:cubicBezTo>
                  <a:cubicBezTo>
                    <a:pt x="143280" y="769620"/>
                    <a:pt x="133469" y="772478"/>
                    <a:pt x="123087" y="775240"/>
                  </a:cubicBezTo>
                  <a:cubicBezTo>
                    <a:pt x="118610" y="776383"/>
                    <a:pt x="113943" y="777431"/>
                    <a:pt x="109562" y="777431"/>
                  </a:cubicBezTo>
                  <a:cubicBezTo>
                    <a:pt x="103751" y="777431"/>
                    <a:pt x="98608" y="775526"/>
                    <a:pt x="95369" y="769620"/>
                  </a:cubicBezTo>
                  <a:cubicBezTo>
                    <a:pt x="93274" y="765810"/>
                    <a:pt x="92893" y="760571"/>
                    <a:pt x="87940" y="759047"/>
                  </a:cubicBezTo>
                  <a:cubicBezTo>
                    <a:pt x="86702" y="758666"/>
                    <a:pt x="85368" y="758476"/>
                    <a:pt x="84035" y="758476"/>
                  </a:cubicBezTo>
                  <a:cubicBezTo>
                    <a:pt x="79748" y="758476"/>
                    <a:pt x="75462" y="760190"/>
                    <a:pt x="71938" y="761810"/>
                  </a:cubicBezTo>
                  <a:cubicBezTo>
                    <a:pt x="68414" y="763334"/>
                    <a:pt x="64413" y="764191"/>
                    <a:pt x="60603" y="764191"/>
                  </a:cubicBezTo>
                  <a:cubicBezTo>
                    <a:pt x="52697" y="764191"/>
                    <a:pt x="45649" y="760571"/>
                    <a:pt x="45554" y="751427"/>
                  </a:cubicBezTo>
                  <a:cubicBezTo>
                    <a:pt x="45554" y="745903"/>
                    <a:pt x="51840" y="740950"/>
                    <a:pt x="46411" y="736759"/>
                  </a:cubicBezTo>
                  <a:cubicBezTo>
                    <a:pt x="36791" y="734854"/>
                    <a:pt x="34790" y="733615"/>
                    <a:pt x="31933" y="732949"/>
                  </a:cubicBezTo>
                  <a:cubicBezTo>
                    <a:pt x="26313" y="731330"/>
                    <a:pt x="21170" y="730758"/>
                    <a:pt x="15740" y="727996"/>
                  </a:cubicBezTo>
                  <a:cubicBezTo>
                    <a:pt x="10597" y="725424"/>
                    <a:pt x="8216" y="722376"/>
                    <a:pt x="5263" y="717137"/>
                  </a:cubicBezTo>
                  <a:cubicBezTo>
                    <a:pt x="2024" y="711422"/>
                    <a:pt x="-262" y="708470"/>
                    <a:pt x="24" y="701516"/>
                  </a:cubicBezTo>
                  <a:cubicBezTo>
                    <a:pt x="215" y="697421"/>
                    <a:pt x="1739" y="690848"/>
                    <a:pt x="5834" y="690848"/>
                  </a:cubicBezTo>
                  <a:cubicBezTo>
                    <a:pt x="7073" y="690848"/>
                    <a:pt x="8501" y="691420"/>
                    <a:pt x="10121" y="692753"/>
                  </a:cubicBezTo>
                  <a:cubicBezTo>
                    <a:pt x="5072" y="688086"/>
                    <a:pt x="-4738" y="679323"/>
                    <a:pt x="3072" y="671989"/>
                  </a:cubicBezTo>
                  <a:cubicBezTo>
                    <a:pt x="4691" y="670465"/>
                    <a:pt x="6882" y="669893"/>
                    <a:pt x="9168" y="669893"/>
                  </a:cubicBezTo>
                  <a:cubicBezTo>
                    <a:pt x="10502" y="669893"/>
                    <a:pt x="11835" y="670084"/>
                    <a:pt x="13073" y="670370"/>
                  </a:cubicBezTo>
                  <a:cubicBezTo>
                    <a:pt x="14693" y="670751"/>
                    <a:pt x="15169" y="672465"/>
                    <a:pt x="16979" y="672941"/>
                  </a:cubicBezTo>
                  <a:cubicBezTo>
                    <a:pt x="26694" y="673132"/>
                    <a:pt x="30409" y="675418"/>
                    <a:pt x="34219" y="675418"/>
                  </a:cubicBezTo>
                  <a:cubicBezTo>
                    <a:pt x="36410" y="675418"/>
                    <a:pt x="38696" y="674656"/>
                    <a:pt x="41172" y="672275"/>
                  </a:cubicBezTo>
                  <a:cubicBezTo>
                    <a:pt x="45744" y="667798"/>
                    <a:pt x="42601" y="665036"/>
                    <a:pt x="44125" y="659606"/>
                  </a:cubicBezTo>
                  <a:cubicBezTo>
                    <a:pt x="45268" y="655892"/>
                    <a:pt x="46887" y="655130"/>
                    <a:pt x="47363" y="650653"/>
                  </a:cubicBezTo>
                  <a:cubicBezTo>
                    <a:pt x="48887" y="637318"/>
                    <a:pt x="59270" y="621125"/>
                    <a:pt x="73938" y="620554"/>
                  </a:cubicBezTo>
                  <a:cubicBezTo>
                    <a:pt x="80987" y="620173"/>
                    <a:pt x="90035" y="618839"/>
                    <a:pt x="95179" y="613696"/>
                  </a:cubicBezTo>
                  <a:cubicBezTo>
                    <a:pt x="100227" y="608743"/>
                    <a:pt x="103275" y="605028"/>
                    <a:pt x="109847" y="602647"/>
                  </a:cubicBezTo>
                  <a:cubicBezTo>
                    <a:pt x="111752" y="606076"/>
                    <a:pt x="121277" y="606362"/>
                    <a:pt x="124992" y="608743"/>
                  </a:cubicBezTo>
                  <a:cubicBezTo>
                    <a:pt x="129183" y="611505"/>
                    <a:pt x="132898" y="612743"/>
                    <a:pt x="137279" y="614648"/>
                  </a:cubicBezTo>
                  <a:cubicBezTo>
                    <a:pt x="141566" y="616649"/>
                    <a:pt x="143566" y="618458"/>
                    <a:pt x="146900" y="621887"/>
                  </a:cubicBezTo>
                  <a:cubicBezTo>
                    <a:pt x="148519" y="623507"/>
                    <a:pt x="152710" y="626840"/>
                    <a:pt x="156329" y="626840"/>
                  </a:cubicBezTo>
                  <a:cubicBezTo>
                    <a:pt x="157568" y="626840"/>
                    <a:pt x="158711" y="626459"/>
                    <a:pt x="159663" y="625316"/>
                  </a:cubicBezTo>
                  <a:cubicBezTo>
                    <a:pt x="161854" y="622840"/>
                    <a:pt x="158711" y="620078"/>
                    <a:pt x="158234" y="617887"/>
                  </a:cubicBezTo>
                  <a:cubicBezTo>
                    <a:pt x="157568" y="614934"/>
                    <a:pt x="157758" y="611886"/>
                    <a:pt x="158044" y="608743"/>
                  </a:cubicBezTo>
                  <a:cubicBezTo>
                    <a:pt x="158615" y="602361"/>
                    <a:pt x="159758" y="600361"/>
                    <a:pt x="166331" y="599504"/>
                  </a:cubicBezTo>
                  <a:cubicBezTo>
                    <a:pt x="178046" y="599408"/>
                    <a:pt x="184428" y="605504"/>
                    <a:pt x="190429" y="611981"/>
                  </a:cubicBezTo>
                  <a:cubicBezTo>
                    <a:pt x="194144" y="615887"/>
                    <a:pt x="198144" y="616934"/>
                    <a:pt x="202716" y="619125"/>
                  </a:cubicBezTo>
                  <a:cubicBezTo>
                    <a:pt x="207098" y="621221"/>
                    <a:pt x="209765" y="625031"/>
                    <a:pt x="213575" y="627793"/>
                  </a:cubicBezTo>
                  <a:cubicBezTo>
                    <a:pt x="216623" y="629984"/>
                    <a:pt x="220909" y="632079"/>
                    <a:pt x="224338" y="633889"/>
                  </a:cubicBezTo>
                  <a:cubicBezTo>
                    <a:pt x="225671" y="634556"/>
                    <a:pt x="228053" y="635508"/>
                    <a:pt x="230053" y="635508"/>
                  </a:cubicBezTo>
                  <a:cubicBezTo>
                    <a:pt x="232244" y="635508"/>
                    <a:pt x="234244" y="634460"/>
                    <a:pt x="234339" y="631031"/>
                  </a:cubicBezTo>
                  <a:cubicBezTo>
                    <a:pt x="234339" y="628460"/>
                    <a:pt x="227957" y="622078"/>
                    <a:pt x="226624" y="619506"/>
                  </a:cubicBezTo>
                  <a:cubicBezTo>
                    <a:pt x="224433" y="615410"/>
                    <a:pt x="222433" y="612172"/>
                    <a:pt x="219099" y="608743"/>
                  </a:cubicBezTo>
                  <a:cubicBezTo>
                    <a:pt x="212432" y="601980"/>
                    <a:pt x="208907" y="593312"/>
                    <a:pt x="200049" y="589121"/>
                  </a:cubicBezTo>
                  <a:cubicBezTo>
                    <a:pt x="195096" y="586740"/>
                    <a:pt x="190334" y="585026"/>
                    <a:pt x="185666" y="582644"/>
                  </a:cubicBezTo>
                  <a:cubicBezTo>
                    <a:pt x="184047" y="581787"/>
                    <a:pt x="181475" y="579787"/>
                    <a:pt x="179856" y="579311"/>
                  </a:cubicBezTo>
                  <a:cubicBezTo>
                    <a:pt x="164426" y="577691"/>
                    <a:pt x="161282" y="572834"/>
                    <a:pt x="156996" y="570167"/>
                  </a:cubicBezTo>
                  <a:cubicBezTo>
                    <a:pt x="150424" y="566071"/>
                    <a:pt x="150710" y="561785"/>
                    <a:pt x="147376" y="555784"/>
                  </a:cubicBezTo>
                  <a:cubicBezTo>
                    <a:pt x="151472" y="550545"/>
                    <a:pt x="160997" y="552260"/>
                    <a:pt x="163949" y="547688"/>
                  </a:cubicBezTo>
                  <a:cubicBezTo>
                    <a:pt x="168331" y="549402"/>
                    <a:pt x="175475" y="550736"/>
                    <a:pt x="182618" y="550736"/>
                  </a:cubicBezTo>
                  <a:cubicBezTo>
                    <a:pt x="189191" y="550736"/>
                    <a:pt x="195763" y="549593"/>
                    <a:pt x="199954" y="546640"/>
                  </a:cubicBezTo>
                  <a:cubicBezTo>
                    <a:pt x="205955" y="542449"/>
                    <a:pt x="209098" y="537115"/>
                    <a:pt x="216908" y="536734"/>
                  </a:cubicBezTo>
                  <a:cubicBezTo>
                    <a:pt x="225671" y="536734"/>
                    <a:pt x="231101" y="540830"/>
                    <a:pt x="237863" y="543973"/>
                  </a:cubicBezTo>
                  <a:cubicBezTo>
                    <a:pt x="242626" y="546259"/>
                    <a:pt x="248150" y="549307"/>
                    <a:pt x="253389" y="549878"/>
                  </a:cubicBezTo>
                  <a:cubicBezTo>
                    <a:pt x="255294" y="549783"/>
                    <a:pt x="257104" y="549688"/>
                    <a:pt x="258914" y="549688"/>
                  </a:cubicBezTo>
                  <a:cubicBezTo>
                    <a:pt x="260438" y="549783"/>
                    <a:pt x="261295" y="550545"/>
                    <a:pt x="261962" y="551783"/>
                  </a:cubicBezTo>
                  <a:cubicBezTo>
                    <a:pt x="264914" y="552450"/>
                    <a:pt x="268820" y="551498"/>
                    <a:pt x="271391" y="552926"/>
                  </a:cubicBezTo>
                  <a:cubicBezTo>
                    <a:pt x="275201" y="555022"/>
                    <a:pt x="278630" y="560927"/>
                    <a:pt x="282631" y="562451"/>
                  </a:cubicBezTo>
                  <a:cubicBezTo>
                    <a:pt x="290537" y="562928"/>
                    <a:pt x="289679" y="553117"/>
                    <a:pt x="288060" y="549783"/>
                  </a:cubicBezTo>
                  <a:cubicBezTo>
                    <a:pt x="282250" y="538448"/>
                    <a:pt x="271487" y="534162"/>
                    <a:pt x="259580" y="531495"/>
                  </a:cubicBezTo>
                  <a:cubicBezTo>
                    <a:pt x="250151" y="529495"/>
                    <a:pt x="249389" y="523399"/>
                    <a:pt x="257390" y="518350"/>
                  </a:cubicBezTo>
                  <a:cubicBezTo>
                    <a:pt x="260723" y="516350"/>
                    <a:pt x="264343" y="513302"/>
                    <a:pt x="268343" y="512921"/>
                  </a:cubicBezTo>
                  <a:cubicBezTo>
                    <a:pt x="272915" y="512921"/>
                    <a:pt x="275201" y="515207"/>
                    <a:pt x="278821" y="515874"/>
                  </a:cubicBezTo>
                  <a:cubicBezTo>
                    <a:pt x="280821" y="516255"/>
                    <a:pt x="283107" y="516446"/>
                    <a:pt x="285393" y="516446"/>
                  </a:cubicBezTo>
                  <a:cubicBezTo>
                    <a:pt x="290537" y="516446"/>
                    <a:pt x="295775" y="515207"/>
                    <a:pt x="298442" y="511112"/>
                  </a:cubicBezTo>
                  <a:cubicBezTo>
                    <a:pt x="301871" y="505778"/>
                    <a:pt x="300633" y="500634"/>
                    <a:pt x="297776" y="495395"/>
                  </a:cubicBezTo>
                  <a:cubicBezTo>
                    <a:pt x="295680" y="491585"/>
                    <a:pt x="291965" y="484537"/>
                    <a:pt x="287774" y="482156"/>
                  </a:cubicBezTo>
                  <a:cubicBezTo>
                    <a:pt x="283679" y="479774"/>
                    <a:pt x="274535" y="481298"/>
                    <a:pt x="271868" y="476822"/>
                  </a:cubicBezTo>
                  <a:cubicBezTo>
                    <a:pt x="267391" y="478536"/>
                    <a:pt x="264152" y="479774"/>
                    <a:pt x="261676" y="484156"/>
                  </a:cubicBezTo>
                  <a:cubicBezTo>
                    <a:pt x="259771" y="487490"/>
                    <a:pt x="259866" y="496634"/>
                    <a:pt x="255866" y="498253"/>
                  </a:cubicBezTo>
                  <a:cubicBezTo>
                    <a:pt x="250246" y="498634"/>
                    <a:pt x="247198" y="495014"/>
                    <a:pt x="244721" y="492728"/>
                  </a:cubicBezTo>
                  <a:cubicBezTo>
                    <a:pt x="241769" y="490061"/>
                    <a:pt x="238721" y="488728"/>
                    <a:pt x="235673" y="486156"/>
                  </a:cubicBezTo>
                  <a:cubicBezTo>
                    <a:pt x="231863" y="482918"/>
                    <a:pt x="229862" y="480536"/>
                    <a:pt x="225386" y="478346"/>
                  </a:cubicBezTo>
                  <a:cubicBezTo>
                    <a:pt x="222433" y="476822"/>
                    <a:pt x="215861" y="474250"/>
                    <a:pt x="213670" y="471869"/>
                  </a:cubicBezTo>
                  <a:cubicBezTo>
                    <a:pt x="209384" y="467106"/>
                    <a:pt x="213384" y="461486"/>
                    <a:pt x="217099" y="457295"/>
                  </a:cubicBezTo>
                  <a:cubicBezTo>
                    <a:pt x="220718" y="453200"/>
                    <a:pt x="223290" y="452723"/>
                    <a:pt x="228053" y="452723"/>
                  </a:cubicBezTo>
                  <a:cubicBezTo>
                    <a:pt x="232910" y="452723"/>
                    <a:pt x="235863" y="452914"/>
                    <a:pt x="238721" y="452914"/>
                  </a:cubicBezTo>
                  <a:cubicBezTo>
                    <a:pt x="246341" y="452914"/>
                    <a:pt x="253389" y="451866"/>
                    <a:pt x="258056" y="444818"/>
                  </a:cubicBezTo>
                  <a:cubicBezTo>
                    <a:pt x="265486" y="433864"/>
                    <a:pt x="256151" y="427292"/>
                    <a:pt x="247198" y="422529"/>
                  </a:cubicBezTo>
                  <a:cubicBezTo>
                    <a:pt x="237863" y="417576"/>
                    <a:pt x="227576" y="417195"/>
                    <a:pt x="225195" y="405575"/>
                  </a:cubicBezTo>
                  <a:cubicBezTo>
                    <a:pt x="224243" y="400717"/>
                    <a:pt x="221480" y="395383"/>
                    <a:pt x="223100" y="389763"/>
                  </a:cubicBezTo>
                  <a:cubicBezTo>
                    <a:pt x="224338" y="385858"/>
                    <a:pt x="229958" y="380810"/>
                    <a:pt x="225005" y="376809"/>
                  </a:cubicBezTo>
                  <a:cubicBezTo>
                    <a:pt x="231005" y="376809"/>
                    <a:pt x="231958" y="377381"/>
                    <a:pt x="233196" y="377381"/>
                  </a:cubicBezTo>
                  <a:cubicBezTo>
                    <a:pt x="240530" y="375095"/>
                    <a:pt x="236435" y="368427"/>
                    <a:pt x="235292" y="364903"/>
                  </a:cubicBezTo>
                  <a:cubicBezTo>
                    <a:pt x="232529" y="356045"/>
                    <a:pt x="221480" y="344615"/>
                    <a:pt x="223195" y="334709"/>
                  </a:cubicBezTo>
                  <a:cubicBezTo>
                    <a:pt x="228624" y="333470"/>
                    <a:pt x="231386" y="336614"/>
                    <a:pt x="233291" y="338138"/>
                  </a:cubicBezTo>
                  <a:cubicBezTo>
                    <a:pt x="238911" y="342900"/>
                    <a:pt x="240054" y="343948"/>
                    <a:pt x="240911" y="350806"/>
                  </a:cubicBezTo>
                  <a:cubicBezTo>
                    <a:pt x="241673" y="356521"/>
                    <a:pt x="245483" y="361474"/>
                    <a:pt x="251008" y="361474"/>
                  </a:cubicBezTo>
                  <a:cubicBezTo>
                    <a:pt x="252722" y="361474"/>
                    <a:pt x="254627" y="360998"/>
                    <a:pt x="256628" y="359950"/>
                  </a:cubicBezTo>
                  <a:cubicBezTo>
                    <a:pt x="262819" y="356616"/>
                    <a:pt x="263486" y="347472"/>
                    <a:pt x="270248" y="345376"/>
                  </a:cubicBezTo>
                  <a:cubicBezTo>
                    <a:pt x="274725" y="344996"/>
                    <a:pt x="276725" y="345662"/>
                    <a:pt x="278535" y="346424"/>
                  </a:cubicBezTo>
                  <a:cubicBezTo>
                    <a:pt x="280440" y="347091"/>
                    <a:pt x="282250" y="347853"/>
                    <a:pt x="283964" y="347853"/>
                  </a:cubicBezTo>
                  <a:cubicBezTo>
                    <a:pt x="286155" y="347853"/>
                    <a:pt x="288346" y="346710"/>
                    <a:pt x="290537" y="342995"/>
                  </a:cubicBezTo>
                  <a:cubicBezTo>
                    <a:pt x="294251" y="336614"/>
                    <a:pt x="292727" y="328327"/>
                    <a:pt x="300443" y="324517"/>
                  </a:cubicBezTo>
                  <a:cubicBezTo>
                    <a:pt x="306158" y="321755"/>
                    <a:pt x="319778" y="320421"/>
                    <a:pt x="313968" y="309372"/>
                  </a:cubicBezTo>
                  <a:cubicBezTo>
                    <a:pt x="310634" y="303086"/>
                    <a:pt x="303014" y="301181"/>
                    <a:pt x="310539" y="293846"/>
                  </a:cubicBezTo>
                  <a:cubicBezTo>
                    <a:pt x="313397" y="291179"/>
                    <a:pt x="316159" y="288798"/>
                    <a:pt x="318826" y="286036"/>
                  </a:cubicBezTo>
                  <a:cubicBezTo>
                    <a:pt x="324541" y="280130"/>
                    <a:pt x="323874" y="280797"/>
                    <a:pt x="321874" y="274320"/>
                  </a:cubicBezTo>
                  <a:cubicBezTo>
                    <a:pt x="321017" y="271177"/>
                    <a:pt x="319112" y="264700"/>
                    <a:pt x="319588" y="261747"/>
                  </a:cubicBezTo>
                  <a:cubicBezTo>
                    <a:pt x="320540" y="255937"/>
                    <a:pt x="324827" y="257651"/>
                    <a:pt x="328732" y="256699"/>
                  </a:cubicBezTo>
                  <a:cubicBezTo>
                    <a:pt x="337400" y="254603"/>
                    <a:pt x="337685" y="247460"/>
                    <a:pt x="341305" y="240887"/>
                  </a:cubicBezTo>
                  <a:cubicBezTo>
                    <a:pt x="343496" y="236982"/>
                    <a:pt x="347306" y="227933"/>
                    <a:pt x="352735" y="227933"/>
                  </a:cubicBezTo>
                  <a:cubicBezTo>
                    <a:pt x="356545" y="228981"/>
                    <a:pt x="359307" y="232219"/>
                    <a:pt x="361212" y="233363"/>
                  </a:cubicBezTo>
                  <a:cubicBezTo>
                    <a:pt x="363879" y="234791"/>
                    <a:pt x="367403" y="237744"/>
                    <a:pt x="370547" y="238411"/>
                  </a:cubicBezTo>
                  <a:cubicBezTo>
                    <a:pt x="372166" y="238792"/>
                    <a:pt x="374166" y="238887"/>
                    <a:pt x="376452" y="238887"/>
                  </a:cubicBezTo>
                  <a:cubicBezTo>
                    <a:pt x="378643" y="238887"/>
                    <a:pt x="380929" y="238792"/>
                    <a:pt x="383310" y="238697"/>
                  </a:cubicBezTo>
                  <a:cubicBezTo>
                    <a:pt x="385787" y="238601"/>
                    <a:pt x="388358" y="238411"/>
                    <a:pt x="390740" y="238411"/>
                  </a:cubicBezTo>
                  <a:cubicBezTo>
                    <a:pt x="400455" y="238411"/>
                    <a:pt x="408170" y="240411"/>
                    <a:pt x="402455" y="252031"/>
                  </a:cubicBezTo>
                  <a:cubicBezTo>
                    <a:pt x="398645" y="259652"/>
                    <a:pt x="393788" y="265367"/>
                    <a:pt x="400836" y="272320"/>
                  </a:cubicBezTo>
                  <a:cubicBezTo>
                    <a:pt x="403884" y="275368"/>
                    <a:pt x="407123" y="276797"/>
                    <a:pt x="410361" y="276797"/>
                  </a:cubicBezTo>
                  <a:cubicBezTo>
                    <a:pt x="414171" y="276797"/>
                    <a:pt x="417981" y="274892"/>
                    <a:pt x="421601" y="271558"/>
                  </a:cubicBezTo>
                  <a:cubicBezTo>
                    <a:pt x="425887" y="267557"/>
                    <a:pt x="424363" y="264700"/>
                    <a:pt x="426077" y="259842"/>
                  </a:cubicBezTo>
                  <a:cubicBezTo>
                    <a:pt x="426458" y="258604"/>
                    <a:pt x="427887" y="257080"/>
                    <a:pt x="428363" y="255365"/>
                  </a:cubicBezTo>
                  <a:cubicBezTo>
                    <a:pt x="429125" y="252794"/>
                    <a:pt x="428554" y="248793"/>
                    <a:pt x="428649" y="246126"/>
                  </a:cubicBezTo>
                  <a:cubicBezTo>
                    <a:pt x="428840" y="238411"/>
                    <a:pt x="434459" y="232029"/>
                    <a:pt x="442460" y="230315"/>
                  </a:cubicBezTo>
                  <a:cubicBezTo>
                    <a:pt x="444080" y="229934"/>
                    <a:pt x="445794" y="229838"/>
                    <a:pt x="447509" y="229838"/>
                  </a:cubicBezTo>
                  <a:cubicBezTo>
                    <a:pt x="449699" y="229838"/>
                    <a:pt x="451985" y="230029"/>
                    <a:pt x="454176" y="230315"/>
                  </a:cubicBezTo>
                  <a:cubicBezTo>
                    <a:pt x="456367" y="230505"/>
                    <a:pt x="458558" y="230696"/>
                    <a:pt x="460653" y="230696"/>
                  </a:cubicBezTo>
                  <a:cubicBezTo>
                    <a:pt x="463892" y="230696"/>
                    <a:pt x="467035" y="230219"/>
                    <a:pt x="469988" y="228505"/>
                  </a:cubicBezTo>
                  <a:cubicBezTo>
                    <a:pt x="479417" y="223171"/>
                    <a:pt x="481608" y="216218"/>
                    <a:pt x="478560" y="207645"/>
                  </a:cubicBezTo>
                  <a:cubicBezTo>
                    <a:pt x="481799" y="205740"/>
                    <a:pt x="481037" y="201168"/>
                    <a:pt x="483132" y="198406"/>
                  </a:cubicBezTo>
                  <a:cubicBezTo>
                    <a:pt x="484942" y="195929"/>
                    <a:pt x="488276" y="194405"/>
                    <a:pt x="490085" y="191929"/>
                  </a:cubicBezTo>
                  <a:cubicBezTo>
                    <a:pt x="494181" y="186785"/>
                    <a:pt x="496181" y="180213"/>
                    <a:pt x="499896" y="174879"/>
                  </a:cubicBezTo>
                  <a:cubicBezTo>
                    <a:pt x="502182" y="171545"/>
                    <a:pt x="504944" y="170498"/>
                    <a:pt x="507992" y="170498"/>
                  </a:cubicBezTo>
                  <a:cubicBezTo>
                    <a:pt x="512564" y="170498"/>
                    <a:pt x="517613" y="173069"/>
                    <a:pt x="521994" y="174212"/>
                  </a:cubicBezTo>
                  <a:cubicBezTo>
                    <a:pt x="523328" y="174593"/>
                    <a:pt x="524661" y="174689"/>
                    <a:pt x="526090" y="174689"/>
                  </a:cubicBezTo>
                  <a:cubicBezTo>
                    <a:pt x="535615" y="174498"/>
                    <a:pt x="539425" y="175451"/>
                    <a:pt x="541901" y="181451"/>
                  </a:cubicBezTo>
                  <a:cubicBezTo>
                    <a:pt x="539425" y="183356"/>
                    <a:pt x="537139" y="185261"/>
                    <a:pt x="534662" y="187262"/>
                  </a:cubicBezTo>
                  <a:cubicBezTo>
                    <a:pt x="533519" y="188214"/>
                    <a:pt x="532567" y="189738"/>
                    <a:pt x="531329" y="190595"/>
                  </a:cubicBezTo>
                  <a:cubicBezTo>
                    <a:pt x="530090" y="191453"/>
                    <a:pt x="527614" y="190691"/>
                    <a:pt x="526376" y="191643"/>
                  </a:cubicBezTo>
                  <a:cubicBezTo>
                    <a:pt x="524756" y="192786"/>
                    <a:pt x="522375" y="195358"/>
                    <a:pt x="523518" y="197644"/>
                  </a:cubicBezTo>
                  <a:cubicBezTo>
                    <a:pt x="531900" y="200216"/>
                    <a:pt x="532757" y="201740"/>
                    <a:pt x="535615" y="201740"/>
                  </a:cubicBezTo>
                  <a:cubicBezTo>
                    <a:pt x="540758" y="200978"/>
                    <a:pt x="541806" y="199454"/>
                    <a:pt x="544568" y="199454"/>
                  </a:cubicBezTo>
                  <a:cubicBezTo>
                    <a:pt x="547997" y="200025"/>
                    <a:pt x="549712" y="201454"/>
                    <a:pt x="551236" y="201835"/>
                  </a:cubicBezTo>
                  <a:cubicBezTo>
                    <a:pt x="563333" y="204788"/>
                    <a:pt x="564285" y="212598"/>
                    <a:pt x="560570" y="218218"/>
                  </a:cubicBezTo>
                  <a:cubicBezTo>
                    <a:pt x="558475" y="221361"/>
                    <a:pt x="555522" y="221361"/>
                    <a:pt x="557046" y="226409"/>
                  </a:cubicBezTo>
                  <a:cubicBezTo>
                    <a:pt x="557713" y="228600"/>
                    <a:pt x="560951" y="230886"/>
                    <a:pt x="562571" y="232505"/>
                  </a:cubicBezTo>
                  <a:cubicBezTo>
                    <a:pt x="568762" y="238601"/>
                    <a:pt x="565238" y="243078"/>
                    <a:pt x="567047" y="250889"/>
                  </a:cubicBezTo>
                  <a:cubicBezTo>
                    <a:pt x="568000" y="254984"/>
                    <a:pt x="570762" y="256889"/>
                    <a:pt x="574001" y="256889"/>
                  </a:cubicBezTo>
                  <a:cubicBezTo>
                    <a:pt x="576763" y="256889"/>
                    <a:pt x="579906" y="255461"/>
                    <a:pt x="582287" y="252698"/>
                  </a:cubicBezTo>
                  <a:cubicBezTo>
                    <a:pt x="586193" y="248317"/>
                    <a:pt x="589336" y="236315"/>
                    <a:pt x="583621" y="232410"/>
                  </a:cubicBezTo>
                  <a:cubicBezTo>
                    <a:pt x="586383" y="226219"/>
                    <a:pt x="588860" y="224790"/>
                    <a:pt x="595432" y="222314"/>
                  </a:cubicBezTo>
                  <a:cubicBezTo>
                    <a:pt x="603242" y="219361"/>
                    <a:pt x="609719" y="218313"/>
                    <a:pt x="608100" y="208217"/>
                  </a:cubicBezTo>
                  <a:cubicBezTo>
                    <a:pt x="606957" y="201359"/>
                    <a:pt x="600671" y="202502"/>
                    <a:pt x="597146" y="197263"/>
                  </a:cubicBezTo>
                  <a:cubicBezTo>
                    <a:pt x="594003" y="192596"/>
                    <a:pt x="590955" y="188214"/>
                    <a:pt x="587145" y="183547"/>
                  </a:cubicBezTo>
                  <a:cubicBezTo>
                    <a:pt x="582668" y="177832"/>
                    <a:pt x="580001" y="170307"/>
                    <a:pt x="582954" y="163735"/>
                  </a:cubicBezTo>
                  <a:cubicBezTo>
                    <a:pt x="585050" y="159258"/>
                    <a:pt x="590288" y="152305"/>
                    <a:pt x="595718" y="151829"/>
                  </a:cubicBezTo>
                  <a:cubicBezTo>
                    <a:pt x="597908" y="151829"/>
                    <a:pt x="599432" y="152591"/>
                    <a:pt x="601052" y="153257"/>
                  </a:cubicBezTo>
                  <a:cubicBezTo>
                    <a:pt x="602576" y="154019"/>
                    <a:pt x="604100" y="154781"/>
                    <a:pt x="605909" y="154781"/>
                  </a:cubicBezTo>
                  <a:cubicBezTo>
                    <a:pt x="609434" y="154591"/>
                    <a:pt x="613625" y="151638"/>
                    <a:pt x="615911" y="149447"/>
                  </a:cubicBezTo>
                  <a:cubicBezTo>
                    <a:pt x="621721" y="144018"/>
                    <a:pt x="621245" y="133731"/>
                    <a:pt x="629817" y="133541"/>
                  </a:cubicBezTo>
                  <a:cubicBezTo>
                    <a:pt x="648486" y="133541"/>
                    <a:pt x="628198" y="156781"/>
                    <a:pt x="623912" y="162497"/>
                  </a:cubicBezTo>
                  <a:cubicBezTo>
                    <a:pt x="620006" y="167640"/>
                    <a:pt x="614387" y="171831"/>
                    <a:pt x="617435" y="179261"/>
                  </a:cubicBezTo>
                  <a:cubicBezTo>
                    <a:pt x="618292" y="181451"/>
                    <a:pt x="620959" y="183928"/>
                    <a:pt x="622197" y="186023"/>
                  </a:cubicBezTo>
                  <a:cubicBezTo>
                    <a:pt x="625150" y="190786"/>
                    <a:pt x="624197" y="190881"/>
                    <a:pt x="622388" y="196501"/>
                  </a:cubicBezTo>
                  <a:cubicBezTo>
                    <a:pt x="620006" y="203740"/>
                    <a:pt x="624197" y="210122"/>
                    <a:pt x="631341" y="210122"/>
                  </a:cubicBezTo>
                  <a:cubicBezTo>
                    <a:pt x="639723" y="208502"/>
                    <a:pt x="644200" y="202025"/>
                    <a:pt x="648962" y="202025"/>
                  </a:cubicBezTo>
                  <a:cubicBezTo>
                    <a:pt x="655535" y="203549"/>
                    <a:pt x="657821" y="212598"/>
                    <a:pt x="660678" y="216122"/>
                  </a:cubicBezTo>
                  <a:cubicBezTo>
                    <a:pt x="662583" y="218408"/>
                    <a:pt x="664488" y="219456"/>
                    <a:pt x="666298" y="219456"/>
                  </a:cubicBezTo>
                  <a:cubicBezTo>
                    <a:pt x="669441" y="219456"/>
                    <a:pt x="671918" y="216122"/>
                    <a:pt x="671727" y="210884"/>
                  </a:cubicBezTo>
                  <a:cubicBezTo>
                    <a:pt x="671441" y="202597"/>
                    <a:pt x="664202" y="198501"/>
                    <a:pt x="659059" y="193834"/>
                  </a:cubicBezTo>
                  <a:cubicBezTo>
                    <a:pt x="653058" y="188500"/>
                    <a:pt x="644676" y="187738"/>
                    <a:pt x="638199" y="182785"/>
                  </a:cubicBezTo>
                  <a:cubicBezTo>
                    <a:pt x="629341" y="176022"/>
                    <a:pt x="635913" y="173165"/>
                    <a:pt x="640961" y="167164"/>
                  </a:cubicBezTo>
                  <a:cubicBezTo>
                    <a:pt x="644486" y="162973"/>
                    <a:pt x="643533" y="160401"/>
                    <a:pt x="644676" y="155829"/>
                  </a:cubicBezTo>
                  <a:cubicBezTo>
                    <a:pt x="645629" y="151924"/>
                    <a:pt x="647629" y="150876"/>
                    <a:pt x="650391" y="147923"/>
                  </a:cubicBezTo>
                  <a:cubicBezTo>
                    <a:pt x="656201" y="144209"/>
                    <a:pt x="659630" y="134017"/>
                    <a:pt x="667060" y="133445"/>
                  </a:cubicBezTo>
                  <a:cubicBezTo>
                    <a:pt x="673346" y="133445"/>
                    <a:pt x="676775" y="140303"/>
                    <a:pt x="680585" y="143732"/>
                  </a:cubicBezTo>
                  <a:cubicBezTo>
                    <a:pt x="686110" y="140399"/>
                    <a:pt x="689825" y="140303"/>
                    <a:pt x="694206" y="134207"/>
                  </a:cubicBezTo>
                  <a:cubicBezTo>
                    <a:pt x="696873" y="130588"/>
                    <a:pt x="699731" y="126873"/>
                    <a:pt x="702493" y="123349"/>
                  </a:cubicBezTo>
                  <a:cubicBezTo>
                    <a:pt x="706398" y="118491"/>
                    <a:pt x="715066" y="110300"/>
                    <a:pt x="722495" y="110300"/>
                  </a:cubicBezTo>
                  <a:cubicBezTo>
                    <a:pt x="725258" y="110300"/>
                    <a:pt x="727925" y="111443"/>
                    <a:pt x="730020" y="114300"/>
                  </a:cubicBezTo>
                  <a:cubicBezTo>
                    <a:pt x="731639" y="116491"/>
                    <a:pt x="731639" y="119063"/>
                    <a:pt x="733163" y="121349"/>
                  </a:cubicBezTo>
                  <a:cubicBezTo>
                    <a:pt x="734116" y="122777"/>
                    <a:pt x="736116" y="123634"/>
                    <a:pt x="737164" y="125159"/>
                  </a:cubicBezTo>
                  <a:cubicBezTo>
                    <a:pt x="740402" y="129921"/>
                    <a:pt x="737926" y="135065"/>
                    <a:pt x="735735" y="140399"/>
                  </a:cubicBezTo>
                  <a:cubicBezTo>
                    <a:pt x="732497" y="148304"/>
                    <a:pt x="727258" y="155639"/>
                    <a:pt x="722495" y="163259"/>
                  </a:cubicBezTo>
                  <a:cubicBezTo>
                    <a:pt x="724305" y="164687"/>
                    <a:pt x="726115" y="166688"/>
                    <a:pt x="728115" y="167545"/>
                  </a:cubicBezTo>
                  <a:cubicBezTo>
                    <a:pt x="730401" y="168497"/>
                    <a:pt x="732401" y="167450"/>
                    <a:pt x="734592" y="168974"/>
                  </a:cubicBezTo>
                  <a:cubicBezTo>
                    <a:pt x="738593" y="172022"/>
                    <a:pt x="739355" y="178975"/>
                    <a:pt x="739164" y="183452"/>
                  </a:cubicBezTo>
                  <a:cubicBezTo>
                    <a:pt x="738974" y="188976"/>
                    <a:pt x="735068" y="192786"/>
                    <a:pt x="735830" y="197930"/>
                  </a:cubicBezTo>
                  <a:cubicBezTo>
                    <a:pt x="736402" y="202597"/>
                    <a:pt x="740688" y="205454"/>
                    <a:pt x="745070" y="206693"/>
                  </a:cubicBezTo>
                  <a:cubicBezTo>
                    <a:pt x="750023" y="208217"/>
                    <a:pt x="752309" y="208407"/>
                    <a:pt x="755833" y="212884"/>
                  </a:cubicBezTo>
                  <a:cubicBezTo>
                    <a:pt x="758881" y="216694"/>
                    <a:pt x="761072" y="220313"/>
                    <a:pt x="761357" y="225266"/>
                  </a:cubicBezTo>
                  <a:cubicBezTo>
                    <a:pt x="761548" y="228791"/>
                    <a:pt x="761167" y="230219"/>
                    <a:pt x="762310" y="233267"/>
                  </a:cubicBezTo>
                  <a:cubicBezTo>
                    <a:pt x="762881" y="234982"/>
                    <a:pt x="765072" y="237458"/>
                    <a:pt x="765358" y="238982"/>
                  </a:cubicBezTo>
                  <a:cubicBezTo>
                    <a:pt x="766787" y="244507"/>
                    <a:pt x="763739" y="249365"/>
                    <a:pt x="768596" y="253556"/>
                  </a:cubicBezTo>
                  <a:cubicBezTo>
                    <a:pt x="771644" y="256127"/>
                    <a:pt x="776597" y="256413"/>
                    <a:pt x="779741" y="259175"/>
                  </a:cubicBezTo>
                  <a:cubicBezTo>
                    <a:pt x="784122" y="263176"/>
                    <a:pt x="787837" y="270034"/>
                    <a:pt x="785456" y="276130"/>
                  </a:cubicBezTo>
                  <a:cubicBezTo>
                    <a:pt x="783646" y="280797"/>
                    <a:pt x="779074" y="285179"/>
                    <a:pt x="774692" y="287465"/>
                  </a:cubicBezTo>
                  <a:cubicBezTo>
                    <a:pt x="768787" y="290513"/>
                    <a:pt x="762596" y="289751"/>
                    <a:pt x="758309" y="294704"/>
                  </a:cubicBezTo>
                  <a:cubicBezTo>
                    <a:pt x="751070" y="303086"/>
                    <a:pt x="758690" y="314516"/>
                    <a:pt x="749832" y="322802"/>
                  </a:cubicBezTo>
                  <a:cubicBezTo>
                    <a:pt x="746403" y="325946"/>
                    <a:pt x="743165" y="327755"/>
                    <a:pt x="739259" y="329660"/>
                  </a:cubicBezTo>
                  <a:cubicBezTo>
                    <a:pt x="735354" y="331565"/>
                    <a:pt x="728591" y="333089"/>
                    <a:pt x="725258" y="335851"/>
                  </a:cubicBezTo>
                  <a:cubicBezTo>
                    <a:pt x="722495" y="338138"/>
                    <a:pt x="718019" y="345091"/>
                    <a:pt x="717352" y="348329"/>
                  </a:cubicBezTo>
                  <a:cubicBezTo>
                    <a:pt x="716590" y="352139"/>
                    <a:pt x="718114" y="353473"/>
                    <a:pt x="720400" y="353473"/>
                  </a:cubicBezTo>
                  <a:cubicBezTo>
                    <a:pt x="722876" y="353473"/>
                    <a:pt x="726305" y="351854"/>
                    <a:pt x="728591" y="350234"/>
                  </a:cubicBezTo>
                  <a:cubicBezTo>
                    <a:pt x="733830" y="346520"/>
                    <a:pt x="744212" y="339471"/>
                    <a:pt x="752499" y="339471"/>
                  </a:cubicBezTo>
                  <a:cubicBezTo>
                    <a:pt x="755928" y="339471"/>
                    <a:pt x="758881" y="340614"/>
                    <a:pt x="761072" y="343757"/>
                  </a:cubicBezTo>
                  <a:cubicBezTo>
                    <a:pt x="759357" y="346615"/>
                    <a:pt x="758309" y="352330"/>
                    <a:pt x="755738" y="354711"/>
                  </a:cubicBezTo>
                  <a:cubicBezTo>
                    <a:pt x="752880" y="357378"/>
                    <a:pt x="748499" y="358616"/>
                    <a:pt x="745355" y="362045"/>
                  </a:cubicBezTo>
                  <a:cubicBezTo>
                    <a:pt x="742022" y="365665"/>
                    <a:pt x="739545" y="369761"/>
                    <a:pt x="736307" y="373285"/>
                  </a:cubicBezTo>
                  <a:cubicBezTo>
                    <a:pt x="733925" y="375666"/>
                    <a:pt x="730592" y="377762"/>
                    <a:pt x="728591" y="380429"/>
                  </a:cubicBezTo>
                  <a:cubicBezTo>
                    <a:pt x="726115" y="383572"/>
                    <a:pt x="723829" y="387953"/>
                    <a:pt x="721162" y="391573"/>
                  </a:cubicBezTo>
                  <a:cubicBezTo>
                    <a:pt x="718114" y="395764"/>
                    <a:pt x="715256" y="400050"/>
                    <a:pt x="711732" y="403955"/>
                  </a:cubicBezTo>
                  <a:cubicBezTo>
                    <a:pt x="709160" y="406813"/>
                    <a:pt x="695444" y="419481"/>
                    <a:pt x="699921" y="423863"/>
                  </a:cubicBezTo>
                  <a:cubicBezTo>
                    <a:pt x="700588" y="424625"/>
                    <a:pt x="702588" y="424815"/>
                    <a:pt x="704874" y="424815"/>
                  </a:cubicBezTo>
                  <a:cubicBezTo>
                    <a:pt x="707922" y="424815"/>
                    <a:pt x="711446" y="424434"/>
                    <a:pt x="712875" y="424244"/>
                  </a:cubicBezTo>
                  <a:cubicBezTo>
                    <a:pt x="717733" y="424053"/>
                    <a:pt x="724591" y="421958"/>
                    <a:pt x="728496" y="418529"/>
                  </a:cubicBezTo>
                  <a:cubicBezTo>
                    <a:pt x="735259" y="412337"/>
                    <a:pt x="740117" y="402622"/>
                    <a:pt x="745355" y="395383"/>
                  </a:cubicBezTo>
                  <a:cubicBezTo>
                    <a:pt x="750499" y="388239"/>
                    <a:pt x="753356" y="380429"/>
                    <a:pt x="757738" y="373285"/>
                  </a:cubicBezTo>
                  <a:cubicBezTo>
                    <a:pt x="760881" y="368141"/>
                    <a:pt x="766310" y="366236"/>
                    <a:pt x="771835" y="366236"/>
                  </a:cubicBezTo>
                  <a:cubicBezTo>
                    <a:pt x="775931" y="366236"/>
                    <a:pt x="780122" y="367284"/>
                    <a:pt x="783646" y="368903"/>
                  </a:cubicBezTo>
                  <a:cubicBezTo>
                    <a:pt x="787646" y="363284"/>
                    <a:pt x="797933" y="369094"/>
                    <a:pt x="803363" y="362617"/>
                  </a:cubicBezTo>
                  <a:cubicBezTo>
                    <a:pt x="804601" y="361093"/>
                    <a:pt x="807744" y="355092"/>
                    <a:pt x="808316" y="353092"/>
                  </a:cubicBezTo>
                  <a:cubicBezTo>
                    <a:pt x="809363" y="349663"/>
                    <a:pt x="808601" y="346234"/>
                    <a:pt x="810602" y="343186"/>
                  </a:cubicBezTo>
                  <a:cubicBezTo>
                    <a:pt x="813459" y="338519"/>
                    <a:pt x="817841" y="337852"/>
                    <a:pt x="822413" y="337852"/>
                  </a:cubicBezTo>
                  <a:cubicBezTo>
                    <a:pt x="824318" y="337852"/>
                    <a:pt x="826223" y="337947"/>
                    <a:pt x="828128" y="337947"/>
                  </a:cubicBezTo>
                  <a:cubicBezTo>
                    <a:pt x="829937" y="337947"/>
                    <a:pt x="833366" y="338614"/>
                    <a:pt x="836033" y="338614"/>
                  </a:cubicBezTo>
                  <a:cubicBezTo>
                    <a:pt x="841653" y="337090"/>
                    <a:pt x="842606" y="333375"/>
                    <a:pt x="843939" y="330899"/>
                  </a:cubicBezTo>
                  <a:cubicBezTo>
                    <a:pt x="840415" y="328708"/>
                    <a:pt x="841939" y="320897"/>
                    <a:pt x="840415" y="317087"/>
                  </a:cubicBezTo>
                  <a:cubicBezTo>
                    <a:pt x="838129" y="311372"/>
                    <a:pt x="834224" y="306134"/>
                    <a:pt x="830414" y="301181"/>
                  </a:cubicBezTo>
                  <a:cubicBezTo>
                    <a:pt x="827461" y="297466"/>
                    <a:pt x="825842" y="295466"/>
                    <a:pt x="824318" y="290989"/>
                  </a:cubicBezTo>
                  <a:cubicBezTo>
                    <a:pt x="823079" y="287465"/>
                    <a:pt x="822794" y="285655"/>
                    <a:pt x="822698" y="281750"/>
                  </a:cubicBezTo>
                  <a:cubicBezTo>
                    <a:pt x="822698" y="278606"/>
                    <a:pt x="821460" y="276987"/>
                    <a:pt x="820984" y="274606"/>
                  </a:cubicBezTo>
                  <a:cubicBezTo>
                    <a:pt x="820222" y="270129"/>
                    <a:pt x="821936" y="266414"/>
                    <a:pt x="823460" y="262223"/>
                  </a:cubicBezTo>
                  <a:cubicBezTo>
                    <a:pt x="825842" y="255937"/>
                    <a:pt x="827556" y="250698"/>
                    <a:pt x="827080" y="243840"/>
                  </a:cubicBezTo>
                  <a:cubicBezTo>
                    <a:pt x="826604" y="235839"/>
                    <a:pt x="821270" y="225457"/>
                    <a:pt x="815459" y="219742"/>
                  </a:cubicBezTo>
                  <a:cubicBezTo>
                    <a:pt x="809554" y="213741"/>
                    <a:pt x="804506" y="207264"/>
                    <a:pt x="799648" y="200501"/>
                  </a:cubicBezTo>
                  <a:cubicBezTo>
                    <a:pt x="794504" y="193167"/>
                    <a:pt x="791933" y="184594"/>
                    <a:pt x="787456" y="177165"/>
                  </a:cubicBezTo>
                  <a:cubicBezTo>
                    <a:pt x="782312" y="168783"/>
                    <a:pt x="775264" y="161830"/>
                    <a:pt x="777836" y="150876"/>
                  </a:cubicBezTo>
                  <a:cubicBezTo>
                    <a:pt x="779074" y="145828"/>
                    <a:pt x="782503" y="144590"/>
                    <a:pt x="786884" y="142494"/>
                  </a:cubicBezTo>
                  <a:cubicBezTo>
                    <a:pt x="791361" y="140494"/>
                    <a:pt x="793552" y="138684"/>
                    <a:pt x="797267" y="135350"/>
                  </a:cubicBezTo>
                  <a:cubicBezTo>
                    <a:pt x="802124" y="130874"/>
                    <a:pt x="804125" y="128302"/>
                    <a:pt x="802601" y="121539"/>
                  </a:cubicBezTo>
                  <a:cubicBezTo>
                    <a:pt x="801553" y="117062"/>
                    <a:pt x="798886" y="112871"/>
                    <a:pt x="798410" y="107918"/>
                  </a:cubicBezTo>
                  <a:cubicBezTo>
                    <a:pt x="798029" y="103537"/>
                    <a:pt x="800981" y="95250"/>
                    <a:pt x="804982" y="92583"/>
                  </a:cubicBezTo>
                  <a:cubicBezTo>
                    <a:pt x="806030" y="91916"/>
                    <a:pt x="807268" y="91631"/>
                    <a:pt x="808601" y="91631"/>
                  </a:cubicBezTo>
                  <a:cubicBezTo>
                    <a:pt x="813173" y="91631"/>
                    <a:pt x="819174" y="94678"/>
                    <a:pt x="822413" y="95155"/>
                  </a:cubicBezTo>
                  <a:cubicBezTo>
                    <a:pt x="822603" y="98012"/>
                    <a:pt x="823175" y="102965"/>
                    <a:pt x="825651" y="104870"/>
                  </a:cubicBezTo>
                  <a:cubicBezTo>
                    <a:pt x="831652" y="105537"/>
                    <a:pt x="832795" y="105918"/>
                    <a:pt x="833652" y="107442"/>
                  </a:cubicBezTo>
                  <a:cubicBezTo>
                    <a:pt x="838510" y="105537"/>
                    <a:pt x="843368" y="102394"/>
                    <a:pt x="848130" y="100013"/>
                  </a:cubicBezTo>
                  <a:cubicBezTo>
                    <a:pt x="855179" y="96584"/>
                    <a:pt x="860703" y="96107"/>
                    <a:pt x="864989" y="89440"/>
                  </a:cubicBezTo>
                  <a:cubicBezTo>
                    <a:pt x="871466" y="79153"/>
                    <a:pt x="878610" y="73533"/>
                    <a:pt x="889659" y="68961"/>
                  </a:cubicBezTo>
                  <a:cubicBezTo>
                    <a:pt x="891659" y="72390"/>
                    <a:pt x="894898" y="70104"/>
                    <a:pt x="897660" y="71628"/>
                  </a:cubicBezTo>
                  <a:cubicBezTo>
                    <a:pt x="899660" y="72676"/>
                    <a:pt x="901946" y="76391"/>
                    <a:pt x="902994" y="77915"/>
                  </a:cubicBezTo>
                  <a:cubicBezTo>
                    <a:pt x="904137" y="79820"/>
                    <a:pt x="904423" y="83630"/>
                    <a:pt x="905852" y="85249"/>
                  </a:cubicBezTo>
                  <a:cubicBezTo>
                    <a:pt x="907376" y="86868"/>
                    <a:pt x="910519" y="87916"/>
                    <a:pt x="912710" y="89059"/>
                  </a:cubicBezTo>
                  <a:cubicBezTo>
                    <a:pt x="914710" y="86582"/>
                    <a:pt x="916901" y="86773"/>
                    <a:pt x="919091" y="84868"/>
                  </a:cubicBezTo>
                  <a:cubicBezTo>
                    <a:pt x="921092" y="83153"/>
                    <a:pt x="920901" y="82677"/>
                    <a:pt x="922139" y="80391"/>
                  </a:cubicBezTo>
                  <a:cubicBezTo>
                    <a:pt x="924997" y="75152"/>
                    <a:pt x="924997" y="72962"/>
                    <a:pt x="922330" y="68485"/>
                  </a:cubicBezTo>
                  <a:cubicBezTo>
                    <a:pt x="918615" y="62484"/>
                    <a:pt x="914329" y="56102"/>
                    <a:pt x="909185" y="50864"/>
                  </a:cubicBezTo>
                  <a:cubicBezTo>
                    <a:pt x="903851" y="45339"/>
                    <a:pt x="898803" y="41148"/>
                    <a:pt x="897565" y="33147"/>
                  </a:cubicBezTo>
                  <a:cubicBezTo>
                    <a:pt x="896898" y="28956"/>
                    <a:pt x="899375" y="23908"/>
                    <a:pt x="895946" y="20669"/>
                  </a:cubicBezTo>
                  <a:cubicBezTo>
                    <a:pt x="893564" y="18193"/>
                    <a:pt x="888802" y="18002"/>
                    <a:pt x="885659" y="16478"/>
                  </a:cubicBezTo>
                  <a:cubicBezTo>
                    <a:pt x="877562" y="12383"/>
                    <a:pt x="879563" y="7429"/>
                    <a:pt x="887278" y="2381"/>
                  </a:cubicBezTo>
                  <a:cubicBezTo>
                    <a:pt x="889659" y="762"/>
                    <a:pt x="892993" y="0"/>
                    <a:pt x="896231" y="0"/>
                  </a:cubicBezTo>
                  <a:close/>
                </a:path>
              </a:pathLst>
            </a:custGeom>
            <a:solidFill>
              <a:srgbClr val="026B9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3564BA-0D52-898C-5ED7-12EC2B0A9155}"/>
                </a:ext>
              </a:extLst>
            </p:cNvPr>
            <p:cNvSpPr/>
            <p:nvPr/>
          </p:nvSpPr>
          <p:spPr>
            <a:xfrm>
              <a:off x="7265210" y="3478152"/>
              <a:ext cx="1626945" cy="1844360"/>
            </a:xfrm>
            <a:custGeom>
              <a:avLst/>
              <a:gdLst>
                <a:gd name="connsiteX0" fmla="*/ 491230 w 592101"/>
                <a:gd name="connsiteY0" fmla="*/ 667 h 671226"/>
                <a:gd name="connsiteX1" fmla="*/ 514852 w 592101"/>
                <a:gd name="connsiteY1" fmla="*/ 26479 h 671226"/>
                <a:gd name="connsiteX2" fmla="*/ 515899 w 592101"/>
                <a:gd name="connsiteY2" fmla="*/ 45434 h 671226"/>
                <a:gd name="connsiteX3" fmla="*/ 517709 w 592101"/>
                <a:gd name="connsiteY3" fmla="*/ 64960 h 671226"/>
                <a:gd name="connsiteX4" fmla="*/ 522091 w 592101"/>
                <a:gd name="connsiteY4" fmla="*/ 85915 h 671226"/>
                <a:gd name="connsiteX5" fmla="*/ 526948 w 592101"/>
                <a:gd name="connsiteY5" fmla="*/ 93154 h 671226"/>
                <a:gd name="connsiteX6" fmla="*/ 537807 w 592101"/>
                <a:gd name="connsiteY6" fmla="*/ 94869 h 671226"/>
                <a:gd name="connsiteX7" fmla="*/ 542760 w 592101"/>
                <a:gd name="connsiteY7" fmla="*/ 97727 h 671226"/>
                <a:gd name="connsiteX8" fmla="*/ 548189 w 592101"/>
                <a:gd name="connsiteY8" fmla="*/ 98203 h 671226"/>
                <a:gd name="connsiteX9" fmla="*/ 553142 w 592101"/>
                <a:gd name="connsiteY9" fmla="*/ 105537 h 671226"/>
                <a:gd name="connsiteX10" fmla="*/ 554952 w 592101"/>
                <a:gd name="connsiteY10" fmla="*/ 123920 h 671226"/>
                <a:gd name="connsiteX11" fmla="*/ 556666 w 592101"/>
                <a:gd name="connsiteY11" fmla="*/ 148876 h 671226"/>
                <a:gd name="connsiteX12" fmla="*/ 558571 w 592101"/>
                <a:gd name="connsiteY12" fmla="*/ 159353 h 671226"/>
                <a:gd name="connsiteX13" fmla="*/ 561619 w 592101"/>
                <a:gd name="connsiteY13" fmla="*/ 167831 h 671226"/>
                <a:gd name="connsiteX14" fmla="*/ 579907 w 592101"/>
                <a:gd name="connsiteY14" fmla="*/ 180880 h 671226"/>
                <a:gd name="connsiteX15" fmla="*/ 592004 w 592101"/>
                <a:gd name="connsiteY15" fmla="*/ 194596 h 671226"/>
                <a:gd name="connsiteX16" fmla="*/ 588670 w 592101"/>
                <a:gd name="connsiteY16" fmla="*/ 204978 h 671226"/>
                <a:gd name="connsiteX17" fmla="*/ 586480 w 592101"/>
                <a:gd name="connsiteY17" fmla="*/ 213646 h 671226"/>
                <a:gd name="connsiteX18" fmla="*/ 573335 w 592101"/>
                <a:gd name="connsiteY18" fmla="*/ 223456 h 671226"/>
                <a:gd name="connsiteX19" fmla="*/ 560476 w 592101"/>
                <a:gd name="connsiteY19" fmla="*/ 240506 h 671226"/>
                <a:gd name="connsiteX20" fmla="*/ 567239 w 592101"/>
                <a:gd name="connsiteY20" fmla="*/ 257365 h 671226"/>
                <a:gd name="connsiteX21" fmla="*/ 553047 w 592101"/>
                <a:gd name="connsiteY21" fmla="*/ 291560 h 671226"/>
                <a:gd name="connsiteX22" fmla="*/ 560857 w 592101"/>
                <a:gd name="connsiteY22" fmla="*/ 312325 h 671226"/>
                <a:gd name="connsiteX23" fmla="*/ 561905 w 592101"/>
                <a:gd name="connsiteY23" fmla="*/ 335947 h 671226"/>
                <a:gd name="connsiteX24" fmla="*/ 555047 w 592101"/>
                <a:gd name="connsiteY24" fmla="*/ 341186 h 671226"/>
                <a:gd name="connsiteX25" fmla="*/ 552666 w 592101"/>
                <a:gd name="connsiteY25" fmla="*/ 341186 h 671226"/>
                <a:gd name="connsiteX26" fmla="*/ 545046 w 592101"/>
                <a:gd name="connsiteY26" fmla="*/ 339185 h 671226"/>
                <a:gd name="connsiteX27" fmla="*/ 533616 w 592101"/>
                <a:gd name="connsiteY27" fmla="*/ 329851 h 671226"/>
                <a:gd name="connsiteX28" fmla="*/ 519424 w 592101"/>
                <a:gd name="connsiteY28" fmla="*/ 318230 h 671226"/>
                <a:gd name="connsiteX29" fmla="*/ 517614 w 592101"/>
                <a:gd name="connsiteY29" fmla="*/ 313944 h 671226"/>
                <a:gd name="connsiteX30" fmla="*/ 515328 w 592101"/>
                <a:gd name="connsiteY30" fmla="*/ 300419 h 671226"/>
                <a:gd name="connsiteX31" fmla="*/ 513328 w 592101"/>
                <a:gd name="connsiteY31" fmla="*/ 288703 h 671226"/>
                <a:gd name="connsiteX32" fmla="*/ 515233 w 592101"/>
                <a:gd name="connsiteY32" fmla="*/ 278225 h 671226"/>
                <a:gd name="connsiteX33" fmla="*/ 509232 w 592101"/>
                <a:gd name="connsiteY33" fmla="*/ 259937 h 671226"/>
                <a:gd name="connsiteX34" fmla="*/ 512661 w 592101"/>
                <a:gd name="connsiteY34" fmla="*/ 246698 h 671226"/>
                <a:gd name="connsiteX35" fmla="*/ 512375 w 592101"/>
                <a:gd name="connsiteY35" fmla="*/ 236887 h 671226"/>
                <a:gd name="connsiteX36" fmla="*/ 510184 w 592101"/>
                <a:gd name="connsiteY36" fmla="*/ 233744 h 671226"/>
                <a:gd name="connsiteX37" fmla="*/ 512566 w 592101"/>
                <a:gd name="connsiteY37" fmla="*/ 228219 h 671226"/>
                <a:gd name="connsiteX38" fmla="*/ 518947 w 592101"/>
                <a:gd name="connsiteY38" fmla="*/ 220504 h 671226"/>
                <a:gd name="connsiteX39" fmla="*/ 532378 w 592101"/>
                <a:gd name="connsiteY39" fmla="*/ 204216 h 671226"/>
                <a:gd name="connsiteX40" fmla="*/ 524186 w 592101"/>
                <a:gd name="connsiteY40" fmla="*/ 187833 h 671226"/>
                <a:gd name="connsiteX41" fmla="*/ 518090 w 592101"/>
                <a:gd name="connsiteY41" fmla="*/ 177451 h 671226"/>
                <a:gd name="connsiteX42" fmla="*/ 518852 w 592101"/>
                <a:gd name="connsiteY42" fmla="*/ 165544 h 671226"/>
                <a:gd name="connsiteX43" fmla="*/ 509518 w 592101"/>
                <a:gd name="connsiteY43" fmla="*/ 149257 h 671226"/>
                <a:gd name="connsiteX44" fmla="*/ 496087 w 592101"/>
                <a:gd name="connsiteY44" fmla="*/ 136112 h 671226"/>
                <a:gd name="connsiteX45" fmla="*/ 476180 w 592101"/>
                <a:gd name="connsiteY45" fmla="*/ 128873 h 671226"/>
                <a:gd name="connsiteX46" fmla="*/ 449224 w 592101"/>
                <a:gd name="connsiteY46" fmla="*/ 97822 h 671226"/>
                <a:gd name="connsiteX47" fmla="*/ 417030 w 592101"/>
                <a:gd name="connsiteY47" fmla="*/ 128206 h 671226"/>
                <a:gd name="connsiteX48" fmla="*/ 428936 w 592101"/>
                <a:gd name="connsiteY48" fmla="*/ 137446 h 671226"/>
                <a:gd name="connsiteX49" fmla="*/ 439414 w 592101"/>
                <a:gd name="connsiteY49" fmla="*/ 142494 h 671226"/>
                <a:gd name="connsiteX50" fmla="*/ 440747 w 592101"/>
                <a:gd name="connsiteY50" fmla="*/ 154972 h 671226"/>
                <a:gd name="connsiteX51" fmla="*/ 449129 w 592101"/>
                <a:gd name="connsiteY51" fmla="*/ 166021 h 671226"/>
                <a:gd name="connsiteX52" fmla="*/ 454177 w 592101"/>
                <a:gd name="connsiteY52" fmla="*/ 177260 h 671226"/>
                <a:gd name="connsiteX53" fmla="*/ 451225 w 592101"/>
                <a:gd name="connsiteY53" fmla="*/ 190119 h 671226"/>
                <a:gd name="connsiteX54" fmla="*/ 453130 w 592101"/>
                <a:gd name="connsiteY54" fmla="*/ 208693 h 671226"/>
                <a:gd name="connsiteX55" fmla="*/ 462369 w 592101"/>
                <a:gd name="connsiteY55" fmla="*/ 226409 h 671226"/>
                <a:gd name="connsiteX56" fmla="*/ 459226 w 592101"/>
                <a:gd name="connsiteY56" fmla="*/ 236315 h 671226"/>
                <a:gd name="connsiteX57" fmla="*/ 454463 w 592101"/>
                <a:gd name="connsiteY57" fmla="*/ 247460 h 671226"/>
                <a:gd name="connsiteX58" fmla="*/ 461226 w 592101"/>
                <a:gd name="connsiteY58" fmla="*/ 264986 h 671226"/>
                <a:gd name="connsiteX59" fmla="*/ 463512 w 592101"/>
                <a:gd name="connsiteY59" fmla="*/ 278225 h 671226"/>
                <a:gd name="connsiteX60" fmla="*/ 457797 w 592101"/>
                <a:gd name="connsiteY60" fmla="*/ 284798 h 671226"/>
                <a:gd name="connsiteX61" fmla="*/ 443033 w 592101"/>
                <a:gd name="connsiteY61" fmla="*/ 300990 h 671226"/>
                <a:gd name="connsiteX62" fmla="*/ 436175 w 592101"/>
                <a:gd name="connsiteY62" fmla="*/ 307467 h 671226"/>
                <a:gd name="connsiteX63" fmla="*/ 427222 w 592101"/>
                <a:gd name="connsiteY63" fmla="*/ 313658 h 671226"/>
                <a:gd name="connsiteX64" fmla="*/ 435699 w 592101"/>
                <a:gd name="connsiteY64" fmla="*/ 317754 h 671226"/>
                <a:gd name="connsiteX65" fmla="*/ 447034 w 592101"/>
                <a:gd name="connsiteY65" fmla="*/ 315944 h 671226"/>
                <a:gd name="connsiteX66" fmla="*/ 465703 w 592101"/>
                <a:gd name="connsiteY66" fmla="*/ 306705 h 671226"/>
                <a:gd name="connsiteX67" fmla="*/ 483610 w 592101"/>
                <a:gd name="connsiteY67" fmla="*/ 297466 h 671226"/>
                <a:gd name="connsiteX68" fmla="*/ 490849 w 592101"/>
                <a:gd name="connsiteY68" fmla="*/ 296132 h 671226"/>
                <a:gd name="connsiteX69" fmla="*/ 492944 w 592101"/>
                <a:gd name="connsiteY69" fmla="*/ 296132 h 671226"/>
                <a:gd name="connsiteX70" fmla="*/ 501326 w 592101"/>
                <a:gd name="connsiteY70" fmla="*/ 299561 h 671226"/>
                <a:gd name="connsiteX71" fmla="*/ 512470 w 592101"/>
                <a:gd name="connsiteY71" fmla="*/ 310610 h 671226"/>
                <a:gd name="connsiteX72" fmla="*/ 513899 w 592101"/>
                <a:gd name="connsiteY72" fmla="*/ 314706 h 671226"/>
                <a:gd name="connsiteX73" fmla="*/ 514471 w 592101"/>
                <a:gd name="connsiteY73" fmla="*/ 321088 h 671226"/>
                <a:gd name="connsiteX74" fmla="*/ 511137 w 592101"/>
                <a:gd name="connsiteY74" fmla="*/ 330232 h 671226"/>
                <a:gd name="connsiteX75" fmla="*/ 518566 w 592101"/>
                <a:gd name="connsiteY75" fmla="*/ 349853 h 671226"/>
                <a:gd name="connsiteX76" fmla="*/ 523138 w 592101"/>
                <a:gd name="connsiteY76" fmla="*/ 369665 h 671226"/>
                <a:gd name="connsiteX77" fmla="*/ 519900 w 592101"/>
                <a:gd name="connsiteY77" fmla="*/ 378714 h 671226"/>
                <a:gd name="connsiteX78" fmla="*/ 519519 w 592101"/>
                <a:gd name="connsiteY78" fmla="*/ 389287 h 671226"/>
                <a:gd name="connsiteX79" fmla="*/ 514185 w 592101"/>
                <a:gd name="connsiteY79" fmla="*/ 406717 h 671226"/>
                <a:gd name="connsiteX80" fmla="*/ 492849 w 592101"/>
                <a:gd name="connsiteY80" fmla="*/ 420624 h 671226"/>
                <a:gd name="connsiteX81" fmla="*/ 472751 w 592101"/>
                <a:gd name="connsiteY81" fmla="*/ 424434 h 671226"/>
                <a:gd name="connsiteX82" fmla="*/ 464750 w 592101"/>
                <a:gd name="connsiteY82" fmla="*/ 428530 h 671226"/>
                <a:gd name="connsiteX83" fmla="*/ 466846 w 592101"/>
                <a:gd name="connsiteY83" fmla="*/ 438817 h 671226"/>
                <a:gd name="connsiteX84" fmla="*/ 460845 w 592101"/>
                <a:gd name="connsiteY84" fmla="*/ 455200 h 671226"/>
                <a:gd name="connsiteX85" fmla="*/ 449891 w 592101"/>
                <a:gd name="connsiteY85" fmla="*/ 458057 h 671226"/>
                <a:gd name="connsiteX86" fmla="*/ 426936 w 592101"/>
                <a:gd name="connsiteY86" fmla="*/ 447389 h 671226"/>
                <a:gd name="connsiteX87" fmla="*/ 429317 w 592101"/>
                <a:gd name="connsiteY87" fmla="*/ 435483 h 671226"/>
                <a:gd name="connsiteX88" fmla="*/ 418744 w 592101"/>
                <a:gd name="connsiteY88" fmla="*/ 430149 h 671226"/>
                <a:gd name="connsiteX89" fmla="*/ 392551 w 592101"/>
                <a:gd name="connsiteY89" fmla="*/ 434912 h 671226"/>
                <a:gd name="connsiteX90" fmla="*/ 369595 w 592101"/>
                <a:gd name="connsiteY90" fmla="*/ 445198 h 671226"/>
                <a:gd name="connsiteX91" fmla="*/ 367405 w 592101"/>
                <a:gd name="connsiteY91" fmla="*/ 445389 h 671226"/>
                <a:gd name="connsiteX92" fmla="*/ 363214 w 592101"/>
                <a:gd name="connsiteY92" fmla="*/ 445198 h 671226"/>
                <a:gd name="connsiteX93" fmla="*/ 355975 w 592101"/>
                <a:gd name="connsiteY93" fmla="*/ 447865 h 671226"/>
                <a:gd name="connsiteX94" fmla="*/ 353593 w 592101"/>
                <a:gd name="connsiteY94" fmla="*/ 448056 h 671226"/>
                <a:gd name="connsiteX95" fmla="*/ 347021 w 592101"/>
                <a:gd name="connsiteY95" fmla="*/ 442913 h 671226"/>
                <a:gd name="connsiteX96" fmla="*/ 353308 w 592101"/>
                <a:gd name="connsiteY96" fmla="*/ 417005 h 671226"/>
                <a:gd name="connsiteX97" fmla="*/ 339973 w 592101"/>
                <a:gd name="connsiteY97" fmla="*/ 421100 h 671226"/>
                <a:gd name="connsiteX98" fmla="*/ 329590 w 592101"/>
                <a:gd name="connsiteY98" fmla="*/ 432244 h 671226"/>
                <a:gd name="connsiteX99" fmla="*/ 317398 w 592101"/>
                <a:gd name="connsiteY99" fmla="*/ 455867 h 671226"/>
                <a:gd name="connsiteX100" fmla="*/ 322066 w 592101"/>
                <a:gd name="connsiteY100" fmla="*/ 484061 h 671226"/>
                <a:gd name="connsiteX101" fmla="*/ 323971 w 592101"/>
                <a:gd name="connsiteY101" fmla="*/ 489775 h 671226"/>
                <a:gd name="connsiteX102" fmla="*/ 325018 w 592101"/>
                <a:gd name="connsiteY102" fmla="*/ 495110 h 671226"/>
                <a:gd name="connsiteX103" fmla="*/ 325780 w 592101"/>
                <a:gd name="connsiteY103" fmla="*/ 503111 h 671226"/>
                <a:gd name="connsiteX104" fmla="*/ 327971 w 592101"/>
                <a:gd name="connsiteY104" fmla="*/ 506254 h 671226"/>
                <a:gd name="connsiteX105" fmla="*/ 305397 w 592101"/>
                <a:gd name="connsiteY105" fmla="*/ 547497 h 671226"/>
                <a:gd name="connsiteX106" fmla="*/ 295967 w 592101"/>
                <a:gd name="connsiteY106" fmla="*/ 568452 h 671226"/>
                <a:gd name="connsiteX107" fmla="*/ 283013 w 592101"/>
                <a:gd name="connsiteY107" fmla="*/ 589883 h 671226"/>
                <a:gd name="connsiteX108" fmla="*/ 244818 w 592101"/>
                <a:gd name="connsiteY108" fmla="*/ 625793 h 671226"/>
                <a:gd name="connsiteX109" fmla="*/ 225101 w 592101"/>
                <a:gd name="connsiteY109" fmla="*/ 639223 h 671226"/>
                <a:gd name="connsiteX110" fmla="*/ 213100 w 592101"/>
                <a:gd name="connsiteY110" fmla="*/ 657320 h 671226"/>
                <a:gd name="connsiteX111" fmla="*/ 191002 w 592101"/>
                <a:gd name="connsiteY111" fmla="*/ 671227 h 671226"/>
                <a:gd name="connsiteX112" fmla="*/ 186430 w 592101"/>
                <a:gd name="connsiteY112" fmla="*/ 669893 h 671226"/>
                <a:gd name="connsiteX113" fmla="*/ 181572 w 592101"/>
                <a:gd name="connsiteY113" fmla="*/ 649415 h 671226"/>
                <a:gd name="connsiteX114" fmla="*/ 163379 w 592101"/>
                <a:gd name="connsiteY114" fmla="*/ 639032 h 671226"/>
                <a:gd name="connsiteX115" fmla="*/ 144615 w 592101"/>
                <a:gd name="connsiteY115" fmla="*/ 623888 h 671226"/>
                <a:gd name="connsiteX116" fmla="*/ 143281 w 592101"/>
                <a:gd name="connsiteY116" fmla="*/ 611505 h 671226"/>
                <a:gd name="connsiteX117" fmla="*/ 140995 w 592101"/>
                <a:gd name="connsiteY117" fmla="*/ 601123 h 671226"/>
                <a:gd name="connsiteX118" fmla="*/ 128518 w 592101"/>
                <a:gd name="connsiteY118" fmla="*/ 591788 h 671226"/>
                <a:gd name="connsiteX119" fmla="*/ 120040 w 592101"/>
                <a:gd name="connsiteY119" fmla="*/ 591979 h 671226"/>
                <a:gd name="connsiteX120" fmla="*/ 100609 w 592101"/>
                <a:gd name="connsiteY120" fmla="*/ 591979 h 671226"/>
                <a:gd name="connsiteX121" fmla="*/ 90894 w 592101"/>
                <a:gd name="connsiteY121" fmla="*/ 591979 h 671226"/>
                <a:gd name="connsiteX122" fmla="*/ 86417 w 592101"/>
                <a:gd name="connsiteY122" fmla="*/ 591979 h 671226"/>
                <a:gd name="connsiteX123" fmla="*/ 78226 w 592101"/>
                <a:gd name="connsiteY123" fmla="*/ 591312 h 671226"/>
                <a:gd name="connsiteX124" fmla="*/ 73463 w 592101"/>
                <a:gd name="connsiteY124" fmla="*/ 574548 h 671226"/>
                <a:gd name="connsiteX125" fmla="*/ 59176 w 592101"/>
                <a:gd name="connsiteY125" fmla="*/ 557784 h 671226"/>
                <a:gd name="connsiteX126" fmla="*/ 52222 w 592101"/>
                <a:gd name="connsiteY126" fmla="*/ 550640 h 671226"/>
                <a:gd name="connsiteX127" fmla="*/ 48031 w 592101"/>
                <a:gd name="connsiteY127" fmla="*/ 542068 h 671226"/>
                <a:gd name="connsiteX128" fmla="*/ 45841 w 592101"/>
                <a:gd name="connsiteY128" fmla="*/ 531495 h 671226"/>
                <a:gd name="connsiteX129" fmla="*/ 40697 w 592101"/>
                <a:gd name="connsiteY129" fmla="*/ 521303 h 671226"/>
                <a:gd name="connsiteX130" fmla="*/ 38030 w 592101"/>
                <a:gd name="connsiteY130" fmla="*/ 511397 h 671226"/>
                <a:gd name="connsiteX131" fmla="*/ 30410 w 592101"/>
                <a:gd name="connsiteY131" fmla="*/ 500920 h 671226"/>
                <a:gd name="connsiteX132" fmla="*/ 15932 w 592101"/>
                <a:gd name="connsiteY132" fmla="*/ 481965 h 671226"/>
                <a:gd name="connsiteX133" fmla="*/ 15932 w 592101"/>
                <a:gd name="connsiteY133" fmla="*/ 479965 h 671226"/>
                <a:gd name="connsiteX134" fmla="*/ 16027 w 592101"/>
                <a:gd name="connsiteY134" fmla="*/ 477584 h 671226"/>
                <a:gd name="connsiteX135" fmla="*/ 16027 w 592101"/>
                <a:gd name="connsiteY135" fmla="*/ 475583 h 671226"/>
                <a:gd name="connsiteX136" fmla="*/ 13551 w 592101"/>
                <a:gd name="connsiteY136" fmla="*/ 471488 h 671226"/>
                <a:gd name="connsiteX137" fmla="*/ 16980 w 592101"/>
                <a:gd name="connsiteY137" fmla="*/ 466249 h 671226"/>
                <a:gd name="connsiteX138" fmla="*/ 14789 w 592101"/>
                <a:gd name="connsiteY138" fmla="*/ 463010 h 671226"/>
                <a:gd name="connsiteX139" fmla="*/ 13360 w 592101"/>
                <a:gd name="connsiteY139" fmla="*/ 436817 h 671226"/>
                <a:gd name="connsiteX140" fmla="*/ 8312 w 592101"/>
                <a:gd name="connsiteY140" fmla="*/ 414623 h 671226"/>
                <a:gd name="connsiteX141" fmla="*/ 22028 w 592101"/>
                <a:gd name="connsiteY141" fmla="*/ 389668 h 671226"/>
                <a:gd name="connsiteX142" fmla="*/ 32125 w 592101"/>
                <a:gd name="connsiteY142" fmla="*/ 369665 h 671226"/>
                <a:gd name="connsiteX143" fmla="*/ 31744 w 592101"/>
                <a:gd name="connsiteY143" fmla="*/ 365284 h 671226"/>
                <a:gd name="connsiteX144" fmla="*/ 21457 w 592101"/>
                <a:gd name="connsiteY144" fmla="*/ 341090 h 671226"/>
                <a:gd name="connsiteX145" fmla="*/ 6788 w 592101"/>
                <a:gd name="connsiteY145" fmla="*/ 327469 h 671226"/>
                <a:gd name="connsiteX146" fmla="*/ 25 w 592101"/>
                <a:gd name="connsiteY146" fmla="*/ 306515 h 671226"/>
                <a:gd name="connsiteX147" fmla="*/ 311 w 592101"/>
                <a:gd name="connsiteY147" fmla="*/ 304514 h 671226"/>
                <a:gd name="connsiteX148" fmla="*/ 11074 w 592101"/>
                <a:gd name="connsiteY148" fmla="*/ 288322 h 671226"/>
                <a:gd name="connsiteX149" fmla="*/ 11265 w 592101"/>
                <a:gd name="connsiteY149" fmla="*/ 286036 h 671226"/>
                <a:gd name="connsiteX150" fmla="*/ 9646 w 592101"/>
                <a:gd name="connsiteY150" fmla="*/ 270796 h 671226"/>
                <a:gd name="connsiteX151" fmla="*/ 12789 w 592101"/>
                <a:gd name="connsiteY151" fmla="*/ 262795 h 671226"/>
                <a:gd name="connsiteX152" fmla="*/ 36792 w 592101"/>
                <a:gd name="connsiteY152" fmla="*/ 247079 h 671226"/>
                <a:gd name="connsiteX153" fmla="*/ 58890 w 592101"/>
                <a:gd name="connsiteY153" fmla="*/ 228124 h 671226"/>
                <a:gd name="connsiteX154" fmla="*/ 51079 w 592101"/>
                <a:gd name="connsiteY154" fmla="*/ 205264 h 671226"/>
                <a:gd name="connsiteX155" fmla="*/ 47365 w 592101"/>
                <a:gd name="connsiteY155" fmla="*/ 183071 h 671226"/>
                <a:gd name="connsiteX156" fmla="*/ 55080 w 592101"/>
                <a:gd name="connsiteY156" fmla="*/ 183737 h 671226"/>
                <a:gd name="connsiteX157" fmla="*/ 58128 w 592101"/>
                <a:gd name="connsiteY157" fmla="*/ 180023 h 671226"/>
                <a:gd name="connsiteX158" fmla="*/ 77559 w 592101"/>
                <a:gd name="connsiteY158" fmla="*/ 192691 h 671226"/>
                <a:gd name="connsiteX159" fmla="*/ 95942 w 592101"/>
                <a:gd name="connsiteY159" fmla="*/ 199263 h 671226"/>
                <a:gd name="connsiteX160" fmla="*/ 105181 w 592101"/>
                <a:gd name="connsiteY160" fmla="*/ 202025 h 671226"/>
                <a:gd name="connsiteX161" fmla="*/ 113659 w 592101"/>
                <a:gd name="connsiteY161" fmla="*/ 203930 h 671226"/>
                <a:gd name="connsiteX162" fmla="*/ 118326 w 592101"/>
                <a:gd name="connsiteY162" fmla="*/ 204597 h 671226"/>
                <a:gd name="connsiteX163" fmla="*/ 128994 w 592101"/>
                <a:gd name="connsiteY163" fmla="*/ 202311 h 671226"/>
                <a:gd name="connsiteX164" fmla="*/ 131756 w 592101"/>
                <a:gd name="connsiteY164" fmla="*/ 201740 h 671226"/>
                <a:gd name="connsiteX165" fmla="*/ 134423 w 592101"/>
                <a:gd name="connsiteY165" fmla="*/ 201454 h 671226"/>
                <a:gd name="connsiteX166" fmla="*/ 138424 w 592101"/>
                <a:gd name="connsiteY166" fmla="*/ 201263 h 671226"/>
                <a:gd name="connsiteX167" fmla="*/ 150425 w 592101"/>
                <a:gd name="connsiteY167" fmla="*/ 201930 h 671226"/>
                <a:gd name="connsiteX168" fmla="*/ 166141 w 592101"/>
                <a:gd name="connsiteY168" fmla="*/ 204502 h 671226"/>
                <a:gd name="connsiteX169" fmla="*/ 175381 w 592101"/>
                <a:gd name="connsiteY169" fmla="*/ 202597 h 671226"/>
                <a:gd name="connsiteX170" fmla="*/ 180238 w 592101"/>
                <a:gd name="connsiteY170" fmla="*/ 200120 h 671226"/>
                <a:gd name="connsiteX171" fmla="*/ 207004 w 592101"/>
                <a:gd name="connsiteY171" fmla="*/ 180880 h 671226"/>
                <a:gd name="connsiteX172" fmla="*/ 243103 w 592101"/>
                <a:gd name="connsiteY172" fmla="*/ 174403 h 671226"/>
                <a:gd name="connsiteX173" fmla="*/ 249295 w 592101"/>
                <a:gd name="connsiteY173" fmla="*/ 169736 h 671226"/>
                <a:gd name="connsiteX174" fmla="*/ 256534 w 592101"/>
                <a:gd name="connsiteY174" fmla="*/ 166306 h 671226"/>
                <a:gd name="connsiteX175" fmla="*/ 261106 w 592101"/>
                <a:gd name="connsiteY175" fmla="*/ 156877 h 671226"/>
                <a:gd name="connsiteX176" fmla="*/ 261106 w 592101"/>
                <a:gd name="connsiteY176" fmla="*/ 152305 h 671226"/>
                <a:gd name="connsiteX177" fmla="*/ 261391 w 592101"/>
                <a:gd name="connsiteY177" fmla="*/ 149447 h 671226"/>
                <a:gd name="connsiteX178" fmla="*/ 281394 w 592101"/>
                <a:gd name="connsiteY178" fmla="*/ 121253 h 671226"/>
                <a:gd name="connsiteX179" fmla="*/ 300253 w 592101"/>
                <a:gd name="connsiteY179" fmla="*/ 105918 h 671226"/>
                <a:gd name="connsiteX180" fmla="*/ 301111 w 592101"/>
                <a:gd name="connsiteY180" fmla="*/ 102965 h 671226"/>
                <a:gd name="connsiteX181" fmla="*/ 306254 w 592101"/>
                <a:gd name="connsiteY181" fmla="*/ 98489 h 671226"/>
                <a:gd name="connsiteX182" fmla="*/ 311969 w 592101"/>
                <a:gd name="connsiteY182" fmla="*/ 88106 h 671226"/>
                <a:gd name="connsiteX183" fmla="*/ 320446 w 592101"/>
                <a:gd name="connsiteY183" fmla="*/ 69628 h 671226"/>
                <a:gd name="connsiteX184" fmla="*/ 320827 w 592101"/>
                <a:gd name="connsiteY184" fmla="*/ 66675 h 671226"/>
                <a:gd name="connsiteX185" fmla="*/ 320827 w 592101"/>
                <a:gd name="connsiteY185" fmla="*/ 62484 h 671226"/>
                <a:gd name="connsiteX186" fmla="*/ 321113 w 592101"/>
                <a:gd name="connsiteY186" fmla="*/ 60103 h 671226"/>
                <a:gd name="connsiteX187" fmla="*/ 337877 w 592101"/>
                <a:gd name="connsiteY187" fmla="*/ 53245 h 671226"/>
                <a:gd name="connsiteX188" fmla="*/ 345307 w 592101"/>
                <a:gd name="connsiteY188" fmla="*/ 47911 h 671226"/>
                <a:gd name="connsiteX189" fmla="*/ 351403 w 592101"/>
                <a:gd name="connsiteY189" fmla="*/ 42863 h 671226"/>
                <a:gd name="connsiteX190" fmla="*/ 367976 w 592101"/>
                <a:gd name="connsiteY190" fmla="*/ 29718 h 671226"/>
                <a:gd name="connsiteX191" fmla="*/ 379692 w 592101"/>
                <a:gd name="connsiteY191" fmla="*/ 18574 h 671226"/>
                <a:gd name="connsiteX192" fmla="*/ 396456 w 592101"/>
                <a:gd name="connsiteY192" fmla="*/ 8192 h 671226"/>
                <a:gd name="connsiteX193" fmla="*/ 405219 w 592101"/>
                <a:gd name="connsiteY193" fmla="*/ 10668 h 671226"/>
                <a:gd name="connsiteX194" fmla="*/ 415887 w 592101"/>
                <a:gd name="connsiteY194" fmla="*/ 15240 h 671226"/>
                <a:gd name="connsiteX195" fmla="*/ 422745 w 592101"/>
                <a:gd name="connsiteY195" fmla="*/ 17812 h 671226"/>
                <a:gd name="connsiteX196" fmla="*/ 432365 w 592101"/>
                <a:gd name="connsiteY196" fmla="*/ 14002 h 671226"/>
                <a:gd name="connsiteX197" fmla="*/ 446938 w 592101"/>
                <a:gd name="connsiteY197" fmla="*/ 5715 h 671226"/>
                <a:gd name="connsiteX198" fmla="*/ 468084 w 592101"/>
                <a:gd name="connsiteY198" fmla="*/ 2762 h 671226"/>
                <a:gd name="connsiteX199" fmla="*/ 475894 w 592101"/>
                <a:gd name="connsiteY199" fmla="*/ 3143 h 671226"/>
                <a:gd name="connsiteX200" fmla="*/ 478752 w 592101"/>
                <a:gd name="connsiteY200" fmla="*/ 2953 h 671226"/>
                <a:gd name="connsiteX201" fmla="*/ 487991 w 592101"/>
                <a:gd name="connsiteY201" fmla="*/ 190 h 671226"/>
                <a:gd name="connsiteX202" fmla="*/ 490658 w 592101"/>
                <a:gd name="connsiteY202" fmla="*/ 0 h 6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592101" h="671226">
                  <a:moveTo>
                    <a:pt x="491230" y="667"/>
                  </a:moveTo>
                  <a:cubicBezTo>
                    <a:pt x="504374" y="667"/>
                    <a:pt x="509803" y="16383"/>
                    <a:pt x="514852" y="26479"/>
                  </a:cubicBezTo>
                  <a:cubicBezTo>
                    <a:pt x="518185" y="33338"/>
                    <a:pt x="516280" y="37624"/>
                    <a:pt x="515899" y="45434"/>
                  </a:cubicBezTo>
                  <a:cubicBezTo>
                    <a:pt x="515518" y="53245"/>
                    <a:pt x="518185" y="57626"/>
                    <a:pt x="517709" y="64960"/>
                  </a:cubicBezTo>
                  <a:cubicBezTo>
                    <a:pt x="517233" y="72676"/>
                    <a:pt x="519614" y="79343"/>
                    <a:pt x="522091" y="85915"/>
                  </a:cubicBezTo>
                  <a:cubicBezTo>
                    <a:pt x="523424" y="89344"/>
                    <a:pt x="523329" y="91154"/>
                    <a:pt x="526948" y="93154"/>
                  </a:cubicBezTo>
                  <a:cubicBezTo>
                    <a:pt x="530854" y="95440"/>
                    <a:pt x="533711" y="94012"/>
                    <a:pt x="537807" y="94869"/>
                  </a:cubicBezTo>
                  <a:cubicBezTo>
                    <a:pt x="539998" y="95345"/>
                    <a:pt x="540569" y="97060"/>
                    <a:pt x="542760" y="97727"/>
                  </a:cubicBezTo>
                  <a:cubicBezTo>
                    <a:pt x="546760" y="97917"/>
                    <a:pt x="547522" y="98012"/>
                    <a:pt x="548189" y="98203"/>
                  </a:cubicBezTo>
                  <a:cubicBezTo>
                    <a:pt x="552952" y="99631"/>
                    <a:pt x="552856" y="101346"/>
                    <a:pt x="553142" y="105537"/>
                  </a:cubicBezTo>
                  <a:cubicBezTo>
                    <a:pt x="553809" y="112395"/>
                    <a:pt x="553142" y="117729"/>
                    <a:pt x="554952" y="123920"/>
                  </a:cubicBezTo>
                  <a:cubicBezTo>
                    <a:pt x="557428" y="132588"/>
                    <a:pt x="556762" y="139541"/>
                    <a:pt x="556666" y="148876"/>
                  </a:cubicBezTo>
                  <a:cubicBezTo>
                    <a:pt x="556571" y="153067"/>
                    <a:pt x="557047" y="155448"/>
                    <a:pt x="558571" y="159353"/>
                  </a:cubicBezTo>
                  <a:cubicBezTo>
                    <a:pt x="559238" y="161258"/>
                    <a:pt x="560286" y="166497"/>
                    <a:pt x="561619" y="167831"/>
                  </a:cubicBezTo>
                  <a:cubicBezTo>
                    <a:pt x="566191" y="172784"/>
                    <a:pt x="574573" y="176403"/>
                    <a:pt x="579907" y="180880"/>
                  </a:cubicBezTo>
                  <a:cubicBezTo>
                    <a:pt x="584860" y="185071"/>
                    <a:pt x="591052" y="187357"/>
                    <a:pt x="592004" y="194596"/>
                  </a:cubicBezTo>
                  <a:cubicBezTo>
                    <a:pt x="592671" y="199644"/>
                    <a:pt x="589718" y="200882"/>
                    <a:pt x="588670" y="204978"/>
                  </a:cubicBezTo>
                  <a:cubicBezTo>
                    <a:pt x="587527" y="208979"/>
                    <a:pt x="589051" y="210217"/>
                    <a:pt x="586480" y="213646"/>
                  </a:cubicBezTo>
                  <a:cubicBezTo>
                    <a:pt x="583051" y="218123"/>
                    <a:pt x="577717" y="220504"/>
                    <a:pt x="573335" y="223456"/>
                  </a:cubicBezTo>
                  <a:cubicBezTo>
                    <a:pt x="567715" y="227171"/>
                    <a:pt x="561334" y="233648"/>
                    <a:pt x="560476" y="240506"/>
                  </a:cubicBezTo>
                  <a:cubicBezTo>
                    <a:pt x="559810" y="247079"/>
                    <a:pt x="564382" y="251936"/>
                    <a:pt x="567239" y="257365"/>
                  </a:cubicBezTo>
                  <a:cubicBezTo>
                    <a:pt x="576859" y="275749"/>
                    <a:pt x="549618" y="275654"/>
                    <a:pt x="553047" y="291560"/>
                  </a:cubicBezTo>
                  <a:cubicBezTo>
                    <a:pt x="554380" y="298228"/>
                    <a:pt x="558952" y="305371"/>
                    <a:pt x="560857" y="312325"/>
                  </a:cubicBezTo>
                  <a:cubicBezTo>
                    <a:pt x="562858" y="319564"/>
                    <a:pt x="563239" y="328041"/>
                    <a:pt x="561905" y="335947"/>
                  </a:cubicBezTo>
                  <a:cubicBezTo>
                    <a:pt x="561048" y="341662"/>
                    <a:pt x="561048" y="340900"/>
                    <a:pt x="555047" y="341186"/>
                  </a:cubicBezTo>
                  <a:cubicBezTo>
                    <a:pt x="554190" y="341186"/>
                    <a:pt x="553428" y="341186"/>
                    <a:pt x="552666" y="341186"/>
                  </a:cubicBezTo>
                  <a:cubicBezTo>
                    <a:pt x="549713" y="341186"/>
                    <a:pt x="547903" y="340900"/>
                    <a:pt x="545046" y="339185"/>
                  </a:cubicBezTo>
                  <a:cubicBezTo>
                    <a:pt x="540760" y="336614"/>
                    <a:pt x="537616" y="332994"/>
                    <a:pt x="533616" y="329851"/>
                  </a:cubicBezTo>
                  <a:cubicBezTo>
                    <a:pt x="528758" y="326231"/>
                    <a:pt x="522662" y="324231"/>
                    <a:pt x="519424" y="318230"/>
                  </a:cubicBezTo>
                  <a:cubicBezTo>
                    <a:pt x="518662" y="316802"/>
                    <a:pt x="518090" y="315373"/>
                    <a:pt x="517614" y="313944"/>
                  </a:cubicBezTo>
                  <a:cubicBezTo>
                    <a:pt x="516280" y="309753"/>
                    <a:pt x="516185" y="305276"/>
                    <a:pt x="515328" y="300419"/>
                  </a:cubicBezTo>
                  <a:cubicBezTo>
                    <a:pt x="514566" y="295942"/>
                    <a:pt x="512851" y="293561"/>
                    <a:pt x="513328" y="288703"/>
                  </a:cubicBezTo>
                  <a:cubicBezTo>
                    <a:pt x="513804" y="284607"/>
                    <a:pt x="515614" y="281464"/>
                    <a:pt x="515233" y="278225"/>
                  </a:cubicBezTo>
                  <a:cubicBezTo>
                    <a:pt x="514661" y="272034"/>
                    <a:pt x="509899" y="266033"/>
                    <a:pt x="509232" y="259937"/>
                  </a:cubicBezTo>
                  <a:cubicBezTo>
                    <a:pt x="508756" y="254603"/>
                    <a:pt x="511518" y="251650"/>
                    <a:pt x="512661" y="246698"/>
                  </a:cubicBezTo>
                  <a:cubicBezTo>
                    <a:pt x="513328" y="243554"/>
                    <a:pt x="512756" y="239935"/>
                    <a:pt x="512375" y="236887"/>
                  </a:cubicBezTo>
                  <a:cubicBezTo>
                    <a:pt x="512280" y="235553"/>
                    <a:pt x="510280" y="236029"/>
                    <a:pt x="510184" y="233744"/>
                  </a:cubicBezTo>
                  <a:cubicBezTo>
                    <a:pt x="510184" y="232029"/>
                    <a:pt x="511708" y="229743"/>
                    <a:pt x="512566" y="228219"/>
                  </a:cubicBezTo>
                  <a:cubicBezTo>
                    <a:pt x="514280" y="225552"/>
                    <a:pt x="516947" y="223171"/>
                    <a:pt x="518947" y="220504"/>
                  </a:cubicBezTo>
                  <a:cubicBezTo>
                    <a:pt x="522853" y="215265"/>
                    <a:pt x="529806" y="210121"/>
                    <a:pt x="532378" y="204216"/>
                  </a:cubicBezTo>
                  <a:cubicBezTo>
                    <a:pt x="536473" y="195072"/>
                    <a:pt x="529330" y="193167"/>
                    <a:pt x="524186" y="187833"/>
                  </a:cubicBezTo>
                  <a:cubicBezTo>
                    <a:pt x="521329" y="184880"/>
                    <a:pt x="518566" y="181356"/>
                    <a:pt x="518090" y="177451"/>
                  </a:cubicBezTo>
                  <a:cubicBezTo>
                    <a:pt x="517519" y="173641"/>
                    <a:pt x="519424" y="169259"/>
                    <a:pt x="518852" y="165544"/>
                  </a:cubicBezTo>
                  <a:cubicBezTo>
                    <a:pt x="517995" y="159925"/>
                    <a:pt x="511994" y="154210"/>
                    <a:pt x="509518" y="149257"/>
                  </a:cubicBezTo>
                  <a:cubicBezTo>
                    <a:pt x="506184" y="142494"/>
                    <a:pt x="502945" y="138779"/>
                    <a:pt x="496087" y="136112"/>
                  </a:cubicBezTo>
                  <a:cubicBezTo>
                    <a:pt x="489325" y="133445"/>
                    <a:pt x="482181" y="131921"/>
                    <a:pt x="476180" y="128873"/>
                  </a:cubicBezTo>
                  <a:cubicBezTo>
                    <a:pt x="463036" y="122301"/>
                    <a:pt x="457702" y="108680"/>
                    <a:pt x="449224" y="97822"/>
                  </a:cubicBezTo>
                  <a:cubicBezTo>
                    <a:pt x="437128" y="103346"/>
                    <a:pt x="422650" y="115919"/>
                    <a:pt x="417030" y="128206"/>
                  </a:cubicBezTo>
                  <a:cubicBezTo>
                    <a:pt x="421126" y="131636"/>
                    <a:pt x="424078" y="134779"/>
                    <a:pt x="428936" y="137446"/>
                  </a:cubicBezTo>
                  <a:cubicBezTo>
                    <a:pt x="431698" y="138970"/>
                    <a:pt x="436937" y="140398"/>
                    <a:pt x="439414" y="142494"/>
                  </a:cubicBezTo>
                  <a:cubicBezTo>
                    <a:pt x="444081" y="146494"/>
                    <a:pt x="442176" y="149923"/>
                    <a:pt x="440747" y="154972"/>
                  </a:cubicBezTo>
                  <a:cubicBezTo>
                    <a:pt x="439128" y="160973"/>
                    <a:pt x="441128" y="165449"/>
                    <a:pt x="449129" y="166021"/>
                  </a:cubicBezTo>
                  <a:cubicBezTo>
                    <a:pt x="449129" y="170498"/>
                    <a:pt x="453225" y="172974"/>
                    <a:pt x="454177" y="177260"/>
                  </a:cubicBezTo>
                  <a:cubicBezTo>
                    <a:pt x="455320" y="182309"/>
                    <a:pt x="453320" y="185738"/>
                    <a:pt x="451225" y="190119"/>
                  </a:cubicBezTo>
                  <a:cubicBezTo>
                    <a:pt x="447415" y="198406"/>
                    <a:pt x="447034" y="201740"/>
                    <a:pt x="453130" y="208693"/>
                  </a:cubicBezTo>
                  <a:cubicBezTo>
                    <a:pt x="456368" y="212503"/>
                    <a:pt x="462940" y="220885"/>
                    <a:pt x="462369" y="226409"/>
                  </a:cubicBezTo>
                  <a:cubicBezTo>
                    <a:pt x="462178" y="228981"/>
                    <a:pt x="460083" y="233267"/>
                    <a:pt x="459226" y="236315"/>
                  </a:cubicBezTo>
                  <a:cubicBezTo>
                    <a:pt x="458464" y="238982"/>
                    <a:pt x="457225" y="245936"/>
                    <a:pt x="454463" y="247460"/>
                  </a:cubicBezTo>
                  <a:cubicBezTo>
                    <a:pt x="456940" y="253079"/>
                    <a:pt x="460273" y="258890"/>
                    <a:pt x="461226" y="264986"/>
                  </a:cubicBezTo>
                  <a:cubicBezTo>
                    <a:pt x="461797" y="268510"/>
                    <a:pt x="464560" y="274701"/>
                    <a:pt x="463512" y="278225"/>
                  </a:cubicBezTo>
                  <a:cubicBezTo>
                    <a:pt x="462750" y="280892"/>
                    <a:pt x="459702" y="282702"/>
                    <a:pt x="457797" y="284798"/>
                  </a:cubicBezTo>
                  <a:cubicBezTo>
                    <a:pt x="452749" y="290322"/>
                    <a:pt x="448462" y="295751"/>
                    <a:pt x="443033" y="300990"/>
                  </a:cubicBezTo>
                  <a:cubicBezTo>
                    <a:pt x="440747" y="303086"/>
                    <a:pt x="438556" y="305562"/>
                    <a:pt x="436175" y="307467"/>
                  </a:cubicBezTo>
                  <a:cubicBezTo>
                    <a:pt x="434175" y="309086"/>
                    <a:pt x="427698" y="311467"/>
                    <a:pt x="427222" y="313658"/>
                  </a:cubicBezTo>
                  <a:cubicBezTo>
                    <a:pt x="426460" y="316802"/>
                    <a:pt x="430746" y="317754"/>
                    <a:pt x="435699" y="317754"/>
                  </a:cubicBezTo>
                  <a:cubicBezTo>
                    <a:pt x="440271" y="317754"/>
                    <a:pt x="445224" y="316897"/>
                    <a:pt x="447034" y="315944"/>
                  </a:cubicBezTo>
                  <a:cubicBezTo>
                    <a:pt x="453225" y="313087"/>
                    <a:pt x="459607" y="310039"/>
                    <a:pt x="465703" y="306705"/>
                  </a:cubicBezTo>
                  <a:cubicBezTo>
                    <a:pt x="471418" y="303562"/>
                    <a:pt x="477514" y="299942"/>
                    <a:pt x="483610" y="297466"/>
                  </a:cubicBezTo>
                  <a:cubicBezTo>
                    <a:pt x="486086" y="296418"/>
                    <a:pt x="488182" y="296132"/>
                    <a:pt x="490849" y="296132"/>
                  </a:cubicBezTo>
                  <a:cubicBezTo>
                    <a:pt x="491515" y="296132"/>
                    <a:pt x="492182" y="296132"/>
                    <a:pt x="492944" y="296132"/>
                  </a:cubicBezTo>
                  <a:cubicBezTo>
                    <a:pt x="498564" y="296513"/>
                    <a:pt x="497230" y="296990"/>
                    <a:pt x="501326" y="299561"/>
                  </a:cubicBezTo>
                  <a:cubicBezTo>
                    <a:pt x="506755" y="302990"/>
                    <a:pt x="509899" y="304514"/>
                    <a:pt x="512470" y="310610"/>
                  </a:cubicBezTo>
                  <a:cubicBezTo>
                    <a:pt x="513137" y="312039"/>
                    <a:pt x="513709" y="313468"/>
                    <a:pt x="513899" y="314706"/>
                  </a:cubicBezTo>
                  <a:cubicBezTo>
                    <a:pt x="514471" y="316706"/>
                    <a:pt x="514661" y="318707"/>
                    <a:pt x="514471" y="321088"/>
                  </a:cubicBezTo>
                  <a:cubicBezTo>
                    <a:pt x="514185" y="325565"/>
                    <a:pt x="511804" y="326612"/>
                    <a:pt x="511137" y="330232"/>
                  </a:cubicBezTo>
                  <a:cubicBezTo>
                    <a:pt x="510184" y="335852"/>
                    <a:pt x="516280" y="344615"/>
                    <a:pt x="518566" y="349853"/>
                  </a:cubicBezTo>
                  <a:cubicBezTo>
                    <a:pt x="521043" y="355759"/>
                    <a:pt x="525043" y="362998"/>
                    <a:pt x="523138" y="369665"/>
                  </a:cubicBezTo>
                  <a:cubicBezTo>
                    <a:pt x="522091" y="373571"/>
                    <a:pt x="520376" y="374047"/>
                    <a:pt x="519900" y="378714"/>
                  </a:cubicBezTo>
                  <a:cubicBezTo>
                    <a:pt x="519614" y="382238"/>
                    <a:pt x="519900" y="385858"/>
                    <a:pt x="519519" y="389287"/>
                  </a:cubicBezTo>
                  <a:cubicBezTo>
                    <a:pt x="518947" y="395288"/>
                    <a:pt x="517709" y="401288"/>
                    <a:pt x="514185" y="406717"/>
                  </a:cubicBezTo>
                  <a:cubicBezTo>
                    <a:pt x="509041" y="414814"/>
                    <a:pt x="501802" y="418052"/>
                    <a:pt x="492849" y="420624"/>
                  </a:cubicBezTo>
                  <a:cubicBezTo>
                    <a:pt x="485705" y="422624"/>
                    <a:pt x="479419" y="421291"/>
                    <a:pt x="472751" y="424434"/>
                  </a:cubicBezTo>
                  <a:cubicBezTo>
                    <a:pt x="470656" y="425482"/>
                    <a:pt x="465893" y="426911"/>
                    <a:pt x="464750" y="428530"/>
                  </a:cubicBezTo>
                  <a:cubicBezTo>
                    <a:pt x="462464" y="431578"/>
                    <a:pt x="465703" y="436245"/>
                    <a:pt x="466846" y="438817"/>
                  </a:cubicBezTo>
                  <a:cubicBezTo>
                    <a:pt x="470465" y="447580"/>
                    <a:pt x="469513" y="450723"/>
                    <a:pt x="460845" y="455200"/>
                  </a:cubicBezTo>
                  <a:cubicBezTo>
                    <a:pt x="457035" y="457200"/>
                    <a:pt x="453415" y="458057"/>
                    <a:pt x="449891" y="458057"/>
                  </a:cubicBezTo>
                  <a:cubicBezTo>
                    <a:pt x="441414" y="458057"/>
                    <a:pt x="433889" y="453104"/>
                    <a:pt x="426936" y="447389"/>
                  </a:cubicBezTo>
                  <a:cubicBezTo>
                    <a:pt x="428650" y="444151"/>
                    <a:pt x="431698" y="439579"/>
                    <a:pt x="429317" y="435483"/>
                  </a:cubicBezTo>
                  <a:cubicBezTo>
                    <a:pt x="426555" y="431102"/>
                    <a:pt x="421221" y="434150"/>
                    <a:pt x="418744" y="430149"/>
                  </a:cubicBezTo>
                  <a:cubicBezTo>
                    <a:pt x="410648" y="433292"/>
                    <a:pt x="400647" y="431578"/>
                    <a:pt x="392551" y="434912"/>
                  </a:cubicBezTo>
                  <a:cubicBezTo>
                    <a:pt x="384931" y="437864"/>
                    <a:pt x="377977" y="443484"/>
                    <a:pt x="369595" y="445198"/>
                  </a:cubicBezTo>
                  <a:cubicBezTo>
                    <a:pt x="368833" y="445389"/>
                    <a:pt x="368071" y="445389"/>
                    <a:pt x="367405" y="445389"/>
                  </a:cubicBezTo>
                  <a:cubicBezTo>
                    <a:pt x="364738" y="445198"/>
                    <a:pt x="363976" y="445198"/>
                    <a:pt x="363214" y="445198"/>
                  </a:cubicBezTo>
                  <a:cubicBezTo>
                    <a:pt x="359308" y="445770"/>
                    <a:pt x="357880" y="447485"/>
                    <a:pt x="355975" y="447865"/>
                  </a:cubicBezTo>
                  <a:cubicBezTo>
                    <a:pt x="355117" y="448056"/>
                    <a:pt x="354355" y="448056"/>
                    <a:pt x="353593" y="448056"/>
                  </a:cubicBezTo>
                  <a:cubicBezTo>
                    <a:pt x="350355" y="448056"/>
                    <a:pt x="347878" y="446627"/>
                    <a:pt x="347021" y="442913"/>
                  </a:cubicBezTo>
                  <a:cubicBezTo>
                    <a:pt x="344926" y="434531"/>
                    <a:pt x="349783" y="423672"/>
                    <a:pt x="353308" y="417005"/>
                  </a:cubicBezTo>
                  <a:cubicBezTo>
                    <a:pt x="348640" y="416719"/>
                    <a:pt x="342354" y="419767"/>
                    <a:pt x="339973" y="421100"/>
                  </a:cubicBezTo>
                  <a:cubicBezTo>
                    <a:pt x="335877" y="423386"/>
                    <a:pt x="331972" y="428530"/>
                    <a:pt x="329590" y="432244"/>
                  </a:cubicBezTo>
                  <a:cubicBezTo>
                    <a:pt x="324637" y="439769"/>
                    <a:pt x="317684" y="447104"/>
                    <a:pt x="317398" y="455867"/>
                  </a:cubicBezTo>
                  <a:cubicBezTo>
                    <a:pt x="317017" y="466058"/>
                    <a:pt x="320065" y="474631"/>
                    <a:pt x="322066" y="484061"/>
                  </a:cubicBezTo>
                  <a:cubicBezTo>
                    <a:pt x="322351" y="485108"/>
                    <a:pt x="323590" y="488537"/>
                    <a:pt x="323971" y="489775"/>
                  </a:cubicBezTo>
                  <a:cubicBezTo>
                    <a:pt x="324161" y="490919"/>
                    <a:pt x="324828" y="493967"/>
                    <a:pt x="325018" y="495110"/>
                  </a:cubicBezTo>
                  <a:cubicBezTo>
                    <a:pt x="325495" y="497396"/>
                    <a:pt x="325399" y="500539"/>
                    <a:pt x="325780" y="503111"/>
                  </a:cubicBezTo>
                  <a:lnTo>
                    <a:pt x="327971" y="506254"/>
                  </a:lnTo>
                  <a:cubicBezTo>
                    <a:pt x="327781" y="520256"/>
                    <a:pt x="312922" y="535495"/>
                    <a:pt x="305397" y="547497"/>
                  </a:cubicBezTo>
                  <a:cubicBezTo>
                    <a:pt x="301015" y="554641"/>
                    <a:pt x="298158" y="560641"/>
                    <a:pt x="295967" y="568452"/>
                  </a:cubicBezTo>
                  <a:cubicBezTo>
                    <a:pt x="293491" y="577120"/>
                    <a:pt x="288633" y="583120"/>
                    <a:pt x="283013" y="589883"/>
                  </a:cubicBezTo>
                  <a:cubicBezTo>
                    <a:pt x="271678" y="603504"/>
                    <a:pt x="260629" y="616744"/>
                    <a:pt x="244818" y="625793"/>
                  </a:cubicBezTo>
                  <a:cubicBezTo>
                    <a:pt x="237674" y="629888"/>
                    <a:pt x="229578" y="632174"/>
                    <a:pt x="225101" y="639223"/>
                  </a:cubicBezTo>
                  <a:cubicBezTo>
                    <a:pt x="221196" y="645224"/>
                    <a:pt x="218148" y="651796"/>
                    <a:pt x="213100" y="657320"/>
                  </a:cubicBezTo>
                  <a:cubicBezTo>
                    <a:pt x="209099" y="661797"/>
                    <a:pt x="198907" y="671227"/>
                    <a:pt x="191002" y="671227"/>
                  </a:cubicBezTo>
                  <a:cubicBezTo>
                    <a:pt x="189382" y="671227"/>
                    <a:pt x="187858" y="670846"/>
                    <a:pt x="186430" y="669893"/>
                  </a:cubicBezTo>
                  <a:cubicBezTo>
                    <a:pt x="180238" y="665798"/>
                    <a:pt x="181953" y="655606"/>
                    <a:pt x="181572" y="649415"/>
                  </a:cubicBezTo>
                  <a:cubicBezTo>
                    <a:pt x="180905" y="639318"/>
                    <a:pt x="170999" y="641414"/>
                    <a:pt x="163379" y="639032"/>
                  </a:cubicBezTo>
                  <a:cubicBezTo>
                    <a:pt x="154616" y="636365"/>
                    <a:pt x="148330" y="632270"/>
                    <a:pt x="144615" y="623888"/>
                  </a:cubicBezTo>
                  <a:cubicBezTo>
                    <a:pt x="142710" y="619601"/>
                    <a:pt x="144234" y="616172"/>
                    <a:pt x="143281" y="611505"/>
                  </a:cubicBezTo>
                  <a:cubicBezTo>
                    <a:pt x="142615" y="607695"/>
                    <a:pt x="141757" y="605028"/>
                    <a:pt x="140995" y="601123"/>
                  </a:cubicBezTo>
                  <a:cubicBezTo>
                    <a:pt x="139662" y="592931"/>
                    <a:pt x="134804" y="591788"/>
                    <a:pt x="128518" y="591788"/>
                  </a:cubicBezTo>
                  <a:cubicBezTo>
                    <a:pt x="125851" y="591788"/>
                    <a:pt x="122993" y="591979"/>
                    <a:pt x="120040" y="591979"/>
                  </a:cubicBezTo>
                  <a:cubicBezTo>
                    <a:pt x="113563" y="591979"/>
                    <a:pt x="107086" y="591979"/>
                    <a:pt x="100609" y="591979"/>
                  </a:cubicBezTo>
                  <a:cubicBezTo>
                    <a:pt x="97371" y="591979"/>
                    <a:pt x="94132" y="591979"/>
                    <a:pt x="90894" y="591979"/>
                  </a:cubicBezTo>
                  <a:cubicBezTo>
                    <a:pt x="89370" y="591979"/>
                    <a:pt x="87941" y="591979"/>
                    <a:pt x="86417" y="591979"/>
                  </a:cubicBezTo>
                  <a:cubicBezTo>
                    <a:pt x="83655" y="591979"/>
                    <a:pt x="80893" y="591884"/>
                    <a:pt x="78226" y="591312"/>
                  </a:cubicBezTo>
                  <a:cubicBezTo>
                    <a:pt x="77083" y="584930"/>
                    <a:pt x="75940" y="580168"/>
                    <a:pt x="73463" y="574548"/>
                  </a:cubicBezTo>
                  <a:cubicBezTo>
                    <a:pt x="70415" y="567976"/>
                    <a:pt x="64033" y="563213"/>
                    <a:pt x="59176" y="557784"/>
                  </a:cubicBezTo>
                  <a:cubicBezTo>
                    <a:pt x="56985" y="555212"/>
                    <a:pt x="54603" y="552926"/>
                    <a:pt x="52222" y="550640"/>
                  </a:cubicBezTo>
                  <a:cubicBezTo>
                    <a:pt x="48793" y="547211"/>
                    <a:pt x="49555" y="545973"/>
                    <a:pt x="48031" y="542068"/>
                  </a:cubicBezTo>
                  <a:cubicBezTo>
                    <a:pt x="46412" y="538067"/>
                    <a:pt x="46698" y="536067"/>
                    <a:pt x="45841" y="531495"/>
                  </a:cubicBezTo>
                  <a:cubicBezTo>
                    <a:pt x="45269" y="528066"/>
                    <a:pt x="42031" y="524637"/>
                    <a:pt x="40697" y="521303"/>
                  </a:cubicBezTo>
                  <a:cubicBezTo>
                    <a:pt x="39554" y="518065"/>
                    <a:pt x="40030" y="514731"/>
                    <a:pt x="38030" y="511397"/>
                  </a:cubicBezTo>
                  <a:cubicBezTo>
                    <a:pt x="35839" y="507968"/>
                    <a:pt x="33077" y="503968"/>
                    <a:pt x="30410" y="500920"/>
                  </a:cubicBezTo>
                  <a:cubicBezTo>
                    <a:pt x="25171" y="494729"/>
                    <a:pt x="16503" y="490633"/>
                    <a:pt x="15932" y="481965"/>
                  </a:cubicBezTo>
                  <a:cubicBezTo>
                    <a:pt x="15932" y="481298"/>
                    <a:pt x="15932" y="480632"/>
                    <a:pt x="15932" y="479965"/>
                  </a:cubicBezTo>
                  <a:cubicBezTo>
                    <a:pt x="15932" y="479203"/>
                    <a:pt x="16027" y="478346"/>
                    <a:pt x="16027" y="477584"/>
                  </a:cubicBezTo>
                  <a:cubicBezTo>
                    <a:pt x="16027" y="476917"/>
                    <a:pt x="16027" y="476250"/>
                    <a:pt x="16027" y="475583"/>
                  </a:cubicBezTo>
                  <a:cubicBezTo>
                    <a:pt x="15742" y="473583"/>
                    <a:pt x="13456" y="473869"/>
                    <a:pt x="13551" y="471488"/>
                  </a:cubicBezTo>
                  <a:cubicBezTo>
                    <a:pt x="13646" y="468821"/>
                    <a:pt x="16885" y="468916"/>
                    <a:pt x="16980" y="466249"/>
                  </a:cubicBezTo>
                  <a:cubicBezTo>
                    <a:pt x="16980" y="464630"/>
                    <a:pt x="14884" y="464058"/>
                    <a:pt x="14789" y="463010"/>
                  </a:cubicBezTo>
                  <a:cubicBezTo>
                    <a:pt x="13646" y="454152"/>
                    <a:pt x="15742" y="444913"/>
                    <a:pt x="13360" y="436817"/>
                  </a:cubicBezTo>
                  <a:cubicBezTo>
                    <a:pt x="10884" y="428815"/>
                    <a:pt x="7931" y="422815"/>
                    <a:pt x="8312" y="414623"/>
                  </a:cubicBezTo>
                  <a:cubicBezTo>
                    <a:pt x="9169" y="402717"/>
                    <a:pt x="15646" y="398526"/>
                    <a:pt x="22028" y="389668"/>
                  </a:cubicBezTo>
                  <a:cubicBezTo>
                    <a:pt x="26410" y="383381"/>
                    <a:pt x="31744" y="377190"/>
                    <a:pt x="32125" y="369665"/>
                  </a:cubicBezTo>
                  <a:cubicBezTo>
                    <a:pt x="32125" y="368237"/>
                    <a:pt x="32125" y="366808"/>
                    <a:pt x="31744" y="365284"/>
                  </a:cubicBezTo>
                  <a:cubicBezTo>
                    <a:pt x="30315" y="358426"/>
                    <a:pt x="27362" y="346329"/>
                    <a:pt x="21457" y="341090"/>
                  </a:cubicBezTo>
                  <a:cubicBezTo>
                    <a:pt x="15932" y="336137"/>
                    <a:pt x="10503" y="334042"/>
                    <a:pt x="6788" y="327469"/>
                  </a:cubicBezTo>
                  <a:cubicBezTo>
                    <a:pt x="3645" y="321945"/>
                    <a:pt x="-356" y="313182"/>
                    <a:pt x="25" y="306515"/>
                  </a:cubicBezTo>
                  <a:cubicBezTo>
                    <a:pt x="25" y="305848"/>
                    <a:pt x="121" y="305181"/>
                    <a:pt x="311" y="304514"/>
                  </a:cubicBezTo>
                  <a:cubicBezTo>
                    <a:pt x="1740" y="298037"/>
                    <a:pt x="10027" y="295370"/>
                    <a:pt x="11074" y="288322"/>
                  </a:cubicBezTo>
                  <a:cubicBezTo>
                    <a:pt x="11170" y="287560"/>
                    <a:pt x="11265" y="286798"/>
                    <a:pt x="11265" y="286036"/>
                  </a:cubicBezTo>
                  <a:cubicBezTo>
                    <a:pt x="11551" y="280321"/>
                    <a:pt x="9455" y="275558"/>
                    <a:pt x="9646" y="270796"/>
                  </a:cubicBezTo>
                  <a:cubicBezTo>
                    <a:pt x="9741" y="268129"/>
                    <a:pt x="10503" y="265557"/>
                    <a:pt x="12789" y="262795"/>
                  </a:cubicBezTo>
                  <a:cubicBezTo>
                    <a:pt x="19266" y="254794"/>
                    <a:pt x="26981" y="249936"/>
                    <a:pt x="36792" y="247079"/>
                  </a:cubicBezTo>
                  <a:cubicBezTo>
                    <a:pt x="47460" y="243935"/>
                    <a:pt x="57652" y="240221"/>
                    <a:pt x="58890" y="228124"/>
                  </a:cubicBezTo>
                  <a:cubicBezTo>
                    <a:pt x="59271" y="218313"/>
                    <a:pt x="54889" y="211931"/>
                    <a:pt x="51079" y="205264"/>
                  </a:cubicBezTo>
                  <a:cubicBezTo>
                    <a:pt x="47555" y="198501"/>
                    <a:pt x="40221" y="183071"/>
                    <a:pt x="47365" y="183071"/>
                  </a:cubicBezTo>
                  <a:cubicBezTo>
                    <a:pt x="52032" y="183071"/>
                    <a:pt x="53746" y="183737"/>
                    <a:pt x="55080" y="183737"/>
                  </a:cubicBezTo>
                  <a:cubicBezTo>
                    <a:pt x="56699" y="183737"/>
                    <a:pt x="57937" y="182880"/>
                    <a:pt x="58128" y="180023"/>
                  </a:cubicBezTo>
                  <a:cubicBezTo>
                    <a:pt x="64033" y="184499"/>
                    <a:pt x="70796" y="188500"/>
                    <a:pt x="77559" y="192691"/>
                  </a:cubicBezTo>
                  <a:cubicBezTo>
                    <a:pt x="82988" y="196215"/>
                    <a:pt x="89846" y="197739"/>
                    <a:pt x="95942" y="199263"/>
                  </a:cubicBezTo>
                  <a:cubicBezTo>
                    <a:pt x="98990" y="199930"/>
                    <a:pt x="102133" y="201549"/>
                    <a:pt x="105181" y="202025"/>
                  </a:cubicBezTo>
                  <a:cubicBezTo>
                    <a:pt x="110896" y="202216"/>
                    <a:pt x="112420" y="203549"/>
                    <a:pt x="113659" y="203930"/>
                  </a:cubicBezTo>
                  <a:cubicBezTo>
                    <a:pt x="115373" y="204406"/>
                    <a:pt x="116897" y="204597"/>
                    <a:pt x="118326" y="204597"/>
                  </a:cubicBezTo>
                  <a:cubicBezTo>
                    <a:pt x="122517" y="204406"/>
                    <a:pt x="125470" y="203168"/>
                    <a:pt x="128994" y="202311"/>
                  </a:cubicBezTo>
                  <a:cubicBezTo>
                    <a:pt x="129851" y="202121"/>
                    <a:pt x="130804" y="201835"/>
                    <a:pt x="131756" y="201740"/>
                  </a:cubicBezTo>
                  <a:cubicBezTo>
                    <a:pt x="132613" y="201644"/>
                    <a:pt x="133471" y="201549"/>
                    <a:pt x="134423" y="201454"/>
                  </a:cubicBezTo>
                  <a:cubicBezTo>
                    <a:pt x="135661" y="201359"/>
                    <a:pt x="136995" y="201263"/>
                    <a:pt x="138424" y="201263"/>
                  </a:cubicBezTo>
                  <a:cubicBezTo>
                    <a:pt x="143281" y="201263"/>
                    <a:pt x="147282" y="201549"/>
                    <a:pt x="150425" y="201930"/>
                  </a:cubicBezTo>
                  <a:cubicBezTo>
                    <a:pt x="156140" y="202597"/>
                    <a:pt x="159760" y="204502"/>
                    <a:pt x="166141" y="204502"/>
                  </a:cubicBezTo>
                  <a:cubicBezTo>
                    <a:pt x="170332" y="204502"/>
                    <a:pt x="172904" y="203740"/>
                    <a:pt x="175381" y="202597"/>
                  </a:cubicBezTo>
                  <a:cubicBezTo>
                    <a:pt x="176905" y="201930"/>
                    <a:pt x="178524" y="201073"/>
                    <a:pt x="180238" y="200120"/>
                  </a:cubicBezTo>
                  <a:cubicBezTo>
                    <a:pt x="190621" y="194691"/>
                    <a:pt x="196145" y="182213"/>
                    <a:pt x="207004" y="180880"/>
                  </a:cubicBezTo>
                  <a:cubicBezTo>
                    <a:pt x="220529" y="179261"/>
                    <a:pt x="231007" y="182785"/>
                    <a:pt x="243103" y="174403"/>
                  </a:cubicBezTo>
                  <a:cubicBezTo>
                    <a:pt x="245199" y="173069"/>
                    <a:pt x="247294" y="170974"/>
                    <a:pt x="249295" y="169736"/>
                  </a:cubicBezTo>
                  <a:cubicBezTo>
                    <a:pt x="251676" y="168307"/>
                    <a:pt x="254343" y="167735"/>
                    <a:pt x="256534" y="166306"/>
                  </a:cubicBezTo>
                  <a:cubicBezTo>
                    <a:pt x="260248" y="163735"/>
                    <a:pt x="260915" y="160496"/>
                    <a:pt x="261106" y="156877"/>
                  </a:cubicBezTo>
                  <a:cubicBezTo>
                    <a:pt x="261106" y="155353"/>
                    <a:pt x="261106" y="153829"/>
                    <a:pt x="261106" y="152305"/>
                  </a:cubicBezTo>
                  <a:cubicBezTo>
                    <a:pt x="261106" y="151352"/>
                    <a:pt x="261201" y="150400"/>
                    <a:pt x="261391" y="149447"/>
                  </a:cubicBezTo>
                  <a:cubicBezTo>
                    <a:pt x="263487" y="137731"/>
                    <a:pt x="270916" y="128588"/>
                    <a:pt x="281394" y="121253"/>
                  </a:cubicBezTo>
                  <a:cubicBezTo>
                    <a:pt x="287871" y="116681"/>
                    <a:pt x="295110" y="111442"/>
                    <a:pt x="300253" y="105918"/>
                  </a:cubicBezTo>
                  <a:cubicBezTo>
                    <a:pt x="300825" y="105251"/>
                    <a:pt x="300444" y="103632"/>
                    <a:pt x="301111" y="102965"/>
                  </a:cubicBezTo>
                  <a:cubicBezTo>
                    <a:pt x="302539" y="101346"/>
                    <a:pt x="304730" y="100394"/>
                    <a:pt x="306254" y="98489"/>
                  </a:cubicBezTo>
                  <a:cubicBezTo>
                    <a:pt x="308445" y="95536"/>
                    <a:pt x="310064" y="91345"/>
                    <a:pt x="311969" y="88106"/>
                  </a:cubicBezTo>
                  <a:cubicBezTo>
                    <a:pt x="315208" y="82582"/>
                    <a:pt x="318732" y="76010"/>
                    <a:pt x="320446" y="69628"/>
                  </a:cubicBezTo>
                  <a:cubicBezTo>
                    <a:pt x="320732" y="68675"/>
                    <a:pt x="320827" y="67627"/>
                    <a:pt x="320827" y="66675"/>
                  </a:cubicBezTo>
                  <a:cubicBezTo>
                    <a:pt x="320827" y="65246"/>
                    <a:pt x="320827" y="63817"/>
                    <a:pt x="320827" y="62484"/>
                  </a:cubicBezTo>
                  <a:cubicBezTo>
                    <a:pt x="320827" y="61722"/>
                    <a:pt x="320923" y="60865"/>
                    <a:pt x="321113" y="60103"/>
                  </a:cubicBezTo>
                  <a:cubicBezTo>
                    <a:pt x="326923" y="59055"/>
                    <a:pt x="332638" y="56483"/>
                    <a:pt x="337877" y="53245"/>
                  </a:cubicBezTo>
                  <a:cubicBezTo>
                    <a:pt x="340830" y="51340"/>
                    <a:pt x="342640" y="50673"/>
                    <a:pt x="345307" y="47911"/>
                  </a:cubicBezTo>
                  <a:cubicBezTo>
                    <a:pt x="347021" y="46292"/>
                    <a:pt x="349498" y="44387"/>
                    <a:pt x="351403" y="42863"/>
                  </a:cubicBezTo>
                  <a:cubicBezTo>
                    <a:pt x="357022" y="38386"/>
                    <a:pt x="362737" y="34766"/>
                    <a:pt x="367976" y="29718"/>
                  </a:cubicBezTo>
                  <a:cubicBezTo>
                    <a:pt x="371881" y="26003"/>
                    <a:pt x="375596" y="22003"/>
                    <a:pt x="379692" y="18574"/>
                  </a:cubicBezTo>
                  <a:cubicBezTo>
                    <a:pt x="382930" y="16002"/>
                    <a:pt x="392265" y="8287"/>
                    <a:pt x="396456" y="8192"/>
                  </a:cubicBezTo>
                  <a:cubicBezTo>
                    <a:pt x="398075" y="8192"/>
                    <a:pt x="403219" y="9906"/>
                    <a:pt x="405219" y="10668"/>
                  </a:cubicBezTo>
                  <a:cubicBezTo>
                    <a:pt x="408934" y="12002"/>
                    <a:pt x="412458" y="13335"/>
                    <a:pt x="415887" y="15240"/>
                  </a:cubicBezTo>
                  <a:cubicBezTo>
                    <a:pt x="418840" y="17050"/>
                    <a:pt x="420935" y="17812"/>
                    <a:pt x="422745" y="17812"/>
                  </a:cubicBezTo>
                  <a:cubicBezTo>
                    <a:pt x="425507" y="17812"/>
                    <a:pt x="427793" y="16192"/>
                    <a:pt x="432365" y="14002"/>
                  </a:cubicBezTo>
                  <a:cubicBezTo>
                    <a:pt x="437318" y="11621"/>
                    <a:pt x="441700" y="7334"/>
                    <a:pt x="446938" y="5715"/>
                  </a:cubicBezTo>
                  <a:cubicBezTo>
                    <a:pt x="454177" y="3524"/>
                    <a:pt x="459988" y="2858"/>
                    <a:pt x="468084" y="2762"/>
                  </a:cubicBezTo>
                  <a:cubicBezTo>
                    <a:pt x="470370" y="2762"/>
                    <a:pt x="473323" y="3143"/>
                    <a:pt x="475894" y="3143"/>
                  </a:cubicBezTo>
                  <a:cubicBezTo>
                    <a:pt x="476942" y="3143"/>
                    <a:pt x="477895" y="3143"/>
                    <a:pt x="478752" y="2953"/>
                  </a:cubicBezTo>
                  <a:cubicBezTo>
                    <a:pt x="482371" y="2191"/>
                    <a:pt x="484181" y="762"/>
                    <a:pt x="487991" y="190"/>
                  </a:cubicBezTo>
                  <a:cubicBezTo>
                    <a:pt x="488944" y="95"/>
                    <a:pt x="489801" y="0"/>
                    <a:pt x="490658" y="0"/>
                  </a:cubicBezTo>
                  <a:close/>
                </a:path>
              </a:pathLst>
            </a:custGeom>
            <a:solidFill>
              <a:srgbClr val="01538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8" name="Freeform 800">
            <a:extLst>
              <a:ext uri="{FF2B5EF4-FFF2-40B4-BE49-F238E27FC236}">
                <a16:creationId xmlns:a16="http://schemas.microsoft.com/office/drawing/2014/main" id="{A2DB67E1-6820-6B4A-4BA9-52C353AADC13}"/>
              </a:ext>
            </a:extLst>
          </p:cNvPr>
          <p:cNvSpPr/>
          <p:nvPr/>
        </p:nvSpPr>
        <p:spPr>
          <a:xfrm>
            <a:off x="403859" y="1312203"/>
            <a:ext cx="6479541" cy="751547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801">
            <a:hlinkClick r:id="rId2"/>
            <a:extLst>
              <a:ext uri="{FF2B5EF4-FFF2-40B4-BE49-F238E27FC236}">
                <a16:creationId xmlns:a16="http://schemas.microsoft.com/office/drawing/2014/main" id="{93492DB7-5575-6A68-D7D4-C12E69C1E677}"/>
              </a:ext>
            </a:extLst>
          </p:cNvPr>
          <p:cNvSpPr txBox="1"/>
          <p:nvPr/>
        </p:nvSpPr>
        <p:spPr>
          <a:xfrm>
            <a:off x="384552" y="1058287"/>
            <a:ext cx="229006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Fibromyalgia Awareness NI (FM.A.NI)</a:t>
            </a:r>
          </a:p>
        </p:txBody>
      </p:sp>
      <p:sp>
        <p:nvSpPr>
          <p:cNvPr id="1060" name="Rounded Rectangle 1092">
            <a:extLst>
              <a:ext uri="{FF2B5EF4-FFF2-40B4-BE49-F238E27FC236}">
                <a16:creationId xmlns:a16="http://schemas.microsoft.com/office/drawing/2014/main" id="{8D9E2604-CAE3-0975-4C7A-31241E9346FF}"/>
              </a:ext>
            </a:extLst>
          </p:cNvPr>
          <p:cNvSpPr/>
          <p:nvPr/>
        </p:nvSpPr>
        <p:spPr>
          <a:xfrm>
            <a:off x="478631" y="128809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3155F7CB-BE6F-FC08-6F8D-5E1C2DD5BCC5}"/>
              </a:ext>
            </a:extLst>
          </p:cNvPr>
          <p:cNvSpPr>
            <a:spLocks noEditPoints="1"/>
          </p:cNvSpPr>
          <p:nvPr/>
        </p:nvSpPr>
        <p:spPr bwMode="auto">
          <a:xfrm>
            <a:off x="6833138" y="2038308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B44A9C08-BEEF-4D57-2F13-32E2384D33AB}"/>
              </a:ext>
            </a:extLst>
          </p:cNvPr>
          <p:cNvGrpSpPr/>
          <p:nvPr/>
        </p:nvGrpSpPr>
        <p:grpSpPr>
          <a:xfrm>
            <a:off x="487855" y="2163502"/>
            <a:ext cx="2949037" cy="253916"/>
            <a:chOff x="194213" y="6287512"/>
            <a:chExt cx="2949037" cy="253916"/>
          </a:xfrm>
        </p:grpSpPr>
        <p:sp>
          <p:nvSpPr>
            <p:cNvPr id="1061" name="TextBox 801">
              <a:hlinkClick r:id="rId3"/>
              <a:extLst>
                <a:ext uri="{FF2B5EF4-FFF2-40B4-BE49-F238E27FC236}">
                  <a16:creationId xmlns:a16="http://schemas.microsoft.com/office/drawing/2014/main" id="{23048F41-CAC4-A881-D924-DC038E217558}"/>
                </a:ext>
              </a:extLst>
            </p:cNvPr>
            <p:cNvSpPr txBox="1"/>
            <p:nvPr/>
          </p:nvSpPr>
          <p:spPr>
            <a:xfrm>
              <a:off x="384552" y="6287512"/>
              <a:ext cx="2758698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CA" sz="1050" dirty="0"/>
                <a:t>Fibromyalgia Awareness NI (FM.A.NI)</a:t>
              </a:r>
            </a:p>
          </p:txBody>
        </p:sp>
        <p:sp>
          <p:nvSpPr>
            <p:cNvPr id="1072" name="Freeform 6">
              <a:extLst>
                <a:ext uri="{FF2B5EF4-FFF2-40B4-BE49-F238E27FC236}">
                  <a16:creationId xmlns:a16="http://schemas.microsoft.com/office/drawing/2014/main" id="{CBA79A68-A5D7-2062-8D5E-B08514706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13" y="6320816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00B05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2851583D-03DB-E3E4-7123-D7F28430AE08}"/>
              </a:ext>
            </a:extLst>
          </p:cNvPr>
          <p:cNvGrpSpPr/>
          <p:nvPr/>
        </p:nvGrpSpPr>
        <p:grpSpPr>
          <a:xfrm>
            <a:off x="487855" y="2661704"/>
            <a:ext cx="2949037" cy="253916"/>
            <a:chOff x="194213" y="6636011"/>
            <a:chExt cx="2949037" cy="253916"/>
          </a:xfrm>
        </p:grpSpPr>
        <p:sp>
          <p:nvSpPr>
            <p:cNvPr id="1073" name="TextBox 801">
              <a:hlinkClick r:id="rId4"/>
              <a:extLst>
                <a:ext uri="{FF2B5EF4-FFF2-40B4-BE49-F238E27FC236}">
                  <a16:creationId xmlns:a16="http://schemas.microsoft.com/office/drawing/2014/main" id="{94E3FF5F-5024-4A0E-5981-585535C2EE22}"/>
                </a:ext>
              </a:extLst>
            </p:cNvPr>
            <p:cNvSpPr txBox="1"/>
            <p:nvPr/>
          </p:nvSpPr>
          <p:spPr>
            <a:xfrm>
              <a:off x="384552" y="6636011"/>
              <a:ext cx="2758698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CA" sz="1050" dirty="0"/>
                <a:t>Chronic Pain Survivors NI</a:t>
              </a:r>
            </a:p>
          </p:txBody>
        </p:sp>
        <p:sp>
          <p:nvSpPr>
            <p:cNvPr id="1074" name="Freeform 6">
              <a:extLst>
                <a:ext uri="{FF2B5EF4-FFF2-40B4-BE49-F238E27FC236}">
                  <a16:creationId xmlns:a16="http://schemas.microsoft.com/office/drawing/2014/main" id="{5F71FCCF-D4B5-1E59-6D1A-31C841DEC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13" y="6669315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5" name="TextBox 801">
            <a:hlinkClick r:id="rId5"/>
            <a:extLst>
              <a:ext uri="{FF2B5EF4-FFF2-40B4-BE49-F238E27FC236}">
                <a16:creationId xmlns:a16="http://schemas.microsoft.com/office/drawing/2014/main" id="{9917B506-B57A-4CB8-D7FF-04A7495E5B3A}"/>
              </a:ext>
            </a:extLst>
          </p:cNvPr>
          <p:cNvSpPr txBox="1"/>
          <p:nvPr/>
        </p:nvSpPr>
        <p:spPr>
          <a:xfrm>
            <a:off x="678194" y="3159906"/>
            <a:ext cx="275869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Hope 4 ME &amp; Fibro NI</a:t>
            </a:r>
          </a:p>
        </p:txBody>
      </p:sp>
      <p:sp>
        <p:nvSpPr>
          <p:cNvPr id="1076" name="Freeform 6">
            <a:extLst>
              <a:ext uri="{FF2B5EF4-FFF2-40B4-BE49-F238E27FC236}">
                <a16:creationId xmlns:a16="http://schemas.microsoft.com/office/drawing/2014/main" id="{95DF667F-443E-E94A-4FEE-C3C2575B0D73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319321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31000">
                <a:srgbClr val="00B050"/>
              </a:gs>
              <a:gs pos="63000">
                <a:srgbClr val="FFFF00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TextBox 1072">
            <a:hlinkClick r:id="rId6" action="ppaction://hlinkfile"/>
            <a:extLst>
              <a:ext uri="{FF2B5EF4-FFF2-40B4-BE49-F238E27FC236}">
                <a16:creationId xmlns:a16="http://schemas.microsoft.com/office/drawing/2014/main" id="{C85B0943-1C93-134C-0A5A-3D358FF79470}"/>
              </a:ext>
            </a:extLst>
          </p:cNvPr>
          <p:cNvSpPr txBox="1"/>
          <p:nvPr/>
        </p:nvSpPr>
        <p:spPr>
          <a:xfrm flipH="1">
            <a:off x="9860462" y="1798823"/>
            <a:ext cx="1474546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Ballymena Fibromyalgia Support Group</a:t>
            </a:r>
          </a:p>
        </p:txBody>
      </p:sp>
      <p:sp>
        <p:nvSpPr>
          <p:cNvPr id="1082" name="Freeform 1074">
            <a:extLst>
              <a:ext uri="{FF2B5EF4-FFF2-40B4-BE49-F238E27FC236}">
                <a16:creationId xmlns:a16="http://schemas.microsoft.com/office/drawing/2014/main" id="{12AAC3DD-E626-A253-44B2-E26A229F8CD5}"/>
              </a:ext>
            </a:extLst>
          </p:cNvPr>
          <p:cNvSpPr/>
          <p:nvPr/>
        </p:nvSpPr>
        <p:spPr>
          <a:xfrm>
            <a:off x="7496488" y="2214748"/>
            <a:ext cx="3819211" cy="520700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ounded Rectangle 1114">
            <a:extLst>
              <a:ext uri="{FF2B5EF4-FFF2-40B4-BE49-F238E27FC236}">
                <a16:creationId xmlns:a16="http://schemas.microsoft.com/office/drawing/2014/main" id="{A865A10D-9229-4013-0D18-67763B12C3AB}"/>
              </a:ext>
            </a:extLst>
          </p:cNvPr>
          <p:cNvSpPr/>
          <p:nvPr/>
        </p:nvSpPr>
        <p:spPr>
          <a:xfrm>
            <a:off x="10816430" y="219287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0" name="Freeform 6">
            <a:extLst>
              <a:ext uri="{FF2B5EF4-FFF2-40B4-BE49-F238E27FC236}">
                <a16:creationId xmlns:a16="http://schemas.microsoft.com/office/drawing/2014/main" id="{8E55C1E2-4FD0-7CFA-3834-184DF0714CA6}"/>
              </a:ext>
            </a:extLst>
          </p:cNvPr>
          <p:cNvSpPr>
            <a:spLocks noEditPoints="1"/>
          </p:cNvSpPr>
          <p:nvPr/>
        </p:nvSpPr>
        <p:spPr bwMode="auto">
          <a:xfrm>
            <a:off x="7391938" y="2698708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TextBox 1072">
            <a:hlinkClick r:id="rId7" action="ppaction://hlinkfile"/>
            <a:extLst>
              <a:ext uri="{FF2B5EF4-FFF2-40B4-BE49-F238E27FC236}">
                <a16:creationId xmlns:a16="http://schemas.microsoft.com/office/drawing/2014/main" id="{D162E68C-2B63-93EA-8B83-C6BE1A7BA5E9}"/>
              </a:ext>
            </a:extLst>
          </p:cNvPr>
          <p:cNvSpPr txBox="1"/>
          <p:nvPr/>
        </p:nvSpPr>
        <p:spPr>
          <a:xfrm flipH="1">
            <a:off x="9582150" y="2427473"/>
            <a:ext cx="1752858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East Belfast Fibromyalgia Support Group</a:t>
            </a:r>
          </a:p>
        </p:txBody>
      </p:sp>
      <p:sp>
        <p:nvSpPr>
          <p:cNvPr id="1086" name="Freeform 1074">
            <a:extLst>
              <a:ext uri="{FF2B5EF4-FFF2-40B4-BE49-F238E27FC236}">
                <a16:creationId xmlns:a16="http://schemas.microsoft.com/office/drawing/2014/main" id="{7471CF0D-0331-1D7F-FCAC-E8EC5D2955A2}"/>
              </a:ext>
            </a:extLst>
          </p:cNvPr>
          <p:cNvSpPr/>
          <p:nvPr/>
        </p:nvSpPr>
        <p:spPr>
          <a:xfrm>
            <a:off x="7600950" y="2843398"/>
            <a:ext cx="3714749" cy="1030102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ounded Rectangle 1114">
            <a:extLst>
              <a:ext uri="{FF2B5EF4-FFF2-40B4-BE49-F238E27FC236}">
                <a16:creationId xmlns:a16="http://schemas.microsoft.com/office/drawing/2014/main" id="{312B6DCF-987A-AC5C-A93C-2E3235B8ECD6}"/>
              </a:ext>
            </a:extLst>
          </p:cNvPr>
          <p:cNvSpPr/>
          <p:nvPr/>
        </p:nvSpPr>
        <p:spPr>
          <a:xfrm>
            <a:off x="10816430" y="282152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4" name="Freeform 6">
            <a:extLst>
              <a:ext uri="{FF2B5EF4-FFF2-40B4-BE49-F238E27FC236}">
                <a16:creationId xmlns:a16="http://schemas.microsoft.com/office/drawing/2014/main" id="{1529C5F6-FA9B-BD8C-761F-AEA465C93834}"/>
              </a:ext>
            </a:extLst>
          </p:cNvPr>
          <p:cNvSpPr>
            <a:spLocks noEditPoints="1"/>
          </p:cNvSpPr>
          <p:nvPr/>
        </p:nvSpPr>
        <p:spPr bwMode="auto">
          <a:xfrm>
            <a:off x="7544338" y="3841708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TextBox 1072">
            <a:hlinkClick r:id="rId8"/>
            <a:extLst>
              <a:ext uri="{FF2B5EF4-FFF2-40B4-BE49-F238E27FC236}">
                <a16:creationId xmlns:a16="http://schemas.microsoft.com/office/drawing/2014/main" id="{BBAF1EBA-0605-EA30-2257-16DBCC0A0613}"/>
              </a:ext>
            </a:extLst>
          </p:cNvPr>
          <p:cNvSpPr txBox="1"/>
          <p:nvPr/>
        </p:nvSpPr>
        <p:spPr>
          <a:xfrm flipH="1">
            <a:off x="9515475" y="3164073"/>
            <a:ext cx="1819533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b="1" dirty="0"/>
              <a:t>Fibromyalgia Support Northern Ireland (FMSNI)</a:t>
            </a:r>
          </a:p>
        </p:txBody>
      </p:sp>
      <p:sp>
        <p:nvSpPr>
          <p:cNvPr id="3075" name="Freeform 1074">
            <a:extLst>
              <a:ext uri="{FF2B5EF4-FFF2-40B4-BE49-F238E27FC236}">
                <a16:creationId xmlns:a16="http://schemas.microsoft.com/office/drawing/2014/main" id="{79E15A27-D4B3-BC03-DD2C-9BE486C62EB2}"/>
              </a:ext>
            </a:extLst>
          </p:cNvPr>
          <p:cNvSpPr/>
          <p:nvPr/>
        </p:nvSpPr>
        <p:spPr>
          <a:xfrm>
            <a:off x="8181975" y="3579998"/>
            <a:ext cx="3133724" cy="53790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Rounded Rectangle 1114">
            <a:extLst>
              <a:ext uri="{FF2B5EF4-FFF2-40B4-BE49-F238E27FC236}">
                <a16:creationId xmlns:a16="http://schemas.microsoft.com/office/drawing/2014/main" id="{06373F60-D9FC-1AD2-572B-A4A62EAECE61}"/>
              </a:ext>
            </a:extLst>
          </p:cNvPr>
          <p:cNvSpPr/>
          <p:nvPr/>
        </p:nvSpPr>
        <p:spPr>
          <a:xfrm>
            <a:off x="10816430" y="355812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9" name="TextBox 1072">
            <a:hlinkClick r:id="rId9"/>
            <a:extLst>
              <a:ext uri="{FF2B5EF4-FFF2-40B4-BE49-F238E27FC236}">
                <a16:creationId xmlns:a16="http://schemas.microsoft.com/office/drawing/2014/main" id="{1E5F3D47-3880-4528-B113-AD20548E9E83}"/>
              </a:ext>
            </a:extLst>
          </p:cNvPr>
          <p:cNvSpPr txBox="1"/>
          <p:nvPr/>
        </p:nvSpPr>
        <p:spPr>
          <a:xfrm flipH="1">
            <a:off x="9810749" y="5326691"/>
            <a:ext cx="1524258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Disability Owl Shed Support Team</a:t>
            </a:r>
          </a:p>
        </p:txBody>
      </p:sp>
      <p:sp>
        <p:nvSpPr>
          <p:cNvPr id="3080" name="Freeform 1074">
            <a:extLst>
              <a:ext uri="{FF2B5EF4-FFF2-40B4-BE49-F238E27FC236}">
                <a16:creationId xmlns:a16="http://schemas.microsoft.com/office/drawing/2014/main" id="{AFD32E91-FF35-E1ED-AC0D-8C082DDFDD31}"/>
              </a:ext>
            </a:extLst>
          </p:cNvPr>
          <p:cNvSpPr/>
          <p:nvPr/>
        </p:nvSpPr>
        <p:spPr>
          <a:xfrm flipV="1">
            <a:off x="7953376" y="3742441"/>
            <a:ext cx="3362324" cy="2000174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1114">
            <a:extLst>
              <a:ext uri="{FF2B5EF4-FFF2-40B4-BE49-F238E27FC236}">
                <a16:creationId xmlns:a16="http://schemas.microsoft.com/office/drawing/2014/main" id="{7F8D020A-FF81-9CA7-F519-6ED2135BD5F0}"/>
              </a:ext>
            </a:extLst>
          </p:cNvPr>
          <p:cNvSpPr/>
          <p:nvPr/>
        </p:nvSpPr>
        <p:spPr>
          <a:xfrm>
            <a:off x="10816430" y="5720741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3" name="Freeform 6">
            <a:extLst>
              <a:ext uri="{FF2B5EF4-FFF2-40B4-BE49-F238E27FC236}">
                <a16:creationId xmlns:a16="http://schemas.microsoft.com/office/drawing/2014/main" id="{15EB855D-C8C9-7173-F639-30987399D602}"/>
              </a:ext>
            </a:extLst>
          </p:cNvPr>
          <p:cNvSpPr>
            <a:spLocks noEditPoints="1"/>
          </p:cNvSpPr>
          <p:nvPr/>
        </p:nvSpPr>
        <p:spPr bwMode="auto">
          <a:xfrm>
            <a:off x="7888826" y="360834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TextBox 1072">
            <a:hlinkClick r:id="rId10"/>
            <a:extLst>
              <a:ext uri="{FF2B5EF4-FFF2-40B4-BE49-F238E27FC236}">
                <a16:creationId xmlns:a16="http://schemas.microsoft.com/office/drawing/2014/main" id="{8996239A-20B0-141D-049B-686BDCAD32E4}"/>
              </a:ext>
            </a:extLst>
          </p:cNvPr>
          <p:cNvSpPr txBox="1"/>
          <p:nvPr/>
        </p:nvSpPr>
        <p:spPr>
          <a:xfrm flipH="1">
            <a:off x="9810749" y="5870842"/>
            <a:ext cx="1524258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b="1" dirty="0"/>
              <a:t>Lisburn Fibromyalgia Support Group</a:t>
            </a:r>
          </a:p>
        </p:txBody>
      </p:sp>
      <p:sp>
        <p:nvSpPr>
          <p:cNvPr id="3084" name="Freeform 1074">
            <a:extLst>
              <a:ext uri="{FF2B5EF4-FFF2-40B4-BE49-F238E27FC236}">
                <a16:creationId xmlns:a16="http://schemas.microsoft.com/office/drawing/2014/main" id="{9005DCCA-3C4C-C1C2-35AA-918D56DB0439}"/>
              </a:ext>
            </a:extLst>
          </p:cNvPr>
          <p:cNvSpPr/>
          <p:nvPr/>
        </p:nvSpPr>
        <p:spPr>
          <a:xfrm flipV="1">
            <a:off x="7871382" y="4267549"/>
            <a:ext cx="3444318" cy="2019217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ounded Rectangle 1114">
            <a:extLst>
              <a:ext uri="{FF2B5EF4-FFF2-40B4-BE49-F238E27FC236}">
                <a16:creationId xmlns:a16="http://schemas.microsoft.com/office/drawing/2014/main" id="{6102DE54-F845-167F-9D1D-849EC325753D}"/>
              </a:ext>
            </a:extLst>
          </p:cNvPr>
          <p:cNvSpPr/>
          <p:nvPr/>
        </p:nvSpPr>
        <p:spPr>
          <a:xfrm>
            <a:off x="10816430" y="626489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2" name="Freeform 6">
            <a:extLst>
              <a:ext uri="{FF2B5EF4-FFF2-40B4-BE49-F238E27FC236}">
                <a16:creationId xmlns:a16="http://schemas.microsoft.com/office/drawing/2014/main" id="{339E887E-D2AC-AE17-7646-1502AD9672D7}"/>
              </a:ext>
            </a:extLst>
          </p:cNvPr>
          <p:cNvSpPr>
            <a:spLocks noEditPoints="1"/>
          </p:cNvSpPr>
          <p:nvPr/>
        </p:nvSpPr>
        <p:spPr bwMode="auto">
          <a:xfrm>
            <a:off x="7808288" y="415279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TextBox 1072">
            <a:hlinkClick r:id="rId11"/>
            <a:extLst>
              <a:ext uri="{FF2B5EF4-FFF2-40B4-BE49-F238E27FC236}">
                <a16:creationId xmlns:a16="http://schemas.microsoft.com/office/drawing/2014/main" id="{A90810A8-3805-D09F-5880-D70C9D3490A7}"/>
              </a:ext>
            </a:extLst>
          </p:cNvPr>
          <p:cNvSpPr txBox="1"/>
          <p:nvPr/>
        </p:nvSpPr>
        <p:spPr>
          <a:xfrm flipH="1">
            <a:off x="9667874" y="4703863"/>
            <a:ext cx="1667133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b="1" dirty="0"/>
              <a:t>ME Support Northern Ireland (MESNI)</a:t>
            </a:r>
          </a:p>
        </p:txBody>
      </p:sp>
      <p:sp>
        <p:nvSpPr>
          <p:cNvPr id="3087" name="Freeform 1074">
            <a:extLst>
              <a:ext uri="{FF2B5EF4-FFF2-40B4-BE49-F238E27FC236}">
                <a16:creationId xmlns:a16="http://schemas.microsoft.com/office/drawing/2014/main" id="{4144B361-63E7-55C6-CFC3-F948742F426F}"/>
              </a:ext>
            </a:extLst>
          </p:cNvPr>
          <p:cNvSpPr/>
          <p:nvPr/>
        </p:nvSpPr>
        <p:spPr>
          <a:xfrm flipV="1">
            <a:off x="8181975" y="3685880"/>
            <a:ext cx="3133724" cy="1433908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ounded Rectangle 1114">
            <a:extLst>
              <a:ext uri="{FF2B5EF4-FFF2-40B4-BE49-F238E27FC236}">
                <a16:creationId xmlns:a16="http://schemas.microsoft.com/office/drawing/2014/main" id="{D7951DE6-BFAA-C0E9-678A-FD47D3E210F5}"/>
              </a:ext>
            </a:extLst>
          </p:cNvPr>
          <p:cNvSpPr/>
          <p:nvPr/>
        </p:nvSpPr>
        <p:spPr>
          <a:xfrm>
            <a:off x="10816430" y="509791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77" name="Freeform 6">
            <a:extLst>
              <a:ext uri="{FF2B5EF4-FFF2-40B4-BE49-F238E27FC236}">
                <a16:creationId xmlns:a16="http://schemas.microsoft.com/office/drawing/2014/main" id="{AEDEE764-799F-AC7F-BA52-3588265B1DA8}"/>
              </a:ext>
            </a:extLst>
          </p:cNvPr>
          <p:cNvSpPr>
            <a:spLocks noEditPoints="1"/>
          </p:cNvSpPr>
          <p:nvPr/>
        </p:nvSpPr>
        <p:spPr bwMode="auto">
          <a:xfrm>
            <a:off x="8091232" y="352262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TextBox 1072">
            <a:extLst>
              <a:ext uri="{FF2B5EF4-FFF2-40B4-BE49-F238E27FC236}">
                <a16:creationId xmlns:a16="http://schemas.microsoft.com/office/drawing/2014/main" id="{6A48D25C-283D-0280-DED2-9FC8BEDB9EA4}"/>
              </a:ext>
            </a:extLst>
          </p:cNvPr>
          <p:cNvSpPr txBox="1"/>
          <p:nvPr/>
        </p:nvSpPr>
        <p:spPr>
          <a:xfrm flipH="1">
            <a:off x="9360815" y="3977999"/>
            <a:ext cx="1974191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b="1" dirty="0"/>
              <a:t>NI Chest Heart &amp; Stroke – Post-COVID Recovery Service</a:t>
            </a:r>
          </a:p>
        </p:txBody>
      </p:sp>
      <p:sp>
        <p:nvSpPr>
          <p:cNvPr id="3095" name="Freeform 1074">
            <a:extLst>
              <a:ext uri="{FF2B5EF4-FFF2-40B4-BE49-F238E27FC236}">
                <a16:creationId xmlns:a16="http://schemas.microsoft.com/office/drawing/2014/main" id="{5B0D2AB0-052F-8CBE-FB5F-9E4D1C4453EC}"/>
              </a:ext>
            </a:extLst>
          </p:cNvPr>
          <p:cNvSpPr/>
          <p:nvPr/>
        </p:nvSpPr>
        <p:spPr>
          <a:xfrm flipV="1">
            <a:off x="8181975" y="3657600"/>
            <a:ext cx="3133724" cy="736324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ounded Rectangle 1114">
            <a:extLst>
              <a:ext uri="{FF2B5EF4-FFF2-40B4-BE49-F238E27FC236}">
                <a16:creationId xmlns:a16="http://schemas.microsoft.com/office/drawing/2014/main" id="{C520544F-8BD4-D6EF-9D3C-562D3266C588}"/>
              </a:ext>
            </a:extLst>
          </p:cNvPr>
          <p:cNvSpPr/>
          <p:nvPr/>
        </p:nvSpPr>
        <p:spPr>
          <a:xfrm>
            <a:off x="10816430" y="437204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9" name="TextBox 801">
            <a:hlinkClick r:id="rId5"/>
            <a:extLst>
              <a:ext uri="{FF2B5EF4-FFF2-40B4-BE49-F238E27FC236}">
                <a16:creationId xmlns:a16="http://schemas.microsoft.com/office/drawing/2014/main" id="{DD614050-D6D2-F296-1967-F6A8F9839808}"/>
              </a:ext>
            </a:extLst>
          </p:cNvPr>
          <p:cNvSpPr txBox="1"/>
          <p:nvPr/>
        </p:nvSpPr>
        <p:spPr>
          <a:xfrm>
            <a:off x="678194" y="3658108"/>
            <a:ext cx="275869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FSNDA</a:t>
            </a:r>
          </a:p>
        </p:txBody>
      </p:sp>
      <p:sp>
        <p:nvSpPr>
          <p:cNvPr id="3100" name="Freeform 6">
            <a:extLst>
              <a:ext uri="{FF2B5EF4-FFF2-40B4-BE49-F238E27FC236}">
                <a16:creationId xmlns:a16="http://schemas.microsoft.com/office/drawing/2014/main" id="{F7BBE62E-F0EF-83D2-1258-3CC41D2B83F9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369141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31000">
                <a:srgbClr val="00B050"/>
              </a:gs>
              <a:gs pos="63000">
                <a:srgbClr val="7030A0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TextBox 801">
            <a:extLst>
              <a:ext uri="{FF2B5EF4-FFF2-40B4-BE49-F238E27FC236}">
                <a16:creationId xmlns:a16="http://schemas.microsoft.com/office/drawing/2014/main" id="{301C866F-0AFE-D8C2-F767-C1161333A111}"/>
              </a:ext>
            </a:extLst>
          </p:cNvPr>
          <p:cNvSpPr txBox="1"/>
          <p:nvPr/>
        </p:nvSpPr>
        <p:spPr>
          <a:xfrm>
            <a:off x="678194" y="4075519"/>
            <a:ext cx="2758698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1050" b="1" dirty="0"/>
              <a:t>Long Covid Support Group Northern Ireland </a:t>
            </a:r>
            <a:r>
              <a:rPr lang="en-US" sz="1050" dirty="0"/>
              <a:t>(Facebook)</a:t>
            </a:r>
          </a:p>
        </p:txBody>
      </p:sp>
      <p:sp>
        <p:nvSpPr>
          <p:cNvPr id="3103" name="Freeform 6">
            <a:extLst>
              <a:ext uri="{FF2B5EF4-FFF2-40B4-BE49-F238E27FC236}">
                <a16:creationId xmlns:a16="http://schemas.microsoft.com/office/drawing/2014/main" id="{CD1AE793-DA3A-5260-59DC-823DCEDB17EF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418961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TextBox 801">
            <a:hlinkClick r:id="rId12"/>
            <a:extLst>
              <a:ext uri="{FF2B5EF4-FFF2-40B4-BE49-F238E27FC236}">
                <a16:creationId xmlns:a16="http://schemas.microsoft.com/office/drawing/2014/main" id="{1A7B2A0D-BA1A-A379-075A-A1A387CAB6E6}"/>
              </a:ext>
            </a:extLst>
          </p:cNvPr>
          <p:cNvSpPr txBox="1"/>
          <p:nvPr/>
        </p:nvSpPr>
        <p:spPr>
          <a:xfrm>
            <a:off x="678194" y="4654512"/>
            <a:ext cx="275869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b="1" dirty="0"/>
              <a:t>Long Covid Kids</a:t>
            </a:r>
          </a:p>
        </p:txBody>
      </p:sp>
      <p:sp>
        <p:nvSpPr>
          <p:cNvPr id="1090" name="Freeform 6">
            <a:extLst>
              <a:ext uri="{FF2B5EF4-FFF2-40B4-BE49-F238E27FC236}">
                <a16:creationId xmlns:a16="http://schemas.microsoft.com/office/drawing/2014/main" id="{42456B66-60BD-B6F4-058E-BBAEE0395ACE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468781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TextBox 801">
            <a:hlinkClick r:id="rId13"/>
            <a:extLst>
              <a:ext uri="{FF2B5EF4-FFF2-40B4-BE49-F238E27FC236}">
                <a16:creationId xmlns:a16="http://schemas.microsoft.com/office/drawing/2014/main" id="{BE8E802D-274C-7407-2268-297524DF00C6}"/>
              </a:ext>
            </a:extLst>
          </p:cNvPr>
          <p:cNvSpPr txBox="1"/>
          <p:nvPr/>
        </p:nvSpPr>
        <p:spPr>
          <a:xfrm>
            <a:off x="678194" y="5152716"/>
            <a:ext cx="275869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b="1" dirty="0"/>
              <a:t>Long Covid Support</a:t>
            </a:r>
          </a:p>
        </p:txBody>
      </p:sp>
      <p:sp>
        <p:nvSpPr>
          <p:cNvPr id="1093" name="Freeform 6">
            <a:extLst>
              <a:ext uri="{FF2B5EF4-FFF2-40B4-BE49-F238E27FC236}">
                <a16:creationId xmlns:a16="http://schemas.microsoft.com/office/drawing/2014/main" id="{EC45E06C-2FEE-B788-A254-4858D31BA0C4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518602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TextBox 801">
            <a:hlinkClick r:id="rId14"/>
            <a:extLst>
              <a:ext uri="{FF2B5EF4-FFF2-40B4-BE49-F238E27FC236}">
                <a16:creationId xmlns:a16="http://schemas.microsoft.com/office/drawing/2014/main" id="{0BA7F9CB-3DDA-57E9-C969-5BDDB94B1976}"/>
              </a:ext>
            </a:extLst>
          </p:cNvPr>
          <p:cNvSpPr txBox="1"/>
          <p:nvPr/>
        </p:nvSpPr>
        <p:spPr>
          <a:xfrm>
            <a:off x="678194" y="5580972"/>
            <a:ext cx="2758698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1050" b="1"/>
              <a:t>NI Chest Heart &amp; Stroke – Post-COVID Recovery Service</a:t>
            </a:r>
            <a:endParaRPr lang="en-US" sz="1050" b="1" dirty="0"/>
          </a:p>
        </p:txBody>
      </p:sp>
      <p:sp>
        <p:nvSpPr>
          <p:cNvPr id="1095" name="Freeform 6">
            <a:extLst>
              <a:ext uri="{FF2B5EF4-FFF2-40B4-BE49-F238E27FC236}">
                <a16:creationId xmlns:a16="http://schemas.microsoft.com/office/drawing/2014/main" id="{25B67B20-5FD6-6C99-C2BC-A31474EFC92A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569506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4FC25C57-EA66-0CF5-4DAB-5668BC826E85}"/>
              </a:ext>
            </a:extLst>
          </p:cNvPr>
          <p:cNvGrpSpPr/>
          <p:nvPr/>
        </p:nvGrpSpPr>
        <p:grpSpPr>
          <a:xfrm>
            <a:off x="9897878" y="349800"/>
            <a:ext cx="1997719" cy="276999"/>
            <a:chOff x="4531995" y="336234"/>
            <a:chExt cx="1997719" cy="276999"/>
          </a:xfrm>
        </p:grpSpPr>
        <p:sp>
          <p:nvSpPr>
            <p:cNvPr id="1097" name="Rectangle: Rounded Corners 1096">
              <a:extLst>
                <a:ext uri="{FF2B5EF4-FFF2-40B4-BE49-F238E27FC236}">
                  <a16:creationId xmlns:a16="http://schemas.microsoft.com/office/drawing/2014/main" id="{7E0485F1-F893-D511-0CF1-A59432A94D1A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6052E1F3-A0CC-F521-FD81-E22330055A2A}"/>
                </a:ext>
              </a:extLst>
            </p:cNvPr>
            <p:cNvSpPr txBox="1"/>
            <p:nvPr/>
          </p:nvSpPr>
          <p:spPr>
            <a:xfrm>
              <a:off x="4754191" y="336234"/>
              <a:ext cx="17755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Chronic pain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0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421E-3C30-8182-85B3-114B8C65C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99">
            <a:extLst>
              <a:ext uri="{FF2B5EF4-FFF2-40B4-BE49-F238E27FC236}">
                <a16:creationId xmlns:a16="http://schemas.microsoft.com/office/drawing/2014/main" id="{6BC2C95A-7DCE-DF90-0A00-A1690EB73491}"/>
              </a:ext>
            </a:extLst>
          </p:cNvPr>
          <p:cNvSpPr/>
          <p:nvPr/>
        </p:nvSpPr>
        <p:spPr>
          <a:xfrm>
            <a:off x="5841854" y="220980"/>
            <a:ext cx="6350146" cy="530496"/>
          </a:xfrm>
          <a:custGeom>
            <a:avLst/>
            <a:gdLst>
              <a:gd name="connsiteX0" fmla="*/ 88418 w 6350146"/>
              <a:gd name="connsiteY0" fmla="*/ 0 h 530496"/>
              <a:gd name="connsiteX1" fmla="*/ 550332 w 6350146"/>
              <a:gd name="connsiteY1" fmla="*/ 0 h 530496"/>
              <a:gd name="connsiteX2" fmla="*/ 5888232 w 6350146"/>
              <a:gd name="connsiteY2" fmla="*/ 0 h 530496"/>
              <a:gd name="connsiteX3" fmla="*/ 6350146 w 6350146"/>
              <a:gd name="connsiteY3" fmla="*/ 0 h 530496"/>
              <a:gd name="connsiteX4" fmla="*/ 6350146 w 6350146"/>
              <a:gd name="connsiteY4" fmla="*/ 530496 h 530496"/>
              <a:gd name="connsiteX5" fmla="*/ 5888232 w 6350146"/>
              <a:gd name="connsiteY5" fmla="*/ 530496 h 530496"/>
              <a:gd name="connsiteX6" fmla="*/ 550332 w 6350146"/>
              <a:gd name="connsiteY6" fmla="*/ 530496 h 530496"/>
              <a:gd name="connsiteX7" fmla="*/ 88418 w 6350146"/>
              <a:gd name="connsiteY7" fmla="*/ 530496 h 530496"/>
              <a:gd name="connsiteX8" fmla="*/ 0 w 6350146"/>
              <a:gd name="connsiteY8" fmla="*/ 442078 h 530496"/>
              <a:gd name="connsiteX9" fmla="*/ 0 w 6350146"/>
              <a:gd name="connsiteY9" fmla="*/ 88418 h 530496"/>
              <a:gd name="connsiteX10" fmla="*/ 88418 w 6350146"/>
              <a:gd name="connsiteY10" fmla="*/ 0 h 53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146" h="530496">
                <a:moveTo>
                  <a:pt x="88418" y="0"/>
                </a:moveTo>
                <a:lnTo>
                  <a:pt x="550332" y="0"/>
                </a:lnTo>
                <a:lnTo>
                  <a:pt x="5888232" y="0"/>
                </a:lnTo>
                <a:lnTo>
                  <a:pt x="6350146" y="0"/>
                </a:lnTo>
                <a:lnTo>
                  <a:pt x="6350146" y="530496"/>
                </a:lnTo>
                <a:lnTo>
                  <a:pt x="5888232" y="530496"/>
                </a:lnTo>
                <a:lnTo>
                  <a:pt x="550332" y="530496"/>
                </a:lnTo>
                <a:lnTo>
                  <a:pt x="88418" y="530496"/>
                </a:lnTo>
                <a:cubicBezTo>
                  <a:pt x="39586" y="530496"/>
                  <a:pt x="0" y="490910"/>
                  <a:pt x="0" y="442078"/>
                </a:cubicBezTo>
                <a:lnTo>
                  <a:pt x="0" y="88418"/>
                </a:lnTo>
                <a:cubicBezTo>
                  <a:pt x="0" y="39586"/>
                  <a:pt x="39586" y="0"/>
                  <a:pt x="884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1067">
            <a:extLst>
              <a:ext uri="{FF2B5EF4-FFF2-40B4-BE49-F238E27FC236}">
                <a16:creationId xmlns:a16="http://schemas.microsoft.com/office/drawing/2014/main" id="{30284BBB-D18A-1523-C551-41B397B96137}"/>
              </a:ext>
            </a:extLst>
          </p:cNvPr>
          <p:cNvGrpSpPr/>
          <p:nvPr/>
        </p:nvGrpSpPr>
        <p:grpSpPr>
          <a:xfrm>
            <a:off x="6025215" y="349800"/>
            <a:ext cx="1106677" cy="276999"/>
            <a:chOff x="904875" y="336234"/>
            <a:chExt cx="1106677" cy="2769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0DDF69-0A01-24DC-3F21-1FB1E3AF3D54}"/>
                </a:ext>
              </a:extLst>
            </p:cNvPr>
            <p:cNvSpPr/>
            <p:nvPr/>
          </p:nvSpPr>
          <p:spPr>
            <a:xfrm>
              <a:off x="904875" y="398533"/>
              <a:ext cx="152400" cy="1524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8CC97-5C08-210A-023B-F279A867C9F8}"/>
                </a:ext>
              </a:extLst>
            </p:cNvPr>
            <p:cNvSpPr txBox="1"/>
            <p:nvPr/>
          </p:nvSpPr>
          <p:spPr>
            <a:xfrm>
              <a:off x="1127072" y="336234"/>
              <a:ext cx="8844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ME/CFS</a:t>
              </a:r>
              <a:endParaRPr lang="en-US" sz="1200" kern="1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068">
            <a:extLst>
              <a:ext uri="{FF2B5EF4-FFF2-40B4-BE49-F238E27FC236}">
                <a16:creationId xmlns:a16="http://schemas.microsoft.com/office/drawing/2014/main" id="{3A671261-9BAE-562D-CBD7-81E24B424162}"/>
              </a:ext>
            </a:extLst>
          </p:cNvPr>
          <p:cNvGrpSpPr/>
          <p:nvPr/>
        </p:nvGrpSpPr>
        <p:grpSpPr>
          <a:xfrm>
            <a:off x="7919432" y="345658"/>
            <a:ext cx="1292015" cy="276999"/>
            <a:chOff x="2604135" y="332092"/>
            <a:chExt cx="1292015" cy="2769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83A91B-2650-3097-E18F-40E1D799EA6A}"/>
                </a:ext>
              </a:extLst>
            </p:cNvPr>
            <p:cNvSpPr/>
            <p:nvPr/>
          </p:nvSpPr>
          <p:spPr>
            <a:xfrm>
              <a:off x="2604135" y="398533"/>
              <a:ext cx="152400" cy="152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F5737-ECCF-DE1E-8F6A-C78F8AD557D2}"/>
                </a:ext>
              </a:extLst>
            </p:cNvPr>
            <p:cNvSpPr txBox="1"/>
            <p:nvPr/>
          </p:nvSpPr>
          <p:spPr>
            <a:xfrm>
              <a:off x="2795364" y="332092"/>
              <a:ext cx="1100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Fibromyalgia</a:t>
              </a:r>
            </a:p>
          </p:txBody>
        </p:sp>
      </p:grpSp>
      <p:grpSp>
        <p:nvGrpSpPr>
          <p:cNvPr id="12" name="Group 1069">
            <a:extLst>
              <a:ext uri="{FF2B5EF4-FFF2-40B4-BE49-F238E27FC236}">
                <a16:creationId xmlns:a16="http://schemas.microsoft.com/office/drawing/2014/main" id="{5C1729DD-9C95-0239-78AC-DAF36A1B8A73}"/>
              </a:ext>
            </a:extLst>
          </p:cNvPr>
          <p:cNvGrpSpPr/>
          <p:nvPr/>
        </p:nvGrpSpPr>
        <p:grpSpPr>
          <a:xfrm>
            <a:off x="9998987" y="349800"/>
            <a:ext cx="1192107" cy="276999"/>
            <a:chOff x="4531995" y="336234"/>
            <a:chExt cx="1192107" cy="2769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7B7B08E-0D33-B064-1EFA-4EA3C5802599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1686D-0DFE-C869-1453-BE4E69B72F10}"/>
                </a:ext>
              </a:extLst>
            </p:cNvPr>
            <p:cNvSpPr txBox="1"/>
            <p:nvPr/>
          </p:nvSpPr>
          <p:spPr>
            <a:xfrm>
              <a:off x="4754192" y="336234"/>
              <a:ext cx="969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Long Covid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71A5F7B-B597-1ADE-5980-0BD493337408}"/>
              </a:ext>
            </a:extLst>
          </p:cNvPr>
          <p:cNvSpPr/>
          <p:nvPr/>
        </p:nvSpPr>
        <p:spPr>
          <a:xfrm>
            <a:off x="174171" y="188685"/>
            <a:ext cx="130629" cy="595086"/>
          </a:xfrm>
          <a:prstGeom prst="rect">
            <a:avLst/>
          </a:prstGeom>
          <a:solidFill>
            <a:srgbClr val="01538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3A3A515-980B-7F8D-E621-BADFC5707683}"/>
              </a:ext>
            </a:extLst>
          </p:cNvPr>
          <p:cNvSpPr txBox="1"/>
          <p:nvPr/>
        </p:nvSpPr>
        <p:spPr>
          <a:xfrm>
            <a:off x="449018" y="255396"/>
            <a:ext cx="520502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+mj-lt"/>
              </a:rPr>
              <a:t>England– Support Groups</a:t>
            </a:r>
          </a:p>
        </p:txBody>
      </p:sp>
      <p:grpSp>
        <p:nvGrpSpPr>
          <p:cNvPr id="4168" name="Group 4167">
            <a:extLst>
              <a:ext uri="{FF2B5EF4-FFF2-40B4-BE49-F238E27FC236}">
                <a16:creationId xmlns:a16="http://schemas.microsoft.com/office/drawing/2014/main" id="{C410B810-42DD-6ADA-AD3A-510AC6FFA535}"/>
              </a:ext>
            </a:extLst>
          </p:cNvPr>
          <p:cNvGrpSpPr/>
          <p:nvPr/>
        </p:nvGrpSpPr>
        <p:grpSpPr>
          <a:xfrm>
            <a:off x="3448051" y="960753"/>
            <a:ext cx="4991100" cy="5467674"/>
            <a:chOff x="3448051" y="960753"/>
            <a:chExt cx="4991100" cy="5467674"/>
          </a:xfrm>
        </p:grpSpPr>
        <p:grpSp>
          <p:nvGrpSpPr>
            <p:cNvPr id="4158" name="Group 4157">
              <a:extLst>
                <a:ext uri="{FF2B5EF4-FFF2-40B4-BE49-F238E27FC236}">
                  <a16:creationId xmlns:a16="http://schemas.microsoft.com/office/drawing/2014/main" id="{C3736FB8-BB21-CA66-CB26-3BE1F49E9164}"/>
                </a:ext>
              </a:extLst>
            </p:cNvPr>
            <p:cNvGrpSpPr/>
            <p:nvPr/>
          </p:nvGrpSpPr>
          <p:grpSpPr>
            <a:xfrm>
              <a:off x="6174597" y="960753"/>
              <a:ext cx="1268239" cy="4651662"/>
              <a:chOff x="6174597" y="960753"/>
              <a:chExt cx="1268239" cy="4651662"/>
            </a:xfrm>
          </p:grpSpPr>
          <p:sp>
            <p:nvSpPr>
              <p:cNvPr id="4130" name="Freeform: Shape 4129">
                <a:extLst>
                  <a:ext uri="{FF2B5EF4-FFF2-40B4-BE49-F238E27FC236}">
                    <a16:creationId xmlns:a16="http://schemas.microsoft.com/office/drawing/2014/main" id="{E013BEFF-6B27-82E5-3993-B425442DA363}"/>
                  </a:ext>
                </a:extLst>
              </p:cNvPr>
              <p:cNvSpPr/>
              <p:nvPr/>
            </p:nvSpPr>
            <p:spPr>
              <a:xfrm>
                <a:off x="6920980" y="5199706"/>
                <a:ext cx="521856" cy="412709"/>
              </a:xfrm>
              <a:custGeom>
                <a:avLst/>
                <a:gdLst>
                  <a:gd name="connsiteX0" fmla="*/ 360106 w 360105"/>
                  <a:gd name="connsiteY0" fmla="*/ 107942 h 284789"/>
                  <a:gd name="connsiteX1" fmla="*/ 360106 w 360105"/>
                  <a:gd name="connsiteY1" fmla="*/ 128882 h 284789"/>
                  <a:gd name="connsiteX2" fmla="*/ 345659 w 360105"/>
                  <a:gd name="connsiteY2" fmla="*/ 128638 h 284789"/>
                  <a:gd name="connsiteX3" fmla="*/ 333242 w 360105"/>
                  <a:gd name="connsiteY3" fmla="*/ 142354 h 284789"/>
                  <a:gd name="connsiteX4" fmla="*/ 333567 w 360105"/>
                  <a:gd name="connsiteY4" fmla="*/ 127583 h 284789"/>
                  <a:gd name="connsiteX5" fmla="*/ 313033 w 360105"/>
                  <a:gd name="connsiteY5" fmla="*/ 153635 h 284789"/>
                  <a:gd name="connsiteX6" fmla="*/ 308488 w 360105"/>
                  <a:gd name="connsiteY6" fmla="*/ 136348 h 284789"/>
                  <a:gd name="connsiteX7" fmla="*/ 262877 w 360105"/>
                  <a:gd name="connsiteY7" fmla="*/ 125798 h 284789"/>
                  <a:gd name="connsiteX8" fmla="*/ 259387 w 360105"/>
                  <a:gd name="connsiteY8" fmla="*/ 134887 h 284789"/>
                  <a:gd name="connsiteX9" fmla="*/ 241450 w 360105"/>
                  <a:gd name="connsiteY9" fmla="*/ 138296 h 284789"/>
                  <a:gd name="connsiteX10" fmla="*/ 245590 w 360105"/>
                  <a:gd name="connsiteY10" fmla="*/ 142841 h 284789"/>
                  <a:gd name="connsiteX11" fmla="*/ 265555 w 360105"/>
                  <a:gd name="connsiteY11" fmla="*/ 141218 h 284789"/>
                  <a:gd name="connsiteX12" fmla="*/ 268314 w 360105"/>
                  <a:gd name="connsiteY12" fmla="*/ 134238 h 284789"/>
                  <a:gd name="connsiteX13" fmla="*/ 296477 w 360105"/>
                  <a:gd name="connsiteY13" fmla="*/ 143896 h 284789"/>
                  <a:gd name="connsiteX14" fmla="*/ 303456 w 360105"/>
                  <a:gd name="connsiteY14" fmla="*/ 155340 h 284789"/>
                  <a:gd name="connsiteX15" fmla="*/ 295584 w 360105"/>
                  <a:gd name="connsiteY15" fmla="*/ 161102 h 284789"/>
                  <a:gd name="connsiteX16" fmla="*/ 307271 w 360105"/>
                  <a:gd name="connsiteY16" fmla="*/ 174412 h 284789"/>
                  <a:gd name="connsiteX17" fmla="*/ 305648 w 360105"/>
                  <a:gd name="connsiteY17" fmla="*/ 183746 h 284789"/>
                  <a:gd name="connsiteX18" fmla="*/ 292256 w 360105"/>
                  <a:gd name="connsiteY18" fmla="*/ 183178 h 284789"/>
                  <a:gd name="connsiteX19" fmla="*/ 292256 w 360105"/>
                  <a:gd name="connsiteY19" fmla="*/ 190482 h 284789"/>
                  <a:gd name="connsiteX20" fmla="*/ 286250 w 360105"/>
                  <a:gd name="connsiteY20" fmla="*/ 189427 h 284789"/>
                  <a:gd name="connsiteX21" fmla="*/ 279109 w 360105"/>
                  <a:gd name="connsiteY21" fmla="*/ 196569 h 284789"/>
                  <a:gd name="connsiteX22" fmla="*/ 279514 w 360105"/>
                  <a:gd name="connsiteY22" fmla="*/ 224406 h 284789"/>
                  <a:gd name="connsiteX23" fmla="*/ 271480 w 360105"/>
                  <a:gd name="connsiteY23" fmla="*/ 215804 h 284789"/>
                  <a:gd name="connsiteX24" fmla="*/ 272291 w 360105"/>
                  <a:gd name="connsiteY24" fmla="*/ 245346 h 284789"/>
                  <a:gd name="connsiteX25" fmla="*/ 264094 w 360105"/>
                  <a:gd name="connsiteY25" fmla="*/ 250703 h 284789"/>
                  <a:gd name="connsiteX26" fmla="*/ 257682 w 360105"/>
                  <a:gd name="connsiteY26" fmla="*/ 250703 h 284789"/>
                  <a:gd name="connsiteX27" fmla="*/ 245103 w 360105"/>
                  <a:gd name="connsiteY27" fmla="*/ 284789 h 284789"/>
                  <a:gd name="connsiteX28" fmla="*/ 224488 w 360105"/>
                  <a:gd name="connsiteY28" fmla="*/ 284789 h 284789"/>
                  <a:gd name="connsiteX29" fmla="*/ 204441 w 360105"/>
                  <a:gd name="connsiteY29" fmla="*/ 258737 h 284789"/>
                  <a:gd name="connsiteX30" fmla="*/ 204441 w 360105"/>
                  <a:gd name="connsiteY30" fmla="*/ 250783 h 284789"/>
                  <a:gd name="connsiteX31" fmla="*/ 191699 w 360105"/>
                  <a:gd name="connsiteY31" fmla="*/ 243317 h 284789"/>
                  <a:gd name="connsiteX32" fmla="*/ 184801 w 360105"/>
                  <a:gd name="connsiteY32" fmla="*/ 257520 h 284789"/>
                  <a:gd name="connsiteX33" fmla="*/ 170436 w 360105"/>
                  <a:gd name="connsiteY33" fmla="*/ 257033 h 284789"/>
                  <a:gd name="connsiteX34" fmla="*/ 164349 w 360105"/>
                  <a:gd name="connsiteY34" fmla="*/ 270506 h 284789"/>
                  <a:gd name="connsiteX35" fmla="*/ 149172 w 360105"/>
                  <a:gd name="connsiteY35" fmla="*/ 277891 h 284789"/>
                  <a:gd name="connsiteX36" fmla="*/ 136430 w 360105"/>
                  <a:gd name="connsiteY36" fmla="*/ 270586 h 284789"/>
                  <a:gd name="connsiteX37" fmla="*/ 136430 w 360105"/>
                  <a:gd name="connsiteY37" fmla="*/ 249079 h 284789"/>
                  <a:gd name="connsiteX38" fmla="*/ 130099 w 360105"/>
                  <a:gd name="connsiteY38" fmla="*/ 245265 h 284789"/>
                  <a:gd name="connsiteX39" fmla="*/ 130667 w 360105"/>
                  <a:gd name="connsiteY39" fmla="*/ 235445 h 284789"/>
                  <a:gd name="connsiteX40" fmla="*/ 121415 w 360105"/>
                  <a:gd name="connsiteY40" fmla="*/ 236337 h 284789"/>
                  <a:gd name="connsiteX41" fmla="*/ 108998 w 360105"/>
                  <a:gd name="connsiteY41" fmla="*/ 243966 h 284789"/>
                  <a:gd name="connsiteX42" fmla="*/ 110946 w 360105"/>
                  <a:gd name="connsiteY42" fmla="*/ 231955 h 284789"/>
                  <a:gd name="connsiteX43" fmla="*/ 116870 w 360105"/>
                  <a:gd name="connsiteY43" fmla="*/ 223676 h 284789"/>
                  <a:gd name="connsiteX44" fmla="*/ 110377 w 360105"/>
                  <a:gd name="connsiteY44" fmla="*/ 216453 h 284789"/>
                  <a:gd name="connsiteX45" fmla="*/ 102018 w 360105"/>
                  <a:gd name="connsiteY45" fmla="*/ 217508 h 284789"/>
                  <a:gd name="connsiteX46" fmla="*/ 102018 w 360105"/>
                  <a:gd name="connsiteY46" fmla="*/ 209311 h 284789"/>
                  <a:gd name="connsiteX47" fmla="*/ 88789 w 360105"/>
                  <a:gd name="connsiteY47" fmla="*/ 210123 h 284789"/>
                  <a:gd name="connsiteX48" fmla="*/ 89519 w 360105"/>
                  <a:gd name="connsiteY48" fmla="*/ 218157 h 284789"/>
                  <a:gd name="connsiteX49" fmla="*/ 79536 w 360105"/>
                  <a:gd name="connsiteY49" fmla="*/ 226030 h 284789"/>
                  <a:gd name="connsiteX50" fmla="*/ 77995 w 360105"/>
                  <a:gd name="connsiteY50" fmla="*/ 234958 h 284789"/>
                  <a:gd name="connsiteX51" fmla="*/ 69392 w 360105"/>
                  <a:gd name="connsiteY51" fmla="*/ 243155 h 284789"/>
                  <a:gd name="connsiteX52" fmla="*/ 61600 w 360105"/>
                  <a:gd name="connsiteY52" fmla="*/ 236580 h 284789"/>
                  <a:gd name="connsiteX53" fmla="*/ 65577 w 360105"/>
                  <a:gd name="connsiteY53" fmla="*/ 230006 h 284789"/>
                  <a:gd name="connsiteX54" fmla="*/ 66551 w 360105"/>
                  <a:gd name="connsiteY54" fmla="*/ 224975 h 284789"/>
                  <a:gd name="connsiteX55" fmla="*/ 75966 w 360105"/>
                  <a:gd name="connsiteY55" fmla="*/ 217184 h 284789"/>
                  <a:gd name="connsiteX56" fmla="*/ 76371 w 360105"/>
                  <a:gd name="connsiteY56" fmla="*/ 208743 h 284789"/>
                  <a:gd name="connsiteX57" fmla="*/ 83432 w 360105"/>
                  <a:gd name="connsiteY57" fmla="*/ 202737 h 284789"/>
                  <a:gd name="connsiteX58" fmla="*/ 76128 w 360105"/>
                  <a:gd name="connsiteY58" fmla="*/ 196001 h 284789"/>
                  <a:gd name="connsiteX59" fmla="*/ 67606 w 360105"/>
                  <a:gd name="connsiteY59" fmla="*/ 196731 h 284789"/>
                  <a:gd name="connsiteX60" fmla="*/ 68418 w 360105"/>
                  <a:gd name="connsiteY60" fmla="*/ 189183 h 284789"/>
                  <a:gd name="connsiteX61" fmla="*/ 62412 w 360105"/>
                  <a:gd name="connsiteY61" fmla="*/ 182609 h 284789"/>
                  <a:gd name="connsiteX62" fmla="*/ 47397 w 360105"/>
                  <a:gd name="connsiteY62" fmla="*/ 183178 h 284789"/>
                  <a:gd name="connsiteX63" fmla="*/ 48452 w 360105"/>
                  <a:gd name="connsiteY63" fmla="*/ 168082 h 284789"/>
                  <a:gd name="connsiteX64" fmla="*/ 40823 w 360105"/>
                  <a:gd name="connsiteY64" fmla="*/ 168975 h 284789"/>
                  <a:gd name="connsiteX65" fmla="*/ 35467 w 360105"/>
                  <a:gd name="connsiteY65" fmla="*/ 161589 h 284789"/>
                  <a:gd name="connsiteX66" fmla="*/ 27189 w 360105"/>
                  <a:gd name="connsiteY66" fmla="*/ 162644 h 284789"/>
                  <a:gd name="connsiteX67" fmla="*/ 20858 w 360105"/>
                  <a:gd name="connsiteY67" fmla="*/ 155908 h 284789"/>
                  <a:gd name="connsiteX68" fmla="*/ 21670 w 360105"/>
                  <a:gd name="connsiteY68" fmla="*/ 142030 h 284789"/>
                  <a:gd name="connsiteX69" fmla="*/ 13229 w 360105"/>
                  <a:gd name="connsiteY69" fmla="*/ 142030 h 284789"/>
                  <a:gd name="connsiteX70" fmla="*/ 0 w 360105"/>
                  <a:gd name="connsiteY70" fmla="*/ 135456 h 284789"/>
                  <a:gd name="connsiteX71" fmla="*/ 7142 w 360105"/>
                  <a:gd name="connsiteY71" fmla="*/ 115734 h 284789"/>
                  <a:gd name="connsiteX72" fmla="*/ 15745 w 360105"/>
                  <a:gd name="connsiteY72" fmla="*/ 107942 h 284789"/>
                  <a:gd name="connsiteX73" fmla="*/ 15258 w 360105"/>
                  <a:gd name="connsiteY73" fmla="*/ 81241 h 284789"/>
                  <a:gd name="connsiteX74" fmla="*/ 22562 w 360105"/>
                  <a:gd name="connsiteY74" fmla="*/ 81241 h 284789"/>
                  <a:gd name="connsiteX75" fmla="*/ 22806 w 360105"/>
                  <a:gd name="connsiteY75" fmla="*/ 60464 h 284789"/>
                  <a:gd name="connsiteX76" fmla="*/ 13391 w 360105"/>
                  <a:gd name="connsiteY76" fmla="*/ 41878 h 284789"/>
                  <a:gd name="connsiteX77" fmla="*/ 21183 w 360105"/>
                  <a:gd name="connsiteY77" fmla="*/ 30516 h 284789"/>
                  <a:gd name="connsiteX78" fmla="*/ 21751 w 360105"/>
                  <a:gd name="connsiteY78" fmla="*/ 19559 h 284789"/>
                  <a:gd name="connsiteX79" fmla="*/ 34087 w 360105"/>
                  <a:gd name="connsiteY79" fmla="*/ 33600 h 284789"/>
                  <a:gd name="connsiteX80" fmla="*/ 56406 w 360105"/>
                  <a:gd name="connsiteY80" fmla="*/ 33600 h 284789"/>
                  <a:gd name="connsiteX81" fmla="*/ 55432 w 360105"/>
                  <a:gd name="connsiteY81" fmla="*/ 41878 h 284789"/>
                  <a:gd name="connsiteX82" fmla="*/ 68905 w 360105"/>
                  <a:gd name="connsiteY82" fmla="*/ 41554 h 284789"/>
                  <a:gd name="connsiteX83" fmla="*/ 75560 w 360105"/>
                  <a:gd name="connsiteY83" fmla="*/ 33438 h 284789"/>
                  <a:gd name="connsiteX84" fmla="*/ 82945 w 360105"/>
                  <a:gd name="connsiteY84" fmla="*/ 34412 h 284789"/>
                  <a:gd name="connsiteX85" fmla="*/ 89032 w 360105"/>
                  <a:gd name="connsiteY85" fmla="*/ 26539 h 284789"/>
                  <a:gd name="connsiteX86" fmla="*/ 123931 w 360105"/>
                  <a:gd name="connsiteY86" fmla="*/ 27757 h 284789"/>
                  <a:gd name="connsiteX87" fmla="*/ 123931 w 360105"/>
                  <a:gd name="connsiteY87" fmla="*/ 19722 h 284789"/>
                  <a:gd name="connsiteX88" fmla="*/ 138053 w 360105"/>
                  <a:gd name="connsiteY88" fmla="*/ 19722 h 284789"/>
                  <a:gd name="connsiteX89" fmla="*/ 148685 w 360105"/>
                  <a:gd name="connsiteY89" fmla="*/ 13878 h 284789"/>
                  <a:gd name="connsiteX90" fmla="*/ 156638 w 360105"/>
                  <a:gd name="connsiteY90" fmla="*/ 13878 h 284789"/>
                  <a:gd name="connsiteX91" fmla="*/ 163618 w 360105"/>
                  <a:gd name="connsiteY91" fmla="*/ 7467 h 284789"/>
                  <a:gd name="connsiteX92" fmla="*/ 163618 w 360105"/>
                  <a:gd name="connsiteY92" fmla="*/ 0 h 284789"/>
                  <a:gd name="connsiteX93" fmla="*/ 192917 w 360105"/>
                  <a:gd name="connsiteY93" fmla="*/ 0 h 284789"/>
                  <a:gd name="connsiteX94" fmla="*/ 204847 w 360105"/>
                  <a:gd name="connsiteY94" fmla="*/ 8603 h 284789"/>
                  <a:gd name="connsiteX95" fmla="*/ 218644 w 360105"/>
                  <a:gd name="connsiteY95" fmla="*/ 7223 h 284789"/>
                  <a:gd name="connsiteX96" fmla="*/ 225137 w 360105"/>
                  <a:gd name="connsiteY96" fmla="*/ 14284 h 284789"/>
                  <a:gd name="connsiteX97" fmla="*/ 231062 w 360105"/>
                  <a:gd name="connsiteY97" fmla="*/ 13959 h 284789"/>
                  <a:gd name="connsiteX98" fmla="*/ 231062 w 360105"/>
                  <a:gd name="connsiteY98" fmla="*/ 27838 h 284789"/>
                  <a:gd name="connsiteX99" fmla="*/ 224163 w 360105"/>
                  <a:gd name="connsiteY99" fmla="*/ 34736 h 284789"/>
                  <a:gd name="connsiteX100" fmla="*/ 244453 w 360105"/>
                  <a:gd name="connsiteY100" fmla="*/ 47154 h 284789"/>
                  <a:gd name="connsiteX101" fmla="*/ 236743 w 360105"/>
                  <a:gd name="connsiteY101" fmla="*/ 54945 h 284789"/>
                  <a:gd name="connsiteX102" fmla="*/ 243966 w 360105"/>
                  <a:gd name="connsiteY102" fmla="*/ 62168 h 284789"/>
                  <a:gd name="connsiteX103" fmla="*/ 253137 w 360105"/>
                  <a:gd name="connsiteY103" fmla="*/ 60870 h 284789"/>
                  <a:gd name="connsiteX104" fmla="*/ 258819 w 360105"/>
                  <a:gd name="connsiteY104" fmla="*/ 69635 h 284789"/>
                  <a:gd name="connsiteX105" fmla="*/ 271723 w 360105"/>
                  <a:gd name="connsiteY105" fmla="*/ 68742 h 284789"/>
                  <a:gd name="connsiteX106" fmla="*/ 284790 w 360105"/>
                  <a:gd name="connsiteY106" fmla="*/ 60545 h 284789"/>
                  <a:gd name="connsiteX107" fmla="*/ 326668 w 360105"/>
                  <a:gd name="connsiteY107" fmla="*/ 61357 h 284789"/>
                  <a:gd name="connsiteX108" fmla="*/ 344361 w 360105"/>
                  <a:gd name="connsiteY108" fmla="*/ 91873 h 284789"/>
                  <a:gd name="connsiteX109" fmla="*/ 359944 w 360105"/>
                  <a:gd name="connsiteY109" fmla="*/ 108186 h 284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360105" h="284789">
                    <a:moveTo>
                      <a:pt x="360106" y="107942"/>
                    </a:moveTo>
                    <a:lnTo>
                      <a:pt x="360106" y="128882"/>
                    </a:lnTo>
                    <a:lnTo>
                      <a:pt x="345659" y="128638"/>
                    </a:lnTo>
                    <a:cubicBezTo>
                      <a:pt x="345659" y="128638"/>
                      <a:pt x="333729" y="142354"/>
                      <a:pt x="333242" y="142354"/>
                    </a:cubicBezTo>
                    <a:cubicBezTo>
                      <a:pt x="333242" y="141948"/>
                      <a:pt x="333567" y="127583"/>
                      <a:pt x="333567" y="127583"/>
                    </a:cubicBezTo>
                    <a:lnTo>
                      <a:pt x="313033" y="153635"/>
                    </a:lnTo>
                    <a:lnTo>
                      <a:pt x="308488" y="136348"/>
                    </a:lnTo>
                    <a:lnTo>
                      <a:pt x="262877" y="125798"/>
                    </a:lnTo>
                    <a:cubicBezTo>
                      <a:pt x="262877" y="125798"/>
                      <a:pt x="260523" y="134887"/>
                      <a:pt x="259387" y="134887"/>
                    </a:cubicBezTo>
                    <a:cubicBezTo>
                      <a:pt x="258250" y="134887"/>
                      <a:pt x="241450" y="138296"/>
                      <a:pt x="241450" y="138296"/>
                    </a:cubicBezTo>
                    <a:lnTo>
                      <a:pt x="245590" y="142841"/>
                    </a:lnTo>
                    <a:lnTo>
                      <a:pt x="265555" y="141218"/>
                    </a:lnTo>
                    <a:lnTo>
                      <a:pt x="268314" y="134238"/>
                    </a:lnTo>
                    <a:lnTo>
                      <a:pt x="296477" y="143896"/>
                    </a:lnTo>
                    <a:lnTo>
                      <a:pt x="303456" y="155340"/>
                    </a:lnTo>
                    <a:lnTo>
                      <a:pt x="295584" y="161102"/>
                    </a:lnTo>
                    <a:lnTo>
                      <a:pt x="307271" y="174412"/>
                    </a:lnTo>
                    <a:lnTo>
                      <a:pt x="305648" y="183746"/>
                    </a:lnTo>
                    <a:lnTo>
                      <a:pt x="292256" y="183178"/>
                    </a:lnTo>
                    <a:lnTo>
                      <a:pt x="292256" y="190482"/>
                    </a:lnTo>
                    <a:lnTo>
                      <a:pt x="286250" y="189427"/>
                    </a:lnTo>
                    <a:lnTo>
                      <a:pt x="279109" y="196569"/>
                    </a:lnTo>
                    <a:lnTo>
                      <a:pt x="279514" y="224406"/>
                    </a:lnTo>
                    <a:lnTo>
                      <a:pt x="271480" y="215804"/>
                    </a:lnTo>
                    <a:lnTo>
                      <a:pt x="272291" y="245346"/>
                    </a:lnTo>
                    <a:lnTo>
                      <a:pt x="264094" y="250703"/>
                    </a:lnTo>
                    <a:lnTo>
                      <a:pt x="257682" y="250703"/>
                    </a:lnTo>
                    <a:lnTo>
                      <a:pt x="245103" y="284789"/>
                    </a:lnTo>
                    <a:lnTo>
                      <a:pt x="224488" y="284789"/>
                    </a:lnTo>
                    <a:cubicBezTo>
                      <a:pt x="224488" y="284789"/>
                      <a:pt x="204441" y="259062"/>
                      <a:pt x="204441" y="258737"/>
                    </a:cubicBezTo>
                    <a:lnTo>
                      <a:pt x="204441" y="250783"/>
                    </a:lnTo>
                    <a:lnTo>
                      <a:pt x="191699" y="243317"/>
                    </a:lnTo>
                    <a:lnTo>
                      <a:pt x="184801" y="257520"/>
                    </a:lnTo>
                    <a:lnTo>
                      <a:pt x="170436" y="257033"/>
                    </a:lnTo>
                    <a:lnTo>
                      <a:pt x="164349" y="270506"/>
                    </a:lnTo>
                    <a:lnTo>
                      <a:pt x="149172" y="277891"/>
                    </a:lnTo>
                    <a:lnTo>
                      <a:pt x="136430" y="270586"/>
                    </a:lnTo>
                    <a:lnTo>
                      <a:pt x="136430" y="249079"/>
                    </a:lnTo>
                    <a:lnTo>
                      <a:pt x="130099" y="245265"/>
                    </a:lnTo>
                    <a:lnTo>
                      <a:pt x="130667" y="235445"/>
                    </a:lnTo>
                    <a:lnTo>
                      <a:pt x="121415" y="236337"/>
                    </a:lnTo>
                    <a:lnTo>
                      <a:pt x="108998" y="243966"/>
                    </a:lnTo>
                    <a:lnTo>
                      <a:pt x="110946" y="231955"/>
                    </a:lnTo>
                    <a:lnTo>
                      <a:pt x="116870" y="223676"/>
                    </a:lnTo>
                    <a:lnTo>
                      <a:pt x="110377" y="216453"/>
                    </a:lnTo>
                    <a:lnTo>
                      <a:pt x="102018" y="217508"/>
                    </a:lnTo>
                    <a:lnTo>
                      <a:pt x="102018" y="209311"/>
                    </a:lnTo>
                    <a:lnTo>
                      <a:pt x="88789" y="210123"/>
                    </a:lnTo>
                    <a:lnTo>
                      <a:pt x="89519" y="218157"/>
                    </a:lnTo>
                    <a:lnTo>
                      <a:pt x="79536" y="226030"/>
                    </a:lnTo>
                    <a:lnTo>
                      <a:pt x="77995" y="234958"/>
                    </a:lnTo>
                    <a:lnTo>
                      <a:pt x="69392" y="243155"/>
                    </a:lnTo>
                    <a:lnTo>
                      <a:pt x="61600" y="236580"/>
                    </a:lnTo>
                    <a:lnTo>
                      <a:pt x="65577" y="230006"/>
                    </a:lnTo>
                    <a:lnTo>
                      <a:pt x="66551" y="224975"/>
                    </a:lnTo>
                    <a:lnTo>
                      <a:pt x="75966" y="217184"/>
                    </a:lnTo>
                    <a:lnTo>
                      <a:pt x="76371" y="208743"/>
                    </a:lnTo>
                    <a:lnTo>
                      <a:pt x="83432" y="202737"/>
                    </a:lnTo>
                    <a:lnTo>
                      <a:pt x="76128" y="196001"/>
                    </a:lnTo>
                    <a:lnTo>
                      <a:pt x="67606" y="196731"/>
                    </a:lnTo>
                    <a:lnTo>
                      <a:pt x="68418" y="189183"/>
                    </a:lnTo>
                    <a:lnTo>
                      <a:pt x="62412" y="182609"/>
                    </a:lnTo>
                    <a:lnTo>
                      <a:pt x="47397" y="183178"/>
                    </a:lnTo>
                    <a:lnTo>
                      <a:pt x="48452" y="168082"/>
                    </a:lnTo>
                    <a:cubicBezTo>
                      <a:pt x="48452" y="168082"/>
                      <a:pt x="41148" y="169137"/>
                      <a:pt x="40823" y="168975"/>
                    </a:cubicBezTo>
                    <a:cubicBezTo>
                      <a:pt x="40418" y="168812"/>
                      <a:pt x="35467" y="161589"/>
                      <a:pt x="35467" y="161589"/>
                    </a:cubicBezTo>
                    <a:lnTo>
                      <a:pt x="27189" y="162644"/>
                    </a:lnTo>
                    <a:lnTo>
                      <a:pt x="20858" y="155908"/>
                    </a:lnTo>
                    <a:lnTo>
                      <a:pt x="21670" y="142030"/>
                    </a:lnTo>
                    <a:lnTo>
                      <a:pt x="13229" y="142030"/>
                    </a:lnTo>
                    <a:lnTo>
                      <a:pt x="0" y="135456"/>
                    </a:lnTo>
                    <a:lnTo>
                      <a:pt x="7142" y="115734"/>
                    </a:lnTo>
                    <a:lnTo>
                      <a:pt x="15745" y="107942"/>
                    </a:lnTo>
                    <a:lnTo>
                      <a:pt x="15258" y="81241"/>
                    </a:lnTo>
                    <a:lnTo>
                      <a:pt x="22562" y="81241"/>
                    </a:lnTo>
                    <a:lnTo>
                      <a:pt x="22806" y="60464"/>
                    </a:lnTo>
                    <a:lnTo>
                      <a:pt x="13391" y="41878"/>
                    </a:lnTo>
                    <a:lnTo>
                      <a:pt x="21183" y="30516"/>
                    </a:lnTo>
                    <a:lnTo>
                      <a:pt x="21751" y="19559"/>
                    </a:lnTo>
                    <a:lnTo>
                      <a:pt x="34087" y="33600"/>
                    </a:lnTo>
                    <a:lnTo>
                      <a:pt x="56406" y="33600"/>
                    </a:lnTo>
                    <a:cubicBezTo>
                      <a:pt x="56406" y="33600"/>
                      <a:pt x="55432" y="41878"/>
                      <a:pt x="55432" y="41878"/>
                    </a:cubicBezTo>
                    <a:lnTo>
                      <a:pt x="68905" y="41554"/>
                    </a:lnTo>
                    <a:lnTo>
                      <a:pt x="75560" y="33438"/>
                    </a:lnTo>
                    <a:lnTo>
                      <a:pt x="82945" y="34412"/>
                    </a:lnTo>
                    <a:lnTo>
                      <a:pt x="89032" y="26539"/>
                    </a:lnTo>
                    <a:lnTo>
                      <a:pt x="123931" y="27757"/>
                    </a:lnTo>
                    <a:lnTo>
                      <a:pt x="123931" y="19722"/>
                    </a:lnTo>
                    <a:lnTo>
                      <a:pt x="138053" y="19722"/>
                    </a:lnTo>
                    <a:lnTo>
                      <a:pt x="148685" y="13878"/>
                    </a:lnTo>
                    <a:lnTo>
                      <a:pt x="156638" y="13878"/>
                    </a:lnTo>
                    <a:lnTo>
                      <a:pt x="163618" y="7467"/>
                    </a:lnTo>
                    <a:lnTo>
                      <a:pt x="163618" y="0"/>
                    </a:lnTo>
                    <a:lnTo>
                      <a:pt x="192917" y="0"/>
                    </a:lnTo>
                    <a:lnTo>
                      <a:pt x="204847" y="8603"/>
                    </a:lnTo>
                    <a:lnTo>
                      <a:pt x="218644" y="7223"/>
                    </a:lnTo>
                    <a:lnTo>
                      <a:pt x="225137" y="14284"/>
                    </a:lnTo>
                    <a:lnTo>
                      <a:pt x="231062" y="13959"/>
                    </a:lnTo>
                    <a:lnTo>
                      <a:pt x="231062" y="27838"/>
                    </a:lnTo>
                    <a:lnTo>
                      <a:pt x="224163" y="34736"/>
                    </a:lnTo>
                    <a:lnTo>
                      <a:pt x="244453" y="47154"/>
                    </a:lnTo>
                    <a:lnTo>
                      <a:pt x="236743" y="54945"/>
                    </a:lnTo>
                    <a:lnTo>
                      <a:pt x="243966" y="62168"/>
                    </a:lnTo>
                    <a:lnTo>
                      <a:pt x="253137" y="60870"/>
                    </a:lnTo>
                    <a:lnTo>
                      <a:pt x="258819" y="69635"/>
                    </a:lnTo>
                    <a:lnTo>
                      <a:pt x="271723" y="68742"/>
                    </a:lnTo>
                    <a:lnTo>
                      <a:pt x="284790" y="60545"/>
                    </a:lnTo>
                    <a:lnTo>
                      <a:pt x="326668" y="61357"/>
                    </a:lnTo>
                    <a:lnTo>
                      <a:pt x="344361" y="91873"/>
                    </a:lnTo>
                    <a:lnTo>
                      <a:pt x="359944" y="108186"/>
                    </a:lnTo>
                    <a:close/>
                  </a:path>
                </a:pathLst>
              </a:custGeom>
              <a:solidFill>
                <a:srgbClr val="026B9E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34" name="Freeform: Shape 4133">
                <a:extLst>
                  <a:ext uri="{FF2B5EF4-FFF2-40B4-BE49-F238E27FC236}">
                    <a16:creationId xmlns:a16="http://schemas.microsoft.com/office/drawing/2014/main" id="{FA8876DB-B2C9-1496-E886-C8797D9B5802}"/>
                  </a:ext>
                </a:extLst>
              </p:cNvPr>
              <p:cNvSpPr/>
              <p:nvPr/>
            </p:nvSpPr>
            <p:spPr>
              <a:xfrm>
                <a:off x="6174597" y="960753"/>
                <a:ext cx="991139" cy="1403613"/>
              </a:xfrm>
              <a:custGeom>
                <a:avLst/>
                <a:gdLst>
                  <a:gd name="connsiteX0" fmla="*/ 683933 w 683933"/>
                  <a:gd name="connsiteY0" fmla="*/ 920920 h 968560"/>
                  <a:gd name="connsiteX1" fmla="*/ 676791 w 683933"/>
                  <a:gd name="connsiteY1" fmla="*/ 928062 h 968560"/>
                  <a:gd name="connsiteX2" fmla="*/ 650333 w 683933"/>
                  <a:gd name="connsiteY2" fmla="*/ 968561 h 968560"/>
                  <a:gd name="connsiteX3" fmla="*/ 577208 w 683933"/>
                  <a:gd name="connsiteY3" fmla="*/ 955169 h 968560"/>
                  <a:gd name="connsiteX4" fmla="*/ 571446 w 683933"/>
                  <a:gd name="connsiteY4" fmla="*/ 948189 h 968560"/>
                  <a:gd name="connsiteX5" fmla="*/ 558704 w 683933"/>
                  <a:gd name="connsiteY5" fmla="*/ 947865 h 968560"/>
                  <a:gd name="connsiteX6" fmla="*/ 540281 w 683933"/>
                  <a:gd name="connsiteY6" fmla="*/ 940966 h 968560"/>
                  <a:gd name="connsiteX7" fmla="*/ 515202 w 683933"/>
                  <a:gd name="connsiteY7" fmla="*/ 941291 h 968560"/>
                  <a:gd name="connsiteX8" fmla="*/ 509683 w 683933"/>
                  <a:gd name="connsiteY8" fmla="*/ 933337 h 968560"/>
                  <a:gd name="connsiteX9" fmla="*/ 502460 w 683933"/>
                  <a:gd name="connsiteY9" fmla="*/ 934473 h 968560"/>
                  <a:gd name="connsiteX10" fmla="*/ 491017 w 683933"/>
                  <a:gd name="connsiteY10" fmla="*/ 947540 h 968560"/>
                  <a:gd name="connsiteX11" fmla="*/ 441915 w 683933"/>
                  <a:gd name="connsiteY11" fmla="*/ 955250 h 968560"/>
                  <a:gd name="connsiteX12" fmla="*/ 441915 w 683933"/>
                  <a:gd name="connsiteY12" fmla="*/ 933743 h 968560"/>
                  <a:gd name="connsiteX13" fmla="*/ 435503 w 683933"/>
                  <a:gd name="connsiteY13" fmla="*/ 941535 h 968560"/>
                  <a:gd name="connsiteX14" fmla="*/ 435503 w 683933"/>
                  <a:gd name="connsiteY14" fmla="*/ 933743 h 968560"/>
                  <a:gd name="connsiteX15" fmla="*/ 428767 w 683933"/>
                  <a:gd name="connsiteY15" fmla="*/ 933905 h 968560"/>
                  <a:gd name="connsiteX16" fmla="*/ 421138 w 683933"/>
                  <a:gd name="connsiteY16" fmla="*/ 947134 h 968560"/>
                  <a:gd name="connsiteX17" fmla="*/ 421138 w 683933"/>
                  <a:gd name="connsiteY17" fmla="*/ 941372 h 968560"/>
                  <a:gd name="connsiteX18" fmla="*/ 406610 w 683933"/>
                  <a:gd name="connsiteY18" fmla="*/ 941535 h 968560"/>
                  <a:gd name="connsiteX19" fmla="*/ 400280 w 683933"/>
                  <a:gd name="connsiteY19" fmla="*/ 953384 h 968560"/>
                  <a:gd name="connsiteX20" fmla="*/ 362865 w 683933"/>
                  <a:gd name="connsiteY20" fmla="*/ 918485 h 968560"/>
                  <a:gd name="connsiteX21" fmla="*/ 318877 w 683933"/>
                  <a:gd name="connsiteY21" fmla="*/ 894868 h 968560"/>
                  <a:gd name="connsiteX22" fmla="*/ 311653 w 683933"/>
                  <a:gd name="connsiteY22" fmla="*/ 885940 h 968560"/>
                  <a:gd name="connsiteX23" fmla="*/ 307352 w 683933"/>
                  <a:gd name="connsiteY23" fmla="*/ 893569 h 968560"/>
                  <a:gd name="connsiteX24" fmla="*/ 210772 w 683933"/>
                  <a:gd name="connsiteY24" fmla="*/ 934717 h 968560"/>
                  <a:gd name="connsiteX25" fmla="*/ 206470 w 683933"/>
                  <a:gd name="connsiteY25" fmla="*/ 934717 h 968560"/>
                  <a:gd name="connsiteX26" fmla="*/ 176603 w 683933"/>
                  <a:gd name="connsiteY26" fmla="*/ 907204 h 968560"/>
                  <a:gd name="connsiteX27" fmla="*/ 148279 w 683933"/>
                  <a:gd name="connsiteY27" fmla="*/ 914021 h 968560"/>
                  <a:gd name="connsiteX28" fmla="*/ 122227 w 683933"/>
                  <a:gd name="connsiteY28" fmla="*/ 914021 h 968560"/>
                  <a:gd name="connsiteX29" fmla="*/ 130261 w 683933"/>
                  <a:gd name="connsiteY29" fmla="*/ 908016 h 968560"/>
                  <a:gd name="connsiteX30" fmla="*/ 131073 w 683933"/>
                  <a:gd name="connsiteY30" fmla="*/ 872062 h 968560"/>
                  <a:gd name="connsiteX31" fmla="*/ 123606 w 683933"/>
                  <a:gd name="connsiteY31" fmla="*/ 858102 h 968560"/>
                  <a:gd name="connsiteX32" fmla="*/ 83189 w 683933"/>
                  <a:gd name="connsiteY32" fmla="*/ 813708 h 968560"/>
                  <a:gd name="connsiteX33" fmla="*/ 82458 w 683933"/>
                  <a:gd name="connsiteY33" fmla="*/ 784815 h 968560"/>
                  <a:gd name="connsiteX34" fmla="*/ 97148 w 683933"/>
                  <a:gd name="connsiteY34" fmla="*/ 778809 h 968560"/>
                  <a:gd name="connsiteX35" fmla="*/ 74992 w 683933"/>
                  <a:gd name="connsiteY35" fmla="*/ 743991 h 968560"/>
                  <a:gd name="connsiteX36" fmla="*/ 89681 w 683933"/>
                  <a:gd name="connsiteY36" fmla="*/ 722241 h 968560"/>
                  <a:gd name="connsiteX37" fmla="*/ 103235 w 683933"/>
                  <a:gd name="connsiteY37" fmla="*/ 677035 h 968560"/>
                  <a:gd name="connsiteX38" fmla="*/ 75154 w 683933"/>
                  <a:gd name="connsiteY38" fmla="*/ 642542 h 968560"/>
                  <a:gd name="connsiteX39" fmla="*/ 14933 w 683933"/>
                  <a:gd name="connsiteY39" fmla="*/ 650982 h 968560"/>
                  <a:gd name="connsiteX40" fmla="*/ 2354 w 683933"/>
                  <a:gd name="connsiteY40" fmla="*/ 624119 h 968560"/>
                  <a:gd name="connsiteX41" fmla="*/ 2354 w 683933"/>
                  <a:gd name="connsiteY41" fmla="*/ 594171 h 968560"/>
                  <a:gd name="connsiteX42" fmla="*/ 21345 w 683933"/>
                  <a:gd name="connsiteY42" fmla="*/ 549776 h 968560"/>
                  <a:gd name="connsiteX43" fmla="*/ 28000 w 683933"/>
                  <a:gd name="connsiteY43" fmla="*/ 507249 h 968560"/>
                  <a:gd name="connsiteX44" fmla="*/ 62168 w 683933"/>
                  <a:gd name="connsiteY44" fmla="*/ 501648 h 968560"/>
                  <a:gd name="connsiteX45" fmla="*/ 69311 w 683933"/>
                  <a:gd name="connsiteY45" fmla="*/ 467156 h 968560"/>
                  <a:gd name="connsiteX46" fmla="*/ 28812 w 683933"/>
                  <a:gd name="connsiteY46" fmla="*/ 453440 h 968560"/>
                  <a:gd name="connsiteX47" fmla="*/ 0 w 683933"/>
                  <a:gd name="connsiteY47" fmla="*/ 384941 h 968560"/>
                  <a:gd name="connsiteX48" fmla="*/ 62493 w 683933"/>
                  <a:gd name="connsiteY48" fmla="*/ 317497 h 968560"/>
                  <a:gd name="connsiteX49" fmla="*/ 77589 w 683933"/>
                  <a:gd name="connsiteY49" fmla="*/ 309138 h 968560"/>
                  <a:gd name="connsiteX50" fmla="*/ 100800 w 683933"/>
                  <a:gd name="connsiteY50" fmla="*/ 285601 h 968560"/>
                  <a:gd name="connsiteX51" fmla="*/ 157531 w 683933"/>
                  <a:gd name="connsiteY51" fmla="*/ 285601 h 968560"/>
                  <a:gd name="connsiteX52" fmla="*/ 157531 w 683933"/>
                  <a:gd name="connsiteY52" fmla="*/ 264418 h 968560"/>
                  <a:gd name="connsiteX53" fmla="*/ 231792 w 683933"/>
                  <a:gd name="connsiteY53" fmla="*/ 222702 h 968560"/>
                  <a:gd name="connsiteX54" fmla="*/ 184070 w 683933"/>
                  <a:gd name="connsiteY54" fmla="*/ 101368 h 968560"/>
                  <a:gd name="connsiteX55" fmla="*/ 204036 w 683933"/>
                  <a:gd name="connsiteY55" fmla="*/ 93577 h 968560"/>
                  <a:gd name="connsiteX56" fmla="*/ 224082 w 683933"/>
                  <a:gd name="connsiteY56" fmla="*/ 101368 h 968560"/>
                  <a:gd name="connsiteX57" fmla="*/ 237798 w 683933"/>
                  <a:gd name="connsiteY57" fmla="*/ 80916 h 968560"/>
                  <a:gd name="connsiteX58" fmla="*/ 273590 w 683933"/>
                  <a:gd name="connsiteY58" fmla="*/ 49913 h 968560"/>
                  <a:gd name="connsiteX59" fmla="*/ 302807 w 683933"/>
                  <a:gd name="connsiteY59" fmla="*/ 23699 h 968560"/>
                  <a:gd name="connsiteX60" fmla="*/ 320419 w 683933"/>
                  <a:gd name="connsiteY60" fmla="*/ 0 h 968560"/>
                  <a:gd name="connsiteX61" fmla="*/ 320419 w 683933"/>
                  <a:gd name="connsiteY61" fmla="*/ 812 h 968560"/>
                  <a:gd name="connsiteX62" fmla="*/ 334622 w 683933"/>
                  <a:gd name="connsiteY62" fmla="*/ 25322 h 968560"/>
                  <a:gd name="connsiteX63" fmla="*/ 332187 w 683933"/>
                  <a:gd name="connsiteY63" fmla="*/ 47154 h 968560"/>
                  <a:gd name="connsiteX64" fmla="*/ 391028 w 683933"/>
                  <a:gd name="connsiteY64" fmla="*/ 149902 h 968560"/>
                  <a:gd name="connsiteX65" fmla="*/ 431121 w 683933"/>
                  <a:gd name="connsiteY65" fmla="*/ 165728 h 968560"/>
                  <a:gd name="connsiteX66" fmla="*/ 446866 w 683933"/>
                  <a:gd name="connsiteY66" fmla="*/ 182366 h 968560"/>
                  <a:gd name="connsiteX67" fmla="*/ 450112 w 683933"/>
                  <a:gd name="connsiteY67" fmla="*/ 212882 h 968560"/>
                  <a:gd name="connsiteX68" fmla="*/ 456361 w 683933"/>
                  <a:gd name="connsiteY68" fmla="*/ 221891 h 968560"/>
                  <a:gd name="connsiteX69" fmla="*/ 447677 w 683933"/>
                  <a:gd name="connsiteY69" fmla="*/ 233334 h 968560"/>
                  <a:gd name="connsiteX70" fmla="*/ 455874 w 683933"/>
                  <a:gd name="connsiteY70" fmla="*/ 262227 h 968560"/>
                  <a:gd name="connsiteX71" fmla="*/ 448164 w 683933"/>
                  <a:gd name="connsiteY71" fmla="*/ 309138 h 968560"/>
                  <a:gd name="connsiteX72" fmla="*/ 438993 w 683933"/>
                  <a:gd name="connsiteY72" fmla="*/ 330158 h 968560"/>
                  <a:gd name="connsiteX73" fmla="*/ 457498 w 683933"/>
                  <a:gd name="connsiteY73" fmla="*/ 374309 h 968560"/>
                  <a:gd name="connsiteX74" fmla="*/ 448245 w 683933"/>
                  <a:gd name="connsiteY74" fmla="*/ 375120 h 968560"/>
                  <a:gd name="connsiteX75" fmla="*/ 446947 w 683933"/>
                  <a:gd name="connsiteY75" fmla="*/ 416025 h 968560"/>
                  <a:gd name="connsiteX76" fmla="*/ 451573 w 683933"/>
                  <a:gd name="connsiteY76" fmla="*/ 437613 h 968560"/>
                  <a:gd name="connsiteX77" fmla="*/ 463909 w 683933"/>
                  <a:gd name="connsiteY77" fmla="*/ 440292 h 968560"/>
                  <a:gd name="connsiteX78" fmla="*/ 463585 w 683933"/>
                  <a:gd name="connsiteY78" fmla="*/ 465127 h 968560"/>
                  <a:gd name="connsiteX79" fmla="*/ 439318 w 683933"/>
                  <a:gd name="connsiteY79" fmla="*/ 484767 h 968560"/>
                  <a:gd name="connsiteX80" fmla="*/ 455712 w 683933"/>
                  <a:gd name="connsiteY80" fmla="*/ 496535 h 968560"/>
                  <a:gd name="connsiteX81" fmla="*/ 457011 w 683933"/>
                  <a:gd name="connsiteY81" fmla="*/ 516176 h 968560"/>
                  <a:gd name="connsiteX82" fmla="*/ 468779 w 683933"/>
                  <a:gd name="connsiteY82" fmla="*/ 532814 h 968560"/>
                  <a:gd name="connsiteX83" fmla="*/ 466263 w 683933"/>
                  <a:gd name="connsiteY83" fmla="*/ 558704 h 968560"/>
                  <a:gd name="connsiteX84" fmla="*/ 479654 w 683933"/>
                  <a:gd name="connsiteY84" fmla="*/ 571608 h 968560"/>
                  <a:gd name="connsiteX85" fmla="*/ 478924 w 683933"/>
                  <a:gd name="connsiteY85" fmla="*/ 587191 h 968560"/>
                  <a:gd name="connsiteX86" fmla="*/ 490205 w 683933"/>
                  <a:gd name="connsiteY86" fmla="*/ 599608 h 968560"/>
                  <a:gd name="connsiteX87" fmla="*/ 493614 w 683933"/>
                  <a:gd name="connsiteY87" fmla="*/ 625985 h 968560"/>
                  <a:gd name="connsiteX88" fmla="*/ 489799 w 683933"/>
                  <a:gd name="connsiteY88" fmla="*/ 645545 h 968560"/>
                  <a:gd name="connsiteX89" fmla="*/ 477625 w 683933"/>
                  <a:gd name="connsiteY89" fmla="*/ 649522 h 968560"/>
                  <a:gd name="connsiteX90" fmla="*/ 489069 w 683933"/>
                  <a:gd name="connsiteY90" fmla="*/ 660803 h 968560"/>
                  <a:gd name="connsiteX91" fmla="*/ 489231 w 683933"/>
                  <a:gd name="connsiteY91" fmla="*/ 693916 h 968560"/>
                  <a:gd name="connsiteX92" fmla="*/ 495075 w 683933"/>
                  <a:gd name="connsiteY92" fmla="*/ 701545 h 968560"/>
                  <a:gd name="connsiteX93" fmla="*/ 497266 w 683933"/>
                  <a:gd name="connsiteY93" fmla="*/ 752189 h 968560"/>
                  <a:gd name="connsiteX94" fmla="*/ 516338 w 683933"/>
                  <a:gd name="connsiteY94" fmla="*/ 785626 h 968560"/>
                  <a:gd name="connsiteX95" fmla="*/ 544095 w 683933"/>
                  <a:gd name="connsiteY95" fmla="*/ 809974 h 968560"/>
                  <a:gd name="connsiteX96" fmla="*/ 531677 w 683933"/>
                  <a:gd name="connsiteY96" fmla="*/ 816305 h 968560"/>
                  <a:gd name="connsiteX97" fmla="*/ 536628 w 683933"/>
                  <a:gd name="connsiteY97" fmla="*/ 827586 h 968560"/>
                  <a:gd name="connsiteX98" fmla="*/ 524292 w 683933"/>
                  <a:gd name="connsiteY98" fmla="*/ 859563 h 968560"/>
                  <a:gd name="connsiteX99" fmla="*/ 538820 w 683933"/>
                  <a:gd name="connsiteY99" fmla="*/ 867923 h 968560"/>
                  <a:gd name="connsiteX100" fmla="*/ 548397 w 683933"/>
                  <a:gd name="connsiteY100" fmla="*/ 846009 h 968560"/>
                  <a:gd name="connsiteX101" fmla="*/ 581347 w 683933"/>
                  <a:gd name="connsiteY101" fmla="*/ 864514 h 968560"/>
                  <a:gd name="connsiteX102" fmla="*/ 588977 w 683933"/>
                  <a:gd name="connsiteY102" fmla="*/ 885210 h 968560"/>
                  <a:gd name="connsiteX103" fmla="*/ 612594 w 683933"/>
                  <a:gd name="connsiteY103" fmla="*/ 897627 h 968560"/>
                  <a:gd name="connsiteX104" fmla="*/ 625255 w 683933"/>
                  <a:gd name="connsiteY104" fmla="*/ 893731 h 968560"/>
                  <a:gd name="connsiteX105" fmla="*/ 639295 w 683933"/>
                  <a:gd name="connsiteY105" fmla="*/ 910856 h 968560"/>
                  <a:gd name="connsiteX106" fmla="*/ 683609 w 683933"/>
                  <a:gd name="connsiteY106" fmla="*/ 921163 h 96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83933" h="968560">
                    <a:moveTo>
                      <a:pt x="683933" y="920920"/>
                    </a:moveTo>
                    <a:lnTo>
                      <a:pt x="676791" y="928062"/>
                    </a:lnTo>
                    <a:lnTo>
                      <a:pt x="650333" y="968561"/>
                    </a:lnTo>
                    <a:cubicBezTo>
                      <a:pt x="626148" y="956792"/>
                      <a:pt x="577208" y="955169"/>
                      <a:pt x="577208" y="955169"/>
                    </a:cubicBezTo>
                    <a:lnTo>
                      <a:pt x="571446" y="948189"/>
                    </a:lnTo>
                    <a:lnTo>
                      <a:pt x="558704" y="947865"/>
                    </a:lnTo>
                    <a:lnTo>
                      <a:pt x="540281" y="940966"/>
                    </a:lnTo>
                    <a:lnTo>
                      <a:pt x="515202" y="941291"/>
                    </a:lnTo>
                    <a:lnTo>
                      <a:pt x="509683" y="933337"/>
                    </a:lnTo>
                    <a:lnTo>
                      <a:pt x="502460" y="934473"/>
                    </a:lnTo>
                    <a:lnTo>
                      <a:pt x="491017" y="947540"/>
                    </a:lnTo>
                    <a:lnTo>
                      <a:pt x="441915" y="955250"/>
                    </a:lnTo>
                    <a:lnTo>
                      <a:pt x="441915" y="933743"/>
                    </a:lnTo>
                    <a:lnTo>
                      <a:pt x="435503" y="941535"/>
                    </a:lnTo>
                    <a:lnTo>
                      <a:pt x="435503" y="933743"/>
                    </a:lnTo>
                    <a:lnTo>
                      <a:pt x="428767" y="933905"/>
                    </a:lnTo>
                    <a:lnTo>
                      <a:pt x="421138" y="947134"/>
                    </a:lnTo>
                    <a:lnTo>
                      <a:pt x="421138" y="941372"/>
                    </a:lnTo>
                    <a:lnTo>
                      <a:pt x="406610" y="941535"/>
                    </a:lnTo>
                    <a:lnTo>
                      <a:pt x="400280" y="953384"/>
                    </a:lnTo>
                    <a:cubicBezTo>
                      <a:pt x="400280" y="953384"/>
                      <a:pt x="368628" y="933905"/>
                      <a:pt x="362865" y="918485"/>
                    </a:cubicBezTo>
                    <a:cubicBezTo>
                      <a:pt x="357022" y="903065"/>
                      <a:pt x="318877" y="894868"/>
                      <a:pt x="318877" y="894868"/>
                    </a:cubicBezTo>
                    <a:lnTo>
                      <a:pt x="311653" y="885940"/>
                    </a:lnTo>
                    <a:lnTo>
                      <a:pt x="307352" y="893569"/>
                    </a:lnTo>
                    <a:lnTo>
                      <a:pt x="210772" y="934717"/>
                    </a:lnTo>
                    <a:lnTo>
                      <a:pt x="206470" y="934717"/>
                    </a:lnTo>
                    <a:lnTo>
                      <a:pt x="176603" y="907204"/>
                    </a:lnTo>
                    <a:lnTo>
                      <a:pt x="148279" y="914021"/>
                    </a:lnTo>
                    <a:lnTo>
                      <a:pt x="122227" y="914021"/>
                    </a:lnTo>
                    <a:lnTo>
                      <a:pt x="130261" y="908016"/>
                    </a:lnTo>
                    <a:lnTo>
                      <a:pt x="131073" y="872062"/>
                    </a:lnTo>
                    <a:lnTo>
                      <a:pt x="123606" y="858102"/>
                    </a:lnTo>
                    <a:lnTo>
                      <a:pt x="83189" y="813708"/>
                    </a:lnTo>
                    <a:lnTo>
                      <a:pt x="82458" y="784815"/>
                    </a:lnTo>
                    <a:lnTo>
                      <a:pt x="97148" y="778809"/>
                    </a:lnTo>
                    <a:lnTo>
                      <a:pt x="74992" y="743991"/>
                    </a:lnTo>
                    <a:lnTo>
                      <a:pt x="89681" y="722241"/>
                    </a:lnTo>
                    <a:lnTo>
                      <a:pt x="103235" y="677035"/>
                    </a:lnTo>
                    <a:lnTo>
                      <a:pt x="75154" y="642542"/>
                    </a:lnTo>
                    <a:cubicBezTo>
                      <a:pt x="75154" y="642542"/>
                      <a:pt x="15339" y="651145"/>
                      <a:pt x="14933" y="650982"/>
                    </a:cubicBezTo>
                    <a:cubicBezTo>
                      <a:pt x="14528" y="650901"/>
                      <a:pt x="2354" y="624119"/>
                      <a:pt x="2354" y="624119"/>
                    </a:cubicBezTo>
                    <a:lnTo>
                      <a:pt x="2354" y="594171"/>
                    </a:lnTo>
                    <a:cubicBezTo>
                      <a:pt x="2354" y="594171"/>
                      <a:pt x="21345" y="549776"/>
                      <a:pt x="21345" y="549776"/>
                    </a:cubicBezTo>
                    <a:lnTo>
                      <a:pt x="28000" y="507249"/>
                    </a:lnTo>
                    <a:lnTo>
                      <a:pt x="62168" y="501648"/>
                    </a:lnTo>
                    <a:lnTo>
                      <a:pt x="69311" y="467156"/>
                    </a:lnTo>
                    <a:cubicBezTo>
                      <a:pt x="69311" y="467156"/>
                      <a:pt x="28812" y="453764"/>
                      <a:pt x="28812" y="453440"/>
                    </a:cubicBezTo>
                    <a:cubicBezTo>
                      <a:pt x="28812" y="453034"/>
                      <a:pt x="0" y="384941"/>
                      <a:pt x="0" y="384941"/>
                    </a:cubicBezTo>
                    <a:lnTo>
                      <a:pt x="62493" y="317497"/>
                    </a:lnTo>
                    <a:lnTo>
                      <a:pt x="77589" y="309138"/>
                    </a:lnTo>
                    <a:lnTo>
                      <a:pt x="100800" y="285601"/>
                    </a:lnTo>
                    <a:lnTo>
                      <a:pt x="157531" y="285601"/>
                    </a:lnTo>
                    <a:lnTo>
                      <a:pt x="157531" y="264418"/>
                    </a:lnTo>
                    <a:lnTo>
                      <a:pt x="231792" y="222702"/>
                    </a:lnTo>
                    <a:lnTo>
                      <a:pt x="184070" y="101368"/>
                    </a:lnTo>
                    <a:lnTo>
                      <a:pt x="204036" y="93577"/>
                    </a:lnTo>
                    <a:lnTo>
                      <a:pt x="224082" y="101368"/>
                    </a:lnTo>
                    <a:lnTo>
                      <a:pt x="237798" y="80916"/>
                    </a:lnTo>
                    <a:lnTo>
                      <a:pt x="273590" y="49913"/>
                    </a:lnTo>
                    <a:lnTo>
                      <a:pt x="302807" y="23699"/>
                    </a:lnTo>
                    <a:lnTo>
                      <a:pt x="320419" y="0"/>
                    </a:lnTo>
                    <a:lnTo>
                      <a:pt x="320419" y="812"/>
                    </a:lnTo>
                    <a:cubicBezTo>
                      <a:pt x="320419" y="812"/>
                      <a:pt x="334622" y="25322"/>
                      <a:pt x="334622" y="25322"/>
                    </a:cubicBezTo>
                    <a:lnTo>
                      <a:pt x="332187" y="47154"/>
                    </a:lnTo>
                    <a:lnTo>
                      <a:pt x="391028" y="149902"/>
                    </a:lnTo>
                    <a:lnTo>
                      <a:pt x="431121" y="165728"/>
                    </a:lnTo>
                    <a:lnTo>
                      <a:pt x="446866" y="182366"/>
                    </a:lnTo>
                    <a:lnTo>
                      <a:pt x="450112" y="212882"/>
                    </a:lnTo>
                    <a:lnTo>
                      <a:pt x="456361" y="221891"/>
                    </a:lnTo>
                    <a:lnTo>
                      <a:pt x="447677" y="233334"/>
                    </a:lnTo>
                    <a:lnTo>
                      <a:pt x="455874" y="262227"/>
                    </a:lnTo>
                    <a:lnTo>
                      <a:pt x="448164" y="309138"/>
                    </a:lnTo>
                    <a:lnTo>
                      <a:pt x="438993" y="330158"/>
                    </a:lnTo>
                    <a:lnTo>
                      <a:pt x="457498" y="374309"/>
                    </a:lnTo>
                    <a:lnTo>
                      <a:pt x="448245" y="375120"/>
                    </a:lnTo>
                    <a:lnTo>
                      <a:pt x="446947" y="416025"/>
                    </a:lnTo>
                    <a:lnTo>
                      <a:pt x="451573" y="437613"/>
                    </a:lnTo>
                    <a:lnTo>
                      <a:pt x="463909" y="440292"/>
                    </a:lnTo>
                    <a:lnTo>
                      <a:pt x="463585" y="465127"/>
                    </a:lnTo>
                    <a:lnTo>
                      <a:pt x="439318" y="484767"/>
                    </a:lnTo>
                    <a:lnTo>
                      <a:pt x="455712" y="496535"/>
                    </a:lnTo>
                    <a:lnTo>
                      <a:pt x="457011" y="516176"/>
                    </a:lnTo>
                    <a:lnTo>
                      <a:pt x="468779" y="532814"/>
                    </a:lnTo>
                    <a:lnTo>
                      <a:pt x="466263" y="558704"/>
                    </a:lnTo>
                    <a:lnTo>
                      <a:pt x="479654" y="571608"/>
                    </a:lnTo>
                    <a:lnTo>
                      <a:pt x="478924" y="587191"/>
                    </a:lnTo>
                    <a:lnTo>
                      <a:pt x="490205" y="599608"/>
                    </a:lnTo>
                    <a:lnTo>
                      <a:pt x="493614" y="625985"/>
                    </a:lnTo>
                    <a:lnTo>
                      <a:pt x="489799" y="645545"/>
                    </a:lnTo>
                    <a:lnTo>
                      <a:pt x="477625" y="649522"/>
                    </a:lnTo>
                    <a:lnTo>
                      <a:pt x="489069" y="660803"/>
                    </a:lnTo>
                    <a:lnTo>
                      <a:pt x="489231" y="693916"/>
                    </a:lnTo>
                    <a:lnTo>
                      <a:pt x="495075" y="701545"/>
                    </a:lnTo>
                    <a:lnTo>
                      <a:pt x="497266" y="752189"/>
                    </a:lnTo>
                    <a:lnTo>
                      <a:pt x="516338" y="785626"/>
                    </a:lnTo>
                    <a:lnTo>
                      <a:pt x="544095" y="809974"/>
                    </a:lnTo>
                    <a:lnTo>
                      <a:pt x="531677" y="816305"/>
                    </a:lnTo>
                    <a:lnTo>
                      <a:pt x="536628" y="827586"/>
                    </a:lnTo>
                    <a:lnTo>
                      <a:pt x="524292" y="859563"/>
                    </a:lnTo>
                    <a:lnTo>
                      <a:pt x="538820" y="867923"/>
                    </a:lnTo>
                    <a:lnTo>
                      <a:pt x="548397" y="846009"/>
                    </a:lnTo>
                    <a:lnTo>
                      <a:pt x="581347" y="864514"/>
                    </a:lnTo>
                    <a:lnTo>
                      <a:pt x="588977" y="885210"/>
                    </a:lnTo>
                    <a:lnTo>
                      <a:pt x="612594" y="897627"/>
                    </a:lnTo>
                    <a:lnTo>
                      <a:pt x="625255" y="893731"/>
                    </a:lnTo>
                    <a:lnTo>
                      <a:pt x="639295" y="910856"/>
                    </a:lnTo>
                    <a:lnTo>
                      <a:pt x="683609" y="921163"/>
                    </a:lnTo>
                    <a:close/>
                  </a:path>
                </a:pathLst>
              </a:custGeom>
              <a:solidFill>
                <a:srgbClr val="026B9E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D686EAB3-BE59-B7EE-4E31-2EE62B46CD95}"/>
                </a:ext>
              </a:extLst>
            </p:cNvPr>
            <p:cNvSpPr/>
            <p:nvPr/>
          </p:nvSpPr>
          <p:spPr>
            <a:xfrm>
              <a:off x="6263984" y="3216957"/>
              <a:ext cx="1395733" cy="1619790"/>
            </a:xfrm>
            <a:custGeom>
              <a:avLst/>
              <a:gdLst>
                <a:gd name="connsiteX0" fmla="*/ 826693 w 963122"/>
                <a:gd name="connsiteY0" fmla="*/ 522912 h 1117732"/>
                <a:gd name="connsiteX1" fmla="*/ 799424 w 963122"/>
                <a:gd name="connsiteY1" fmla="*/ 504489 h 1117732"/>
                <a:gd name="connsiteX2" fmla="*/ 810705 w 963122"/>
                <a:gd name="connsiteY2" fmla="*/ 534843 h 1117732"/>
                <a:gd name="connsiteX3" fmla="*/ 774345 w 963122"/>
                <a:gd name="connsiteY3" fmla="*/ 553591 h 1117732"/>
                <a:gd name="connsiteX4" fmla="*/ 776131 w 963122"/>
                <a:gd name="connsiteY4" fmla="*/ 563736 h 1117732"/>
                <a:gd name="connsiteX5" fmla="*/ 797638 w 963122"/>
                <a:gd name="connsiteY5" fmla="*/ 560814 h 1117732"/>
                <a:gd name="connsiteX6" fmla="*/ 848120 w 963122"/>
                <a:gd name="connsiteY6" fmla="*/ 569904 h 1117732"/>
                <a:gd name="connsiteX7" fmla="*/ 873928 w 963122"/>
                <a:gd name="connsiteY7" fmla="*/ 598797 h 1117732"/>
                <a:gd name="connsiteX8" fmla="*/ 874983 w 963122"/>
                <a:gd name="connsiteY8" fmla="*/ 612594 h 1117732"/>
                <a:gd name="connsiteX9" fmla="*/ 892351 w 963122"/>
                <a:gd name="connsiteY9" fmla="*/ 626229 h 1117732"/>
                <a:gd name="connsiteX10" fmla="*/ 880664 w 963122"/>
                <a:gd name="connsiteY10" fmla="*/ 650739 h 1117732"/>
                <a:gd name="connsiteX11" fmla="*/ 843818 w 963122"/>
                <a:gd name="connsiteY11" fmla="*/ 664131 h 1117732"/>
                <a:gd name="connsiteX12" fmla="*/ 812734 w 963122"/>
                <a:gd name="connsiteY12" fmla="*/ 670299 h 1117732"/>
                <a:gd name="connsiteX13" fmla="*/ 793255 w 963122"/>
                <a:gd name="connsiteY13" fmla="*/ 697974 h 1117732"/>
                <a:gd name="connsiteX14" fmla="*/ 752351 w 963122"/>
                <a:gd name="connsiteY14" fmla="*/ 705360 h 1117732"/>
                <a:gd name="connsiteX15" fmla="*/ 753893 w 963122"/>
                <a:gd name="connsiteY15" fmla="*/ 697325 h 1117732"/>
                <a:gd name="connsiteX16" fmla="*/ 731655 w 963122"/>
                <a:gd name="connsiteY16" fmla="*/ 697325 h 1117732"/>
                <a:gd name="connsiteX17" fmla="*/ 711446 w 963122"/>
                <a:gd name="connsiteY17" fmla="*/ 712421 h 1117732"/>
                <a:gd name="connsiteX18" fmla="*/ 685800 w 963122"/>
                <a:gd name="connsiteY18" fmla="*/ 690751 h 1117732"/>
                <a:gd name="connsiteX19" fmla="*/ 676710 w 963122"/>
                <a:gd name="connsiteY19" fmla="*/ 690751 h 1117732"/>
                <a:gd name="connsiteX20" fmla="*/ 663887 w 963122"/>
                <a:gd name="connsiteY20" fmla="*/ 705360 h 1117732"/>
                <a:gd name="connsiteX21" fmla="*/ 644246 w 963122"/>
                <a:gd name="connsiteY21" fmla="*/ 683690 h 1117732"/>
                <a:gd name="connsiteX22" fmla="*/ 624362 w 963122"/>
                <a:gd name="connsiteY22" fmla="*/ 691076 h 1117732"/>
                <a:gd name="connsiteX23" fmla="*/ 581915 w 963122"/>
                <a:gd name="connsiteY23" fmla="*/ 691076 h 1117732"/>
                <a:gd name="connsiteX24" fmla="*/ 570147 w 963122"/>
                <a:gd name="connsiteY24" fmla="*/ 698380 h 1117732"/>
                <a:gd name="connsiteX25" fmla="*/ 563168 w 963122"/>
                <a:gd name="connsiteY25" fmla="*/ 698380 h 1117732"/>
                <a:gd name="connsiteX26" fmla="*/ 570310 w 963122"/>
                <a:gd name="connsiteY26" fmla="*/ 711203 h 1117732"/>
                <a:gd name="connsiteX27" fmla="*/ 555457 w 963122"/>
                <a:gd name="connsiteY27" fmla="*/ 731899 h 1117732"/>
                <a:gd name="connsiteX28" fmla="*/ 569092 w 963122"/>
                <a:gd name="connsiteY28" fmla="*/ 745940 h 1117732"/>
                <a:gd name="connsiteX29" fmla="*/ 590600 w 963122"/>
                <a:gd name="connsiteY29" fmla="*/ 744398 h 1117732"/>
                <a:gd name="connsiteX30" fmla="*/ 594576 w 963122"/>
                <a:gd name="connsiteY30" fmla="*/ 767690 h 1117732"/>
                <a:gd name="connsiteX31" fmla="*/ 610484 w 963122"/>
                <a:gd name="connsiteY31" fmla="*/ 799342 h 1117732"/>
                <a:gd name="connsiteX32" fmla="*/ 610484 w 963122"/>
                <a:gd name="connsiteY32" fmla="*/ 826126 h 1117732"/>
                <a:gd name="connsiteX33" fmla="*/ 601962 w 963122"/>
                <a:gd name="connsiteY33" fmla="*/ 826126 h 1117732"/>
                <a:gd name="connsiteX34" fmla="*/ 583539 w 963122"/>
                <a:gd name="connsiteY34" fmla="*/ 860537 h 1117732"/>
                <a:gd name="connsiteX35" fmla="*/ 574773 w 963122"/>
                <a:gd name="connsiteY35" fmla="*/ 860537 h 1117732"/>
                <a:gd name="connsiteX36" fmla="*/ 535411 w 963122"/>
                <a:gd name="connsiteY36" fmla="*/ 887401 h 1117732"/>
                <a:gd name="connsiteX37" fmla="*/ 541336 w 963122"/>
                <a:gd name="connsiteY37" fmla="*/ 899250 h 1117732"/>
                <a:gd name="connsiteX38" fmla="*/ 549289 w 963122"/>
                <a:gd name="connsiteY38" fmla="*/ 908097 h 1117732"/>
                <a:gd name="connsiteX39" fmla="*/ 549289 w 963122"/>
                <a:gd name="connsiteY39" fmla="*/ 915239 h 1117732"/>
                <a:gd name="connsiteX40" fmla="*/ 520965 w 963122"/>
                <a:gd name="connsiteY40" fmla="*/ 920514 h 1117732"/>
                <a:gd name="connsiteX41" fmla="*/ 528512 w 963122"/>
                <a:gd name="connsiteY41" fmla="*/ 922787 h 1117732"/>
                <a:gd name="connsiteX42" fmla="*/ 501243 w 963122"/>
                <a:gd name="connsiteY42" fmla="*/ 953059 h 1117732"/>
                <a:gd name="connsiteX43" fmla="*/ 501243 w 963122"/>
                <a:gd name="connsiteY43" fmla="*/ 962555 h 1117732"/>
                <a:gd name="connsiteX44" fmla="*/ 480953 w 963122"/>
                <a:gd name="connsiteY44" fmla="*/ 940642 h 1117732"/>
                <a:gd name="connsiteX45" fmla="*/ 461150 w 963122"/>
                <a:gd name="connsiteY45" fmla="*/ 947865 h 1117732"/>
                <a:gd name="connsiteX46" fmla="*/ 468698 w 963122"/>
                <a:gd name="connsiteY46" fmla="*/ 968723 h 1117732"/>
                <a:gd name="connsiteX47" fmla="*/ 453602 w 963122"/>
                <a:gd name="connsiteY47" fmla="*/ 995181 h 1117732"/>
                <a:gd name="connsiteX48" fmla="*/ 433231 w 963122"/>
                <a:gd name="connsiteY48" fmla="*/ 995181 h 1117732"/>
                <a:gd name="connsiteX49" fmla="*/ 407909 w 963122"/>
                <a:gd name="connsiteY49" fmla="*/ 1001674 h 1117732"/>
                <a:gd name="connsiteX50" fmla="*/ 394193 w 963122"/>
                <a:gd name="connsiteY50" fmla="*/ 1015633 h 1117732"/>
                <a:gd name="connsiteX51" fmla="*/ 385996 w 963122"/>
                <a:gd name="connsiteY51" fmla="*/ 1015146 h 1117732"/>
                <a:gd name="connsiteX52" fmla="*/ 385265 w 963122"/>
                <a:gd name="connsiteY52" fmla="*/ 1023100 h 1117732"/>
                <a:gd name="connsiteX53" fmla="*/ 360430 w 963122"/>
                <a:gd name="connsiteY53" fmla="*/ 1029187 h 1117732"/>
                <a:gd name="connsiteX54" fmla="*/ 359943 w 963122"/>
                <a:gd name="connsiteY54" fmla="*/ 1051019 h 1117732"/>
                <a:gd name="connsiteX55" fmla="*/ 373741 w 963122"/>
                <a:gd name="connsiteY55" fmla="*/ 1071471 h 1117732"/>
                <a:gd name="connsiteX56" fmla="*/ 351990 w 963122"/>
                <a:gd name="connsiteY56" fmla="*/ 1083889 h 1117732"/>
                <a:gd name="connsiteX57" fmla="*/ 351990 w 963122"/>
                <a:gd name="connsiteY57" fmla="*/ 1090949 h 1117732"/>
                <a:gd name="connsiteX58" fmla="*/ 339329 w 963122"/>
                <a:gd name="connsiteY58" fmla="*/ 1098173 h 1117732"/>
                <a:gd name="connsiteX59" fmla="*/ 326100 w 963122"/>
                <a:gd name="connsiteY59" fmla="*/ 1062787 h 1117732"/>
                <a:gd name="connsiteX60" fmla="*/ 291445 w 963122"/>
                <a:gd name="connsiteY60" fmla="*/ 1056376 h 1117732"/>
                <a:gd name="connsiteX61" fmla="*/ 292013 w 963122"/>
                <a:gd name="connsiteY61" fmla="*/ 1063599 h 1117732"/>
                <a:gd name="connsiteX62" fmla="*/ 237473 w 963122"/>
                <a:gd name="connsiteY62" fmla="*/ 1076747 h 1117732"/>
                <a:gd name="connsiteX63" fmla="*/ 236986 w 963122"/>
                <a:gd name="connsiteY63" fmla="*/ 1091112 h 1117732"/>
                <a:gd name="connsiteX64" fmla="*/ 244128 w 963122"/>
                <a:gd name="connsiteY64" fmla="*/ 1090463 h 1117732"/>
                <a:gd name="connsiteX65" fmla="*/ 210366 w 963122"/>
                <a:gd name="connsiteY65" fmla="*/ 1117733 h 1117732"/>
                <a:gd name="connsiteX66" fmla="*/ 211015 w 963122"/>
                <a:gd name="connsiteY66" fmla="*/ 1110104 h 1117732"/>
                <a:gd name="connsiteX67" fmla="*/ 176847 w 963122"/>
                <a:gd name="connsiteY67" fmla="*/ 1104747 h 1117732"/>
                <a:gd name="connsiteX68" fmla="*/ 177821 w 963122"/>
                <a:gd name="connsiteY68" fmla="*/ 1063599 h 1117732"/>
                <a:gd name="connsiteX69" fmla="*/ 170354 w 963122"/>
                <a:gd name="connsiteY69" fmla="*/ 1064086 h 1117732"/>
                <a:gd name="connsiteX70" fmla="*/ 170030 w 963122"/>
                <a:gd name="connsiteY70" fmla="*/ 1054996 h 1117732"/>
                <a:gd name="connsiteX71" fmla="*/ 177253 w 963122"/>
                <a:gd name="connsiteY71" fmla="*/ 1037384 h 1117732"/>
                <a:gd name="connsiteX72" fmla="*/ 169461 w 963122"/>
                <a:gd name="connsiteY72" fmla="*/ 1028863 h 1117732"/>
                <a:gd name="connsiteX73" fmla="*/ 196406 w 963122"/>
                <a:gd name="connsiteY73" fmla="*/ 1023587 h 1117732"/>
                <a:gd name="connsiteX74" fmla="*/ 170354 w 963122"/>
                <a:gd name="connsiteY74" fmla="*/ 975865 h 1117732"/>
                <a:gd name="connsiteX75" fmla="*/ 176360 w 963122"/>
                <a:gd name="connsiteY75" fmla="*/ 961094 h 1117732"/>
                <a:gd name="connsiteX76" fmla="*/ 198030 w 963122"/>
                <a:gd name="connsiteY76" fmla="*/ 961094 h 1117732"/>
                <a:gd name="connsiteX77" fmla="*/ 215804 w 963122"/>
                <a:gd name="connsiteY77" fmla="*/ 921326 h 1117732"/>
                <a:gd name="connsiteX78" fmla="*/ 230899 w 963122"/>
                <a:gd name="connsiteY78" fmla="*/ 915401 h 1117732"/>
                <a:gd name="connsiteX79" fmla="*/ 238285 w 963122"/>
                <a:gd name="connsiteY79" fmla="*/ 880908 h 1117732"/>
                <a:gd name="connsiteX80" fmla="*/ 217021 w 963122"/>
                <a:gd name="connsiteY80" fmla="*/ 867679 h 1117732"/>
                <a:gd name="connsiteX81" fmla="*/ 216778 w 963122"/>
                <a:gd name="connsiteY81" fmla="*/ 860212 h 1117732"/>
                <a:gd name="connsiteX82" fmla="*/ 244615 w 963122"/>
                <a:gd name="connsiteY82" fmla="*/ 860212 h 1117732"/>
                <a:gd name="connsiteX83" fmla="*/ 250215 w 963122"/>
                <a:gd name="connsiteY83" fmla="*/ 853557 h 1117732"/>
                <a:gd name="connsiteX84" fmla="*/ 258656 w 963122"/>
                <a:gd name="connsiteY84" fmla="*/ 853557 h 1117732"/>
                <a:gd name="connsiteX85" fmla="*/ 258656 w 963122"/>
                <a:gd name="connsiteY85" fmla="*/ 846659 h 1117732"/>
                <a:gd name="connsiteX86" fmla="*/ 244859 w 963122"/>
                <a:gd name="connsiteY86" fmla="*/ 826450 h 1117732"/>
                <a:gd name="connsiteX87" fmla="*/ 242099 w 963122"/>
                <a:gd name="connsiteY87" fmla="*/ 812247 h 1117732"/>
                <a:gd name="connsiteX88" fmla="*/ 238285 w 963122"/>
                <a:gd name="connsiteY88" fmla="*/ 791713 h 1117732"/>
                <a:gd name="connsiteX89" fmla="*/ 215154 w 963122"/>
                <a:gd name="connsiteY89" fmla="*/ 758925 h 1117732"/>
                <a:gd name="connsiteX90" fmla="*/ 179688 w 963122"/>
                <a:gd name="connsiteY90" fmla="*/ 726948 h 1117732"/>
                <a:gd name="connsiteX91" fmla="*/ 155015 w 963122"/>
                <a:gd name="connsiteY91" fmla="*/ 702925 h 1117732"/>
                <a:gd name="connsiteX92" fmla="*/ 146331 w 963122"/>
                <a:gd name="connsiteY92" fmla="*/ 699273 h 1117732"/>
                <a:gd name="connsiteX93" fmla="*/ 129369 w 963122"/>
                <a:gd name="connsiteY93" fmla="*/ 683122 h 1117732"/>
                <a:gd name="connsiteX94" fmla="*/ 116302 w 963122"/>
                <a:gd name="connsiteY94" fmla="*/ 648467 h 1117732"/>
                <a:gd name="connsiteX95" fmla="*/ 128476 w 963122"/>
                <a:gd name="connsiteY95" fmla="*/ 622658 h 1117732"/>
                <a:gd name="connsiteX96" fmla="*/ 114679 w 963122"/>
                <a:gd name="connsiteY96" fmla="*/ 595550 h 1117732"/>
                <a:gd name="connsiteX97" fmla="*/ 85461 w 963122"/>
                <a:gd name="connsiteY97" fmla="*/ 574124 h 1117732"/>
                <a:gd name="connsiteX98" fmla="*/ 68012 w 963122"/>
                <a:gd name="connsiteY98" fmla="*/ 569742 h 1117732"/>
                <a:gd name="connsiteX99" fmla="*/ 87977 w 963122"/>
                <a:gd name="connsiteY99" fmla="*/ 541741 h 1117732"/>
                <a:gd name="connsiteX100" fmla="*/ 98528 w 963122"/>
                <a:gd name="connsiteY100" fmla="*/ 535817 h 1117732"/>
                <a:gd name="connsiteX101" fmla="*/ 108186 w 963122"/>
                <a:gd name="connsiteY101" fmla="*/ 535086 h 1117732"/>
                <a:gd name="connsiteX102" fmla="*/ 115247 w 963122"/>
                <a:gd name="connsiteY102" fmla="*/ 541823 h 1117732"/>
                <a:gd name="connsiteX103" fmla="*/ 115084 w 963122"/>
                <a:gd name="connsiteY103" fmla="*/ 535492 h 1117732"/>
                <a:gd name="connsiteX104" fmla="*/ 122389 w 963122"/>
                <a:gd name="connsiteY104" fmla="*/ 527782 h 1117732"/>
                <a:gd name="connsiteX105" fmla="*/ 114598 w 963122"/>
                <a:gd name="connsiteY105" fmla="*/ 513985 h 1117732"/>
                <a:gd name="connsiteX106" fmla="*/ 129450 w 963122"/>
                <a:gd name="connsiteY106" fmla="*/ 507979 h 1117732"/>
                <a:gd name="connsiteX107" fmla="*/ 103316 w 963122"/>
                <a:gd name="connsiteY107" fmla="*/ 481440 h 1117732"/>
                <a:gd name="connsiteX108" fmla="*/ 87003 w 963122"/>
                <a:gd name="connsiteY108" fmla="*/ 481440 h 1117732"/>
                <a:gd name="connsiteX109" fmla="*/ 67525 w 963122"/>
                <a:gd name="connsiteY109" fmla="*/ 473892 h 1117732"/>
                <a:gd name="connsiteX110" fmla="*/ 68255 w 963122"/>
                <a:gd name="connsiteY110" fmla="*/ 468048 h 1117732"/>
                <a:gd name="connsiteX111" fmla="*/ 34817 w 963122"/>
                <a:gd name="connsiteY111" fmla="*/ 453521 h 1117732"/>
                <a:gd name="connsiteX112" fmla="*/ 27757 w 963122"/>
                <a:gd name="connsiteY112" fmla="*/ 441753 h 1117732"/>
                <a:gd name="connsiteX113" fmla="*/ 27026 w 963122"/>
                <a:gd name="connsiteY113" fmla="*/ 419190 h 1117732"/>
                <a:gd name="connsiteX114" fmla="*/ 41554 w 963122"/>
                <a:gd name="connsiteY114" fmla="*/ 413915 h 1117732"/>
                <a:gd name="connsiteX115" fmla="*/ 48696 w 963122"/>
                <a:gd name="connsiteY115" fmla="*/ 392408 h 1117732"/>
                <a:gd name="connsiteX116" fmla="*/ 75560 w 963122"/>
                <a:gd name="connsiteY116" fmla="*/ 373172 h 1117732"/>
                <a:gd name="connsiteX117" fmla="*/ 75560 w 963122"/>
                <a:gd name="connsiteY117" fmla="*/ 351909 h 1117732"/>
                <a:gd name="connsiteX118" fmla="*/ 68418 w 963122"/>
                <a:gd name="connsiteY118" fmla="*/ 346228 h 1117732"/>
                <a:gd name="connsiteX119" fmla="*/ 69392 w 963122"/>
                <a:gd name="connsiteY119" fmla="*/ 282274 h 1117732"/>
                <a:gd name="connsiteX120" fmla="*/ 62006 w 963122"/>
                <a:gd name="connsiteY120" fmla="*/ 258413 h 1117732"/>
                <a:gd name="connsiteX121" fmla="*/ 41148 w 963122"/>
                <a:gd name="connsiteY121" fmla="*/ 237311 h 1117732"/>
                <a:gd name="connsiteX122" fmla="*/ 568 w 963122"/>
                <a:gd name="connsiteY122" fmla="*/ 223433 h 1117732"/>
                <a:gd name="connsiteX123" fmla="*/ 568 w 963122"/>
                <a:gd name="connsiteY123" fmla="*/ 185694 h 1117732"/>
                <a:gd name="connsiteX124" fmla="*/ 7791 w 963122"/>
                <a:gd name="connsiteY124" fmla="*/ 148117 h 1117732"/>
                <a:gd name="connsiteX125" fmla="*/ 7791 w 963122"/>
                <a:gd name="connsiteY125" fmla="*/ 122389 h 1117732"/>
                <a:gd name="connsiteX126" fmla="*/ 0 w 963122"/>
                <a:gd name="connsiteY126" fmla="*/ 108754 h 1117732"/>
                <a:gd name="connsiteX127" fmla="*/ 20696 w 963122"/>
                <a:gd name="connsiteY127" fmla="*/ 80835 h 1117732"/>
                <a:gd name="connsiteX128" fmla="*/ 13959 w 963122"/>
                <a:gd name="connsiteY128" fmla="*/ 80835 h 1117732"/>
                <a:gd name="connsiteX129" fmla="*/ 13391 w 963122"/>
                <a:gd name="connsiteY129" fmla="*/ 67849 h 1117732"/>
                <a:gd name="connsiteX130" fmla="*/ 6411 w 963122"/>
                <a:gd name="connsiteY130" fmla="*/ 67849 h 1117732"/>
                <a:gd name="connsiteX131" fmla="*/ 26296 w 963122"/>
                <a:gd name="connsiteY131" fmla="*/ 60302 h 1117732"/>
                <a:gd name="connsiteX132" fmla="*/ 26296 w 963122"/>
                <a:gd name="connsiteY132" fmla="*/ 52835 h 1117732"/>
                <a:gd name="connsiteX133" fmla="*/ 33681 w 963122"/>
                <a:gd name="connsiteY133" fmla="*/ 46261 h 1117732"/>
                <a:gd name="connsiteX134" fmla="*/ 39687 w 963122"/>
                <a:gd name="connsiteY134" fmla="*/ 22076 h 1117732"/>
                <a:gd name="connsiteX135" fmla="*/ 68418 w 963122"/>
                <a:gd name="connsiteY135" fmla="*/ 0 h 1117732"/>
                <a:gd name="connsiteX136" fmla="*/ 101774 w 963122"/>
                <a:gd name="connsiteY136" fmla="*/ 19803 h 1117732"/>
                <a:gd name="connsiteX137" fmla="*/ 109322 w 963122"/>
                <a:gd name="connsiteY137" fmla="*/ 48533 h 1117732"/>
                <a:gd name="connsiteX138" fmla="*/ 156638 w 963122"/>
                <a:gd name="connsiteY138" fmla="*/ 121740 h 1117732"/>
                <a:gd name="connsiteX139" fmla="*/ 148766 w 963122"/>
                <a:gd name="connsiteY139" fmla="*/ 135618 h 1117732"/>
                <a:gd name="connsiteX140" fmla="*/ 176036 w 963122"/>
                <a:gd name="connsiteY140" fmla="*/ 176685 h 1117732"/>
                <a:gd name="connsiteX141" fmla="*/ 183502 w 963122"/>
                <a:gd name="connsiteY141" fmla="*/ 168893 h 1117732"/>
                <a:gd name="connsiteX142" fmla="*/ 203143 w 963122"/>
                <a:gd name="connsiteY142" fmla="*/ 183178 h 1117732"/>
                <a:gd name="connsiteX143" fmla="*/ 224650 w 963122"/>
                <a:gd name="connsiteY143" fmla="*/ 174331 h 1117732"/>
                <a:gd name="connsiteX144" fmla="*/ 223920 w 963122"/>
                <a:gd name="connsiteY144" fmla="*/ 184314 h 1117732"/>
                <a:gd name="connsiteX145" fmla="*/ 237149 w 963122"/>
                <a:gd name="connsiteY145" fmla="*/ 168731 h 1117732"/>
                <a:gd name="connsiteX146" fmla="*/ 259468 w 963122"/>
                <a:gd name="connsiteY146" fmla="*/ 169056 h 1117732"/>
                <a:gd name="connsiteX147" fmla="*/ 258250 w 963122"/>
                <a:gd name="connsiteY147" fmla="*/ 182204 h 1117732"/>
                <a:gd name="connsiteX148" fmla="*/ 276998 w 963122"/>
                <a:gd name="connsiteY148" fmla="*/ 190725 h 1117732"/>
                <a:gd name="connsiteX149" fmla="*/ 283248 w 963122"/>
                <a:gd name="connsiteY149" fmla="*/ 182528 h 1117732"/>
                <a:gd name="connsiteX150" fmla="*/ 292094 w 963122"/>
                <a:gd name="connsiteY150" fmla="*/ 182691 h 1117732"/>
                <a:gd name="connsiteX151" fmla="*/ 311491 w 963122"/>
                <a:gd name="connsiteY151" fmla="*/ 203711 h 1117732"/>
                <a:gd name="connsiteX152" fmla="*/ 339410 w 963122"/>
                <a:gd name="connsiteY152" fmla="*/ 196407 h 1117732"/>
                <a:gd name="connsiteX153" fmla="*/ 344198 w 963122"/>
                <a:gd name="connsiteY153" fmla="*/ 190320 h 1117732"/>
                <a:gd name="connsiteX154" fmla="*/ 353207 w 963122"/>
                <a:gd name="connsiteY154" fmla="*/ 190320 h 1117732"/>
                <a:gd name="connsiteX155" fmla="*/ 358483 w 963122"/>
                <a:gd name="connsiteY155" fmla="*/ 182772 h 1117732"/>
                <a:gd name="connsiteX156" fmla="*/ 352071 w 963122"/>
                <a:gd name="connsiteY156" fmla="*/ 175792 h 1117732"/>
                <a:gd name="connsiteX157" fmla="*/ 366274 w 963122"/>
                <a:gd name="connsiteY157" fmla="*/ 161346 h 1117732"/>
                <a:gd name="connsiteX158" fmla="*/ 384535 w 963122"/>
                <a:gd name="connsiteY158" fmla="*/ 128476 h 1117732"/>
                <a:gd name="connsiteX159" fmla="*/ 420245 w 963122"/>
                <a:gd name="connsiteY159" fmla="*/ 128882 h 1117732"/>
                <a:gd name="connsiteX160" fmla="*/ 460014 w 963122"/>
                <a:gd name="connsiteY160" fmla="*/ 81079 h 1117732"/>
                <a:gd name="connsiteX161" fmla="*/ 467480 w 963122"/>
                <a:gd name="connsiteY161" fmla="*/ 115490 h 1117732"/>
                <a:gd name="connsiteX162" fmla="*/ 515202 w 963122"/>
                <a:gd name="connsiteY162" fmla="*/ 121171 h 1117732"/>
                <a:gd name="connsiteX163" fmla="*/ 542147 w 963122"/>
                <a:gd name="connsiteY163" fmla="*/ 80835 h 1117732"/>
                <a:gd name="connsiteX164" fmla="*/ 590113 w 963122"/>
                <a:gd name="connsiteY164" fmla="*/ 108511 h 1117732"/>
                <a:gd name="connsiteX165" fmla="*/ 582078 w 963122"/>
                <a:gd name="connsiteY165" fmla="*/ 129206 h 1117732"/>
                <a:gd name="connsiteX166" fmla="*/ 619005 w 963122"/>
                <a:gd name="connsiteY166" fmla="*/ 136186 h 1117732"/>
                <a:gd name="connsiteX167" fmla="*/ 651145 w 963122"/>
                <a:gd name="connsiteY167" fmla="*/ 128476 h 1117732"/>
                <a:gd name="connsiteX168" fmla="*/ 643110 w 963122"/>
                <a:gd name="connsiteY168" fmla="*/ 107862 h 1117732"/>
                <a:gd name="connsiteX169" fmla="*/ 677603 w 963122"/>
                <a:gd name="connsiteY169" fmla="*/ 94146 h 1117732"/>
                <a:gd name="connsiteX170" fmla="*/ 642866 w 963122"/>
                <a:gd name="connsiteY170" fmla="*/ 74343 h 1117732"/>
                <a:gd name="connsiteX171" fmla="*/ 677603 w 963122"/>
                <a:gd name="connsiteY171" fmla="*/ 60302 h 1117732"/>
                <a:gd name="connsiteX172" fmla="*/ 703087 w 963122"/>
                <a:gd name="connsiteY172" fmla="*/ 74180 h 1117732"/>
                <a:gd name="connsiteX173" fmla="*/ 731574 w 963122"/>
                <a:gd name="connsiteY173" fmla="*/ 41067 h 1117732"/>
                <a:gd name="connsiteX174" fmla="*/ 772397 w 963122"/>
                <a:gd name="connsiteY174" fmla="*/ 75560 h 1117732"/>
                <a:gd name="connsiteX175" fmla="*/ 758357 w 963122"/>
                <a:gd name="connsiteY175" fmla="*/ 100882 h 1117732"/>
                <a:gd name="connsiteX176" fmla="*/ 765418 w 963122"/>
                <a:gd name="connsiteY176" fmla="*/ 135374 h 1117732"/>
                <a:gd name="connsiteX177" fmla="*/ 785302 w 963122"/>
                <a:gd name="connsiteY177" fmla="*/ 169056 h 1117732"/>
                <a:gd name="connsiteX178" fmla="*/ 806972 w 963122"/>
                <a:gd name="connsiteY178" fmla="*/ 162320 h 1117732"/>
                <a:gd name="connsiteX179" fmla="*/ 819551 w 963122"/>
                <a:gd name="connsiteY179" fmla="*/ 113705 h 1117732"/>
                <a:gd name="connsiteX180" fmla="*/ 826693 w 963122"/>
                <a:gd name="connsiteY180" fmla="*/ 121902 h 1117732"/>
                <a:gd name="connsiteX181" fmla="*/ 854044 w 963122"/>
                <a:gd name="connsiteY181" fmla="*/ 114760 h 1117732"/>
                <a:gd name="connsiteX182" fmla="*/ 859401 w 963122"/>
                <a:gd name="connsiteY182" fmla="*/ 119142 h 1117732"/>
                <a:gd name="connsiteX183" fmla="*/ 886265 w 963122"/>
                <a:gd name="connsiteY183" fmla="*/ 149902 h 1117732"/>
                <a:gd name="connsiteX184" fmla="*/ 911343 w 963122"/>
                <a:gd name="connsiteY184" fmla="*/ 201114 h 1117732"/>
                <a:gd name="connsiteX185" fmla="*/ 935853 w 963122"/>
                <a:gd name="connsiteY185" fmla="*/ 230737 h 1117732"/>
                <a:gd name="connsiteX186" fmla="*/ 963123 w 963122"/>
                <a:gd name="connsiteY186" fmla="*/ 351909 h 1117732"/>
                <a:gd name="connsiteX187" fmla="*/ 948920 w 963122"/>
                <a:gd name="connsiteY187" fmla="*/ 403607 h 1117732"/>
                <a:gd name="connsiteX188" fmla="*/ 949894 w 963122"/>
                <a:gd name="connsiteY188" fmla="*/ 428605 h 1117732"/>
                <a:gd name="connsiteX189" fmla="*/ 861024 w 963122"/>
                <a:gd name="connsiteY189" fmla="*/ 473081 h 1117732"/>
                <a:gd name="connsiteX190" fmla="*/ 826125 w 963122"/>
                <a:gd name="connsiteY190" fmla="*/ 522588 h 111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963122" h="1117732">
                  <a:moveTo>
                    <a:pt x="826693" y="522912"/>
                  </a:moveTo>
                  <a:cubicBezTo>
                    <a:pt x="826693" y="522912"/>
                    <a:pt x="800235" y="504489"/>
                    <a:pt x="799424" y="504489"/>
                  </a:cubicBezTo>
                  <a:cubicBezTo>
                    <a:pt x="799424" y="505057"/>
                    <a:pt x="810705" y="534843"/>
                    <a:pt x="810705" y="534843"/>
                  </a:cubicBezTo>
                  <a:cubicBezTo>
                    <a:pt x="810705" y="534843"/>
                    <a:pt x="774345" y="552779"/>
                    <a:pt x="774345" y="553591"/>
                  </a:cubicBezTo>
                  <a:cubicBezTo>
                    <a:pt x="774751" y="554078"/>
                    <a:pt x="776131" y="563736"/>
                    <a:pt x="776131" y="563736"/>
                  </a:cubicBezTo>
                  <a:lnTo>
                    <a:pt x="797638" y="560814"/>
                  </a:lnTo>
                  <a:lnTo>
                    <a:pt x="848120" y="569904"/>
                  </a:lnTo>
                  <a:lnTo>
                    <a:pt x="873928" y="598797"/>
                  </a:lnTo>
                  <a:lnTo>
                    <a:pt x="874983" y="612594"/>
                  </a:lnTo>
                  <a:lnTo>
                    <a:pt x="892351" y="626229"/>
                  </a:lnTo>
                  <a:lnTo>
                    <a:pt x="880664" y="650739"/>
                  </a:lnTo>
                  <a:lnTo>
                    <a:pt x="843818" y="664131"/>
                  </a:lnTo>
                  <a:lnTo>
                    <a:pt x="812734" y="670299"/>
                  </a:lnTo>
                  <a:lnTo>
                    <a:pt x="793255" y="697974"/>
                  </a:lnTo>
                  <a:lnTo>
                    <a:pt x="752351" y="705360"/>
                  </a:lnTo>
                  <a:lnTo>
                    <a:pt x="753893" y="697325"/>
                  </a:lnTo>
                  <a:lnTo>
                    <a:pt x="731655" y="697325"/>
                  </a:lnTo>
                  <a:lnTo>
                    <a:pt x="711446" y="712421"/>
                  </a:lnTo>
                  <a:lnTo>
                    <a:pt x="685800" y="690751"/>
                  </a:lnTo>
                  <a:lnTo>
                    <a:pt x="676710" y="690751"/>
                  </a:lnTo>
                  <a:lnTo>
                    <a:pt x="663887" y="705360"/>
                  </a:lnTo>
                  <a:lnTo>
                    <a:pt x="644246" y="683690"/>
                  </a:lnTo>
                  <a:lnTo>
                    <a:pt x="624362" y="691076"/>
                  </a:lnTo>
                  <a:lnTo>
                    <a:pt x="581915" y="691076"/>
                  </a:lnTo>
                  <a:lnTo>
                    <a:pt x="570147" y="698380"/>
                  </a:lnTo>
                  <a:lnTo>
                    <a:pt x="563168" y="698380"/>
                  </a:lnTo>
                  <a:lnTo>
                    <a:pt x="570310" y="711203"/>
                  </a:lnTo>
                  <a:lnTo>
                    <a:pt x="555457" y="731899"/>
                  </a:lnTo>
                  <a:lnTo>
                    <a:pt x="569092" y="745940"/>
                  </a:lnTo>
                  <a:lnTo>
                    <a:pt x="590600" y="744398"/>
                  </a:lnTo>
                  <a:lnTo>
                    <a:pt x="594576" y="767690"/>
                  </a:lnTo>
                  <a:lnTo>
                    <a:pt x="610484" y="799342"/>
                  </a:lnTo>
                  <a:lnTo>
                    <a:pt x="610484" y="826126"/>
                  </a:lnTo>
                  <a:lnTo>
                    <a:pt x="601962" y="826126"/>
                  </a:lnTo>
                  <a:lnTo>
                    <a:pt x="583539" y="860537"/>
                  </a:lnTo>
                  <a:lnTo>
                    <a:pt x="574773" y="860537"/>
                  </a:lnTo>
                  <a:lnTo>
                    <a:pt x="535411" y="887401"/>
                  </a:lnTo>
                  <a:lnTo>
                    <a:pt x="541336" y="899250"/>
                  </a:lnTo>
                  <a:cubicBezTo>
                    <a:pt x="541336" y="899250"/>
                    <a:pt x="549127" y="908097"/>
                    <a:pt x="549289" y="908097"/>
                  </a:cubicBezTo>
                  <a:cubicBezTo>
                    <a:pt x="548965" y="907691"/>
                    <a:pt x="549289" y="915239"/>
                    <a:pt x="549289" y="915239"/>
                  </a:cubicBezTo>
                  <a:lnTo>
                    <a:pt x="520965" y="920514"/>
                  </a:lnTo>
                  <a:lnTo>
                    <a:pt x="528512" y="922787"/>
                  </a:lnTo>
                  <a:lnTo>
                    <a:pt x="501243" y="953059"/>
                  </a:lnTo>
                  <a:lnTo>
                    <a:pt x="501243" y="962555"/>
                  </a:lnTo>
                  <a:lnTo>
                    <a:pt x="480953" y="940642"/>
                  </a:lnTo>
                  <a:lnTo>
                    <a:pt x="461150" y="947865"/>
                  </a:lnTo>
                  <a:lnTo>
                    <a:pt x="468698" y="968723"/>
                  </a:lnTo>
                  <a:lnTo>
                    <a:pt x="453602" y="995181"/>
                  </a:lnTo>
                  <a:lnTo>
                    <a:pt x="433231" y="995181"/>
                  </a:lnTo>
                  <a:cubicBezTo>
                    <a:pt x="433231" y="995181"/>
                    <a:pt x="407909" y="1001674"/>
                    <a:pt x="407909" y="1001674"/>
                  </a:cubicBezTo>
                  <a:lnTo>
                    <a:pt x="394193" y="1015633"/>
                  </a:lnTo>
                  <a:lnTo>
                    <a:pt x="385996" y="1015146"/>
                  </a:lnTo>
                  <a:cubicBezTo>
                    <a:pt x="385996" y="1015146"/>
                    <a:pt x="385509" y="1022938"/>
                    <a:pt x="385265" y="1023100"/>
                  </a:cubicBezTo>
                  <a:cubicBezTo>
                    <a:pt x="384941" y="1023262"/>
                    <a:pt x="360430" y="1029187"/>
                    <a:pt x="360430" y="1029187"/>
                  </a:cubicBezTo>
                  <a:lnTo>
                    <a:pt x="359943" y="1051019"/>
                  </a:lnTo>
                  <a:lnTo>
                    <a:pt x="373741" y="1071471"/>
                  </a:lnTo>
                  <a:lnTo>
                    <a:pt x="351990" y="1083889"/>
                  </a:lnTo>
                  <a:lnTo>
                    <a:pt x="351990" y="1090949"/>
                  </a:lnTo>
                  <a:lnTo>
                    <a:pt x="339329" y="1098173"/>
                  </a:lnTo>
                  <a:lnTo>
                    <a:pt x="326100" y="1062787"/>
                  </a:lnTo>
                  <a:lnTo>
                    <a:pt x="291445" y="1056376"/>
                  </a:lnTo>
                  <a:lnTo>
                    <a:pt x="292013" y="1063599"/>
                  </a:lnTo>
                  <a:lnTo>
                    <a:pt x="237473" y="1076747"/>
                  </a:lnTo>
                  <a:lnTo>
                    <a:pt x="236986" y="1091112"/>
                  </a:lnTo>
                  <a:lnTo>
                    <a:pt x="244128" y="1090463"/>
                  </a:lnTo>
                  <a:lnTo>
                    <a:pt x="210366" y="1117733"/>
                  </a:lnTo>
                  <a:lnTo>
                    <a:pt x="211015" y="1110104"/>
                  </a:lnTo>
                  <a:lnTo>
                    <a:pt x="176847" y="1104747"/>
                  </a:lnTo>
                  <a:lnTo>
                    <a:pt x="177821" y="1063599"/>
                  </a:lnTo>
                  <a:lnTo>
                    <a:pt x="170354" y="1064086"/>
                  </a:lnTo>
                  <a:lnTo>
                    <a:pt x="170030" y="1054996"/>
                  </a:lnTo>
                  <a:lnTo>
                    <a:pt x="177253" y="1037384"/>
                  </a:lnTo>
                  <a:lnTo>
                    <a:pt x="169461" y="1028863"/>
                  </a:lnTo>
                  <a:lnTo>
                    <a:pt x="196406" y="1023587"/>
                  </a:lnTo>
                  <a:lnTo>
                    <a:pt x="170354" y="975865"/>
                  </a:lnTo>
                  <a:lnTo>
                    <a:pt x="176360" y="961094"/>
                  </a:lnTo>
                  <a:lnTo>
                    <a:pt x="198030" y="961094"/>
                  </a:lnTo>
                  <a:lnTo>
                    <a:pt x="215804" y="921326"/>
                  </a:lnTo>
                  <a:lnTo>
                    <a:pt x="230899" y="915401"/>
                  </a:lnTo>
                  <a:lnTo>
                    <a:pt x="238285" y="880908"/>
                  </a:lnTo>
                  <a:lnTo>
                    <a:pt x="217021" y="867679"/>
                  </a:lnTo>
                  <a:lnTo>
                    <a:pt x="216778" y="860212"/>
                  </a:lnTo>
                  <a:lnTo>
                    <a:pt x="244615" y="860212"/>
                  </a:lnTo>
                  <a:lnTo>
                    <a:pt x="250215" y="853557"/>
                  </a:lnTo>
                  <a:lnTo>
                    <a:pt x="258656" y="853557"/>
                  </a:lnTo>
                  <a:lnTo>
                    <a:pt x="258656" y="846659"/>
                  </a:lnTo>
                  <a:lnTo>
                    <a:pt x="244859" y="826450"/>
                  </a:lnTo>
                  <a:cubicBezTo>
                    <a:pt x="244859" y="826450"/>
                    <a:pt x="244128" y="816468"/>
                    <a:pt x="242099" y="812247"/>
                  </a:cubicBezTo>
                  <a:cubicBezTo>
                    <a:pt x="240152" y="808108"/>
                    <a:pt x="238285" y="791713"/>
                    <a:pt x="238285" y="791713"/>
                  </a:cubicBezTo>
                  <a:cubicBezTo>
                    <a:pt x="232441" y="788467"/>
                    <a:pt x="218238" y="766635"/>
                    <a:pt x="215154" y="758925"/>
                  </a:cubicBezTo>
                  <a:cubicBezTo>
                    <a:pt x="212152" y="751296"/>
                    <a:pt x="186343" y="730763"/>
                    <a:pt x="179688" y="726948"/>
                  </a:cubicBezTo>
                  <a:cubicBezTo>
                    <a:pt x="173114" y="723134"/>
                    <a:pt x="155015" y="702925"/>
                    <a:pt x="155015" y="702925"/>
                  </a:cubicBezTo>
                  <a:lnTo>
                    <a:pt x="146331" y="699273"/>
                  </a:lnTo>
                  <a:lnTo>
                    <a:pt x="129369" y="683122"/>
                  </a:lnTo>
                  <a:lnTo>
                    <a:pt x="116302" y="648467"/>
                  </a:lnTo>
                  <a:lnTo>
                    <a:pt x="128476" y="622658"/>
                  </a:lnTo>
                  <a:cubicBezTo>
                    <a:pt x="118250" y="616165"/>
                    <a:pt x="114679" y="595550"/>
                    <a:pt x="114679" y="595550"/>
                  </a:cubicBezTo>
                  <a:lnTo>
                    <a:pt x="85461" y="574124"/>
                  </a:lnTo>
                  <a:lnTo>
                    <a:pt x="68012" y="569742"/>
                  </a:lnTo>
                  <a:lnTo>
                    <a:pt x="87977" y="541741"/>
                  </a:lnTo>
                  <a:lnTo>
                    <a:pt x="98528" y="535817"/>
                  </a:lnTo>
                  <a:lnTo>
                    <a:pt x="108186" y="535086"/>
                  </a:lnTo>
                  <a:lnTo>
                    <a:pt x="115247" y="541823"/>
                  </a:lnTo>
                  <a:lnTo>
                    <a:pt x="115084" y="535492"/>
                  </a:lnTo>
                  <a:lnTo>
                    <a:pt x="122389" y="527782"/>
                  </a:lnTo>
                  <a:lnTo>
                    <a:pt x="114598" y="513985"/>
                  </a:lnTo>
                  <a:lnTo>
                    <a:pt x="129450" y="507979"/>
                  </a:lnTo>
                  <a:lnTo>
                    <a:pt x="103316" y="481440"/>
                  </a:lnTo>
                  <a:lnTo>
                    <a:pt x="87003" y="481440"/>
                  </a:lnTo>
                  <a:lnTo>
                    <a:pt x="67525" y="473892"/>
                  </a:lnTo>
                  <a:lnTo>
                    <a:pt x="68255" y="468048"/>
                  </a:lnTo>
                  <a:lnTo>
                    <a:pt x="34817" y="453521"/>
                  </a:lnTo>
                  <a:lnTo>
                    <a:pt x="27757" y="441753"/>
                  </a:lnTo>
                  <a:lnTo>
                    <a:pt x="27026" y="419190"/>
                  </a:lnTo>
                  <a:lnTo>
                    <a:pt x="41554" y="413915"/>
                  </a:lnTo>
                  <a:lnTo>
                    <a:pt x="48696" y="392408"/>
                  </a:lnTo>
                  <a:cubicBezTo>
                    <a:pt x="58110" y="388917"/>
                    <a:pt x="75560" y="373172"/>
                    <a:pt x="75560" y="373172"/>
                  </a:cubicBezTo>
                  <a:lnTo>
                    <a:pt x="75560" y="351909"/>
                  </a:lnTo>
                  <a:lnTo>
                    <a:pt x="68418" y="346228"/>
                  </a:lnTo>
                  <a:lnTo>
                    <a:pt x="69392" y="282274"/>
                  </a:lnTo>
                  <a:lnTo>
                    <a:pt x="62006" y="258413"/>
                  </a:lnTo>
                  <a:lnTo>
                    <a:pt x="41148" y="237311"/>
                  </a:lnTo>
                  <a:lnTo>
                    <a:pt x="568" y="223433"/>
                  </a:lnTo>
                  <a:lnTo>
                    <a:pt x="568" y="185694"/>
                  </a:lnTo>
                  <a:lnTo>
                    <a:pt x="7791" y="148117"/>
                  </a:lnTo>
                  <a:lnTo>
                    <a:pt x="7791" y="122389"/>
                  </a:lnTo>
                  <a:lnTo>
                    <a:pt x="0" y="108754"/>
                  </a:lnTo>
                  <a:lnTo>
                    <a:pt x="20696" y="80835"/>
                  </a:lnTo>
                  <a:lnTo>
                    <a:pt x="13959" y="80835"/>
                  </a:lnTo>
                  <a:cubicBezTo>
                    <a:pt x="13959" y="80835"/>
                    <a:pt x="13797" y="67849"/>
                    <a:pt x="13391" y="67849"/>
                  </a:cubicBezTo>
                  <a:lnTo>
                    <a:pt x="6411" y="67849"/>
                  </a:lnTo>
                  <a:lnTo>
                    <a:pt x="26296" y="60302"/>
                  </a:lnTo>
                  <a:lnTo>
                    <a:pt x="26296" y="52835"/>
                  </a:lnTo>
                  <a:lnTo>
                    <a:pt x="33681" y="46261"/>
                  </a:lnTo>
                  <a:lnTo>
                    <a:pt x="39687" y="22076"/>
                  </a:lnTo>
                  <a:lnTo>
                    <a:pt x="68418" y="0"/>
                  </a:lnTo>
                  <a:lnTo>
                    <a:pt x="101774" y="19803"/>
                  </a:lnTo>
                  <a:cubicBezTo>
                    <a:pt x="101774" y="19803"/>
                    <a:pt x="107699" y="34006"/>
                    <a:pt x="109322" y="48533"/>
                  </a:cubicBezTo>
                  <a:lnTo>
                    <a:pt x="156638" y="121740"/>
                  </a:lnTo>
                  <a:lnTo>
                    <a:pt x="148766" y="135618"/>
                  </a:lnTo>
                  <a:lnTo>
                    <a:pt x="176036" y="176685"/>
                  </a:lnTo>
                  <a:lnTo>
                    <a:pt x="183502" y="168893"/>
                  </a:lnTo>
                  <a:lnTo>
                    <a:pt x="203143" y="183178"/>
                  </a:lnTo>
                  <a:lnTo>
                    <a:pt x="224650" y="174331"/>
                  </a:lnTo>
                  <a:lnTo>
                    <a:pt x="223920" y="184314"/>
                  </a:lnTo>
                  <a:lnTo>
                    <a:pt x="237149" y="168731"/>
                  </a:lnTo>
                  <a:lnTo>
                    <a:pt x="259468" y="169056"/>
                  </a:lnTo>
                  <a:lnTo>
                    <a:pt x="258250" y="182204"/>
                  </a:lnTo>
                  <a:lnTo>
                    <a:pt x="276998" y="190725"/>
                  </a:lnTo>
                  <a:lnTo>
                    <a:pt x="283248" y="182528"/>
                  </a:lnTo>
                  <a:lnTo>
                    <a:pt x="292094" y="182691"/>
                  </a:lnTo>
                  <a:lnTo>
                    <a:pt x="311491" y="203711"/>
                  </a:lnTo>
                  <a:lnTo>
                    <a:pt x="339410" y="196407"/>
                  </a:lnTo>
                  <a:lnTo>
                    <a:pt x="344198" y="190320"/>
                  </a:lnTo>
                  <a:lnTo>
                    <a:pt x="353207" y="190320"/>
                  </a:lnTo>
                  <a:lnTo>
                    <a:pt x="358483" y="182772"/>
                  </a:lnTo>
                  <a:lnTo>
                    <a:pt x="352071" y="175792"/>
                  </a:lnTo>
                  <a:lnTo>
                    <a:pt x="366274" y="161346"/>
                  </a:lnTo>
                  <a:cubicBezTo>
                    <a:pt x="366274" y="161346"/>
                    <a:pt x="378691" y="136835"/>
                    <a:pt x="384535" y="128476"/>
                  </a:cubicBezTo>
                  <a:lnTo>
                    <a:pt x="420245" y="128882"/>
                  </a:lnTo>
                  <a:lnTo>
                    <a:pt x="460014" y="81079"/>
                  </a:lnTo>
                  <a:lnTo>
                    <a:pt x="467480" y="115490"/>
                  </a:lnTo>
                  <a:lnTo>
                    <a:pt x="515202" y="121171"/>
                  </a:lnTo>
                  <a:cubicBezTo>
                    <a:pt x="515202" y="121171"/>
                    <a:pt x="540524" y="87572"/>
                    <a:pt x="542147" y="80835"/>
                  </a:cubicBezTo>
                  <a:lnTo>
                    <a:pt x="590113" y="108511"/>
                  </a:lnTo>
                  <a:lnTo>
                    <a:pt x="582078" y="129206"/>
                  </a:lnTo>
                  <a:lnTo>
                    <a:pt x="619005" y="136186"/>
                  </a:lnTo>
                  <a:lnTo>
                    <a:pt x="651145" y="128476"/>
                  </a:lnTo>
                  <a:lnTo>
                    <a:pt x="643110" y="107862"/>
                  </a:lnTo>
                  <a:lnTo>
                    <a:pt x="677603" y="94146"/>
                  </a:lnTo>
                  <a:lnTo>
                    <a:pt x="642866" y="74343"/>
                  </a:lnTo>
                  <a:lnTo>
                    <a:pt x="677603" y="60302"/>
                  </a:lnTo>
                  <a:lnTo>
                    <a:pt x="703087" y="74180"/>
                  </a:lnTo>
                  <a:lnTo>
                    <a:pt x="731574" y="41067"/>
                  </a:lnTo>
                  <a:lnTo>
                    <a:pt x="772397" y="75560"/>
                  </a:lnTo>
                  <a:lnTo>
                    <a:pt x="758357" y="100882"/>
                  </a:lnTo>
                  <a:lnTo>
                    <a:pt x="765418" y="135374"/>
                  </a:lnTo>
                  <a:lnTo>
                    <a:pt x="785302" y="169056"/>
                  </a:lnTo>
                  <a:lnTo>
                    <a:pt x="806972" y="162320"/>
                  </a:lnTo>
                  <a:lnTo>
                    <a:pt x="819551" y="113705"/>
                  </a:lnTo>
                  <a:lnTo>
                    <a:pt x="826693" y="121902"/>
                  </a:lnTo>
                  <a:lnTo>
                    <a:pt x="854044" y="114760"/>
                  </a:lnTo>
                  <a:lnTo>
                    <a:pt x="859401" y="119142"/>
                  </a:lnTo>
                  <a:lnTo>
                    <a:pt x="886265" y="149902"/>
                  </a:lnTo>
                  <a:lnTo>
                    <a:pt x="911343" y="201114"/>
                  </a:lnTo>
                  <a:lnTo>
                    <a:pt x="935853" y="230737"/>
                  </a:lnTo>
                  <a:lnTo>
                    <a:pt x="963123" y="351909"/>
                  </a:lnTo>
                  <a:lnTo>
                    <a:pt x="948920" y="403607"/>
                  </a:lnTo>
                  <a:lnTo>
                    <a:pt x="949894" y="428605"/>
                  </a:lnTo>
                  <a:lnTo>
                    <a:pt x="861024" y="473081"/>
                  </a:lnTo>
                  <a:lnTo>
                    <a:pt x="826125" y="522588"/>
                  </a:lnTo>
                  <a:close/>
                </a:path>
              </a:pathLst>
            </a:custGeom>
            <a:solidFill>
              <a:srgbClr val="026B9E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136" name="Graphic 20">
              <a:extLst>
                <a:ext uri="{FF2B5EF4-FFF2-40B4-BE49-F238E27FC236}">
                  <a16:creationId xmlns:a16="http://schemas.microsoft.com/office/drawing/2014/main" id="{A2018575-56DD-9A60-2418-839F46A81EE6}"/>
                </a:ext>
              </a:extLst>
            </p:cNvPr>
            <p:cNvGrpSpPr/>
            <p:nvPr/>
          </p:nvGrpSpPr>
          <p:grpSpPr>
            <a:xfrm>
              <a:off x="4044475" y="3089345"/>
              <a:ext cx="1749754" cy="2139647"/>
              <a:chOff x="4965768" y="4554199"/>
              <a:chExt cx="1207413" cy="1476458"/>
            </a:xfrm>
            <a:solidFill>
              <a:srgbClr val="0080D0"/>
            </a:solidFill>
          </p:grpSpPr>
          <p:sp>
            <p:nvSpPr>
              <p:cNvPr id="4147" name="Freeform: Shape 4146">
                <a:extLst>
                  <a:ext uri="{FF2B5EF4-FFF2-40B4-BE49-F238E27FC236}">
                    <a16:creationId xmlns:a16="http://schemas.microsoft.com/office/drawing/2014/main" id="{15350CE8-776D-EB3D-BCA8-D85CA36F87AB}"/>
                  </a:ext>
                </a:extLst>
              </p:cNvPr>
              <p:cNvSpPr/>
              <p:nvPr/>
            </p:nvSpPr>
            <p:spPr>
              <a:xfrm>
                <a:off x="5190986" y="5751061"/>
                <a:ext cx="15745" cy="9901"/>
              </a:xfrm>
              <a:custGeom>
                <a:avLst/>
                <a:gdLst>
                  <a:gd name="connsiteX0" fmla="*/ 15664 w 15745"/>
                  <a:gd name="connsiteY0" fmla="*/ 893 h 9901"/>
                  <a:gd name="connsiteX1" fmla="*/ 10875 w 15745"/>
                  <a:gd name="connsiteY1" fmla="*/ 9902 h 9901"/>
                  <a:gd name="connsiteX2" fmla="*/ 1704 w 15745"/>
                  <a:gd name="connsiteY2" fmla="*/ 9902 h 9901"/>
                  <a:gd name="connsiteX3" fmla="*/ 0 w 15745"/>
                  <a:gd name="connsiteY3" fmla="*/ 0 h 9901"/>
                  <a:gd name="connsiteX4" fmla="*/ 15745 w 15745"/>
                  <a:gd name="connsiteY4" fmla="*/ 893 h 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45" h="9901">
                    <a:moveTo>
                      <a:pt x="15664" y="893"/>
                    </a:moveTo>
                    <a:cubicBezTo>
                      <a:pt x="15258" y="893"/>
                      <a:pt x="10875" y="9902"/>
                      <a:pt x="10875" y="9902"/>
                    </a:cubicBezTo>
                    <a:lnTo>
                      <a:pt x="1704" y="9902"/>
                    </a:lnTo>
                    <a:lnTo>
                      <a:pt x="0" y="0"/>
                    </a:lnTo>
                    <a:lnTo>
                      <a:pt x="15745" y="893"/>
                    </a:lnTo>
                    <a:close/>
                  </a:path>
                </a:pathLst>
              </a:custGeom>
              <a:solidFill>
                <a:srgbClr val="015382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4148" name="Graphic 20">
                <a:extLst>
                  <a:ext uri="{FF2B5EF4-FFF2-40B4-BE49-F238E27FC236}">
                    <a16:creationId xmlns:a16="http://schemas.microsoft.com/office/drawing/2014/main" id="{8CC67112-C2DF-5F2F-5C47-6240221BAE4E}"/>
                  </a:ext>
                </a:extLst>
              </p:cNvPr>
              <p:cNvGrpSpPr/>
              <p:nvPr/>
            </p:nvGrpSpPr>
            <p:grpSpPr>
              <a:xfrm>
                <a:off x="4965768" y="4554199"/>
                <a:ext cx="1207413" cy="1476458"/>
                <a:chOff x="4965768" y="4554199"/>
                <a:chExt cx="1207413" cy="1476458"/>
              </a:xfrm>
              <a:solidFill>
                <a:srgbClr val="0080D0"/>
              </a:solidFill>
            </p:grpSpPr>
            <p:sp>
              <p:nvSpPr>
                <p:cNvPr id="4149" name="Freeform: Shape 4148">
                  <a:extLst>
                    <a:ext uri="{FF2B5EF4-FFF2-40B4-BE49-F238E27FC236}">
                      <a16:creationId xmlns:a16="http://schemas.microsoft.com/office/drawing/2014/main" id="{307B42DB-3017-54BE-7546-6E5FCB297747}"/>
                    </a:ext>
                  </a:extLst>
                </p:cNvPr>
                <p:cNvSpPr/>
                <p:nvPr/>
              </p:nvSpPr>
              <p:spPr>
                <a:xfrm>
                  <a:off x="4965768" y="4651571"/>
                  <a:ext cx="1207413" cy="1379085"/>
                </a:xfrm>
                <a:custGeom>
                  <a:avLst/>
                  <a:gdLst>
                    <a:gd name="connsiteX0" fmla="*/ 1207252 w 1207413"/>
                    <a:gd name="connsiteY0" fmla="*/ 340079 h 1379085"/>
                    <a:gd name="connsiteX1" fmla="*/ 1199866 w 1207413"/>
                    <a:gd name="connsiteY1" fmla="*/ 348519 h 1379085"/>
                    <a:gd name="connsiteX2" fmla="*/ 1201327 w 1207413"/>
                    <a:gd name="connsiteY2" fmla="*/ 363371 h 1379085"/>
                    <a:gd name="connsiteX3" fmla="*/ 1166022 w 1207413"/>
                    <a:gd name="connsiteY3" fmla="*/ 377656 h 1379085"/>
                    <a:gd name="connsiteX4" fmla="*/ 1147031 w 1207413"/>
                    <a:gd name="connsiteY4" fmla="*/ 343244 h 1379085"/>
                    <a:gd name="connsiteX5" fmla="*/ 1105477 w 1207413"/>
                    <a:gd name="connsiteY5" fmla="*/ 323360 h 1379085"/>
                    <a:gd name="connsiteX6" fmla="*/ 1105071 w 1207413"/>
                    <a:gd name="connsiteY6" fmla="*/ 314675 h 1379085"/>
                    <a:gd name="connsiteX7" fmla="*/ 1084863 w 1207413"/>
                    <a:gd name="connsiteY7" fmla="*/ 322629 h 1379085"/>
                    <a:gd name="connsiteX8" fmla="*/ 1084213 w 1207413"/>
                    <a:gd name="connsiteY8" fmla="*/ 329690 h 1379085"/>
                    <a:gd name="connsiteX9" fmla="*/ 1064979 w 1207413"/>
                    <a:gd name="connsiteY9" fmla="*/ 336914 h 1379085"/>
                    <a:gd name="connsiteX10" fmla="*/ 1051344 w 1207413"/>
                    <a:gd name="connsiteY10" fmla="*/ 335696 h 1379085"/>
                    <a:gd name="connsiteX11" fmla="*/ 1034868 w 1207413"/>
                    <a:gd name="connsiteY11" fmla="*/ 351684 h 1379085"/>
                    <a:gd name="connsiteX12" fmla="*/ 1025048 w 1207413"/>
                    <a:gd name="connsiteY12" fmla="*/ 354606 h 1379085"/>
                    <a:gd name="connsiteX13" fmla="*/ 1009952 w 1207413"/>
                    <a:gd name="connsiteY13" fmla="*/ 417667 h 1379085"/>
                    <a:gd name="connsiteX14" fmla="*/ 1024155 w 1207413"/>
                    <a:gd name="connsiteY14" fmla="*/ 431789 h 1379085"/>
                    <a:gd name="connsiteX15" fmla="*/ 1036735 w 1207413"/>
                    <a:gd name="connsiteY15" fmla="*/ 424160 h 1379085"/>
                    <a:gd name="connsiteX16" fmla="*/ 1067576 w 1207413"/>
                    <a:gd name="connsiteY16" fmla="*/ 467094 h 1379085"/>
                    <a:gd name="connsiteX17" fmla="*/ 1078613 w 1207413"/>
                    <a:gd name="connsiteY17" fmla="*/ 479024 h 1379085"/>
                    <a:gd name="connsiteX18" fmla="*/ 1057918 w 1207413"/>
                    <a:gd name="connsiteY18" fmla="*/ 478375 h 1379085"/>
                    <a:gd name="connsiteX19" fmla="*/ 1044120 w 1207413"/>
                    <a:gd name="connsiteY19" fmla="*/ 520984 h 1379085"/>
                    <a:gd name="connsiteX20" fmla="*/ 1023587 w 1207413"/>
                    <a:gd name="connsiteY20" fmla="*/ 533482 h 1379085"/>
                    <a:gd name="connsiteX21" fmla="*/ 1030729 w 1207413"/>
                    <a:gd name="connsiteY21" fmla="*/ 539488 h 1379085"/>
                    <a:gd name="connsiteX22" fmla="*/ 990068 w 1207413"/>
                    <a:gd name="connsiteY22" fmla="*/ 566352 h 1379085"/>
                    <a:gd name="connsiteX23" fmla="*/ 997535 w 1207413"/>
                    <a:gd name="connsiteY23" fmla="*/ 593297 h 1379085"/>
                    <a:gd name="connsiteX24" fmla="*/ 990068 w 1207413"/>
                    <a:gd name="connsiteY24" fmla="*/ 606932 h 1379085"/>
                    <a:gd name="connsiteX25" fmla="*/ 1045744 w 1207413"/>
                    <a:gd name="connsiteY25" fmla="*/ 586723 h 1379085"/>
                    <a:gd name="connsiteX26" fmla="*/ 1052318 w 1207413"/>
                    <a:gd name="connsiteY26" fmla="*/ 599384 h 1379085"/>
                    <a:gd name="connsiteX27" fmla="*/ 1045176 w 1207413"/>
                    <a:gd name="connsiteY27" fmla="*/ 613831 h 1379085"/>
                    <a:gd name="connsiteX28" fmla="*/ 976920 w 1207413"/>
                    <a:gd name="connsiteY28" fmla="*/ 634445 h 1379085"/>
                    <a:gd name="connsiteX29" fmla="*/ 942995 w 1207413"/>
                    <a:gd name="connsiteY29" fmla="*/ 654898 h 1379085"/>
                    <a:gd name="connsiteX30" fmla="*/ 1002810 w 1207413"/>
                    <a:gd name="connsiteY30" fmla="*/ 736788 h 1379085"/>
                    <a:gd name="connsiteX31" fmla="*/ 1045094 w 1207413"/>
                    <a:gd name="connsiteY31" fmla="*/ 742631 h 1379085"/>
                    <a:gd name="connsiteX32" fmla="*/ 1017419 w 1207413"/>
                    <a:gd name="connsiteY32" fmla="*/ 755860 h 1379085"/>
                    <a:gd name="connsiteX33" fmla="*/ 1011819 w 1207413"/>
                    <a:gd name="connsiteY33" fmla="*/ 783779 h 1379085"/>
                    <a:gd name="connsiteX34" fmla="*/ 1025210 w 1207413"/>
                    <a:gd name="connsiteY34" fmla="*/ 803663 h 1379085"/>
                    <a:gd name="connsiteX35" fmla="*/ 1002972 w 1207413"/>
                    <a:gd name="connsiteY35" fmla="*/ 797008 h 1379085"/>
                    <a:gd name="connsiteX36" fmla="*/ 984062 w 1207413"/>
                    <a:gd name="connsiteY36" fmla="*/ 817298 h 1379085"/>
                    <a:gd name="connsiteX37" fmla="*/ 942995 w 1207413"/>
                    <a:gd name="connsiteY37" fmla="*/ 878980 h 1379085"/>
                    <a:gd name="connsiteX38" fmla="*/ 957442 w 1207413"/>
                    <a:gd name="connsiteY38" fmla="*/ 892777 h 1379085"/>
                    <a:gd name="connsiteX39" fmla="*/ 942995 w 1207413"/>
                    <a:gd name="connsiteY39" fmla="*/ 917044 h 1379085"/>
                    <a:gd name="connsiteX40" fmla="*/ 942995 w 1207413"/>
                    <a:gd name="connsiteY40" fmla="*/ 928487 h 1379085"/>
                    <a:gd name="connsiteX41" fmla="*/ 957685 w 1207413"/>
                    <a:gd name="connsiteY41" fmla="*/ 945531 h 1379085"/>
                    <a:gd name="connsiteX42" fmla="*/ 955900 w 1207413"/>
                    <a:gd name="connsiteY42" fmla="*/ 985867 h 1379085"/>
                    <a:gd name="connsiteX43" fmla="*/ 1004109 w 1207413"/>
                    <a:gd name="connsiteY43" fmla="*/ 1041218 h 1379085"/>
                    <a:gd name="connsiteX44" fmla="*/ 1045825 w 1207413"/>
                    <a:gd name="connsiteY44" fmla="*/ 1054691 h 1379085"/>
                    <a:gd name="connsiteX45" fmla="*/ 1078126 w 1207413"/>
                    <a:gd name="connsiteY45" fmla="*/ 1107688 h 1379085"/>
                    <a:gd name="connsiteX46" fmla="*/ 1092979 w 1207413"/>
                    <a:gd name="connsiteY46" fmla="*/ 1100546 h 1379085"/>
                    <a:gd name="connsiteX47" fmla="*/ 1097442 w 1207413"/>
                    <a:gd name="connsiteY47" fmla="*/ 1114586 h 1379085"/>
                    <a:gd name="connsiteX48" fmla="*/ 1113187 w 1207413"/>
                    <a:gd name="connsiteY48" fmla="*/ 1121648 h 1379085"/>
                    <a:gd name="connsiteX49" fmla="*/ 1098579 w 1207413"/>
                    <a:gd name="connsiteY49" fmla="*/ 1141531 h 1379085"/>
                    <a:gd name="connsiteX50" fmla="*/ 1099309 w 1207413"/>
                    <a:gd name="connsiteY50" fmla="*/ 1169045 h 1379085"/>
                    <a:gd name="connsiteX51" fmla="*/ 1085269 w 1207413"/>
                    <a:gd name="connsiteY51" fmla="*/ 1182274 h 1379085"/>
                    <a:gd name="connsiteX52" fmla="*/ 1084700 w 1207413"/>
                    <a:gd name="connsiteY52" fmla="*/ 1197369 h 1379085"/>
                    <a:gd name="connsiteX53" fmla="*/ 1092248 w 1207413"/>
                    <a:gd name="connsiteY53" fmla="*/ 1203213 h 1379085"/>
                    <a:gd name="connsiteX54" fmla="*/ 1085025 w 1207413"/>
                    <a:gd name="connsiteY54" fmla="*/ 1203213 h 1379085"/>
                    <a:gd name="connsiteX55" fmla="*/ 1084457 w 1207413"/>
                    <a:gd name="connsiteY55" fmla="*/ 1216442 h 1379085"/>
                    <a:gd name="connsiteX56" fmla="*/ 1078208 w 1207413"/>
                    <a:gd name="connsiteY56" fmla="*/ 1222772 h 1379085"/>
                    <a:gd name="connsiteX57" fmla="*/ 1078208 w 1207413"/>
                    <a:gd name="connsiteY57" fmla="*/ 1230564 h 1379085"/>
                    <a:gd name="connsiteX58" fmla="*/ 1085593 w 1207413"/>
                    <a:gd name="connsiteY58" fmla="*/ 1229752 h 1379085"/>
                    <a:gd name="connsiteX59" fmla="*/ 1078370 w 1207413"/>
                    <a:gd name="connsiteY59" fmla="*/ 1236570 h 1379085"/>
                    <a:gd name="connsiteX60" fmla="*/ 1078208 w 1207413"/>
                    <a:gd name="connsiteY60" fmla="*/ 1244280 h 1379085"/>
                    <a:gd name="connsiteX61" fmla="*/ 1085755 w 1207413"/>
                    <a:gd name="connsiteY61" fmla="*/ 1244280 h 1379085"/>
                    <a:gd name="connsiteX62" fmla="*/ 1084538 w 1207413"/>
                    <a:gd name="connsiteY62" fmla="*/ 1250123 h 1379085"/>
                    <a:gd name="connsiteX63" fmla="*/ 1052967 w 1207413"/>
                    <a:gd name="connsiteY63" fmla="*/ 1285590 h 1379085"/>
                    <a:gd name="connsiteX64" fmla="*/ 1020422 w 1207413"/>
                    <a:gd name="connsiteY64" fmla="*/ 1283723 h 1379085"/>
                    <a:gd name="connsiteX65" fmla="*/ 1009303 w 1207413"/>
                    <a:gd name="connsiteY65" fmla="*/ 1292326 h 1379085"/>
                    <a:gd name="connsiteX66" fmla="*/ 936665 w 1207413"/>
                    <a:gd name="connsiteY66" fmla="*/ 1289080 h 1379085"/>
                    <a:gd name="connsiteX67" fmla="*/ 882044 w 1207413"/>
                    <a:gd name="connsiteY67" fmla="*/ 1316350 h 1379085"/>
                    <a:gd name="connsiteX68" fmla="*/ 868978 w 1207413"/>
                    <a:gd name="connsiteY68" fmla="*/ 1305637 h 1379085"/>
                    <a:gd name="connsiteX69" fmla="*/ 864270 w 1207413"/>
                    <a:gd name="connsiteY69" fmla="*/ 1320895 h 1379085"/>
                    <a:gd name="connsiteX70" fmla="*/ 835702 w 1207413"/>
                    <a:gd name="connsiteY70" fmla="*/ 1323411 h 1379085"/>
                    <a:gd name="connsiteX71" fmla="*/ 835053 w 1207413"/>
                    <a:gd name="connsiteY71" fmla="*/ 1334692 h 1379085"/>
                    <a:gd name="connsiteX72" fmla="*/ 841383 w 1207413"/>
                    <a:gd name="connsiteY72" fmla="*/ 1336883 h 1379085"/>
                    <a:gd name="connsiteX73" fmla="*/ 847714 w 1207413"/>
                    <a:gd name="connsiteY73" fmla="*/ 1370321 h 1379085"/>
                    <a:gd name="connsiteX74" fmla="*/ 809812 w 1207413"/>
                    <a:gd name="connsiteY74" fmla="*/ 1369266 h 1379085"/>
                    <a:gd name="connsiteX75" fmla="*/ 807621 w 1207413"/>
                    <a:gd name="connsiteY75" fmla="*/ 1379086 h 1379085"/>
                    <a:gd name="connsiteX76" fmla="*/ 758763 w 1207413"/>
                    <a:gd name="connsiteY76" fmla="*/ 1369590 h 1379085"/>
                    <a:gd name="connsiteX77" fmla="*/ 743829 w 1207413"/>
                    <a:gd name="connsiteY77" fmla="*/ 1353927 h 1379085"/>
                    <a:gd name="connsiteX78" fmla="*/ 728571 w 1207413"/>
                    <a:gd name="connsiteY78" fmla="*/ 1366506 h 1379085"/>
                    <a:gd name="connsiteX79" fmla="*/ 694160 w 1207413"/>
                    <a:gd name="connsiteY79" fmla="*/ 1349301 h 1379085"/>
                    <a:gd name="connsiteX80" fmla="*/ 664374 w 1207413"/>
                    <a:gd name="connsiteY80" fmla="*/ 1318541 h 1379085"/>
                    <a:gd name="connsiteX81" fmla="*/ 660072 w 1207413"/>
                    <a:gd name="connsiteY81" fmla="*/ 1289648 h 1379085"/>
                    <a:gd name="connsiteX82" fmla="*/ 646032 w 1207413"/>
                    <a:gd name="connsiteY82" fmla="*/ 1281857 h 1379085"/>
                    <a:gd name="connsiteX83" fmla="*/ 630774 w 1207413"/>
                    <a:gd name="connsiteY83" fmla="*/ 1287700 h 1379085"/>
                    <a:gd name="connsiteX84" fmla="*/ 621522 w 1207413"/>
                    <a:gd name="connsiteY84" fmla="*/ 1267167 h 1379085"/>
                    <a:gd name="connsiteX85" fmla="*/ 608374 w 1207413"/>
                    <a:gd name="connsiteY85" fmla="*/ 1263028 h 1379085"/>
                    <a:gd name="connsiteX86" fmla="*/ 615516 w 1207413"/>
                    <a:gd name="connsiteY86" fmla="*/ 1243793 h 1379085"/>
                    <a:gd name="connsiteX87" fmla="*/ 592872 w 1207413"/>
                    <a:gd name="connsiteY87" fmla="*/ 1213358 h 1379085"/>
                    <a:gd name="connsiteX88" fmla="*/ 601719 w 1207413"/>
                    <a:gd name="connsiteY88" fmla="*/ 1202645 h 1379085"/>
                    <a:gd name="connsiteX89" fmla="*/ 587921 w 1207413"/>
                    <a:gd name="connsiteY89" fmla="*/ 1191769 h 1379085"/>
                    <a:gd name="connsiteX90" fmla="*/ 588246 w 1207413"/>
                    <a:gd name="connsiteY90" fmla="*/ 1155815 h 1379085"/>
                    <a:gd name="connsiteX91" fmla="*/ 571284 w 1207413"/>
                    <a:gd name="connsiteY91" fmla="*/ 1172129 h 1379085"/>
                    <a:gd name="connsiteX92" fmla="*/ 550344 w 1207413"/>
                    <a:gd name="connsiteY92" fmla="*/ 1180894 h 1379085"/>
                    <a:gd name="connsiteX93" fmla="*/ 549858 w 1207413"/>
                    <a:gd name="connsiteY93" fmla="*/ 1160929 h 1379085"/>
                    <a:gd name="connsiteX94" fmla="*/ 541011 w 1207413"/>
                    <a:gd name="connsiteY94" fmla="*/ 1174320 h 1379085"/>
                    <a:gd name="connsiteX95" fmla="*/ 515770 w 1207413"/>
                    <a:gd name="connsiteY95" fmla="*/ 1187468 h 1379085"/>
                    <a:gd name="connsiteX96" fmla="*/ 514878 w 1207413"/>
                    <a:gd name="connsiteY96" fmla="*/ 1196639 h 1379085"/>
                    <a:gd name="connsiteX97" fmla="*/ 499782 w 1207413"/>
                    <a:gd name="connsiteY97" fmla="*/ 1203213 h 1379085"/>
                    <a:gd name="connsiteX98" fmla="*/ 472188 w 1207413"/>
                    <a:gd name="connsiteY98" fmla="*/ 1201427 h 1379085"/>
                    <a:gd name="connsiteX99" fmla="*/ 468373 w 1207413"/>
                    <a:gd name="connsiteY99" fmla="*/ 1185276 h 1379085"/>
                    <a:gd name="connsiteX100" fmla="*/ 448083 w 1207413"/>
                    <a:gd name="connsiteY100" fmla="*/ 1202564 h 1379085"/>
                    <a:gd name="connsiteX101" fmla="*/ 407909 w 1207413"/>
                    <a:gd name="connsiteY101" fmla="*/ 1199479 h 1379085"/>
                    <a:gd name="connsiteX102" fmla="*/ 388268 w 1207413"/>
                    <a:gd name="connsiteY102" fmla="*/ 1182598 h 1379085"/>
                    <a:gd name="connsiteX103" fmla="*/ 394112 w 1207413"/>
                    <a:gd name="connsiteY103" fmla="*/ 1168395 h 1379085"/>
                    <a:gd name="connsiteX104" fmla="*/ 388593 w 1207413"/>
                    <a:gd name="connsiteY104" fmla="*/ 1150378 h 1379085"/>
                    <a:gd name="connsiteX105" fmla="*/ 417892 w 1207413"/>
                    <a:gd name="connsiteY105" fmla="*/ 1139340 h 1379085"/>
                    <a:gd name="connsiteX106" fmla="*/ 485985 w 1207413"/>
                    <a:gd name="connsiteY106" fmla="*/ 1132198 h 1379085"/>
                    <a:gd name="connsiteX107" fmla="*/ 497834 w 1207413"/>
                    <a:gd name="connsiteY107" fmla="*/ 1138772 h 1379085"/>
                    <a:gd name="connsiteX108" fmla="*/ 494669 w 1207413"/>
                    <a:gd name="connsiteY108" fmla="*/ 1126030 h 1379085"/>
                    <a:gd name="connsiteX109" fmla="*/ 507654 w 1207413"/>
                    <a:gd name="connsiteY109" fmla="*/ 1110934 h 1379085"/>
                    <a:gd name="connsiteX110" fmla="*/ 489637 w 1207413"/>
                    <a:gd name="connsiteY110" fmla="*/ 1106064 h 1379085"/>
                    <a:gd name="connsiteX111" fmla="*/ 487283 w 1207413"/>
                    <a:gd name="connsiteY111" fmla="*/ 1120592 h 1379085"/>
                    <a:gd name="connsiteX112" fmla="*/ 477138 w 1207413"/>
                    <a:gd name="connsiteY112" fmla="*/ 1125867 h 1379085"/>
                    <a:gd name="connsiteX113" fmla="*/ 452385 w 1207413"/>
                    <a:gd name="connsiteY113" fmla="*/ 1117833 h 1379085"/>
                    <a:gd name="connsiteX114" fmla="*/ 435828 w 1207413"/>
                    <a:gd name="connsiteY114" fmla="*/ 1108012 h 1379085"/>
                    <a:gd name="connsiteX115" fmla="*/ 418054 w 1207413"/>
                    <a:gd name="connsiteY115" fmla="*/ 1112070 h 1379085"/>
                    <a:gd name="connsiteX116" fmla="*/ 384291 w 1207413"/>
                    <a:gd name="connsiteY116" fmla="*/ 1075711 h 1379085"/>
                    <a:gd name="connsiteX117" fmla="*/ 400118 w 1207413"/>
                    <a:gd name="connsiteY117" fmla="*/ 1071166 h 1379085"/>
                    <a:gd name="connsiteX118" fmla="*/ 387132 w 1207413"/>
                    <a:gd name="connsiteY118" fmla="*/ 1049253 h 1379085"/>
                    <a:gd name="connsiteX119" fmla="*/ 380802 w 1207413"/>
                    <a:gd name="connsiteY119" fmla="*/ 1027259 h 1379085"/>
                    <a:gd name="connsiteX120" fmla="*/ 349961 w 1207413"/>
                    <a:gd name="connsiteY120" fmla="*/ 1032290 h 1379085"/>
                    <a:gd name="connsiteX121" fmla="*/ 356454 w 1207413"/>
                    <a:gd name="connsiteY121" fmla="*/ 1050065 h 1379085"/>
                    <a:gd name="connsiteX122" fmla="*/ 297369 w 1207413"/>
                    <a:gd name="connsiteY122" fmla="*/ 1043166 h 1379085"/>
                    <a:gd name="connsiteX123" fmla="*/ 252407 w 1207413"/>
                    <a:gd name="connsiteY123" fmla="*/ 1044789 h 1379085"/>
                    <a:gd name="connsiteX124" fmla="*/ 236094 w 1207413"/>
                    <a:gd name="connsiteY124" fmla="*/ 1052986 h 1379085"/>
                    <a:gd name="connsiteX125" fmla="*/ 246239 w 1207413"/>
                    <a:gd name="connsiteY125" fmla="*/ 1063699 h 1379085"/>
                    <a:gd name="connsiteX126" fmla="*/ 224975 w 1207413"/>
                    <a:gd name="connsiteY126" fmla="*/ 1091456 h 1379085"/>
                    <a:gd name="connsiteX127" fmla="*/ 202656 w 1207413"/>
                    <a:gd name="connsiteY127" fmla="*/ 1083502 h 1379085"/>
                    <a:gd name="connsiteX128" fmla="*/ 202656 w 1207413"/>
                    <a:gd name="connsiteY128" fmla="*/ 1095271 h 1379085"/>
                    <a:gd name="connsiteX129" fmla="*/ 177740 w 1207413"/>
                    <a:gd name="connsiteY129" fmla="*/ 1094946 h 1379085"/>
                    <a:gd name="connsiteX130" fmla="*/ 174656 w 1207413"/>
                    <a:gd name="connsiteY130" fmla="*/ 1084557 h 1379085"/>
                    <a:gd name="connsiteX131" fmla="*/ 151606 w 1207413"/>
                    <a:gd name="connsiteY131" fmla="*/ 1084557 h 1379085"/>
                    <a:gd name="connsiteX132" fmla="*/ 126934 w 1207413"/>
                    <a:gd name="connsiteY132" fmla="*/ 1112233 h 1379085"/>
                    <a:gd name="connsiteX133" fmla="*/ 109809 w 1207413"/>
                    <a:gd name="connsiteY133" fmla="*/ 1099004 h 1379085"/>
                    <a:gd name="connsiteX134" fmla="*/ 88870 w 1207413"/>
                    <a:gd name="connsiteY134" fmla="*/ 1100059 h 1379085"/>
                    <a:gd name="connsiteX135" fmla="*/ 68499 w 1207413"/>
                    <a:gd name="connsiteY135" fmla="*/ 1080986 h 1379085"/>
                    <a:gd name="connsiteX136" fmla="*/ 76290 w 1207413"/>
                    <a:gd name="connsiteY136" fmla="*/ 1060696 h 1379085"/>
                    <a:gd name="connsiteX137" fmla="*/ 59734 w 1207413"/>
                    <a:gd name="connsiteY137" fmla="*/ 1040893 h 1379085"/>
                    <a:gd name="connsiteX138" fmla="*/ 67768 w 1207413"/>
                    <a:gd name="connsiteY138" fmla="*/ 1032209 h 1379085"/>
                    <a:gd name="connsiteX139" fmla="*/ 84082 w 1207413"/>
                    <a:gd name="connsiteY139" fmla="*/ 1040406 h 1379085"/>
                    <a:gd name="connsiteX140" fmla="*/ 94226 w 1207413"/>
                    <a:gd name="connsiteY140" fmla="*/ 1032777 h 1379085"/>
                    <a:gd name="connsiteX141" fmla="*/ 133670 w 1207413"/>
                    <a:gd name="connsiteY141" fmla="*/ 1064592 h 1379085"/>
                    <a:gd name="connsiteX142" fmla="*/ 136754 w 1207413"/>
                    <a:gd name="connsiteY142" fmla="*/ 1050713 h 1379085"/>
                    <a:gd name="connsiteX143" fmla="*/ 128719 w 1207413"/>
                    <a:gd name="connsiteY143" fmla="*/ 1040731 h 1379085"/>
                    <a:gd name="connsiteX144" fmla="*/ 141948 w 1207413"/>
                    <a:gd name="connsiteY144" fmla="*/ 1042354 h 1379085"/>
                    <a:gd name="connsiteX145" fmla="*/ 142111 w 1207413"/>
                    <a:gd name="connsiteY145" fmla="*/ 1034888 h 1379085"/>
                    <a:gd name="connsiteX146" fmla="*/ 131641 w 1207413"/>
                    <a:gd name="connsiteY146" fmla="*/ 1018169 h 1379085"/>
                    <a:gd name="connsiteX147" fmla="*/ 121821 w 1207413"/>
                    <a:gd name="connsiteY147" fmla="*/ 1029450 h 1379085"/>
                    <a:gd name="connsiteX148" fmla="*/ 103966 w 1207413"/>
                    <a:gd name="connsiteY148" fmla="*/ 1034401 h 1379085"/>
                    <a:gd name="connsiteX149" fmla="*/ 101856 w 1207413"/>
                    <a:gd name="connsiteY149" fmla="*/ 1023444 h 1379085"/>
                    <a:gd name="connsiteX150" fmla="*/ 80754 w 1207413"/>
                    <a:gd name="connsiteY150" fmla="*/ 1024580 h 1379085"/>
                    <a:gd name="connsiteX151" fmla="*/ 74180 w 1207413"/>
                    <a:gd name="connsiteY151" fmla="*/ 1018250 h 1379085"/>
                    <a:gd name="connsiteX152" fmla="*/ 77995 w 1207413"/>
                    <a:gd name="connsiteY152" fmla="*/ 1001693 h 1379085"/>
                    <a:gd name="connsiteX153" fmla="*/ 69635 w 1207413"/>
                    <a:gd name="connsiteY153" fmla="*/ 1002829 h 1379085"/>
                    <a:gd name="connsiteX154" fmla="*/ 65496 w 1207413"/>
                    <a:gd name="connsiteY154" fmla="*/ 1013461 h 1379085"/>
                    <a:gd name="connsiteX155" fmla="*/ 43096 w 1207413"/>
                    <a:gd name="connsiteY155" fmla="*/ 1018574 h 1379085"/>
                    <a:gd name="connsiteX156" fmla="*/ 43096 w 1207413"/>
                    <a:gd name="connsiteY156" fmla="*/ 1037647 h 1379085"/>
                    <a:gd name="connsiteX157" fmla="*/ 29136 w 1207413"/>
                    <a:gd name="connsiteY157" fmla="*/ 1036348 h 1379085"/>
                    <a:gd name="connsiteX158" fmla="*/ 28974 w 1207413"/>
                    <a:gd name="connsiteY158" fmla="*/ 1018574 h 1379085"/>
                    <a:gd name="connsiteX159" fmla="*/ 11362 w 1207413"/>
                    <a:gd name="connsiteY159" fmla="*/ 998447 h 1379085"/>
                    <a:gd name="connsiteX160" fmla="*/ 17531 w 1207413"/>
                    <a:gd name="connsiteY160" fmla="*/ 987734 h 1379085"/>
                    <a:gd name="connsiteX161" fmla="*/ 26539 w 1207413"/>
                    <a:gd name="connsiteY161" fmla="*/ 994875 h 1379085"/>
                    <a:gd name="connsiteX162" fmla="*/ 34331 w 1207413"/>
                    <a:gd name="connsiteY162" fmla="*/ 980835 h 1379085"/>
                    <a:gd name="connsiteX163" fmla="*/ 67768 w 1207413"/>
                    <a:gd name="connsiteY163" fmla="*/ 976777 h 1379085"/>
                    <a:gd name="connsiteX164" fmla="*/ 77183 w 1207413"/>
                    <a:gd name="connsiteY164" fmla="*/ 962087 h 1379085"/>
                    <a:gd name="connsiteX165" fmla="*/ 78644 w 1207413"/>
                    <a:gd name="connsiteY165" fmla="*/ 916800 h 1379085"/>
                    <a:gd name="connsiteX166" fmla="*/ 48128 w 1207413"/>
                    <a:gd name="connsiteY166" fmla="*/ 907710 h 1379085"/>
                    <a:gd name="connsiteX167" fmla="*/ 46423 w 1207413"/>
                    <a:gd name="connsiteY167" fmla="*/ 898133 h 1379085"/>
                    <a:gd name="connsiteX168" fmla="*/ 10145 w 1207413"/>
                    <a:gd name="connsiteY168" fmla="*/ 898133 h 1379085"/>
                    <a:gd name="connsiteX169" fmla="*/ 0 w 1207413"/>
                    <a:gd name="connsiteY169" fmla="*/ 903571 h 1379085"/>
                    <a:gd name="connsiteX170" fmla="*/ 1461 w 1207413"/>
                    <a:gd name="connsiteY170" fmla="*/ 874840 h 1379085"/>
                    <a:gd name="connsiteX171" fmla="*/ 22157 w 1207413"/>
                    <a:gd name="connsiteY171" fmla="*/ 866887 h 1379085"/>
                    <a:gd name="connsiteX172" fmla="*/ 49751 w 1207413"/>
                    <a:gd name="connsiteY172" fmla="*/ 866887 h 1379085"/>
                    <a:gd name="connsiteX173" fmla="*/ 58841 w 1207413"/>
                    <a:gd name="connsiteY173" fmla="*/ 852684 h 1379085"/>
                    <a:gd name="connsiteX174" fmla="*/ 77589 w 1207413"/>
                    <a:gd name="connsiteY174" fmla="*/ 853820 h 1379085"/>
                    <a:gd name="connsiteX175" fmla="*/ 81728 w 1207413"/>
                    <a:gd name="connsiteY175" fmla="*/ 860394 h 1379085"/>
                    <a:gd name="connsiteX176" fmla="*/ 93902 w 1207413"/>
                    <a:gd name="connsiteY176" fmla="*/ 847165 h 1379085"/>
                    <a:gd name="connsiteX177" fmla="*/ 110053 w 1207413"/>
                    <a:gd name="connsiteY177" fmla="*/ 843919 h 1379085"/>
                    <a:gd name="connsiteX178" fmla="*/ 115572 w 1207413"/>
                    <a:gd name="connsiteY178" fmla="*/ 814133 h 1379085"/>
                    <a:gd name="connsiteX179" fmla="*/ 127015 w 1207413"/>
                    <a:gd name="connsiteY179" fmla="*/ 805043 h 1379085"/>
                    <a:gd name="connsiteX180" fmla="*/ 150389 w 1207413"/>
                    <a:gd name="connsiteY180" fmla="*/ 818029 h 1379085"/>
                    <a:gd name="connsiteX181" fmla="*/ 160940 w 1207413"/>
                    <a:gd name="connsiteY181" fmla="*/ 816730 h 1379085"/>
                    <a:gd name="connsiteX182" fmla="*/ 149659 w 1207413"/>
                    <a:gd name="connsiteY182" fmla="*/ 828660 h 1379085"/>
                    <a:gd name="connsiteX183" fmla="*/ 169137 w 1207413"/>
                    <a:gd name="connsiteY183" fmla="*/ 829229 h 1379085"/>
                    <a:gd name="connsiteX184" fmla="*/ 182934 w 1207413"/>
                    <a:gd name="connsiteY184" fmla="*/ 825008 h 1379085"/>
                    <a:gd name="connsiteX185" fmla="*/ 191131 w 1207413"/>
                    <a:gd name="connsiteY185" fmla="*/ 812428 h 1379085"/>
                    <a:gd name="connsiteX186" fmla="*/ 198192 w 1207413"/>
                    <a:gd name="connsiteY186" fmla="*/ 827362 h 1379085"/>
                    <a:gd name="connsiteX187" fmla="*/ 220755 w 1207413"/>
                    <a:gd name="connsiteY187" fmla="*/ 833205 h 1379085"/>
                    <a:gd name="connsiteX188" fmla="*/ 218157 w 1207413"/>
                    <a:gd name="connsiteY188" fmla="*/ 815269 h 1379085"/>
                    <a:gd name="connsiteX189" fmla="*/ 239097 w 1207413"/>
                    <a:gd name="connsiteY189" fmla="*/ 806666 h 1379085"/>
                    <a:gd name="connsiteX190" fmla="*/ 254679 w 1207413"/>
                    <a:gd name="connsiteY190" fmla="*/ 803582 h 1379085"/>
                    <a:gd name="connsiteX191" fmla="*/ 267259 w 1207413"/>
                    <a:gd name="connsiteY191" fmla="*/ 778098 h 1379085"/>
                    <a:gd name="connsiteX192" fmla="*/ 286169 w 1207413"/>
                    <a:gd name="connsiteY192" fmla="*/ 776312 h 1379085"/>
                    <a:gd name="connsiteX193" fmla="*/ 296152 w 1207413"/>
                    <a:gd name="connsiteY193" fmla="*/ 783049 h 1379085"/>
                    <a:gd name="connsiteX194" fmla="*/ 296477 w 1207413"/>
                    <a:gd name="connsiteY194" fmla="*/ 768359 h 1379085"/>
                    <a:gd name="connsiteX195" fmla="*/ 314900 w 1207413"/>
                    <a:gd name="connsiteY195" fmla="*/ 763976 h 1379085"/>
                    <a:gd name="connsiteX196" fmla="*/ 335758 w 1207413"/>
                    <a:gd name="connsiteY196" fmla="*/ 773066 h 1379085"/>
                    <a:gd name="connsiteX197" fmla="*/ 352477 w 1207413"/>
                    <a:gd name="connsiteY197" fmla="*/ 768359 h 1379085"/>
                    <a:gd name="connsiteX198" fmla="*/ 352639 w 1207413"/>
                    <a:gd name="connsiteY198" fmla="*/ 779396 h 1379085"/>
                    <a:gd name="connsiteX199" fmla="*/ 382100 w 1207413"/>
                    <a:gd name="connsiteY199" fmla="*/ 773796 h 1379085"/>
                    <a:gd name="connsiteX200" fmla="*/ 391758 w 1207413"/>
                    <a:gd name="connsiteY200" fmla="*/ 758701 h 1379085"/>
                    <a:gd name="connsiteX201" fmla="*/ 428037 w 1207413"/>
                    <a:gd name="connsiteY201" fmla="*/ 732161 h 1379085"/>
                    <a:gd name="connsiteX202" fmla="*/ 456605 w 1207413"/>
                    <a:gd name="connsiteY202" fmla="*/ 735570 h 1379085"/>
                    <a:gd name="connsiteX203" fmla="*/ 518205 w 1207413"/>
                    <a:gd name="connsiteY203" fmla="*/ 708869 h 1379085"/>
                    <a:gd name="connsiteX204" fmla="*/ 536791 w 1207413"/>
                    <a:gd name="connsiteY204" fmla="*/ 682330 h 1379085"/>
                    <a:gd name="connsiteX205" fmla="*/ 563086 w 1207413"/>
                    <a:gd name="connsiteY205" fmla="*/ 663257 h 1379085"/>
                    <a:gd name="connsiteX206" fmla="*/ 581347 w 1207413"/>
                    <a:gd name="connsiteY206" fmla="*/ 618051 h 1379085"/>
                    <a:gd name="connsiteX207" fmla="*/ 591330 w 1207413"/>
                    <a:gd name="connsiteY207" fmla="*/ 582584 h 1379085"/>
                    <a:gd name="connsiteX208" fmla="*/ 610159 w 1207413"/>
                    <a:gd name="connsiteY208" fmla="*/ 552555 h 1379085"/>
                    <a:gd name="connsiteX209" fmla="*/ 658125 w 1207413"/>
                    <a:gd name="connsiteY209" fmla="*/ 530804 h 1379085"/>
                    <a:gd name="connsiteX210" fmla="*/ 632153 w 1207413"/>
                    <a:gd name="connsiteY210" fmla="*/ 530804 h 1379085"/>
                    <a:gd name="connsiteX211" fmla="*/ 598148 w 1207413"/>
                    <a:gd name="connsiteY211" fmla="*/ 518630 h 1379085"/>
                    <a:gd name="connsiteX212" fmla="*/ 602692 w 1207413"/>
                    <a:gd name="connsiteY212" fmla="*/ 498503 h 1379085"/>
                    <a:gd name="connsiteX213" fmla="*/ 611945 w 1207413"/>
                    <a:gd name="connsiteY213" fmla="*/ 485192 h 1379085"/>
                    <a:gd name="connsiteX214" fmla="*/ 589788 w 1207413"/>
                    <a:gd name="connsiteY214" fmla="*/ 476833 h 1379085"/>
                    <a:gd name="connsiteX215" fmla="*/ 632478 w 1207413"/>
                    <a:gd name="connsiteY215" fmla="*/ 429436 h 1379085"/>
                    <a:gd name="connsiteX216" fmla="*/ 673058 w 1207413"/>
                    <a:gd name="connsiteY216" fmla="*/ 404763 h 1379085"/>
                    <a:gd name="connsiteX217" fmla="*/ 632316 w 1207413"/>
                    <a:gd name="connsiteY217" fmla="*/ 410525 h 1379085"/>
                    <a:gd name="connsiteX218" fmla="*/ 620223 w 1207413"/>
                    <a:gd name="connsiteY218" fmla="*/ 378386 h 1379085"/>
                    <a:gd name="connsiteX219" fmla="*/ 602287 w 1207413"/>
                    <a:gd name="connsiteY219" fmla="*/ 349493 h 1379085"/>
                    <a:gd name="connsiteX220" fmla="*/ 619006 w 1207413"/>
                    <a:gd name="connsiteY220" fmla="*/ 325145 h 1379085"/>
                    <a:gd name="connsiteX221" fmla="*/ 618519 w 1207413"/>
                    <a:gd name="connsiteY221" fmla="*/ 290734 h 1379085"/>
                    <a:gd name="connsiteX222" fmla="*/ 676142 w 1207413"/>
                    <a:gd name="connsiteY222" fmla="*/ 266223 h 1379085"/>
                    <a:gd name="connsiteX223" fmla="*/ 628014 w 1207413"/>
                    <a:gd name="connsiteY223" fmla="*/ 268090 h 1379085"/>
                    <a:gd name="connsiteX224" fmla="*/ 621846 w 1207413"/>
                    <a:gd name="connsiteY224" fmla="*/ 278641 h 1379085"/>
                    <a:gd name="connsiteX225" fmla="*/ 574773 w 1207413"/>
                    <a:gd name="connsiteY225" fmla="*/ 271905 h 1379085"/>
                    <a:gd name="connsiteX226" fmla="*/ 544988 w 1207413"/>
                    <a:gd name="connsiteY226" fmla="*/ 261597 h 1379085"/>
                    <a:gd name="connsiteX227" fmla="*/ 542553 w 1207413"/>
                    <a:gd name="connsiteY227" fmla="*/ 276287 h 1379085"/>
                    <a:gd name="connsiteX228" fmla="*/ 505301 w 1207413"/>
                    <a:gd name="connsiteY228" fmla="*/ 267847 h 1379085"/>
                    <a:gd name="connsiteX229" fmla="*/ 489150 w 1207413"/>
                    <a:gd name="connsiteY229" fmla="*/ 287893 h 1379085"/>
                    <a:gd name="connsiteX230" fmla="*/ 470402 w 1207413"/>
                    <a:gd name="connsiteY230" fmla="*/ 295035 h 1379085"/>
                    <a:gd name="connsiteX231" fmla="*/ 461880 w 1207413"/>
                    <a:gd name="connsiteY231" fmla="*/ 318085 h 1379085"/>
                    <a:gd name="connsiteX232" fmla="*/ 461880 w 1207413"/>
                    <a:gd name="connsiteY232" fmla="*/ 330421 h 1379085"/>
                    <a:gd name="connsiteX233" fmla="*/ 441590 w 1207413"/>
                    <a:gd name="connsiteY233" fmla="*/ 336264 h 1379085"/>
                    <a:gd name="connsiteX234" fmla="*/ 439724 w 1207413"/>
                    <a:gd name="connsiteY234" fmla="*/ 316624 h 1379085"/>
                    <a:gd name="connsiteX235" fmla="*/ 426495 w 1207413"/>
                    <a:gd name="connsiteY235" fmla="*/ 298444 h 1379085"/>
                    <a:gd name="connsiteX236" fmla="*/ 404663 w 1207413"/>
                    <a:gd name="connsiteY236" fmla="*/ 316867 h 1379085"/>
                    <a:gd name="connsiteX237" fmla="*/ 369439 w 1207413"/>
                    <a:gd name="connsiteY237" fmla="*/ 310456 h 1379085"/>
                    <a:gd name="connsiteX238" fmla="*/ 360025 w 1207413"/>
                    <a:gd name="connsiteY238" fmla="*/ 320844 h 1379085"/>
                    <a:gd name="connsiteX239" fmla="*/ 349312 w 1207413"/>
                    <a:gd name="connsiteY239" fmla="*/ 305992 h 1379085"/>
                    <a:gd name="connsiteX240" fmla="*/ 360187 w 1207413"/>
                    <a:gd name="connsiteY240" fmla="*/ 288380 h 1379085"/>
                    <a:gd name="connsiteX241" fmla="*/ 370494 w 1207413"/>
                    <a:gd name="connsiteY241" fmla="*/ 288380 h 1379085"/>
                    <a:gd name="connsiteX242" fmla="*/ 375202 w 1207413"/>
                    <a:gd name="connsiteY242" fmla="*/ 268009 h 1379085"/>
                    <a:gd name="connsiteX243" fmla="*/ 450924 w 1207413"/>
                    <a:gd name="connsiteY243" fmla="*/ 222641 h 1379085"/>
                    <a:gd name="connsiteX244" fmla="*/ 483469 w 1207413"/>
                    <a:gd name="connsiteY244" fmla="*/ 228646 h 1379085"/>
                    <a:gd name="connsiteX245" fmla="*/ 495967 w 1207413"/>
                    <a:gd name="connsiteY245" fmla="*/ 202756 h 1379085"/>
                    <a:gd name="connsiteX246" fmla="*/ 523075 w 1207413"/>
                    <a:gd name="connsiteY246" fmla="*/ 193180 h 1379085"/>
                    <a:gd name="connsiteX247" fmla="*/ 552860 w 1207413"/>
                    <a:gd name="connsiteY247" fmla="*/ 173539 h 1379085"/>
                    <a:gd name="connsiteX248" fmla="*/ 574855 w 1207413"/>
                    <a:gd name="connsiteY248" fmla="*/ 135881 h 1379085"/>
                    <a:gd name="connsiteX249" fmla="*/ 576072 w 1207413"/>
                    <a:gd name="connsiteY249" fmla="*/ 113318 h 1379085"/>
                    <a:gd name="connsiteX250" fmla="*/ 597742 w 1207413"/>
                    <a:gd name="connsiteY250" fmla="*/ 109910 h 1379085"/>
                    <a:gd name="connsiteX251" fmla="*/ 621116 w 1207413"/>
                    <a:gd name="connsiteY251" fmla="*/ 85480 h 1379085"/>
                    <a:gd name="connsiteX252" fmla="*/ 626310 w 1207413"/>
                    <a:gd name="connsiteY252" fmla="*/ 76391 h 1379085"/>
                    <a:gd name="connsiteX253" fmla="*/ 668594 w 1207413"/>
                    <a:gd name="connsiteY253" fmla="*/ 58779 h 1379085"/>
                    <a:gd name="connsiteX254" fmla="*/ 680362 w 1207413"/>
                    <a:gd name="connsiteY254" fmla="*/ 66976 h 1379085"/>
                    <a:gd name="connsiteX255" fmla="*/ 714693 w 1207413"/>
                    <a:gd name="connsiteY255" fmla="*/ 60159 h 1379085"/>
                    <a:gd name="connsiteX256" fmla="*/ 750971 w 1207413"/>
                    <a:gd name="connsiteY256" fmla="*/ 43845 h 1379085"/>
                    <a:gd name="connsiteX257" fmla="*/ 771911 w 1207413"/>
                    <a:gd name="connsiteY257" fmla="*/ 42547 h 1379085"/>
                    <a:gd name="connsiteX258" fmla="*/ 791876 w 1207413"/>
                    <a:gd name="connsiteY258" fmla="*/ 51718 h 1379085"/>
                    <a:gd name="connsiteX259" fmla="*/ 790983 w 1207413"/>
                    <a:gd name="connsiteY259" fmla="*/ 65596 h 1379085"/>
                    <a:gd name="connsiteX260" fmla="*/ 803401 w 1207413"/>
                    <a:gd name="connsiteY260" fmla="*/ 60646 h 1379085"/>
                    <a:gd name="connsiteX261" fmla="*/ 803401 w 1207413"/>
                    <a:gd name="connsiteY261" fmla="*/ 43196 h 1379085"/>
                    <a:gd name="connsiteX262" fmla="*/ 788143 w 1207413"/>
                    <a:gd name="connsiteY262" fmla="*/ 30129 h 1379085"/>
                    <a:gd name="connsiteX263" fmla="*/ 784247 w 1207413"/>
                    <a:gd name="connsiteY263" fmla="*/ 5701 h 1379085"/>
                    <a:gd name="connsiteX264" fmla="*/ 794067 w 1207413"/>
                    <a:gd name="connsiteY264" fmla="*/ 19 h 1379085"/>
                    <a:gd name="connsiteX265" fmla="*/ 799018 w 1207413"/>
                    <a:gd name="connsiteY265" fmla="*/ 18686 h 1379085"/>
                    <a:gd name="connsiteX266" fmla="*/ 818496 w 1207413"/>
                    <a:gd name="connsiteY266" fmla="*/ 16251 h 1379085"/>
                    <a:gd name="connsiteX267" fmla="*/ 833105 w 1207413"/>
                    <a:gd name="connsiteY267" fmla="*/ 38245 h 1379085"/>
                    <a:gd name="connsiteX268" fmla="*/ 828885 w 1207413"/>
                    <a:gd name="connsiteY268" fmla="*/ 48066 h 1379085"/>
                    <a:gd name="connsiteX269" fmla="*/ 934392 w 1207413"/>
                    <a:gd name="connsiteY269" fmla="*/ 53585 h 1379085"/>
                    <a:gd name="connsiteX270" fmla="*/ 941210 w 1207413"/>
                    <a:gd name="connsiteY270" fmla="*/ 36703 h 1379085"/>
                    <a:gd name="connsiteX271" fmla="*/ 963204 w 1207413"/>
                    <a:gd name="connsiteY271" fmla="*/ 39463 h 1379085"/>
                    <a:gd name="connsiteX272" fmla="*/ 986091 w 1207413"/>
                    <a:gd name="connsiteY272" fmla="*/ 29480 h 1379085"/>
                    <a:gd name="connsiteX273" fmla="*/ 1050613 w 1207413"/>
                    <a:gd name="connsiteY273" fmla="*/ 73793 h 1379085"/>
                    <a:gd name="connsiteX274" fmla="*/ 1052074 w 1207413"/>
                    <a:gd name="connsiteY274" fmla="*/ 95057 h 1379085"/>
                    <a:gd name="connsiteX275" fmla="*/ 1095170 w 1207413"/>
                    <a:gd name="connsiteY275" fmla="*/ 131173 h 1379085"/>
                    <a:gd name="connsiteX276" fmla="*/ 1100526 w 1207413"/>
                    <a:gd name="connsiteY276" fmla="*/ 120460 h 1379085"/>
                    <a:gd name="connsiteX277" fmla="*/ 1112944 w 1207413"/>
                    <a:gd name="connsiteY277" fmla="*/ 120460 h 1379085"/>
                    <a:gd name="connsiteX278" fmla="*/ 1144840 w 1207413"/>
                    <a:gd name="connsiteY278" fmla="*/ 159498 h 1379085"/>
                    <a:gd name="connsiteX279" fmla="*/ 1146219 w 1207413"/>
                    <a:gd name="connsiteY279" fmla="*/ 153817 h 1379085"/>
                    <a:gd name="connsiteX280" fmla="*/ 1153199 w 1207413"/>
                    <a:gd name="connsiteY280" fmla="*/ 160634 h 1379085"/>
                    <a:gd name="connsiteX281" fmla="*/ 1146219 w 1207413"/>
                    <a:gd name="connsiteY281" fmla="*/ 166721 h 1379085"/>
                    <a:gd name="connsiteX282" fmla="*/ 1153199 w 1207413"/>
                    <a:gd name="connsiteY282" fmla="*/ 173620 h 1379085"/>
                    <a:gd name="connsiteX283" fmla="*/ 1139240 w 1207413"/>
                    <a:gd name="connsiteY283" fmla="*/ 188878 h 1379085"/>
                    <a:gd name="connsiteX284" fmla="*/ 1119112 w 1207413"/>
                    <a:gd name="connsiteY284" fmla="*/ 188878 h 1379085"/>
                    <a:gd name="connsiteX285" fmla="*/ 1126822 w 1207413"/>
                    <a:gd name="connsiteY285" fmla="*/ 208681 h 1379085"/>
                    <a:gd name="connsiteX286" fmla="*/ 1153199 w 1207413"/>
                    <a:gd name="connsiteY286" fmla="*/ 228728 h 1379085"/>
                    <a:gd name="connsiteX287" fmla="*/ 1146463 w 1207413"/>
                    <a:gd name="connsiteY287" fmla="*/ 236519 h 1379085"/>
                    <a:gd name="connsiteX288" fmla="*/ 1159530 w 1207413"/>
                    <a:gd name="connsiteY288" fmla="*/ 263870 h 1379085"/>
                    <a:gd name="connsiteX289" fmla="*/ 1166266 w 1207413"/>
                    <a:gd name="connsiteY289" fmla="*/ 296334 h 1379085"/>
                    <a:gd name="connsiteX290" fmla="*/ 1207414 w 1207413"/>
                    <a:gd name="connsiteY290" fmla="*/ 323278 h 1379085"/>
                    <a:gd name="connsiteX291" fmla="*/ 1207414 w 1207413"/>
                    <a:gd name="connsiteY291" fmla="*/ 340728 h 1379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</a:cxnLst>
                  <a:rect l="l" t="t" r="r" b="b"/>
                  <a:pathLst>
                    <a:path w="1207413" h="1379085">
                      <a:moveTo>
                        <a:pt x="1207252" y="340079"/>
                      </a:moveTo>
                      <a:lnTo>
                        <a:pt x="1199866" y="348519"/>
                      </a:lnTo>
                      <a:lnTo>
                        <a:pt x="1201327" y="363371"/>
                      </a:lnTo>
                      <a:cubicBezTo>
                        <a:pt x="1201327" y="363371"/>
                        <a:pt x="1174788" y="369296"/>
                        <a:pt x="1166022" y="377656"/>
                      </a:cubicBezTo>
                      <a:lnTo>
                        <a:pt x="1147031" y="343244"/>
                      </a:lnTo>
                      <a:lnTo>
                        <a:pt x="1105477" y="323360"/>
                      </a:lnTo>
                      <a:lnTo>
                        <a:pt x="1105071" y="314675"/>
                      </a:lnTo>
                      <a:lnTo>
                        <a:pt x="1084863" y="322629"/>
                      </a:lnTo>
                      <a:lnTo>
                        <a:pt x="1084213" y="329690"/>
                      </a:lnTo>
                      <a:lnTo>
                        <a:pt x="1064979" y="336914"/>
                      </a:lnTo>
                      <a:lnTo>
                        <a:pt x="1051344" y="335696"/>
                      </a:lnTo>
                      <a:lnTo>
                        <a:pt x="1034868" y="351684"/>
                      </a:lnTo>
                      <a:lnTo>
                        <a:pt x="1025048" y="354606"/>
                      </a:lnTo>
                      <a:cubicBezTo>
                        <a:pt x="1025048" y="354606"/>
                        <a:pt x="1017906" y="403789"/>
                        <a:pt x="1009952" y="417667"/>
                      </a:cubicBezTo>
                      <a:lnTo>
                        <a:pt x="1024155" y="431789"/>
                      </a:lnTo>
                      <a:lnTo>
                        <a:pt x="1036735" y="424160"/>
                      </a:lnTo>
                      <a:lnTo>
                        <a:pt x="1067576" y="467094"/>
                      </a:lnTo>
                      <a:lnTo>
                        <a:pt x="1078613" y="479024"/>
                      </a:lnTo>
                      <a:lnTo>
                        <a:pt x="1057918" y="478375"/>
                      </a:lnTo>
                      <a:lnTo>
                        <a:pt x="1044120" y="520984"/>
                      </a:lnTo>
                      <a:lnTo>
                        <a:pt x="1023587" y="533482"/>
                      </a:lnTo>
                      <a:lnTo>
                        <a:pt x="1030729" y="539488"/>
                      </a:lnTo>
                      <a:lnTo>
                        <a:pt x="990068" y="566352"/>
                      </a:lnTo>
                      <a:lnTo>
                        <a:pt x="997535" y="593297"/>
                      </a:lnTo>
                      <a:lnTo>
                        <a:pt x="990068" y="606932"/>
                      </a:lnTo>
                      <a:lnTo>
                        <a:pt x="1045744" y="586723"/>
                      </a:lnTo>
                      <a:lnTo>
                        <a:pt x="1052318" y="599384"/>
                      </a:lnTo>
                      <a:lnTo>
                        <a:pt x="1045176" y="613831"/>
                      </a:lnTo>
                      <a:lnTo>
                        <a:pt x="976920" y="634445"/>
                      </a:lnTo>
                      <a:lnTo>
                        <a:pt x="942995" y="654898"/>
                      </a:lnTo>
                      <a:lnTo>
                        <a:pt x="1002810" y="736788"/>
                      </a:lnTo>
                      <a:lnTo>
                        <a:pt x="1045094" y="742631"/>
                      </a:lnTo>
                      <a:lnTo>
                        <a:pt x="1017419" y="755860"/>
                      </a:lnTo>
                      <a:lnTo>
                        <a:pt x="1011819" y="783779"/>
                      </a:lnTo>
                      <a:lnTo>
                        <a:pt x="1025210" y="803663"/>
                      </a:lnTo>
                      <a:lnTo>
                        <a:pt x="1002972" y="797008"/>
                      </a:lnTo>
                      <a:lnTo>
                        <a:pt x="984062" y="817298"/>
                      </a:lnTo>
                      <a:lnTo>
                        <a:pt x="942995" y="878980"/>
                      </a:lnTo>
                      <a:lnTo>
                        <a:pt x="957442" y="892777"/>
                      </a:lnTo>
                      <a:lnTo>
                        <a:pt x="942995" y="917044"/>
                      </a:lnTo>
                      <a:lnTo>
                        <a:pt x="942995" y="928487"/>
                      </a:lnTo>
                      <a:lnTo>
                        <a:pt x="957685" y="945531"/>
                      </a:lnTo>
                      <a:lnTo>
                        <a:pt x="955900" y="985867"/>
                      </a:lnTo>
                      <a:cubicBezTo>
                        <a:pt x="955900" y="985867"/>
                        <a:pt x="1003784" y="1041055"/>
                        <a:pt x="1004109" y="1041218"/>
                      </a:cubicBezTo>
                      <a:cubicBezTo>
                        <a:pt x="1004514" y="1041380"/>
                        <a:pt x="1045825" y="1054691"/>
                        <a:pt x="1045825" y="1054691"/>
                      </a:cubicBezTo>
                      <a:lnTo>
                        <a:pt x="1078126" y="1107688"/>
                      </a:lnTo>
                      <a:lnTo>
                        <a:pt x="1092979" y="1100546"/>
                      </a:lnTo>
                      <a:lnTo>
                        <a:pt x="1097442" y="1114586"/>
                      </a:lnTo>
                      <a:lnTo>
                        <a:pt x="1113187" y="1121648"/>
                      </a:lnTo>
                      <a:lnTo>
                        <a:pt x="1098579" y="1141531"/>
                      </a:lnTo>
                      <a:lnTo>
                        <a:pt x="1099309" y="1169045"/>
                      </a:lnTo>
                      <a:lnTo>
                        <a:pt x="1085269" y="1182274"/>
                      </a:lnTo>
                      <a:lnTo>
                        <a:pt x="1084700" y="1197369"/>
                      </a:lnTo>
                      <a:lnTo>
                        <a:pt x="1092248" y="1203213"/>
                      </a:lnTo>
                      <a:lnTo>
                        <a:pt x="1085025" y="1203213"/>
                      </a:lnTo>
                      <a:lnTo>
                        <a:pt x="1084457" y="1216442"/>
                      </a:lnTo>
                      <a:lnTo>
                        <a:pt x="1078208" y="1222772"/>
                      </a:lnTo>
                      <a:lnTo>
                        <a:pt x="1078208" y="1230564"/>
                      </a:lnTo>
                      <a:cubicBezTo>
                        <a:pt x="1078208" y="1230564"/>
                        <a:pt x="1085593" y="1229752"/>
                        <a:pt x="1085593" y="1229752"/>
                      </a:cubicBezTo>
                      <a:lnTo>
                        <a:pt x="1078370" y="1236570"/>
                      </a:lnTo>
                      <a:lnTo>
                        <a:pt x="1078208" y="1244280"/>
                      </a:lnTo>
                      <a:lnTo>
                        <a:pt x="1085755" y="1244280"/>
                      </a:lnTo>
                      <a:lnTo>
                        <a:pt x="1084538" y="1250123"/>
                      </a:lnTo>
                      <a:lnTo>
                        <a:pt x="1052967" y="1285590"/>
                      </a:lnTo>
                      <a:lnTo>
                        <a:pt x="1020422" y="1283723"/>
                      </a:lnTo>
                      <a:lnTo>
                        <a:pt x="1009303" y="1292326"/>
                      </a:lnTo>
                      <a:lnTo>
                        <a:pt x="936665" y="1289080"/>
                      </a:lnTo>
                      <a:lnTo>
                        <a:pt x="882044" y="1316350"/>
                      </a:lnTo>
                      <a:lnTo>
                        <a:pt x="868978" y="1305637"/>
                      </a:lnTo>
                      <a:lnTo>
                        <a:pt x="864270" y="1320895"/>
                      </a:lnTo>
                      <a:lnTo>
                        <a:pt x="835702" y="1323411"/>
                      </a:lnTo>
                      <a:lnTo>
                        <a:pt x="835053" y="1334692"/>
                      </a:lnTo>
                      <a:lnTo>
                        <a:pt x="841383" y="1336883"/>
                      </a:lnTo>
                      <a:lnTo>
                        <a:pt x="847714" y="1370321"/>
                      </a:lnTo>
                      <a:lnTo>
                        <a:pt x="809812" y="1369266"/>
                      </a:lnTo>
                      <a:lnTo>
                        <a:pt x="807621" y="1379086"/>
                      </a:lnTo>
                      <a:lnTo>
                        <a:pt x="758763" y="1369590"/>
                      </a:lnTo>
                      <a:lnTo>
                        <a:pt x="743829" y="1353927"/>
                      </a:lnTo>
                      <a:lnTo>
                        <a:pt x="728571" y="1366506"/>
                      </a:lnTo>
                      <a:lnTo>
                        <a:pt x="694160" y="1349301"/>
                      </a:lnTo>
                      <a:lnTo>
                        <a:pt x="664374" y="1318541"/>
                      </a:lnTo>
                      <a:lnTo>
                        <a:pt x="660072" y="1289648"/>
                      </a:lnTo>
                      <a:lnTo>
                        <a:pt x="646032" y="1281857"/>
                      </a:lnTo>
                      <a:lnTo>
                        <a:pt x="630774" y="1287700"/>
                      </a:lnTo>
                      <a:lnTo>
                        <a:pt x="621522" y="1267167"/>
                      </a:lnTo>
                      <a:lnTo>
                        <a:pt x="608374" y="1263028"/>
                      </a:lnTo>
                      <a:lnTo>
                        <a:pt x="615516" y="1243793"/>
                      </a:lnTo>
                      <a:lnTo>
                        <a:pt x="592872" y="1213358"/>
                      </a:lnTo>
                      <a:lnTo>
                        <a:pt x="601719" y="1202645"/>
                      </a:lnTo>
                      <a:lnTo>
                        <a:pt x="587921" y="1191769"/>
                      </a:lnTo>
                      <a:lnTo>
                        <a:pt x="588246" y="1155815"/>
                      </a:lnTo>
                      <a:lnTo>
                        <a:pt x="571284" y="1172129"/>
                      </a:lnTo>
                      <a:lnTo>
                        <a:pt x="550344" y="1180894"/>
                      </a:lnTo>
                      <a:lnTo>
                        <a:pt x="549858" y="1160929"/>
                      </a:lnTo>
                      <a:cubicBezTo>
                        <a:pt x="549858" y="1160929"/>
                        <a:pt x="548397" y="1173833"/>
                        <a:pt x="541011" y="1174320"/>
                      </a:cubicBezTo>
                      <a:cubicBezTo>
                        <a:pt x="533544" y="1174888"/>
                        <a:pt x="516257" y="1179352"/>
                        <a:pt x="515770" y="1187468"/>
                      </a:cubicBezTo>
                      <a:cubicBezTo>
                        <a:pt x="515202" y="1195421"/>
                        <a:pt x="514878" y="1196639"/>
                        <a:pt x="514878" y="1196639"/>
                      </a:cubicBezTo>
                      <a:cubicBezTo>
                        <a:pt x="514878" y="1196639"/>
                        <a:pt x="500350" y="1203213"/>
                        <a:pt x="499782" y="1203213"/>
                      </a:cubicBezTo>
                      <a:cubicBezTo>
                        <a:pt x="499214" y="1203213"/>
                        <a:pt x="472188" y="1201427"/>
                        <a:pt x="472188" y="1201427"/>
                      </a:cubicBezTo>
                      <a:lnTo>
                        <a:pt x="468373" y="1185276"/>
                      </a:lnTo>
                      <a:lnTo>
                        <a:pt x="448083" y="1202564"/>
                      </a:lnTo>
                      <a:lnTo>
                        <a:pt x="407909" y="1199479"/>
                      </a:lnTo>
                      <a:lnTo>
                        <a:pt x="388268" y="1182598"/>
                      </a:lnTo>
                      <a:lnTo>
                        <a:pt x="394112" y="1168395"/>
                      </a:lnTo>
                      <a:lnTo>
                        <a:pt x="388593" y="1150378"/>
                      </a:lnTo>
                      <a:lnTo>
                        <a:pt x="417892" y="1139340"/>
                      </a:lnTo>
                      <a:cubicBezTo>
                        <a:pt x="417892" y="1139340"/>
                        <a:pt x="485417" y="1132198"/>
                        <a:pt x="485985" y="1132198"/>
                      </a:cubicBezTo>
                      <a:cubicBezTo>
                        <a:pt x="486472" y="1132198"/>
                        <a:pt x="497834" y="1138772"/>
                        <a:pt x="497834" y="1138772"/>
                      </a:cubicBezTo>
                      <a:lnTo>
                        <a:pt x="494669" y="1126030"/>
                      </a:lnTo>
                      <a:lnTo>
                        <a:pt x="507654" y="1110934"/>
                      </a:lnTo>
                      <a:lnTo>
                        <a:pt x="489637" y="1106064"/>
                      </a:lnTo>
                      <a:lnTo>
                        <a:pt x="487283" y="1120592"/>
                      </a:lnTo>
                      <a:lnTo>
                        <a:pt x="477138" y="1125867"/>
                      </a:lnTo>
                      <a:cubicBezTo>
                        <a:pt x="477138" y="1125867"/>
                        <a:pt x="461150" y="1122946"/>
                        <a:pt x="452385" y="1117833"/>
                      </a:cubicBezTo>
                      <a:cubicBezTo>
                        <a:pt x="443700" y="1112801"/>
                        <a:pt x="435828" y="1108012"/>
                        <a:pt x="435828" y="1108012"/>
                      </a:cubicBezTo>
                      <a:cubicBezTo>
                        <a:pt x="435828" y="1108012"/>
                        <a:pt x="426170" y="1113694"/>
                        <a:pt x="418054" y="1112070"/>
                      </a:cubicBezTo>
                      <a:lnTo>
                        <a:pt x="384291" y="1075711"/>
                      </a:lnTo>
                      <a:lnTo>
                        <a:pt x="400118" y="1071166"/>
                      </a:lnTo>
                      <a:lnTo>
                        <a:pt x="387132" y="1049253"/>
                      </a:lnTo>
                      <a:lnTo>
                        <a:pt x="380802" y="1027259"/>
                      </a:lnTo>
                      <a:cubicBezTo>
                        <a:pt x="380802" y="1027259"/>
                        <a:pt x="349961" y="1032209"/>
                        <a:pt x="349961" y="1032290"/>
                      </a:cubicBezTo>
                      <a:cubicBezTo>
                        <a:pt x="350448" y="1032290"/>
                        <a:pt x="356454" y="1050065"/>
                        <a:pt x="356454" y="1050065"/>
                      </a:cubicBezTo>
                      <a:lnTo>
                        <a:pt x="297369" y="1043166"/>
                      </a:lnTo>
                      <a:lnTo>
                        <a:pt x="252407" y="1044789"/>
                      </a:lnTo>
                      <a:lnTo>
                        <a:pt x="236094" y="1052986"/>
                      </a:lnTo>
                      <a:lnTo>
                        <a:pt x="246239" y="1063699"/>
                      </a:lnTo>
                      <a:cubicBezTo>
                        <a:pt x="246239" y="1063699"/>
                        <a:pt x="231873" y="1078632"/>
                        <a:pt x="224975" y="1091456"/>
                      </a:cubicBezTo>
                      <a:cubicBezTo>
                        <a:pt x="224975" y="1091456"/>
                        <a:pt x="202656" y="1082934"/>
                        <a:pt x="202656" y="1083502"/>
                      </a:cubicBezTo>
                      <a:lnTo>
                        <a:pt x="202656" y="1095271"/>
                      </a:lnTo>
                      <a:lnTo>
                        <a:pt x="177740" y="1094946"/>
                      </a:lnTo>
                      <a:lnTo>
                        <a:pt x="174656" y="1084557"/>
                      </a:lnTo>
                      <a:lnTo>
                        <a:pt x="151606" y="1084557"/>
                      </a:lnTo>
                      <a:lnTo>
                        <a:pt x="126934" y="1112233"/>
                      </a:lnTo>
                      <a:lnTo>
                        <a:pt x="109809" y="1099004"/>
                      </a:lnTo>
                      <a:lnTo>
                        <a:pt x="88870" y="1100059"/>
                      </a:lnTo>
                      <a:lnTo>
                        <a:pt x="68499" y="1080986"/>
                      </a:lnTo>
                      <a:lnTo>
                        <a:pt x="76290" y="1060696"/>
                      </a:lnTo>
                      <a:lnTo>
                        <a:pt x="59734" y="1040893"/>
                      </a:lnTo>
                      <a:lnTo>
                        <a:pt x="67768" y="1032209"/>
                      </a:lnTo>
                      <a:lnTo>
                        <a:pt x="84082" y="1040406"/>
                      </a:lnTo>
                      <a:cubicBezTo>
                        <a:pt x="84082" y="1040406"/>
                        <a:pt x="93496" y="1032777"/>
                        <a:pt x="94226" y="1032777"/>
                      </a:cubicBezTo>
                      <a:cubicBezTo>
                        <a:pt x="94795" y="1032939"/>
                        <a:pt x="133670" y="1064592"/>
                        <a:pt x="133670" y="1064592"/>
                      </a:cubicBezTo>
                      <a:lnTo>
                        <a:pt x="136754" y="1050713"/>
                      </a:lnTo>
                      <a:lnTo>
                        <a:pt x="128719" y="1040731"/>
                      </a:lnTo>
                      <a:lnTo>
                        <a:pt x="141948" y="1042354"/>
                      </a:lnTo>
                      <a:lnTo>
                        <a:pt x="142111" y="1034888"/>
                      </a:lnTo>
                      <a:lnTo>
                        <a:pt x="131641" y="1018169"/>
                      </a:lnTo>
                      <a:lnTo>
                        <a:pt x="121821" y="1029450"/>
                      </a:lnTo>
                      <a:lnTo>
                        <a:pt x="103966" y="1034401"/>
                      </a:lnTo>
                      <a:lnTo>
                        <a:pt x="101856" y="1023444"/>
                      </a:lnTo>
                      <a:lnTo>
                        <a:pt x="80754" y="1024580"/>
                      </a:lnTo>
                      <a:lnTo>
                        <a:pt x="74180" y="1018250"/>
                      </a:lnTo>
                      <a:lnTo>
                        <a:pt x="77995" y="1001693"/>
                      </a:lnTo>
                      <a:lnTo>
                        <a:pt x="69635" y="1002829"/>
                      </a:lnTo>
                      <a:lnTo>
                        <a:pt x="65496" y="1013461"/>
                      </a:lnTo>
                      <a:lnTo>
                        <a:pt x="43096" y="1018574"/>
                      </a:lnTo>
                      <a:lnTo>
                        <a:pt x="43096" y="1037647"/>
                      </a:lnTo>
                      <a:lnTo>
                        <a:pt x="29136" y="1036348"/>
                      </a:lnTo>
                      <a:lnTo>
                        <a:pt x="28974" y="1018574"/>
                      </a:lnTo>
                      <a:lnTo>
                        <a:pt x="11362" y="998447"/>
                      </a:lnTo>
                      <a:lnTo>
                        <a:pt x="17531" y="987734"/>
                      </a:lnTo>
                      <a:cubicBezTo>
                        <a:pt x="17531" y="987734"/>
                        <a:pt x="26052" y="995200"/>
                        <a:pt x="26539" y="994875"/>
                      </a:cubicBezTo>
                      <a:cubicBezTo>
                        <a:pt x="27107" y="994470"/>
                        <a:pt x="34331" y="980835"/>
                        <a:pt x="34331" y="980835"/>
                      </a:cubicBezTo>
                      <a:cubicBezTo>
                        <a:pt x="34331" y="980835"/>
                        <a:pt x="67606" y="977345"/>
                        <a:pt x="67768" y="976777"/>
                      </a:cubicBezTo>
                      <a:cubicBezTo>
                        <a:pt x="67931" y="976290"/>
                        <a:pt x="77183" y="962087"/>
                        <a:pt x="77183" y="962087"/>
                      </a:cubicBezTo>
                      <a:lnTo>
                        <a:pt x="78644" y="916800"/>
                      </a:lnTo>
                      <a:lnTo>
                        <a:pt x="48128" y="907710"/>
                      </a:lnTo>
                      <a:lnTo>
                        <a:pt x="46423" y="898133"/>
                      </a:lnTo>
                      <a:lnTo>
                        <a:pt x="10145" y="898133"/>
                      </a:lnTo>
                      <a:lnTo>
                        <a:pt x="0" y="903571"/>
                      </a:lnTo>
                      <a:lnTo>
                        <a:pt x="1461" y="874840"/>
                      </a:lnTo>
                      <a:lnTo>
                        <a:pt x="22157" y="866887"/>
                      </a:lnTo>
                      <a:lnTo>
                        <a:pt x="49751" y="866887"/>
                      </a:lnTo>
                      <a:cubicBezTo>
                        <a:pt x="49751" y="866887"/>
                        <a:pt x="58273" y="852684"/>
                        <a:pt x="58841" y="852684"/>
                      </a:cubicBezTo>
                      <a:cubicBezTo>
                        <a:pt x="59328" y="852684"/>
                        <a:pt x="77589" y="853820"/>
                        <a:pt x="77589" y="853820"/>
                      </a:cubicBezTo>
                      <a:lnTo>
                        <a:pt x="81728" y="860394"/>
                      </a:lnTo>
                      <a:lnTo>
                        <a:pt x="93902" y="847165"/>
                      </a:lnTo>
                      <a:lnTo>
                        <a:pt x="110053" y="843919"/>
                      </a:lnTo>
                      <a:lnTo>
                        <a:pt x="115572" y="814133"/>
                      </a:lnTo>
                      <a:lnTo>
                        <a:pt x="127015" y="805043"/>
                      </a:lnTo>
                      <a:lnTo>
                        <a:pt x="150389" y="818029"/>
                      </a:lnTo>
                      <a:lnTo>
                        <a:pt x="160940" y="816730"/>
                      </a:lnTo>
                      <a:lnTo>
                        <a:pt x="149659" y="828660"/>
                      </a:lnTo>
                      <a:cubicBezTo>
                        <a:pt x="149659" y="828660"/>
                        <a:pt x="168569" y="829634"/>
                        <a:pt x="169137" y="829229"/>
                      </a:cubicBezTo>
                      <a:cubicBezTo>
                        <a:pt x="169624" y="828904"/>
                        <a:pt x="182934" y="825008"/>
                        <a:pt x="182934" y="825008"/>
                      </a:cubicBezTo>
                      <a:lnTo>
                        <a:pt x="191131" y="812428"/>
                      </a:lnTo>
                      <a:lnTo>
                        <a:pt x="198192" y="827362"/>
                      </a:lnTo>
                      <a:lnTo>
                        <a:pt x="220755" y="833205"/>
                      </a:lnTo>
                      <a:lnTo>
                        <a:pt x="218157" y="815269"/>
                      </a:lnTo>
                      <a:lnTo>
                        <a:pt x="239097" y="806666"/>
                      </a:lnTo>
                      <a:lnTo>
                        <a:pt x="254679" y="803582"/>
                      </a:lnTo>
                      <a:lnTo>
                        <a:pt x="267259" y="778098"/>
                      </a:lnTo>
                      <a:lnTo>
                        <a:pt x="286169" y="776312"/>
                      </a:lnTo>
                      <a:lnTo>
                        <a:pt x="296152" y="783049"/>
                      </a:lnTo>
                      <a:lnTo>
                        <a:pt x="296477" y="768359"/>
                      </a:lnTo>
                      <a:lnTo>
                        <a:pt x="314900" y="763976"/>
                      </a:lnTo>
                      <a:lnTo>
                        <a:pt x="335758" y="773066"/>
                      </a:lnTo>
                      <a:lnTo>
                        <a:pt x="352477" y="768359"/>
                      </a:lnTo>
                      <a:lnTo>
                        <a:pt x="352639" y="779396"/>
                      </a:lnTo>
                      <a:lnTo>
                        <a:pt x="382100" y="773796"/>
                      </a:lnTo>
                      <a:lnTo>
                        <a:pt x="391758" y="758701"/>
                      </a:lnTo>
                      <a:lnTo>
                        <a:pt x="428037" y="732161"/>
                      </a:lnTo>
                      <a:lnTo>
                        <a:pt x="456605" y="735570"/>
                      </a:lnTo>
                      <a:lnTo>
                        <a:pt x="518205" y="708869"/>
                      </a:lnTo>
                      <a:lnTo>
                        <a:pt x="536791" y="682330"/>
                      </a:lnTo>
                      <a:lnTo>
                        <a:pt x="563086" y="663257"/>
                      </a:lnTo>
                      <a:lnTo>
                        <a:pt x="581347" y="618051"/>
                      </a:lnTo>
                      <a:lnTo>
                        <a:pt x="591330" y="582584"/>
                      </a:lnTo>
                      <a:lnTo>
                        <a:pt x="610159" y="552555"/>
                      </a:lnTo>
                      <a:lnTo>
                        <a:pt x="658125" y="530804"/>
                      </a:lnTo>
                      <a:lnTo>
                        <a:pt x="632153" y="530804"/>
                      </a:lnTo>
                      <a:lnTo>
                        <a:pt x="598148" y="518630"/>
                      </a:lnTo>
                      <a:lnTo>
                        <a:pt x="602692" y="498503"/>
                      </a:lnTo>
                      <a:lnTo>
                        <a:pt x="611945" y="485192"/>
                      </a:lnTo>
                      <a:lnTo>
                        <a:pt x="589788" y="476833"/>
                      </a:lnTo>
                      <a:lnTo>
                        <a:pt x="632478" y="429436"/>
                      </a:lnTo>
                      <a:lnTo>
                        <a:pt x="673058" y="404763"/>
                      </a:lnTo>
                      <a:lnTo>
                        <a:pt x="632316" y="410525"/>
                      </a:lnTo>
                      <a:lnTo>
                        <a:pt x="620223" y="378386"/>
                      </a:lnTo>
                      <a:lnTo>
                        <a:pt x="602287" y="349493"/>
                      </a:lnTo>
                      <a:lnTo>
                        <a:pt x="619006" y="325145"/>
                      </a:lnTo>
                      <a:lnTo>
                        <a:pt x="618519" y="290734"/>
                      </a:lnTo>
                      <a:lnTo>
                        <a:pt x="676142" y="266223"/>
                      </a:lnTo>
                      <a:lnTo>
                        <a:pt x="628014" y="268090"/>
                      </a:lnTo>
                      <a:lnTo>
                        <a:pt x="621846" y="278641"/>
                      </a:lnTo>
                      <a:lnTo>
                        <a:pt x="574773" y="271905"/>
                      </a:lnTo>
                      <a:lnTo>
                        <a:pt x="544988" y="261597"/>
                      </a:lnTo>
                      <a:lnTo>
                        <a:pt x="542553" y="276287"/>
                      </a:lnTo>
                      <a:lnTo>
                        <a:pt x="505301" y="267847"/>
                      </a:lnTo>
                      <a:lnTo>
                        <a:pt x="489150" y="287893"/>
                      </a:lnTo>
                      <a:lnTo>
                        <a:pt x="470402" y="295035"/>
                      </a:lnTo>
                      <a:lnTo>
                        <a:pt x="461880" y="318085"/>
                      </a:lnTo>
                      <a:lnTo>
                        <a:pt x="461880" y="330421"/>
                      </a:lnTo>
                      <a:lnTo>
                        <a:pt x="441590" y="336264"/>
                      </a:lnTo>
                      <a:lnTo>
                        <a:pt x="439724" y="316624"/>
                      </a:lnTo>
                      <a:lnTo>
                        <a:pt x="426495" y="298444"/>
                      </a:lnTo>
                      <a:lnTo>
                        <a:pt x="404663" y="316867"/>
                      </a:lnTo>
                      <a:lnTo>
                        <a:pt x="369439" y="310456"/>
                      </a:lnTo>
                      <a:lnTo>
                        <a:pt x="360025" y="320844"/>
                      </a:lnTo>
                      <a:lnTo>
                        <a:pt x="349312" y="305992"/>
                      </a:lnTo>
                      <a:lnTo>
                        <a:pt x="360187" y="288380"/>
                      </a:lnTo>
                      <a:lnTo>
                        <a:pt x="370494" y="288380"/>
                      </a:lnTo>
                      <a:lnTo>
                        <a:pt x="375202" y="268009"/>
                      </a:lnTo>
                      <a:cubicBezTo>
                        <a:pt x="375202" y="268009"/>
                        <a:pt x="450193" y="222641"/>
                        <a:pt x="450924" y="222641"/>
                      </a:cubicBezTo>
                      <a:cubicBezTo>
                        <a:pt x="451492" y="222803"/>
                        <a:pt x="483469" y="228646"/>
                        <a:pt x="483469" y="228646"/>
                      </a:cubicBezTo>
                      <a:lnTo>
                        <a:pt x="495967" y="202756"/>
                      </a:lnTo>
                      <a:cubicBezTo>
                        <a:pt x="495967" y="202756"/>
                        <a:pt x="522507" y="193180"/>
                        <a:pt x="523075" y="193180"/>
                      </a:cubicBezTo>
                      <a:cubicBezTo>
                        <a:pt x="523562" y="193180"/>
                        <a:pt x="552860" y="173539"/>
                        <a:pt x="552860" y="173539"/>
                      </a:cubicBezTo>
                      <a:lnTo>
                        <a:pt x="574855" y="135881"/>
                      </a:lnTo>
                      <a:lnTo>
                        <a:pt x="576072" y="113318"/>
                      </a:lnTo>
                      <a:lnTo>
                        <a:pt x="597742" y="109910"/>
                      </a:lnTo>
                      <a:lnTo>
                        <a:pt x="621116" y="85480"/>
                      </a:lnTo>
                      <a:lnTo>
                        <a:pt x="626310" y="76391"/>
                      </a:lnTo>
                      <a:lnTo>
                        <a:pt x="668594" y="58779"/>
                      </a:lnTo>
                      <a:cubicBezTo>
                        <a:pt x="668594" y="58779"/>
                        <a:pt x="679470" y="66976"/>
                        <a:pt x="680362" y="66976"/>
                      </a:cubicBezTo>
                      <a:cubicBezTo>
                        <a:pt x="681093" y="66976"/>
                        <a:pt x="714693" y="60159"/>
                        <a:pt x="714693" y="60159"/>
                      </a:cubicBezTo>
                      <a:lnTo>
                        <a:pt x="750971" y="43845"/>
                      </a:lnTo>
                      <a:lnTo>
                        <a:pt x="771911" y="42547"/>
                      </a:lnTo>
                      <a:cubicBezTo>
                        <a:pt x="771911" y="42547"/>
                        <a:pt x="791876" y="49852"/>
                        <a:pt x="791876" y="51718"/>
                      </a:cubicBezTo>
                      <a:cubicBezTo>
                        <a:pt x="791876" y="53585"/>
                        <a:pt x="790983" y="65596"/>
                        <a:pt x="790983" y="65596"/>
                      </a:cubicBezTo>
                      <a:lnTo>
                        <a:pt x="803401" y="60646"/>
                      </a:lnTo>
                      <a:lnTo>
                        <a:pt x="803401" y="43196"/>
                      </a:lnTo>
                      <a:cubicBezTo>
                        <a:pt x="803401" y="43196"/>
                        <a:pt x="788143" y="30129"/>
                        <a:pt x="788143" y="30129"/>
                      </a:cubicBezTo>
                      <a:lnTo>
                        <a:pt x="784247" y="5701"/>
                      </a:lnTo>
                      <a:cubicBezTo>
                        <a:pt x="784247" y="5701"/>
                        <a:pt x="794067" y="-386"/>
                        <a:pt x="794067" y="19"/>
                      </a:cubicBezTo>
                      <a:cubicBezTo>
                        <a:pt x="794067" y="425"/>
                        <a:pt x="798531" y="18686"/>
                        <a:pt x="799018" y="18686"/>
                      </a:cubicBezTo>
                      <a:cubicBezTo>
                        <a:pt x="799505" y="18686"/>
                        <a:pt x="818496" y="16251"/>
                        <a:pt x="818496" y="16251"/>
                      </a:cubicBezTo>
                      <a:lnTo>
                        <a:pt x="833105" y="38245"/>
                      </a:lnTo>
                      <a:lnTo>
                        <a:pt x="828885" y="48066"/>
                      </a:lnTo>
                      <a:lnTo>
                        <a:pt x="934392" y="53585"/>
                      </a:lnTo>
                      <a:lnTo>
                        <a:pt x="941210" y="36703"/>
                      </a:lnTo>
                      <a:lnTo>
                        <a:pt x="963204" y="39463"/>
                      </a:lnTo>
                      <a:lnTo>
                        <a:pt x="986091" y="29480"/>
                      </a:lnTo>
                      <a:lnTo>
                        <a:pt x="1050613" y="73793"/>
                      </a:lnTo>
                      <a:lnTo>
                        <a:pt x="1052074" y="95057"/>
                      </a:lnTo>
                      <a:lnTo>
                        <a:pt x="1095170" y="131173"/>
                      </a:lnTo>
                      <a:lnTo>
                        <a:pt x="1100526" y="120460"/>
                      </a:lnTo>
                      <a:lnTo>
                        <a:pt x="1112944" y="120460"/>
                      </a:lnTo>
                      <a:lnTo>
                        <a:pt x="1144840" y="159498"/>
                      </a:lnTo>
                      <a:lnTo>
                        <a:pt x="1146219" y="153817"/>
                      </a:lnTo>
                      <a:lnTo>
                        <a:pt x="1153199" y="160634"/>
                      </a:lnTo>
                      <a:lnTo>
                        <a:pt x="1146219" y="166721"/>
                      </a:lnTo>
                      <a:lnTo>
                        <a:pt x="1153199" y="173620"/>
                      </a:lnTo>
                      <a:lnTo>
                        <a:pt x="1139240" y="188878"/>
                      </a:lnTo>
                      <a:lnTo>
                        <a:pt x="1119112" y="188878"/>
                      </a:lnTo>
                      <a:lnTo>
                        <a:pt x="1126822" y="208681"/>
                      </a:lnTo>
                      <a:cubicBezTo>
                        <a:pt x="1126822" y="208681"/>
                        <a:pt x="1153199" y="228241"/>
                        <a:pt x="1153199" y="228728"/>
                      </a:cubicBezTo>
                      <a:cubicBezTo>
                        <a:pt x="1152874" y="229052"/>
                        <a:pt x="1146463" y="236519"/>
                        <a:pt x="1146463" y="236519"/>
                      </a:cubicBezTo>
                      <a:lnTo>
                        <a:pt x="1159530" y="263870"/>
                      </a:lnTo>
                      <a:lnTo>
                        <a:pt x="1166266" y="296334"/>
                      </a:lnTo>
                      <a:lnTo>
                        <a:pt x="1207414" y="323278"/>
                      </a:lnTo>
                      <a:lnTo>
                        <a:pt x="1207414" y="340728"/>
                      </a:lnTo>
                      <a:close/>
                    </a:path>
                  </a:pathLst>
                </a:custGeom>
                <a:solidFill>
                  <a:srgbClr val="01538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50" name="Freeform: Shape 4149">
                  <a:extLst>
                    <a:ext uri="{FF2B5EF4-FFF2-40B4-BE49-F238E27FC236}">
                      <a16:creationId xmlns:a16="http://schemas.microsoft.com/office/drawing/2014/main" id="{CE826D2D-B830-A3F9-FEC0-E41E8BD7EA6D}"/>
                    </a:ext>
                  </a:extLst>
                </p:cNvPr>
                <p:cNvSpPr/>
                <p:nvPr/>
              </p:nvSpPr>
              <p:spPr>
                <a:xfrm>
                  <a:off x="5410199" y="4609387"/>
                  <a:ext cx="44313" cy="56811"/>
                </a:xfrm>
                <a:custGeom>
                  <a:avLst/>
                  <a:gdLst>
                    <a:gd name="connsiteX0" fmla="*/ 31896 w 44313"/>
                    <a:gd name="connsiteY0" fmla="*/ 56812 h 56811"/>
                    <a:gd name="connsiteX1" fmla="*/ 37902 w 44313"/>
                    <a:gd name="connsiteY1" fmla="*/ 22725 h 56811"/>
                    <a:gd name="connsiteX2" fmla="*/ 44313 w 44313"/>
                    <a:gd name="connsiteY2" fmla="*/ 16069 h 56811"/>
                    <a:gd name="connsiteX3" fmla="*/ 36684 w 44313"/>
                    <a:gd name="connsiteY3" fmla="*/ 7385 h 56811"/>
                    <a:gd name="connsiteX4" fmla="*/ 26458 w 44313"/>
                    <a:gd name="connsiteY4" fmla="*/ 18667 h 56811"/>
                    <a:gd name="connsiteX5" fmla="*/ 21183 w 44313"/>
                    <a:gd name="connsiteY5" fmla="*/ 1867 h 56811"/>
                    <a:gd name="connsiteX6" fmla="*/ 6980 w 44313"/>
                    <a:gd name="connsiteY6" fmla="*/ 0 h 56811"/>
                    <a:gd name="connsiteX7" fmla="*/ 0 w 44313"/>
                    <a:gd name="connsiteY7" fmla="*/ 27108 h 56811"/>
                    <a:gd name="connsiteX8" fmla="*/ 14284 w 44313"/>
                    <a:gd name="connsiteY8" fmla="*/ 27675 h 56811"/>
                    <a:gd name="connsiteX9" fmla="*/ 31896 w 44313"/>
                    <a:gd name="connsiteY9" fmla="*/ 56812 h 56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313" h="56811">
                      <a:moveTo>
                        <a:pt x="31896" y="56812"/>
                      </a:moveTo>
                      <a:cubicBezTo>
                        <a:pt x="31896" y="56812"/>
                        <a:pt x="37334" y="23050"/>
                        <a:pt x="37902" y="22725"/>
                      </a:cubicBezTo>
                      <a:cubicBezTo>
                        <a:pt x="38470" y="22481"/>
                        <a:pt x="44313" y="16069"/>
                        <a:pt x="44313" y="16069"/>
                      </a:cubicBezTo>
                      <a:lnTo>
                        <a:pt x="36684" y="7385"/>
                      </a:lnTo>
                      <a:lnTo>
                        <a:pt x="26458" y="18667"/>
                      </a:lnTo>
                      <a:lnTo>
                        <a:pt x="21183" y="1867"/>
                      </a:lnTo>
                      <a:lnTo>
                        <a:pt x="6980" y="0"/>
                      </a:lnTo>
                      <a:lnTo>
                        <a:pt x="0" y="27108"/>
                      </a:lnTo>
                      <a:lnTo>
                        <a:pt x="14284" y="27675"/>
                      </a:lnTo>
                      <a:cubicBezTo>
                        <a:pt x="14284" y="27675"/>
                        <a:pt x="23455" y="51374"/>
                        <a:pt x="31896" y="56812"/>
                      </a:cubicBezTo>
                      <a:close/>
                    </a:path>
                  </a:pathLst>
                </a:custGeom>
                <a:solidFill>
                  <a:srgbClr val="01538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51" name="Freeform: Shape 4150">
                  <a:extLst>
                    <a:ext uri="{FF2B5EF4-FFF2-40B4-BE49-F238E27FC236}">
                      <a16:creationId xmlns:a16="http://schemas.microsoft.com/office/drawing/2014/main" id="{6ABBAA22-FA37-B641-8B91-FE02114C0AF8}"/>
                    </a:ext>
                  </a:extLst>
                </p:cNvPr>
                <p:cNvSpPr/>
                <p:nvPr/>
              </p:nvSpPr>
              <p:spPr>
                <a:xfrm>
                  <a:off x="5454593" y="4554199"/>
                  <a:ext cx="221809" cy="208661"/>
                </a:xfrm>
                <a:custGeom>
                  <a:avLst/>
                  <a:gdLst>
                    <a:gd name="connsiteX0" fmla="*/ 21264 w 221809"/>
                    <a:gd name="connsiteY0" fmla="*/ 19965 h 208661"/>
                    <a:gd name="connsiteX1" fmla="*/ 9171 w 221809"/>
                    <a:gd name="connsiteY1" fmla="*/ 19965 h 208661"/>
                    <a:gd name="connsiteX2" fmla="*/ 15988 w 221809"/>
                    <a:gd name="connsiteY2" fmla="*/ 6655 h 208661"/>
                    <a:gd name="connsiteX3" fmla="*/ 60302 w 221809"/>
                    <a:gd name="connsiteY3" fmla="*/ 8035 h 208661"/>
                    <a:gd name="connsiteX4" fmla="*/ 80997 w 221809"/>
                    <a:gd name="connsiteY4" fmla="*/ 0 h 208661"/>
                    <a:gd name="connsiteX5" fmla="*/ 107861 w 221809"/>
                    <a:gd name="connsiteY5" fmla="*/ 16232 h 208661"/>
                    <a:gd name="connsiteX6" fmla="*/ 134969 w 221809"/>
                    <a:gd name="connsiteY6" fmla="*/ 21426 h 208661"/>
                    <a:gd name="connsiteX7" fmla="*/ 122470 w 221809"/>
                    <a:gd name="connsiteY7" fmla="*/ 54702 h 208661"/>
                    <a:gd name="connsiteX8" fmla="*/ 141705 w 221809"/>
                    <a:gd name="connsiteY8" fmla="*/ 60545 h 208661"/>
                    <a:gd name="connsiteX9" fmla="*/ 150957 w 221809"/>
                    <a:gd name="connsiteY9" fmla="*/ 74180 h 208661"/>
                    <a:gd name="connsiteX10" fmla="*/ 148928 w 221809"/>
                    <a:gd name="connsiteY10" fmla="*/ 100070 h 208661"/>
                    <a:gd name="connsiteX11" fmla="*/ 166946 w 221809"/>
                    <a:gd name="connsiteY11" fmla="*/ 101693 h 208661"/>
                    <a:gd name="connsiteX12" fmla="*/ 181230 w 221809"/>
                    <a:gd name="connsiteY12" fmla="*/ 93496 h 208661"/>
                    <a:gd name="connsiteX13" fmla="*/ 211178 w 221809"/>
                    <a:gd name="connsiteY13" fmla="*/ 99502 h 208661"/>
                    <a:gd name="connsiteX14" fmla="*/ 221810 w 221809"/>
                    <a:gd name="connsiteY14" fmla="*/ 110540 h 208661"/>
                    <a:gd name="connsiteX15" fmla="*/ 186667 w 221809"/>
                    <a:gd name="connsiteY15" fmla="*/ 143734 h 208661"/>
                    <a:gd name="connsiteX16" fmla="*/ 164998 w 221809"/>
                    <a:gd name="connsiteY16" fmla="*/ 145601 h 208661"/>
                    <a:gd name="connsiteX17" fmla="*/ 156719 w 221809"/>
                    <a:gd name="connsiteY17" fmla="*/ 157775 h 208661"/>
                    <a:gd name="connsiteX18" fmla="*/ 144951 w 221809"/>
                    <a:gd name="connsiteY18" fmla="*/ 159398 h 208661"/>
                    <a:gd name="connsiteX19" fmla="*/ 129450 w 221809"/>
                    <a:gd name="connsiteY19" fmla="*/ 172221 h 208661"/>
                    <a:gd name="connsiteX20" fmla="*/ 92360 w 221809"/>
                    <a:gd name="connsiteY20" fmla="*/ 200302 h 208661"/>
                    <a:gd name="connsiteX21" fmla="*/ 71096 w 221809"/>
                    <a:gd name="connsiteY21" fmla="*/ 208661 h 208661"/>
                    <a:gd name="connsiteX22" fmla="*/ 47560 w 221809"/>
                    <a:gd name="connsiteY22" fmla="*/ 194865 h 208661"/>
                    <a:gd name="connsiteX23" fmla="*/ 37090 w 221809"/>
                    <a:gd name="connsiteY23" fmla="*/ 169380 h 208661"/>
                    <a:gd name="connsiteX24" fmla="*/ 26133 w 221809"/>
                    <a:gd name="connsiteY24" fmla="*/ 170192 h 208661"/>
                    <a:gd name="connsiteX25" fmla="*/ 11119 w 221809"/>
                    <a:gd name="connsiteY25" fmla="*/ 155746 h 208661"/>
                    <a:gd name="connsiteX26" fmla="*/ 19965 w 221809"/>
                    <a:gd name="connsiteY26" fmla="*/ 148604 h 208661"/>
                    <a:gd name="connsiteX27" fmla="*/ 23131 w 221809"/>
                    <a:gd name="connsiteY27" fmla="*/ 119548 h 208661"/>
                    <a:gd name="connsiteX28" fmla="*/ 0 w 221809"/>
                    <a:gd name="connsiteY28" fmla="*/ 99826 h 208661"/>
                    <a:gd name="connsiteX29" fmla="*/ 0 w 221809"/>
                    <a:gd name="connsiteY29" fmla="*/ 82215 h 208661"/>
                    <a:gd name="connsiteX30" fmla="*/ 18829 w 221809"/>
                    <a:gd name="connsiteY30" fmla="*/ 73125 h 208661"/>
                    <a:gd name="connsiteX31" fmla="*/ 2191 w 221809"/>
                    <a:gd name="connsiteY31" fmla="*/ 50644 h 208661"/>
                    <a:gd name="connsiteX32" fmla="*/ 21345 w 221809"/>
                    <a:gd name="connsiteY32" fmla="*/ 20127 h 20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1809" h="208661">
                      <a:moveTo>
                        <a:pt x="21264" y="19965"/>
                      </a:moveTo>
                      <a:lnTo>
                        <a:pt x="9171" y="19965"/>
                      </a:lnTo>
                      <a:lnTo>
                        <a:pt x="15988" y="6655"/>
                      </a:lnTo>
                      <a:lnTo>
                        <a:pt x="60302" y="8035"/>
                      </a:lnTo>
                      <a:lnTo>
                        <a:pt x="80997" y="0"/>
                      </a:lnTo>
                      <a:lnTo>
                        <a:pt x="107861" y="16232"/>
                      </a:lnTo>
                      <a:lnTo>
                        <a:pt x="134969" y="21426"/>
                      </a:lnTo>
                      <a:lnTo>
                        <a:pt x="122470" y="54702"/>
                      </a:lnTo>
                      <a:lnTo>
                        <a:pt x="141705" y="60545"/>
                      </a:lnTo>
                      <a:lnTo>
                        <a:pt x="150957" y="74180"/>
                      </a:lnTo>
                      <a:lnTo>
                        <a:pt x="148928" y="100070"/>
                      </a:lnTo>
                      <a:lnTo>
                        <a:pt x="166946" y="101693"/>
                      </a:lnTo>
                      <a:lnTo>
                        <a:pt x="181230" y="93496"/>
                      </a:lnTo>
                      <a:lnTo>
                        <a:pt x="211178" y="99502"/>
                      </a:lnTo>
                      <a:lnTo>
                        <a:pt x="221810" y="110540"/>
                      </a:lnTo>
                      <a:lnTo>
                        <a:pt x="186667" y="143734"/>
                      </a:lnTo>
                      <a:cubicBezTo>
                        <a:pt x="186667" y="143734"/>
                        <a:pt x="165404" y="145601"/>
                        <a:pt x="164998" y="145601"/>
                      </a:cubicBezTo>
                      <a:cubicBezTo>
                        <a:pt x="164592" y="145601"/>
                        <a:pt x="156719" y="157775"/>
                        <a:pt x="156719" y="157775"/>
                      </a:cubicBezTo>
                      <a:lnTo>
                        <a:pt x="144951" y="159398"/>
                      </a:lnTo>
                      <a:lnTo>
                        <a:pt x="129450" y="172221"/>
                      </a:lnTo>
                      <a:lnTo>
                        <a:pt x="92360" y="200302"/>
                      </a:lnTo>
                      <a:lnTo>
                        <a:pt x="71096" y="208661"/>
                      </a:lnTo>
                      <a:lnTo>
                        <a:pt x="47560" y="194865"/>
                      </a:lnTo>
                      <a:lnTo>
                        <a:pt x="37090" y="169380"/>
                      </a:lnTo>
                      <a:lnTo>
                        <a:pt x="26133" y="170192"/>
                      </a:lnTo>
                      <a:lnTo>
                        <a:pt x="11119" y="155746"/>
                      </a:lnTo>
                      <a:lnTo>
                        <a:pt x="19965" y="148604"/>
                      </a:lnTo>
                      <a:lnTo>
                        <a:pt x="23131" y="119548"/>
                      </a:lnTo>
                      <a:lnTo>
                        <a:pt x="0" y="99826"/>
                      </a:lnTo>
                      <a:lnTo>
                        <a:pt x="0" y="82215"/>
                      </a:lnTo>
                      <a:lnTo>
                        <a:pt x="18829" y="73125"/>
                      </a:lnTo>
                      <a:lnTo>
                        <a:pt x="2191" y="50644"/>
                      </a:lnTo>
                      <a:lnTo>
                        <a:pt x="21345" y="20127"/>
                      </a:lnTo>
                      <a:close/>
                    </a:path>
                  </a:pathLst>
                </a:custGeom>
                <a:solidFill>
                  <a:srgbClr val="01538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FE11DD39-4366-E1F8-E2E7-BD8B0BA354DF}"/>
                </a:ext>
              </a:extLst>
            </p:cNvPr>
            <p:cNvSpPr/>
            <p:nvPr/>
          </p:nvSpPr>
          <p:spPr>
            <a:xfrm>
              <a:off x="6817597" y="3974866"/>
              <a:ext cx="1621554" cy="1494648"/>
            </a:xfrm>
            <a:custGeom>
              <a:avLst/>
              <a:gdLst>
                <a:gd name="connsiteX0" fmla="*/ 1102150 w 1118949"/>
                <a:gd name="connsiteY0" fmla="*/ 411074 h 1031378"/>
                <a:gd name="connsiteX1" fmla="*/ 1092735 w 1118949"/>
                <a:gd name="connsiteY1" fmla="*/ 423086 h 1031378"/>
                <a:gd name="connsiteX2" fmla="*/ 1095089 w 1118949"/>
                <a:gd name="connsiteY2" fmla="*/ 443213 h 1031378"/>
                <a:gd name="connsiteX3" fmla="*/ 1071715 w 1118949"/>
                <a:gd name="connsiteY3" fmla="*/ 495886 h 1031378"/>
                <a:gd name="connsiteX4" fmla="*/ 1053697 w 1118949"/>
                <a:gd name="connsiteY4" fmla="*/ 510089 h 1031378"/>
                <a:gd name="connsiteX5" fmla="*/ 1030323 w 1118949"/>
                <a:gd name="connsiteY5" fmla="*/ 582565 h 1031378"/>
                <a:gd name="connsiteX6" fmla="*/ 1028700 w 1118949"/>
                <a:gd name="connsiteY6" fmla="*/ 598553 h 1031378"/>
                <a:gd name="connsiteX7" fmla="*/ 1011251 w 1118949"/>
                <a:gd name="connsiteY7" fmla="*/ 643759 h 1031378"/>
                <a:gd name="connsiteX8" fmla="*/ 1002810 w 1118949"/>
                <a:gd name="connsiteY8" fmla="*/ 656664 h 1031378"/>
                <a:gd name="connsiteX9" fmla="*/ 966126 w 1118949"/>
                <a:gd name="connsiteY9" fmla="*/ 668432 h 1031378"/>
                <a:gd name="connsiteX10" fmla="*/ 943239 w 1118949"/>
                <a:gd name="connsiteY10" fmla="*/ 693186 h 1031378"/>
                <a:gd name="connsiteX11" fmla="*/ 940642 w 1118949"/>
                <a:gd name="connsiteY11" fmla="*/ 703737 h 1031378"/>
                <a:gd name="connsiteX12" fmla="*/ 925221 w 1118949"/>
                <a:gd name="connsiteY12" fmla="*/ 705035 h 1031378"/>
                <a:gd name="connsiteX13" fmla="*/ 909233 w 1118949"/>
                <a:gd name="connsiteY13" fmla="*/ 626878 h 1031378"/>
                <a:gd name="connsiteX14" fmla="*/ 896166 w 1118949"/>
                <a:gd name="connsiteY14" fmla="*/ 633290 h 1031378"/>
                <a:gd name="connsiteX15" fmla="*/ 886103 w 1118949"/>
                <a:gd name="connsiteY15" fmla="*/ 647412 h 1031378"/>
                <a:gd name="connsiteX16" fmla="*/ 900630 w 1118949"/>
                <a:gd name="connsiteY16" fmla="*/ 657232 h 1031378"/>
                <a:gd name="connsiteX17" fmla="*/ 915888 w 1118949"/>
                <a:gd name="connsiteY17" fmla="*/ 710960 h 1031378"/>
                <a:gd name="connsiteX18" fmla="*/ 907529 w 1118949"/>
                <a:gd name="connsiteY18" fmla="*/ 730925 h 1031378"/>
                <a:gd name="connsiteX19" fmla="*/ 882937 w 1118949"/>
                <a:gd name="connsiteY19" fmla="*/ 743829 h 1031378"/>
                <a:gd name="connsiteX20" fmla="*/ 872224 w 1118949"/>
                <a:gd name="connsiteY20" fmla="*/ 699516 h 1031378"/>
                <a:gd name="connsiteX21" fmla="*/ 835134 w 1118949"/>
                <a:gd name="connsiteY21" fmla="*/ 683041 h 1031378"/>
                <a:gd name="connsiteX22" fmla="*/ 830752 w 1118949"/>
                <a:gd name="connsiteY22" fmla="*/ 682797 h 1031378"/>
                <a:gd name="connsiteX23" fmla="*/ 834891 w 1118949"/>
                <a:gd name="connsiteY23" fmla="*/ 685719 h 1031378"/>
                <a:gd name="connsiteX24" fmla="*/ 833186 w 1118949"/>
                <a:gd name="connsiteY24" fmla="*/ 690994 h 1031378"/>
                <a:gd name="connsiteX25" fmla="*/ 861836 w 1118949"/>
                <a:gd name="connsiteY25" fmla="*/ 708931 h 1031378"/>
                <a:gd name="connsiteX26" fmla="*/ 868004 w 1118949"/>
                <a:gd name="connsiteY26" fmla="*/ 730032 h 1031378"/>
                <a:gd name="connsiteX27" fmla="*/ 840004 w 1118949"/>
                <a:gd name="connsiteY27" fmla="*/ 728409 h 1031378"/>
                <a:gd name="connsiteX28" fmla="*/ 819308 w 1118949"/>
                <a:gd name="connsiteY28" fmla="*/ 714774 h 1031378"/>
                <a:gd name="connsiteX29" fmla="*/ 797476 w 1118949"/>
                <a:gd name="connsiteY29" fmla="*/ 719482 h 1031378"/>
                <a:gd name="connsiteX30" fmla="*/ 776212 w 1118949"/>
                <a:gd name="connsiteY30" fmla="*/ 719076 h 1031378"/>
                <a:gd name="connsiteX31" fmla="*/ 784247 w 1118949"/>
                <a:gd name="connsiteY31" fmla="*/ 734496 h 1031378"/>
                <a:gd name="connsiteX32" fmla="*/ 861673 w 1118949"/>
                <a:gd name="connsiteY32" fmla="*/ 737093 h 1031378"/>
                <a:gd name="connsiteX33" fmla="*/ 870925 w 1118949"/>
                <a:gd name="connsiteY33" fmla="*/ 746507 h 1031378"/>
                <a:gd name="connsiteX34" fmla="*/ 858508 w 1118949"/>
                <a:gd name="connsiteY34" fmla="*/ 764525 h 1031378"/>
                <a:gd name="connsiteX35" fmla="*/ 838381 w 1118949"/>
                <a:gd name="connsiteY35" fmla="*/ 774833 h 1031378"/>
                <a:gd name="connsiteX36" fmla="*/ 844143 w 1118949"/>
                <a:gd name="connsiteY36" fmla="*/ 797557 h 1031378"/>
                <a:gd name="connsiteX37" fmla="*/ 869789 w 1118949"/>
                <a:gd name="connsiteY37" fmla="*/ 787168 h 1031378"/>
                <a:gd name="connsiteX38" fmla="*/ 869952 w 1118949"/>
                <a:gd name="connsiteY38" fmla="*/ 798856 h 1031378"/>
                <a:gd name="connsiteX39" fmla="*/ 851285 w 1118949"/>
                <a:gd name="connsiteY39" fmla="*/ 816792 h 1031378"/>
                <a:gd name="connsiteX40" fmla="*/ 828804 w 1118949"/>
                <a:gd name="connsiteY40" fmla="*/ 830427 h 1031378"/>
                <a:gd name="connsiteX41" fmla="*/ 822798 w 1118949"/>
                <a:gd name="connsiteY41" fmla="*/ 836433 h 1031378"/>
                <a:gd name="connsiteX42" fmla="*/ 780676 w 1118949"/>
                <a:gd name="connsiteY42" fmla="*/ 848201 h 1031378"/>
                <a:gd name="connsiteX43" fmla="*/ 762496 w 1118949"/>
                <a:gd name="connsiteY43" fmla="*/ 823690 h 1031378"/>
                <a:gd name="connsiteX44" fmla="*/ 769638 w 1118949"/>
                <a:gd name="connsiteY44" fmla="*/ 805267 h 1031378"/>
                <a:gd name="connsiteX45" fmla="*/ 755597 w 1118949"/>
                <a:gd name="connsiteY45" fmla="*/ 809244 h 1031378"/>
                <a:gd name="connsiteX46" fmla="*/ 744884 w 1118949"/>
                <a:gd name="connsiteY46" fmla="*/ 794311 h 1031378"/>
                <a:gd name="connsiteX47" fmla="*/ 729789 w 1118949"/>
                <a:gd name="connsiteY47" fmla="*/ 783273 h 1031378"/>
                <a:gd name="connsiteX48" fmla="*/ 716722 w 1118949"/>
                <a:gd name="connsiteY48" fmla="*/ 812653 h 1031378"/>
                <a:gd name="connsiteX49" fmla="*/ 737986 w 1118949"/>
                <a:gd name="connsiteY49" fmla="*/ 826613 h 1031378"/>
                <a:gd name="connsiteX50" fmla="*/ 718020 w 1118949"/>
                <a:gd name="connsiteY50" fmla="*/ 837325 h 1031378"/>
                <a:gd name="connsiteX51" fmla="*/ 711284 w 1118949"/>
                <a:gd name="connsiteY51" fmla="*/ 824259 h 1031378"/>
                <a:gd name="connsiteX52" fmla="*/ 691238 w 1118949"/>
                <a:gd name="connsiteY52" fmla="*/ 823203 h 1031378"/>
                <a:gd name="connsiteX53" fmla="*/ 674925 w 1118949"/>
                <a:gd name="connsiteY53" fmla="*/ 833024 h 1031378"/>
                <a:gd name="connsiteX54" fmla="*/ 692536 w 1118949"/>
                <a:gd name="connsiteY54" fmla="*/ 842195 h 1031378"/>
                <a:gd name="connsiteX55" fmla="*/ 654959 w 1118949"/>
                <a:gd name="connsiteY55" fmla="*/ 857453 h 1031378"/>
                <a:gd name="connsiteX56" fmla="*/ 602449 w 1118949"/>
                <a:gd name="connsiteY56" fmla="*/ 857453 h 1031378"/>
                <a:gd name="connsiteX57" fmla="*/ 606101 w 1118949"/>
                <a:gd name="connsiteY57" fmla="*/ 874010 h 1031378"/>
                <a:gd name="connsiteX58" fmla="*/ 620142 w 1118949"/>
                <a:gd name="connsiteY58" fmla="*/ 892757 h 1031378"/>
                <a:gd name="connsiteX59" fmla="*/ 641730 w 1118949"/>
                <a:gd name="connsiteY59" fmla="*/ 893244 h 1031378"/>
                <a:gd name="connsiteX60" fmla="*/ 706983 w 1118949"/>
                <a:gd name="connsiteY60" fmla="*/ 858914 h 1031378"/>
                <a:gd name="connsiteX61" fmla="*/ 711366 w 1118949"/>
                <a:gd name="connsiteY61" fmla="*/ 913291 h 1031378"/>
                <a:gd name="connsiteX62" fmla="*/ 700652 w 1118949"/>
                <a:gd name="connsiteY62" fmla="*/ 930740 h 1031378"/>
                <a:gd name="connsiteX63" fmla="*/ 654797 w 1118949"/>
                <a:gd name="connsiteY63" fmla="*/ 937314 h 1031378"/>
                <a:gd name="connsiteX64" fmla="*/ 662832 w 1118949"/>
                <a:gd name="connsiteY64" fmla="*/ 955737 h 1031378"/>
                <a:gd name="connsiteX65" fmla="*/ 705116 w 1118949"/>
                <a:gd name="connsiteY65" fmla="*/ 952816 h 1031378"/>
                <a:gd name="connsiteX66" fmla="*/ 660235 w 1118949"/>
                <a:gd name="connsiteY66" fmla="*/ 990474 h 1031378"/>
                <a:gd name="connsiteX67" fmla="*/ 659910 w 1118949"/>
                <a:gd name="connsiteY67" fmla="*/ 974972 h 1031378"/>
                <a:gd name="connsiteX68" fmla="*/ 663725 w 1118949"/>
                <a:gd name="connsiteY68" fmla="*/ 965314 h 1031378"/>
                <a:gd name="connsiteX69" fmla="*/ 613081 w 1118949"/>
                <a:gd name="connsiteY69" fmla="*/ 963285 h 1031378"/>
                <a:gd name="connsiteX70" fmla="*/ 616327 w 1118949"/>
                <a:gd name="connsiteY70" fmla="*/ 972700 h 1031378"/>
                <a:gd name="connsiteX71" fmla="*/ 641162 w 1118949"/>
                <a:gd name="connsiteY71" fmla="*/ 979436 h 1031378"/>
                <a:gd name="connsiteX72" fmla="*/ 643759 w 1118949"/>
                <a:gd name="connsiteY72" fmla="*/ 993801 h 1031378"/>
                <a:gd name="connsiteX73" fmla="*/ 622982 w 1118949"/>
                <a:gd name="connsiteY73" fmla="*/ 1002648 h 1031378"/>
                <a:gd name="connsiteX74" fmla="*/ 593440 w 1118949"/>
                <a:gd name="connsiteY74" fmla="*/ 993396 h 1031378"/>
                <a:gd name="connsiteX75" fmla="*/ 563249 w 1118949"/>
                <a:gd name="connsiteY75" fmla="*/ 989581 h 1031378"/>
                <a:gd name="connsiteX76" fmla="*/ 536710 w 1118949"/>
                <a:gd name="connsiteY76" fmla="*/ 978300 h 1031378"/>
                <a:gd name="connsiteX77" fmla="*/ 551399 w 1118949"/>
                <a:gd name="connsiteY77" fmla="*/ 998346 h 1031378"/>
                <a:gd name="connsiteX78" fmla="*/ 549776 w 1118949"/>
                <a:gd name="connsiteY78" fmla="*/ 1010845 h 1031378"/>
                <a:gd name="connsiteX79" fmla="*/ 535411 w 1118949"/>
                <a:gd name="connsiteY79" fmla="*/ 1005570 h 1031378"/>
                <a:gd name="connsiteX80" fmla="*/ 531596 w 1118949"/>
                <a:gd name="connsiteY80" fmla="*/ 983656 h 1031378"/>
                <a:gd name="connsiteX81" fmla="*/ 517231 w 1118949"/>
                <a:gd name="connsiteY81" fmla="*/ 985280 h 1031378"/>
                <a:gd name="connsiteX82" fmla="*/ 526889 w 1118949"/>
                <a:gd name="connsiteY82" fmla="*/ 1001836 h 1031378"/>
                <a:gd name="connsiteX83" fmla="*/ 492153 w 1118949"/>
                <a:gd name="connsiteY83" fmla="*/ 1001999 h 1031378"/>
                <a:gd name="connsiteX84" fmla="*/ 456524 w 1118949"/>
                <a:gd name="connsiteY84" fmla="*/ 1031378 h 1031378"/>
                <a:gd name="connsiteX85" fmla="*/ 427225 w 1118949"/>
                <a:gd name="connsiteY85" fmla="*/ 1025373 h 1031378"/>
                <a:gd name="connsiteX86" fmla="*/ 418703 w 1118949"/>
                <a:gd name="connsiteY86" fmla="*/ 1010683 h 1031378"/>
                <a:gd name="connsiteX87" fmla="*/ 386564 w 1118949"/>
                <a:gd name="connsiteY87" fmla="*/ 1006706 h 1031378"/>
                <a:gd name="connsiteX88" fmla="*/ 384373 w 1118949"/>
                <a:gd name="connsiteY88" fmla="*/ 998184 h 1031378"/>
                <a:gd name="connsiteX89" fmla="*/ 404906 w 1118949"/>
                <a:gd name="connsiteY89" fmla="*/ 972132 h 1031378"/>
                <a:gd name="connsiteX90" fmla="*/ 404581 w 1118949"/>
                <a:gd name="connsiteY90" fmla="*/ 986903 h 1031378"/>
                <a:gd name="connsiteX91" fmla="*/ 416999 w 1118949"/>
                <a:gd name="connsiteY91" fmla="*/ 973187 h 1031378"/>
                <a:gd name="connsiteX92" fmla="*/ 431445 w 1118949"/>
                <a:gd name="connsiteY92" fmla="*/ 973430 h 1031378"/>
                <a:gd name="connsiteX93" fmla="*/ 431445 w 1118949"/>
                <a:gd name="connsiteY93" fmla="*/ 952491 h 1031378"/>
                <a:gd name="connsiteX94" fmla="*/ 415863 w 1118949"/>
                <a:gd name="connsiteY94" fmla="*/ 936178 h 1031378"/>
                <a:gd name="connsiteX95" fmla="*/ 398170 w 1118949"/>
                <a:gd name="connsiteY95" fmla="*/ 905662 h 1031378"/>
                <a:gd name="connsiteX96" fmla="*/ 356292 w 1118949"/>
                <a:gd name="connsiteY96" fmla="*/ 904850 h 1031378"/>
                <a:gd name="connsiteX97" fmla="*/ 343225 w 1118949"/>
                <a:gd name="connsiteY97" fmla="*/ 913047 h 1031378"/>
                <a:gd name="connsiteX98" fmla="*/ 330320 w 1118949"/>
                <a:gd name="connsiteY98" fmla="*/ 913940 h 1031378"/>
                <a:gd name="connsiteX99" fmla="*/ 324639 w 1118949"/>
                <a:gd name="connsiteY99" fmla="*/ 905175 h 1031378"/>
                <a:gd name="connsiteX100" fmla="*/ 315468 w 1118949"/>
                <a:gd name="connsiteY100" fmla="*/ 906473 h 1031378"/>
                <a:gd name="connsiteX101" fmla="*/ 308245 w 1118949"/>
                <a:gd name="connsiteY101" fmla="*/ 899250 h 1031378"/>
                <a:gd name="connsiteX102" fmla="*/ 315955 w 1118949"/>
                <a:gd name="connsiteY102" fmla="*/ 891459 h 1031378"/>
                <a:gd name="connsiteX103" fmla="*/ 295665 w 1118949"/>
                <a:gd name="connsiteY103" fmla="*/ 879041 h 1031378"/>
                <a:gd name="connsiteX104" fmla="*/ 302564 w 1118949"/>
                <a:gd name="connsiteY104" fmla="*/ 872143 h 1031378"/>
                <a:gd name="connsiteX105" fmla="*/ 302564 w 1118949"/>
                <a:gd name="connsiteY105" fmla="*/ 858265 h 1031378"/>
                <a:gd name="connsiteX106" fmla="*/ 296639 w 1118949"/>
                <a:gd name="connsiteY106" fmla="*/ 858589 h 1031378"/>
                <a:gd name="connsiteX107" fmla="*/ 290146 w 1118949"/>
                <a:gd name="connsiteY107" fmla="*/ 851528 h 1031378"/>
                <a:gd name="connsiteX108" fmla="*/ 276349 w 1118949"/>
                <a:gd name="connsiteY108" fmla="*/ 852908 h 1031378"/>
                <a:gd name="connsiteX109" fmla="*/ 264419 w 1118949"/>
                <a:gd name="connsiteY109" fmla="*/ 844305 h 1031378"/>
                <a:gd name="connsiteX110" fmla="*/ 235120 w 1118949"/>
                <a:gd name="connsiteY110" fmla="*/ 844305 h 1031378"/>
                <a:gd name="connsiteX111" fmla="*/ 235120 w 1118949"/>
                <a:gd name="connsiteY111" fmla="*/ 851772 h 1031378"/>
                <a:gd name="connsiteX112" fmla="*/ 228140 w 1118949"/>
                <a:gd name="connsiteY112" fmla="*/ 858183 h 1031378"/>
                <a:gd name="connsiteX113" fmla="*/ 220186 w 1118949"/>
                <a:gd name="connsiteY113" fmla="*/ 858183 h 1031378"/>
                <a:gd name="connsiteX114" fmla="*/ 209555 w 1118949"/>
                <a:gd name="connsiteY114" fmla="*/ 864027 h 1031378"/>
                <a:gd name="connsiteX115" fmla="*/ 195433 w 1118949"/>
                <a:gd name="connsiteY115" fmla="*/ 864027 h 1031378"/>
                <a:gd name="connsiteX116" fmla="*/ 195433 w 1118949"/>
                <a:gd name="connsiteY116" fmla="*/ 872062 h 1031378"/>
                <a:gd name="connsiteX117" fmla="*/ 160534 w 1118949"/>
                <a:gd name="connsiteY117" fmla="*/ 870844 h 1031378"/>
                <a:gd name="connsiteX118" fmla="*/ 154447 w 1118949"/>
                <a:gd name="connsiteY118" fmla="*/ 878717 h 1031378"/>
                <a:gd name="connsiteX119" fmla="*/ 147062 w 1118949"/>
                <a:gd name="connsiteY119" fmla="*/ 877743 h 1031378"/>
                <a:gd name="connsiteX120" fmla="*/ 140407 w 1118949"/>
                <a:gd name="connsiteY120" fmla="*/ 885859 h 1031378"/>
                <a:gd name="connsiteX121" fmla="*/ 126934 w 1118949"/>
                <a:gd name="connsiteY121" fmla="*/ 886184 h 1031378"/>
                <a:gd name="connsiteX122" fmla="*/ 127908 w 1118949"/>
                <a:gd name="connsiteY122" fmla="*/ 877824 h 1031378"/>
                <a:gd name="connsiteX123" fmla="*/ 105589 w 1118949"/>
                <a:gd name="connsiteY123" fmla="*/ 877824 h 1031378"/>
                <a:gd name="connsiteX124" fmla="*/ 93253 w 1118949"/>
                <a:gd name="connsiteY124" fmla="*/ 863946 h 1031378"/>
                <a:gd name="connsiteX125" fmla="*/ 92685 w 1118949"/>
                <a:gd name="connsiteY125" fmla="*/ 874902 h 1031378"/>
                <a:gd name="connsiteX126" fmla="*/ 84893 w 1118949"/>
                <a:gd name="connsiteY126" fmla="*/ 886265 h 1031378"/>
                <a:gd name="connsiteX127" fmla="*/ 79537 w 1118949"/>
                <a:gd name="connsiteY127" fmla="*/ 884804 h 1031378"/>
                <a:gd name="connsiteX128" fmla="*/ 80105 w 1118949"/>
                <a:gd name="connsiteY128" fmla="*/ 858102 h 1031378"/>
                <a:gd name="connsiteX129" fmla="*/ 71421 w 1118949"/>
                <a:gd name="connsiteY129" fmla="*/ 858102 h 1031378"/>
                <a:gd name="connsiteX130" fmla="*/ 92603 w 1118949"/>
                <a:gd name="connsiteY130" fmla="*/ 837650 h 1031378"/>
                <a:gd name="connsiteX131" fmla="*/ 86516 w 1118949"/>
                <a:gd name="connsiteY131" fmla="*/ 830264 h 1031378"/>
                <a:gd name="connsiteX132" fmla="*/ 65009 w 1118949"/>
                <a:gd name="connsiteY132" fmla="*/ 830264 h 1031378"/>
                <a:gd name="connsiteX133" fmla="*/ 59166 w 1118949"/>
                <a:gd name="connsiteY133" fmla="*/ 823772 h 1031378"/>
                <a:gd name="connsiteX134" fmla="*/ 58192 w 1118949"/>
                <a:gd name="connsiteY134" fmla="*/ 810461 h 1031378"/>
                <a:gd name="connsiteX135" fmla="*/ 66226 w 1118949"/>
                <a:gd name="connsiteY135" fmla="*/ 803806 h 1031378"/>
                <a:gd name="connsiteX136" fmla="*/ 52023 w 1118949"/>
                <a:gd name="connsiteY136" fmla="*/ 797638 h 1031378"/>
                <a:gd name="connsiteX137" fmla="*/ 51618 w 1118949"/>
                <a:gd name="connsiteY137" fmla="*/ 777024 h 1031378"/>
                <a:gd name="connsiteX138" fmla="*/ 45612 w 1118949"/>
                <a:gd name="connsiteY138" fmla="*/ 777024 h 1031378"/>
                <a:gd name="connsiteX139" fmla="*/ 31977 w 1118949"/>
                <a:gd name="connsiteY139" fmla="*/ 764201 h 1031378"/>
                <a:gd name="connsiteX140" fmla="*/ 31490 w 1118949"/>
                <a:gd name="connsiteY140" fmla="*/ 754543 h 1031378"/>
                <a:gd name="connsiteX141" fmla="*/ 0 w 1118949"/>
                <a:gd name="connsiteY141" fmla="*/ 711041 h 1031378"/>
                <a:gd name="connsiteX142" fmla="*/ 25971 w 1118949"/>
                <a:gd name="connsiteY142" fmla="*/ 701302 h 1031378"/>
                <a:gd name="connsiteX143" fmla="*/ 34574 w 1118949"/>
                <a:gd name="connsiteY143" fmla="*/ 724270 h 1031378"/>
                <a:gd name="connsiteX144" fmla="*/ 44881 w 1118949"/>
                <a:gd name="connsiteY144" fmla="*/ 736200 h 1031378"/>
                <a:gd name="connsiteX145" fmla="*/ 51618 w 1118949"/>
                <a:gd name="connsiteY145" fmla="*/ 729464 h 1031378"/>
                <a:gd name="connsiteX146" fmla="*/ 71502 w 1118949"/>
                <a:gd name="connsiteY146" fmla="*/ 742856 h 1031378"/>
                <a:gd name="connsiteX147" fmla="*/ 85380 w 1118949"/>
                <a:gd name="connsiteY147" fmla="*/ 729788 h 1031378"/>
                <a:gd name="connsiteX148" fmla="*/ 79780 w 1118949"/>
                <a:gd name="connsiteY148" fmla="*/ 707956 h 1031378"/>
                <a:gd name="connsiteX149" fmla="*/ 38470 w 1118949"/>
                <a:gd name="connsiteY149" fmla="*/ 667864 h 1031378"/>
                <a:gd name="connsiteX150" fmla="*/ 31084 w 1118949"/>
                <a:gd name="connsiteY150" fmla="*/ 675249 h 1031378"/>
                <a:gd name="connsiteX151" fmla="*/ 31490 w 1118949"/>
                <a:gd name="connsiteY151" fmla="*/ 660397 h 1031378"/>
                <a:gd name="connsiteX152" fmla="*/ 37983 w 1118949"/>
                <a:gd name="connsiteY152" fmla="*/ 655933 h 1031378"/>
                <a:gd name="connsiteX153" fmla="*/ 37739 w 1118949"/>
                <a:gd name="connsiteY153" fmla="*/ 647574 h 1031378"/>
                <a:gd name="connsiteX154" fmla="*/ 51455 w 1118949"/>
                <a:gd name="connsiteY154" fmla="*/ 629394 h 1031378"/>
                <a:gd name="connsiteX155" fmla="*/ 51293 w 1118949"/>
                <a:gd name="connsiteY155" fmla="*/ 606020 h 1031378"/>
                <a:gd name="connsiteX156" fmla="*/ 65334 w 1118949"/>
                <a:gd name="connsiteY156" fmla="*/ 580698 h 1031378"/>
                <a:gd name="connsiteX157" fmla="*/ 59166 w 1118949"/>
                <a:gd name="connsiteY157" fmla="*/ 572663 h 1031378"/>
                <a:gd name="connsiteX158" fmla="*/ 85056 w 1118949"/>
                <a:gd name="connsiteY158" fmla="*/ 533625 h 1031378"/>
                <a:gd name="connsiteX159" fmla="*/ 92441 w 1118949"/>
                <a:gd name="connsiteY159" fmla="*/ 532895 h 1031378"/>
                <a:gd name="connsiteX160" fmla="*/ 86111 w 1118949"/>
                <a:gd name="connsiteY160" fmla="*/ 485498 h 1031378"/>
                <a:gd name="connsiteX161" fmla="*/ 71502 w 1118949"/>
                <a:gd name="connsiteY161" fmla="*/ 471214 h 1031378"/>
                <a:gd name="connsiteX162" fmla="*/ 86598 w 1118949"/>
                <a:gd name="connsiteY162" fmla="*/ 444755 h 1031378"/>
                <a:gd name="connsiteX163" fmla="*/ 79050 w 1118949"/>
                <a:gd name="connsiteY163" fmla="*/ 423897 h 1031378"/>
                <a:gd name="connsiteX164" fmla="*/ 98853 w 1118949"/>
                <a:gd name="connsiteY164" fmla="*/ 416674 h 1031378"/>
                <a:gd name="connsiteX165" fmla="*/ 119143 w 1118949"/>
                <a:gd name="connsiteY165" fmla="*/ 438587 h 1031378"/>
                <a:gd name="connsiteX166" fmla="*/ 119143 w 1118949"/>
                <a:gd name="connsiteY166" fmla="*/ 429092 h 1031378"/>
                <a:gd name="connsiteX167" fmla="*/ 146412 w 1118949"/>
                <a:gd name="connsiteY167" fmla="*/ 398819 h 1031378"/>
                <a:gd name="connsiteX168" fmla="*/ 138864 w 1118949"/>
                <a:gd name="connsiteY168" fmla="*/ 396547 h 1031378"/>
                <a:gd name="connsiteX169" fmla="*/ 167189 w 1118949"/>
                <a:gd name="connsiteY169" fmla="*/ 391271 h 1031378"/>
                <a:gd name="connsiteX170" fmla="*/ 167189 w 1118949"/>
                <a:gd name="connsiteY170" fmla="*/ 384129 h 1031378"/>
                <a:gd name="connsiteX171" fmla="*/ 159236 w 1118949"/>
                <a:gd name="connsiteY171" fmla="*/ 375283 h 1031378"/>
                <a:gd name="connsiteX172" fmla="*/ 153311 w 1118949"/>
                <a:gd name="connsiteY172" fmla="*/ 363434 h 1031378"/>
                <a:gd name="connsiteX173" fmla="*/ 192673 w 1118949"/>
                <a:gd name="connsiteY173" fmla="*/ 336570 h 1031378"/>
                <a:gd name="connsiteX174" fmla="*/ 201439 w 1118949"/>
                <a:gd name="connsiteY174" fmla="*/ 336570 h 1031378"/>
                <a:gd name="connsiteX175" fmla="*/ 219862 w 1118949"/>
                <a:gd name="connsiteY175" fmla="*/ 302158 h 1031378"/>
                <a:gd name="connsiteX176" fmla="*/ 228384 w 1118949"/>
                <a:gd name="connsiteY176" fmla="*/ 302158 h 1031378"/>
                <a:gd name="connsiteX177" fmla="*/ 228384 w 1118949"/>
                <a:gd name="connsiteY177" fmla="*/ 275375 h 1031378"/>
                <a:gd name="connsiteX178" fmla="*/ 212476 w 1118949"/>
                <a:gd name="connsiteY178" fmla="*/ 243723 h 1031378"/>
                <a:gd name="connsiteX179" fmla="*/ 208499 w 1118949"/>
                <a:gd name="connsiteY179" fmla="*/ 220430 h 1031378"/>
                <a:gd name="connsiteX180" fmla="*/ 186992 w 1118949"/>
                <a:gd name="connsiteY180" fmla="*/ 221972 h 1031378"/>
                <a:gd name="connsiteX181" fmla="*/ 173357 w 1118949"/>
                <a:gd name="connsiteY181" fmla="*/ 207931 h 1031378"/>
                <a:gd name="connsiteX182" fmla="*/ 188210 w 1118949"/>
                <a:gd name="connsiteY182" fmla="*/ 187236 h 1031378"/>
                <a:gd name="connsiteX183" fmla="*/ 181067 w 1118949"/>
                <a:gd name="connsiteY183" fmla="*/ 174412 h 1031378"/>
                <a:gd name="connsiteX184" fmla="*/ 188047 w 1118949"/>
                <a:gd name="connsiteY184" fmla="*/ 174412 h 1031378"/>
                <a:gd name="connsiteX185" fmla="*/ 199816 w 1118949"/>
                <a:gd name="connsiteY185" fmla="*/ 167108 h 1031378"/>
                <a:gd name="connsiteX186" fmla="*/ 242262 w 1118949"/>
                <a:gd name="connsiteY186" fmla="*/ 167108 h 1031378"/>
                <a:gd name="connsiteX187" fmla="*/ 262146 w 1118949"/>
                <a:gd name="connsiteY187" fmla="*/ 159722 h 1031378"/>
                <a:gd name="connsiteX188" fmla="*/ 281787 w 1118949"/>
                <a:gd name="connsiteY188" fmla="*/ 181392 h 1031378"/>
                <a:gd name="connsiteX189" fmla="*/ 294610 w 1118949"/>
                <a:gd name="connsiteY189" fmla="*/ 166783 h 1031378"/>
                <a:gd name="connsiteX190" fmla="*/ 303700 w 1118949"/>
                <a:gd name="connsiteY190" fmla="*/ 166783 h 1031378"/>
                <a:gd name="connsiteX191" fmla="*/ 329346 w 1118949"/>
                <a:gd name="connsiteY191" fmla="*/ 188453 h 1031378"/>
                <a:gd name="connsiteX192" fmla="*/ 349555 w 1118949"/>
                <a:gd name="connsiteY192" fmla="*/ 173357 h 1031378"/>
                <a:gd name="connsiteX193" fmla="*/ 371793 w 1118949"/>
                <a:gd name="connsiteY193" fmla="*/ 173357 h 1031378"/>
                <a:gd name="connsiteX194" fmla="*/ 370251 w 1118949"/>
                <a:gd name="connsiteY194" fmla="*/ 181392 h 1031378"/>
                <a:gd name="connsiteX195" fmla="*/ 411155 w 1118949"/>
                <a:gd name="connsiteY195" fmla="*/ 174007 h 1031378"/>
                <a:gd name="connsiteX196" fmla="*/ 430634 w 1118949"/>
                <a:gd name="connsiteY196" fmla="*/ 146331 h 1031378"/>
                <a:gd name="connsiteX197" fmla="*/ 461718 w 1118949"/>
                <a:gd name="connsiteY197" fmla="*/ 140163 h 1031378"/>
                <a:gd name="connsiteX198" fmla="*/ 498565 w 1118949"/>
                <a:gd name="connsiteY198" fmla="*/ 126772 h 1031378"/>
                <a:gd name="connsiteX199" fmla="*/ 510252 w 1118949"/>
                <a:gd name="connsiteY199" fmla="*/ 102262 h 1031378"/>
                <a:gd name="connsiteX200" fmla="*/ 551562 w 1118949"/>
                <a:gd name="connsiteY200" fmla="*/ 114029 h 1031378"/>
                <a:gd name="connsiteX201" fmla="*/ 594414 w 1118949"/>
                <a:gd name="connsiteY201" fmla="*/ 73693 h 1031378"/>
                <a:gd name="connsiteX202" fmla="*/ 606345 w 1118949"/>
                <a:gd name="connsiteY202" fmla="*/ 22968 h 1031378"/>
                <a:gd name="connsiteX203" fmla="*/ 632722 w 1118949"/>
                <a:gd name="connsiteY203" fmla="*/ 1867 h 1031378"/>
                <a:gd name="connsiteX204" fmla="*/ 746832 w 1118949"/>
                <a:gd name="connsiteY204" fmla="*/ 0 h 1031378"/>
                <a:gd name="connsiteX205" fmla="*/ 787493 w 1118949"/>
                <a:gd name="connsiteY205" fmla="*/ 26783 h 1031378"/>
                <a:gd name="connsiteX206" fmla="*/ 838218 w 1118949"/>
                <a:gd name="connsiteY206" fmla="*/ 25484 h 1031378"/>
                <a:gd name="connsiteX207" fmla="*/ 894300 w 1118949"/>
                <a:gd name="connsiteY207" fmla="*/ 48046 h 1031378"/>
                <a:gd name="connsiteX208" fmla="*/ 926358 w 1118949"/>
                <a:gd name="connsiteY208" fmla="*/ 42203 h 1031378"/>
                <a:gd name="connsiteX209" fmla="*/ 960526 w 1118949"/>
                <a:gd name="connsiteY209" fmla="*/ 64035 h 1031378"/>
                <a:gd name="connsiteX210" fmla="*/ 1028294 w 1118949"/>
                <a:gd name="connsiteY210" fmla="*/ 127096 h 1031378"/>
                <a:gd name="connsiteX211" fmla="*/ 1056051 w 1118949"/>
                <a:gd name="connsiteY211" fmla="*/ 170598 h 1031378"/>
                <a:gd name="connsiteX212" fmla="*/ 1067332 w 1118949"/>
                <a:gd name="connsiteY212" fmla="*/ 166134 h 1031378"/>
                <a:gd name="connsiteX213" fmla="*/ 1091112 w 1118949"/>
                <a:gd name="connsiteY213" fmla="*/ 198841 h 1031378"/>
                <a:gd name="connsiteX214" fmla="*/ 1099147 w 1118949"/>
                <a:gd name="connsiteY214" fmla="*/ 232847 h 1031378"/>
                <a:gd name="connsiteX215" fmla="*/ 1110753 w 1118949"/>
                <a:gd name="connsiteY215" fmla="*/ 242100 h 1031378"/>
                <a:gd name="connsiteX216" fmla="*/ 1107100 w 1118949"/>
                <a:gd name="connsiteY216" fmla="*/ 271642 h 1031378"/>
                <a:gd name="connsiteX217" fmla="*/ 1116353 w 1118949"/>
                <a:gd name="connsiteY217" fmla="*/ 275375 h 1031378"/>
                <a:gd name="connsiteX218" fmla="*/ 1114405 w 1118949"/>
                <a:gd name="connsiteY218" fmla="*/ 292581 h 1031378"/>
                <a:gd name="connsiteX219" fmla="*/ 1106208 w 1118949"/>
                <a:gd name="connsiteY219" fmla="*/ 298262 h 1031378"/>
                <a:gd name="connsiteX220" fmla="*/ 1104422 w 1118949"/>
                <a:gd name="connsiteY220" fmla="*/ 327642 h 1031378"/>
                <a:gd name="connsiteX221" fmla="*/ 1101176 w 1118949"/>
                <a:gd name="connsiteY221" fmla="*/ 336326 h 1031378"/>
                <a:gd name="connsiteX222" fmla="*/ 1107344 w 1118949"/>
                <a:gd name="connsiteY222" fmla="*/ 347932 h 1031378"/>
                <a:gd name="connsiteX223" fmla="*/ 1107344 w 1118949"/>
                <a:gd name="connsiteY223" fmla="*/ 369601 h 1031378"/>
                <a:gd name="connsiteX224" fmla="*/ 1118950 w 1118949"/>
                <a:gd name="connsiteY224" fmla="*/ 383967 h 1031378"/>
                <a:gd name="connsiteX225" fmla="*/ 1098092 w 1118949"/>
                <a:gd name="connsiteY225" fmla="*/ 394356 h 1031378"/>
                <a:gd name="connsiteX226" fmla="*/ 1101906 w 1118949"/>
                <a:gd name="connsiteY226" fmla="*/ 409938 h 103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1118949" h="1031378">
                  <a:moveTo>
                    <a:pt x="1102150" y="411074"/>
                  </a:moveTo>
                  <a:lnTo>
                    <a:pt x="1092735" y="423086"/>
                  </a:lnTo>
                  <a:lnTo>
                    <a:pt x="1095089" y="443213"/>
                  </a:lnTo>
                  <a:lnTo>
                    <a:pt x="1071715" y="495886"/>
                  </a:lnTo>
                  <a:lnTo>
                    <a:pt x="1053697" y="510089"/>
                  </a:lnTo>
                  <a:lnTo>
                    <a:pt x="1030323" y="582565"/>
                  </a:lnTo>
                  <a:lnTo>
                    <a:pt x="1028700" y="598553"/>
                  </a:lnTo>
                  <a:lnTo>
                    <a:pt x="1011251" y="643759"/>
                  </a:lnTo>
                  <a:lnTo>
                    <a:pt x="1002810" y="656664"/>
                  </a:lnTo>
                  <a:lnTo>
                    <a:pt x="966126" y="668432"/>
                  </a:lnTo>
                  <a:lnTo>
                    <a:pt x="943239" y="693186"/>
                  </a:lnTo>
                  <a:lnTo>
                    <a:pt x="940642" y="703737"/>
                  </a:lnTo>
                  <a:lnTo>
                    <a:pt x="925221" y="705035"/>
                  </a:lnTo>
                  <a:lnTo>
                    <a:pt x="909233" y="626878"/>
                  </a:lnTo>
                  <a:lnTo>
                    <a:pt x="896166" y="633290"/>
                  </a:lnTo>
                  <a:lnTo>
                    <a:pt x="886103" y="647412"/>
                  </a:lnTo>
                  <a:lnTo>
                    <a:pt x="900630" y="657232"/>
                  </a:lnTo>
                  <a:lnTo>
                    <a:pt x="915888" y="710960"/>
                  </a:lnTo>
                  <a:lnTo>
                    <a:pt x="907529" y="730925"/>
                  </a:lnTo>
                  <a:lnTo>
                    <a:pt x="882937" y="743829"/>
                  </a:lnTo>
                  <a:lnTo>
                    <a:pt x="872224" y="699516"/>
                  </a:lnTo>
                  <a:lnTo>
                    <a:pt x="835134" y="683041"/>
                  </a:lnTo>
                  <a:lnTo>
                    <a:pt x="830752" y="682797"/>
                  </a:lnTo>
                  <a:lnTo>
                    <a:pt x="834891" y="685719"/>
                  </a:lnTo>
                  <a:lnTo>
                    <a:pt x="833186" y="690994"/>
                  </a:lnTo>
                  <a:lnTo>
                    <a:pt x="861836" y="708931"/>
                  </a:lnTo>
                  <a:lnTo>
                    <a:pt x="868004" y="730032"/>
                  </a:lnTo>
                  <a:lnTo>
                    <a:pt x="840004" y="728409"/>
                  </a:lnTo>
                  <a:lnTo>
                    <a:pt x="819308" y="714774"/>
                  </a:lnTo>
                  <a:lnTo>
                    <a:pt x="797476" y="719482"/>
                  </a:lnTo>
                  <a:lnTo>
                    <a:pt x="776212" y="719076"/>
                  </a:lnTo>
                  <a:lnTo>
                    <a:pt x="784247" y="734496"/>
                  </a:lnTo>
                  <a:lnTo>
                    <a:pt x="861673" y="737093"/>
                  </a:lnTo>
                  <a:lnTo>
                    <a:pt x="870925" y="746507"/>
                  </a:lnTo>
                  <a:lnTo>
                    <a:pt x="858508" y="764525"/>
                  </a:lnTo>
                  <a:lnTo>
                    <a:pt x="838381" y="774833"/>
                  </a:lnTo>
                  <a:lnTo>
                    <a:pt x="844143" y="797557"/>
                  </a:lnTo>
                  <a:lnTo>
                    <a:pt x="869789" y="787168"/>
                  </a:lnTo>
                  <a:lnTo>
                    <a:pt x="869952" y="798856"/>
                  </a:lnTo>
                  <a:lnTo>
                    <a:pt x="851285" y="816792"/>
                  </a:lnTo>
                  <a:lnTo>
                    <a:pt x="828804" y="830427"/>
                  </a:lnTo>
                  <a:lnTo>
                    <a:pt x="822798" y="836433"/>
                  </a:lnTo>
                  <a:lnTo>
                    <a:pt x="780676" y="848201"/>
                  </a:lnTo>
                  <a:lnTo>
                    <a:pt x="762496" y="823690"/>
                  </a:lnTo>
                  <a:lnTo>
                    <a:pt x="769638" y="805267"/>
                  </a:lnTo>
                  <a:lnTo>
                    <a:pt x="755597" y="809244"/>
                  </a:lnTo>
                  <a:lnTo>
                    <a:pt x="744884" y="794311"/>
                  </a:lnTo>
                  <a:lnTo>
                    <a:pt x="729789" y="783273"/>
                  </a:lnTo>
                  <a:lnTo>
                    <a:pt x="716722" y="812653"/>
                  </a:lnTo>
                  <a:lnTo>
                    <a:pt x="737986" y="826613"/>
                  </a:lnTo>
                  <a:lnTo>
                    <a:pt x="718020" y="837325"/>
                  </a:lnTo>
                  <a:lnTo>
                    <a:pt x="711284" y="824259"/>
                  </a:lnTo>
                  <a:lnTo>
                    <a:pt x="691238" y="823203"/>
                  </a:lnTo>
                  <a:lnTo>
                    <a:pt x="674925" y="833024"/>
                  </a:lnTo>
                  <a:lnTo>
                    <a:pt x="692536" y="842195"/>
                  </a:lnTo>
                  <a:lnTo>
                    <a:pt x="654959" y="857453"/>
                  </a:lnTo>
                  <a:lnTo>
                    <a:pt x="602449" y="857453"/>
                  </a:lnTo>
                  <a:lnTo>
                    <a:pt x="606101" y="874010"/>
                  </a:lnTo>
                  <a:lnTo>
                    <a:pt x="620142" y="892757"/>
                  </a:lnTo>
                  <a:lnTo>
                    <a:pt x="641730" y="893244"/>
                  </a:lnTo>
                  <a:lnTo>
                    <a:pt x="706983" y="858914"/>
                  </a:lnTo>
                  <a:lnTo>
                    <a:pt x="711366" y="913291"/>
                  </a:lnTo>
                  <a:lnTo>
                    <a:pt x="700652" y="930740"/>
                  </a:lnTo>
                  <a:lnTo>
                    <a:pt x="654797" y="937314"/>
                  </a:lnTo>
                  <a:lnTo>
                    <a:pt x="662832" y="955737"/>
                  </a:lnTo>
                  <a:lnTo>
                    <a:pt x="705116" y="952816"/>
                  </a:lnTo>
                  <a:lnTo>
                    <a:pt x="660235" y="990474"/>
                  </a:lnTo>
                  <a:lnTo>
                    <a:pt x="659910" y="974972"/>
                  </a:lnTo>
                  <a:lnTo>
                    <a:pt x="663725" y="965314"/>
                  </a:lnTo>
                  <a:lnTo>
                    <a:pt x="613081" y="963285"/>
                  </a:lnTo>
                  <a:lnTo>
                    <a:pt x="616327" y="972700"/>
                  </a:lnTo>
                  <a:lnTo>
                    <a:pt x="641162" y="979436"/>
                  </a:lnTo>
                  <a:lnTo>
                    <a:pt x="643759" y="993801"/>
                  </a:lnTo>
                  <a:lnTo>
                    <a:pt x="622982" y="1002648"/>
                  </a:lnTo>
                  <a:lnTo>
                    <a:pt x="593440" y="993396"/>
                  </a:lnTo>
                  <a:lnTo>
                    <a:pt x="563249" y="989581"/>
                  </a:lnTo>
                  <a:lnTo>
                    <a:pt x="536710" y="978300"/>
                  </a:lnTo>
                  <a:lnTo>
                    <a:pt x="551399" y="998346"/>
                  </a:lnTo>
                  <a:lnTo>
                    <a:pt x="549776" y="1010845"/>
                  </a:lnTo>
                  <a:cubicBezTo>
                    <a:pt x="549776" y="1010845"/>
                    <a:pt x="535411" y="1006219"/>
                    <a:pt x="535411" y="1005570"/>
                  </a:cubicBezTo>
                  <a:cubicBezTo>
                    <a:pt x="535411" y="1005083"/>
                    <a:pt x="531596" y="983656"/>
                    <a:pt x="531596" y="983656"/>
                  </a:cubicBezTo>
                  <a:lnTo>
                    <a:pt x="517231" y="985280"/>
                  </a:lnTo>
                  <a:lnTo>
                    <a:pt x="526889" y="1001836"/>
                  </a:lnTo>
                  <a:lnTo>
                    <a:pt x="492153" y="1001999"/>
                  </a:lnTo>
                  <a:lnTo>
                    <a:pt x="456524" y="1031378"/>
                  </a:lnTo>
                  <a:cubicBezTo>
                    <a:pt x="456524" y="1031378"/>
                    <a:pt x="427793" y="1025373"/>
                    <a:pt x="427225" y="1025373"/>
                  </a:cubicBezTo>
                  <a:cubicBezTo>
                    <a:pt x="426657" y="1025373"/>
                    <a:pt x="418703" y="1010683"/>
                    <a:pt x="418703" y="1010683"/>
                  </a:cubicBezTo>
                  <a:lnTo>
                    <a:pt x="386564" y="1006706"/>
                  </a:lnTo>
                  <a:lnTo>
                    <a:pt x="384373" y="998184"/>
                  </a:lnTo>
                  <a:lnTo>
                    <a:pt x="404906" y="972132"/>
                  </a:lnTo>
                  <a:cubicBezTo>
                    <a:pt x="404906" y="972132"/>
                    <a:pt x="404581" y="986497"/>
                    <a:pt x="404581" y="986903"/>
                  </a:cubicBezTo>
                  <a:cubicBezTo>
                    <a:pt x="404987" y="986903"/>
                    <a:pt x="416999" y="973187"/>
                    <a:pt x="416999" y="973187"/>
                  </a:cubicBezTo>
                  <a:lnTo>
                    <a:pt x="431445" y="973430"/>
                  </a:lnTo>
                  <a:lnTo>
                    <a:pt x="431445" y="952491"/>
                  </a:lnTo>
                  <a:lnTo>
                    <a:pt x="415863" y="936178"/>
                  </a:lnTo>
                  <a:lnTo>
                    <a:pt x="398170" y="905662"/>
                  </a:lnTo>
                  <a:lnTo>
                    <a:pt x="356292" y="904850"/>
                  </a:lnTo>
                  <a:lnTo>
                    <a:pt x="343225" y="913047"/>
                  </a:lnTo>
                  <a:lnTo>
                    <a:pt x="330320" y="913940"/>
                  </a:lnTo>
                  <a:lnTo>
                    <a:pt x="324639" y="905175"/>
                  </a:lnTo>
                  <a:lnTo>
                    <a:pt x="315468" y="906473"/>
                  </a:lnTo>
                  <a:lnTo>
                    <a:pt x="308245" y="899250"/>
                  </a:lnTo>
                  <a:lnTo>
                    <a:pt x="315955" y="891459"/>
                  </a:lnTo>
                  <a:lnTo>
                    <a:pt x="295665" y="879041"/>
                  </a:lnTo>
                  <a:lnTo>
                    <a:pt x="302564" y="872143"/>
                  </a:lnTo>
                  <a:lnTo>
                    <a:pt x="302564" y="858265"/>
                  </a:lnTo>
                  <a:lnTo>
                    <a:pt x="296639" y="858589"/>
                  </a:lnTo>
                  <a:lnTo>
                    <a:pt x="290146" y="851528"/>
                  </a:lnTo>
                  <a:lnTo>
                    <a:pt x="276349" y="852908"/>
                  </a:lnTo>
                  <a:lnTo>
                    <a:pt x="264419" y="844305"/>
                  </a:lnTo>
                  <a:lnTo>
                    <a:pt x="235120" y="844305"/>
                  </a:lnTo>
                  <a:lnTo>
                    <a:pt x="235120" y="851772"/>
                  </a:lnTo>
                  <a:lnTo>
                    <a:pt x="228140" y="858183"/>
                  </a:lnTo>
                  <a:lnTo>
                    <a:pt x="220186" y="858183"/>
                  </a:lnTo>
                  <a:lnTo>
                    <a:pt x="209555" y="864027"/>
                  </a:lnTo>
                  <a:lnTo>
                    <a:pt x="195433" y="864027"/>
                  </a:lnTo>
                  <a:lnTo>
                    <a:pt x="195433" y="872062"/>
                  </a:lnTo>
                  <a:lnTo>
                    <a:pt x="160534" y="870844"/>
                  </a:lnTo>
                  <a:lnTo>
                    <a:pt x="154447" y="878717"/>
                  </a:lnTo>
                  <a:lnTo>
                    <a:pt x="147062" y="877743"/>
                  </a:lnTo>
                  <a:lnTo>
                    <a:pt x="140407" y="885859"/>
                  </a:lnTo>
                  <a:lnTo>
                    <a:pt x="126934" y="886184"/>
                  </a:lnTo>
                  <a:lnTo>
                    <a:pt x="127908" y="877824"/>
                  </a:lnTo>
                  <a:lnTo>
                    <a:pt x="105589" y="877824"/>
                  </a:lnTo>
                  <a:cubicBezTo>
                    <a:pt x="105589" y="877824"/>
                    <a:pt x="93253" y="863946"/>
                    <a:pt x="93253" y="863946"/>
                  </a:cubicBezTo>
                  <a:lnTo>
                    <a:pt x="92685" y="874902"/>
                  </a:lnTo>
                  <a:lnTo>
                    <a:pt x="84893" y="886265"/>
                  </a:lnTo>
                  <a:lnTo>
                    <a:pt x="79537" y="884804"/>
                  </a:lnTo>
                  <a:lnTo>
                    <a:pt x="80105" y="858102"/>
                  </a:lnTo>
                  <a:lnTo>
                    <a:pt x="71421" y="858102"/>
                  </a:lnTo>
                  <a:lnTo>
                    <a:pt x="92603" y="837650"/>
                  </a:lnTo>
                  <a:lnTo>
                    <a:pt x="86516" y="830264"/>
                  </a:lnTo>
                  <a:lnTo>
                    <a:pt x="65009" y="830264"/>
                  </a:lnTo>
                  <a:lnTo>
                    <a:pt x="59166" y="823772"/>
                  </a:lnTo>
                  <a:lnTo>
                    <a:pt x="58192" y="810461"/>
                  </a:lnTo>
                  <a:lnTo>
                    <a:pt x="66226" y="803806"/>
                  </a:lnTo>
                  <a:lnTo>
                    <a:pt x="52023" y="797638"/>
                  </a:lnTo>
                  <a:lnTo>
                    <a:pt x="51618" y="777024"/>
                  </a:lnTo>
                  <a:lnTo>
                    <a:pt x="45612" y="777024"/>
                  </a:lnTo>
                  <a:lnTo>
                    <a:pt x="31977" y="764201"/>
                  </a:lnTo>
                  <a:lnTo>
                    <a:pt x="31490" y="754543"/>
                  </a:lnTo>
                  <a:lnTo>
                    <a:pt x="0" y="711041"/>
                  </a:lnTo>
                  <a:lnTo>
                    <a:pt x="25971" y="701302"/>
                  </a:lnTo>
                  <a:lnTo>
                    <a:pt x="34574" y="724270"/>
                  </a:lnTo>
                  <a:lnTo>
                    <a:pt x="44881" y="736200"/>
                  </a:lnTo>
                  <a:lnTo>
                    <a:pt x="51618" y="729464"/>
                  </a:lnTo>
                  <a:lnTo>
                    <a:pt x="71502" y="742856"/>
                  </a:lnTo>
                  <a:lnTo>
                    <a:pt x="85380" y="729788"/>
                  </a:lnTo>
                  <a:lnTo>
                    <a:pt x="79780" y="707956"/>
                  </a:lnTo>
                  <a:lnTo>
                    <a:pt x="38470" y="667864"/>
                  </a:lnTo>
                  <a:lnTo>
                    <a:pt x="31084" y="675249"/>
                  </a:lnTo>
                  <a:lnTo>
                    <a:pt x="31490" y="660397"/>
                  </a:lnTo>
                  <a:lnTo>
                    <a:pt x="37983" y="655933"/>
                  </a:lnTo>
                  <a:lnTo>
                    <a:pt x="37739" y="647574"/>
                  </a:lnTo>
                  <a:lnTo>
                    <a:pt x="51455" y="629394"/>
                  </a:lnTo>
                  <a:lnTo>
                    <a:pt x="51293" y="606020"/>
                  </a:lnTo>
                  <a:lnTo>
                    <a:pt x="65334" y="580698"/>
                  </a:lnTo>
                  <a:lnTo>
                    <a:pt x="59166" y="572663"/>
                  </a:lnTo>
                  <a:cubicBezTo>
                    <a:pt x="69473" y="562681"/>
                    <a:pt x="84812" y="533625"/>
                    <a:pt x="85056" y="533625"/>
                  </a:cubicBezTo>
                  <a:cubicBezTo>
                    <a:pt x="85056" y="533869"/>
                    <a:pt x="92441" y="532895"/>
                    <a:pt x="92441" y="532895"/>
                  </a:cubicBezTo>
                  <a:lnTo>
                    <a:pt x="86111" y="485498"/>
                  </a:lnTo>
                  <a:lnTo>
                    <a:pt x="71502" y="471214"/>
                  </a:lnTo>
                  <a:lnTo>
                    <a:pt x="86598" y="444755"/>
                  </a:lnTo>
                  <a:lnTo>
                    <a:pt x="79050" y="423897"/>
                  </a:lnTo>
                  <a:lnTo>
                    <a:pt x="98853" y="416674"/>
                  </a:lnTo>
                  <a:lnTo>
                    <a:pt x="119143" y="438587"/>
                  </a:lnTo>
                  <a:lnTo>
                    <a:pt x="119143" y="429092"/>
                  </a:lnTo>
                  <a:lnTo>
                    <a:pt x="146412" y="398819"/>
                  </a:lnTo>
                  <a:lnTo>
                    <a:pt x="138864" y="396547"/>
                  </a:lnTo>
                  <a:lnTo>
                    <a:pt x="167189" y="391271"/>
                  </a:lnTo>
                  <a:cubicBezTo>
                    <a:pt x="167189" y="391271"/>
                    <a:pt x="166864" y="383724"/>
                    <a:pt x="167189" y="384129"/>
                  </a:cubicBezTo>
                  <a:cubicBezTo>
                    <a:pt x="167108" y="384129"/>
                    <a:pt x="159236" y="375283"/>
                    <a:pt x="159236" y="375283"/>
                  </a:cubicBezTo>
                  <a:lnTo>
                    <a:pt x="153311" y="363434"/>
                  </a:lnTo>
                  <a:lnTo>
                    <a:pt x="192673" y="336570"/>
                  </a:lnTo>
                  <a:lnTo>
                    <a:pt x="201439" y="336570"/>
                  </a:lnTo>
                  <a:lnTo>
                    <a:pt x="219862" y="302158"/>
                  </a:lnTo>
                  <a:lnTo>
                    <a:pt x="228384" y="302158"/>
                  </a:lnTo>
                  <a:lnTo>
                    <a:pt x="228384" y="275375"/>
                  </a:lnTo>
                  <a:lnTo>
                    <a:pt x="212476" y="243723"/>
                  </a:lnTo>
                  <a:lnTo>
                    <a:pt x="208499" y="220430"/>
                  </a:lnTo>
                  <a:lnTo>
                    <a:pt x="186992" y="221972"/>
                  </a:lnTo>
                  <a:lnTo>
                    <a:pt x="173357" y="207931"/>
                  </a:lnTo>
                  <a:lnTo>
                    <a:pt x="188210" y="187236"/>
                  </a:lnTo>
                  <a:lnTo>
                    <a:pt x="181067" y="174412"/>
                  </a:lnTo>
                  <a:lnTo>
                    <a:pt x="188047" y="174412"/>
                  </a:lnTo>
                  <a:lnTo>
                    <a:pt x="199816" y="167108"/>
                  </a:lnTo>
                  <a:lnTo>
                    <a:pt x="242262" y="167108"/>
                  </a:lnTo>
                  <a:lnTo>
                    <a:pt x="262146" y="159722"/>
                  </a:lnTo>
                  <a:lnTo>
                    <a:pt x="281787" y="181392"/>
                  </a:lnTo>
                  <a:lnTo>
                    <a:pt x="294610" y="166783"/>
                  </a:lnTo>
                  <a:lnTo>
                    <a:pt x="303700" y="166783"/>
                  </a:lnTo>
                  <a:lnTo>
                    <a:pt x="329346" y="188453"/>
                  </a:lnTo>
                  <a:lnTo>
                    <a:pt x="349555" y="173357"/>
                  </a:lnTo>
                  <a:lnTo>
                    <a:pt x="371793" y="173357"/>
                  </a:lnTo>
                  <a:lnTo>
                    <a:pt x="370251" y="181392"/>
                  </a:lnTo>
                  <a:lnTo>
                    <a:pt x="411155" y="174007"/>
                  </a:lnTo>
                  <a:lnTo>
                    <a:pt x="430634" y="146331"/>
                  </a:lnTo>
                  <a:lnTo>
                    <a:pt x="461718" y="140163"/>
                  </a:lnTo>
                  <a:lnTo>
                    <a:pt x="498565" y="126772"/>
                  </a:lnTo>
                  <a:lnTo>
                    <a:pt x="510252" y="102262"/>
                  </a:lnTo>
                  <a:lnTo>
                    <a:pt x="551562" y="114029"/>
                  </a:lnTo>
                  <a:lnTo>
                    <a:pt x="594414" y="73693"/>
                  </a:lnTo>
                  <a:lnTo>
                    <a:pt x="606345" y="22968"/>
                  </a:lnTo>
                  <a:lnTo>
                    <a:pt x="632722" y="1867"/>
                  </a:lnTo>
                  <a:lnTo>
                    <a:pt x="746832" y="0"/>
                  </a:lnTo>
                  <a:lnTo>
                    <a:pt x="787493" y="26783"/>
                  </a:lnTo>
                  <a:lnTo>
                    <a:pt x="838218" y="25484"/>
                  </a:lnTo>
                  <a:cubicBezTo>
                    <a:pt x="838218" y="25484"/>
                    <a:pt x="893813" y="48046"/>
                    <a:pt x="894300" y="48046"/>
                  </a:cubicBezTo>
                  <a:cubicBezTo>
                    <a:pt x="894868" y="48046"/>
                    <a:pt x="926358" y="42203"/>
                    <a:pt x="926358" y="42203"/>
                  </a:cubicBezTo>
                  <a:lnTo>
                    <a:pt x="960526" y="64035"/>
                  </a:lnTo>
                  <a:lnTo>
                    <a:pt x="1028294" y="127096"/>
                  </a:lnTo>
                  <a:lnTo>
                    <a:pt x="1056051" y="170598"/>
                  </a:lnTo>
                  <a:lnTo>
                    <a:pt x="1067332" y="166134"/>
                  </a:lnTo>
                  <a:lnTo>
                    <a:pt x="1091112" y="198841"/>
                  </a:lnTo>
                  <a:lnTo>
                    <a:pt x="1099147" y="232847"/>
                  </a:lnTo>
                  <a:lnTo>
                    <a:pt x="1110753" y="242100"/>
                  </a:lnTo>
                  <a:lnTo>
                    <a:pt x="1107100" y="271642"/>
                  </a:lnTo>
                  <a:lnTo>
                    <a:pt x="1116353" y="275375"/>
                  </a:lnTo>
                  <a:lnTo>
                    <a:pt x="1114405" y="292581"/>
                  </a:lnTo>
                  <a:lnTo>
                    <a:pt x="1106208" y="298262"/>
                  </a:lnTo>
                  <a:lnTo>
                    <a:pt x="1104422" y="327642"/>
                  </a:lnTo>
                  <a:lnTo>
                    <a:pt x="1101176" y="336326"/>
                  </a:lnTo>
                  <a:lnTo>
                    <a:pt x="1107344" y="347932"/>
                  </a:lnTo>
                  <a:lnTo>
                    <a:pt x="1107344" y="369601"/>
                  </a:lnTo>
                  <a:lnTo>
                    <a:pt x="1118950" y="383967"/>
                  </a:lnTo>
                  <a:lnTo>
                    <a:pt x="1098092" y="394356"/>
                  </a:lnTo>
                  <a:lnTo>
                    <a:pt x="1101906" y="409938"/>
                  </a:lnTo>
                  <a:close/>
                </a:path>
              </a:pathLst>
            </a:custGeom>
            <a:solidFill>
              <a:srgbClr val="015382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135" name="Graphic 20">
              <a:extLst>
                <a:ext uri="{FF2B5EF4-FFF2-40B4-BE49-F238E27FC236}">
                  <a16:creationId xmlns:a16="http://schemas.microsoft.com/office/drawing/2014/main" id="{188561D1-BA92-1132-DAB2-2F426E94B4C3}"/>
                </a:ext>
              </a:extLst>
            </p:cNvPr>
            <p:cNvGrpSpPr/>
            <p:nvPr/>
          </p:nvGrpSpPr>
          <p:grpSpPr>
            <a:xfrm>
              <a:off x="3448051" y="4649622"/>
              <a:ext cx="2933429" cy="1778805"/>
              <a:chOff x="4554207" y="5630864"/>
              <a:chExt cx="2024205" cy="1227460"/>
            </a:xfrm>
            <a:solidFill>
              <a:srgbClr val="00D5DF"/>
            </a:solidFill>
          </p:grpSpPr>
          <p:sp>
            <p:nvSpPr>
              <p:cNvPr id="4152" name="Freeform: Shape 4151">
                <a:extLst>
                  <a:ext uri="{FF2B5EF4-FFF2-40B4-BE49-F238E27FC236}">
                    <a16:creationId xmlns:a16="http://schemas.microsoft.com/office/drawing/2014/main" id="{DF35C735-8F4D-1705-6136-29A1CD9F4A04}"/>
                  </a:ext>
                </a:extLst>
              </p:cNvPr>
              <p:cNvSpPr/>
              <p:nvPr/>
            </p:nvSpPr>
            <p:spPr>
              <a:xfrm>
                <a:off x="4554207" y="5630864"/>
                <a:ext cx="2024205" cy="1227460"/>
              </a:xfrm>
              <a:custGeom>
                <a:avLst/>
                <a:gdLst>
                  <a:gd name="connsiteX0" fmla="*/ 2023962 w 2024205"/>
                  <a:gd name="connsiteY0" fmla="*/ 74343 h 1227460"/>
                  <a:gd name="connsiteX1" fmla="*/ 2018525 w 2024205"/>
                  <a:gd name="connsiteY1" fmla="*/ 94633 h 1227460"/>
                  <a:gd name="connsiteX2" fmla="*/ 1978026 w 2024205"/>
                  <a:gd name="connsiteY2" fmla="*/ 115166 h 1227460"/>
                  <a:gd name="connsiteX3" fmla="*/ 1957492 w 2024205"/>
                  <a:gd name="connsiteY3" fmla="*/ 95120 h 1227460"/>
                  <a:gd name="connsiteX4" fmla="*/ 1957817 w 2024205"/>
                  <a:gd name="connsiteY4" fmla="*/ 157450 h 1227460"/>
                  <a:gd name="connsiteX5" fmla="*/ 1936310 w 2024205"/>
                  <a:gd name="connsiteY5" fmla="*/ 182691 h 1227460"/>
                  <a:gd name="connsiteX6" fmla="*/ 1917805 w 2024205"/>
                  <a:gd name="connsiteY6" fmla="*/ 268964 h 1227460"/>
                  <a:gd name="connsiteX7" fmla="*/ 1930710 w 2024205"/>
                  <a:gd name="connsiteY7" fmla="*/ 297532 h 1227460"/>
                  <a:gd name="connsiteX8" fmla="*/ 1917805 w 2024205"/>
                  <a:gd name="connsiteY8" fmla="*/ 290552 h 1227460"/>
                  <a:gd name="connsiteX9" fmla="*/ 1923324 w 2024205"/>
                  <a:gd name="connsiteY9" fmla="*/ 333486 h 1227460"/>
                  <a:gd name="connsiteX10" fmla="*/ 1901654 w 2024205"/>
                  <a:gd name="connsiteY10" fmla="*/ 365625 h 1227460"/>
                  <a:gd name="connsiteX11" fmla="*/ 1924136 w 2024205"/>
                  <a:gd name="connsiteY11" fmla="*/ 372280 h 1227460"/>
                  <a:gd name="connsiteX12" fmla="*/ 1936391 w 2024205"/>
                  <a:gd name="connsiteY12" fmla="*/ 412778 h 1227460"/>
                  <a:gd name="connsiteX13" fmla="*/ 1944020 w 2024205"/>
                  <a:gd name="connsiteY13" fmla="*/ 413428 h 1227460"/>
                  <a:gd name="connsiteX14" fmla="*/ 1944020 w 2024205"/>
                  <a:gd name="connsiteY14" fmla="*/ 441428 h 1227460"/>
                  <a:gd name="connsiteX15" fmla="*/ 1958466 w 2024205"/>
                  <a:gd name="connsiteY15" fmla="*/ 461556 h 1227460"/>
                  <a:gd name="connsiteX16" fmla="*/ 1936959 w 2024205"/>
                  <a:gd name="connsiteY16" fmla="*/ 487202 h 1227460"/>
                  <a:gd name="connsiteX17" fmla="*/ 1964716 w 2024205"/>
                  <a:gd name="connsiteY17" fmla="*/ 548640 h 1227460"/>
                  <a:gd name="connsiteX18" fmla="*/ 1937446 w 2024205"/>
                  <a:gd name="connsiteY18" fmla="*/ 603017 h 1227460"/>
                  <a:gd name="connsiteX19" fmla="*/ 1922837 w 2024205"/>
                  <a:gd name="connsiteY19" fmla="*/ 603017 h 1227460"/>
                  <a:gd name="connsiteX20" fmla="*/ 1922837 w 2024205"/>
                  <a:gd name="connsiteY20" fmla="*/ 595226 h 1227460"/>
                  <a:gd name="connsiteX21" fmla="*/ 1869191 w 2024205"/>
                  <a:gd name="connsiteY21" fmla="*/ 616084 h 1227460"/>
                  <a:gd name="connsiteX22" fmla="*/ 1862779 w 2024205"/>
                  <a:gd name="connsiteY22" fmla="*/ 631180 h 1227460"/>
                  <a:gd name="connsiteX23" fmla="*/ 1876820 w 2024205"/>
                  <a:gd name="connsiteY23" fmla="*/ 642785 h 1227460"/>
                  <a:gd name="connsiteX24" fmla="*/ 1875602 w 2024205"/>
                  <a:gd name="connsiteY24" fmla="*/ 677603 h 1227460"/>
                  <a:gd name="connsiteX25" fmla="*/ 1868460 w 2024205"/>
                  <a:gd name="connsiteY25" fmla="*/ 677603 h 1227460"/>
                  <a:gd name="connsiteX26" fmla="*/ 1876333 w 2024205"/>
                  <a:gd name="connsiteY26" fmla="*/ 704954 h 1227460"/>
                  <a:gd name="connsiteX27" fmla="*/ 1876495 w 2024205"/>
                  <a:gd name="connsiteY27" fmla="*/ 745858 h 1227460"/>
                  <a:gd name="connsiteX28" fmla="*/ 1890292 w 2024205"/>
                  <a:gd name="connsiteY28" fmla="*/ 759006 h 1227460"/>
                  <a:gd name="connsiteX29" fmla="*/ 1875684 w 2024205"/>
                  <a:gd name="connsiteY29" fmla="*/ 800154 h 1227460"/>
                  <a:gd name="connsiteX30" fmla="*/ 1848576 w 2024205"/>
                  <a:gd name="connsiteY30" fmla="*/ 800154 h 1227460"/>
                  <a:gd name="connsiteX31" fmla="*/ 1822280 w 2024205"/>
                  <a:gd name="connsiteY31" fmla="*/ 778404 h 1227460"/>
                  <a:gd name="connsiteX32" fmla="*/ 1813353 w 2024205"/>
                  <a:gd name="connsiteY32" fmla="*/ 778404 h 1227460"/>
                  <a:gd name="connsiteX33" fmla="*/ 1787057 w 2024205"/>
                  <a:gd name="connsiteY33" fmla="*/ 750160 h 1227460"/>
                  <a:gd name="connsiteX34" fmla="*/ 1733735 w 2024205"/>
                  <a:gd name="connsiteY34" fmla="*/ 764850 h 1227460"/>
                  <a:gd name="connsiteX35" fmla="*/ 1754837 w 2024205"/>
                  <a:gd name="connsiteY35" fmla="*/ 789684 h 1227460"/>
                  <a:gd name="connsiteX36" fmla="*/ 1781944 w 2024205"/>
                  <a:gd name="connsiteY36" fmla="*/ 825557 h 1227460"/>
                  <a:gd name="connsiteX37" fmla="*/ 1766848 w 2024205"/>
                  <a:gd name="connsiteY37" fmla="*/ 832861 h 1227460"/>
                  <a:gd name="connsiteX38" fmla="*/ 1761410 w 2024205"/>
                  <a:gd name="connsiteY38" fmla="*/ 854288 h 1227460"/>
                  <a:gd name="connsiteX39" fmla="*/ 1788356 w 2024205"/>
                  <a:gd name="connsiteY39" fmla="*/ 874091 h 1227460"/>
                  <a:gd name="connsiteX40" fmla="*/ 1775208 w 2024205"/>
                  <a:gd name="connsiteY40" fmla="*/ 886995 h 1227460"/>
                  <a:gd name="connsiteX41" fmla="*/ 1774883 w 2024205"/>
                  <a:gd name="connsiteY41" fmla="*/ 894056 h 1227460"/>
                  <a:gd name="connsiteX42" fmla="*/ 1781213 w 2024205"/>
                  <a:gd name="connsiteY42" fmla="*/ 894056 h 1227460"/>
                  <a:gd name="connsiteX43" fmla="*/ 1776182 w 2024205"/>
                  <a:gd name="connsiteY43" fmla="*/ 901360 h 1227460"/>
                  <a:gd name="connsiteX44" fmla="*/ 1780726 w 2024205"/>
                  <a:gd name="connsiteY44" fmla="*/ 921488 h 1227460"/>
                  <a:gd name="connsiteX45" fmla="*/ 1789816 w 2024205"/>
                  <a:gd name="connsiteY45" fmla="*/ 921488 h 1227460"/>
                  <a:gd name="connsiteX46" fmla="*/ 1801666 w 2024205"/>
                  <a:gd name="connsiteY46" fmla="*/ 934961 h 1227460"/>
                  <a:gd name="connsiteX47" fmla="*/ 1829991 w 2024205"/>
                  <a:gd name="connsiteY47" fmla="*/ 934311 h 1227460"/>
                  <a:gd name="connsiteX48" fmla="*/ 1821225 w 2024205"/>
                  <a:gd name="connsiteY48" fmla="*/ 940561 h 1227460"/>
                  <a:gd name="connsiteX49" fmla="*/ 1822118 w 2024205"/>
                  <a:gd name="connsiteY49" fmla="*/ 947622 h 1227460"/>
                  <a:gd name="connsiteX50" fmla="*/ 1787950 w 2024205"/>
                  <a:gd name="connsiteY50" fmla="*/ 949975 h 1227460"/>
                  <a:gd name="connsiteX51" fmla="*/ 1794848 w 2024205"/>
                  <a:gd name="connsiteY51" fmla="*/ 962149 h 1227460"/>
                  <a:gd name="connsiteX52" fmla="*/ 1775208 w 2024205"/>
                  <a:gd name="connsiteY52" fmla="*/ 956630 h 1227460"/>
                  <a:gd name="connsiteX53" fmla="*/ 1765225 w 2024205"/>
                  <a:gd name="connsiteY53" fmla="*/ 948271 h 1227460"/>
                  <a:gd name="connsiteX54" fmla="*/ 1733086 w 2024205"/>
                  <a:gd name="connsiteY54" fmla="*/ 945836 h 1227460"/>
                  <a:gd name="connsiteX55" fmla="*/ 1724483 w 2024205"/>
                  <a:gd name="connsiteY55" fmla="*/ 956711 h 1227460"/>
                  <a:gd name="connsiteX56" fmla="*/ 1705978 w 2024205"/>
                  <a:gd name="connsiteY56" fmla="*/ 958335 h 1227460"/>
                  <a:gd name="connsiteX57" fmla="*/ 1697781 w 2024205"/>
                  <a:gd name="connsiteY57" fmla="*/ 941453 h 1227460"/>
                  <a:gd name="connsiteX58" fmla="*/ 1681468 w 2024205"/>
                  <a:gd name="connsiteY58" fmla="*/ 928711 h 1227460"/>
                  <a:gd name="connsiteX59" fmla="*/ 1664911 w 2024205"/>
                  <a:gd name="connsiteY59" fmla="*/ 928224 h 1227460"/>
                  <a:gd name="connsiteX60" fmla="*/ 1666372 w 2024205"/>
                  <a:gd name="connsiteY60" fmla="*/ 941453 h 1227460"/>
                  <a:gd name="connsiteX61" fmla="*/ 1639265 w 2024205"/>
                  <a:gd name="connsiteY61" fmla="*/ 947622 h 1227460"/>
                  <a:gd name="connsiteX62" fmla="*/ 1633827 w 2024205"/>
                  <a:gd name="connsiteY62" fmla="*/ 958740 h 1227460"/>
                  <a:gd name="connsiteX63" fmla="*/ 1704680 w 2024205"/>
                  <a:gd name="connsiteY63" fmla="*/ 975054 h 1227460"/>
                  <a:gd name="connsiteX64" fmla="*/ 1707601 w 2024205"/>
                  <a:gd name="connsiteY64" fmla="*/ 998509 h 1227460"/>
                  <a:gd name="connsiteX65" fmla="*/ 1693967 w 2024205"/>
                  <a:gd name="connsiteY65" fmla="*/ 1010845 h 1227460"/>
                  <a:gd name="connsiteX66" fmla="*/ 1694129 w 2024205"/>
                  <a:gd name="connsiteY66" fmla="*/ 1023262 h 1227460"/>
                  <a:gd name="connsiteX67" fmla="*/ 1684065 w 2024205"/>
                  <a:gd name="connsiteY67" fmla="*/ 1033570 h 1227460"/>
                  <a:gd name="connsiteX68" fmla="*/ 1651195 w 2024205"/>
                  <a:gd name="connsiteY68" fmla="*/ 1032677 h 1227460"/>
                  <a:gd name="connsiteX69" fmla="*/ 1646813 w 2024205"/>
                  <a:gd name="connsiteY69" fmla="*/ 1021233 h 1227460"/>
                  <a:gd name="connsiteX70" fmla="*/ 1626117 w 2024205"/>
                  <a:gd name="connsiteY70" fmla="*/ 1018880 h 1227460"/>
                  <a:gd name="connsiteX71" fmla="*/ 1610859 w 2024205"/>
                  <a:gd name="connsiteY71" fmla="*/ 1001999 h 1227460"/>
                  <a:gd name="connsiteX72" fmla="*/ 1568169 w 2024205"/>
                  <a:gd name="connsiteY72" fmla="*/ 996723 h 1227460"/>
                  <a:gd name="connsiteX73" fmla="*/ 1524586 w 2024205"/>
                  <a:gd name="connsiteY73" fmla="*/ 981790 h 1227460"/>
                  <a:gd name="connsiteX74" fmla="*/ 1509328 w 2024205"/>
                  <a:gd name="connsiteY74" fmla="*/ 968885 h 1227460"/>
                  <a:gd name="connsiteX75" fmla="*/ 1488632 w 2024205"/>
                  <a:gd name="connsiteY75" fmla="*/ 968398 h 1227460"/>
                  <a:gd name="connsiteX76" fmla="*/ 1477270 w 2024205"/>
                  <a:gd name="connsiteY76" fmla="*/ 988851 h 1227460"/>
                  <a:gd name="connsiteX77" fmla="*/ 1478406 w 2024205"/>
                  <a:gd name="connsiteY77" fmla="*/ 1005488 h 1227460"/>
                  <a:gd name="connsiteX78" fmla="*/ 1484737 w 2024205"/>
                  <a:gd name="connsiteY78" fmla="*/ 1014578 h 1227460"/>
                  <a:gd name="connsiteX79" fmla="*/ 1487821 w 2024205"/>
                  <a:gd name="connsiteY79" fmla="*/ 1035112 h 1227460"/>
                  <a:gd name="connsiteX80" fmla="*/ 1476702 w 2024205"/>
                  <a:gd name="connsiteY80" fmla="*/ 1042416 h 1227460"/>
                  <a:gd name="connsiteX81" fmla="*/ 1462012 w 2024205"/>
                  <a:gd name="connsiteY81" fmla="*/ 1041280 h 1227460"/>
                  <a:gd name="connsiteX82" fmla="*/ 1475972 w 2024205"/>
                  <a:gd name="connsiteY82" fmla="*/ 1021964 h 1227460"/>
                  <a:gd name="connsiteX83" fmla="*/ 1470858 w 2024205"/>
                  <a:gd name="connsiteY83" fmla="*/ 1005488 h 1227460"/>
                  <a:gd name="connsiteX84" fmla="*/ 1459740 w 2024205"/>
                  <a:gd name="connsiteY84" fmla="*/ 1004190 h 1227460"/>
                  <a:gd name="connsiteX85" fmla="*/ 1451705 w 2024205"/>
                  <a:gd name="connsiteY85" fmla="*/ 986010 h 1227460"/>
                  <a:gd name="connsiteX86" fmla="*/ 1417780 w 2024205"/>
                  <a:gd name="connsiteY86" fmla="*/ 947135 h 1227460"/>
                  <a:gd name="connsiteX87" fmla="*/ 1392702 w 2024205"/>
                  <a:gd name="connsiteY87" fmla="*/ 927169 h 1227460"/>
                  <a:gd name="connsiteX88" fmla="*/ 1372899 w 2024205"/>
                  <a:gd name="connsiteY88" fmla="*/ 913697 h 1227460"/>
                  <a:gd name="connsiteX89" fmla="*/ 1351635 w 2024205"/>
                  <a:gd name="connsiteY89" fmla="*/ 892270 h 1227460"/>
                  <a:gd name="connsiteX90" fmla="*/ 1331994 w 2024205"/>
                  <a:gd name="connsiteY90" fmla="*/ 887726 h 1227460"/>
                  <a:gd name="connsiteX91" fmla="*/ 1301884 w 2024205"/>
                  <a:gd name="connsiteY91" fmla="*/ 873441 h 1227460"/>
                  <a:gd name="connsiteX92" fmla="*/ 1274371 w 2024205"/>
                  <a:gd name="connsiteY92" fmla="*/ 880502 h 1227460"/>
                  <a:gd name="connsiteX93" fmla="*/ 1214394 w 2024205"/>
                  <a:gd name="connsiteY93" fmla="*/ 877581 h 1227460"/>
                  <a:gd name="connsiteX94" fmla="*/ 1207901 w 2024205"/>
                  <a:gd name="connsiteY94" fmla="*/ 885940 h 1227460"/>
                  <a:gd name="connsiteX95" fmla="*/ 1137616 w 2024205"/>
                  <a:gd name="connsiteY95" fmla="*/ 886670 h 1227460"/>
                  <a:gd name="connsiteX96" fmla="*/ 1122277 w 2024205"/>
                  <a:gd name="connsiteY96" fmla="*/ 891946 h 1227460"/>
                  <a:gd name="connsiteX97" fmla="*/ 1122277 w 2024205"/>
                  <a:gd name="connsiteY97" fmla="*/ 903714 h 1227460"/>
                  <a:gd name="connsiteX98" fmla="*/ 1111564 w 2024205"/>
                  <a:gd name="connsiteY98" fmla="*/ 913453 h 1227460"/>
                  <a:gd name="connsiteX99" fmla="*/ 1090057 w 2024205"/>
                  <a:gd name="connsiteY99" fmla="*/ 913210 h 1227460"/>
                  <a:gd name="connsiteX100" fmla="*/ 1087135 w 2024205"/>
                  <a:gd name="connsiteY100" fmla="*/ 927250 h 1227460"/>
                  <a:gd name="connsiteX101" fmla="*/ 1063761 w 2024205"/>
                  <a:gd name="connsiteY101" fmla="*/ 920352 h 1227460"/>
                  <a:gd name="connsiteX102" fmla="*/ 1065871 w 2024205"/>
                  <a:gd name="connsiteY102" fmla="*/ 900305 h 1227460"/>
                  <a:gd name="connsiteX103" fmla="*/ 1056213 w 2024205"/>
                  <a:gd name="connsiteY103" fmla="*/ 890160 h 1227460"/>
                  <a:gd name="connsiteX104" fmla="*/ 1054915 w 2024205"/>
                  <a:gd name="connsiteY104" fmla="*/ 867841 h 1227460"/>
                  <a:gd name="connsiteX105" fmla="*/ 1045094 w 2024205"/>
                  <a:gd name="connsiteY105" fmla="*/ 859157 h 1227460"/>
                  <a:gd name="connsiteX106" fmla="*/ 1043471 w 2024205"/>
                  <a:gd name="connsiteY106" fmla="*/ 878230 h 1227460"/>
                  <a:gd name="connsiteX107" fmla="*/ 1046718 w 2024205"/>
                  <a:gd name="connsiteY107" fmla="*/ 914427 h 1227460"/>
                  <a:gd name="connsiteX108" fmla="*/ 1053941 w 2024205"/>
                  <a:gd name="connsiteY108" fmla="*/ 918079 h 1227460"/>
                  <a:gd name="connsiteX109" fmla="*/ 1041442 w 2024205"/>
                  <a:gd name="connsiteY109" fmla="*/ 926682 h 1227460"/>
                  <a:gd name="connsiteX110" fmla="*/ 1039981 w 2024205"/>
                  <a:gd name="connsiteY110" fmla="*/ 939181 h 1227460"/>
                  <a:gd name="connsiteX111" fmla="*/ 1027401 w 2024205"/>
                  <a:gd name="connsiteY111" fmla="*/ 952085 h 1227460"/>
                  <a:gd name="connsiteX112" fmla="*/ 988201 w 2024205"/>
                  <a:gd name="connsiteY112" fmla="*/ 954845 h 1227460"/>
                  <a:gd name="connsiteX113" fmla="*/ 987796 w 2024205"/>
                  <a:gd name="connsiteY113" fmla="*/ 963204 h 1227460"/>
                  <a:gd name="connsiteX114" fmla="*/ 1005083 w 2024205"/>
                  <a:gd name="connsiteY114" fmla="*/ 963529 h 1227460"/>
                  <a:gd name="connsiteX115" fmla="*/ 1011819 w 2024205"/>
                  <a:gd name="connsiteY115" fmla="*/ 1000619 h 1227460"/>
                  <a:gd name="connsiteX116" fmla="*/ 995506 w 2024205"/>
                  <a:gd name="connsiteY116" fmla="*/ 1011657 h 1227460"/>
                  <a:gd name="connsiteX117" fmla="*/ 976271 w 2024205"/>
                  <a:gd name="connsiteY117" fmla="*/ 1032596 h 1227460"/>
                  <a:gd name="connsiteX118" fmla="*/ 977245 w 2024205"/>
                  <a:gd name="connsiteY118" fmla="*/ 1050613 h 1227460"/>
                  <a:gd name="connsiteX119" fmla="*/ 994451 w 2024205"/>
                  <a:gd name="connsiteY119" fmla="*/ 1054347 h 1227460"/>
                  <a:gd name="connsiteX120" fmla="*/ 1004677 w 2024205"/>
                  <a:gd name="connsiteY120" fmla="*/ 1068712 h 1227460"/>
                  <a:gd name="connsiteX121" fmla="*/ 991204 w 2024205"/>
                  <a:gd name="connsiteY121" fmla="*/ 1072527 h 1227460"/>
                  <a:gd name="connsiteX122" fmla="*/ 989987 w 2024205"/>
                  <a:gd name="connsiteY122" fmla="*/ 1089814 h 1227460"/>
                  <a:gd name="connsiteX123" fmla="*/ 974891 w 2024205"/>
                  <a:gd name="connsiteY123" fmla="*/ 1095495 h 1227460"/>
                  <a:gd name="connsiteX124" fmla="*/ 961256 w 2024205"/>
                  <a:gd name="connsiteY124" fmla="*/ 1083321 h 1227460"/>
                  <a:gd name="connsiteX125" fmla="*/ 965558 w 2024205"/>
                  <a:gd name="connsiteY125" fmla="*/ 1100770 h 1227460"/>
                  <a:gd name="connsiteX126" fmla="*/ 949650 w 2024205"/>
                  <a:gd name="connsiteY126" fmla="*/ 1104422 h 1227460"/>
                  <a:gd name="connsiteX127" fmla="*/ 937476 w 2024205"/>
                  <a:gd name="connsiteY127" fmla="*/ 1102636 h 1227460"/>
                  <a:gd name="connsiteX128" fmla="*/ 921488 w 2024205"/>
                  <a:gd name="connsiteY128" fmla="*/ 1127959 h 1227460"/>
                  <a:gd name="connsiteX129" fmla="*/ 916050 w 2024205"/>
                  <a:gd name="connsiteY129" fmla="*/ 1168782 h 1227460"/>
                  <a:gd name="connsiteX130" fmla="*/ 901685 w 2024205"/>
                  <a:gd name="connsiteY130" fmla="*/ 1163101 h 1227460"/>
                  <a:gd name="connsiteX131" fmla="*/ 882288 w 2024205"/>
                  <a:gd name="connsiteY131" fmla="*/ 1179495 h 1227460"/>
                  <a:gd name="connsiteX132" fmla="*/ 862647 w 2024205"/>
                  <a:gd name="connsiteY132" fmla="*/ 1150034 h 1227460"/>
                  <a:gd name="connsiteX133" fmla="*/ 861349 w 2024205"/>
                  <a:gd name="connsiteY133" fmla="*/ 1165860 h 1227460"/>
                  <a:gd name="connsiteX134" fmla="*/ 846091 w 2024205"/>
                  <a:gd name="connsiteY134" fmla="*/ 1165373 h 1227460"/>
                  <a:gd name="connsiteX135" fmla="*/ 837407 w 2024205"/>
                  <a:gd name="connsiteY135" fmla="*/ 1150440 h 1227460"/>
                  <a:gd name="connsiteX136" fmla="*/ 823934 w 2024205"/>
                  <a:gd name="connsiteY136" fmla="*/ 1138996 h 1227460"/>
                  <a:gd name="connsiteX137" fmla="*/ 836757 w 2024205"/>
                  <a:gd name="connsiteY137" fmla="*/ 1104341 h 1227460"/>
                  <a:gd name="connsiteX138" fmla="*/ 801290 w 2024205"/>
                  <a:gd name="connsiteY138" fmla="*/ 1098903 h 1227460"/>
                  <a:gd name="connsiteX139" fmla="*/ 781000 w 2024205"/>
                  <a:gd name="connsiteY139" fmla="*/ 1085431 h 1227460"/>
                  <a:gd name="connsiteX140" fmla="*/ 759899 w 2024205"/>
                  <a:gd name="connsiteY140" fmla="*/ 1088677 h 1227460"/>
                  <a:gd name="connsiteX141" fmla="*/ 742044 w 2024205"/>
                  <a:gd name="connsiteY141" fmla="*/ 1080967 h 1227460"/>
                  <a:gd name="connsiteX142" fmla="*/ 743586 w 2024205"/>
                  <a:gd name="connsiteY142" fmla="*/ 1069199 h 1227460"/>
                  <a:gd name="connsiteX143" fmla="*/ 727354 w 2024205"/>
                  <a:gd name="connsiteY143" fmla="*/ 1068144 h 1227460"/>
                  <a:gd name="connsiteX144" fmla="*/ 721916 w 2024205"/>
                  <a:gd name="connsiteY144" fmla="*/ 1050126 h 1227460"/>
                  <a:gd name="connsiteX145" fmla="*/ 725568 w 2024205"/>
                  <a:gd name="connsiteY145" fmla="*/ 1038196 h 1227460"/>
                  <a:gd name="connsiteX146" fmla="*/ 704467 w 2024205"/>
                  <a:gd name="connsiteY146" fmla="*/ 1028132 h 1227460"/>
                  <a:gd name="connsiteX147" fmla="*/ 701383 w 2024205"/>
                  <a:gd name="connsiteY147" fmla="*/ 1011575 h 1227460"/>
                  <a:gd name="connsiteX148" fmla="*/ 693916 w 2024205"/>
                  <a:gd name="connsiteY148" fmla="*/ 1000862 h 1227460"/>
                  <a:gd name="connsiteX149" fmla="*/ 681255 w 2024205"/>
                  <a:gd name="connsiteY149" fmla="*/ 1006787 h 1227460"/>
                  <a:gd name="connsiteX150" fmla="*/ 658449 w 2024205"/>
                  <a:gd name="connsiteY150" fmla="*/ 998833 h 1227460"/>
                  <a:gd name="connsiteX151" fmla="*/ 651226 w 2024205"/>
                  <a:gd name="connsiteY151" fmla="*/ 989743 h 1227460"/>
                  <a:gd name="connsiteX152" fmla="*/ 642461 w 2024205"/>
                  <a:gd name="connsiteY152" fmla="*/ 999726 h 1227460"/>
                  <a:gd name="connsiteX153" fmla="*/ 683933 w 2024205"/>
                  <a:gd name="connsiteY153" fmla="*/ 1019042 h 1227460"/>
                  <a:gd name="connsiteX154" fmla="*/ 678415 w 2024205"/>
                  <a:gd name="connsiteY154" fmla="*/ 1027726 h 1227460"/>
                  <a:gd name="connsiteX155" fmla="*/ 691157 w 2024205"/>
                  <a:gd name="connsiteY155" fmla="*/ 1037547 h 1227460"/>
                  <a:gd name="connsiteX156" fmla="*/ 704386 w 2024205"/>
                  <a:gd name="connsiteY156" fmla="*/ 1037384 h 1227460"/>
                  <a:gd name="connsiteX157" fmla="*/ 704386 w 2024205"/>
                  <a:gd name="connsiteY157" fmla="*/ 1046637 h 1227460"/>
                  <a:gd name="connsiteX158" fmla="*/ 694241 w 2024205"/>
                  <a:gd name="connsiteY158" fmla="*/ 1046637 h 1227460"/>
                  <a:gd name="connsiteX159" fmla="*/ 694241 w 2024205"/>
                  <a:gd name="connsiteY159" fmla="*/ 1064573 h 1227460"/>
                  <a:gd name="connsiteX160" fmla="*/ 674113 w 2024205"/>
                  <a:gd name="connsiteY160" fmla="*/ 1060271 h 1227460"/>
                  <a:gd name="connsiteX161" fmla="*/ 674113 w 2024205"/>
                  <a:gd name="connsiteY161" fmla="*/ 1039738 h 1227460"/>
                  <a:gd name="connsiteX162" fmla="*/ 651388 w 2024205"/>
                  <a:gd name="connsiteY162" fmla="*/ 1019854 h 1227460"/>
                  <a:gd name="connsiteX163" fmla="*/ 589301 w 2024205"/>
                  <a:gd name="connsiteY163" fmla="*/ 1014416 h 1227460"/>
                  <a:gd name="connsiteX164" fmla="*/ 568930 w 2024205"/>
                  <a:gd name="connsiteY164" fmla="*/ 997210 h 1227460"/>
                  <a:gd name="connsiteX165" fmla="*/ 564060 w 2024205"/>
                  <a:gd name="connsiteY165" fmla="*/ 1007517 h 1227460"/>
                  <a:gd name="connsiteX166" fmla="*/ 572663 w 2024205"/>
                  <a:gd name="connsiteY166" fmla="*/ 1019448 h 1227460"/>
                  <a:gd name="connsiteX167" fmla="*/ 568768 w 2024205"/>
                  <a:gd name="connsiteY167" fmla="*/ 1033651 h 1227460"/>
                  <a:gd name="connsiteX168" fmla="*/ 526078 w 2024205"/>
                  <a:gd name="connsiteY168" fmla="*/ 1021883 h 1227460"/>
                  <a:gd name="connsiteX169" fmla="*/ 501080 w 2024205"/>
                  <a:gd name="connsiteY169" fmla="*/ 1021152 h 1227460"/>
                  <a:gd name="connsiteX170" fmla="*/ 482333 w 2024205"/>
                  <a:gd name="connsiteY170" fmla="*/ 1028294 h 1227460"/>
                  <a:gd name="connsiteX171" fmla="*/ 480709 w 2024205"/>
                  <a:gd name="connsiteY171" fmla="*/ 999726 h 1227460"/>
                  <a:gd name="connsiteX172" fmla="*/ 446703 w 2024205"/>
                  <a:gd name="connsiteY172" fmla="*/ 1012306 h 1227460"/>
                  <a:gd name="connsiteX173" fmla="*/ 445567 w 2024205"/>
                  <a:gd name="connsiteY173" fmla="*/ 1028294 h 1227460"/>
                  <a:gd name="connsiteX174" fmla="*/ 433799 w 2024205"/>
                  <a:gd name="connsiteY174" fmla="*/ 1035680 h 1227460"/>
                  <a:gd name="connsiteX175" fmla="*/ 427387 w 2024205"/>
                  <a:gd name="connsiteY175" fmla="*/ 1054266 h 1227460"/>
                  <a:gd name="connsiteX176" fmla="*/ 434611 w 2024205"/>
                  <a:gd name="connsiteY176" fmla="*/ 1062787 h 1227460"/>
                  <a:gd name="connsiteX177" fmla="*/ 421869 w 2024205"/>
                  <a:gd name="connsiteY177" fmla="*/ 1076422 h 1227460"/>
                  <a:gd name="connsiteX178" fmla="*/ 389323 w 2024205"/>
                  <a:gd name="connsiteY178" fmla="*/ 1065871 h 1227460"/>
                  <a:gd name="connsiteX179" fmla="*/ 361729 w 2024205"/>
                  <a:gd name="connsiteY179" fmla="*/ 1087622 h 1227460"/>
                  <a:gd name="connsiteX180" fmla="*/ 337219 w 2024205"/>
                  <a:gd name="connsiteY180" fmla="*/ 1087054 h 1227460"/>
                  <a:gd name="connsiteX181" fmla="*/ 325938 w 2024205"/>
                  <a:gd name="connsiteY181" fmla="*/ 1109860 h 1227460"/>
                  <a:gd name="connsiteX182" fmla="*/ 308082 w 2024205"/>
                  <a:gd name="connsiteY182" fmla="*/ 1116191 h 1227460"/>
                  <a:gd name="connsiteX183" fmla="*/ 314494 w 2024205"/>
                  <a:gd name="connsiteY183" fmla="*/ 1069848 h 1227460"/>
                  <a:gd name="connsiteX184" fmla="*/ 297045 w 2024205"/>
                  <a:gd name="connsiteY184" fmla="*/ 1064897 h 1227460"/>
                  <a:gd name="connsiteX185" fmla="*/ 287630 w 2024205"/>
                  <a:gd name="connsiteY185" fmla="*/ 1071228 h 1227460"/>
                  <a:gd name="connsiteX186" fmla="*/ 297775 w 2024205"/>
                  <a:gd name="connsiteY186" fmla="*/ 1079100 h 1227460"/>
                  <a:gd name="connsiteX187" fmla="*/ 292013 w 2024205"/>
                  <a:gd name="connsiteY187" fmla="*/ 1098498 h 1227460"/>
                  <a:gd name="connsiteX188" fmla="*/ 296720 w 2024205"/>
                  <a:gd name="connsiteY188" fmla="*/ 1109860 h 1227460"/>
                  <a:gd name="connsiteX189" fmla="*/ 285845 w 2024205"/>
                  <a:gd name="connsiteY189" fmla="*/ 1111970 h 1227460"/>
                  <a:gd name="connsiteX190" fmla="*/ 273265 w 2024205"/>
                  <a:gd name="connsiteY190" fmla="*/ 1137616 h 1227460"/>
                  <a:gd name="connsiteX191" fmla="*/ 252894 w 2024205"/>
                  <a:gd name="connsiteY191" fmla="*/ 1130150 h 1227460"/>
                  <a:gd name="connsiteX192" fmla="*/ 254030 w 2024205"/>
                  <a:gd name="connsiteY192" fmla="*/ 1141025 h 1227460"/>
                  <a:gd name="connsiteX193" fmla="*/ 276593 w 2024205"/>
                  <a:gd name="connsiteY193" fmla="*/ 1152144 h 1227460"/>
                  <a:gd name="connsiteX194" fmla="*/ 286088 w 2024205"/>
                  <a:gd name="connsiteY194" fmla="*/ 1177709 h 1227460"/>
                  <a:gd name="connsiteX195" fmla="*/ 258656 w 2024205"/>
                  <a:gd name="connsiteY195" fmla="*/ 1206602 h 1227460"/>
                  <a:gd name="connsiteX196" fmla="*/ 231549 w 2024205"/>
                  <a:gd name="connsiteY196" fmla="*/ 1200109 h 1227460"/>
                  <a:gd name="connsiteX197" fmla="*/ 210691 w 2024205"/>
                  <a:gd name="connsiteY197" fmla="*/ 1227460 h 1227460"/>
                  <a:gd name="connsiteX198" fmla="*/ 192268 w 2024205"/>
                  <a:gd name="connsiteY198" fmla="*/ 1216504 h 1227460"/>
                  <a:gd name="connsiteX199" fmla="*/ 184476 w 2024205"/>
                  <a:gd name="connsiteY199" fmla="*/ 1193211 h 1227460"/>
                  <a:gd name="connsiteX200" fmla="*/ 189752 w 2024205"/>
                  <a:gd name="connsiteY200" fmla="*/ 1173895 h 1227460"/>
                  <a:gd name="connsiteX201" fmla="*/ 182123 w 2024205"/>
                  <a:gd name="connsiteY201" fmla="*/ 1138671 h 1227460"/>
                  <a:gd name="connsiteX202" fmla="*/ 166621 w 2024205"/>
                  <a:gd name="connsiteY202" fmla="*/ 1121953 h 1227460"/>
                  <a:gd name="connsiteX203" fmla="*/ 147792 w 2024205"/>
                  <a:gd name="connsiteY203" fmla="*/ 1121384 h 1227460"/>
                  <a:gd name="connsiteX204" fmla="*/ 140488 w 2024205"/>
                  <a:gd name="connsiteY204" fmla="*/ 1110915 h 1227460"/>
                  <a:gd name="connsiteX205" fmla="*/ 118493 w 2024205"/>
                  <a:gd name="connsiteY205" fmla="*/ 1106370 h 1227460"/>
                  <a:gd name="connsiteX206" fmla="*/ 112406 w 2024205"/>
                  <a:gd name="connsiteY206" fmla="*/ 1091843 h 1227460"/>
                  <a:gd name="connsiteX207" fmla="*/ 89519 w 2024205"/>
                  <a:gd name="connsiteY207" fmla="*/ 1081698 h 1227460"/>
                  <a:gd name="connsiteX208" fmla="*/ 76453 w 2024205"/>
                  <a:gd name="connsiteY208" fmla="*/ 1092248 h 1227460"/>
                  <a:gd name="connsiteX209" fmla="*/ 81890 w 2024205"/>
                  <a:gd name="connsiteY209" fmla="*/ 1107506 h 1227460"/>
                  <a:gd name="connsiteX210" fmla="*/ 69310 w 2024205"/>
                  <a:gd name="connsiteY210" fmla="*/ 1126417 h 1227460"/>
                  <a:gd name="connsiteX211" fmla="*/ 16557 w 2024205"/>
                  <a:gd name="connsiteY211" fmla="*/ 1136886 h 1227460"/>
                  <a:gd name="connsiteX212" fmla="*/ 7548 w 2024205"/>
                  <a:gd name="connsiteY212" fmla="*/ 1120167 h 1227460"/>
                  <a:gd name="connsiteX213" fmla="*/ 0 w 2024205"/>
                  <a:gd name="connsiteY213" fmla="*/ 1116759 h 1227460"/>
                  <a:gd name="connsiteX214" fmla="*/ 0 w 2024205"/>
                  <a:gd name="connsiteY214" fmla="*/ 1103123 h 1227460"/>
                  <a:gd name="connsiteX215" fmla="*/ 11525 w 2024205"/>
                  <a:gd name="connsiteY215" fmla="*/ 1095657 h 1227460"/>
                  <a:gd name="connsiteX216" fmla="*/ 15096 w 2024205"/>
                  <a:gd name="connsiteY216" fmla="*/ 1079019 h 1227460"/>
                  <a:gd name="connsiteX217" fmla="*/ 5357 w 2024205"/>
                  <a:gd name="connsiteY217" fmla="*/ 1072202 h 1227460"/>
                  <a:gd name="connsiteX218" fmla="*/ 31003 w 2024205"/>
                  <a:gd name="connsiteY218" fmla="*/ 1050695 h 1227460"/>
                  <a:gd name="connsiteX219" fmla="*/ 58435 w 2024205"/>
                  <a:gd name="connsiteY219" fmla="*/ 1050695 h 1227460"/>
                  <a:gd name="connsiteX220" fmla="*/ 77021 w 2024205"/>
                  <a:gd name="connsiteY220" fmla="*/ 1031297 h 1227460"/>
                  <a:gd name="connsiteX221" fmla="*/ 101125 w 2024205"/>
                  <a:gd name="connsiteY221" fmla="*/ 1021152 h 1227460"/>
                  <a:gd name="connsiteX222" fmla="*/ 115166 w 2024205"/>
                  <a:gd name="connsiteY222" fmla="*/ 1023425 h 1227460"/>
                  <a:gd name="connsiteX223" fmla="*/ 120198 w 2024205"/>
                  <a:gd name="connsiteY223" fmla="*/ 1041767 h 1227460"/>
                  <a:gd name="connsiteX224" fmla="*/ 141218 w 2024205"/>
                  <a:gd name="connsiteY224" fmla="*/ 1048503 h 1227460"/>
                  <a:gd name="connsiteX225" fmla="*/ 166864 w 2024205"/>
                  <a:gd name="connsiteY225" fmla="*/ 1013036 h 1227460"/>
                  <a:gd name="connsiteX226" fmla="*/ 191375 w 2024205"/>
                  <a:gd name="connsiteY226" fmla="*/ 1020665 h 1227460"/>
                  <a:gd name="connsiteX227" fmla="*/ 210934 w 2024205"/>
                  <a:gd name="connsiteY227" fmla="*/ 1004271 h 1227460"/>
                  <a:gd name="connsiteX228" fmla="*/ 227085 w 2024205"/>
                  <a:gd name="connsiteY228" fmla="*/ 998833 h 1227460"/>
                  <a:gd name="connsiteX229" fmla="*/ 242343 w 2024205"/>
                  <a:gd name="connsiteY229" fmla="*/ 979436 h 1227460"/>
                  <a:gd name="connsiteX230" fmla="*/ 268801 w 2024205"/>
                  <a:gd name="connsiteY230" fmla="*/ 974485 h 1227460"/>
                  <a:gd name="connsiteX231" fmla="*/ 292824 w 2024205"/>
                  <a:gd name="connsiteY231" fmla="*/ 940479 h 1227460"/>
                  <a:gd name="connsiteX232" fmla="*/ 286332 w 2024205"/>
                  <a:gd name="connsiteY232" fmla="*/ 927332 h 1227460"/>
                  <a:gd name="connsiteX233" fmla="*/ 301833 w 2024205"/>
                  <a:gd name="connsiteY233" fmla="*/ 920271 h 1227460"/>
                  <a:gd name="connsiteX234" fmla="*/ 317091 w 2024205"/>
                  <a:gd name="connsiteY234" fmla="*/ 926033 h 1227460"/>
                  <a:gd name="connsiteX235" fmla="*/ 343306 w 2024205"/>
                  <a:gd name="connsiteY235" fmla="*/ 897708 h 1227460"/>
                  <a:gd name="connsiteX236" fmla="*/ 346552 w 2024205"/>
                  <a:gd name="connsiteY236" fmla="*/ 869627 h 1227460"/>
                  <a:gd name="connsiteX237" fmla="*/ 358483 w 2024205"/>
                  <a:gd name="connsiteY237" fmla="*/ 865569 h 1227460"/>
                  <a:gd name="connsiteX238" fmla="*/ 358483 w 2024205"/>
                  <a:gd name="connsiteY238" fmla="*/ 840977 h 1227460"/>
                  <a:gd name="connsiteX239" fmla="*/ 368303 w 2024205"/>
                  <a:gd name="connsiteY239" fmla="*/ 834404 h 1227460"/>
                  <a:gd name="connsiteX240" fmla="*/ 371062 w 2024205"/>
                  <a:gd name="connsiteY240" fmla="*/ 843169 h 1227460"/>
                  <a:gd name="connsiteX241" fmla="*/ 395654 w 2024205"/>
                  <a:gd name="connsiteY241" fmla="*/ 832780 h 1227460"/>
                  <a:gd name="connsiteX242" fmla="*/ 405474 w 2024205"/>
                  <a:gd name="connsiteY242" fmla="*/ 841221 h 1227460"/>
                  <a:gd name="connsiteX243" fmla="*/ 407097 w 2024205"/>
                  <a:gd name="connsiteY243" fmla="*/ 815574 h 1227460"/>
                  <a:gd name="connsiteX244" fmla="*/ 430796 w 2024205"/>
                  <a:gd name="connsiteY244" fmla="*/ 822311 h 1227460"/>
                  <a:gd name="connsiteX245" fmla="*/ 446054 w 2024205"/>
                  <a:gd name="connsiteY245" fmla="*/ 809812 h 1227460"/>
                  <a:gd name="connsiteX246" fmla="*/ 455874 w 2024205"/>
                  <a:gd name="connsiteY246" fmla="*/ 828073 h 1227460"/>
                  <a:gd name="connsiteX247" fmla="*/ 480385 w 2024205"/>
                  <a:gd name="connsiteY247" fmla="*/ 809812 h 1227460"/>
                  <a:gd name="connsiteX248" fmla="*/ 485904 w 2024205"/>
                  <a:gd name="connsiteY248" fmla="*/ 778160 h 1227460"/>
                  <a:gd name="connsiteX249" fmla="*/ 509359 w 2024205"/>
                  <a:gd name="connsiteY249" fmla="*/ 767528 h 1227460"/>
                  <a:gd name="connsiteX250" fmla="*/ 523480 w 2024205"/>
                  <a:gd name="connsiteY250" fmla="*/ 767528 h 1227460"/>
                  <a:gd name="connsiteX251" fmla="*/ 545881 w 2024205"/>
                  <a:gd name="connsiteY251" fmla="*/ 748456 h 1227460"/>
                  <a:gd name="connsiteX252" fmla="*/ 545881 w 2024205"/>
                  <a:gd name="connsiteY252" fmla="*/ 735957 h 1227460"/>
                  <a:gd name="connsiteX253" fmla="*/ 590275 w 2024205"/>
                  <a:gd name="connsiteY253" fmla="*/ 707551 h 1227460"/>
                  <a:gd name="connsiteX254" fmla="*/ 604965 w 2024205"/>
                  <a:gd name="connsiteY254" fmla="*/ 669893 h 1227460"/>
                  <a:gd name="connsiteX255" fmla="*/ 604965 w 2024205"/>
                  <a:gd name="connsiteY255" fmla="*/ 620872 h 1227460"/>
                  <a:gd name="connsiteX256" fmla="*/ 618032 w 2024205"/>
                  <a:gd name="connsiteY256" fmla="*/ 612675 h 1227460"/>
                  <a:gd name="connsiteX257" fmla="*/ 626472 w 2024205"/>
                  <a:gd name="connsiteY257" fmla="*/ 565521 h 1227460"/>
                  <a:gd name="connsiteX258" fmla="*/ 638484 w 2024205"/>
                  <a:gd name="connsiteY258" fmla="*/ 556269 h 1227460"/>
                  <a:gd name="connsiteX259" fmla="*/ 668757 w 2024205"/>
                  <a:gd name="connsiteY259" fmla="*/ 569660 h 1227460"/>
                  <a:gd name="connsiteX260" fmla="*/ 683446 w 2024205"/>
                  <a:gd name="connsiteY260" fmla="*/ 568524 h 1227460"/>
                  <a:gd name="connsiteX261" fmla="*/ 701139 w 2024205"/>
                  <a:gd name="connsiteY261" fmla="*/ 587921 h 1227460"/>
                  <a:gd name="connsiteX262" fmla="*/ 723458 w 2024205"/>
                  <a:gd name="connsiteY262" fmla="*/ 586298 h 1227460"/>
                  <a:gd name="connsiteX263" fmla="*/ 751296 w 2024205"/>
                  <a:gd name="connsiteY263" fmla="*/ 560408 h 1227460"/>
                  <a:gd name="connsiteX264" fmla="*/ 769314 w 2024205"/>
                  <a:gd name="connsiteY264" fmla="*/ 556350 h 1227460"/>
                  <a:gd name="connsiteX265" fmla="*/ 776050 w 2024205"/>
                  <a:gd name="connsiteY265" fmla="*/ 563168 h 1227460"/>
                  <a:gd name="connsiteX266" fmla="*/ 765661 w 2024205"/>
                  <a:gd name="connsiteY266" fmla="*/ 586379 h 1227460"/>
                  <a:gd name="connsiteX267" fmla="*/ 776050 w 2024205"/>
                  <a:gd name="connsiteY267" fmla="*/ 581997 h 1227460"/>
                  <a:gd name="connsiteX268" fmla="*/ 793824 w 2024205"/>
                  <a:gd name="connsiteY268" fmla="*/ 547910 h 1227460"/>
                  <a:gd name="connsiteX269" fmla="*/ 839598 w 2024205"/>
                  <a:gd name="connsiteY269" fmla="*/ 549289 h 1227460"/>
                  <a:gd name="connsiteX270" fmla="*/ 828479 w 2024205"/>
                  <a:gd name="connsiteY270" fmla="*/ 539469 h 1227460"/>
                  <a:gd name="connsiteX271" fmla="*/ 783192 w 2024205"/>
                  <a:gd name="connsiteY271" fmla="*/ 539469 h 1227460"/>
                  <a:gd name="connsiteX272" fmla="*/ 767690 w 2024205"/>
                  <a:gd name="connsiteY272" fmla="*/ 507005 h 1227460"/>
                  <a:gd name="connsiteX273" fmla="*/ 766797 w 2024205"/>
                  <a:gd name="connsiteY273" fmla="*/ 490367 h 1227460"/>
                  <a:gd name="connsiteX274" fmla="*/ 779134 w 2024205"/>
                  <a:gd name="connsiteY274" fmla="*/ 494182 h 1227460"/>
                  <a:gd name="connsiteX275" fmla="*/ 790577 w 2024205"/>
                  <a:gd name="connsiteY275" fmla="*/ 460582 h 1227460"/>
                  <a:gd name="connsiteX276" fmla="*/ 828966 w 2024205"/>
                  <a:gd name="connsiteY276" fmla="*/ 458471 h 1227460"/>
                  <a:gd name="connsiteX277" fmla="*/ 855992 w 2024205"/>
                  <a:gd name="connsiteY277" fmla="*/ 468292 h 1227460"/>
                  <a:gd name="connsiteX278" fmla="*/ 865082 w 2024205"/>
                  <a:gd name="connsiteY278" fmla="*/ 458471 h 1227460"/>
                  <a:gd name="connsiteX279" fmla="*/ 919865 w 2024205"/>
                  <a:gd name="connsiteY279" fmla="*/ 463341 h 1227460"/>
                  <a:gd name="connsiteX280" fmla="*/ 934879 w 2024205"/>
                  <a:gd name="connsiteY280" fmla="*/ 472918 h 1227460"/>
                  <a:gd name="connsiteX281" fmla="*/ 939505 w 2024205"/>
                  <a:gd name="connsiteY281" fmla="*/ 462529 h 1227460"/>
                  <a:gd name="connsiteX282" fmla="*/ 985280 w 2024205"/>
                  <a:gd name="connsiteY282" fmla="*/ 464640 h 1227460"/>
                  <a:gd name="connsiteX283" fmla="*/ 1000538 w 2024205"/>
                  <a:gd name="connsiteY283" fmla="*/ 474541 h 1227460"/>
                  <a:gd name="connsiteX284" fmla="*/ 1064329 w 2024205"/>
                  <a:gd name="connsiteY284" fmla="*/ 487851 h 1227460"/>
                  <a:gd name="connsiteX285" fmla="*/ 1065709 w 2024205"/>
                  <a:gd name="connsiteY285" fmla="*/ 479168 h 1227460"/>
                  <a:gd name="connsiteX286" fmla="*/ 1103042 w 2024205"/>
                  <a:gd name="connsiteY286" fmla="*/ 491098 h 1227460"/>
                  <a:gd name="connsiteX287" fmla="*/ 1103042 w 2024205"/>
                  <a:gd name="connsiteY287" fmla="*/ 503677 h 1227460"/>
                  <a:gd name="connsiteX288" fmla="*/ 1119356 w 2024205"/>
                  <a:gd name="connsiteY288" fmla="*/ 509196 h 1227460"/>
                  <a:gd name="connsiteX289" fmla="*/ 1125037 w 2024205"/>
                  <a:gd name="connsiteY289" fmla="*/ 528512 h 1227460"/>
                  <a:gd name="connsiteX290" fmla="*/ 1180631 w 2024205"/>
                  <a:gd name="connsiteY290" fmla="*/ 536385 h 1227460"/>
                  <a:gd name="connsiteX291" fmla="*/ 1190695 w 2024205"/>
                  <a:gd name="connsiteY291" fmla="*/ 544582 h 1227460"/>
                  <a:gd name="connsiteX292" fmla="*/ 1212202 w 2024205"/>
                  <a:gd name="connsiteY292" fmla="*/ 536385 h 1227460"/>
                  <a:gd name="connsiteX293" fmla="*/ 1286951 w 2024205"/>
                  <a:gd name="connsiteY293" fmla="*/ 535086 h 1227460"/>
                  <a:gd name="connsiteX294" fmla="*/ 1298069 w 2024205"/>
                  <a:gd name="connsiteY294" fmla="*/ 529406 h 1227460"/>
                  <a:gd name="connsiteX295" fmla="*/ 1289385 w 2024205"/>
                  <a:gd name="connsiteY295" fmla="*/ 571040 h 1227460"/>
                  <a:gd name="connsiteX296" fmla="*/ 1301640 w 2024205"/>
                  <a:gd name="connsiteY296" fmla="*/ 586866 h 1227460"/>
                  <a:gd name="connsiteX297" fmla="*/ 1309838 w 2024205"/>
                  <a:gd name="connsiteY297" fmla="*/ 575423 h 1227460"/>
                  <a:gd name="connsiteX298" fmla="*/ 1305536 w 2024205"/>
                  <a:gd name="connsiteY298" fmla="*/ 546043 h 1227460"/>
                  <a:gd name="connsiteX299" fmla="*/ 1318603 w 2024205"/>
                  <a:gd name="connsiteY299" fmla="*/ 537846 h 1227460"/>
                  <a:gd name="connsiteX300" fmla="*/ 1309026 w 2024205"/>
                  <a:gd name="connsiteY300" fmla="*/ 520072 h 1227460"/>
                  <a:gd name="connsiteX301" fmla="*/ 1317223 w 2024205"/>
                  <a:gd name="connsiteY301" fmla="*/ 512767 h 1227460"/>
                  <a:gd name="connsiteX302" fmla="*/ 1308539 w 2024205"/>
                  <a:gd name="connsiteY302" fmla="*/ 496130 h 1227460"/>
                  <a:gd name="connsiteX303" fmla="*/ 1315356 w 2024205"/>
                  <a:gd name="connsiteY303" fmla="*/ 467237 h 1227460"/>
                  <a:gd name="connsiteX304" fmla="*/ 1324040 w 2024205"/>
                  <a:gd name="connsiteY304" fmla="*/ 474054 h 1227460"/>
                  <a:gd name="connsiteX305" fmla="*/ 1327530 w 2024205"/>
                  <a:gd name="connsiteY305" fmla="*/ 443213 h 1227460"/>
                  <a:gd name="connsiteX306" fmla="*/ 1346684 w 2024205"/>
                  <a:gd name="connsiteY306" fmla="*/ 426819 h 1227460"/>
                  <a:gd name="connsiteX307" fmla="*/ 1340354 w 2024205"/>
                  <a:gd name="connsiteY307" fmla="*/ 411561 h 1227460"/>
                  <a:gd name="connsiteX308" fmla="*/ 1383206 w 2024205"/>
                  <a:gd name="connsiteY308" fmla="*/ 421381 h 1227460"/>
                  <a:gd name="connsiteX309" fmla="*/ 1389942 w 2024205"/>
                  <a:gd name="connsiteY309" fmla="*/ 395248 h 1227460"/>
                  <a:gd name="connsiteX310" fmla="*/ 1443102 w 2024205"/>
                  <a:gd name="connsiteY310" fmla="*/ 353289 h 1227460"/>
                  <a:gd name="connsiteX311" fmla="*/ 1459496 w 2024205"/>
                  <a:gd name="connsiteY311" fmla="*/ 355155 h 1227460"/>
                  <a:gd name="connsiteX312" fmla="*/ 1469317 w 2024205"/>
                  <a:gd name="connsiteY312" fmla="*/ 372929 h 1227460"/>
                  <a:gd name="connsiteX313" fmla="*/ 1482708 w 2024205"/>
                  <a:gd name="connsiteY313" fmla="*/ 373173 h 1227460"/>
                  <a:gd name="connsiteX314" fmla="*/ 1471832 w 2024205"/>
                  <a:gd name="connsiteY314" fmla="*/ 345903 h 1227460"/>
                  <a:gd name="connsiteX315" fmla="*/ 1501862 w 2024205"/>
                  <a:gd name="connsiteY315" fmla="*/ 295746 h 1227460"/>
                  <a:gd name="connsiteX316" fmla="*/ 1582210 w 2024205"/>
                  <a:gd name="connsiteY316" fmla="*/ 228708 h 1227460"/>
                  <a:gd name="connsiteX317" fmla="*/ 1633665 w 2024205"/>
                  <a:gd name="connsiteY317" fmla="*/ 205010 h 1227460"/>
                  <a:gd name="connsiteX318" fmla="*/ 1607532 w 2024205"/>
                  <a:gd name="connsiteY318" fmla="*/ 172303 h 1227460"/>
                  <a:gd name="connsiteX319" fmla="*/ 1605421 w 2024205"/>
                  <a:gd name="connsiteY319" fmla="*/ 188372 h 1227460"/>
                  <a:gd name="connsiteX320" fmla="*/ 1613375 w 2024205"/>
                  <a:gd name="connsiteY320" fmla="*/ 194865 h 1227460"/>
                  <a:gd name="connsiteX321" fmla="*/ 1582778 w 2024205"/>
                  <a:gd name="connsiteY321" fmla="*/ 208824 h 1227460"/>
                  <a:gd name="connsiteX322" fmla="*/ 1560459 w 2024205"/>
                  <a:gd name="connsiteY322" fmla="*/ 231143 h 1227460"/>
                  <a:gd name="connsiteX323" fmla="*/ 1526128 w 2024205"/>
                  <a:gd name="connsiteY323" fmla="*/ 245346 h 1227460"/>
                  <a:gd name="connsiteX324" fmla="*/ 1499995 w 2024205"/>
                  <a:gd name="connsiteY324" fmla="*/ 283816 h 1227460"/>
                  <a:gd name="connsiteX325" fmla="*/ 1495937 w 2024205"/>
                  <a:gd name="connsiteY325" fmla="*/ 277242 h 1227460"/>
                  <a:gd name="connsiteX326" fmla="*/ 1496180 w 2024205"/>
                  <a:gd name="connsiteY326" fmla="*/ 270749 h 1227460"/>
                  <a:gd name="connsiteX327" fmla="*/ 1497398 w 2024205"/>
                  <a:gd name="connsiteY327" fmla="*/ 264906 h 1227460"/>
                  <a:gd name="connsiteX328" fmla="*/ 1489850 w 2024205"/>
                  <a:gd name="connsiteY328" fmla="*/ 264906 h 1227460"/>
                  <a:gd name="connsiteX329" fmla="*/ 1490012 w 2024205"/>
                  <a:gd name="connsiteY329" fmla="*/ 257195 h 1227460"/>
                  <a:gd name="connsiteX330" fmla="*/ 1497235 w 2024205"/>
                  <a:gd name="connsiteY330" fmla="*/ 250378 h 1227460"/>
                  <a:gd name="connsiteX331" fmla="*/ 1490012 w 2024205"/>
                  <a:gd name="connsiteY331" fmla="*/ 251190 h 1227460"/>
                  <a:gd name="connsiteX332" fmla="*/ 1490012 w 2024205"/>
                  <a:gd name="connsiteY332" fmla="*/ 243398 h 1227460"/>
                  <a:gd name="connsiteX333" fmla="*/ 1496180 w 2024205"/>
                  <a:gd name="connsiteY333" fmla="*/ 237068 h 1227460"/>
                  <a:gd name="connsiteX334" fmla="*/ 1496748 w 2024205"/>
                  <a:gd name="connsiteY334" fmla="*/ 223839 h 1227460"/>
                  <a:gd name="connsiteX335" fmla="*/ 1503972 w 2024205"/>
                  <a:gd name="connsiteY335" fmla="*/ 223839 h 1227460"/>
                  <a:gd name="connsiteX336" fmla="*/ 1496424 w 2024205"/>
                  <a:gd name="connsiteY336" fmla="*/ 217995 h 1227460"/>
                  <a:gd name="connsiteX337" fmla="*/ 1496992 w 2024205"/>
                  <a:gd name="connsiteY337" fmla="*/ 202899 h 1227460"/>
                  <a:gd name="connsiteX338" fmla="*/ 1511033 w 2024205"/>
                  <a:gd name="connsiteY338" fmla="*/ 189670 h 1227460"/>
                  <a:gd name="connsiteX339" fmla="*/ 1510302 w 2024205"/>
                  <a:gd name="connsiteY339" fmla="*/ 162158 h 1227460"/>
                  <a:gd name="connsiteX340" fmla="*/ 1524911 w 2024205"/>
                  <a:gd name="connsiteY340" fmla="*/ 142273 h 1227460"/>
                  <a:gd name="connsiteX341" fmla="*/ 1544146 w 2024205"/>
                  <a:gd name="connsiteY341" fmla="*/ 121578 h 1227460"/>
                  <a:gd name="connsiteX342" fmla="*/ 1557781 w 2024205"/>
                  <a:gd name="connsiteY342" fmla="*/ 129450 h 1227460"/>
                  <a:gd name="connsiteX343" fmla="*/ 1557781 w 2024205"/>
                  <a:gd name="connsiteY343" fmla="*/ 121578 h 1227460"/>
                  <a:gd name="connsiteX344" fmla="*/ 1584644 w 2024205"/>
                  <a:gd name="connsiteY344" fmla="*/ 122308 h 1227460"/>
                  <a:gd name="connsiteX345" fmla="*/ 1602987 w 2024205"/>
                  <a:gd name="connsiteY345" fmla="*/ 108105 h 1227460"/>
                  <a:gd name="connsiteX346" fmla="*/ 1621166 w 2024205"/>
                  <a:gd name="connsiteY346" fmla="*/ 109322 h 1227460"/>
                  <a:gd name="connsiteX347" fmla="*/ 1612482 w 2024205"/>
                  <a:gd name="connsiteY347" fmla="*/ 66227 h 1227460"/>
                  <a:gd name="connsiteX348" fmla="*/ 1605340 w 2024205"/>
                  <a:gd name="connsiteY348" fmla="*/ 54540 h 1227460"/>
                  <a:gd name="connsiteX349" fmla="*/ 1625224 w 2024205"/>
                  <a:gd name="connsiteY349" fmla="*/ 12255 h 1227460"/>
                  <a:gd name="connsiteX350" fmla="*/ 1630824 w 2024205"/>
                  <a:gd name="connsiteY350" fmla="*/ 25890 h 1227460"/>
                  <a:gd name="connsiteX351" fmla="*/ 1645352 w 2024205"/>
                  <a:gd name="connsiteY351" fmla="*/ 40824 h 1227460"/>
                  <a:gd name="connsiteX352" fmla="*/ 1652332 w 2024205"/>
                  <a:gd name="connsiteY352" fmla="*/ 34087 h 1227460"/>
                  <a:gd name="connsiteX353" fmla="*/ 1652332 w 2024205"/>
                  <a:gd name="connsiteY353" fmla="*/ 25890 h 1227460"/>
                  <a:gd name="connsiteX354" fmla="*/ 1674083 w 2024205"/>
                  <a:gd name="connsiteY354" fmla="*/ 26621 h 1227460"/>
                  <a:gd name="connsiteX355" fmla="*/ 1686257 w 2024205"/>
                  <a:gd name="connsiteY355" fmla="*/ 67525 h 1227460"/>
                  <a:gd name="connsiteX356" fmla="*/ 1701190 w 2024205"/>
                  <a:gd name="connsiteY356" fmla="*/ 68093 h 1227460"/>
                  <a:gd name="connsiteX357" fmla="*/ 1737549 w 2024205"/>
                  <a:gd name="connsiteY357" fmla="*/ 54945 h 1227460"/>
                  <a:gd name="connsiteX358" fmla="*/ 1748587 w 2024205"/>
                  <a:gd name="connsiteY358" fmla="*/ 54945 h 1227460"/>
                  <a:gd name="connsiteX359" fmla="*/ 1741202 w 2024205"/>
                  <a:gd name="connsiteY359" fmla="*/ 36603 h 1227460"/>
                  <a:gd name="connsiteX360" fmla="*/ 1747207 w 2024205"/>
                  <a:gd name="connsiteY360" fmla="*/ 19884 h 1227460"/>
                  <a:gd name="connsiteX361" fmla="*/ 1766605 w 2024205"/>
                  <a:gd name="connsiteY361" fmla="*/ 27270 h 1227460"/>
                  <a:gd name="connsiteX362" fmla="*/ 1754106 w 2024205"/>
                  <a:gd name="connsiteY362" fmla="*/ 46911 h 1227460"/>
                  <a:gd name="connsiteX363" fmla="*/ 1761329 w 2024205"/>
                  <a:gd name="connsiteY363" fmla="*/ 54540 h 1227460"/>
                  <a:gd name="connsiteX364" fmla="*/ 1775532 w 2024205"/>
                  <a:gd name="connsiteY364" fmla="*/ 47316 h 1227460"/>
                  <a:gd name="connsiteX365" fmla="*/ 1795416 w 2024205"/>
                  <a:gd name="connsiteY365" fmla="*/ 55270 h 1227460"/>
                  <a:gd name="connsiteX366" fmla="*/ 1803614 w 2024205"/>
                  <a:gd name="connsiteY366" fmla="*/ 54864 h 1227460"/>
                  <a:gd name="connsiteX367" fmla="*/ 1813921 w 2024205"/>
                  <a:gd name="connsiteY367" fmla="*/ 47641 h 1227460"/>
                  <a:gd name="connsiteX368" fmla="*/ 1854988 w 2024205"/>
                  <a:gd name="connsiteY368" fmla="*/ 34006 h 1227460"/>
                  <a:gd name="connsiteX369" fmla="*/ 1882744 w 2024205"/>
                  <a:gd name="connsiteY369" fmla="*/ 67119 h 1227460"/>
                  <a:gd name="connsiteX370" fmla="*/ 1890049 w 2024205"/>
                  <a:gd name="connsiteY370" fmla="*/ 54377 h 1227460"/>
                  <a:gd name="connsiteX371" fmla="*/ 1876251 w 2024205"/>
                  <a:gd name="connsiteY371" fmla="*/ 19884 h 1227460"/>
                  <a:gd name="connsiteX372" fmla="*/ 1892240 w 2024205"/>
                  <a:gd name="connsiteY372" fmla="*/ 19641 h 1227460"/>
                  <a:gd name="connsiteX373" fmla="*/ 1916101 w 2024205"/>
                  <a:gd name="connsiteY373" fmla="*/ 6899 h 1227460"/>
                  <a:gd name="connsiteX374" fmla="*/ 1923486 w 2024205"/>
                  <a:gd name="connsiteY374" fmla="*/ 0 h 1227460"/>
                  <a:gd name="connsiteX375" fmla="*/ 1928762 w 2024205"/>
                  <a:gd name="connsiteY375" fmla="*/ 13067 h 1227460"/>
                  <a:gd name="connsiteX376" fmla="*/ 1939475 w 2024205"/>
                  <a:gd name="connsiteY376" fmla="*/ 22157 h 1227460"/>
                  <a:gd name="connsiteX377" fmla="*/ 1948159 w 2024205"/>
                  <a:gd name="connsiteY377" fmla="*/ 48696 h 1227460"/>
                  <a:gd name="connsiteX378" fmla="*/ 1956600 w 2024205"/>
                  <a:gd name="connsiteY378" fmla="*/ 61032 h 1227460"/>
                  <a:gd name="connsiteX379" fmla="*/ 1979324 w 2024205"/>
                  <a:gd name="connsiteY379" fmla="*/ 61032 h 1227460"/>
                  <a:gd name="connsiteX380" fmla="*/ 2024206 w 2024205"/>
                  <a:gd name="connsiteY380" fmla="*/ 74018 h 122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</a:cxnLst>
                <a:rect l="l" t="t" r="r" b="b"/>
                <a:pathLst>
                  <a:path w="2024205" h="1227460">
                    <a:moveTo>
                      <a:pt x="2023962" y="74343"/>
                    </a:moveTo>
                    <a:lnTo>
                      <a:pt x="2018525" y="94633"/>
                    </a:lnTo>
                    <a:lnTo>
                      <a:pt x="1978026" y="115166"/>
                    </a:lnTo>
                    <a:cubicBezTo>
                      <a:pt x="1978026" y="115166"/>
                      <a:pt x="1957492" y="95688"/>
                      <a:pt x="1957492" y="95120"/>
                    </a:cubicBezTo>
                    <a:cubicBezTo>
                      <a:pt x="1958061" y="95120"/>
                      <a:pt x="1957817" y="157450"/>
                      <a:pt x="1957817" y="157450"/>
                    </a:cubicBezTo>
                    <a:lnTo>
                      <a:pt x="1936310" y="182691"/>
                    </a:lnTo>
                    <a:lnTo>
                      <a:pt x="1917805" y="268964"/>
                    </a:lnTo>
                    <a:lnTo>
                      <a:pt x="1930710" y="297532"/>
                    </a:lnTo>
                    <a:lnTo>
                      <a:pt x="1917805" y="290552"/>
                    </a:lnTo>
                    <a:lnTo>
                      <a:pt x="1923324" y="333486"/>
                    </a:lnTo>
                    <a:lnTo>
                      <a:pt x="1901654" y="365625"/>
                    </a:lnTo>
                    <a:lnTo>
                      <a:pt x="1924136" y="372280"/>
                    </a:lnTo>
                    <a:lnTo>
                      <a:pt x="1936391" y="412778"/>
                    </a:lnTo>
                    <a:lnTo>
                      <a:pt x="1944020" y="413428"/>
                    </a:lnTo>
                    <a:lnTo>
                      <a:pt x="1944020" y="441428"/>
                    </a:lnTo>
                    <a:cubicBezTo>
                      <a:pt x="1944020" y="441428"/>
                      <a:pt x="1958466" y="461556"/>
                      <a:pt x="1958466" y="461556"/>
                    </a:cubicBezTo>
                    <a:lnTo>
                      <a:pt x="1936959" y="487202"/>
                    </a:lnTo>
                    <a:lnTo>
                      <a:pt x="1964716" y="548640"/>
                    </a:lnTo>
                    <a:lnTo>
                      <a:pt x="1937446" y="603017"/>
                    </a:lnTo>
                    <a:lnTo>
                      <a:pt x="1922837" y="603017"/>
                    </a:lnTo>
                    <a:lnTo>
                      <a:pt x="1922837" y="595226"/>
                    </a:lnTo>
                    <a:lnTo>
                      <a:pt x="1869191" y="616084"/>
                    </a:lnTo>
                    <a:lnTo>
                      <a:pt x="1862779" y="631180"/>
                    </a:lnTo>
                    <a:lnTo>
                      <a:pt x="1876820" y="642785"/>
                    </a:lnTo>
                    <a:lnTo>
                      <a:pt x="1875602" y="677603"/>
                    </a:lnTo>
                    <a:lnTo>
                      <a:pt x="1868460" y="677603"/>
                    </a:lnTo>
                    <a:lnTo>
                      <a:pt x="1876333" y="704954"/>
                    </a:lnTo>
                    <a:lnTo>
                      <a:pt x="1876495" y="745858"/>
                    </a:lnTo>
                    <a:lnTo>
                      <a:pt x="1890292" y="759006"/>
                    </a:lnTo>
                    <a:lnTo>
                      <a:pt x="1875684" y="800154"/>
                    </a:lnTo>
                    <a:lnTo>
                      <a:pt x="1848576" y="800154"/>
                    </a:lnTo>
                    <a:lnTo>
                      <a:pt x="1822280" y="778404"/>
                    </a:lnTo>
                    <a:lnTo>
                      <a:pt x="1813353" y="778404"/>
                    </a:lnTo>
                    <a:lnTo>
                      <a:pt x="1787057" y="750160"/>
                    </a:lnTo>
                    <a:cubicBezTo>
                      <a:pt x="1787057" y="750160"/>
                      <a:pt x="1765063" y="762577"/>
                      <a:pt x="1733735" y="764850"/>
                    </a:cubicBezTo>
                    <a:cubicBezTo>
                      <a:pt x="1733735" y="764850"/>
                      <a:pt x="1739335" y="782055"/>
                      <a:pt x="1754837" y="789684"/>
                    </a:cubicBezTo>
                    <a:cubicBezTo>
                      <a:pt x="1770338" y="797313"/>
                      <a:pt x="1781376" y="817116"/>
                      <a:pt x="1781944" y="825557"/>
                    </a:cubicBezTo>
                    <a:lnTo>
                      <a:pt x="1766848" y="832861"/>
                    </a:lnTo>
                    <a:lnTo>
                      <a:pt x="1761410" y="854288"/>
                    </a:lnTo>
                    <a:cubicBezTo>
                      <a:pt x="1761410" y="854288"/>
                      <a:pt x="1783242" y="867760"/>
                      <a:pt x="1788356" y="874091"/>
                    </a:cubicBezTo>
                    <a:lnTo>
                      <a:pt x="1775208" y="886995"/>
                    </a:lnTo>
                    <a:lnTo>
                      <a:pt x="1774883" y="894056"/>
                    </a:lnTo>
                    <a:lnTo>
                      <a:pt x="1781213" y="894056"/>
                    </a:lnTo>
                    <a:cubicBezTo>
                      <a:pt x="1781213" y="894056"/>
                      <a:pt x="1776669" y="901360"/>
                      <a:pt x="1776182" y="901360"/>
                    </a:cubicBezTo>
                    <a:cubicBezTo>
                      <a:pt x="1775776" y="901360"/>
                      <a:pt x="1780726" y="921488"/>
                      <a:pt x="1780726" y="921488"/>
                    </a:cubicBezTo>
                    <a:lnTo>
                      <a:pt x="1789816" y="921488"/>
                    </a:lnTo>
                    <a:lnTo>
                      <a:pt x="1801666" y="934961"/>
                    </a:lnTo>
                    <a:lnTo>
                      <a:pt x="1829991" y="934311"/>
                    </a:lnTo>
                    <a:lnTo>
                      <a:pt x="1821225" y="940561"/>
                    </a:lnTo>
                    <a:lnTo>
                      <a:pt x="1822118" y="947622"/>
                    </a:lnTo>
                    <a:lnTo>
                      <a:pt x="1787950" y="949975"/>
                    </a:lnTo>
                    <a:lnTo>
                      <a:pt x="1794848" y="962149"/>
                    </a:lnTo>
                    <a:lnTo>
                      <a:pt x="1775208" y="956630"/>
                    </a:lnTo>
                    <a:lnTo>
                      <a:pt x="1765225" y="948271"/>
                    </a:lnTo>
                    <a:lnTo>
                      <a:pt x="1733086" y="945836"/>
                    </a:lnTo>
                    <a:lnTo>
                      <a:pt x="1724483" y="956711"/>
                    </a:lnTo>
                    <a:lnTo>
                      <a:pt x="1705978" y="958335"/>
                    </a:lnTo>
                    <a:lnTo>
                      <a:pt x="1697781" y="941453"/>
                    </a:lnTo>
                    <a:lnTo>
                      <a:pt x="1681468" y="928711"/>
                    </a:lnTo>
                    <a:lnTo>
                      <a:pt x="1664911" y="928224"/>
                    </a:lnTo>
                    <a:lnTo>
                      <a:pt x="1666372" y="941453"/>
                    </a:lnTo>
                    <a:lnTo>
                      <a:pt x="1639265" y="947622"/>
                    </a:lnTo>
                    <a:lnTo>
                      <a:pt x="1633827" y="958740"/>
                    </a:lnTo>
                    <a:lnTo>
                      <a:pt x="1704680" y="975054"/>
                    </a:lnTo>
                    <a:lnTo>
                      <a:pt x="1707601" y="998509"/>
                    </a:lnTo>
                    <a:lnTo>
                      <a:pt x="1693967" y="1010845"/>
                    </a:lnTo>
                    <a:lnTo>
                      <a:pt x="1694129" y="1023262"/>
                    </a:lnTo>
                    <a:lnTo>
                      <a:pt x="1684065" y="1033570"/>
                    </a:lnTo>
                    <a:lnTo>
                      <a:pt x="1651195" y="1032677"/>
                    </a:lnTo>
                    <a:lnTo>
                      <a:pt x="1646813" y="1021233"/>
                    </a:lnTo>
                    <a:lnTo>
                      <a:pt x="1626117" y="1018880"/>
                    </a:lnTo>
                    <a:lnTo>
                      <a:pt x="1610859" y="1001999"/>
                    </a:lnTo>
                    <a:lnTo>
                      <a:pt x="1568169" y="996723"/>
                    </a:lnTo>
                    <a:lnTo>
                      <a:pt x="1524586" y="981790"/>
                    </a:lnTo>
                    <a:lnTo>
                      <a:pt x="1509328" y="968885"/>
                    </a:lnTo>
                    <a:lnTo>
                      <a:pt x="1488632" y="968398"/>
                    </a:lnTo>
                    <a:lnTo>
                      <a:pt x="1477270" y="988851"/>
                    </a:lnTo>
                    <a:lnTo>
                      <a:pt x="1478406" y="1005488"/>
                    </a:lnTo>
                    <a:lnTo>
                      <a:pt x="1484737" y="1014578"/>
                    </a:lnTo>
                    <a:lnTo>
                      <a:pt x="1487821" y="1035112"/>
                    </a:lnTo>
                    <a:lnTo>
                      <a:pt x="1476702" y="1042416"/>
                    </a:lnTo>
                    <a:lnTo>
                      <a:pt x="1462012" y="1041280"/>
                    </a:lnTo>
                    <a:lnTo>
                      <a:pt x="1475972" y="1021964"/>
                    </a:lnTo>
                    <a:lnTo>
                      <a:pt x="1470858" y="1005488"/>
                    </a:lnTo>
                    <a:lnTo>
                      <a:pt x="1459740" y="1004190"/>
                    </a:lnTo>
                    <a:lnTo>
                      <a:pt x="1451705" y="986010"/>
                    </a:lnTo>
                    <a:lnTo>
                      <a:pt x="1417780" y="947135"/>
                    </a:lnTo>
                    <a:lnTo>
                      <a:pt x="1392702" y="927169"/>
                    </a:lnTo>
                    <a:lnTo>
                      <a:pt x="1372899" y="913697"/>
                    </a:lnTo>
                    <a:lnTo>
                      <a:pt x="1351635" y="892270"/>
                    </a:lnTo>
                    <a:lnTo>
                      <a:pt x="1331994" y="887726"/>
                    </a:lnTo>
                    <a:lnTo>
                      <a:pt x="1301884" y="873441"/>
                    </a:lnTo>
                    <a:lnTo>
                      <a:pt x="1274371" y="880502"/>
                    </a:lnTo>
                    <a:lnTo>
                      <a:pt x="1214394" y="877581"/>
                    </a:lnTo>
                    <a:lnTo>
                      <a:pt x="1207901" y="885940"/>
                    </a:lnTo>
                    <a:lnTo>
                      <a:pt x="1137616" y="886670"/>
                    </a:lnTo>
                    <a:lnTo>
                      <a:pt x="1122277" y="891946"/>
                    </a:lnTo>
                    <a:lnTo>
                      <a:pt x="1122277" y="903714"/>
                    </a:lnTo>
                    <a:lnTo>
                      <a:pt x="1111564" y="913453"/>
                    </a:lnTo>
                    <a:lnTo>
                      <a:pt x="1090057" y="913210"/>
                    </a:lnTo>
                    <a:lnTo>
                      <a:pt x="1087135" y="927250"/>
                    </a:lnTo>
                    <a:lnTo>
                      <a:pt x="1063761" y="920352"/>
                    </a:lnTo>
                    <a:lnTo>
                      <a:pt x="1065871" y="900305"/>
                    </a:lnTo>
                    <a:lnTo>
                      <a:pt x="1056213" y="890160"/>
                    </a:lnTo>
                    <a:lnTo>
                      <a:pt x="1054915" y="867841"/>
                    </a:lnTo>
                    <a:lnTo>
                      <a:pt x="1045094" y="859157"/>
                    </a:lnTo>
                    <a:lnTo>
                      <a:pt x="1043471" y="878230"/>
                    </a:lnTo>
                    <a:lnTo>
                      <a:pt x="1046718" y="914427"/>
                    </a:lnTo>
                    <a:lnTo>
                      <a:pt x="1053941" y="918079"/>
                    </a:lnTo>
                    <a:lnTo>
                      <a:pt x="1041442" y="926682"/>
                    </a:lnTo>
                    <a:lnTo>
                      <a:pt x="1039981" y="939181"/>
                    </a:lnTo>
                    <a:lnTo>
                      <a:pt x="1027401" y="952085"/>
                    </a:lnTo>
                    <a:lnTo>
                      <a:pt x="988201" y="954845"/>
                    </a:lnTo>
                    <a:lnTo>
                      <a:pt x="987796" y="963204"/>
                    </a:lnTo>
                    <a:lnTo>
                      <a:pt x="1005083" y="963529"/>
                    </a:lnTo>
                    <a:lnTo>
                      <a:pt x="1011819" y="1000619"/>
                    </a:lnTo>
                    <a:cubicBezTo>
                      <a:pt x="1011819" y="1000619"/>
                      <a:pt x="999482" y="1006381"/>
                      <a:pt x="995506" y="1011657"/>
                    </a:cubicBezTo>
                    <a:cubicBezTo>
                      <a:pt x="991529" y="1016932"/>
                      <a:pt x="976271" y="1032596"/>
                      <a:pt x="976271" y="1032596"/>
                    </a:cubicBezTo>
                    <a:lnTo>
                      <a:pt x="977245" y="1050613"/>
                    </a:lnTo>
                    <a:lnTo>
                      <a:pt x="994451" y="1054347"/>
                    </a:lnTo>
                    <a:lnTo>
                      <a:pt x="1004677" y="1068712"/>
                    </a:lnTo>
                    <a:lnTo>
                      <a:pt x="991204" y="1072527"/>
                    </a:lnTo>
                    <a:lnTo>
                      <a:pt x="989987" y="1089814"/>
                    </a:lnTo>
                    <a:lnTo>
                      <a:pt x="974891" y="1095495"/>
                    </a:lnTo>
                    <a:lnTo>
                      <a:pt x="961256" y="1083321"/>
                    </a:lnTo>
                    <a:lnTo>
                      <a:pt x="965558" y="1100770"/>
                    </a:lnTo>
                    <a:lnTo>
                      <a:pt x="949650" y="1104422"/>
                    </a:lnTo>
                    <a:lnTo>
                      <a:pt x="937476" y="1102636"/>
                    </a:lnTo>
                    <a:lnTo>
                      <a:pt x="921488" y="1127959"/>
                    </a:lnTo>
                    <a:lnTo>
                      <a:pt x="916050" y="1168782"/>
                    </a:lnTo>
                    <a:lnTo>
                      <a:pt x="901685" y="1163101"/>
                    </a:lnTo>
                    <a:lnTo>
                      <a:pt x="882288" y="1179495"/>
                    </a:lnTo>
                    <a:lnTo>
                      <a:pt x="862647" y="1150034"/>
                    </a:lnTo>
                    <a:lnTo>
                      <a:pt x="861349" y="1165860"/>
                    </a:lnTo>
                    <a:lnTo>
                      <a:pt x="846091" y="1165373"/>
                    </a:lnTo>
                    <a:lnTo>
                      <a:pt x="837407" y="1150440"/>
                    </a:lnTo>
                    <a:lnTo>
                      <a:pt x="823934" y="1138996"/>
                    </a:lnTo>
                    <a:cubicBezTo>
                      <a:pt x="823934" y="1138996"/>
                      <a:pt x="836270" y="1104665"/>
                      <a:pt x="836757" y="1104341"/>
                    </a:cubicBezTo>
                    <a:cubicBezTo>
                      <a:pt x="836757" y="1103935"/>
                      <a:pt x="801290" y="1098903"/>
                      <a:pt x="801290" y="1098903"/>
                    </a:cubicBezTo>
                    <a:lnTo>
                      <a:pt x="781000" y="1085431"/>
                    </a:lnTo>
                    <a:lnTo>
                      <a:pt x="759899" y="1088677"/>
                    </a:lnTo>
                    <a:lnTo>
                      <a:pt x="742044" y="1080967"/>
                    </a:lnTo>
                    <a:lnTo>
                      <a:pt x="743586" y="1069199"/>
                    </a:lnTo>
                    <a:lnTo>
                      <a:pt x="727354" y="1068144"/>
                    </a:lnTo>
                    <a:cubicBezTo>
                      <a:pt x="727354" y="1068144"/>
                      <a:pt x="721916" y="1050776"/>
                      <a:pt x="721916" y="1050126"/>
                    </a:cubicBezTo>
                    <a:cubicBezTo>
                      <a:pt x="721916" y="1049639"/>
                      <a:pt x="725568" y="1038196"/>
                      <a:pt x="725568" y="1038196"/>
                    </a:cubicBezTo>
                    <a:lnTo>
                      <a:pt x="704467" y="1028132"/>
                    </a:lnTo>
                    <a:lnTo>
                      <a:pt x="701383" y="1011575"/>
                    </a:lnTo>
                    <a:lnTo>
                      <a:pt x="693916" y="1000862"/>
                    </a:lnTo>
                    <a:lnTo>
                      <a:pt x="681255" y="1006787"/>
                    </a:lnTo>
                    <a:lnTo>
                      <a:pt x="658449" y="998833"/>
                    </a:lnTo>
                    <a:lnTo>
                      <a:pt x="651226" y="989743"/>
                    </a:lnTo>
                    <a:lnTo>
                      <a:pt x="642461" y="999726"/>
                    </a:lnTo>
                    <a:lnTo>
                      <a:pt x="683933" y="1019042"/>
                    </a:lnTo>
                    <a:lnTo>
                      <a:pt x="678415" y="1027726"/>
                    </a:lnTo>
                    <a:lnTo>
                      <a:pt x="691157" y="1037547"/>
                    </a:lnTo>
                    <a:lnTo>
                      <a:pt x="704386" y="1037384"/>
                    </a:lnTo>
                    <a:lnTo>
                      <a:pt x="704386" y="1046637"/>
                    </a:lnTo>
                    <a:lnTo>
                      <a:pt x="694241" y="1046637"/>
                    </a:lnTo>
                    <a:lnTo>
                      <a:pt x="694241" y="1064573"/>
                    </a:lnTo>
                    <a:lnTo>
                      <a:pt x="674113" y="1060271"/>
                    </a:lnTo>
                    <a:lnTo>
                      <a:pt x="674113" y="1039738"/>
                    </a:lnTo>
                    <a:lnTo>
                      <a:pt x="651388" y="1019854"/>
                    </a:lnTo>
                    <a:lnTo>
                      <a:pt x="589301" y="1014416"/>
                    </a:lnTo>
                    <a:lnTo>
                      <a:pt x="568930" y="997210"/>
                    </a:lnTo>
                    <a:lnTo>
                      <a:pt x="564060" y="1007517"/>
                    </a:lnTo>
                    <a:lnTo>
                      <a:pt x="572663" y="1019448"/>
                    </a:lnTo>
                    <a:lnTo>
                      <a:pt x="568768" y="1033651"/>
                    </a:lnTo>
                    <a:lnTo>
                      <a:pt x="526078" y="1021883"/>
                    </a:lnTo>
                    <a:lnTo>
                      <a:pt x="501080" y="1021152"/>
                    </a:lnTo>
                    <a:lnTo>
                      <a:pt x="482333" y="1028294"/>
                    </a:lnTo>
                    <a:lnTo>
                      <a:pt x="480709" y="999726"/>
                    </a:lnTo>
                    <a:lnTo>
                      <a:pt x="446703" y="1012306"/>
                    </a:lnTo>
                    <a:lnTo>
                      <a:pt x="445567" y="1028294"/>
                    </a:lnTo>
                    <a:cubicBezTo>
                      <a:pt x="445567" y="1028294"/>
                      <a:pt x="433799" y="1034381"/>
                      <a:pt x="433799" y="1035680"/>
                    </a:cubicBezTo>
                    <a:cubicBezTo>
                      <a:pt x="433799" y="1036978"/>
                      <a:pt x="427387" y="1054266"/>
                      <a:pt x="427387" y="1054266"/>
                    </a:cubicBezTo>
                    <a:lnTo>
                      <a:pt x="434611" y="1062787"/>
                    </a:lnTo>
                    <a:lnTo>
                      <a:pt x="421869" y="1076422"/>
                    </a:lnTo>
                    <a:lnTo>
                      <a:pt x="389323" y="1065871"/>
                    </a:lnTo>
                    <a:lnTo>
                      <a:pt x="361729" y="1087622"/>
                    </a:lnTo>
                    <a:lnTo>
                      <a:pt x="337219" y="1087054"/>
                    </a:lnTo>
                    <a:lnTo>
                      <a:pt x="325938" y="1109860"/>
                    </a:lnTo>
                    <a:lnTo>
                      <a:pt x="308082" y="1116191"/>
                    </a:lnTo>
                    <a:lnTo>
                      <a:pt x="314494" y="1069848"/>
                    </a:lnTo>
                    <a:lnTo>
                      <a:pt x="297045" y="1064897"/>
                    </a:lnTo>
                    <a:lnTo>
                      <a:pt x="287630" y="1071228"/>
                    </a:lnTo>
                    <a:lnTo>
                      <a:pt x="297775" y="1079100"/>
                    </a:lnTo>
                    <a:lnTo>
                      <a:pt x="292013" y="1098498"/>
                    </a:lnTo>
                    <a:lnTo>
                      <a:pt x="296720" y="1109860"/>
                    </a:lnTo>
                    <a:lnTo>
                      <a:pt x="285845" y="1111970"/>
                    </a:lnTo>
                    <a:lnTo>
                      <a:pt x="273265" y="1137616"/>
                    </a:lnTo>
                    <a:lnTo>
                      <a:pt x="252894" y="1130150"/>
                    </a:lnTo>
                    <a:lnTo>
                      <a:pt x="254030" y="1141025"/>
                    </a:lnTo>
                    <a:lnTo>
                      <a:pt x="276593" y="1152144"/>
                    </a:lnTo>
                    <a:lnTo>
                      <a:pt x="286088" y="1177709"/>
                    </a:lnTo>
                    <a:lnTo>
                      <a:pt x="258656" y="1206602"/>
                    </a:lnTo>
                    <a:lnTo>
                      <a:pt x="231549" y="1200109"/>
                    </a:lnTo>
                    <a:lnTo>
                      <a:pt x="210691" y="1227460"/>
                    </a:lnTo>
                    <a:lnTo>
                      <a:pt x="192268" y="1216504"/>
                    </a:lnTo>
                    <a:lnTo>
                      <a:pt x="184476" y="1193211"/>
                    </a:lnTo>
                    <a:lnTo>
                      <a:pt x="189752" y="1173895"/>
                    </a:lnTo>
                    <a:lnTo>
                      <a:pt x="182123" y="1138671"/>
                    </a:lnTo>
                    <a:lnTo>
                      <a:pt x="166621" y="1121953"/>
                    </a:lnTo>
                    <a:lnTo>
                      <a:pt x="147792" y="1121384"/>
                    </a:lnTo>
                    <a:lnTo>
                      <a:pt x="140488" y="1110915"/>
                    </a:lnTo>
                    <a:lnTo>
                      <a:pt x="118493" y="1106370"/>
                    </a:lnTo>
                    <a:cubicBezTo>
                      <a:pt x="118493" y="1106370"/>
                      <a:pt x="112406" y="1092330"/>
                      <a:pt x="112406" y="1091843"/>
                    </a:cubicBezTo>
                    <a:cubicBezTo>
                      <a:pt x="112406" y="1091274"/>
                      <a:pt x="89519" y="1081698"/>
                      <a:pt x="89519" y="1081698"/>
                    </a:cubicBezTo>
                    <a:lnTo>
                      <a:pt x="76453" y="1092248"/>
                    </a:lnTo>
                    <a:lnTo>
                      <a:pt x="81890" y="1107506"/>
                    </a:lnTo>
                    <a:lnTo>
                      <a:pt x="69310" y="1126417"/>
                    </a:lnTo>
                    <a:lnTo>
                      <a:pt x="16557" y="1136886"/>
                    </a:lnTo>
                    <a:lnTo>
                      <a:pt x="7548" y="1120167"/>
                    </a:lnTo>
                    <a:lnTo>
                      <a:pt x="0" y="1116759"/>
                    </a:lnTo>
                    <a:lnTo>
                      <a:pt x="0" y="1103123"/>
                    </a:lnTo>
                    <a:cubicBezTo>
                      <a:pt x="0" y="1103123"/>
                      <a:pt x="11525" y="1095657"/>
                      <a:pt x="11525" y="1095657"/>
                    </a:cubicBezTo>
                    <a:lnTo>
                      <a:pt x="15096" y="1079019"/>
                    </a:lnTo>
                    <a:lnTo>
                      <a:pt x="5357" y="1072202"/>
                    </a:lnTo>
                    <a:lnTo>
                      <a:pt x="31003" y="1050695"/>
                    </a:lnTo>
                    <a:lnTo>
                      <a:pt x="58435" y="1050695"/>
                    </a:lnTo>
                    <a:lnTo>
                      <a:pt x="77021" y="1031297"/>
                    </a:lnTo>
                    <a:lnTo>
                      <a:pt x="101125" y="1021152"/>
                    </a:lnTo>
                    <a:lnTo>
                      <a:pt x="115166" y="1023425"/>
                    </a:lnTo>
                    <a:lnTo>
                      <a:pt x="120198" y="1041767"/>
                    </a:lnTo>
                    <a:lnTo>
                      <a:pt x="141218" y="1048503"/>
                    </a:lnTo>
                    <a:cubicBezTo>
                      <a:pt x="141218" y="1048503"/>
                      <a:pt x="165891" y="1013036"/>
                      <a:pt x="166864" y="1013036"/>
                    </a:cubicBezTo>
                    <a:cubicBezTo>
                      <a:pt x="167676" y="1013280"/>
                      <a:pt x="191375" y="1020665"/>
                      <a:pt x="191375" y="1020665"/>
                    </a:cubicBezTo>
                    <a:cubicBezTo>
                      <a:pt x="191375" y="1020665"/>
                      <a:pt x="210204" y="1004271"/>
                      <a:pt x="210934" y="1004271"/>
                    </a:cubicBezTo>
                    <a:cubicBezTo>
                      <a:pt x="211665" y="1004271"/>
                      <a:pt x="227085" y="998833"/>
                      <a:pt x="227085" y="998833"/>
                    </a:cubicBezTo>
                    <a:lnTo>
                      <a:pt x="242343" y="979436"/>
                    </a:lnTo>
                    <a:lnTo>
                      <a:pt x="268801" y="974485"/>
                    </a:lnTo>
                    <a:lnTo>
                      <a:pt x="292824" y="940479"/>
                    </a:lnTo>
                    <a:lnTo>
                      <a:pt x="286332" y="927332"/>
                    </a:lnTo>
                    <a:lnTo>
                      <a:pt x="301833" y="920271"/>
                    </a:lnTo>
                    <a:lnTo>
                      <a:pt x="317091" y="926033"/>
                    </a:lnTo>
                    <a:lnTo>
                      <a:pt x="343306" y="897708"/>
                    </a:lnTo>
                    <a:lnTo>
                      <a:pt x="346552" y="869627"/>
                    </a:lnTo>
                    <a:lnTo>
                      <a:pt x="358483" y="865569"/>
                    </a:lnTo>
                    <a:lnTo>
                      <a:pt x="358483" y="840977"/>
                    </a:lnTo>
                    <a:lnTo>
                      <a:pt x="368303" y="834404"/>
                    </a:lnTo>
                    <a:lnTo>
                      <a:pt x="371062" y="843169"/>
                    </a:lnTo>
                    <a:lnTo>
                      <a:pt x="395654" y="832780"/>
                    </a:lnTo>
                    <a:lnTo>
                      <a:pt x="405474" y="841221"/>
                    </a:lnTo>
                    <a:lnTo>
                      <a:pt x="407097" y="815574"/>
                    </a:lnTo>
                    <a:cubicBezTo>
                      <a:pt x="407097" y="815574"/>
                      <a:pt x="429984" y="822311"/>
                      <a:pt x="430796" y="822311"/>
                    </a:cubicBezTo>
                    <a:cubicBezTo>
                      <a:pt x="431608" y="822311"/>
                      <a:pt x="446054" y="809812"/>
                      <a:pt x="446054" y="809812"/>
                    </a:cubicBezTo>
                    <a:cubicBezTo>
                      <a:pt x="446054" y="809812"/>
                      <a:pt x="455144" y="828073"/>
                      <a:pt x="455874" y="828073"/>
                    </a:cubicBezTo>
                    <a:cubicBezTo>
                      <a:pt x="456767" y="828073"/>
                      <a:pt x="479654" y="810299"/>
                      <a:pt x="480385" y="809812"/>
                    </a:cubicBezTo>
                    <a:cubicBezTo>
                      <a:pt x="481277" y="809244"/>
                      <a:pt x="485092" y="778484"/>
                      <a:pt x="485904" y="778160"/>
                    </a:cubicBezTo>
                    <a:cubicBezTo>
                      <a:pt x="486715" y="777917"/>
                      <a:pt x="509359" y="767528"/>
                      <a:pt x="509359" y="767528"/>
                    </a:cubicBezTo>
                    <a:lnTo>
                      <a:pt x="523480" y="767528"/>
                    </a:lnTo>
                    <a:lnTo>
                      <a:pt x="545881" y="748456"/>
                    </a:lnTo>
                    <a:lnTo>
                      <a:pt x="545881" y="735957"/>
                    </a:lnTo>
                    <a:lnTo>
                      <a:pt x="590275" y="707551"/>
                    </a:lnTo>
                    <a:lnTo>
                      <a:pt x="604965" y="669893"/>
                    </a:lnTo>
                    <a:cubicBezTo>
                      <a:pt x="604965" y="669893"/>
                      <a:pt x="603017" y="621359"/>
                      <a:pt x="604965" y="620872"/>
                    </a:cubicBezTo>
                    <a:cubicBezTo>
                      <a:pt x="606832" y="620385"/>
                      <a:pt x="618032" y="612675"/>
                      <a:pt x="618032" y="612675"/>
                    </a:cubicBezTo>
                    <a:cubicBezTo>
                      <a:pt x="618032" y="612675"/>
                      <a:pt x="625580" y="566008"/>
                      <a:pt x="626472" y="565521"/>
                    </a:cubicBezTo>
                    <a:cubicBezTo>
                      <a:pt x="627365" y="565034"/>
                      <a:pt x="638484" y="556269"/>
                      <a:pt x="638484" y="556269"/>
                    </a:cubicBezTo>
                    <a:lnTo>
                      <a:pt x="668757" y="569660"/>
                    </a:lnTo>
                    <a:lnTo>
                      <a:pt x="683446" y="568524"/>
                    </a:lnTo>
                    <a:lnTo>
                      <a:pt x="701139" y="587921"/>
                    </a:lnTo>
                    <a:lnTo>
                      <a:pt x="723458" y="586298"/>
                    </a:lnTo>
                    <a:lnTo>
                      <a:pt x="751296" y="560408"/>
                    </a:lnTo>
                    <a:cubicBezTo>
                      <a:pt x="751296" y="560408"/>
                      <a:pt x="767690" y="554402"/>
                      <a:pt x="769314" y="556350"/>
                    </a:cubicBezTo>
                    <a:cubicBezTo>
                      <a:pt x="770937" y="558298"/>
                      <a:pt x="776050" y="563168"/>
                      <a:pt x="776050" y="563168"/>
                    </a:cubicBezTo>
                    <a:lnTo>
                      <a:pt x="765661" y="586379"/>
                    </a:lnTo>
                    <a:lnTo>
                      <a:pt x="776050" y="581997"/>
                    </a:lnTo>
                    <a:lnTo>
                      <a:pt x="793824" y="547910"/>
                    </a:lnTo>
                    <a:lnTo>
                      <a:pt x="839598" y="549289"/>
                    </a:lnTo>
                    <a:lnTo>
                      <a:pt x="828479" y="539469"/>
                    </a:lnTo>
                    <a:lnTo>
                      <a:pt x="783192" y="539469"/>
                    </a:lnTo>
                    <a:lnTo>
                      <a:pt x="767690" y="507005"/>
                    </a:lnTo>
                    <a:lnTo>
                      <a:pt x="766797" y="490367"/>
                    </a:lnTo>
                    <a:lnTo>
                      <a:pt x="779134" y="494182"/>
                    </a:lnTo>
                    <a:lnTo>
                      <a:pt x="790577" y="460582"/>
                    </a:lnTo>
                    <a:lnTo>
                      <a:pt x="828966" y="458471"/>
                    </a:lnTo>
                    <a:lnTo>
                      <a:pt x="855992" y="468292"/>
                    </a:lnTo>
                    <a:lnTo>
                      <a:pt x="865082" y="458471"/>
                    </a:lnTo>
                    <a:lnTo>
                      <a:pt x="919865" y="463341"/>
                    </a:lnTo>
                    <a:lnTo>
                      <a:pt x="934879" y="472918"/>
                    </a:lnTo>
                    <a:lnTo>
                      <a:pt x="939505" y="462529"/>
                    </a:lnTo>
                    <a:lnTo>
                      <a:pt x="985280" y="464640"/>
                    </a:lnTo>
                    <a:lnTo>
                      <a:pt x="1000538" y="474541"/>
                    </a:lnTo>
                    <a:lnTo>
                      <a:pt x="1064329" y="487851"/>
                    </a:lnTo>
                    <a:lnTo>
                      <a:pt x="1065709" y="479168"/>
                    </a:lnTo>
                    <a:lnTo>
                      <a:pt x="1103042" y="491098"/>
                    </a:lnTo>
                    <a:lnTo>
                      <a:pt x="1103042" y="503677"/>
                    </a:lnTo>
                    <a:lnTo>
                      <a:pt x="1119356" y="509196"/>
                    </a:lnTo>
                    <a:lnTo>
                      <a:pt x="1125037" y="528512"/>
                    </a:lnTo>
                    <a:lnTo>
                      <a:pt x="1180631" y="536385"/>
                    </a:lnTo>
                    <a:lnTo>
                      <a:pt x="1190695" y="544582"/>
                    </a:lnTo>
                    <a:lnTo>
                      <a:pt x="1212202" y="536385"/>
                    </a:lnTo>
                    <a:cubicBezTo>
                      <a:pt x="1212202" y="536385"/>
                      <a:pt x="1285003" y="535086"/>
                      <a:pt x="1286951" y="535086"/>
                    </a:cubicBezTo>
                    <a:cubicBezTo>
                      <a:pt x="1288898" y="535086"/>
                      <a:pt x="1298069" y="529406"/>
                      <a:pt x="1298069" y="529406"/>
                    </a:cubicBezTo>
                    <a:lnTo>
                      <a:pt x="1289385" y="571040"/>
                    </a:lnTo>
                    <a:lnTo>
                      <a:pt x="1301640" y="586866"/>
                    </a:lnTo>
                    <a:lnTo>
                      <a:pt x="1309838" y="575423"/>
                    </a:lnTo>
                    <a:lnTo>
                      <a:pt x="1305536" y="546043"/>
                    </a:lnTo>
                    <a:lnTo>
                      <a:pt x="1318603" y="537846"/>
                    </a:lnTo>
                    <a:cubicBezTo>
                      <a:pt x="1318603" y="537846"/>
                      <a:pt x="1307646" y="520883"/>
                      <a:pt x="1309026" y="520072"/>
                    </a:cubicBezTo>
                    <a:cubicBezTo>
                      <a:pt x="1310406" y="519261"/>
                      <a:pt x="1317223" y="512767"/>
                      <a:pt x="1317223" y="512767"/>
                    </a:cubicBezTo>
                    <a:lnTo>
                      <a:pt x="1308539" y="496130"/>
                    </a:lnTo>
                    <a:lnTo>
                      <a:pt x="1315356" y="467237"/>
                    </a:lnTo>
                    <a:lnTo>
                      <a:pt x="1324040" y="474054"/>
                    </a:lnTo>
                    <a:lnTo>
                      <a:pt x="1327530" y="443213"/>
                    </a:lnTo>
                    <a:lnTo>
                      <a:pt x="1346684" y="426819"/>
                    </a:lnTo>
                    <a:lnTo>
                      <a:pt x="1340354" y="411561"/>
                    </a:lnTo>
                    <a:lnTo>
                      <a:pt x="1383206" y="421381"/>
                    </a:lnTo>
                    <a:lnTo>
                      <a:pt x="1389942" y="395248"/>
                    </a:lnTo>
                    <a:lnTo>
                      <a:pt x="1443102" y="353289"/>
                    </a:lnTo>
                    <a:lnTo>
                      <a:pt x="1459496" y="355155"/>
                    </a:lnTo>
                    <a:lnTo>
                      <a:pt x="1469317" y="372929"/>
                    </a:lnTo>
                    <a:lnTo>
                      <a:pt x="1482708" y="373173"/>
                    </a:lnTo>
                    <a:lnTo>
                      <a:pt x="1471832" y="345903"/>
                    </a:lnTo>
                    <a:lnTo>
                      <a:pt x="1501862" y="295746"/>
                    </a:lnTo>
                    <a:lnTo>
                      <a:pt x="1582210" y="228708"/>
                    </a:lnTo>
                    <a:lnTo>
                      <a:pt x="1633665" y="205010"/>
                    </a:lnTo>
                    <a:lnTo>
                      <a:pt x="1607532" y="172303"/>
                    </a:lnTo>
                    <a:lnTo>
                      <a:pt x="1605421" y="188372"/>
                    </a:lnTo>
                    <a:lnTo>
                      <a:pt x="1613375" y="194865"/>
                    </a:lnTo>
                    <a:lnTo>
                      <a:pt x="1582778" y="208824"/>
                    </a:lnTo>
                    <a:lnTo>
                      <a:pt x="1560459" y="231143"/>
                    </a:lnTo>
                    <a:lnTo>
                      <a:pt x="1526128" y="245346"/>
                    </a:lnTo>
                    <a:lnTo>
                      <a:pt x="1499995" y="283816"/>
                    </a:lnTo>
                    <a:lnTo>
                      <a:pt x="1495937" y="277242"/>
                    </a:lnTo>
                    <a:lnTo>
                      <a:pt x="1496180" y="270749"/>
                    </a:lnTo>
                    <a:lnTo>
                      <a:pt x="1497398" y="264906"/>
                    </a:lnTo>
                    <a:lnTo>
                      <a:pt x="1489850" y="264906"/>
                    </a:lnTo>
                    <a:lnTo>
                      <a:pt x="1490012" y="257195"/>
                    </a:lnTo>
                    <a:lnTo>
                      <a:pt x="1497235" y="250378"/>
                    </a:lnTo>
                    <a:lnTo>
                      <a:pt x="1490012" y="251190"/>
                    </a:lnTo>
                    <a:lnTo>
                      <a:pt x="1490012" y="243398"/>
                    </a:lnTo>
                    <a:cubicBezTo>
                      <a:pt x="1490012" y="243398"/>
                      <a:pt x="1496180" y="237068"/>
                      <a:pt x="1496180" y="237068"/>
                    </a:cubicBezTo>
                    <a:lnTo>
                      <a:pt x="1496748" y="223839"/>
                    </a:lnTo>
                    <a:lnTo>
                      <a:pt x="1503972" y="223839"/>
                    </a:lnTo>
                    <a:lnTo>
                      <a:pt x="1496424" y="217995"/>
                    </a:lnTo>
                    <a:lnTo>
                      <a:pt x="1496992" y="202899"/>
                    </a:lnTo>
                    <a:lnTo>
                      <a:pt x="1511033" y="189670"/>
                    </a:lnTo>
                    <a:lnTo>
                      <a:pt x="1510302" y="162158"/>
                    </a:lnTo>
                    <a:lnTo>
                      <a:pt x="1524911" y="142273"/>
                    </a:lnTo>
                    <a:lnTo>
                      <a:pt x="1544146" y="121578"/>
                    </a:lnTo>
                    <a:lnTo>
                      <a:pt x="1557781" y="129450"/>
                    </a:lnTo>
                    <a:lnTo>
                      <a:pt x="1557781" y="121578"/>
                    </a:lnTo>
                    <a:cubicBezTo>
                      <a:pt x="1557781" y="121578"/>
                      <a:pt x="1584158" y="122308"/>
                      <a:pt x="1584644" y="122308"/>
                    </a:cubicBezTo>
                    <a:cubicBezTo>
                      <a:pt x="1585213" y="122308"/>
                      <a:pt x="1602987" y="108105"/>
                      <a:pt x="1602987" y="108105"/>
                    </a:cubicBezTo>
                    <a:lnTo>
                      <a:pt x="1621166" y="109322"/>
                    </a:lnTo>
                    <a:cubicBezTo>
                      <a:pt x="1621166" y="109322"/>
                      <a:pt x="1611184" y="84001"/>
                      <a:pt x="1612482" y="66227"/>
                    </a:cubicBezTo>
                    <a:lnTo>
                      <a:pt x="1605340" y="54540"/>
                    </a:lnTo>
                    <a:lnTo>
                      <a:pt x="1625224" y="12255"/>
                    </a:lnTo>
                    <a:lnTo>
                      <a:pt x="1630824" y="25890"/>
                    </a:lnTo>
                    <a:lnTo>
                      <a:pt x="1645352" y="40824"/>
                    </a:lnTo>
                    <a:lnTo>
                      <a:pt x="1652332" y="34087"/>
                    </a:lnTo>
                    <a:lnTo>
                      <a:pt x="1652332" y="25890"/>
                    </a:lnTo>
                    <a:lnTo>
                      <a:pt x="1674083" y="26621"/>
                    </a:lnTo>
                    <a:cubicBezTo>
                      <a:pt x="1674083" y="26621"/>
                      <a:pt x="1683578" y="61844"/>
                      <a:pt x="1686257" y="67525"/>
                    </a:cubicBezTo>
                    <a:lnTo>
                      <a:pt x="1701190" y="68093"/>
                    </a:lnTo>
                    <a:lnTo>
                      <a:pt x="1737549" y="54945"/>
                    </a:lnTo>
                    <a:lnTo>
                      <a:pt x="1748587" y="54945"/>
                    </a:lnTo>
                    <a:lnTo>
                      <a:pt x="1741202" y="36603"/>
                    </a:lnTo>
                    <a:lnTo>
                      <a:pt x="1747207" y="19884"/>
                    </a:lnTo>
                    <a:lnTo>
                      <a:pt x="1766605" y="27270"/>
                    </a:lnTo>
                    <a:lnTo>
                      <a:pt x="1754106" y="46911"/>
                    </a:lnTo>
                    <a:lnTo>
                      <a:pt x="1761329" y="54540"/>
                    </a:lnTo>
                    <a:lnTo>
                      <a:pt x="1775532" y="47316"/>
                    </a:lnTo>
                    <a:lnTo>
                      <a:pt x="1795416" y="55270"/>
                    </a:lnTo>
                    <a:lnTo>
                      <a:pt x="1803614" y="54864"/>
                    </a:lnTo>
                    <a:lnTo>
                      <a:pt x="1813921" y="47641"/>
                    </a:lnTo>
                    <a:lnTo>
                      <a:pt x="1854988" y="34006"/>
                    </a:lnTo>
                    <a:lnTo>
                      <a:pt x="1882744" y="67119"/>
                    </a:lnTo>
                    <a:lnTo>
                      <a:pt x="1890049" y="54377"/>
                    </a:lnTo>
                    <a:lnTo>
                      <a:pt x="1876251" y="19884"/>
                    </a:lnTo>
                    <a:lnTo>
                      <a:pt x="1892240" y="19641"/>
                    </a:lnTo>
                    <a:lnTo>
                      <a:pt x="1916101" y="6899"/>
                    </a:lnTo>
                    <a:lnTo>
                      <a:pt x="1923486" y="0"/>
                    </a:lnTo>
                    <a:lnTo>
                      <a:pt x="1928762" y="13067"/>
                    </a:lnTo>
                    <a:lnTo>
                      <a:pt x="1939475" y="22157"/>
                    </a:lnTo>
                    <a:lnTo>
                      <a:pt x="1948159" y="48696"/>
                    </a:lnTo>
                    <a:lnTo>
                      <a:pt x="1956600" y="61032"/>
                    </a:lnTo>
                    <a:lnTo>
                      <a:pt x="1979324" y="61032"/>
                    </a:lnTo>
                    <a:lnTo>
                      <a:pt x="2024206" y="74018"/>
                    </a:lnTo>
                    <a:close/>
                  </a:path>
                </a:pathLst>
              </a:custGeom>
              <a:solidFill>
                <a:srgbClr val="03A9EB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53" name="Freeform: Shape 4152">
                <a:extLst>
                  <a:ext uri="{FF2B5EF4-FFF2-40B4-BE49-F238E27FC236}">
                    <a16:creationId xmlns:a16="http://schemas.microsoft.com/office/drawing/2014/main" id="{16A63546-EAB6-B3EE-7D52-E2CD6414F66C}"/>
                  </a:ext>
                </a:extLst>
              </p:cNvPr>
              <p:cNvSpPr/>
              <p:nvPr/>
            </p:nvSpPr>
            <p:spPr>
              <a:xfrm>
                <a:off x="5136853" y="6049567"/>
                <a:ext cx="10226" cy="34087"/>
              </a:xfrm>
              <a:custGeom>
                <a:avLst/>
                <a:gdLst>
                  <a:gd name="connsiteX0" fmla="*/ 7223 w 10226"/>
                  <a:gd name="connsiteY0" fmla="*/ 0 h 34087"/>
                  <a:gd name="connsiteX1" fmla="*/ 10226 w 10226"/>
                  <a:gd name="connsiteY1" fmla="*/ 29785 h 34087"/>
                  <a:gd name="connsiteX2" fmla="*/ 0 w 10226"/>
                  <a:gd name="connsiteY2" fmla="*/ 34087 h 34087"/>
                  <a:gd name="connsiteX3" fmla="*/ 0 w 10226"/>
                  <a:gd name="connsiteY3" fmla="*/ 6655 h 34087"/>
                  <a:gd name="connsiteX4" fmla="*/ 7223 w 10226"/>
                  <a:gd name="connsiteY4" fmla="*/ 0 h 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" h="34087">
                    <a:moveTo>
                      <a:pt x="7223" y="0"/>
                    </a:moveTo>
                    <a:lnTo>
                      <a:pt x="10226" y="29785"/>
                    </a:lnTo>
                    <a:lnTo>
                      <a:pt x="0" y="34087"/>
                    </a:lnTo>
                    <a:lnTo>
                      <a:pt x="0" y="6655"/>
                    </a:lnTo>
                    <a:lnTo>
                      <a:pt x="7223" y="0"/>
                    </a:lnTo>
                    <a:close/>
                  </a:path>
                </a:pathLst>
              </a:custGeom>
              <a:solidFill>
                <a:srgbClr val="03A9EB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37" name="Graphic 20">
              <a:extLst>
                <a:ext uri="{FF2B5EF4-FFF2-40B4-BE49-F238E27FC236}">
                  <a16:creationId xmlns:a16="http://schemas.microsoft.com/office/drawing/2014/main" id="{61638761-390D-3FBD-4322-8BA9114309E7}"/>
                </a:ext>
              </a:extLst>
            </p:cNvPr>
            <p:cNvGrpSpPr/>
            <p:nvPr/>
          </p:nvGrpSpPr>
          <p:grpSpPr>
            <a:xfrm>
              <a:off x="4770747" y="1517777"/>
              <a:ext cx="1594150" cy="2230093"/>
              <a:chOff x="5466930" y="3469742"/>
              <a:chExt cx="1100039" cy="1538870"/>
            </a:xfrm>
            <a:solidFill>
              <a:srgbClr val="00D5DF"/>
            </a:solidFill>
          </p:grpSpPr>
          <p:sp>
            <p:nvSpPr>
              <p:cNvPr id="4144" name="Freeform: Shape 4143">
                <a:extLst>
                  <a:ext uri="{FF2B5EF4-FFF2-40B4-BE49-F238E27FC236}">
                    <a16:creationId xmlns:a16="http://schemas.microsoft.com/office/drawing/2014/main" id="{641A42AD-6407-3156-8FED-5581229FAB2E}"/>
                  </a:ext>
                </a:extLst>
              </p:cNvPr>
              <p:cNvSpPr/>
              <p:nvPr/>
            </p:nvSpPr>
            <p:spPr>
              <a:xfrm>
                <a:off x="5984648" y="3469742"/>
                <a:ext cx="582321" cy="1538870"/>
              </a:xfrm>
              <a:custGeom>
                <a:avLst/>
                <a:gdLst>
                  <a:gd name="connsiteX0" fmla="*/ 521046 w 582321"/>
                  <a:gd name="connsiteY0" fmla="*/ 575829 h 1538870"/>
                  <a:gd name="connsiteX1" fmla="*/ 486390 w 582321"/>
                  <a:gd name="connsiteY1" fmla="*/ 589301 h 1538870"/>
                  <a:gd name="connsiteX2" fmla="*/ 493614 w 582321"/>
                  <a:gd name="connsiteY2" fmla="*/ 657719 h 1538870"/>
                  <a:gd name="connsiteX3" fmla="*/ 432581 w 582321"/>
                  <a:gd name="connsiteY3" fmla="*/ 671191 h 1538870"/>
                  <a:gd name="connsiteX4" fmla="*/ 383723 w 582321"/>
                  <a:gd name="connsiteY4" fmla="*/ 725406 h 1538870"/>
                  <a:gd name="connsiteX5" fmla="*/ 412616 w 582321"/>
                  <a:gd name="connsiteY5" fmla="*/ 772479 h 1538870"/>
                  <a:gd name="connsiteX6" fmla="*/ 411805 w 582321"/>
                  <a:gd name="connsiteY6" fmla="*/ 794392 h 1538870"/>
                  <a:gd name="connsiteX7" fmla="*/ 452871 w 582321"/>
                  <a:gd name="connsiteY7" fmla="*/ 799992 h 1538870"/>
                  <a:gd name="connsiteX8" fmla="*/ 479086 w 582321"/>
                  <a:gd name="connsiteY8" fmla="*/ 855099 h 1538870"/>
                  <a:gd name="connsiteX9" fmla="*/ 499782 w 582321"/>
                  <a:gd name="connsiteY9" fmla="*/ 855099 h 1538870"/>
                  <a:gd name="connsiteX10" fmla="*/ 514228 w 582321"/>
                  <a:gd name="connsiteY10" fmla="*/ 874415 h 1538870"/>
                  <a:gd name="connsiteX11" fmla="*/ 513741 w 582321"/>
                  <a:gd name="connsiteY11" fmla="*/ 889755 h 1538870"/>
                  <a:gd name="connsiteX12" fmla="*/ 540605 w 582321"/>
                  <a:gd name="connsiteY12" fmla="*/ 908016 h 1538870"/>
                  <a:gd name="connsiteX13" fmla="*/ 540849 w 582321"/>
                  <a:gd name="connsiteY13" fmla="*/ 923274 h 1538870"/>
                  <a:gd name="connsiteX14" fmla="*/ 560895 w 582321"/>
                  <a:gd name="connsiteY14" fmla="*/ 956062 h 1538870"/>
                  <a:gd name="connsiteX15" fmla="*/ 553428 w 582321"/>
                  <a:gd name="connsiteY15" fmla="*/ 970103 h 1538870"/>
                  <a:gd name="connsiteX16" fmla="*/ 525185 w 582321"/>
                  <a:gd name="connsiteY16" fmla="*/ 983900 h 1538870"/>
                  <a:gd name="connsiteX17" fmla="*/ 513498 w 582321"/>
                  <a:gd name="connsiteY17" fmla="*/ 1017662 h 1538870"/>
                  <a:gd name="connsiteX18" fmla="*/ 491098 w 582321"/>
                  <a:gd name="connsiteY18" fmla="*/ 1030729 h 1538870"/>
                  <a:gd name="connsiteX19" fmla="*/ 499538 w 582321"/>
                  <a:gd name="connsiteY19" fmla="*/ 1064086 h 1538870"/>
                  <a:gd name="connsiteX20" fmla="*/ 511550 w 582321"/>
                  <a:gd name="connsiteY20" fmla="*/ 1070579 h 1538870"/>
                  <a:gd name="connsiteX21" fmla="*/ 540686 w 582321"/>
                  <a:gd name="connsiteY21" fmla="*/ 1070579 h 1538870"/>
                  <a:gd name="connsiteX22" fmla="*/ 540362 w 582321"/>
                  <a:gd name="connsiteY22" fmla="*/ 1112457 h 1538870"/>
                  <a:gd name="connsiteX23" fmla="*/ 560489 w 582321"/>
                  <a:gd name="connsiteY23" fmla="*/ 1137535 h 1538870"/>
                  <a:gd name="connsiteX24" fmla="*/ 570310 w 582321"/>
                  <a:gd name="connsiteY24" fmla="*/ 1159773 h 1538870"/>
                  <a:gd name="connsiteX25" fmla="*/ 581185 w 582321"/>
                  <a:gd name="connsiteY25" fmla="*/ 1172840 h 1538870"/>
                  <a:gd name="connsiteX26" fmla="*/ 552455 w 582321"/>
                  <a:gd name="connsiteY26" fmla="*/ 1194915 h 1538870"/>
                  <a:gd name="connsiteX27" fmla="*/ 546449 w 582321"/>
                  <a:gd name="connsiteY27" fmla="*/ 1219101 h 1538870"/>
                  <a:gd name="connsiteX28" fmla="*/ 539063 w 582321"/>
                  <a:gd name="connsiteY28" fmla="*/ 1225675 h 1538870"/>
                  <a:gd name="connsiteX29" fmla="*/ 539063 w 582321"/>
                  <a:gd name="connsiteY29" fmla="*/ 1233142 h 1538870"/>
                  <a:gd name="connsiteX30" fmla="*/ 519179 w 582321"/>
                  <a:gd name="connsiteY30" fmla="*/ 1240690 h 1538870"/>
                  <a:gd name="connsiteX31" fmla="*/ 526159 w 582321"/>
                  <a:gd name="connsiteY31" fmla="*/ 1240690 h 1538870"/>
                  <a:gd name="connsiteX32" fmla="*/ 526727 w 582321"/>
                  <a:gd name="connsiteY32" fmla="*/ 1253675 h 1538870"/>
                  <a:gd name="connsiteX33" fmla="*/ 533463 w 582321"/>
                  <a:gd name="connsiteY33" fmla="*/ 1253675 h 1538870"/>
                  <a:gd name="connsiteX34" fmla="*/ 512767 w 582321"/>
                  <a:gd name="connsiteY34" fmla="*/ 1281594 h 1538870"/>
                  <a:gd name="connsiteX35" fmla="*/ 520559 w 582321"/>
                  <a:gd name="connsiteY35" fmla="*/ 1295229 h 1538870"/>
                  <a:gd name="connsiteX36" fmla="*/ 520559 w 582321"/>
                  <a:gd name="connsiteY36" fmla="*/ 1320957 h 1538870"/>
                  <a:gd name="connsiteX37" fmla="*/ 513336 w 582321"/>
                  <a:gd name="connsiteY37" fmla="*/ 1358533 h 1538870"/>
                  <a:gd name="connsiteX38" fmla="*/ 513336 w 582321"/>
                  <a:gd name="connsiteY38" fmla="*/ 1396273 h 1538870"/>
                  <a:gd name="connsiteX39" fmla="*/ 500999 w 582321"/>
                  <a:gd name="connsiteY39" fmla="*/ 1409339 h 1538870"/>
                  <a:gd name="connsiteX40" fmla="*/ 485741 w 582321"/>
                  <a:gd name="connsiteY40" fmla="*/ 1414209 h 1538870"/>
                  <a:gd name="connsiteX41" fmla="*/ 466019 w 582321"/>
                  <a:gd name="connsiteY41" fmla="*/ 1416644 h 1538870"/>
                  <a:gd name="connsiteX42" fmla="*/ 452384 w 582321"/>
                  <a:gd name="connsiteY42" fmla="*/ 1403171 h 1538870"/>
                  <a:gd name="connsiteX43" fmla="*/ 445648 w 582321"/>
                  <a:gd name="connsiteY43" fmla="*/ 1423380 h 1538870"/>
                  <a:gd name="connsiteX44" fmla="*/ 432987 w 582321"/>
                  <a:gd name="connsiteY44" fmla="*/ 1428006 h 1538870"/>
                  <a:gd name="connsiteX45" fmla="*/ 408802 w 582321"/>
                  <a:gd name="connsiteY45" fmla="*/ 1453490 h 1538870"/>
                  <a:gd name="connsiteX46" fmla="*/ 392245 w 582321"/>
                  <a:gd name="connsiteY46" fmla="*/ 1463879 h 1538870"/>
                  <a:gd name="connsiteX47" fmla="*/ 364489 w 582321"/>
                  <a:gd name="connsiteY47" fmla="*/ 1463879 h 1538870"/>
                  <a:gd name="connsiteX48" fmla="*/ 348744 w 582321"/>
                  <a:gd name="connsiteY48" fmla="*/ 1480192 h 1538870"/>
                  <a:gd name="connsiteX49" fmla="*/ 330888 w 582321"/>
                  <a:gd name="connsiteY49" fmla="*/ 1517931 h 1538870"/>
                  <a:gd name="connsiteX50" fmla="*/ 289335 w 582321"/>
                  <a:gd name="connsiteY50" fmla="*/ 1538870 h 1538870"/>
                  <a:gd name="connsiteX51" fmla="*/ 269126 w 582321"/>
                  <a:gd name="connsiteY51" fmla="*/ 1524586 h 1538870"/>
                  <a:gd name="connsiteX52" fmla="*/ 242587 w 582321"/>
                  <a:gd name="connsiteY52" fmla="*/ 1530511 h 1538870"/>
                  <a:gd name="connsiteX53" fmla="*/ 229520 w 582321"/>
                  <a:gd name="connsiteY53" fmla="*/ 1513305 h 1538870"/>
                  <a:gd name="connsiteX54" fmla="*/ 229520 w 582321"/>
                  <a:gd name="connsiteY54" fmla="*/ 1504702 h 1538870"/>
                  <a:gd name="connsiteX55" fmla="*/ 220349 w 582321"/>
                  <a:gd name="connsiteY55" fmla="*/ 1505676 h 1538870"/>
                  <a:gd name="connsiteX56" fmla="*/ 201439 w 582321"/>
                  <a:gd name="connsiteY56" fmla="*/ 1497073 h 1538870"/>
                  <a:gd name="connsiteX57" fmla="*/ 188372 w 582321"/>
                  <a:gd name="connsiteY57" fmla="*/ 1504459 h 1538870"/>
                  <a:gd name="connsiteX58" fmla="*/ 147224 w 582321"/>
                  <a:gd name="connsiteY58" fmla="*/ 1477514 h 1538870"/>
                  <a:gd name="connsiteX59" fmla="*/ 140488 w 582321"/>
                  <a:gd name="connsiteY59" fmla="*/ 1445050 h 1538870"/>
                  <a:gd name="connsiteX60" fmla="*/ 127421 w 582321"/>
                  <a:gd name="connsiteY60" fmla="*/ 1417699 h 1538870"/>
                  <a:gd name="connsiteX61" fmla="*/ 134157 w 582321"/>
                  <a:gd name="connsiteY61" fmla="*/ 1409907 h 1538870"/>
                  <a:gd name="connsiteX62" fmla="*/ 107780 w 582321"/>
                  <a:gd name="connsiteY62" fmla="*/ 1389861 h 1538870"/>
                  <a:gd name="connsiteX63" fmla="*/ 100070 w 582321"/>
                  <a:gd name="connsiteY63" fmla="*/ 1370058 h 1538870"/>
                  <a:gd name="connsiteX64" fmla="*/ 120198 w 582321"/>
                  <a:gd name="connsiteY64" fmla="*/ 1370058 h 1538870"/>
                  <a:gd name="connsiteX65" fmla="*/ 134157 w 582321"/>
                  <a:gd name="connsiteY65" fmla="*/ 1354800 h 1538870"/>
                  <a:gd name="connsiteX66" fmla="*/ 127177 w 582321"/>
                  <a:gd name="connsiteY66" fmla="*/ 1347901 h 1538870"/>
                  <a:gd name="connsiteX67" fmla="*/ 134157 w 582321"/>
                  <a:gd name="connsiteY67" fmla="*/ 1341814 h 1538870"/>
                  <a:gd name="connsiteX68" fmla="*/ 127177 w 582321"/>
                  <a:gd name="connsiteY68" fmla="*/ 1334997 h 1538870"/>
                  <a:gd name="connsiteX69" fmla="*/ 125798 w 582321"/>
                  <a:gd name="connsiteY69" fmla="*/ 1340678 h 1538870"/>
                  <a:gd name="connsiteX70" fmla="*/ 93902 w 582321"/>
                  <a:gd name="connsiteY70" fmla="*/ 1301641 h 1538870"/>
                  <a:gd name="connsiteX71" fmla="*/ 81484 w 582321"/>
                  <a:gd name="connsiteY71" fmla="*/ 1301641 h 1538870"/>
                  <a:gd name="connsiteX72" fmla="*/ 83757 w 582321"/>
                  <a:gd name="connsiteY72" fmla="*/ 1297096 h 1538870"/>
                  <a:gd name="connsiteX73" fmla="*/ 67363 w 582321"/>
                  <a:gd name="connsiteY73" fmla="*/ 1289304 h 1538870"/>
                  <a:gd name="connsiteX74" fmla="*/ 68823 w 582321"/>
                  <a:gd name="connsiteY74" fmla="*/ 1270232 h 1538870"/>
                  <a:gd name="connsiteX75" fmla="*/ 73531 w 582321"/>
                  <a:gd name="connsiteY75" fmla="*/ 1260249 h 1538870"/>
                  <a:gd name="connsiteX76" fmla="*/ 46423 w 582321"/>
                  <a:gd name="connsiteY76" fmla="*/ 1215936 h 1538870"/>
                  <a:gd name="connsiteX77" fmla="*/ 64035 w 582321"/>
                  <a:gd name="connsiteY77" fmla="*/ 1187773 h 1538870"/>
                  <a:gd name="connsiteX78" fmla="*/ 88626 w 582321"/>
                  <a:gd name="connsiteY78" fmla="*/ 1183310 h 1538870"/>
                  <a:gd name="connsiteX79" fmla="*/ 105508 w 582321"/>
                  <a:gd name="connsiteY79" fmla="*/ 1172434 h 1538870"/>
                  <a:gd name="connsiteX80" fmla="*/ 113948 w 582321"/>
                  <a:gd name="connsiteY80" fmla="*/ 1183553 h 1538870"/>
                  <a:gd name="connsiteX81" fmla="*/ 120522 w 582321"/>
                  <a:gd name="connsiteY81" fmla="*/ 1201814 h 1538870"/>
                  <a:gd name="connsiteX82" fmla="*/ 120116 w 582321"/>
                  <a:gd name="connsiteY82" fmla="*/ 1222266 h 1538870"/>
                  <a:gd name="connsiteX83" fmla="*/ 140812 w 582321"/>
                  <a:gd name="connsiteY83" fmla="*/ 1264226 h 1538870"/>
                  <a:gd name="connsiteX84" fmla="*/ 163780 w 582321"/>
                  <a:gd name="connsiteY84" fmla="*/ 1282081 h 1538870"/>
                  <a:gd name="connsiteX85" fmla="*/ 198436 w 582321"/>
                  <a:gd name="connsiteY85" fmla="*/ 1283298 h 1538870"/>
                  <a:gd name="connsiteX86" fmla="*/ 250784 w 582321"/>
                  <a:gd name="connsiteY86" fmla="*/ 1254811 h 1538870"/>
                  <a:gd name="connsiteX87" fmla="*/ 241775 w 582321"/>
                  <a:gd name="connsiteY87" fmla="*/ 1246858 h 1538870"/>
                  <a:gd name="connsiteX88" fmla="*/ 214911 w 582321"/>
                  <a:gd name="connsiteY88" fmla="*/ 1246858 h 1538870"/>
                  <a:gd name="connsiteX89" fmla="*/ 207850 w 582321"/>
                  <a:gd name="connsiteY89" fmla="*/ 1261223 h 1538870"/>
                  <a:gd name="connsiteX90" fmla="*/ 185450 w 582321"/>
                  <a:gd name="connsiteY90" fmla="*/ 1260087 h 1538870"/>
                  <a:gd name="connsiteX91" fmla="*/ 129693 w 582321"/>
                  <a:gd name="connsiteY91" fmla="*/ 1205791 h 1538870"/>
                  <a:gd name="connsiteX92" fmla="*/ 126041 w 582321"/>
                  <a:gd name="connsiteY92" fmla="*/ 1168214 h 1538870"/>
                  <a:gd name="connsiteX93" fmla="*/ 112650 w 582321"/>
                  <a:gd name="connsiteY93" fmla="*/ 1157176 h 1538870"/>
                  <a:gd name="connsiteX94" fmla="*/ 112650 w 582321"/>
                  <a:gd name="connsiteY94" fmla="*/ 1123982 h 1538870"/>
                  <a:gd name="connsiteX95" fmla="*/ 104047 w 582321"/>
                  <a:gd name="connsiteY95" fmla="*/ 1110185 h 1538870"/>
                  <a:gd name="connsiteX96" fmla="*/ 113461 w 582321"/>
                  <a:gd name="connsiteY96" fmla="*/ 1062868 h 1538870"/>
                  <a:gd name="connsiteX97" fmla="*/ 148198 w 582321"/>
                  <a:gd name="connsiteY97" fmla="*/ 1026590 h 1538870"/>
                  <a:gd name="connsiteX98" fmla="*/ 167595 w 582321"/>
                  <a:gd name="connsiteY98" fmla="*/ 1004271 h 1538870"/>
                  <a:gd name="connsiteX99" fmla="*/ 176198 w 582321"/>
                  <a:gd name="connsiteY99" fmla="*/ 1017175 h 1538870"/>
                  <a:gd name="connsiteX100" fmla="*/ 191456 w 582321"/>
                  <a:gd name="connsiteY100" fmla="*/ 984631 h 1538870"/>
                  <a:gd name="connsiteX101" fmla="*/ 204523 w 582321"/>
                  <a:gd name="connsiteY101" fmla="*/ 998427 h 1538870"/>
                  <a:gd name="connsiteX102" fmla="*/ 217995 w 582321"/>
                  <a:gd name="connsiteY102" fmla="*/ 982682 h 1538870"/>
                  <a:gd name="connsiteX103" fmla="*/ 191781 w 582321"/>
                  <a:gd name="connsiteY103" fmla="*/ 968236 h 1538870"/>
                  <a:gd name="connsiteX104" fmla="*/ 183340 w 582321"/>
                  <a:gd name="connsiteY104" fmla="*/ 977326 h 1538870"/>
                  <a:gd name="connsiteX105" fmla="*/ 160453 w 582321"/>
                  <a:gd name="connsiteY105" fmla="*/ 976839 h 1538870"/>
                  <a:gd name="connsiteX106" fmla="*/ 156963 w 582321"/>
                  <a:gd name="connsiteY106" fmla="*/ 962555 h 1538870"/>
                  <a:gd name="connsiteX107" fmla="*/ 142273 w 582321"/>
                  <a:gd name="connsiteY107" fmla="*/ 959065 h 1538870"/>
                  <a:gd name="connsiteX108" fmla="*/ 141056 w 582321"/>
                  <a:gd name="connsiteY108" fmla="*/ 939668 h 1538870"/>
                  <a:gd name="connsiteX109" fmla="*/ 147224 w 582321"/>
                  <a:gd name="connsiteY109" fmla="*/ 933013 h 1538870"/>
                  <a:gd name="connsiteX110" fmla="*/ 146818 w 582321"/>
                  <a:gd name="connsiteY110" fmla="*/ 902334 h 1538870"/>
                  <a:gd name="connsiteX111" fmla="*/ 158262 w 582321"/>
                  <a:gd name="connsiteY111" fmla="*/ 895842 h 1538870"/>
                  <a:gd name="connsiteX112" fmla="*/ 157937 w 582321"/>
                  <a:gd name="connsiteY112" fmla="*/ 873036 h 1538870"/>
                  <a:gd name="connsiteX113" fmla="*/ 162806 w 582321"/>
                  <a:gd name="connsiteY113" fmla="*/ 848120 h 1538870"/>
                  <a:gd name="connsiteX114" fmla="*/ 174088 w 582321"/>
                  <a:gd name="connsiteY114" fmla="*/ 840896 h 1538870"/>
                  <a:gd name="connsiteX115" fmla="*/ 183908 w 582321"/>
                  <a:gd name="connsiteY115" fmla="*/ 848444 h 1538870"/>
                  <a:gd name="connsiteX116" fmla="*/ 179688 w 582321"/>
                  <a:gd name="connsiteY116" fmla="*/ 866705 h 1538870"/>
                  <a:gd name="connsiteX117" fmla="*/ 187885 w 582321"/>
                  <a:gd name="connsiteY117" fmla="*/ 875633 h 1538870"/>
                  <a:gd name="connsiteX118" fmla="*/ 179444 w 582321"/>
                  <a:gd name="connsiteY118" fmla="*/ 886103 h 1538870"/>
                  <a:gd name="connsiteX119" fmla="*/ 198273 w 582321"/>
                  <a:gd name="connsiteY119" fmla="*/ 892920 h 1538870"/>
                  <a:gd name="connsiteX120" fmla="*/ 194783 w 582321"/>
                  <a:gd name="connsiteY120" fmla="*/ 853395 h 1538870"/>
                  <a:gd name="connsiteX121" fmla="*/ 217995 w 582321"/>
                  <a:gd name="connsiteY121" fmla="*/ 834728 h 1538870"/>
                  <a:gd name="connsiteX122" fmla="*/ 232442 w 582321"/>
                  <a:gd name="connsiteY122" fmla="*/ 837082 h 1538870"/>
                  <a:gd name="connsiteX123" fmla="*/ 250702 w 582321"/>
                  <a:gd name="connsiteY123" fmla="*/ 801372 h 1538870"/>
                  <a:gd name="connsiteX124" fmla="*/ 227978 w 582321"/>
                  <a:gd name="connsiteY124" fmla="*/ 777511 h 1538870"/>
                  <a:gd name="connsiteX125" fmla="*/ 240314 w 582321"/>
                  <a:gd name="connsiteY125" fmla="*/ 751053 h 1538870"/>
                  <a:gd name="connsiteX126" fmla="*/ 275132 w 582321"/>
                  <a:gd name="connsiteY126" fmla="*/ 743829 h 1538870"/>
                  <a:gd name="connsiteX127" fmla="*/ 282111 w 582321"/>
                  <a:gd name="connsiteY127" fmla="*/ 727354 h 1538870"/>
                  <a:gd name="connsiteX128" fmla="*/ 296558 w 582321"/>
                  <a:gd name="connsiteY128" fmla="*/ 712177 h 1538870"/>
                  <a:gd name="connsiteX129" fmla="*/ 272697 w 582321"/>
                  <a:gd name="connsiteY129" fmla="*/ 698461 h 1538870"/>
                  <a:gd name="connsiteX130" fmla="*/ 263607 w 582321"/>
                  <a:gd name="connsiteY130" fmla="*/ 678658 h 1538870"/>
                  <a:gd name="connsiteX131" fmla="*/ 303781 w 582321"/>
                  <a:gd name="connsiteY131" fmla="*/ 654797 h 1538870"/>
                  <a:gd name="connsiteX132" fmla="*/ 303781 w 582321"/>
                  <a:gd name="connsiteY132" fmla="*/ 635562 h 1538870"/>
                  <a:gd name="connsiteX133" fmla="*/ 294285 w 582321"/>
                  <a:gd name="connsiteY133" fmla="*/ 626148 h 1538870"/>
                  <a:gd name="connsiteX134" fmla="*/ 262390 w 582321"/>
                  <a:gd name="connsiteY134" fmla="*/ 667296 h 1538870"/>
                  <a:gd name="connsiteX135" fmla="*/ 223595 w 582321"/>
                  <a:gd name="connsiteY135" fmla="*/ 689209 h 1538870"/>
                  <a:gd name="connsiteX136" fmla="*/ 209879 w 582321"/>
                  <a:gd name="connsiteY136" fmla="*/ 669731 h 1538870"/>
                  <a:gd name="connsiteX137" fmla="*/ 212476 w 582321"/>
                  <a:gd name="connsiteY137" fmla="*/ 639783 h 1538870"/>
                  <a:gd name="connsiteX138" fmla="*/ 220998 w 582321"/>
                  <a:gd name="connsiteY138" fmla="*/ 613730 h 1538870"/>
                  <a:gd name="connsiteX139" fmla="*/ 209636 w 582321"/>
                  <a:gd name="connsiteY139" fmla="*/ 608861 h 1538870"/>
                  <a:gd name="connsiteX140" fmla="*/ 199978 w 582321"/>
                  <a:gd name="connsiteY140" fmla="*/ 633046 h 1538870"/>
                  <a:gd name="connsiteX141" fmla="*/ 193323 w 582321"/>
                  <a:gd name="connsiteY141" fmla="*/ 665186 h 1538870"/>
                  <a:gd name="connsiteX142" fmla="*/ 142192 w 582321"/>
                  <a:gd name="connsiteY142" fmla="*/ 717047 h 1538870"/>
                  <a:gd name="connsiteX143" fmla="*/ 106482 w 582321"/>
                  <a:gd name="connsiteY143" fmla="*/ 695702 h 1538870"/>
                  <a:gd name="connsiteX144" fmla="*/ 136105 w 582321"/>
                  <a:gd name="connsiteY144" fmla="*/ 641162 h 1538870"/>
                  <a:gd name="connsiteX145" fmla="*/ 135943 w 582321"/>
                  <a:gd name="connsiteY145" fmla="*/ 611377 h 1538870"/>
                  <a:gd name="connsiteX146" fmla="*/ 116058 w 582321"/>
                  <a:gd name="connsiteY146" fmla="*/ 622090 h 1538870"/>
                  <a:gd name="connsiteX147" fmla="*/ 116789 w 582321"/>
                  <a:gd name="connsiteY147" fmla="*/ 639539 h 1538870"/>
                  <a:gd name="connsiteX148" fmla="*/ 107293 w 582321"/>
                  <a:gd name="connsiteY148" fmla="*/ 644652 h 1538870"/>
                  <a:gd name="connsiteX149" fmla="*/ 88302 w 582321"/>
                  <a:gd name="connsiteY149" fmla="*/ 643841 h 1538870"/>
                  <a:gd name="connsiteX150" fmla="*/ 69797 w 582321"/>
                  <a:gd name="connsiteY150" fmla="*/ 622252 h 1538870"/>
                  <a:gd name="connsiteX151" fmla="*/ 66064 w 582321"/>
                  <a:gd name="connsiteY151" fmla="*/ 600826 h 1538870"/>
                  <a:gd name="connsiteX152" fmla="*/ 58435 w 582321"/>
                  <a:gd name="connsiteY152" fmla="*/ 565602 h 1538870"/>
                  <a:gd name="connsiteX153" fmla="*/ 80024 w 582321"/>
                  <a:gd name="connsiteY153" fmla="*/ 531840 h 1538870"/>
                  <a:gd name="connsiteX154" fmla="*/ 51131 w 582321"/>
                  <a:gd name="connsiteY154" fmla="*/ 505625 h 1538870"/>
                  <a:gd name="connsiteX155" fmla="*/ 39119 w 582321"/>
                  <a:gd name="connsiteY155" fmla="*/ 463098 h 1538870"/>
                  <a:gd name="connsiteX156" fmla="*/ 19641 w 582321"/>
                  <a:gd name="connsiteY156" fmla="*/ 434205 h 1538870"/>
                  <a:gd name="connsiteX157" fmla="*/ 325 w 582321"/>
                  <a:gd name="connsiteY157" fmla="*/ 409776 h 1538870"/>
                  <a:gd name="connsiteX158" fmla="*/ 325 w 582321"/>
                  <a:gd name="connsiteY158" fmla="*/ 396628 h 1538870"/>
                  <a:gd name="connsiteX159" fmla="*/ 16394 w 582321"/>
                  <a:gd name="connsiteY159" fmla="*/ 393219 h 1538870"/>
                  <a:gd name="connsiteX160" fmla="*/ 21183 w 582321"/>
                  <a:gd name="connsiteY160" fmla="*/ 374309 h 1538870"/>
                  <a:gd name="connsiteX161" fmla="*/ 30191 w 582321"/>
                  <a:gd name="connsiteY161" fmla="*/ 380152 h 1538870"/>
                  <a:gd name="connsiteX162" fmla="*/ 44394 w 582321"/>
                  <a:gd name="connsiteY162" fmla="*/ 340628 h 1538870"/>
                  <a:gd name="connsiteX163" fmla="*/ 41797 w 582321"/>
                  <a:gd name="connsiteY163" fmla="*/ 312546 h 1538870"/>
                  <a:gd name="connsiteX164" fmla="*/ 58516 w 582321"/>
                  <a:gd name="connsiteY164" fmla="*/ 307596 h 1538870"/>
                  <a:gd name="connsiteX165" fmla="*/ 57867 w 582321"/>
                  <a:gd name="connsiteY165" fmla="*/ 292500 h 1538870"/>
                  <a:gd name="connsiteX166" fmla="*/ 111270 w 582321"/>
                  <a:gd name="connsiteY166" fmla="*/ 241450 h 1538870"/>
                  <a:gd name="connsiteX167" fmla="*/ 129937 w 582321"/>
                  <a:gd name="connsiteY167" fmla="*/ 185369 h 1538870"/>
                  <a:gd name="connsiteX168" fmla="*/ 156801 w 582321"/>
                  <a:gd name="connsiteY168" fmla="*/ 161346 h 1538870"/>
                  <a:gd name="connsiteX169" fmla="*/ 217021 w 582321"/>
                  <a:gd name="connsiteY169" fmla="*/ 165972 h 1538870"/>
                  <a:gd name="connsiteX170" fmla="*/ 224407 w 582321"/>
                  <a:gd name="connsiteY170" fmla="*/ 157288 h 1538870"/>
                  <a:gd name="connsiteX171" fmla="*/ 180499 w 582321"/>
                  <a:gd name="connsiteY171" fmla="*/ 146656 h 1538870"/>
                  <a:gd name="connsiteX172" fmla="*/ 188859 w 582321"/>
                  <a:gd name="connsiteY172" fmla="*/ 127989 h 1538870"/>
                  <a:gd name="connsiteX173" fmla="*/ 255897 w 582321"/>
                  <a:gd name="connsiteY173" fmla="*/ 157369 h 1538870"/>
                  <a:gd name="connsiteX174" fmla="*/ 297450 w 582321"/>
                  <a:gd name="connsiteY174" fmla="*/ 158099 h 1538870"/>
                  <a:gd name="connsiteX175" fmla="*/ 297613 w 582321"/>
                  <a:gd name="connsiteY175" fmla="*/ 148117 h 1538870"/>
                  <a:gd name="connsiteX176" fmla="*/ 253462 w 582321"/>
                  <a:gd name="connsiteY176" fmla="*/ 142922 h 1538870"/>
                  <a:gd name="connsiteX177" fmla="*/ 273103 w 582321"/>
                  <a:gd name="connsiteY177" fmla="*/ 131479 h 1538870"/>
                  <a:gd name="connsiteX178" fmla="*/ 296233 w 582321"/>
                  <a:gd name="connsiteY178" fmla="*/ 132696 h 1538870"/>
                  <a:gd name="connsiteX179" fmla="*/ 287468 w 582321"/>
                  <a:gd name="connsiteY179" fmla="*/ 115166 h 1538870"/>
                  <a:gd name="connsiteX180" fmla="*/ 281624 w 582321"/>
                  <a:gd name="connsiteY180" fmla="*/ 114841 h 1538870"/>
                  <a:gd name="connsiteX181" fmla="*/ 295584 w 582321"/>
                  <a:gd name="connsiteY181" fmla="*/ 67525 h 1538870"/>
                  <a:gd name="connsiteX182" fmla="*/ 349393 w 582321"/>
                  <a:gd name="connsiteY182" fmla="*/ 61519 h 1538870"/>
                  <a:gd name="connsiteX183" fmla="*/ 385265 w 582321"/>
                  <a:gd name="connsiteY183" fmla="*/ 36441 h 1538870"/>
                  <a:gd name="connsiteX184" fmla="*/ 451248 w 582321"/>
                  <a:gd name="connsiteY184" fmla="*/ 0 h 1538870"/>
                  <a:gd name="connsiteX185" fmla="*/ 480060 w 582321"/>
                  <a:gd name="connsiteY185" fmla="*/ 68499 h 1538870"/>
                  <a:gd name="connsiteX186" fmla="*/ 520559 w 582321"/>
                  <a:gd name="connsiteY186" fmla="*/ 82215 h 1538870"/>
                  <a:gd name="connsiteX187" fmla="*/ 513417 w 582321"/>
                  <a:gd name="connsiteY187" fmla="*/ 116708 h 1538870"/>
                  <a:gd name="connsiteX188" fmla="*/ 479248 w 582321"/>
                  <a:gd name="connsiteY188" fmla="*/ 122308 h 1538870"/>
                  <a:gd name="connsiteX189" fmla="*/ 472593 w 582321"/>
                  <a:gd name="connsiteY189" fmla="*/ 164835 h 1538870"/>
                  <a:gd name="connsiteX190" fmla="*/ 453521 w 582321"/>
                  <a:gd name="connsiteY190" fmla="*/ 209230 h 1538870"/>
                  <a:gd name="connsiteX191" fmla="*/ 453521 w 582321"/>
                  <a:gd name="connsiteY191" fmla="*/ 239178 h 1538870"/>
                  <a:gd name="connsiteX192" fmla="*/ 466182 w 582321"/>
                  <a:gd name="connsiteY192" fmla="*/ 266042 h 1538870"/>
                  <a:gd name="connsiteX193" fmla="*/ 526402 w 582321"/>
                  <a:gd name="connsiteY193" fmla="*/ 257601 h 1538870"/>
                  <a:gd name="connsiteX194" fmla="*/ 554484 w 582321"/>
                  <a:gd name="connsiteY194" fmla="*/ 292094 h 1538870"/>
                  <a:gd name="connsiteX195" fmla="*/ 540930 w 582321"/>
                  <a:gd name="connsiteY195" fmla="*/ 337300 h 1538870"/>
                  <a:gd name="connsiteX196" fmla="*/ 526240 w 582321"/>
                  <a:gd name="connsiteY196" fmla="*/ 359051 h 1538870"/>
                  <a:gd name="connsiteX197" fmla="*/ 548397 w 582321"/>
                  <a:gd name="connsiteY197" fmla="*/ 393868 h 1538870"/>
                  <a:gd name="connsiteX198" fmla="*/ 533707 w 582321"/>
                  <a:gd name="connsiteY198" fmla="*/ 399874 h 1538870"/>
                  <a:gd name="connsiteX199" fmla="*/ 534437 w 582321"/>
                  <a:gd name="connsiteY199" fmla="*/ 428767 h 1538870"/>
                  <a:gd name="connsiteX200" fmla="*/ 574855 w 582321"/>
                  <a:gd name="connsiteY200" fmla="*/ 473162 h 1538870"/>
                  <a:gd name="connsiteX201" fmla="*/ 582321 w 582321"/>
                  <a:gd name="connsiteY201" fmla="*/ 487121 h 1538870"/>
                  <a:gd name="connsiteX202" fmla="*/ 581510 w 582321"/>
                  <a:gd name="connsiteY202" fmla="*/ 523075 h 1538870"/>
                  <a:gd name="connsiteX203" fmla="*/ 573475 w 582321"/>
                  <a:gd name="connsiteY203" fmla="*/ 529081 h 1538870"/>
                  <a:gd name="connsiteX204" fmla="*/ 526565 w 582321"/>
                  <a:gd name="connsiteY204" fmla="*/ 535492 h 1538870"/>
                  <a:gd name="connsiteX205" fmla="*/ 521127 w 582321"/>
                  <a:gd name="connsiteY205" fmla="*/ 575423 h 153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582321" h="1538870">
                    <a:moveTo>
                      <a:pt x="521046" y="575829"/>
                    </a:moveTo>
                    <a:lnTo>
                      <a:pt x="486390" y="589301"/>
                    </a:lnTo>
                    <a:lnTo>
                      <a:pt x="493614" y="657719"/>
                    </a:lnTo>
                    <a:lnTo>
                      <a:pt x="432581" y="671191"/>
                    </a:lnTo>
                    <a:lnTo>
                      <a:pt x="383723" y="725406"/>
                    </a:lnTo>
                    <a:lnTo>
                      <a:pt x="412616" y="772479"/>
                    </a:lnTo>
                    <a:lnTo>
                      <a:pt x="411805" y="794392"/>
                    </a:lnTo>
                    <a:lnTo>
                      <a:pt x="452871" y="799992"/>
                    </a:lnTo>
                    <a:lnTo>
                      <a:pt x="479086" y="855099"/>
                    </a:lnTo>
                    <a:lnTo>
                      <a:pt x="499782" y="855099"/>
                    </a:lnTo>
                    <a:lnTo>
                      <a:pt x="514228" y="874415"/>
                    </a:lnTo>
                    <a:lnTo>
                      <a:pt x="513741" y="889755"/>
                    </a:lnTo>
                    <a:lnTo>
                      <a:pt x="540605" y="908016"/>
                    </a:lnTo>
                    <a:lnTo>
                      <a:pt x="540849" y="923274"/>
                    </a:lnTo>
                    <a:lnTo>
                      <a:pt x="560895" y="956062"/>
                    </a:lnTo>
                    <a:lnTo>
                      <a:pt x="553428" y="970103"/>
                    </a:lnTo>
                    <a:cubicBezTo>
                      <a:pt x="553428" y="970103"/>
                      <a:pt x="532814" y="979761"/>
                      <a:pt x="525185" y="983900"/>
                    </a:cubicBezTo>
                    <a:cubicBezTo>
                      <a:pt x="517556" y="987958"/>
                      <a:pt x="513498" y="1017662"/>
                      <a:pt x="513498" y="1017662"/>
                    </a:cubicBezTo>
                    <a:lnTo>
                      <a:pt x="491098" y="1030729"/>
                    </a:lnTo>
                    <a:cubicBezTo>
                      <a:pt x="502054" y="1043309"/>
                      <a:pt x="499538" y="1064086"/>
                      <a:pt x="499538" y="1064086"/>
                    </a:cubicBezTo>
                    <a:lnTo>
                      <a:pt x="511550" y="1070579"/>
                    </a:lnTo>
                    <a:lnTo>
                      <a:pt x="540686" y="1070579"/>
                    </a:lnTo>
                    <a:lnTo>
                      <a:pt x="540362" y="1112457"/>
                    </a:lnTo>
                    <a:cubicBezTo>
                      <a:pt x="546855" y="1116840"/>
                      <a:pt x="560489" y="1137535"/>
                      <a:pt x="560489" y="1137535"/>
                    </a:cubicBezTo>
                    <a:lnTo>
                      <a:pt x="570310" y="1159773"/>
                    </a:lnTo>
                    <a:lnTo>
                      <a:pt x="581185" y="1172840"/>
                    </a:lnTo>
                    <a:lnTo>
                      <a:pt x="552455" y="1194915"/>
                    </a:lnTo>
                    <a:lnTo>
                      <a:pt x="546449" y="1219101"/>
                    </a:lnTo>
                    <a:lnTo>
                      <a:pt x="539063" y="1225675"/>
                    </a:lnTo>
                    <a:lnTo>
                      <a:pt x="539063" y="1233142"/>
                    </a:lnTo>
                    <a:lnTo>
                      <a:pt x="519179" y="1240690"/>
                    </a:lnTo>
                    <a:lnTo>
                      <a:pt x="526159" y="1240690"/>
                    </a:lnTo>
                    <a:cubicBezTo>
                      <a:pt x="526565" y="1240690"/>
                      <a:pt x="526727" y="1253675"/>
                      <a:pt x="526727" y="1253675"/>
                    </a:cubicBezTo>
                    <a:lnTo>
                      <a:pt x="533463" y="1253675"/>
                    </a:lnTo>
                    <a:lnTo>
                      <a:pt x="512767" y="1281594"/>
                    </a:lnTo>
                    <a:lnTo>
                      <a:pt x="520559" y="1295229"/>
                    </a:lnTo>
                    <a:lnTo>
                      <a:pt x="520559" y="1320957"/>
                    </a:lnTo>
                    <a:lnTo>
                      <a:pt x="513336" y="1358533"/>
                    </a:lnTo>
                    <a:lnTo>
                      <a:pt x="513336" y="1396273"/>
                    </a:lnTo>
                    <a:cubicBezTo>
                      <a:pt x="513336" y="1396273"/>
                      <a:pt x="501405" y="1409258"/>
                      <a:pt x="500999" y="1409339"/>
                    </a:cubicBezTo>
                    <a:cubicBezTo>
                      <a:pt x="500512" y="1409502"/>
                      <a:pt x="485741" y="1414209"/>
                      <a:pt x="485741" y="1414209"/>
                    </a:cubicBezTo>
                    <a:lnTo>
                      <a:pt x="466019" y="1416644"/>
                    </a:lnTo>
                    <a:lnTo>
                      <a:pt x="452384" y="1403171"/>
                    </a:lnTo>
                    <a:lnTo>
                      <a:pt x="445648" y="1423380"/>
                    </a:lnTo>
                    <a:lnTo>
                      <a:pt x="432987" y="1428006"/>
                    </a:lnTo>
                    <a:lnTo>
                      <a:pt x="408802" y="1453490"/>
                    </a:lnTo>
                    <a:lnTo>
                      <a:pt x="392245" y="1463879"/>
                    </a:lnTo>
                    <a:lnTo>
                      <a:pt x="364489" y="1463879"/>
                    </a:lnTo>
                    <a:lnTo>
                      <a:pt x="348744" y="1480192"/>
                    </a:lnTo>
                    <a:lnTo>
                      <a:pt x="330888" y="1517931"/>
                    </a:lnTo>
                    <a:cubicBezTo>
                      <a:pt x="314656" y="1519636"/>
                      <a:pt x="289335" y="1538870"/>
                      <a:pt x="289335" y="1538870"/>
                    </a:cubicBezTo>
                    <a:lnTo>
                      <a:pt x="269126" y="1524586"/>
                    </a:lnTo>
                    <a:lnTo>
                      <a:pt x="242587" y="1530511"/>
                    </a:lnTo>
                    <a:lnTo>
                      <a:pt x="229520" y="1513305"/>
                    </a:lnTo>
                    <a:lnTo>
                      <a:pt x="229520" y="1504702"/>
                    </a:lnTo>
                    <a:lnTo>
                      <a:pt x="220349" y="1505676"/>
                    </a:lnTo>
                    <a:lnTo>
                      <a:pt x="201439" y="1497073"/>
                    </a:lnTo>
                    <a:lnTo>
                      <a:pt x="188372" y="1504459"/>
                    </a:lnTo>
                    <a:lnTo>
                      <a:pt x="147224" y="1477514"/>
                    </a:lnTo>
                    <a:lnTo>
                      <a:pt x="140488" y="1445050"/>
                    </a:lnTo>
                    <a:lnTo>
                      <a:pt x="127421" y="1417699"/>
                    </a:lnTo>
                    <a:cubicBezTo>
                      <a:pt x="127421" y="1417699"/>
                      <a:pt x="133832" y="1410232"/>
                      <a:pt x="134157" y="1409907"/>
                    </a:cubicBezTo>
                    <a:cubicBezTo>
                      <a:pt x="134157" y="1409421"/>
                      <a:pt x="107780" y="1389861"/>
                      <a:pt x="107780" y="1389861"/>
                    </a:cubicBezTo>
                    <a:lnTo>
                      <a:pt x="100070" y="1370058"/>
                    </a:lnTo>
                    <a:lnTo>
                      <a:pt x="120198" y="1370058"/>
                    </a:lnTo>
                    <a:lnTo>
                      <a:pt x="134157" y="1354800"/>
                    </a:lnTo>
                    <a:lnTo>
                      <a:pt x="127177" y="1347901"/>
                    </a:lnTo>
                    <a:lnTo>
                      <a:pt x="134157" y="1341814"/>
                    </a:lnTo>
                    <a:lnTo>
                      <a:pt x="127177" y="1334997"/>
                    </a:lnTo>
                    <a:lnTo>
                      <a:pt x="125798" y="1340678"/>
                    </a:lnTo>
                    <a:lnTo>
                      <a:pt x="93902" y="1301641"/>
                    </a:lnTo>
                    <a:lnTo>
                      <a:pt x="81484" y="1301641"/>
                    </a:lnTo>
                    <a:lnTo>
                      <a:pt x="83757" y="1297096"/>
                    </a:lnTo>
                    <a:lnTo>
                      <a:pt x="67363" y="1289304"/>
                    </a:lnTo>
                    <a:lnTo>
                      <a:pt x="68823" y="1270232"/>
                    </a:lnTo>
                    <a:lnTo>
                      <a:pt x="73531" y="1260249"/>
                    </a:lnTo>
                    <a:lnTo>
                      <a:pt x="46423" y="1215936"/>
                    </a:lnTo>
                    <a:lnTo>
                      <a:pt x="64035" y="1187773"/>
                    </a:lnTo>
                    <a:lnTo>
                      <a:pt x="88626" y="1183310"/>
                    </a:lnTo>
                    <a:lnTo>
                      <a:pt x="105508" y="1172434"/>
                    </a:lnTo>
                    <a:lnTo>
                      <a:pt x="113948" y="1183553"/>
                    </a:lnTo>
                    <a:lnTo>
                      <a:pt x="120522" y="1201814"/>
                    </a:lnTo>
                    <a:lnTo>
                      <a:pt x="120116" y="1222266"/>
                    </a:lnTo>
                    <a:lnTo>
                      <a:pt x="140812" y="1264226"/>
                    </a:lnTo>
                    <a:lnTo>
                      <a:pt x="163780" y="1282081"/>
                    </a:lnTo>
                    <a:lnTo>
                      <a:pt x="198436" y="1283298"/>
                    </a:lnTo>
                    <a:lnTo>
                      <a:pt x="250784" y="1254811"/>
                    </a:lnTo>
                    <a:lnTo>
                      <a:pt x="241775" y="1246858"/>
                    </a:lnTo>
                    <a:lnTo>
                      <a:pt x="214911" y="1246858"/>
                    </a:lnTo>
                    <a:lnTo>
                      <a:pt x="207850" y="1261223"/>
                    </a:lnTo>
                    <a:lnTo>
                      <a:pt x="185450" y="1260087"/>
                    </a:lnTo>
                    <a:lnTo>
                      <a:pt x="129693" y="1205791"/>
                    </a:lnTo>
                    <a:lnTo>
                      <a:pt x="126041" y="1168214"/>
                    </a:lnTo>
                    <a:lnTo>
                      <a:pt x="112650" y="1157176"/>
                    </a:lnTo>
                    <a:lnTo>
                      <a:pt x="112650" y="1123982"/>
                    </a:lnTo>
                    <a:cubicBezTo>
                      <a:pt x="112650" y="1123982"/>
                      <a:pt x="104047" y="1110185"/>
                      <a:pt x="104047" y="1110185"/>
                    </a:cubicBezTo>
                    <a:lnTo>
                      <a:pt x="113461" y="1062868"/>
                    </a:lnTo>
                    <a:lnTo>
                      <a:pt x="148198" y="1026590"/>
                    </a:lnTo>
                    <a:lnTo>
                      <a:pt x="167595" y="1004271"/>
                    </a:lnTo>
                    <a:lnTo>
                      <a:pt x="176198" y="1017175"/>
                    </a:lnTo>
                    <a:lnTo>
                      <a:pt x="191456" y="984631"/>
                    </a:lnTo>
                    <a:lnTo>
                      <a:pt x="204523" y="998427"/>
                    </a:lnTo>
                    <a:lnTo>
                      <a:pt x="217995" y="982682"/>
                    </a:lnTo>
                    <a:lnTo>
                      <a:pt x="191781" y="968236"/>
                    </a:lnTo>
                    <a:lnTo>
                      <a:pt x="183340" y="977326"/>
                    </a:lnTo>
                    <a:lnTo>
                      <a:pt x="160453" y="976839"/>
                    </a:lnTo>
                    <a:lnTo>
                      <a:pt x="156963" y="962555"/>
                    </a:lnTo>
                    <a:lnTo>
                      <a:pt x="142273" y="959065"/>
                    </a:lnTo>
                    <a:lnTo>
                      <a:pt x="141056" y="939668"/>
                    </a:lnTo>
                    <a:lnTo>
                      <a:pt x="147224" y="933013"/>
                    </a:lnTo>
                    <a:lnTo>
                      <a:pt x="146818" y="902334"/>
                    </a:lnTo>
                    <a:lnTo>
                      <a:pt x="158262" y="895842"/>
                    </a:lnTo>
                    <a:lnTo>
                      <a:pt x="157937" y="873036"/>
                    </a:lnTo>
                    <a:lnTo>
                      <a:pt x="162806" y="848120"/>
                    </a:lnTo>
                    <a:lnTo>
                      <a:pt x="174088" y="840896"/>
                    </a:lnTo>
                    <a:lnTo>
                      <a:pt x="183908" y="848444"/>
                    </a:lnTo>
                    <a:lnTo>
                      <a:pt x="179688" y="866705"/>
                    </a:lnTo>
                    <a:lnTo>
                      <a:pt x="187885" y="875633"/>
                    </a:lnTo>
                    <a:lnTo>
                      <a:pt x="179444" y="886103"/>
                    </a:lnTo>
                    <a:lnTo>
                      <a:pt x="198273" y="892920"/>
                    </a:lnTo>
                    <a:lnTo>
                      <a:pt x="194783" y="853395"/>
                    </a:lnTo>
                    <a:lnTo>
                      <a:pt x="217995" y="834728"/>
                    </a:lnTo>
                    <a:lnTo>
                      <a:pt x="232442" y="837082"/>
                    </a:lnTo>
                    <a:lnTo>
                      <a:pt x="250702" y="801372"/>
                    </a:lnTo>
                    <a:lnTo>
                      <a:pt x="227978" y="777511"/>
                    </a:lnTo>
                    <a:lnTo>
                      <a:pt x="240314" y="751053"/>
                    </a:lnTo>
                    <a:lnTo>
                      <a:pt x="275132" y="743829"/>
                    </a:lnTo>
                    <a:cubicBezTo>
                      <a:pt x="275132" y="743829"/>
                      <a:pt x="281624" y="727354"/>
                      <a:pt x="282111" y="727354"/>
                    </a:cubicBezTo>
                    <a:cubicBezTo>
                      <a:pt x="282598" y="727354"/>
                      <a:pt x="296558" y="712177"/>
                      <a:pt x="296558" y="712177"/>
                    </a:cubicBezTo>
                    <a:lnTo>
                      <a:pt x="272697" y="698461"/>
                    </a:lnTo>
                    <a:lnTo>
                      <a:pt x="263607" y="678658"/>
                    </a:lnTo>
                    <a:lnTo>
                      <a:pt x="303781" y="654797"/>
                    </a:lnTo>
                    <a:lnTo>
                      <a:pt x="303781" y="635562"/>
                    </a:lnTo>
                    <a:lnTo>
                      <a:pt x="294285" y="626148"/>
                    </a:lnTo>
                    <a:lnTo>
                      <a:pt x="262390" y="667296"/>
                    </a:lnTo>
                    <a:lnTo>
                      <a:pt x="223595" y="689209"/>
                    </a:lnTo>
                    <a:lnTo>
                      <a:pt x="209879" y="669731"/>
                    </a:lnTo>
                    <a:lnTo>
                      <a:pt x="212476" y="639783"/>
                    </a:lnTo>
                    <a:lnTo>
                      <a:pt x="220998" y="613730"/>
                    </a:lnTo>
                    <a:lnTo>
                      <a:pt x="209636" y="608861"/>
                    </a:lnTo>
                    <a:lnTo>
                      <a:pt x="199978" y="633046"/>
                    </a:lnTo>
                    <a:lnTo>
                      <a:pt x="193323" y="665186"/>
                    </a:lnTo>
                    <a:lnTo>
                      <a:pt x="142192" y="717047"/>
                    </a:lnTo>
                    <a:lnTo>
                      <a:pt x="106482" y="695702"/>
                    </a:lnTo>
                    <a:lnTo>
                      <a:pt x="136105" y="641162"/>
                    </a:lnTo>
                    <a:lnTo>
                      <a:pt x="135943" y="611377"/>
                    </a:lnTo>
                    <a:lnTo>
                      <a:pt x="116058" y="622090"/>
                    </a:lnTo>
                    <a:lnTo>
                      <a:pt x="116789" y="639539"/>
                    </a:lnTo>
                    <a:lnTo>
                      <a:pt x="107293" y="644652"/>
                    </a:lnTo>
                    <a:lnTo>
                      <a:pt x="88302" y="643841"/>
                    </a:lnTo>
                    <a:lnTo>
                      <a:pt x="69797" y="622252"/>
                    </a:lnTo>
                    <a:lnTo>
                      <a:pt x="66064" y="600826"/>
                    </a:lnTo>
                    <a:lnTo>
                      <a:pt x="58435" y="565602"/>
                    </a:lnTo>
                    <a:lnTo>
                      <a:pt x="80024" y="531840"/>
                    </a:lnTo>
                    <a:lnTo>
                      <a:pt x="51131" y="505625"/>
                    </a:lnTo>
                    <a:cubicBezTo>
                      <a:pt x="51131" y="505625"/>
                      <a:pt x="44800" y="475921"/>
                      <a:pt x="39119" y="463098"/>
                    </a:cubicBezTo>
                    <a:cubicBezTo>
                      <a:pt x="33357" y="450274"/>
                      <a:pt x="26620" y="440616"/>
                      <a:pt x="19641" y="434205"/>
                    </a:cubicBezTo>
                    <a:cubicBezTo>
                      <a:pt x="12661" y="427793"/>
                      <a:pt x="974" y="417242"/>
                      <a:pt x="325" y="409776"/>
                    </a:cubicBezTo>
                    <a:cubicBezTo>
                      <a:pt x="-406" y="402309"/>
                      <a:pt x="325" y="396628"/>
                      <a:pt x="325" y="396628"/>
                    </a:cubicBezTo>
                    <a:lnTo>
                      <a:pt x="16394" y="393219"/>
                    </a:lnTo>
                    <a:lnTo>
                      <a:pt x="21183" y="374309"/>
                    </a:lnTo>
                    <a:lnTo>
                      <a:pt x="30191" y="380152"/>
                    </a:lnTo>
                    <a:lnTo>
                      <a:pt x="44394" y="340628"/>
                    </a:lnTo>
                    <a:lnTo>
                      <a:pt x="41797" y="312546"/>
                    </a:lnTo>
                    <a:lnTo>
                      <a:pt x="58516" y="307596"/>
                    </a:lnTo>
                    <a:lnTo>
                      <a:pt x="57867" y="292500"/>
                    </a:lnTo>
                    <a:lnTo>
                      <a:pt x="111270" y="241450"/>
                    </a:lnTo>
                    <a:lnTo>
                      <a:pt x="129937" y="185369"/>
                    </a:lnTo>
                    <a:lnTo>
                      <a:pt x="156801" y="161346"/>
                    </a:lnTo>
                    <a:lnTo>
                      <a:pt x="217021" y="165972"/>
                    </a:lnTo>
                    <a:lnTo>
                      <a:pt x="224407" y="157288"/>
                    </a:lnTo>
                    <a:lnTo>
                      <a:pt x="180499" y="146656"/>
                    </a:lnTo>
                    <a:lnTo>
                      <a:pt x="188859" y="127989"/>
                    </a:lnTo>
                    <a:lnTo>
                      <a:pt x="255897" y="157369"/>
                    </a:lnTo>
                    <a:lnTo>
                      <a:pt x="297450" y="158099"/>
                    </a:lnTo>
                    <a:lnTo>
                      <a:pt x="297613" y="148117"/>
                    </a:lnTo>
                    <a:lnTo>
                      <a:pt x="253462" y="142922"/>
                    </a:lnTo>
                    <a:lnTo>
                      <a:pt x="273103" y="131479"/>
                    </a:lnTo>
                    <a:lnTo>
                      <a:pt x="296233" y="132696"/>
                    </a:lnTo>
                    <a:lnTo>
                      <a:pt x="287468" y="115166"/>
                    </a:lnTo>
                    <a:lnTo>
                      <a:pt x="281624" y="114841"/>
                    </a:lnTo>
                    <a:lnTo>
                      <a:pt x="295584" y="67525"/>
                    </a:lnTo>
                    <a:lnTo>
                      <a:pt x="349393" y="61519"/>
                    </a:lnTo>
                    <a:lnTo>
                      <a:pt x="385265" y="36441"/>
                    </a:lnTo>
                    <a:lnTo>
                      <a:pt x="451248" y="0"/>
                    </a:lnTo>
                    <a:cubicBezTo>
                      <a:pt x="451248" y="0"/>
                      <a:pt x="480060" y="68012"/>
                      <a:pt x="480060" y="68499"/>
                    </a:cubicBezTo>
                    <a:cubicBezTo>
                      <a:pt x="480060" y="68824"/>
                      <a:pt x="520559" y="82215"/>
                      <a:pt x="520559" y="82215"/>
                    </a:cubicBezTo>
                    <a:lnTo>
                      <a:pt x="513417" y="116708"/>
                    </a:lnTo>
                    <a:lnTo>
                      <a:pt x="479248" y="122308"/>
                    </a:lnTo>
                    <a:lnTo>
                      <a:pt x="472593" y="164835"/>
                    </a:lnTo>
                    <a:lnTo>
                      <a:pt x="453521" y="209230"/>
                    </a:lnTo>
                    <a:lnTo>
                      <a:pt x="453521" y="239178"/>
                    </a:lnTo>
                    <a:cubicBezTo>
                      <a:pt x="453521" y="239178"/>
                      <a:pt x="465776" y="265961"/>
                      <a:pt x="466182" y="266042"/>
                    </a:cubicBezTo>
                    <a:cubicBezTo>
                      <a:pt x="466587" y="266204"/>
                      <a:pt x="526402" y="257601"/>
                      <a:pt x="526402" y="257601"/>
                    </a:cubicBezTo>
                    <a:lnTo>
                      <a:pt x="554484" y="292094"/>
                    </a:lnTo>
                    <a:lnTo>
                      <a:pt x="540930" y="337300"/>
                    </a:lnTo>
                    <a:lnTo>
                      <a:pt x="526240" y="359051"/>
                    </a:lnTo>
                    <a:lnTo>
                      <a:pt x="548397" y="393868"/>
                    </a:lnTo>
                    <a:lnTo>
                      <a:pt x="533707" y="399874"/>
                    </a:lnTo>
                    <a:lnTo>
                      <a:pt x="534437" y="428767"/>
                    </a:lnTo>
                    <a:lnTo>
                      <a:pt x="574855" y="473162"/>
                    </a:lnTo>
                    <a:lnTo>
                      <a:pt x="582321" y="487121"/>
                    </a:lnTo>
                    <a:lnTo>
                      <a:pt x="581510" y="523075"/>
                    </a:lnTo>
                    <a:lnTo>
                      <a:pt x="573475" y="529081"/>
                    </a:lnTo>
                    <a:cubicBezTo>
                      <a:pt x="573475" y="529081"/>
                      <a:pt x="527052" y="535492"/>
                      <a:pt x="526565" y="535492"/>
                    </a:cubicBezTo>
                    <a:cubicBezTo>
                      <a:pt x="526240" y="535492"/>
                      <a:pt x="521127" y="575423"/>
                      <a:pt x="521127" y="575423"/>
                    </a:cubicBezTo>
                    <a:close/>
                  </a:path>
                </a:pathLst>
              </a:custGeom>
              <a:solidFill>
                <a:srgbClr val="026B9E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45" name="Freeform: Shape 4144">
                <a:extLst>
                  <a:ext uri="{FF2B5EF4-FFF2-40B4-BE49-F238E27FC236}">
                    <a16:creationId xmlns:a16="http://schemas.microsoft.com/office/drawing/2014/main" id="{8E78E9AC-9EEE-CF4B-3DA1-A3C6E496E000}"/>
                  </a:ext>
                </a:extLst>
              </p:cNvPr>
              <p:cNvSpPr/>
              <p:nvPr/>
            </p:nvSpPr>
            <p:spPr>
              <a:xfrm>
                <a:off x="6075953" y="4144991"/>
                <a:ext cx="26052" cy="55918"/>
              </a:xfrm>
              <a:custGeom>
                <a:avLst/>
                <a:gdLst>
                  <a:gd name="connsiteX0" fmla="*/ 26052 w 26052"/>
                  <a:gd name="connsiteY0" fmla="*/ 55919 h 55918"/>
                  <a:gd name="connsiteX1" fmla="*/ 7873 w 26052"/>
                  <a:gd name="connsiteY1" fmla="*/ 20615 h 55918"/>
                  <a:gd name="connsiteX2" fmla="*/ 13473 w 26052"/>
                  <a:gd name="connsiteY2" fmla="*/ 0 h 55918"/>
                  <a:gd name="connsiteX3" fmla="*/ 3084 w 26052"/>
                  <a:gd name="connsiteY3" fmla="*/ 0 h 55918"/>
                  <a:gd name="connsiteX4" fmla="*/ 0 w 26052"/>
                  <a:gd name="connsiteY4" fmla="*/ 21183 h 55918"/>
                  <a:gd name="connsiteX5" fmla="*/ 16394 w 26052"/>
                  <a:gd name="connsiteY5" fmla="*/ 55026 h 55918"/>
                  <a:gd name="connsiteX6" fmla="*/ 26052 w 26052"/>
                  <a:gd name="connsiteY6" fmla="*/ 55919 h 5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52" h="55918">
                    <a:moveTo>
                      <a:pt x="26052" y="55919"/>
                    </a:moveTo>
                    <a:lnTo>
                      <a:pt x="7873" y="20615"/>
                    </a:lnTo>
                    <a:lnTo>
                      <a:pt x="13473" y="0"/>
                    </a:lnTo>
                    <a:lnTo>
                      <a:pt x="3084" y="0"/>
                    </a:lnTo>
                    <a:lnTo>
                      <a:pt x="0" y="21183"/>
                    </a:lnTo>
                    <a:lnTo>
                      <a:pt x="16394" y="55026"/>
                    </a:lnTo>
                    <a:lnTo>
                      <a:pt x="26052" y="55919"/>
                    </a:lnTo>
                    <a:close/>
                  </a:path>
                </a:pathLst>
              </a:custGeom>
              <a:solidFill>
                <a:srgbClr val="026B9E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46" name="Freeform: Shape 4145">
                <a:extLst>
                  <a:ext uri="{FF2B5EF4-FFF2-40B4-BE49-F238E27FC236}">
                    <a16:creationId xmlns:a16="http://schemas.microsoft.com/office/drawing/2014/main" id="{C7C60D02-7234-F72D-28C6-028A211CDC03}"/>
                  </a:ext>
                </a:extLst>
              </p:cNvPr>
              <p:cNvSpPr/>
              <p:nvPr/>
            </p:nvSpPr>
            <p:spPr>
              <a:xfrm>
                <a:off x="5466930" y="3887796"/>
                <a:ext cx="233415" cy="230006"/>
              </a:xfrm>
              <a:custGeom>
                <a:avLst/>
                <a:gdLst>
                  <a:gd name="connsiteX0" fmla="*/ 74261 w 233415"/>
                  <a:gd name="connsiteY0" fmla="*/ 230007 h 230006"/>
                  <a:gd name="connsiteX1" fmla="*/ 80267 w 233415"/>
                  <a:gd name="connsiteY1" fmla="*/ 206065 h 230006"/>
                  <a:gd name="connsiteX2" fmla="*/ 141867 w 233415"/>
                  <a:gd name="connsiteY2" fmla="*/ 185044 h 230006"/>
                  <a:gd name="connsiteX3" fmla="*/ 150551 w 233415"/>
                  <a:gd name="connsiteY3" fmla="*/ 167595 h 230006"/>
                  <a:gd name="connsiteX4" fmla="*/ 188453 w 233415"/>
                  <a:gd name="connsiteY4" fmla="*/ 153392 h 230006"/>
                  <a:gd name="connsiteX5" fmla="*/ 188453 w 233415"/>
                  <a:gd name="connsiteY5" fmla="*/ 130261 h 230006"/>
                  <a:gd name="connsiteX6" fmla="*/ 233415 w 233415"/>
                  <a:gd name="connsiteY6" fmla="*/ 86354 h 230006"/>
                  <a:gd name="connsiteX7" fmla="*/ 212476 w 233415"/>
                  <a:gd name="connsiteY7" fmla="*/ 73287 h 230006"/>
                  <a:gd name="connsiteX8" fmla="*/ 207850 w 233415"/>
                  <a:gd name="connsiteY8" fmla="*/ 49589 h 230006"/>
                  <a:gd name="connsiteX9" fmla="*/ 229439 w 233415"/>
                  <a:gd name="connsiteY9" fmla="*/ 0 h 230006"/>
                  <a:gd name="connsiteX10" fmla="*/ 165404 w 233415"/>
                  <a:gd name="connsiteY10" fmla="*/ 12336 h 230006"/>
                  <a:gd name="connsiteX11" fmla="*/ 97473 w 233415"/>
                  <a:gd name="connsiteY11" fmla="*/ 88951 h 230006"/>
                  <a:gd name="connsiteX12" fmla="*/ 61844 w 233415"/>
                  <a:gd name="connsiteY12" fmla="*/ 103154 h 230006"/>
                  <a:gd name="connsiteX13" fmla="*/ 38957 w 233415"/>
                  <a:gd name="connsiteY13" fmla="*/ 144546 h 230006"/>
                  <a:gd name="connsiteX14" fmla="*/ 32464 w 233415"/>
                  <a:gd name="connsiteY14" fmla="*/ 169624 h 230006"/>
                  <a:gd name="connsiteX15" fmla="*/ 0 w 233415"/>
                  <a:gd name="connsiteY15" fmla="*/ 210204 h 230006"/>
                  <a:gd name="connsiteX16" fmla="*/ 40661 w 233415"/>
                  <a:gd name="connsiteY16" fmla="*/ 199815 h 230006"/>
                  <a:gd name="connsiteX17" fmla="*/ 60302 w 233415"/>
                  <a:gd name="connsiteY17" fmla="*/ 208499 h 230006"/>
                  <a:gd name="connsiteX18" fmla="*/ 74505 w 233415"/>
                  <a:gd name="connsiteY18" fmla="*/ 230007 h 23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415" h="230006">
                    <a:moveTo>
                      <a:pt x="74261" y="230007"/>
                    </a:moveTo>
                    <a:lnTo>
                      <a:pt x="80267" y="206065"/>
                    </a:lnTo>
                    <a:lnTo>
                      <a:pt x="141867" y="185044"/>
                    </a:lnTo>
                    <a:cubicBezTo>
                      <a:pt x="141867" y="185044"/>
                      <a:pt x="149821" y="167595"/>
                      <a:pt x="150551" y="167595"/>
                    </a:cubicBezTo>
                    <a:cubicBezTo>
                      <a:pt x="151363" y="167595"/>
                      <a:pt x="188453" y="153392"/>
                      <a:pt x="188453" y="153392"/>
                    </a:cubicBezTo>
                    <a:cubicBezTo>
                      <a:pt x="188453" y="153392"/>
                      <a:pt x="187641" y="130261"/>
                      <a:pt x="188453" y="130261"/>
                    </a:cubicBezTo>
                    <a:cubicBezTo>
                      <a:pt x="189265" y="130261"/>
                      <a:pt x="233415" y="86354"/>
                      <a:pt x="233415" y="86354"/>
                    </a:cubicBezTo>
                    <a:lnTo>
                      <a:pt x="212476" y="73287"/>
                    </a:lnTo>
                    <a:lnTo>
                      <a:pt x="207850" y="49589"/>
                    </a:lnTo>
                    <a:lnTo>
                      <a:pt x="229439" y="0"/>
                    </a:lnTo>
                    <a:lnTo>
                      <a:pt x="165404" y="12336"/>
                    </a:lnTo>
                    <a:lnTo>
                      <a:pt x="97473" y="88951"/>
                    </a:lnTo>
                    <a:lnTo>
                      <a:pt x="61844" y="103154"/>
                    </a:lnTo>
                    <a:lnTo>
                      <a:pt x="38957" y="144546"/>
                    </a:lnTo>
                    <a:lnTo>
                      <a:pt x="32464" y="169624"/>
                    </a:lnTo>
                    <a:lnTo>
                      <a:pt x="0" y="210204"/>
                    </a:lnTo>
                    <a:lnTo>
                      <a:pt x="40661" y="199815"/>
                    </a:lnTo>
                    <a:lnTo>
                      <a:pt x="60302" y="208499"/>
                    </a:lnTo>
                    <a:lnTo>
                      <a:pt x="74505" y="230007"/>
                    </a:lnTo>
                    <a:close/>
                  </a:path>
                </a:pathLst>
              </a:custGeom>
              <a:solidFill>
                <a:srgbClr val="026B9E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133" name="Freeform: Shape 4132">
              <a:extLst>
                <a:ext uri="{FF2B5EF4-FFF2-40B4-BE49-F238E27FC236}">
                  <a16:creationId xmlns:a16="http://schemas.microsoft.com/office/drawing/2014/main" id="{0B614E5D-DBD6-8EDF-691F-95BED6587B8F}"/>
                </a:ext>
              </a:extLst>
            </p:cNvPr>
            <p:cNvSpPr/>
            <p:nvPr/>
          </p:nvSpPr>
          <p:spPr>
            <a:xfrm>
              <a:off x="6077917" y="2244401"/>
              <a:ext cx="1517700" cy="1268239"/>
            </a:xfrm>
            <a:custGeom>
              <a:avLst/>
              <a:gdLst>
                <a:gd name="connsiteX0" fmla="*/ 1046474 w 1047285"/>
                <a:gd name="connsiteY0" fmla="*/ 742044 h 875145"/>
                <a:gd name="connsiteX1" fmla="*/ 1035274 w 1047285"/>
                <a:gd name="connsiteY1" fmla="*/ 755516 h 875145"/>
                <a:gd name="connsiteX2" fmla="*/ 1021477 w 1047285"/>
                <a:gd name="connsiteY2" fmla="*/ 753893 h 875145"/>
                <a:gd name="connsiteX3" fmla="*/ 1032028 w 1047285"/>
                <a:gd name="connsiteY3" fmla="*/ 729627 h 875145"/>
                <a:gd name="connsiteX4" fmla="*/ 986416 w 1047285"/>
                <a:gd name="connsiteY4" fmla="*/ 700652 h 875145"/>
                <a:gd name="connsiteX5" fmla="*/ 974485 w 1047285"/>
                <a:gd name="connsiteY5" fmla="*/ 713232 h 875145"/>
                <a:gd name="connsiteX6" fmla="*/ 967019 w 1047285"/>
                <a:gd name="connsiteY6" fmla="*/ 714125 h 875145"/>
                <a:gd name="connsiteX7" fmla="*/ 935935 w 1047285"/>
                <a:gd name="connsiteY7" fmla="*/ 696513 h 875145"/>
                <a:gd name="connsiteX8" fmla="*/ 895111 w 1047285"/>
                <a:gd name="connsiteY8" fmla="*/ 631667 h 875145"/>
                <a:gd name="connsiteX9" fmla="*/ 869465 w 1047285"/>
                <a:gd name="connsiteY9" fmla="*/ 617626 h 875145"/>
                <a:gd name="connsiteX10" fmla="*/ 830914 w 1047285"/>
                <a:gd name="connsiteY10" fmla="*/ 626716 h 875145"/>
                <a:gd name="connsiteX11" fmla="*/ 777835 w 1047285"/>
                <a:gd name="connsiteY11" fmla="*/ 629556 h 875145"/>
                <a:gd name="connsiteX12" fmla="*/ 754623 w 1047285"/>
                <a:gd name="connsiteY12" fmla="*/ 615516 h 875145"/>
                <a:gd name="connsiteX13" fmla="*/ 729951 w 1047285"/>
                <a:gd name="connsiteY13" fmla="*/ 615922 h 875145"/>
                <a:gd name="connsiteX14" fmla="*/ 705928 w 1047285"/>
                <a:gd name="connsiteY14" fmla="*/ 625904 h 875145"/>
                <a:gd name="connsiteX15" fmla="*/ 705928 w 1047285"/>
                <a:gd name="connsiteY15" fmla="*/ 638322 h 875145"/>
                <a:gd name="connsiteX16" fmla="*/ 737337 w 1047285"/>
                <a:gd name="connsiteY16" fmla="*/ 626472 h 875145"/>
                <a:gd name="connsiteX17" fmla="*/ 768421 w 1047285"/>
                <a:gd name="connsiteY17" fmla="*/ 659342 h 875145"/>
                <a:gd name="connsiteX18" fmla="*/ 806972 w 1047285"/>
                <a:gd name="connsiteY18" fmla="*/ 643029 h 875145"/>
                <a:gd name="connsiteX19" fmla="*/ 827992 w 1047285"/>
                <a:gd name="connsiteY19" fmla="*/ 653174 h 875145"/>
                <a:gd name="connsiteX20" fmla="*/ 855099 w 1047285"/>
                <a:gd name="connsiteY20" fmla="*/ 644652 h 875145"/>
                <a:gd name="connsiteX21" fmla="*/ 881395 w 1047285"/>
                <a:gd name="connsiteY21" fmla="*/ 658936 h 875145"/>
                <a:gd name="connsiteX22" fmla="*/ 901604 w 1047285"/>
                <a:gd name="connsiteY22" fmla="*/ 700247 h 875145"/>
                <a:gd name="connsiteX23" fmla="*/ 931390 w 1047285"/>
                <a:gd name="connsiteY23" fmla="*/ 733846 h 875145"/>
                <a:gd name="connsiteX24" fmla="*/ 969129 w 1047285"/>
                <a:gd name="connsiteY24" fmla="*/ 758682 h 875145"/>
                <a:gd name="connsiteX25" fmla="*/ 966450 w 1047285"/>
                <a:gd name="connsiteY25" fmla="*/ 772560 h 875145"/>
                <a:gd name="connsiteX26" fmla="*/ 983088 w 1047285"/>
                <a:gd name="connsiteY26" fmla="*/ 786195 h 875145"/>
                <a:gd name="connsiteX27" fmla="*/ 955738 w 1047285"/>
                <a:gd name="connsiteY27" fmla="*/ 793337 h 875145"/>
                <a:gd name="connsiteX28" fmla="*/ 948595 w 1047285"/>
                <a:gd name="connsiteY28" fmla="*/ 785140 h 875145"/>
                <a:gd name="connsiteX29" fmla="*/ 936015 w 1047285"/>
                <a:gd name="connsiteY29" fmla="*/ 833755 h 875145"/>
                <a:gd name="connsiteX30" fmla="*/ 914346 w 1047285"/>
                <a:gd name="connsiteY30" fmla="*/ 840491 h 875145"/>
                <a:gd name="connsiteX31" fmla="*/ 894462 w 1047285"/>
                <a:gd name="connsiteY31" fmla="*/ 806810 h 875145"/>
                <a:gd name="connsiteX32" fmla="*/ 887401 w 1047285"/>
                <a:gd name="connsiteY32" fmla="*/ 772317 h 875145"/>
                <a:gd name="connsiteX33" fmla="*/ 901442 w 1047285"/>
                <a:gd name="connsiteY33" fmla="*/ 746995 h 875145"/>
                <a:gd name="connsiteX34" fmla="*/ 860618 w 1047285"/>
                <a:gd name="connsiteY34" fmla="*/ 712502 h 875145"/>
                <a:gd name="connsiteX35" fmla="*/ 832131 w 1047285"/>
                <a:gd name="connsiteY35" fmla="*/ 745615 h 875145"/>
                <a:gd name="connsiteX36" fmla="*/ 806647 w 1047285"/>
                <a:gd name="connsiteY36" fmla="*/ 731737 h 875145"/>
                <a:gd name="connsiteX37" fmla="*/ 771910 w 1047285"/>
                <a:gd name="connsiteY37" fmla="*/ 745777 h 875145"/>
                <a:gd name="connsiteX38" fmla="*/ 806647 w 1047285"/>
                <a:gd name="connsiteY38" fmla="*/ 765580 h 875145"/>
                <a:gd name="connsiteX39" fmla="*/ 772154 w 1047285"/>
                <a:gd name="connsiteY39" fmla="*/ 779296 h 875145"/>
                <a:gd name="connsiteX40" fmla="*/ 780189 w 1047285"/>
                <a:gd name="connsiteY40" fmla="*/ 799911 h 875145"/>
                <a:gd name="connsiteX41" fmla="*/ 748049 w 1047285"/>
                <a:gd name="connsiteY41" fmla="*/ 807621 h 875145"/>
                <a:gd name="connsiteX42" fmla="*/ 711122 w 1047285"/>
                <a:gd name="connsiteY42" fmla="*/ 800641 h 875145"/>
                <a:gd name="connsiteX43" fmla="*/ 719157 w 1047285"/>
                <a:gd name="connsiteY43" fmla="*/ 779946 h 875145"/>
                <a:gd name="connsiteX44" fmla="*/ 671191 w 1047285"/>
                <a:gd name="connsiteY44" fmla="*/ 752270 h 875145"/>
                <a:gd name="connsiteX45" fmla="*/ 644246 w 1047285"/>
                <a:gd name="connsiteY45" fmla="*/ 792607 h 875145"/>
                <a:gd name="connsiteX46" fmla="*/ 596524 w 1047285"/>
                <a:gd name="connsiteY46" fmla="*/ 786925 h 875145"/>
                <a:gd name="connsiteX47" fmla="*/ 589057 w 1047285"/>
                <a:gd name="connsiteY47" fmla="*/ 752514 h 875145"/>
                <a:gd name="connsiteX48" fmla="*/ 549289 w 1047285"/>
                <a:gd name="connsiteY48" fmla="*/ 800316 h 875145"/>
                <a:gd name="connsiteX49" fmla="*/ 513579 w 1047285"/>
                <a:gd name="connsiteY49" fmla="*/ 799911 h 875145"/>
                <a:gd name="connsiteX50" fmla="*/ 495318 w 1047285"/>
                <a:gd name="connsiteY50" fmla="*/ 832780 h 875145"/>
                <a:gd name="connsiteX51" fmla="*/ 481115 w 1047285"/>
                <a:gd name="connsiteY51" fmla="*/ 847227 h 875145"/>
                <a:gd name="connsiteX52" fmla="*/ 487527 w 1047285"/>
                <a:gd name="connsiteY52" fmla="*/ 854207 h 875145"/>
                <a:gd name="connsiteX53" fmla="*/ 482251 w 1047285"/>
                <a:gd name="connsiteY53" fmla="*/ 861754 h 875145"/>
                <a:gd name="connsiteX54" fmla="*/ 473243 w 1047285"/>
                <a:gd name="connsiteY54" fmla="*/ 861754 h 875145"/>
                <a:gd name="connsiteX55" fmla="*/ 468454 w 1047285"/>
                <a:gd name="connsiteY55" fmla="*/ 867841 h 875145"/>
                <a:gd name="connsiteX56" fmla="*/ 440535 w 1047285"/>
                <a:gd name="connsiteY56" fmla="*/ 875146 h 875145"/>
                <a:gd name="connsiteX57" fmla="*/ 421138 w 1047285"/>
                <a:gd name="connsiteY57" fmla="*/ 854125 h 875145"/>
                <a:gd name="connsiteX58" fmla="*/ 412292 w 1047285"/>
                <a:gd name="connsiteY58" fmla="*/ 853963 h 875145"/>
                <a:gd name="connsiteX59" fmla="*/ 406042 w 1047285"/>
                <a:gd name="connsiteY59" fmla="*/ 862161 h 875145"/>
                <a:gd name="connsiteX60" fmla="*/ 387294 w 1047285"/>
                <a:gd name="connsiteY60" fmla="*/ 853638 h 875145"/>
                <a:gd name="connsiteX61" fmla="*/ 388512 w 1047285"/>
                <a:gd name="connsiteY61" fmla="*/ 840491 h 875145"/>
                <a:gd name="connsiteX62" fmla="*/ 366193 w 1047285"/>
                <a:gd name="connsiteY62" fmla="*/ 840166 h 875145"/>
                <a:gd name="connsiteX63" fmla="*/ 352964 w 1047285"/>
                <a:gd name="connsiteY63" fmla="*/ 855749 h 875145"/>
                <a:gd name="connsiteX64" fmla="*/ 353694 w 1047285"/>
                <a:gd name="connsiteY64" fmla="*/ 845766 h 875145"/>
                <a:gd name="connsiteX65" fmla="*/ 332187 w 1047285"/>
                <a:gd name="connsiteY65" fmla="*/ 854612 h 875145"/>
                <a:gd name="connsiteX66" fmla="*/ 312546 w 1047285"/>
                <a:gd name="connsiteY66" fmla="*/ 840329 h 875145"/>
                <a:gd name="connsiteX67" fmla="*/ 305080 w 1047285"/>
                <a:gd name="connsiteY67" fmla="*/ 848120 h 875145"/>
                <a:gd name="connsiteX68" fmla="*/ 277810 w 1047285"/>
                <a:gd name="connsiteY68" fmla="*/ 807053 h 875145"/>
                <a:gd name="connsiteX69" fmla="*/ 285682 w 1047285"/>
                <a:gd name="connsiteY69" fmla="*/ 793175 h 875145"/>
                <a:gd name="connsiteX70" fmla="*/ 238366 w 1047285"/>
                <a:gd name="connsiteY70" fmla="*/ 719968 h 875145"/>
                <a:gd name="connsiteX71" fmla="*/ 230818 w 1047285"/>
                <a:gd name="connsiteY71" fmla="*/ 691238 h 875145"/>
                <a:gd name="connsiteX72" fmla="*/ 197462 w 1047285"/>
                <a:gd name="connsiteY72" fmla="*/ 671435 h 875145"/>
                <a:gd name="connsiteX73" fmla="*/ 186586 w 1047285"/>
                <a:gd name="connsiteY73" fmla="*/ 658368 h 875145"/>
                <a:gd name="connsiteX74" fmla="*/ 176766 w 1047285"/>
                <a:gd name="connsiteY74" fmla="*/ 636130 h 875145"/>
                <a:gd name="connsiteX75" fmla="*/ 156638 w 1047285"/>
                <a:gd name="connsiteY75" fmla="*/ 611052 h 875145"/>
                <a:gd name="connsiteX76" fmla="*/ 156963 w 1047285"/>
                <a:gd name="connsiteY76" fmla="*/ 569173 h 875145"/>
                <a:gd name="connsiteX77" fmla="*/ 127827 w 1047285"/>
                <a:gd name="connsiteY77" fmla="*/ 569173 h 875145"/>
                <a:gd name="connsiteX78" fmla="*/ 115815 w 1047285"/>
                <a:gd name="connsiteY78" fmla="*/ 562681 h 875145"/>
                <a:gd name="connsiteX79" fmla="*/ 107374 w 1047285"/>
                <a:gd name="connsiteY79" fmla="*/ 529324 h 875145"/>
                <a:gd name="connsiteX80" fmla="*/ 129774 w 1047285"/>
                <a:gd name="connsiteY80" fmla="*/ 516257 h 875145"/>
                <a:gd name="connsiteX81" fmla="*/ 141461 w 1047285"/>
                <a:gd name="connsiteY81" fmla="*/ 482495 h 875145"/>
                <a:gd name="connsiteX82" fmla="*/ 169705 w 1047285"/>
                <a:gd name="connsiteY82" fmla="*/ 468698 h 875145"/>
                <a:gd name="connsiteX83" fmla="*/ 177172 w 1047285"/>
                <a:gd name="connsiteY83" fmla="*/ 454657 h 875145"/>
                <a:gd name="connsiteX84" fmla="*/ 157125 w 1047285"/>
                <a:gd name="connsiteY84" fmla="*/ 421869 h 875145"/>
                <a:gd name="connsiteX85" fmla="*/ 156882 w 1047285"/>
                <a:gd name="connsiteY85" fmla="*/ 406611 h 875145"/>
                <a:gd name="connsiteX86" fmla="*/ 130018 w 1047285"/>
                <a:gd name="connsiteY86" fmla="*/ 388350 h 875145"/>
                <a:gd name="connsiteX87" fmla="*/ 130505 w 1047285"/>
                <a:gd name="connsiteY87" fmla="*/ 373010 h 875145"/>
                <a:gd name="connsiteX88" fmla="*/ 116058 w 1047285"/>
                <a:gd name="connsiteY88" fmla="*/ 353694 h 875145"/>
                <a:gd name="connsiteX89" fmla="*/ 95363 w 1047285"/>
                <a:gd name="connsiteY89" fmla="*/ 353694 h 875145"/>
                <a:gd name="connsiteX90" fmla="*/ 69148 w 1047285"/>
                <a:gd name="connsiteY90" fmla="*/ 298587 h 875145"/>
                <a:gd name="connsiteX91" fmla="*/ 28081 w 1047285"/>
                <a:gd name="connsiteY91" fmla="*/ 292987 h 875145"/>
                <a:gd name="connsiteX92" fmla="*/ 28893 w 1047285"/>
                <a:gd name="connsiteY92" fmla="*/ 271074 h 875145"/>
                <a:gd name="connsiteX93" fmla="*/ 0 w 1047285"/>
                <a:gd name="connsiteY93" fmla="*/ 224001 h 875145"/>
                <a:gd name="connsiteX94" fmla="*/ 48858 w 1047285"/>
                <a:gd name="connsiteY94" fmla="*/ 169786 h 875145"/>
                <a:gd name="connsiteX95" fmla="*/ 109890 w 1047285"/>
                <a:gd name="connsiteY95" fmla="*/ 156314 h 875145"/>
                <a:gd name="connsiteX96" fmla="*/ 102667 w 1047285"/>
                <a:gd name="connsiteY96" fmla="*/ 87896 h 875145"/>
                <a:gd name="connsiteX97" fmla="*/ 137322 w 1047285"/>
                <a:gd name="connsiteY97" fmla="*/ 74424 h 875145"/>
                <a:gd name="connsiteX98" fmla="*/ 142760 w 1047285"/>
                <a:gd name="connsiteY98" fmla="*/ 34493 h 875145"/>
                <a:gd name="connsiteX99" fmla="*/ 189670 w 1047285"/>
                <a:gd name="connsiteY99" fmla="*/ 28081 h 875145"/>
                <a:gd name="connsiteX100" fmla="*/ 215723 w 1047285"/>
                <a:gd name="connsiteY100" fmla="*/ 28081 h 875145"/>
                <a:gd name="connsiteX101" fmla="*/ 244047 w 1047285"/>
                <a:gd name="connsiteY101" fmla="*/ 21264 h 875145"/>
                <a:gd name="connsiteX102" fmla="*/ 273914 w 1047285"/>
                <a:gd name="connsiteY102" fmla="*/ 48777 h 875145"/>
                <a:gd name="connsiteX103" fmla="*/ 278216 w 1047285"/>
                <a:gd name="connsiteY103" fmla="*/ 48777 h 875145"/>
                <a:gd name="connsiteX104" fmla="*/ 374796 w 1047285"/>
                <a:gd name="connsiteY104" fmla="*/ 7629 h 875145"/>
                <a:gd name="connsiteX105" fmla="*/ 379097 w 1047285"/>
                <a:gd name="connsiteY105" fmla="*/ 0 h 875145"/>
                <a:gd name="connsiteX106" fmla="*/ 386321 w 1047285"/>
                <a:gd name="connsiteY106" fmla="*/ 8928 h 875145"/>
                <a:gd name="connsiteX107" fmla="*/ 430309 w 1047285"/>
                <a:gd name="connsiteY107" fmla="*/ 32545 h 875145"/>
                <a:gd name="connsiteX108" fmla="*/ 467724 w 1047285"/>
                <a:gd name="connsiteY108" fmla="*/ 67444 h 875145"/>
                <a:gd name="connsiteX109" fmla="*/ 474054 w 1047285"/>
                <a:gd name="connsiteY109" fmla="*/ 55594 h 875145"/>
                <a:gd name="connsiteX110" fmla="*/ 488582 w 1047285"/>
                <a:gd name="connsiteY110" fmla="*/ 55432 h 875145"/>
                <a:gd name="connsiteX111" fmla="*/ 488582 w 1047285"/>
                <a:gd name="connsiteY111" fmla="*/ 61195 h 875145"/>
                <a:gd name="connsiteX112" fmla="*/ 496211 w 1047285"/>
                <a:gd name="connsiteY112" fmla="*/ 47965 h 875145"/>
                <a:gd name="connsiteX113" fmla="*/ 502947 w 1047285"/>
                <a:gd name="connsiteY113" fmla="*/ 47803 h 875145"/>
                <a:gd name="connsiteX114" fmla="*/ 502947 w 1047285"/>
                <a:gd name="connsiteY114" fmla="*/ 55594 h 875145"/>
                <a:gd name="connsiteX115" fmla="*/ 509359 w 1047285"/>
                <a:gd name="connsiteY115" fmla="*/ 47803 h 875145"/>
                <a:gd name="connsiteX116" fmla="*/ 509359 w 1047285"/>
                <a:gd name="connsiteY116" fmla="*/ 69311 h 875145"/>
                <a:gd name="connsiteX117" fmla="*/ 558460 w 1047285"/>
                <a:gd name="connsiteY117" fmla="*/ 61600 h 875145"/>
                <a:gd name="connsiteX118" fmla="*/ 569904 w 1047285"/>
                <a:gd name="connsiteY118" fmla="*/ 48534 h 875145"/>
                <a:gd name="connsiteX119" fmla="*/ 577127 w 1047285"/>
                <a:gd name="connsiteY119" fmla="*/ 47398 h 875145"/>
                <a:gd name="connsiteX120" fmla="*/ 582646 w 1047285"/>
                <a:gd name="connsiteY120" fmla="*/ 55351 h 875145"/>
                <a:gd name="connsiteX121" fmla="*/ 607724 w 1047285"/>
                <a:gd name="connsiteY121" fmla="*/ 55026 h 875145"/>
                <a:gd name="connsiteX122" fmla="*/ 626148 w 1047285"/>
                <a:gd name="connsiteY122" fmla="*/ 61925 h 875145"/>
                <a:gd name="connsiteX123" fmla="*/ 638890 w 1047285"/>
                <a:gd name="connsiteY123" fmla="*/ 62250 h 875145"/>
                <a:gd name="connsiteX124" fmla="*/ 644652 w 1047285"/>
                <a:gd name="connsiteY124" fmla="*/ 69229 h 875145"/>
                <a:gd name="connsiteX125" fmla="*/ 717777 w 1047285"/>
                <a:gd name="connsiteY125" fmla="*/ 82621 h 875145"/>
                <a:gd name="connsiteX126" fmla="*/ 744235 w 1047285"/>
                <a:gd name="connsiteY126" fmla="*/ 42122 h 875145"/>
                <a:gd name="connsiteX127" fmla="*/ 779945 w 1047285"/>
                <a:gd name="connsiteY127" fmla="*/ 61032 h 875145"/>
                <a:gd name="connsiteX128" fmla="*/ 774589 w 1047285"/>
                <a:gd name="connsiteY128" fmla="*/ 70447 h 875145"/>
                <a:gd name="connsiteX129" fmla="*/ 792769 w 1047285"/>
                <a:gd name="connsiteY129" fmla="*/ 74748 h 875145"/>
                <a:gd name="connsiteX130" fmla="*/ 837163 w 1047285"/>
                <a:gd name="connsiteY130" fmla="*/ 118331 h 875145"/>
                <a:gd name="connsiteX131" fmla="*/ 849905 w 1047285"/>
                <a:gd name="connsiteY131" fmla="*/ 160534 h 875145"/>
                <a:gd name="connsiteX132" fmla="*/ 859725 w 1047285"/>
                <a:gd name="connsiteY132" fmla="*/ 192268 h 875145"/>
                <a:gd name="connsiteX133" fmla="*/ 874253 w 1047285"/>
                <a:gd name="connsiteY133" fmla="*/ 222621 h 875145"/>
                <a:gd name="connsiteX134" fmla="*/ 881882 w 1047285"/>
                <a:gd name="connsiteY134" fmla="*/ 259874 h 875145"/>
                <a:gd name="connsiteX135" fmla="*/ 914427 w 1047285"/>
                <a:gd name="connsiteY135" fmla="*/ 290958 h 875145"/>
                <a:gd name="connsiteX136" fmla="*/ 921488 w 1047285"/>
                <a:gd name="connsiteY136" fmla="*/ 325451 h 875145"/>
                <a:gd name="connsiteX137" fmla="*/ 940966 w 1047285"/>
                <a:gd name="connsiteY137" fmla="*/ 345497 h 875145"/>
                <a:gd name="connsiteX138" fmla="*/ 957685 w 1047285"/>
                <a:gd name="connsiteY138" fmla="*/ 344036 h 875145"/>
                <a:gd name="connsiteX139" fmla="*/ 966775 w 1047285"/>
                <a:gd name="connsiteY139" fmla="*/ 359457 h 875145"/>
                <a:gd name="connsiteX140" fmla="*/ 981303 w 1047285"/>
                <a:gd name="connsiteY140" fmla="*/ 357834 h 875145"/>
                <a:gd name="connsiteX141" fmla="*/ 983656 w 1047285"/>
                <a:gd name="connsiteY141" fmla="*/ 372442 h 875145"/>
                <a:gd name="connsiteX142" fmla="*/ 936097 w 1047285"/>
                <a:gd name="connsiteY142" fmla="*/ 406367 h 875145"/>
                <a:gd name="connsiteX143" fmla="*/ 938775 w 1047285"/>
                <a:gd name="connsiteY143" fmla="*/ 485985 h 875145"/>
                <a:gd name="connsiteX144" fmla="*/ 946972 w 1047285"/>
                <a:gd name="connsiteY144" fmla="*/ 494913 h 875145"/>
                <a:gd name="connsiteX145" fmla="*/ 939749 w 1047285"/>
                <a:gd name="connsiteY145" fmla="*/ 523237 h 875145"/>
                <a:gd name="connsiteX146" fmla="*/ 1004271 w 1047285"/>
                <a:gd name="connsiteY146" fmla="*/ 638322 h 875145"/>
                <a:gd name="connsiteX147" fmla="*/ 1002485 w 1047285"/>
                <a:gd name="connsiteY147" fmla="*/ 652687 h 875145"/>
                <a:gd name="connsiteX148" fmla="*/ 1015390 w 1047285"/>
                <a:gd name="connsiteY148" fmla="*/ 662264 h 875145"/>
                <a:gd name="connsiteX149" fmla="*/ 1047286 w 1047285"/>
                <a:gd name="connsiteY149" fmla="*/ 741882 h 87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47285" h="875145">
                  <a:moveTo>
                    <a:pt x="1046474" y="742044"/>
                  </a:moveTo>
                  <a:lnTo>
                    <a:pt x="1035274" y="755516"/>
                  </a:lnTo>
                  <a:cubicBezTo>
                    <a:pt x="1035274" y="755516"/>
                    <a:pt x="1021477" y="754461"/>
                    <a:pt x="1021477" y="753893"/>
                  </a:cubicBezTo>
                  <a:cubicBezTo>
                    <a:pt x="1021639" y="753406"/>
                    <a:pt x="1032028" y="729627"/>
                    <a:pt x="1032028" y="729627"/>
                  </a:cubicBezTo>
                  <a:lnTo>
                    <a:pt x="986416" y="700652"/>
                  </a:lnTo>
                  <a:lnTo>
                    <a:pt x="974485" y="713232"/>
                  </a:lnTo>
                  <a:lnTo>
                    <a:pt x="967019" y="714125"/>
                  </a:lnTo>
                  <a:lnTo>
                    <a:pt x="935935" y="696513"/>
                  </a:lnTo>
                  <a:lnTo>
                    <a:pt x="895111" y="631667"/>
                  </a:lnTo>
                  <a:lnTo>
                    <a:pt x="869465" y="617626"/>
                  </a:lnTo>
                  <a:cubicBezTo>
                    <a:pt x="869465" y="617626"/>
                    <a:pt x="850230" y="625336"/>
                    <a:pt x="830914" y="626716"/>
                  </a:cubicBezTo>
                  <a:cubicBezTo>
                    <a:pt x="811679" y="627933"/>
                    <a:pt x="777835" y="629556"/>
                    <a:pt x="777835" y="629556"/>
                  </a:cubicBezTo>
                  <a:lnTo>
                    <a:pt x="754623" y="615516"/>
                  </a:lnTo>
                  <a:lnTo>
                    <a:pt x="729951" y="615922"/>
                  </a:lnTo>
                  <a:lnTo>
                    <a:pt x="705928" y="625904"/>
                  </a:lnTo>
                  <a:lnTo>
                    <a:pt x="705928" y="638322"/>
                  </a:lnTo>
                  <a:lnTo>
                    <a:pt x="737337" y="626472"/>
                  </a:lnTo>
                  <a:lnTo>
                    <a:pt x="768421" y="659342"/>
                  </a:lnTo>
                  <a:lnTo>
                    <a:pt x="806972" y="643029"/>
                  </a:lnTo>
                  <a:lnTo>
                    <a:pt x="827992" y="653174"/>
                  </a:lnTo>
                  <a:lnTo>
                    <a:pt x="855099" y="644652"/>
                  </a:lnTo>
                  <a:lnTo>
                    <a:pt x="881395" y="658936"/>
                  </a:lnTo>
                  <a:lnTo>
                    <a:pt x="901604" y="700247"/>
                  </a:lnTo>
                  <a:cubicBezTo>
                    <a:pt x="901604" y="700247"/>
                    <a:pt x="930740" y="733441"/>
                    <a:pt x="931390" y="733846"/>
                  </a:cubicBezTo>
                  <a:cubicBezTo>
                    <a:pt x="931877" y="734171"/>
                    <a:pt x="969129" y="758682"/>
                    <a:pt x="969129" y="758682"/>
                  </a:cubicBezTo>
                  <a:lnTo>
                    <a:pt x="966450" y="772560"/>
                  </a:lnTo>
                  <a:lnTo>
                    <a:pt x="983088" y="786195"/>
                  </a:lnTo>
                  <a:lnTo>
                    <a:pt x="955738" y="793337"/>
                  </a:lnTo>
                  <a:lnTo>
                    <a:pt x="948595" y="785140"/>
                  </a:lnTo>
                  <a:lnTo>
                    <a:pt x="936015" y="833755"/>
                  </a:lnTo>
                  <a:lnTo>
                    <a:pt x="914346" y="840491"/>
                  </a:lnTo>
                  <a:lnTo>
                    <a:pt x="894462" y="806810"/>
                  </a:lnTo>
                  <a:lnTo>
                    <a:pt x="887401" y="772317"/>
                  </a:lnTo>
                  <a:lnTo>
                    <a:pt x="901442" y="746995"/>
                  </a:lnTo>
                  <a:lnTo>
                    <a:pt x="860618" y="712502"/>
                  </a:lnTo>
                  <a:lnTo>
                    <a:pt x="832131" y="745615"/>
                  </a:lnTo>
                  <a:lnTo>
                    <a:pt x="806647" y="731737"/>
                  </a:lnTo>
                  <a:lnTo>
                    <a:pt x="771910" y="745777"/>
                  </a:lnTo>
                  <a:lnTo>
                    <a:pt x="806647" y="765580"/>
                  </a:lnTo>
                  <a:lnTo>
                    <a:pt x="772154" y="779296"/>
                  </a:lnTo>
                  <a:lnTo>
                    <a:pt x="780189" y="799911"/>
                  </a:lnTo>
                  <a:lnTo>
                    <a:pt x="748049" y="807621"/>
                  </a:lnTo>
                  <a:lnTo>
                    <a:pt x="711122" y="800641"/>
                  </a:lnTo>
                  <a:lnTo>
                    <a:pt x="719157" y="779946"/>
                  </a:lnTo>
                  <a:lnTo>
                    <a:pt x="671191" y="752270"/>
                  </a:lnTo>
                  <a:cubicBezTo>
                    <a:pt x="669568" y="759006"/>
                    <a:pt x="644246" y="792607"/>
                    <a:pt x="644246" y="792607"/>
                  </a:cubicBezTo>
                  <a:lnTo>
                    <a:pt x="596524" y="786925"/>
                  </a:lnTo>
                  <a:lnTo>
                    <a:pt x="589057" y="752514"/>
                  </a:lnTo>
                  <a:lnTo>
                    <a:pt x="549289" y="800316"/>
                  </a:lnTo>
                  <a:lnTo>
                    <a:pt x="513579" y="799911"/>
                  </a:lnTo>
                  <a:cubicBezTo>
                    <a:pt x="507654" y="808270"/>
                    <a:pt x="495318" y="832780"/>
                    <a:pt x="495318" y="832780"/>
                  </a:cubicBezTo>
                  <a:lnTo>
                    <a:pt x="481115" y="847227"/>
                  </a:lnTo>
                  <a:lnTo>
                    <a:pt x="487527" y="854207"/>
                  </a:lnTo>
                  <a:lnTo>
                    <a:pt x="482251" y="861754"/>
                  </a:lnTo>
                  <a:lnTo>
                    <a:pt x="473243" y="861754"/>
                  </a:lnTo>
                  <a:lnTo>
                    <a:pt x="468454" y="867841"/>
                  </a:lnTo>
                  <a:lnTo>
                    <a:pt x="440535" y="875146"/>
                  </a:lnTo>
                  <a:lnTo>
                    <a:pt x="421138" y="854125"/>
                  </a:lnTo>
                  <a:lnTo>
                    <a:pt x="412292" y="853963"/>
                  </a:lnTo>
                  <a:lnTo>
                    <a:pt x="406042" y="862161"/>
                  </a:lnTo>
                  <a:lnTo>
                    <a:pt x="387294" y="853638"/>
                  </a:lnTo>
                  <a:lnTo>
                    <a:pt x="388512" y="840491"/>
                  </a:lnTo>
                  <a:lnTo>
                    <a:pt x="366193" y="840166"/>
                  </a:lnTo>
                  <a:lnTo>
                    <a:pt x="352964" y="855749"/>
                  </a:lnTo>
                  <a:lnTo>
                    <a:pt x="353694" y="845766"/>
                  </a:lnTo>
                  <a:lnTo>
                    <a:pt x="332187" y="854612"/>
                  </a:lnTo>
                  <a:lnTo>
                    <a:pt x="312546" y="840329"/>
                  </a:lnTo>
                  <a:lnTo>
                    <a:pt x="305080" y="848120"/>
                  </a:lnTo>
                  <a:lnTo>
                    <a:pt x="277810" y="807053"/>
                  </a:lnTo>
                  <a:lnTo>
                    <a:pt x="285682" y="793175"/>
                  </a:lnTo>
                  <a:lnTo>
                    <a:pt x="238366" y="719968"/>
                  </a:lnTo>
                  <a:cubicBezTo>
                    <a:pt x="236743" y="705441"/>
                    <a:pt x="230818" y="691238"/>
                    <a:pt x="230818" y="691238"/>
                  </a:cubicBezTo>
                  <a:lnTo>
                    <a:pt x="197462" y="671435"/>
                  </a:lnTo>
                  <a:lnTo>
                    <a:pt x="186586" y="658368"/>
                  </a:lnTo>
                  <a:lnTo>
                    <a:pt x="176766" y="636130"/>
                  </a:lnTo>
                  <a:cubicBezTo>
                    <a:pt x="176766" y="636130"/>
                    <a:pt x="163131" y="615435"/>
                    <a:pt x="156638" y="611052"/>
                  </a:cubicBezTo>
                  <a:lnTo>
                    <a:pt x="156963" y="569173"/>
                  </a:lnTo>
                  <a:lnTo>
                    <a:pt x="127827" y="569173"/>
                  </a:lnTo>
                  <a:lnTo>
                    <a:pt x="115815" y="562681"/>
                  </a:lnTo>
                  <a:cubicBezTo>
                    <a:pt x="115815" y="562681"/>
                    <a:pt x="118412" y="541823"/>
                    <a:pt x="107374" y="529324"/>
                  </a:cubicBezTo>
                  <a:lnTo>
                    <a:pt x="129774" y="516257"/>
                  </a:lnTo>
                  <a:cubicBezTo>
                    <a:pt x="129774" y="516257"/>
                    <a:pt x="133832" y="486472"/>
                    <a:pt x="141461" y="482495"/>
                  </a:cubicBezTo>
                  <a:cubicBezTo>
                    <a:pt x="149090" y="478356"/>
                    <a:pt x="169705" y="468698"/>
                    <a:pt x="169705" y="468698"/>
                  </a:cubicBezTo>
                  <a:lnTo>
                    <a:pt x="177172" y="454657"/>
                  </a:lnTo>
                  <a:lnTo>
                    <a:pt x="157125" y="421869"/>
                  </a:lnTo>
                  <a:lnTo>
                    <a:pt x="156882" y="406611"/>
                  </a:lnTo>
                  <a:lnTo>
                    <a:pt x="130018" y="388350"/>
                  </a:lnTo>
                  <a:lnTo>
                    <a:pt x="130505" y="373010"/>
                  </a:lnTo>
                  <a:lnTo>
                    <a:pt x="116058" y="353694"/>
                  </a:lnTo>
                  <a:lnTo>
                    <a:pt x="95363" y="353694"/>
                  </a:lnTo>
                  <a:lnTo>
                    <a:pt x="69148" y="298587"/>
                  </a:lnTo>
                  <a:lnTo>
                    <a:pt x="28081" y="292987"/>
                  </a:lnTo>
                  <a:lnTo>
                    <a:pt x="28893" y="271074"/>
                  </a:lnTo>
                  <a:lnTo>
                    <a:pt x="0" y="224001"/>
                  </a:lnTo>
                  <a:lnTo>
                    <a:pt x="48858" y="169786"/>
                  </a:lnTo>
                  <a:lnTo>
                    <a:pt x="109890" y="156314"/>
                  </a:lnTo>
                  <a:lnTo>
                    <a:pt x="102667" y="87896"/>
                  </a:lnTo>
                  <a:lnTo>
                    <a:pt x="137322" y="74424"/>
                  </a:lnTo>
                  <a:cubicBezTo>
                    <a:pt x="137322" y="74424"/>
                    <a:pt x="142435" y="34493"/>
                    <a:pt x="142760" y="34493"/>
                  </a:cubicBezTo>
                  <a:cubicBezTo>
                    <a:pt x="143166" y="34493"/>
                    <a:pt x="189670" y="28081"/>
                    <a:pt x="189670" y="28081"/>
                  </a:cubicBezTo>
                  <a:lnTo>
                    <a:pt x="215723" y="28081"/>
                  </a:lnTo>
                  <a:lnTo>
                    <a:pt x="244047" y="21264"/>
                  </a:lnTo>
                  <a:lnTo>
                    <a:pt x="273914" y="48777"/>
                  </a:lnTo>
                  <a:lnTo>
                    <a:pt x="278216" y="48777"/>
                  </a:lnTo>
                  <a:lnTo>
                    <a:pt x="374796" y="7629"/>
                  </a:lnTo>
                  <a:lnTo>
                    <a:pt x="379097" y="0"/>
                  </a:lnTo>
                  <a:lnTo>
                    <a:pt x="386321" y="8928"/>
                  </a:lnTo>
                  <a:cubicBezTo>
                    <a:pt x="386321" y="8928"/>
                    <a:pt x="424465" y="17125"/>
                    <a:pt x="430309" y="32545"/>
                  </a:cubicBezTo>
                  <a:cubicBezTo>
                    <a:pt x="436071" y="47965"/>
                    <a:pt x="467724" y="67444"/>
                    <a:pt x="467724" y="67444"/>
                  </a:cubicBezTo>
                  <a:lnTo>
                    <a:pt x="474054" y="55594"/>
                  </a:lnTo>
                  <a:lnTo>
                    <a:pt x="488582" y="55432"/>
                  </a:lnTo>
                  <a:lnTo>
                    <a:pt x="488582" y="61195"/>
                  </a:lnTo>
                  <a:lnTo>
                    <a:pt x="496211" y="47965"/>
                  </a:lnTo>
                  <a:lnTo>
                    <a:pt x="502947" y="47803"/>
                  </a:lnTo>
                  <a:lnTo>
                    <a:pt x="502947" y="55594"/>
                  </a:lnTo>
                  <a:lnTo>
                    <a:pt x="509359" y="47803"/>
                  </a:lnTo>
                  <a:lnTo>
                    <a:pt x="509359" y="69311"/>
                  </a:lnTo>
                  <a:lnTo>
                    <a:pt x="558460" y="61600"/>
                  </a:lnTo>
                  <a:lnTo>
                    <a:pt x="569904" y="48534"/>
                  </a:lnTo>
                  <a:lnTo>
                    <a:pt x="577127" y="47398"/>
                  </a:lnTo>
                  <a:lnTo>
                    <a:pt x="582646" y="55351"/>
                  </a:lnTo>
                  <a:lnTo>
                    <a:pt x="607724" y="55026"/>
                  </a:lnTo>
                  <a:lnTo>
                    <a:pt x="626148" y="61925"/>
                  </a:lnTo>
                  <a:lnTo>
                    <a:pt x="638890" y="62250"/>
                  </a:lnTo>
                  <a:lnTo>
                    <a:pt x="644652" y="69229"/>
                  </a:lnTo>
                  <a:cubicBezTo>
                    <a:pt x="644652" y="69229"/>
                    <a:pt x="693510" y="70853"/>
                    <a:pt x="717777" y="82621"/>
                  </a:cubicBezTo>
                  <a:lnTo>
                    <a:pt x="744235" y="42122"/>
                  </a:lnTo>
                  <a:lnTo>
                    <a:pt x="779945" y="61032"/>
                  </a:lnTo>
                  <a:lnTo>
                    <a:pt x="774589" y="70447"/>
                  </a:lnTo>
                  <a:lnTo>
                    <a:pt x="792769" y="74748"/>
                  </a:lnTo>
                  <a:lnTo>
                    <a:pt x="837163" y="118331"/>
                  </a:lnTo>
                  <a:lnTo>
                    <a:pt x="849905" y="160534"/>
                  </a:lnTo>
                  <a:lnTo>
                    <a:pt x="859725" y="192268"/>
                  </a:lnTo>
                  <a:lnTo>
                    <a:pt x="874253" y="222621"/>
                  </a:lnTo>
                  <a:lnTo>
                    <a:pt x="881882" y="259874"/>
                  </a:lnTo>
                  <a:lnTo>
                    <a:pt x="914427" y="290958"/>
                  </a:lnTo>
                  <a:lnTo>
                    <a:pt x="921488" y="325451"/>
                  </a:lnTo>
                  <a:lnTo>
                    <a:pt x="940966" y="345497"/>
                  </a:lnTo>
                  <a:lnTo>
                    <a:pt x="957685" y="344036"/>
                  </a:lnTo>
                  <a:lnTo>
                    <a:pt x="966775" y="359457"/>
                  </a:lnTo>
                  <a:lnTo>
                    <a:pt x="981303" y="357834"/>
                  </a:lnTo>
                  <a:lnTo>
                    <a:pt x="983656" y="372442"/>
                  </a:lnTo>
                  <a:lnTo>
                    <a:pt x="936097" y="406367"/>
                  </a:lnTo>
                  <a:lnTo>
                    <a:pt x="938775" y="485985"/>
                  </a:lnTo>
                  <a:lnTo>
                    <a:pt x="946972" y="494913"/>
                  </a:lnTo>
                  <a:lnTo>
                    <a:pt x="939749" y="523237"/>
                  </a:lnTo>
                  <a:lnTo>
                    <a:pt x="1004271" y="638322"/>
                  </a:lnTo>
                  <a:lnTo>
                    <a:pt x="1002485" y="652687"/>
                  </a:lnTo>
                  <a:lnTo>
                    <a:pt x="1015390" y="662264"/>
                  </a:lnTo>
                  <a:lnTo>
                    <a:pt x="1047286" y="741882"/>
                  </a:lnTo>
                  <a:close/>
                </a:path>
              </a:pathLst>
            </a:custGeom>
            <a:solidFill>
              <a:srgbClr val="03A9EB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138" name="Graphic 20">
              <a:extLst>
                <a:ext uri="{FF2B5EF4-FFF2-40B4-BE49-F238E27FC236}">
                  <a16:creationId xmlns:a16="http://schemas.microsoft.com/office/drawing/2014/main" id="{52179638-A29F-D884-3B34-37AA8EC4B064}"/>
                </a:ext>
              </a:extLst>
            </p:cNvPr>
            <p:cNvGrpSpPr/>
            <p:nvPr/>
          </p:nvGrpSpPr>
          <p:grpSpPr>
            <a:xfrm>
              <a:off x="5960773" y="4631157"/>
              <a:ext cx="2157172" cy="1585799"/>
              <a:chOff x="6288104" y="5618122"/>
              <a:chExt cx="1488551" cy="1094277"/>
            </a:xfrm>
            <a:solidFill>
              <a:srgbClr val="00A8DF"/>
            </a:solidFill>
          </p:grpSpPr>
          <p:sp>
            <p:nvSpPr>
              <p:cNvPr id="4140" name="Freeform: Shape 4139">
                <a:extLst>
                  <a:ext uri="{FF2B5EF4-FFF2-40B4-BE49-F238E27FC236}">
                    <a16:creationId xmlns:a16="http://schemas.microsoft.com/office/drawing/2014/main" id="{A7CCDE61-385E-0A9A-5D5F-25C1D5165EC9}"/>
                  </a:ext>
                </a:extLst>
              </p:cNvPr>
              <p:cNvSpPr/>
              <p:nvPr/>
            </p:nvSpPr>
            <p:spPr>
              <a:xfrm>
                <a:off x="6288104" y="5618122"/>
                <a:ext cx="1488551" cy="1061732"/>
              </a:xfrm>
              <a:custGeom>
                <a:avLst/>
                <a:gdLst>
                  <a:gd name="connsiteX0" fmla="*/ 1454545 w 1488551"/>
                  <a:gd name="connsiteY0" fmla="*/ 725569 h 1061732"/>
                  <a:gd name="connsiteX1" fmla="*/ 1433849 w 1488551"/>
                  <a:gd name="connsiteY1" fmla="*/ 715748 h 1061732"/>
                  <a:gd name="connsiteX2" fmla="*/ 1434012 w 1488551"/>
                  <a:gd name="connsiteY2" fmla="*/ 740827 h 1061732"/>
                  <a:gd name="connsiteX3" fmla="*/ 1452029 w 1488551"/>
                  <a:gd name="connsiteY3" fmla="*/ 742450 h 1061732"/>
                  <a:gd name="connsiteX4" fmla="*/ 1461282 w 1488551"/>
                  <a:gd name="connsiteY4" fmla="*/ 737174 h 1061732"/>
                  <a:gd name="connsiteX5" fmla="*/ 1462580 w 1488551"/>
                  <a:gd name="connsiteY5" fmla="*/ 788224 h 1061732"/>
                  <a:gd name="connsiteX6" fmla="*/ 1452760 w 1488551"/>
                  <a:gd name="connsiteY6" fmla="*/ 826044 h 1061732"/>
                  <a:gd name="connsiteX7" fmla="*/ 1418591 w 1488551"/>
                  <a:gd name="connsiteY7" fmla="*/ 851366 h 1061732"/>
                  <a:gd name="connsiteX8" fmla="*/ 1408771 w 1488551"/>
                  <a:gd name="connsiteY8" fmla="*/ 863540 h 1061732"/>
                  <a:gd name="connsiteX9" fmla="*/ 1370302 w 1488551"/>
                  <a:gd name="connsiteY9" fmla="*/ 866462 h 1061732"/>
                  <a:gd name="connsiteX10" fmla="*/ 1359994 w 1488551"/>
                  <a:gd name="connsiteY10" fmla="*/ 882612 h 1061732"/>
                  <a:gd name="connsiteX11" fmla="*/ 1310000 w 1488551"/>
                  <a:gd name="connsiteY11" fmla="*/ 880665 h 1061732"/>
                  <a:gd name="connsiteX12" fmla="*/ 1305049 w 1488551"/>
                  <a:gd name="connsiteY12" fmla="*/ 889917 h 1061732"/>
                  <a:gd name="connsiteX13" fmla="*/ 1267229 w 1488551"/>
                  <a:gd name="connsiteY13" fmla="*/ 906636 h 1061732"/>
                  <a:gd name="connsiteX14" fmla="*/ 1268527 w 1488551"/>
                  <a:gd name="connsiteY14" fmla="*/ 921570 h 1061732"/>
                  <a:gd name="connsiteX15" fmla="*/ 1250753 w 1488551"/>
                  <a:gd name="connsiteY15" fmla="*/ 941210 h 1061732"/>
                  <a:gd name="connsiteX16" fmla="*/ 1251727 w 1488551"/>
                  <a:gd name="connsiteY16" fmla="*/ 978219 h 1061732"/>
                  <a:gd name="connsiteX17" fmla="*/ 1200272 w 1488551"/>
                  <a:gd name="connsiteY17" fmla="*/ 966938 h 1061732"/>
                  <a:gd name="connsiteX18" fmla="*/ 1161234 w 1488551"/>
                  <a:gd name="connsiteY18" fmla="*/ 945268 h 1061732"/>
                  <a:gd name="connsiteX19" fmla="*/ 1147356 w 1488551"/>
                  <a:gd name="connsiteY19" fmla="*/ 968885 h 1061732"/>
                  <a:gd name="connsiteX20" fmla="*/ 1120248 w 1488551"/>
                  <a:gd name="connsiteY20" fmla="*/ 995425 h 1061732"/>
                  <a:gd name="connsiteX21" fmla="*/ 1087703 w 1488551"/>
                  <a:gd name="connsiteY21" fmla="*/ 1005732 h 1061732"/>
                  <a:gd name="connsiteX22" fmla="*/ 1067575 w 1488551"/>
                  <a:gd name="connsiteY22" fmla="*/ 1000700 h 1061732"/>
                  <a:gd name="connsiteX23" fmla="*/ 1056132 w 1488551"/>
                  <a:gd name="connsiteY23" fmla="*/ 1008491 h 1061732"/>
                  <a:gd name="connsiteX24" fmla="*/ 1017013 w 1488551"/>
                  <a:gd name="connsiteY24" fmla="*/ 1010196 h 1061732"/>
                  <a:gd name="connsiteX25" fmla="*/ 984711 w 1488551"/>
                  <a:gd name="connsiteY25" fmla="*/ 1018149 h 1061732"/>
                  <a:gd name="connsiteX26" fmla="*/ 963285 w 1488551"/>
                  <a:gd name="connsiteY26" fmla="*/ 1029755 h 1061732"/>
                  <a:gd name="connsiteX27" fmla="*/ 954520 w 1488551"/>
                  <a:gd name="connsiteY27" fmla="*/ 1046637 h 1061732"/>
                  <a:gd name="connsiteX28" fmla="*/ 906554 w 1488551"/>
                  <a:gd name="connsiteY28" fmla="*/ 1061732 h 1061732"/>
                  <a:gd name="connsiteX29" fmla="*/ 865325 w 1488551"/>
                  <a:gd name="connsiteY29" fmla="*/ 1044283 h 1061732"/>
                  <a:gd name="connsiteX30" fmla="*/ 856236 w 1488551"/>
                  <a:gd name="connsiteY30" fmla="*/ 1029918 h 1061732"/>
                  <a:gd name="connsiteX31" fmla="*/ 800641 w 1488551"/>
                  <a:gd name="connsiteY31" fmla="*/ 1004109 h 1061732"/>
                  <a:gd name="connsiteX32" fmla="*/ 753974 w 1488551"/>
                  <a:gd name="connsiteY32" fmla="*/ 987309 h 1061732"/>
                  <a:gd name="connsiteX33" fmla="*/ 741232 w 1488551"/>
                  <a:gd name="connsiteY33" fmla="*/ 983656 h 1061732"/>
                  <a:gd name="connsiteX34" fmla="*/ 730844 w 1488551"/>
                  <a:gd name="connsiteY34" fmla="*/ 977326 h 1061732"/>
                  <a:gd name="connsiteX35" fmla="*/ 684501 w 1488551"/>
                  <a:gd name="connsiteY35" fmla="*/ 980004 h 1061732"/>
                  <a:gd name="connsiteX36" fmla="*/ 668350 w 1488551"/>
                  <a:gd name="connsiteY36" fmla="*/ 988039 h 1061732"/>
                  <a:gd name="connsiteX37" fmla="*/ 620629 w 1488551"/>
                  <a:gd name="connsiteY37" fmla="*/ 988364 h 1061732"/>
                  <a:gd name="connsiteX38" fmla="*/ 603666 w 1488551"/>
                  <a:gd name="connsiteY38" fmla="*/ 980329 h 1061732"/>
                  <a:gd name="connsiteX39" fmla="*/ 544582 w 1488551"/>
                  <a:gd name="connsiteY39" fmla="*/ 988688 h 1061732"/>
                  <a:gd name="connsiteX40" fmla="*/ 506031 w 1488551"/>
                  <a:gd name="connsiteY40" fmla="*/ 985036 h 1061732"/>
                  <a:gd name="connsiteX41" fmla="*/ 505138 w 1488551"/>
                  <a:gd name="connsiteY41" fmla="*/ 993964 h 1061732"/>
                  <a:gd name="connsiteX42" fmla="*/ 491828 w 1488551"/>
                  <a:gd name="connsiteY42" fmla="*/ 985036 h 1061732"/>
                  <a:gd name="connsiteX43" fmla="*/ 481683 w 1488551"/>
                  <a:gd name="connsiteY43" fmla="*/ 997372 h 1061732"/>
                  <a:gd name="connsiteX44" fmla="*/ 481846 w 1488551"/>
                  <a:gd name="connsiteY44" fmla="*/ 1022207 h 1061732"/>
                  <a:gd name="connsiteX45" fmla="*/ 458390 w 1488551"/>
                  <a:gd name="connsiteY45" fmla="*/ 1008410 h 1061732"/>
                  <a:gd name="connsiteX46" fmla="*/ 440860 w 1488551"/>
                  <a:gd name="connsiteY46" fmla="*/ 984143 h 1061732"/>
                  <a:gd name="connsiteX47" fmla="*/ 440860 w 1488551"/>
                  <a:gd name="connsiteY47" fmla="*/ 965152 h 1061732"/>
                  <a:gd name="connsiteX48" fmla="*/ 459527 w 1488551"/>
                  <a:gd name="connsiteY48" fmla="*/ 958497 h 1061732"/>
                  <a:gd name="connsiteX49" fmla="*/ 456037 w 1488551"/>
                  <a:gd name="connsiteY49" fmla="*/ 931227 h 1061732"/>
                  <a:gd name="connsiteX50" fmla="*/ 440941 w 1488551"/>
                  <a:gd name="connsiteY50" fmla="*/ 938126 h 1061732"/>
                  <a:gd name="connsiteX51" fmla="*/ 438587 w 1488551"/>
                  <a:gd name="connsiteY51" fmla="*/ 948433 h 1061732"/>
                  <a:gd name="connsiteX52" fmla="*/ 428605 w 1488551"/>
                  <a:gd name="connsiteY52" fmla="*/ 949894 h 1061732"/>
                  <a:gd name="connsiteX53" fmla="*/ 428767 w 1488551"/>
                  <a:gd name="connsiteY53" fmla="*/ 927900 h 1061732"/>
                  <a:gd name="connsiteX54" fmla="*/ 405555 w 1488551"/>
                  <a:gd name="connsiteY54" fmla="*/ 930091 h 1061732"/>
                  <a:gd name="connsiteX55" fmla="*/ 385590 w 1488551"/>
                  <a:gd name="connsiteY55" fmla="*/ 924491 h 1061732"/>
                  <a:gd name="connsiteX56" fmla="*/ 372280 w 1488551"/>
                  <a:gd name="connsiteY56" fmla="*/ 939749 h 1061732"/>
                  <a:gd name="connsiteX57" fmla="*/ 370657 w 1488551"/>
                  <a:gd name="connsiteY57" fmla="*/ 961013 h 1061732"/>
                  <a:gd name="connsiteX58" fmla="*/ 353775 w 1488551"/>
                  <a:gd name="connsiteY58" fmla="*/ 970103 h 1061732"/>
                  <a:gd name="connsiteX59" fmla="*/ 343549 w 1488551"/>
                  <a:gd name="connsiteY59" fmla="*/ 959390 h 1061732"/>
                  <a:gd name="connsiteX60" fmla="*/ 331375 w 1488551"/>
                  <a:gd name="connsiteY60" fmla="*/ 959958 h 1061732"/>
                  <a:gd name="connsiteX61" fmla="*/ 325207 w 1488551"/>
                  <a:gd name="connsiteY61" fmla="*/ 969535 h 1061732"/>
                  <a:gd name="connsiteX62" fmla="*/ 272697 w 1488551"/>
                  <a:gd name="connsiteY62" fmla="*/ 918891 h 1061732"/>
                  <a:gd name="connsiteX63" fmla="*/ 264905 w 1488551"/>
                  <a:gd name="connsiteY63" fmla="*/ 890891 h 1061732"/>
                  <a:gd name="connsiteX64" fmla="*/ 248755 w 1488551"/>
                  <a:gd name="connsiteY64" fmla="*/ 890160 h 1061732"/>
                  <a:gd name="connsiteX65" fmla="*/ 236581 w 1488551"/>
                  <a:gd name="connsiteY65" fmla="*/ 851447 h 1061732"/>
                  <a:gd name="connsiteX66" fmla="*/ 226111 w 1488551"/>
                  <a:gd name="connsiteY66" fmla="*/ 870357 h 1061732"/>
                  <a:gd name="connsiteX67" fmla="*/ 197949 w 1488551"/>
                  <a:gd name="connsiteY67" fmla="*/ 848363 h 1061732"/>
                  <a:gd name="connsiteX68" fmla="*/ 199572 w 1488551"/>
                  <a:gd name="connsiteY68" fmla="*/ 860862 h 1061732"/>
                  <a:gd name="connsiteX69" fmla="*/ 257763 w 1488551"/>
                  <a:gd name="connsiteY69" fmla="*/ 927169 h 1061732"/>
                  <a:gd name="connsiteX70" fmla="*/ 246644 w 1488551"/>
                  <a:gd name="connsiteY70" fmla="*/ 946404 h 1061732"/>
                  <a:gd name="connsiteX71" fmla="*/ 174250 w 1488551"/>
                  <a:gd name="connsiteY71" fmla="*/ 958984 h 1061732"/>
                  <a:gd name="connsiteX72" fmla="*/ 155340 w 1488551"/>
                  <a:gd name="connsiteY72" fmla="*/ 954764 h 1061732"/>
                  <a:gd name="connsiteX73" fmla="*/ 154853 w 1488551"/>
                  <a:gd name="connsiteY73" fmla="*/ 969859 h 1061732"/>
                  <a:gd name="connsiteX74" fmla="*/ 135618 w 1488551"/>
                  <a:gd name="connsiteY74" fmla="*/ 988688 h 1061732"/>
                  <a:gd name="connsiteX75" fmla="*/ 102342 w 1488551"/>
                  <a:gd name="connsiteY75" fmla="*/ 959309 h 1061732"/>
                  <a:gd name="connsiteX76" fmla="*/ 88383 w 1488551"/>
                  <a:gd name="connsiteY76" fmla="*/ 960282 h 1061732"/>
                  <a:gd name="connsiteX77" fmla="*/ 87490 w 1488551"/>
                  <a:gd name="connsiteY77" fmla="*/ 953222 h 1061732"/>
                  <a:gd name="connsiteX78" fmla="*/ 96255 w 1488551"/>
                  <a:gd name="connsiteY78" fmla="*/ 946972 h 1061732"/>
                  <a:gd name="connsiteX79" fmla="*/ 67931 w 1488551"/>
                  <a:gd name="connsiteY79" fmla="*/ 947622 h 1061732"/>
                  <a:gd name="connsiteX80" fmla="*/ 56081 w 1488551"/>
                  <a:gd name="connsiteY80" fmla="*/ 934149 h 1061732"/>
                  <a:gd name="connsiteX81" fmla="*/ 46991 w 1488551"/>
                  <a:gd name="connsiteY81" fmla="*/ 934149 h 1061732"/>
                  <a:gd name="connsiteX82" fmla="*/ 42446 w 1488551"/>
                  <a:gd name="connsiteY82" fmla="*/ 914021 h 1061732"/>
                  <a:gd name="connsiteX83" fmla="*/ 47478 w 1488551"/>
                  <a:gd name="connsiteY83" fmla="*/ 906717 h 1061732"/>
                  <a:gd name="connsiteX84" fmla="*/ 41148 w 1488551"/>
                  <a:gd name="connsiteY84" fmla="*/ 906717 h 1061732"/>
                  <a:gd name="connsiteX85" fmla="*/ 41473 w 1488551"/>
                  <a:gd name="connsiteY85" fmla="*/ 899656 h 1061732"/>
                  <a:gd name="connsiteX86" fmla="*/ 54620 w 1488551"/>
                  <a:gd name="connsiteY86" fmla="*/ 886752 h 1061732"/>
                  <a:gd name="connsiteX87" fmla="*/ 27675 w 1488551"/>
                  <a:gd name="connsiteY87" fmla="*/ 866949 h 1061732"/>
                  <a:gd name="connsiteX88" fmla="*/ 33113 w 1488551"/>
                  <a:gd name="connsiteY88" fmla="*/ 845522 h 1061732"/>
                  <a:gd name="connsiteX89" fmla="*/ 48209 w 1488551"/>
                  <a:gd name="connsiteY89" fmla="*/ 838218 h 1061732"/>
                  <a:gd name="connsiteX90" fmla="*/ 21101 w 1488551"/>
                  <a:gd name="connsiteY90" fmla="*/ 802346 h 1061732"/>
                  <a:gd name="connsiteX91" fmla="*/ 0 w 1488551"/>
                  <a:gd name="connsiteY91" fmla="*/ 777511 h 1061732"/>
                  <a:gd name="connsiteX92" fmla="*/ 53322 w 1488551"/>
                  <a:gd name="connsiteY92" fmla="*/ 762821 h 1061732"/>
                  <a:gd name="connsiteX93" fmla="*/ 79618 w 1488551"/>
                  <a:gd name="connsiteY93" fmla="*/ 791065 h 1061732"/>
                  <a:gd name="connsiteX94" fmla="*/ 88545 w 1488551"/>
                  <a:gd name="connsiteY94" fmla="*/ 791065 h 1061732"/>
                  <a:gd name="connsiteX95" fmla="*/ 114841 w 1488551"/>
                  <a:gd name="connsiteY95" fmla="*/ 812815 h 1061732"/>
                  <a:gd name="connsiteX96" fmla="*/ 141948 w 1488551"/>
                  <a:gd name="connsiteY96" fmla="*/ 812815 h 1061732"/>
                  <a:gd name="connsiteX97" fmla="*/ 156557 w 1488551"/>
                  <a:gd name="connsiteY97" fmla="*/ 771667 h 1061732"/>
                  <a:gd name="connsiteX98" fmla="*/ 142760 w 1488551"/>
                  <a:gd name="connsiteY98" fmla="*/ 758519 h 1061732"/>
                  <a:gd name="connsiteX99" fmla="*/ 142598 w 1488551"/>
                  <a:gd name="connsiteY99" fmla="*/ 717615 h 1061732"/>
                  <a:gd name="connsiteX100" fmla="*/ 134725 w 1488551"/>
                  <a:gd name="connsiteY100" fmla="*/ 690264 h 1061732"/>
                  <a:gd name="connsiteX101" fmla="*/ 141867 w 1488551"/>
                  <a:gd name="connsiteY101" fmla="*/ 690264 h 1061732"/>
                  <a:gd name="connsiteX102" fmla="*/ 143084 w 1488551"/>
                  <a:gd name="connsiteY102" fmla="*/ 655446 h 1061732"/>
                  <a:gd name="connsiteX103" fmla="*/ 129044 w 1488551"/>
                  <a:gd name="connsiteY103" fmla="*/ 643841 h 1061732"/>
                  <a:gd name="connsiteX104" fmla="*/ 135455 w 1488551"/>
                  <a:gd name="connsiteY104" fmla="*/ 628745 h 1061732"/>
                  <a:gd name="connsiteX105" fmla="*/ 189102 w 1488551"/>
                  <a:gd name="connsiteY105" fmla="*/ 607887 h 1061732"/>
                  <a:gd name="connsiteX106" fmla="*/ 189102 w 1488551"/>
                  <a:gd name="connsiteY106" fmla="*/ 615678 h 1061732"/>
                  <a:gd name="connsiteX107" fmla="*/ 203711 w 1488551"/>
                  <a:gd name="connsiteY107" fmla="*/ 615678 h 1061732"/>
                  <a:gd name="connsiteX108" fmla="*/ 230981 w 1488551"/>
                  <a:gd name="connsiteY108" fmla="*/ 561301 h 1061732"/>
                  <a:gd name="connsiteX109" fmla="*/ 203224 w 1488551"/>
                  <a:gd name="connsiteY109" fmla="*/ 499863 h 1061732"/>
                  <a:gd name="connsiteX110" fmla="*/ 224731 w 1488551"/>
                  <a:gd name="connsiteY110" fmla="*/ 474216 h 1061732"/>
                  <a:gd name="connsiteX111" fmla="*/ 210204 w 1488551"/>
                  <a:gd name="connsiteY111" fmla="*/ 454089 h 1061732"/>
                  <a:gd name="connsiteX112" fmla="*/ 210204 w 1488551"/>
                  <a:gd name="connsiteY112" fmla="*/ 426089 h 1061732"/>
                  <a:gd name="connsiteX113" fmla="*/ 202656 w 1488551"/>
                  <a:gd name="connsiteY113" fmla="*/ 425440 h 1061732"/>
                  <a:gd name="connsiteX114" fmla="*/ 190401 w 1488551"/>
                  <a:gd name="connsiteY114" fmla="*/ 384941 h 1061732"/>
                  <a:gd name="connsiteX115" fmla="*/ 167919 w 1488551"/>
                  <a:gd name="connsiteY115" fmla="*/ 378286 h 1061732"/>
                  <a:gd name="connsiteX116" fmla="*/ 189589 w 1488551"/>
                  <a:gd name="connsiteY116" fmla="*/ 346147 h 1061732"/>
                  <a:gd name="connsiteX117" fmla="*/ 184070 w 1488551"/>
                  <a:gd name="connsiteY117" fmla="*/ 303213 h 1061732"/>
                  <a:gd name="connsiteX118" fmla="*/ 196975 w 1488551"/>
                  <a:gd name="connsiteY118" fmla="*/ 310193 h 1061732"/>
                  <a:gd name="connsiteX119" fmla="*/ 184070 w 1488551"/>
                  <a:gd name="connsiteY119" fmla="*/ 281624 h 1061732"/>
                  <a:gd name="connsiteX120" fmla="*/ 202575 w 1488551"/>
                  <a:gd name="connsiteY120" fmla="*/ 195352 h 1061732"/>
                  <a:gd name="connsiteX121" fmla="*/ 224082 w 1488551"/>
                  <a:gd name="connsiteY121" fmla="*/ 170111 h 1061732"/>
                  <a:gd name="connsiteX122" fmla="*/ 223757 w 1488551"/>
                  <a:gd name="connsiteY122" fmla="*/ 107780 h 1061732"/>
                  <a:gd name="connsiteX123" fmla="*/ 244291 w 1488551"/>
                  <a:gd name="connsiteY123" fmla="*/ 127827 h 1061732"/>
                  <a:gd name="connsiteX124" fmla="*/ 284790 w 1488551"/>
                  <a:gd name="connsiteY124" fmla="*/ 107293 h 1061732"/>
                  <a:gd name="connsiteX125" fmla="*/ 290227 w 1488551"/>
                  <a:gd name="connsiteY125" fmla="*/ 87004 h 1061732"/>
                  <a:gd name="connsiteX126" fmla="*/ 297207 w 1488551"/>
                  <a:gd name="connsiteY126" fmla="*/ 60789 h 1061732"/>
                  <a:gd name="connsiteX127" fmla="*/ 311167 w 1488551"/>
                  <a:gd name="connsiteY127" fmla="*/ 40093 h 1061732"/>
                  <a:gd name="connsiteX128" fmla="*/ 358239 w 1488551"/>
                  <a:gd name="connsiteY128" fmla="*/ 40093 h 1061732"/>
                  <a:gd name="connsiteX129" fmla="*/ 371306 w 1488551"/>
                  <a:gd name="connsiteY129" fmla="*/ 6818 h 1061732"/>
                  <a:gd name="connsiteX130" fmla="*/ 379828 w 1488551"/>
                  <a:gd name="connsiteY130" fmla="*/ 0 h 1061732"/>
                  <a:gd name="connsiteX131" fmla="*/ 405880 w 1488551"/>
                  <a:gd name="connsiteY131" fmla="*/ 47722 h 1061732"/>
                  <a:gd name="connsiteX132" fmla="*/ 378935 w 1488551"/>
                  <a:gd name="connsiteY132" fmla="*/ 52998 h 1061732"/>
                  <a:gd name="connsiteX133" fmla="*/ 386726 w 1488551"/>
                  <a:gd name="connsiteY133" fmla="*/ 61519 h 1061732"/>
                  <a:gd name="connsiteX134" fmla="*/ 379503 w 1488551"/>
                  <a:gd name="connsiteY134" fmla="*/ 79131 h 1061732"/>
                  <a:gd name="connsiteX135" fmla="*/ 379828 w 1488551"/>
                  <a:gd name="connsiteY135" fmla="*/ 88221 h 1061732"/>
                  <a:gd name="connsiteX136" fmla="*/ 387294 w 1488551"/>
                  <a:gd name="connsiteY136" fmla="*/ 87734 h 1061732"/>
                  <a:gd name="connsiteX137" fmla="*/ 386320 w 1488551"/>
                  <a:gd name="connsiteY137" fmla="*/ 128882 h 1061732"/>
                  <a:gd name="connsiteX138" fmla="*/ 420489 w 1488551"/>
                  <a:gd name="connsiteY138" fmla="*/ 134239 h 1061732"/>
                  <a:gd name="connsiteX139" fmla="*/ 419839 w 1488551"/>
                  <a:gd name="connsiteY139" fmla="*/ 141868 h 1061732"/>
                  <a:gd name="connsiteX140" fmla="*/ 453602 w 1488551"/>
                  <a:gd name="connsiteY140" fmla="*/ 114598 h 1061732"/>
                  <a:gd name="connsiteX141" fmla="*/ 446460 w 1488551"/>
                  <a:gd name="connsiteY141" fmla="*/ 115247 h 1061732"/>
                  <a:gd name="connsiteX142" fmla="*/ 446947 w 1488551"/>
                  <a:gd name="connsiteY142" fmla="*/ 100882 h 1061732"/>
                  <a:gd name="connsiteX143" fmla="*/ 501486 w 1488551"/>
                  <a:gd name="connsiteY143" fmla="*/ 87734 h 1061732"/>
                  <a:gd name="connsiteX144" fmla="*/ 500918 w 1488551"/>
                  <a:gd name="connsiteY144" fmla="*/ 80511 h 1061732"/>
                  <a:gd name="connsiteX145" fmla="*/ 535573 w 1488551"/>
                  <a:gd name="connsiteY145" fmla="*/ 86922 h 1061732"/>
                  <a:gd name="connsiteX146" fmla="*/ 548802 w 1488551"/>
                  <a:gd name="connsiteY146" fmla="*/ 122308 h 1061732"/>
                  <a:gd name="connsiteX147" fmla="*/ 561463 w 1488551"/>
                  <a:gd name="connsiteY147" fmla="*/ 115084 h 1061732"/>
                  <a:gd name="connsiteX148" fmla="*/ 561463 w 1488551"/>
                  <a:gd name="connsiteY148" fmla="*/ 108024 h 1061732"/>
                  <a:gd name="connsiteX149" fmla="*/ 583214 w 1488551"/>
                  <a:gd name="connsiteY149" fmla="*/ 95606 h 1061732"/>
                  <a:gd name="connsiteX150" fmla="*/ 569417 w 1488551"/>
                  <a:gd name="connsiteY150" fmla="*/ 75154 h 1061732"/>
                  <a:gd name="connsiteX151" fmla="*/ 569904 w 1488551"/>
                  <a:gd name="connsiteY151" fmla="*/ 53322 h 1061732"/>
                  <a:gd name="connsiteX152" fmla="*/ 594739 w 1488551"/>
                  <a:gd name="connsiteY152" fmla="*/ 47235 h 1061732"/>
                  <a:gd name="connsiteX153" fmla="*/ 595469 w 1488551"/>
                  <a:gd name="connsiteY153" fmla="*/ 39282 h 1061732"/>
                  <a:gd name="connsiteX154" fmla="*/ 603666 w 1488551"/>
                  <a:gd name="connsiteY154" fmla="*/ 39768 h 1061732"/>
                  <a:gd name="connsiteX155" fmla="*/ 617382 w 1488551"/>
                  <a:gd name="connsiteY155" fmla="*/ 25809 h 1061732"/>
                  <a:gd name="connsiteX156" fmla="*/ 642704 w 1488551"/>
                  <a:gd name="connsiteY156" fmla="*/ 19235 h 1061732"/>
                  <a:gd name="connsiteX157" fmla="*/ 663075 w 1488551"/>
                  <a:gd name="connsiteY157" fmla="*/ 19235 h 1061732"/>
                  <a:gd name="connsiteX158" fmla="*/ 677684 w 1488551"/>
                  <a:gd name="connsiteY158" fmla="*/ 33519 h 1061732"/>
                  <a:gd name="connsiteX159" fmla="*/ 684015 w 1488551"/>
                  <a:gd name="connsiteY159" fmla="*/ 80917 h 1061732"/>
                  <a:gd name="connsiteX160" fmla="*/ 676629 w 1488551"/>
                  <a:gd name="connsiteY160" fmla="*/ 81647 h 1061732"/>
                  <a:gd name="connsiteX161" fmla="*/ 650739 w 1488551"/>
                  <a:gd name="connsiteY161" fmla="*/ 120685 h 1061732"/>
                  <a:gd name="connsiteX162" fmla="*/ 656907 w 1488551"/>
                  <a:gd name="connsiteY162" fmla="*/ 128720 h 1061732"/>
                  <a:gd name="connsiteX163" fmla="*/ 642866 w 1488551"/>
                  <a:gd name="connsiteY163" fmla="*/ 154042 h 1061732"/>
                  <a:gd name="connsiteX164" fmla="*/ 643029 w 1488551"/>
                  <a:gd name="connsiteY164" fmla="*/ 177416 h 1061732"/>
                  <a:gd name="connsiteX165" fmla="*/ 629313 w 1488551"/>
                  <a:gd name="connsiteY165" fmla="*/ 195595 h 1061732"/>
                  <a:gd name="connsiteX166" fmla="*/ 629556 w 1488551"/>
                  <a:gd name="connsiteY166" fmla="*/ 203955 h 1061732"/>
                  <a:gd name="connsiteX167" fmla="*/ 623063 w 1488551"/>
                  <a:gd name="connsiteY167" fmla="*/ 208418 h 1061732"/>
                  <a:gd name="connsiteX168" fmla="*/ 622658 w 1488551"/>
                  <a:gd name="connsiteY168" fmla="*/ 223271 h 1061732"/>
                  <a:gd name="connsiteX169" fmla="*/ 630043 w 1488551"/>
                  <a:gd name="connsiteY169" fmla="*/ 215885 h 1061732"/>
                  <a:gd name="connsiteX170" fmla="*/ 671354 w 1488551"/>
                  <a:gd name="connsiteY170" fmla="*/ 255978 h 1061732"/>
                  <a:gd name="connsiteX171" fmla="*/ 676953 w 1488551"/>
                  <a:gd name="connsiteY171" fmla="*/ 277810 h 1061732"/>
                  <a:gd name="connsiteX172" fmla="*/ 663075 w 1488551"/>
                  <a:gd name="connsiteY172" fmla="*/ 290877 h 1061732"/>
                  <a:gd name="connsiteX173" fmla="*/ 643191 w 1488551"/>
                  <a:gd name="connsiteY173" fmla="*/ 277485 h 1061732"/>
                  <a:gd name="connsiteX174" fmla="*/ 636455 w 1488551"/>
                  <a:gd name="connsiteY174" fmla="*/ 284222 h 1061732"/>
                  <a:gd name="connsiteX175" fmla="*/ 626148 w 1488551"/>
                  <a:gd name="connsiteY175" fmla="*/ 272291 h 1061732"/>
                  <a:gd name="connsiteX176" fmla="*/ 617545 w 1488551"/>
                  <a:gd name="connsiteY176" fmla="*/ 249323 h 1061732"/>
                  <a:gd name="connsiteX177" fmla="*/ 591573 w 1488551"/>
                  <a:gd name="connsiteY177" fmla="*/ 259062 h 1061732"/>
                  <a:gd name="connsiteX178" fmla="*/ 623063 w 1488551"/>
                  <a:gd name="connsiteY178" fmla="*/ 302564 h 1061732"/>
                  <a:gd name="connsiteX179" fmla="*/ 623550 w 1488551"/>
                  <a:gd name="connsiteY179" fmla="*/ 312222 h 1061732"/>
                  <a:gd name="connsiteX180" fmla="*/ 637185 w 1488551"/>
                  <a:gd name="connsiteY180" fmla="*/ 325045 h 1061732"/>
                  <a:gd name="connsiteX181" fmla="*/ 643191 w 1488551"/>
                  <a:gd name="connsiteY181" fmla="*/ 325045 h 1061732"/>
                  <a:gd name="connsiteX182" fmla="*/ 643597 w 1488551"/>
                  <a:gd name="connsiteY182" fmla="*/ 345660 h 1061732"/>
                  <a:gd name="connsiteX183" fmla="*/ 657800 w 1488551"/>
                  <a:gd name="connsiteY183" fmla="*/ 351828 h 1061732"/>
                  <a:gd name="connsiteX184" fmla="*/ 649765 w 1488551"/>
                  <a:gd name="connsiteY184" fmla="*/ 358483 h 1061732"/>
                  <a:gd name="connsiteX185" fmla="*/ 650739 w 1488551"/>
                  <a:gd name="connsiteY185" fmla="*/ 371793 h 1061732"/>
                  <a:gd name="connsiteX186" fmla="*/ 656582 w 1488551"/>
                  <a:gd name="connsiteY186" fmla="*/ 378286 h 1061732"/>
                  <a:gd name="connsiteX187" fmla="*/ 678090 w 1488551"/>
                  <a:gd name="connsiteY187" fmla="*/ 378286 h 1061732"/>
                  <a:gd name="connsiteX188" fmla="*/ 684177 w 1488551"/>
                  <a:gd name="connsiteY188" fmla="*/ 385671 h 1061732"/>
                  <a:gd name="connsiteX189" fmla="*/ 662994 w 1488551"/>
                  <a:gd name="connsiteY189" fmla="*/ 406124 h 1061732"/>
                  <a:gd name="connsiteX190" fmla="*/ 671678 w 1488551"/>
                  <a:gd name="connsiteY190" fmla="*/ 406124 h 1061732"/>
                  <a:gd name="connsiteX191" fmla="*/ 671110 w 1488551"/>
                  <a:gd name="connsiteY191" fmla="*/ 432825 h 1061732"/>
                  <a:gd name="connsiteX192" fmla="*/ 676466 w 1488551"/>
                  <a:gd name="connsiteY192" fmla="*/ 434286 h 1061732"/>
                  <a:gd name="connsiteX193" fmla="*/ 685881 w 1488551"/>
                  <a:gd name="connsiteY193" fmla="*/ 452872 h 1061732"/>
                  <a:gd name="connsiteX194" fmla="*/ 685638 w 1488551"/>
                  <a:gd name="connsiteY194" fmla="*/ 473649 h 1061732"/>
                  <a:gd name="connsiteX195" fmla="*/ 678333 w 1488551"/>
                  <a:gd name="connsiteY195" fmla="*/ 473649 h 1061732"/>
                  <a:gd name="connsiteX196" fmla="*/ 678820 w 1488551"/>
                  <a:gd name="connsiteY196" fmla="*/ 500350 h 1061732"/>
                  <a:gd name="connsiteX197" fmla="*/ 670217 w 1488551"/>
                  <a:gd name="connsiteY197" fmla="*/ 508142 h 1061732"/>
                  <a:gd name="connsiteX198" fmla="*/ 663075 w 1488551"/>
                  <a:gd name="connsiteY198" fmla="*/ 527863 h 1061732"/>
                  <a:gd name="connsiteX199" fmla="*/ 676304 w 1488551"/>
                  <a:gd name="connsiteY199" fmla="*/ 534437 h 1061732"/>
                  <a:gd name="connsiteX200" fmla="*/ 684745 w 1488551"/>
                  <a:gd name="connsiteY200" fmla="*/ 534437 h 1061732"/>
                  <a:gd name="connsiteX201" fmla="*/ 683933 w 1488551"/>
                  <a:gd name="connsiteY201" fmla="*/ 548315 h 1061732"/>
                  <a:gd name="connsiteX202" fmla="*/ 690264 w 1488551"/>
                  <a:gd name="connsiteY202" fmla="*/ 555052 h 1061732"/>
                  <a:gd name="connsiteX203" fmla="*/ 698542 w 1488551"/>
                  <a:gd name="connsiteY203" fmla="*/ 553997 h 1061732"/>
                  <a:gd name="connsiteX204" fmla="*/ 703899 w 1488551"/>
                  <a:gd name="connsiteY204" fmla="*/ 561382 h 1061732"/>
                  <a:gd name="connsiteX205" fmla="*/ 711528 w 1488551"/>
                  <a:gd name="connsiteY205" fmla="*/ 560489 h 1061732"/>
                  <a:gd name="connsiteX206" fmla="*/ 710472 w 1488551"/>
                  <a:gd name="connsiteY206" fmla="*/ 575585 h 1061732"/>
                  <a:gd name="connsiteX207" fmla="*/ 725487 w 1488551"/>
                  <a:gd name="connsiteY207" fmla="*/ 575017 h 1061732"/>
                  <a:gd name="connsiteX208" fmla="*/ 731493 w 1488551"/>
                  <a:gd name="connsiteY208" fmla="*/ 581591 h 1061732"/>
                  <a:gd name="connsiteX209" fmla="*/ 730681 w 1488551"/>
                  <a:gd name="connsiteY209" fmla="*/ 589139 h 1061732"/>
                  <a:gd name="connsiteX210" fmla="*/ 739203 w 1488551"/>
                  <a:gd name="connsiteY210" fmla="*/ 588408 h 1061732"/>
                  <a:gd name="connsiteX211" fmla="*/ 746507 w 1488551"/>
                  <a:gd name="connsiteY211" fmla="*/ 595145 h 1061732"/>
                  <a:gd name="connsiteX212" fmla="*/ 739447 w 1488551"/>
                  <a:gd name="connsiteY212" fmla="*/ 601150 h 1061732"/>
                  <a:gd name="connsiteX213" fmla="*/ 739041 w 1488551"/>
                  <a:gd name="connsiteY213" fmla="*/ 609591 h 1061732"/>
                  <a:gd name="connsiteX214" fmla="*/ 729626 w 1488551"/>
                  <a:gd name="connsiteY214" fmla="*/ 617382 h 1061732"/>
                  <a:gd name="connsiteX215" fmla="*/ 728652 w 1488551"/>
                  <a:gd name="connsiteY215" fmla="*/ 622414 h 1061732"/>
                  <a:gd name="connsiteX216" fmla="*/ 724675 w 1488551"/>
                  <a:gd name="connsiteY216" fmla="*/ 628988 h 1061732"/>
                  <a:gd name="connsiteX217" fmla="*/ 732467 w 1488551"/>
                  <a:gd name="connsiteY217" fmla="*/ 635562 h 1061732"/>
                  <a:gd name="connsiteX218" fmla="*/ 741070 w 1488551"/>
                  <a:gd name="connsiteY218" fmla="*/ 627365 h 1061732"/>
                  <a:gd name="connsiteX219" fmla="*/ 742612 w 1488551"/>
                  <a:gd name="connsiteY219" fmla="*/ 618438 h 1061732"/>
                  <a:gd name="connsiteX220" fmla="*/ 752594 w 1488551"/>
                  <a:gd name="connsiteY220" fmla="*/ 610565 h 1061732"/>
                  <a:gd name="connsiteX221" fmla="*/ 751864 w 1488551"/>
                  <a:gd name="connsiteY221" fmla="*/ 602530 h 1061732"/>
                  <a:gd name="connsiteX222" fmla="*/ 765093 w 1488551"/>
                  <a:gd name="connsiteY222" fmla="*/ 601719 h 1061732"/>
                  <a:gd name="connsiteX223" fmla="*/ 765093 w 1488551"/>
                  <a:gd name="connsiteY223" fmla="*/ 609916 h 1061732"/>
                  <a:gd name="connsiteX224" fmla="*/ 773452 w 1488551"/>
                  <a:gd name="connsiteY224" fmla="*/ 608861 h 1061732"/>
                  <a:gd name="connsiteX225" fmla="*/ 779945 w 1488551"/>
                  <a:gd name="connsiteY225" fmla="*/ 616084 h 1061732"/>
                  <a:gd name="connsiteX226" fmla="*/ 774021 w 1488551"/>
                  <a:gd name="connsiteY226" fmla="*/ 624362 h 1061732"/>
                  <a:gd name="connsiteX227" fmla="*/ 772073 w 1488551"/>
                  <a:gd name="connsiteY227" fmla="*/ 636374 h 1061732"/>
                  <a:gd name="connsiteX228" fmla="*/ 784490 w 1488551"/>
                  <a:gd name="connsiteY228" fmla="*/ 628745 h 1061732"/>
                  <a:gd name="connsiteX229" fmla="*/ 793742 w 1488551"/>
                  <a:gd name="connsiteY229" fmla="*/ 627852 h 1061732"/>
                  <a:gd name="connsiteX230" fmla="*/ 793174 w 1488551"/>
                  <a:gd name="connsiteY230" fmla="*/ 637672 h 1061732"/>
                  <a:gd name="connsiteX231" fmla="*/ 799505 w 1488551"/>
                  <a:gd name="connsiteY231" fmla="*/ 641487 h 1061732"/>
                  <a:gd name="connsiteX232" fmla="*/ 799505 w 1488551"/>
                  <a:gd name="connsiteY232" fmla="*/ 662994 h 1061732"/>
                  <a:gd name="connsiteX233" fmla="*/ 812247 w 1488551"/>
                  <a:gd name="connsiteY233" fmla="*/ 670299 h 1061732"/>
                  <a:gd name="connsiteX234" fmla="*/ 827424 w 1488551"/>
                  <a:gd name="connsiteY234" fmla="*/ 662913 h 1061732"/>
                  <a:gd name="connsiteX235" fmla="*/ 833511 w 1488551"/>
                  <a:gd name="connsiteY235" fmla="*/ 649441 h 1061732"/>
                  <a:gd name="connsiteX236" fmla="*/ 847876 w 1488551"/>
                  <a:gd name="connsiteY236" fmla="*/ 649928 h 1061732"/>
                  <a:gd name="connsiteX237" fmla="*/ 854774 w 1488551"/>
                  <a:gd name="connsiteY237" fmla="*/ 635725 h 1061732"/>
                  <a:gd name="connsiteX238" fmla="*/ 867517 w 1488551"/>
                  <a:gd name="connsiteY238" fmla="*/ 643191 h 1061732"/>
                  <a:gd name="connsiteX239" fmla="*/ 867517 w 1488551"/>
                  <a:gd name="connsiteY239" fmla="*/ 651145 h 1061732"/>
                  <a:gd name="connsiteX240" fmla="*/ 887563 w 1488551"/>
                  <a:gd name="connsiteY240" fmla="*/ 677197 h 1061732"/>
                  <a:gd name="connsiteX241" fmla="*/ 908178 w 1488551"/>
                  <a:gd name="connsiteY241" fmla="*/ 677197 h 1061732"/>
                  <a:gd name="connsiteX242" fmla="*/ 920757 w 1488551"/>
                  <a:gd name="connsiteY242" fmla="*/ 643110 h 1061732"/>
                  <a:gd name="connsiteX243" fmla="*/ 927169 w 1488551"/>
                  <a:gd name="connsiteY243" fmla="*/ 643110 h 1061732"/>
                  <a:gd name="connsiteX244" fmla="*/ 935366 w 1488551"/>
                  <a:gd name="connsiteY244" fmla="*/ 637754 h 1061732"/>
                  <a:gd name="connsiteX245" fmla="*/ 934555 w 1488551"/>
                  <a:gd name="connsiteY245" fmla="*/ 608211 h 1061732"/>
                  <a:gd name="connsiteX246" fmla="*/ 942589 w 1488551"/>
                  <a:gd name="connsiteY246" fmla="*/ 616814 h 1061732"/>
                  <a:gd name="connsiteX247" fmla="*/ 942184 w 1488551"/>
                  <a:gd name="connsiteY247" fmla="*/ 588976 h 1061732"/>
                  <a:gd name="connsiteX248" fmla="*/ 949326 w 1488551"/>
                  <a:gd name="connsiteY248" fmla="*/ 581834 h 1061732"/>
                  <a:gd name="connsiteX249" fmla="*/ 955332 w 1488551"/>
                  <a:gd name="connsiteY249" fmla="*/ 582890 h 1061732"/>
                  <a:gd name="connsiteX250" fmla="*/ 955332 w 1488551"/>
                  <a:gd name="connsiteY250" fmla="*/ 575585 h 1061732"/>
                  <a:gd name="connsiteX251" fmla="*/ 968723 w 1488551"/>
                  <a:gd name="connsiteY251" fmla="*/ 576153 h 1061732"/>
                  <a:gd name="connsiteX252" fmla="*/ 970346 w 1488551"/>
                  <a:gd name="connsiteY252" fmla="*/ 566820 h 1061732"/>
                  <a:gd name="connsiteX253" fmla="*/ 980004 w 1488551"/>
                  <a:gd name="connsiteY253" fmla="*/ 561707 h 1061732"/>
                  <a:gd name="connsiteX254" fmla="*/ 995100 w 1488551"/>
                  <a:gd name="connsiteY254" fmla="*/ 575342 h 1061732"/>
                  <a:gd name="connsiteX255" fmla="*/ 1009141 w 1488551"/>
                  <a:gd name="connsiteY255" fmla="*/ 569904 h 1061732"/>
                  <a:gd name="connsiteX256" fmla="*/ 1031135 w 1488551"/>
                  <a:gd name="connsiteY256" fmla="*/ 591005 h 1061732"/>
                  <a:gd name="connsiteX257" fmla="*/ 1074231 w 1488551"/>
                  <a:gd name="connsiteY257" fmla="*/ 593359 h 1061732"/>
                  <a:gd name="connsiteX258" fmla="*/ 1079344 w 1488551"/>
                  <a:gd name="connsiteY258" fmla="*/ 579562 h 1061732"/>
                  <a:gd name="connsiteX259" fmla="*/ 1139483 w 1488551"/>
                  <a:gd name="connsiteY259" fmla="*/ 573718 h 1061732"/>
                  <a:gd name="connsiteX260" fmla="*/ 1183472 w 1488551"/>
                  <a:gd name="connsiteY260" fmla="*/ 599690 h 1061732"/>
                  <a:gd name="connsiteX261" fmla="*/ 1150277 w 1488551"/>
                  <a:gd name="connsiteY261" fmla="*/ 603179 h 1061732"/>
                  <a:gd name="connsiteX262" fmla="*/ 1099552 w 1488551"/>
                  <a:gd name="connsiteY262" fmla="*/ 617382 h 1061732"/>
                  <a:gd name="connsiteX263" fmla="*/ 1090868 w 1488551"/>
                  <a:gd name="connsiteY263" fmla="*/ 635562 h 1061732"/>
                  <a:gd name="connsiteX264" fmla="*/ 1113918 w 1488551"/>
                  <a:gd name="connsiteY264" fmla="*/ 627203 h 1061732"/>
                  <a:gd name="connsiteX265" fmla="*/ 1135506 w 1488551"/>
                  <a:gd name="connsiteY265" fmla="*/ 648872 h 1061732"/>
                  <a:gd name="connsiteX266" fmla="*/ 1160179 w 1488551"/>
                  <a:gd name="connsiteY266" fmla="*/ 649035 h 1061732"/>
                  <a:gd name="connsiteX267" fmla="*/ 1171704 w 1488551"/>
                  <a:gd name="connsiteY267" fmla="*/ 626067 h 1061732"/>
                  <a:gd name="connsiteX268" fmla="*/ 1186393 w 1488551"/>
                  <a:gd name="connsiteY268" fmla="*/ 626067 h 1061732"/>
                  <a:gd name="connsiteX269" fmla="*/ 1194347 w 1488551"/>
                  <a:gd name="connsiteY269" fmla="*/ 650983 h 1061732"/>
                  <a:gd name="connsiteX270" fmla="*/ 1191263 w 1488551"/>
                  <a:gd name="connsiteY270" fmla="*/ 666403 h 1061732"/>
                  <a:gd name="connsiteX271" fmla="*/ 1210498 w 1488551"/>
                  <a:gd name="connsiteY271" fmla="*/ 663157 h 1061732"/>
                  <a:gd name="connsiteX272" fmla="*/ 1225188 w 1488551"/>
                  <a:gd name="connsiteY272" fmla="*/ 680444 h 1061732"/>
                  <a:gd name="connsiteX273" fmla="*/ 1250266 w 1488551"/>
                  <a:gd name="connsiteY273" fmla="*/ 689209 h 1061732"/>
                  <a:gd name="connsiteX274" fmla="*/ 1248237 w 1488551"/>
                  <a:gd name="connsiteY274" fmla="*/ 695945 h 1061732"/>
                  <a:gd name="connsiteX275" fmla="*/ 1289304 w 1488551"/>
                  <a:gd name="connsiteY275" fmla="*/ 684096 h 1061732"/>
                  <a:gd name="connsiteX276" fmla="*/ 1314382 w 1488551"/>
                  <a:gd name="connsiteY276" fmla="*/ 681093 h 1061732"/>
                  <a:gd name="connsiteX277" fmla="*/ 1332968 w 1488551"/>
                  <a:gd name="connsiteY277" fmla="*/ 671435 h 1061732"/>
                  <a:gd name="connsiteX278" fmla="*/ 1408933 w 1488551"/>
                  <a:gd name="connsiteY278" fmla="*/ 665997 h 1061732"/>
                  <a:gd name="connsiteX279" fmla="*/ 1412748 w 1488551"/>
                  <a:gd name="connsiteY279" fmla="*/ 679957 h 1061732"/>
                  <a:gd name="connsiteX280" fmla="*/ 1444076 w 1488551"/>
                  <a:gd name="connsiteY280" fmla="*/ 675412 h 1061732"/>
                  <a:gd name="connsiteX281" fmla="*/ 1469154 w 1488551"/>
                  <a:gd name="connsiteY281" fmla="*/ 668838 h 1061732"/>
                  <a:gd name="connsiteX282" fmla="*/ 1488551 w 1488551"/>
                  <a:gd name="connsiteY282" fmla="*/ 676873 h 1061732"/>
                  <a:gd name="connsiteX283" fmla="*/ 1488389 w 1488551"/>
                  <a:gd name="connsiteY283" fmla="*/ 709823 h 1061732"/>
                  <a:gd name="connsiteX284" fmla="*/ 1455276 w 1488551"/>
                  <a:gd name="connsiteY284" fmla="*/ 725731 h 106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</a:cxnLst>
                <a:rect l="l" t="t" r="r" b="b"/>
                <a:pathLst>
                  <a:path w="1488551" h="1061732">
                    <a:moveTo>
                      <a:pt x="1454545" y="725569"/>
                    </a:moveTo>
                    <a:lnTo>
                      <a:pt x="1433849" y="715748"/>
                    </a:lnTo>
                    <a:lnTo>
                      <a:pt x="1434012" y="740827"/>
                    </a:lnTo>
                    <a:lnTo>
                      <a:pt x="1452029" y="742450"/>
                    </a:lnTo>
                    <a:lnTo>
                      <a:pt x="1461282" y="737174"/>
                    </a:lnTo>
                    <a:cubicBezTo>
                      <a:pt x="1461282" y="737174"/>
                      <a:pt x="1463716" y="776618"/>
                      <a:pt x="1462580" y="788224"/>
                    </a:cubicBezTo>
                    <a:cubicBezTo>
                      <a:pt x="1461525" y="799911"/>
                      <a:pt x="1460957" y="819145"/>
                      <a:pt x="1452760" y="826044"/>
                    </a:cubicBezTo>
                    <a:cubicBezTo>
                      <a:pt x="1444563" y="833024"/>
                      <a:pt x="1418591" y="851366"/>
                      <a:pt x="1418591" y="851366"/>
                    </a:cubicBezTo>
                    <a:lnTo>
                      <a:pt x="1408771" y="863540"/>
                    </a:lnTo>
                    <a:lnTo>
                      <a:pt x="1370302" y="866462"/>
                    </a:lnTo>
                    <a:lnTo>
                      <a:pt x="1359994" y="882612"/>
                    </a:lnTo>
                    <a:lnTo>
                      <a:pt x="1310000" y="880665"/>
                    </a:lnTo>
                    <a:lnTo>
                      <a:pt x="1305049" y="889917"/>
                    </a:lnTo>
                    <a:lnTo>
                      <a:pt x="1267229" y="906636"/>
                    </a:lnTo>
                    <a:lnTo>
                      <a:pt x="1268527" y="921570"/>
                    </a:lnTo>
                    <a:lnTo>
                      <a:pt x="1250753" y="941210"/>
                    </a:lnTo>
                    <a:lnTo>
                      <a:pt x="1251727" y="978219"/>
                    </a:lnTo>
                    <a:lnTo>
                      <a:pt x="1200272" y="966938"/>
                    </a:lnTo>
                    <a:lnTo>
                      <a:pt x="1161234" y="945268"/>
                    </a:lnTo>
                    <a:lnTo>
                      <a:pt x="1147356" y="968885"/>
                    </a:lnTo>
                    <a:lnTo>
                      <a:pt x="1120248" y="995425"/>
                    </a:lnTo>
                    <a:lnTo>
                      <a:pt x="1087703" y="1005732"/>
                    </a:lnTo>
                    <a:lnTo>
                      <a:pt x="1067575" y="1000700"/>
                    </a:lnTo>
                    <a:lnTo>
                      <a:pt x="1056132" y="1008491"/>
                    </a:lnTo>
                    <a:lnTo>
                      <a:pt x="1017013" y="1010196"/>
                    </a:lnTo>
                    <a:lnTo>
                      <a:pt x="984711" y="1018149"/>
                    </a:lnTo>
                    <a:lnTo>
                      <a:pt x="963285" y="1029755"/>
                    </a:lnTo>
                    <a:lnTo>
                      <a:pt x="954520" y="1046637"/>
                    </a:lnTo>
                    <a:lnTo>
                      <a:pt x="906554" y="1061732"/>
                    </a:lnTo>
                    <a:lnTo>
                      <a:pt x="865325" y="1044283"/>
                    </a:lnTo>
                    <a:lnTo>
                      <a:pt x="856236" y="1029918"/>
                    </a:lnTo>
                    <a:lnTo>
                      <a:pt x="800641" y="1004109"/>
                    </a:lnTo>
                    <a:lnTo>
                      <a:pt x="753974" y="987309"/>
                    </a:lnTo>
                    <a:cubicBezTo>
                      <a:pt x="753974" y="987309"/>
                      <a:pt x="741394" y="984306"/>
                      <a:pt x="741232" y="983656"/>
                    </a:cubicBezTo>
                    <a:cubicBezTo>
                      <a:pt x="740989" y="983170"/>
                      <a:pt x="730844" y="977326"/>
                      <a:pt x="730844" y="977326"/>
                    </a:cubicBezTo>
                    <a:lnTo>
                      <a:pt x="684501" y="980004"/>
                    </a:lnTo>
                    <a:lnTo>
                      <a:pt x="668350" y="988039"/>
                    </a:lnTo>
                    <a:lnTo>
                      <a:pt x="620629" y="988364"/>
                    </a:lnTo>
                    <a:lnTo>
                      <a:pt x="603666" y="980329"/>
                    </a:lnTo>
                    <a:lnTo>
                      <a:pt x="544582" y="988688"/>
                    </a:lnTo>
                    <a:lnTo>
                      <a:pt x="506031" y="985036"/>
                    </a:lnTo>
                    <a:lnTo>
                      <a:pt x="505138" y="993964"/>
                    </a:lnTo>
                    <a:lnTo>
                      <a:pt x="491828" y="985036"/>
                    </a:lnTo>
                    <a:lnTo>
                      <a:pt x="481683" y="997372"/>
                    </a:lnTo>
                    <a:lnTo>
                      <a:pt x="481846" y="1022207"/>
                    </a:lnTo>
                    <a:lnTo>
                      <a:pt x="458390" y="1008410"/>
                    </a:lnTo>
                    <a:lnTo>
                      <a:pt x="440860" y="984143"/>
                    </a:lnTo>
                    <a:lnTo>
                      <a:pt x="440860" y="965152"/>
                    </a:lnTo>
                    <a:lnTo>
                      <a:pt x="459527" y="958497"/>
                    </a:lnTo>
                    <a:lnTo>
                      <a:pt x="456037" y="931227"/>
                    </a:lnTo>
                    <a:lnTo>
                      <a:pt x="440941" y="938126"/>
                    </a:lnTo>
                    <a:lnTo>
                      <a:pt x="438587" y="948433"/>
                    </a:lnTo>
                    <a:lnTo>
                      <a:pt x="428605" y="949894"/>
                    </a:lnTo>
                    <a:lnTo>
                      <a:pt x="428767" y="927900"/>
                    </a:lnTo>
                    <a:lnTo>
                      <a:pt x="405555" y="930091"/>
                    </a:lnTo>
                    <a:lnTo>
                      <a:pt x="385590" y="924491"/>
                    </a:lnTo>
                    <a:lnTo>
                      <a:pt x="372280" y="939749"/>
                    </a:lnTo>
                    <a:lnTo>
                      <a:pt x="370657" y="961013"/>
                    </a:lnTo>
                    <a:lnTo>
                      <a:pt x="353775" y="970103"/>
                    </a:lnTo>
                    <a:lnTo>
                      <a:pt x="343549" y="959390"/>
                    </a:lnTo>
                    <a:lnTo>
                      <a:pt x="331375" y="959958"/>
                    </a:lnTo>
                    <a:lnTo>
                      <a:pt x="325207" y="969535"/>
                    </a:lnTo>
                    <a:lnTo>
                      <a:pt x="272697" y="918891"/>
                    </a:lnTo>
                    <a:lnTo>
                      <a:pt x="264905" y="890891"/>
                    </a:lnTo>
                    <a:lnTo>
                      <a:pt x="248755" y="890160"/>
                    </a:lnTo>
                    <a:cubicBezTo>
                      <a:pt x="248755" y="890160"/>
                      <a:pt x="236743" y="851447"/>
                      <a:pt x="236581" y="851447"/>
                    </a:cubicBezTo>
                    <a:cubicBezTo>
                      <a:pt x="236581" y="852016"/>
                      <a:pt x="226111" y="870357"/>
                      <a:pt x="226111" y="870357"/>
                    </a:cubicBezTo>
                    <a:lnTo>
                      <a:pt x="197949" y="848363"/>
                    </a:lnTo>
                    <a:lnTo>
                      <a:pt x="199572" y="860862"/>
                    </a:lnTo>
                    <a:lnTo>
                      <a:pt x="257763" y="927169"/>
                    </a:lnTo>
                    <a:lnTo>
                      <a:pt x="246644" y="946404"/>
                    </a:lnTo>
                    <a:lnTo>
                      <a:pt x="174250" y="958984"/>
                    </a:lnTo>
                    <a:lnTo>
                      <a:pt x="155340" y="954764"/>
                    </a:lnTo>
                    <a:lnTo>
                      <a:pt x="154853" y="969859"/>
                    </a:lnTo>
                    <a:lnTo>
                      <a:pt x="135618" y="988688"/>
                    </a:lnTo>
                    <a:lnTo>
                      <a:pt x="102342" y="959309"/>
                    </a:lnTo>
                    <a:lnTo>
                      <a:pt x="88383" y="960282"/>
                    </a:lnTo>
                    <a:lnTo>
                      <a:pt x="87490" y="953222"/>
                    </a:lnTo>
                    <a:lnTo>
                      <a:pt x="96255" y="946972"/>
                    </a:lnTo>
                    <a:lnTo>
                      <a:pt x="67931" y="947622"/>
                    </a:lnTo>
                    <a:lnTo>
                      <a:pt x="56081" y="934149"/>
                    </a:lnTo>
                    <a:lnTo>
                      <a:pt x="46991" y="934149"/>
                    </a:lnTo>
                    <a:cubicBezTo>
                      <a:pt x="46991" y="934149"/>
                      <a:pt x="42041" y="914021"/>
                      <a:pt x="42446" y="914021"/>
                    </a:cubicBezTo>
                    <a:cubicBezTo>
                      <a:pt x="42933" y="914021"/>
                      <a:pt x="47478" y="906717"/>
                      <a:pt x="47478" y="906717"/>
                    </a:cubicBezTo>
                    <a:lnTo>
                      <a:pt x="41148" y="906717"/>
                    </a:lnTo>
                    <a:lnTo>
                      <a:pt x="41473" y="899656"/>
                    </a:lnTo>
                    <a:lnTo>
                      <a:pt x="54620" y="886752"/>
                    </a:lnTo>
                    <a:cubicBezTo>
                      <a:pt x="49507" y="880421"/>
                      <a:pt x="27675" y="866949"/>
                      <a:pt x="27675" y="866949"/>
                    </a:cubicBezTo>
                    <a:lnTo>
                      <a:pt x="33113" y="845522"/>
                    </a:lnTo>
                    <a:lnTo>
                      <a:pt x="48209" y="838218"/>
                    </a:lnTo>
                    <a:cubicBezTo>
                      <a:pt x="47722" y="829777"/>
                      <a:pt x="36684" y="809975"/>
                      <a:pt x="21101" y="802346"/>
                    </a:cubicBezTo>
                    <a:cubicBezTo>
                      <a:pt x="5600" y="794798"/>
                      <a:pt x="0" y="777511"/>
                      <a:pt x="0" y="777511"/>
                    </a:cubicBezTo>
                    <a:cubicBezTo>
                      <a:pt x="31328" y="775238"/>
                      <a:pt x="53322" y="762821"/>
                      <a:pt x="53322" y="762821"/>
                    </a:cubicBezTo>
                    <a:lnTo>
                      <a:pt x="79618" y="791065"/>
                    </a:lnTo>
                    <a:lnTo>
                      <a:pt x="88545" y="791065"/>
                    </a:lnTo>
                    <a:lnTo>
                      <a:pt x="114841" y="812815"/>
                    </a:lnTo>
                    <a:lnTo>
                      <a:pt x="141948" y="812815"/>
                    </a:lnTo>
                    <a:lnTo>
                      <a:pt x="156557" y="771667"/>
                    </a:lnTo>
                    <a:lnTo>
                      <a:pt x="142760" y="758519"/>
                    </a:lnTo>
                    <a:lnTo>
                      <a:pt x="142598" y="717615"/>
                    </a:lnTo>
                    <a:lnTo>
                      <a:pt x="134725" y="690264"/>
                    </a:lnTo>
                    <a:lnTo>
                      <a:pt x="141867" y="690264"/>
                    </a:lnTo>
                    <a:lnTo>
                      <a:pt x="143084" y="655446"/>
                    </a:lnTo>
                    <a:lnTo>
                      <a:pt x="129044" y="643841"/>
                    </a:lnTo>
                    <a:lnTo>
                      <a:pt x="135455" y="628745"/>
                    </a:lnTo>
                    <a:lnTo>
                      <a:pt x="189102" y="607887"/>
                    </a:lnTo>
                    <a:lnTo>
                      <a:pt x="189102" y="615678"/>
                    </a:lnTo>
                    <a:lnTo>
                      <a:pt x="203711" y="615678"/>
                    </a:lnTo>
                    <a:lnTo>
                      <a:pt x="230981" y="561301"/>
                    </a:lnTo>
                    <a:lnTo>
                      <a:pt x="203224" y="499863"/>
                    </a:lnTo>
                    <a:lnTo>
                      <a:pt x="224731" y="474216"/>
                    </a:lnTo>
                    <a:lnTo>
                      <a:pt x="210204" y="454089"/>
                    </a:lnTo>
                    <a:lnTo>
                      <a:pt x="210204" y="426089"/>
                    </a:lnTo>
                    <a:cubicBezTo>
                      <a:pt x="210204" y="426089"/>
                      <a:pt x="202656" y="425440"/>
                      <a:pt x="202656" y="425440"/>
                    </a:cubicBezTo>
                    <a:lnTo>
                      <a:pt x="190401" y="384941"/>
                    </a:lnTo>
                    <a:lnTo>
                      <a:pt x="167919" y="378286"/>
                    </a:lnTo>
                    <a:lnTo>
                      <a:pt x="189589" y="346147"/>
                    </a:lnTo>
                    <a:lnTo>
                      <a:pt x="184070" y="303213"/>
                    </a:lnTo>
                    <a:lnTo>
                      <a:pt x="196975" y="310193"/>
                    </a:lnTo>
                    <a:lnTo>
                      <a:pt x="184070" y="281624"/>
                    </a:lnTo>
                    <a:lnTo>
                      <a:pt x="202575" y="195352"/>
                    </a:lnTo>
                    <a:lnTo>
                      <a:pt x="224082" y="170111"/>
                    </a:lnTo>
                    <a:cubicBezTo>
                      <a:pt x="224082" y="170111"/>
                      <a:pt x="224244" y="107780"/>
                      <a:pt x="223757" y="107780"/>
                    </a:cubicBezTo>
                    <a:cubicBezTo>
                      <a:pt x="223757" y="108267"/>
                      <a:pt x="244291" y="127827"/>
                      <a:pt x="244291" y="127827"/>
                    </a:cubicBezTo>
                    <a:lnTo>
                      <a:pt x="284790" y="107293"/>
                    </a:lnTo>
                    <a:lnTo>
                      <a:pt x="290227" y="87004"/>
                    </a:lnTo>
                    <a:lnTo>
                      <a:pt x="297207" y="60789"/>
                    </a:lnTo>
                    <a:cubicBezTo>
                      <a:pt x="305810" y="54621"/>
                      <a:pt x="311167" y="40093"/>
                      <a:pt x="311167" y="40093"/>
                    </a:cubicBezTo>
                    <a:lnTo>
                      <a:pt x="358239" y="40093"/>
                    </a:lnTo>
                    <a:lnTo>
                      <a:pt x="371306" y="6818"/>
                    </a:lnTo>
                    <a:lnTo>
                      <a:pt x="379828" y="0"/>
                    </a:lnTo>
                    <a:lnTo>
                      <a:pt x="405880" y="47722"/>
                    </a:lnTo>
                    <a:lnTo>
                      <a:pt x="378935" y="52998"/>
                    </a:lnTo>
                    <a:lnTo>
                      <a:pt x="386726" y="61519"/>
                    </a:lnTo>
                    <a:lnTo>
                      <a:pt x="379503" y="79131"/>
                    </a:lnTo>
                    <a:lnTo>
                      <a:pt x="379828" y="88221"/>
                    </a:lnTo>
                    <a:lnTo>
                      <a:pt x="387294" y="87734"/>
                    </a:lnTo>
                    <a:lnTo>
                      <a:pt x="386320" y="128882"/>
                    </a:lnTo>
                    <a:lnTo>
                      <a:pt x="420489" y="134239"/>
                    </a:lnTo>
                    <a:lnTo>
                      <a:pt x="419839" y="141868"/>
                    </a:lnTo>
                    <a:lnTo>
                      <a:pt x="453602" y="114598"/>
                    </a:lnTo>
                    <a:lnTo>
                      <a:pt x="446460" y="115247"/>
                    </a:lnTo>
                    <a:lnTo>
                      <a:pt x="446947" y="100882"/>
                    </a:lnTo>
                    <a:lnTo>
                      <a:pt x="501486" y="87734"/>
                    </a:lnTo>
                    <a:lnTo>
                      <a:pt x="500918" y="80511"/>
                    </a:lnTo>
                    <a:lnTo>
                      <a:pt x="535573" y="86922"/>
                    </a:lnTo>
                    <a:lnTo>
                      <a:pt x="548802" y="122308"/>
                    </a:lnTo>
                    <a:lnTo>
                      <a:pt x="561463" y="115084"/>
                    </a:lnTo>
                    <a:lnTo>
                      <a:pt x="561463" y="108024"/>
                    </a:lnTo>
                    <a:lnTo>
                      <a:pt x="583214" y="95606"/>
                    </a:lnTo>
                    <a:lnTo>
                      <a:pt x="569417" y="75154"/>
                    </a:lnTo>
                    <a:lnTo>
                      <a:pt x="569904" y="53322"/>
                    </a:lnTo>
                    <a:cubicBezTo>
                      <a:pt x="569904" y="53322"/>
                      <a:pt x="594414" y="47398"/>
                      <a:pt x="594739" y="47235"/>
                    </a:cubicBezTo>
                    <a:cubicBezTo>
                      <a:pt x="595063" y="47073"/>
                      <a:pt x="595469" y="39282"/>
                      <a:pt x="595469" y="39282"/>
                    </a:cubicBezTo>
                    <a:lnTo>
                      <a:pt x="603666" y="39768"/>
                    </a:lnTo>
                    <a:lnTo>
                      <a:pt x="617382" y="25809"/>
                    </a:lnTo>
                    <a:lnTo>
                      <a:pt x="642704" y="19235"/>
                    </a:lnTo>
                    <a:lnTo>
                      <a:pt x="663075" y="19235"/>
                    </a:lnTo>
                    <a:cubicBezTo>
                      <a:pt x="663075" y="19235"/>
                      <a:pt x="677684" y="33519"/>
                      <a:pt x="677684" y="33519"/>
                    </a:cubicBezTo>
                    <a:lnTo>
                      <a:pt x="684015" y="80917"/>
                    </a:lnTo>
                    <a:cubicBezTo>
                      <a:pt x="684015" y="80917"/>
                      <a:pt x="676629" y="81890"/>
                      <a:pt x="676629" y="81647"/>
                    </a:cubicBezTo>
                    <a:cubicBezTo>
                      <a:pt x="676466" y="81647"/>
                      <a:pt x="661046" y="110702"/>
                      <a:pt x="650739" y="120685"/>
                    </a:cubicBezTo>
                    <a:lnTo>
                      <a:pt x="656907" y="128720"/>
                    </a:lnTo>
                    <a:lnTo>
                      <a:pt x="642866" y="154042"/>
                    </a:lnTo>
                    <a:lnTo>
                      <a:pt x="643029" y="177416"/>
                    </a:lnTo>
                    <a:lnTo>
                      <a:pt x="629313" y="195595"/>
                    </a:lnTo>
                    <a:lnTo>
                      <a:pt x="629556" y="203955"/>
                    </a:lnTo>
                    <a:lnTo>
                      <a:pt x="623063" y="208418"/>
                    </a:lnTo>
                    <a:lnTo>
                      <a:pt x="622658" y="223271"/>
                    </a:lnTo>
                    <a:lnTo>
                      <a:pt x="630043" y="215885"/>
                    </a:lnTo>
                    <a:lnTo>
                      <a:pt x="671354" y="255978"/>
                    </a:lnTo>
                    <a:lnTo>
                      <a:pt x="676953" y="277810"/>
                    </a:lnTo>
                    <a:lnTo>
                      <a:pt x="663075" y="290877"/>
                    </a:lnTo>
                    <a:lnTo>
                      <a:pt x="643191" y="277485"/>
                    </a:lnTo>
                    <a:lnTo>
                      <a:pt x="636455" y="284222"/>
                    </a:lnTo>
                    <a:lnTo>
                      <a:pt x="626148" y="272291"/>
                    </a:lnTo>
                    <a:lnTo>
                      <a:pt x="617545" y="249323"/>
                    </a:lnTo>
                    <a:lnTo>
                      <a:pt x="591573" y="259062"/>
                    </a:lnTo>
                    <a:lnTo>
                      <a:pt x="623063" y="302564"/>
                    </a:lnTo>
                    <a:lnTo>
                      <a:pt x="623550" y="312222"/>
                    </a:lnTo>
                    <a:lnTo>
                      <a:pt x="637185" y="325045"/>
                    </a:lnTo>
                    <a:lnTo>
                      <a:pt x="643191" y="325045"/>
                    </a:lnTo>
                    <a:lnTo>
                      <a:pt x="643597" y="345660"/>
                    </a:lnTo>
                    <a:lnTo>
                      <a:pt x="657800" y="351828"/>
                    </a:lnTo>
                    <a:lnTo>
                      <a:pt x="649765" y="358483"/>
                    </a:lnTo>
                    <a:lnTo>
                      <a:pt x="650739" y="371793"/>
                    </a:lnTo>
                    <a:lnTo>
                      <a:pt x="656582" y="378286"/>
                    </a:lnTo>
                    <a:lnTo>
                      <a:pt x="678090" y="378286"/>
                    </a:lnTo>
                    <a:lnTo>
                      <a:pt x="684177" y="385671"/>
                    </a:lnTo>
                    <a:lnTo>
                      <a:pt x="662994" y="406124"/>
                    </a:lnTo>
                    <a:lnTo>
                      <a:pt x="671678" y="406124"/>
                    </a:lnTo>
                    <a:lnTo>
                      <a:pt x="671110" y="432825"/>
                    </a:lnTo>
                    <a:lnTo>
                      <a:pt x="676466" y="434286"/>
                    </a:lnTo>
                    <a:lnTo>
                      <a:pt x="685881" y="452872"/>
                    </a:lnTo>
                    <a:lnTo>
                      <a:pt x="685638" y="473649"/>
                    </a:lnTo>
                    <a:lnTo>
                      <a:pt x="678333" y="473649"/>
                    </a:lnTo>
                    <a:lnTo>
                      <a:pt x="678820" y="500350"/>
                    </a:lnTo>
                    <a:lnTo>
                      <a:pt x="670217" y="508142"/>
                    </a:lnTo>
                    <a:lnTo>
                      <a:pt x="663075" y="527863"/>
                    </a:lnTo>
                    <a:lnTo>
                      <a:pt x="676304" y="534437"/>
                    </a:lnTo>
                    <a:lnTo>
                      <a:pt x="684745" y="534437"/>
                    </a:lnTo>
                    <a:lnTo>
                      <a:pt x="683933" y="548315"/>
                    </a:lnTo>
                    <a:lnTo>
                      <a:pt x="690264" y="555052"/>
                    </a:lnTo>
                    <a:lnTo>
                      <a:pt x="698542" y="553997"/>
                    </a:lnTo>
                    <a:cubicBezTo>
                      <a:pt x="698542" y="553997"/>
                      <a:pt x="703493" y="561301"/>
                      <a:pt x="703899" y="561382"/>
                    </a:cubicBezTo>
                    <a:cubicBezTo>
                      <a:pt x="704223" y="561544"/>
                      <a:pt x="711528" y="560489"/>
                      <a:pt x="711528" y="560489"/>
                    </a:cubicBezTo>
                    <a:lnTo>
                      <a:pt x="710472" y="575585"/>
                    </a:lnTo>
                    <a:lnTo>
                      <a:pt x="725487" y="575017"/>
                    </a:lnTo>
                    <a:lnTo>
                      <a:pt x="731493" y="581591"/>
                    </a:lnTo>
                    <a:lnTo>
                      <a:pt x="730681" y="589139"/>
                    </a:lnTo>
                    <a:lnTo>
                      <a:pt x="739203" y="588408"/>
                    </a:lnTo>
                    <a:lnTo>
                      <a:pt x="746507" y="595145"/>
                    </a:lnTo>
                    <a:lnTo>
                      <a:pt x="739447" y="601150"/>
                    </a:lnTo>
                    <a:lnTo>
                      <a:pt x="739041" y="609591"/>
                    </a:lnTo>
                    <a:lnTo>
                      <a:pt x="729626" y="617382"/>
                    </a:lnTo>
                    <a:lnTo>
                      <a:pt x="728652" y="622414"/>
                    </a:lnTo>
                    <a:lnTo>
                      <a:pt x="724675" y="628988"/>
                    </a:lnTo>
                    <a:lnTo>
                      <a:pt x="732467" y="635562"/>
                    </a:lnTo>
                    <a:lnTo>
                      <a:pt x="741070" y="627365"/>
                    </a:lnTo>
                    <a:lnTo>
                      <a:pt x="742612" y="618438"/>
                    </a:lnTo>
                    <a:lnTo>
                      <a:pt x="752594" y="610565"/>
                    </a:lnTo>
                    <a:lnTo>
                      <a:pt x="751864" y="602530"/>
                    </a:lnTo>
                    <a:lnTo>
                      <a:pt x="765093" y="601719"/>
                    </a:lnTo>
                    <a:lnTo>
                      <a:pt x="765093" y="609916"/>
                    </a:lnTo>
                    <a:lnTo>
                      <a:pt x="773452" y="608861"/>
                    </a:lnTo>
                    <a:lnTo>
                      <a:pt x="779945" y="616084"/>
                    </a:lnTo>
                    <a:lnTo>
                      <a:pt x="774021" y="624362"/>
                    </a:lnTo>
                    <a:lnTo>
                      <a:pt x="772073" y="636374"/>
                    </a:lnTo>
                    <a:lnTo>
                      <a:pt x="784490" y="628745"/>
                    </a:lnTo>
                    <a:lnTo>
                      <a:pt x="793742" y="627852"/>
                    </a:lnTo>
                    <a:lnTo>
                      <a:pt x="793174" y="637672"/>
                    </a:lnTo>
                    <a:lnTo>
                      <a:pt x="799505" y="641487"/>
                    </a:lnTo>
                    <a:lnTo>
                      <a:pt x="799505" y="662994"/>
                    </a:lnTo>
                    <a:lnTo>
                      <a:pt x="812247" y="670299"/>
                    </a:lnTo>
                    <a:lnTo>
                      <a:pt x="827424" y="662913"/>
                    </a:lnTo>
                    <a:lnTo>
                      <a:pt x="833511" y="649441"/>
                    </a:lnTo>
                    <a:lnTo>
                      <a:pt x="847876" y="649928"/>
                    </a:lnTo>
                    <a:lnTo>
                      <a:pt x="854774" y="635725"/>
                    </a:lnTo>
                    <a:lnTo>
                      <a:pt x="867517" y="643191"/>
                    </a:lnTo>
                    <a:lnTo>
                      <a:pt x="867517" y="651145"/>
                    </a:lnTo>
                    <a:cubicBezTo>
                      <a:pt x="867517" y="651145"/>
                      <a:pt x="887563" y="677197"/>
                      <a:pt x="887563" y="677197"/>
                    </a:cubicBezTo>
                    <a:lnTo>
                      <a:pt x="908178" y="677197"/>
                    </a:lnTo>
                    <a:lnTo>
                      <a:pt x="920757" y="643110"/>
                    </a:lnTo>
                    <a:lnTo>
                      <a:pt x="927169" y="643110"/>
                    </a:lnTo>
                    <a:lnTo>
                      <a:pt x="935366" y="637754"/>
                    </a:lnTo>
                    <a:lnTo>
                      <a:pt x="934555" y="608211"/>
                    </a:lnTo>
                    <a:lnTo>
                      <a:pt x="942589" y="616814"/>
                    </a:lnTo>
                    <a:lnTo>
                      <a:pt x="942184" y="588976"/>
                    </a:lnTo>
                    <a:lnTo>
                      <a:pt x="949326" y="581834"/>
                    </a:lnTo>
                    <a:lnTo>
                      <a:pt x="955332" y="582890"/>
                    </a:lnTo>
                    <a:lnTo>
                      <a:pt x="955332" y="575585"/>
                    </a:lnTo>
                    <a:lnTo>
                      <a:pt x="968723" y="576153"/>
                    </a:lnTo>
                    <a:lnTo>
                      <a:pt x="970346" y="566820"/>
                    </a:lnTo>
                    <a:lnTo>
                      <a:pt x="980004" y="561707"/>
                    </a:lnTo>
                    <a:lnTo>
                      <a:pt x="995100" y="575342"/>
                    </a:lnTo>
                    <a:lnTo>
                      <a:pt x="1009141" y="569904"/>
                    </a:lnTo>
                    <a:lnTo>
                      <a:pt x="1031135" y="591005"/>
                    </a:lnTo>
                    <a:lnTo>
                      <a:pt x="1074231" y="593359"/>
                    </a:lnTo>
                    <a:lnTo>
                      <a:pt x="1079344" y="579562"/>
                    </a:lnTo>
                    <a:lnTo>
                      <a:pt x="1139483" y="573718"/>
                    </a:lnTo>
                    <a:lnTo>
                      <a:pt x="1183472" y="599690"/>
                    </a:lnTo>
                    <a:lnTo>
                      <a:pt x="1150277" y="603179"/>
                    </a:lnTo>
                    <a:lnTo>
                      <a:pt x="1099552" y="617382"/>
                    </a:lnTo>
                    <a:lnTo>
                      <a:pt x="1090868" y="635562"/>
                    </a:lnTo>
                    <a:lnTo>
                      <a:pt x="1113918" y="627203"/>
                    </a:lnTo>
                    <a:lnTo>
                      <a:pt x="1135506" y="648872"/>
                    </a:lnTo>
                    <a:lnTo>
                      <a:pt x="1160179" y="649035"/>
                    </a:lnTo>
                    <a:lnTo>
                      <a:pt x="1171704" y="626067"/>
                    </a:lnTo>
                    <a:lnTo>
                      <a:pt x="1186393" y="626067"/>
                    </a:lnTo>
                    <a:lnTo>
                      <a:pt x="1194347" y="650983"/>
                    </a:lnTo>
                    <a:lnTo>
                      <a:pt x="1191263" y="666403"/>
                    </a:lnTo>
                    <a:lnTo>
                      <a:pt x="1210498" y="663157"/>
                    </a:lnTo>
                    <a:lnTo>
                      <a:pt x="1225188" y="680444"/>
                    </a:lnTo>
                    <a:cubicBezTo>
                      <a:pt x="1225188" y="680444"/>
                      <a:pt x="1250266" y="688560"/>
                      <a:pt x="1250266" y="689209"/>
                    </a:cubicBezTo>
                    <a:cubicBezTo>
                      <a:pt x="1250266" y="689696"/>
                      <a:pt x="1248237" y="695945"/>
                      <a:pt x="1248237" y="695945"/>
                    </a:cubicBezTo>
                    <a:lnTo>
                      <a:pt x="1289304" y="684096"/>
                    </a:lnTo>
                    <a:cubicBezTo>
                      <a:pt x="1289304" y="684096"/>
                      <a:pt x="1314382" y="680444"/>
                      <a:pt x="1314382" y="681093"/>
                    </a:cubicBezTo>
                    <a:cubicBezTo>
                      <a:pt x="1314382" y="681580"/>
                      <a:pt x="1332968" y="671435"/>
                      <a:pt x="1332968" y="671435"/>
                    </a:cubicBezTo>
                    <a:lnTo>
                      <a:pt x="1408933" y="665997"/>
                    </a:lnTo>
                    <a:lnTo>
                      <a:pt x="1412748" y="679957"/>
                    </a:lnTo>
                    <a:cubicBezTo>
                      <a:pt x="1412748" y="679957"/>
                      <a:pt x="1443508" y="675412"/>
                      <a:pt x="1444076" y="675412"/>
                    </a:cubicBezTo>
                    <a:cubicBezTo>
                      <a:pt x="1444644" y="675412"/>
                      <a:pt x="1469154" y="668838"/>
                      <a:pt x="1469154" y="668838"/>
                    </a:cubicBezTo>
                    <a:lnTo>
                      <a:pt x="1488551" y="676873"/>
                    </a:lnTo>
                    <a:lnTo>
                      <a:pt x="1488389" y="709823"/>
                    </a:lnTo>
                    <a:lnTo>
                      <a:pt x="1455276" y="725731"/>
                    </a:lnTo>
                    <a:close/>
                  </a:path>
                </a:pathLst>
              </a:custGeom>
              <a:solidFill>
                <a:srgbClr val="015382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41" name="Freeform: Shape 4140">
                <a:extLst>
                  <a:ext uri="{FF2B5EF4-FFF2-40B4-BE49-F238E27FC236}">
                    <a16:creationId xmlns:a16="http://schemas.microsoft.com/office/drawing/2014/main" id="{026F2A08-9692-B750-0799-654A1A00AC38}"/>
                  </a:ext>
                </a:extLst>
              </p:cNvPr>
              <p:cNvSpPr/>
              <p:nvPr/>
            </p:nvSpPr>
            <p:spPr>
              <a:xfrm>
                <a:off x="6418690" y="6579459"/>
                <a:ext cx="207038" cy="132939"/>
              </a:xfrm>
              <a:custGeom>
                <a:avLst/>
                <a:gdLst>
                  <a:gd name="connsiteX0" fmla="*/ 81 w 207038"/>
                  <a:gd name="connsiteY0" fmla="*/ 60464 h 132939"/>
                  <a:gd name="connsiteX1" fmla="*/ 20209 w 207038"/>
                  <a:gd name="connsiteY1" fmla="*/ 55270 h 132939"/>
                  <a:gd name="connsiteX2" fmla="*/ 36035 w 207038"/>
                  <a:gd name="connsiteY2" fmla="*/ 59247 h 132939"/>
                  <a:gd name="connsiteX3" fmla="*/ 95444 w 207038"/>
                  <a:gd name="connsiteY3" fmla="*/ 118250 h 132939"/>
                  <a:gd name="connsiteX4" fmla="*/ 99664 w 207038"/>
                  <a:gd name="connsiteY4" fmla="*/ 112650 h 132939"/>
                  <a:gd name="connsiteX5" fmla="*/ 106319 w 207038"/>
                  <a:gd name="connsiteY5" fmla="*/ 131073 h 132939"/>
                  <a:gd name="connsiteX6" fmla="*/ 114354 w 207038"/>
                  <a:gd name="connsiteY6" fmla="*/ 132940 h 132939"/>
                  <a:gd name="connsiteX7" fmla="*/ 167351 w 207038"/>
                  <a:gd name="connsiteY7" fmla="*/ 121740 h 132939"/>
                  <a:gd name="connsiteX8" fmla="*/ 174331 w 207038"/>
                  <a:gd name="connsiteY8" fmla="*/ 95931 h 132939"/>
                  <a:gd name="connsiteX9" fmla="*/ 170111 w 207038"/>
                  <a:gd name="connsiteY9" fmla="*/ 85461 h 132939"/>
                  <a:gd name="connsiteX10" fmla="*/ 170679 w 207038"/>
                  <a:gd name="connsiteY10" fmla="*/ 81647 h 132939"/>
                  <a:gd name="connsiteX11" fmla="*/ 207038 w 207038"/>
                  <a:gd name="connsiteY11" fmla="*/ 81972 h 132939"/>
                  <a:gd name="connsiteX12" fmla="*/ 193728 w 207038"/>
                  <a:gd name="connsiteY12" fmla="*/ 46424 h 132939"/>
                  <a:gd name="connsiteX13" fmla="*/ 195595 w 207038"/>
                  <a:gd name="connsiteY13" fmla="*/ 31571 h 132939"/>
                  <a:gd name="connsiteX14" fmla="*/ 154285 w 207038"/>
                  <a:gd name="connsiteY14" fmla="*/ 35792 h 132939"/>
                  <a:gd name="connsiteX15" fmla="*/ 146737 w 207038"/>
                  <a:gd name="connsiteY15" fmla="*/ 28163 h 132939"/>
                  <a:gd name="connsiteX16" fmla="*/ 150389 w 207038"/>
                  <a:gd name="connsiteY16" fmla="*/ 13310 h 132939"/>
                  <a:gd name="connsiteX17" fmla="*/ 139919 w 207038"/>
                  <a:gd name="connsiteY17" fmla="*/ 2841 h 132939"/>
                  <a:gd name="connsiteX18" fmla="*/ 133102 w 207038"/>
                  <a:gd name="connsiteY18" fmla="*/ 14934 h 132939"/>
                  <a:gd name="connsiteX19" fmla="*/ 133751 w 207038"/>
                  <a:gd name="connsiteY19" fmla="*/ 37009 h 132939"/>
                  <a:gd name="connsiteX20" fmla="*/ 124661 w 207038"/>
                  <a:gd name="connsiteY20" fmla="*/ 45612 h 132939"/>
                  <a:gd name="connsiteX21" fmla="*/ 121658 w 207038"/>
                  <a:gd name="connsiteY21" fmla="*/ 38713 h 132939"/>
                  <a:gd name="connsiteX22" fmla="*/ 126041 w 207038"/>
                  <a:gd name="connsiteY22" fmla="*/ 22643 h 132939"/>
                  <a:gd name="connsiteX23" fmla="*/ 126041 w 207038"/>
                  <a:gd name="connsiteY23" fmla="*/ 0 h 132939"/>
                  <a:gd name="connsiteX24" fmla="*/ 117357 w 207038"/>
                  <a:gd name="connsiteY24" fmla="*/ 0 h 132939"/>
                  <a:gd name="connsiteX25" fmla="*/ 106157 w 207038"/>
                  <a:gd name="connsiteY25" fmla="*/ 17044 h 132939"/>
                  <a:gd name="connsiteX26" fmla="*/ 91467 w 207038"/>
                  <a:gd name="connsiteY26" fmla="*/ 21264 h 132939"/>
                  <a:gd name="connsiteX27" fmla="*/ 83270 w 207038"/>
                  <a:gd name="connsiteY27" fmla="*/ 36928 h 132939"/>
                  <a:gd name="connsiteX28" fmla="*/ 60058 w 207038"/>
                  <a:gd name="connsiteY28" fmla="*/ 27513 h 132939"/>
                  <a:gd name="connsiteX29" fmla="*/ 31977 w 207038"/>
                  <a:gd name="connsiteY29" fmla="*/ 35548 h 132939"/>
                  <a:gd name="connsiteX30" fmla="*/ 23699 w 207038"/>
                  <a:gd name="connsiteY30" fmla="*/ 28487 h 132939"/>
                  <a:gd name="connsiteX31" fmla="*/ 0 w 207038"/>
                  <a:gd name="connsiteY31" fmla="*/ 60464 h 13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7038" h="132939">
                    <a:moveTo>
                      <a:pt x="81" y="60464"/>
                    </a:moveTo>
                    <a:lnTo>
                      <a:pt x="20209" y="55270"/>
                    </a:lnTo>
                    <a:cubicBezTo>
                      <a:pt x="20209" y="55270"/>
                      <a:pt x="35629" y="58922"/>
                      <a:pt x="36035" y="59247"/>
                    </a:cubicBezTo>
                    <a:lnTo>
                      <a:pt x="95444" y="118250"/>
                    </a:lnTo>
                    <a:lnTo>
                      <a:pt x="99664" y="112650"/>
                    </a:lnTo>
                    <a:lnTo>
                      <a:pt x="106319" y="131073"/>
                    </a:lnTo>
                    <a:lnTo>
                      <a:pt x="114354" y="132940"/>
                    </a:lnTo>
                    <a:lnTo>
                      <a:pt x="167351" y="121740"/>
                    </a:lnTo>
                    <a:lnTo>
                      <a:pt x="174331" y="95931"/>
                    </a:lnTo>
                    <a:lnTo>
                      <a:pt x="170111" y="85461"/>
                    </a:lnTo>
                    <a:lnTo>
                      <a:pt x="170679" y="81647"/>
                    </a:lnTo>
                    <a:lnTo>
                      <a:pt x="207038" y="81972"/>
                    </a:lnTo>
                    <a:lnTo>
                      <a:pt x="193728" y="46424"/>
                    </a:lnTo>
                    <a:lnTo>
                      <a:pt x="195595" y="31571"/>
                    </a:lnTo>
                    <a:cubicBezTo>
                      <a:pt x="195595" y="31571"/>
                      <a:pt x="154285" y="36197"/>
                      <a:pt x="154285" y="35792"/>
                    </a:cubicBezTo>
                    <a:cubicBezTo>
                      <a:pt x="154285" y="35386"/>
                      <a:pt x="146737" y="28163"/>
                      <a:pt x="146737" y="28163"/>
                    </a:cubicBezTo>
                    <a:lnTo>
                      <a:pt x="150389" y="13310"/>
                    </a:lnTo>
                    <a:lnTo>
                      <a:pt x="139919" y="2841"/>
                    </a:lnTo>
                    <a:lnTo>
                      <a:pt x="133102" y="14934"/>
                    </a:lnTo>
                    <a:lnTo>
                      <a:pt x="133751" y="37009"/>
                    </a:lnTo>
                    <a:lnTo>
                      <a:pt x="124661" y="45612"/>
                    </a:lnTo>
                    <a:lnTo>
                      <a:pt x="121658" y="38713"/>
                    </a:lnTo>
                    <a:lnTo>
                      <a:pt x="126041" y="22643"/>
                    </a:lnTo>
                    <a:lnTo>
                      <a:pt x="126041" y="0"/>
                    </a:lnTo>
                    <a:lnTo>
                      <a:pt x="117357" y="0"/>
                    </a:lnTo>
                    <a:lnTo>
                      <a:pt x="106157" y="17044"/>
                    </a:lnTo>
                    <a:lnTo>
                      <a:pt x="91467" y="21264"/>
                    </a:lnTo>
                    <a:lnTo>
                      <a:pt x="83270" y="36928"/>
                    </a:lnTo>
                    <a:lnTo>
                      <a:pt x="60058" y="27513"/>
                    </a:lnTo>
                    <a:lnTo>
                      <a:pt x="31977" y="35548"/>
                    </a:lnTo>
                    <a:lnTo>
                      <a:pt x="23699" y="28487"/>
                    </a:lnTo>
                    <a:lnTo>
                      <a:pt x="0" y="60464"/>
                    </a:lnTo>
                    <a:close/>
                  </a:path>
                </a:pathLst>
              </a:custGeom>
              <a:solidFill>
                <a:srgbClr val="015382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42" name="Freeform: Shape 4141">
                <a:extLst>
                  <a:ext uri="{FF2B5EF4-FFF2-40B4-BE49-F238E27FC236}">
                    <a16:creationId xmlns:a16="http://schemas.microsoft.com/office/drawing/2014/main" id="{F237178F-7265-A881-0C15-B52E780C3F13}"/>
                  </a:ext>
                </a:extLst>
              </p:cNvPr>
              <p:cNvSpPr/>
              <p:nvPr/>
            </p:nvSpPr>
            <p:spPr>
              <a:xfrm>
                <a:off x="6668581" y="6555679"/>
                <a:ext cx="37739" cy="29947"/>
              </a:xfrm>
              <a:custGeom>
                <a:avLst/>
                <a:gdLst>
                  <a:gd name="connsiteX0" fmla="*/ 37739 w 37739"/>
                  <a:gd name="connsiteY0" fmla="*/ 28812 h 29947"/>
                  <a:gd name="connsiteX1" fmla="*/ 17450 w 37739"/>
                  <a:gd name="connsiteY1" fmla="*/ 29948 h 29947"/>
                  <a:gd name="connsiteX2" fmla="*/ 0 w 37739"/>
                  <a:gd name="connsiteY2" fmla="*/ 22481 h 29947"/>
                  <a:gd name="connsiteX3" fmla="*/ 25241 w 37739"/>
                  <a:gd name="connsiteY3" fmla="*/ 0 h 29947"/>
                  <a:gd name="connsiteX4" fmla="*/ 37739 w 37739"/>
                  <a:gd name="connsiteY4" fmla="*/ 28812 h 2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39" h="29947">
                    <a:moveTo>
                      <a:pt x="37739" y="28812"/>
                    </a:moveTo>
                    <a:lnTo>
                      <a:pt x="17450" y="29948"/>
                    </a:lnTo>
                    <a:lnTo>
                      <a:pt x="0" y="22481"/>
                    </a:lnTo>
                    <a:lnTo>
                      <a:pt x="25241" y="0"/>
                    </a:lnTo>
                    <a:lnTo>
                      <a:pt x="37739" y="28812"/>
                    </a:lnTo>
                    <a:close/>
                  </a:path>
                </a:pathLst>
              </a:custGeom>
              <a:solidFill>
                <a:srgbClr val="015382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43" name="Freeform: Shape 4142">
                <a:extLst>
                  <a:ext uri="{FF2B5EF4-FFF2-40B4-BE49-F238E27FC236}">
                    <a16:creationId xmlns:a16="http://schemas.microsoft.com/office/drawing/2014/main" id="{2030CB96-510F-D77C-5777-D68742183D0D}"/>
                  </a:ext>
                </a:extLst>
              </p:cNvPr>
              <p:cNvSpPr/>
              <p:nvPr/>
            </p:nvSpPr>
            <p:spPr>
              <a:xfrm>
                <a:off x="7480422" y="6221220"/>
                <a:ext cx="88870" cy="59895"/>
              </a:xfrm>
              <a:custGeom>
                <a:avLst/>
                <a:gdLst>
                  <a:gd name="connsiteX0" fmla="*/ 42934 w 88870"/>
                  <a:gd name="connsiteY0" fmla="*/ 59896 h 59895"/>
                  <a:gd name="connsiteX1" fmla="*/ 10876 w 88870"/>
                  <a:gd name="connsiteY1" fmla="*/ 40255 h 59895"/>
                  <a:gd name="connsiteX2" fmla="*/ 0 w 88870"/>
                  <a:gd name="connsiteY2" fmla="*/ 15583 h 59895"/>
                  <a:gd name="connsiteX3" fmla="*/ 7386 w 88870"/>
                  <a:gd name="connsiteY3" fmla="*/ 0 h 59895"/>
                  <a:gd name="connsiteX4" fmla="*/ 28325 w 88870"/>
                  <a:gd name="connsiteY4" fmla="*/ 4626 h 59895"/>
                  <a:gd name="connsiteX5" fmla="*/ 30922 w 88870"/>
                  <a:gd name="connsiteY5" fmla="*/ 19073 h 59895"/>
                  <a:gd name="connsiteX6" fmla="*/ 88870 w 88870"/>
                  <a:gd name="connsiteY6" fmla="*/ 58111 h 59895"/>
                  <a:gd name="connsiteX7" fmla="*/ 42934 w 88870"/>
                  <a:gd name="connsiteY7" fmla="*/ 59896 h 5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870" h="59895">
                    <a:moveTo>
                      <a:pt x="42934" y="59896"/>
                    </a:moveTo>
                    <a:lnTo>
                      <a:pt x="10876" y="40255"/>
                    </a:lnTo>
                    <a:lnTo>
                      <a:pt x="0" y="15583"/>
                    </a:lnTo>
                    <a:lnTo>
                      <a:pt x="7386" y="0"/>
                    </a:lnTo>
                    <a:lnTo>
                      <a:pt x="28325" y="4626"/>
                    </a:lnTo>
                    <a:lnTo>
                      <a:pt x="30922" y="19073"/>
                    </a:lnTo>
                    <a:lnTo>
                      <a:pt x="88870" y="58111"/>
                    </a:lnTo>
                    <a:lnTo>
                      <a:pt x="42934" y="59896"/>
                    </a:lnTo>
                    <a:close/>
                  </a:path>
                </a:pathLst>
              </a:custGeom>
              <a:solidFill>
                <a:srgbClr val="015382"/>
              </a:solidFill>
              <a:ln w="63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139" name="Freeform: Shape 4138">
              <a:extLst>
                <a:ext uri="{FF2B5EF4-FFF2-40B4-BE49-F238E27FC236}">
                  <a16:creationId xmlns:a16="http://schemas.microsoft.com/office/drawing/2014/main" id="{A448EB72-78DF-05A6-E157-892115FC1501}"/>
                </a:ext>
              </a:extLst>
            </p:cNvPr>
            <p:cNvSpPr/>
            <p:nvPr/>
          </p:nvSpPr>
          <p:spPr>
            <a:xfrm>
              <a:off x="5411041" y="3541574"/>
              <a:ext cx="1228016" cy="1314696"/>
            </a:xfrm>
            <a:custGeom>
              <a:avLst/>
              <a:gdLst>
                <a:gd name="connsiteX0" fmla="*/ 847389 w 847389"/>
                <a:gd name="connsiteY0" fmla="*/ 622739 h 907203"/>
                <a:gd name="connsiteX1" fmla="*/ 847389 w 847389"/>
                <a:gd name="connsiteY1" fmla="*/ 629637 h 907203"/>
                <a:gd name="connsiteX2" fmla="*/ 838948 w 847389"/>
                <a:gd name="connsiteY2" fmla="*/ 629637 h 907203"/>
                <a:gd name="connsiteX3" fmla="*/ 833348 w 847389"/>
                <a:gd name="connsiteY3" fmla="*/ 636292 h 907203"/>
                <a:gd name="connsiteX4" fmla="*/ 805511 w 847389"/>
                <a:gd name="connsiteY4" fmla="*/ 636292 h 907203"/>
                <a:gd name="connsiteX5" fmla="*/ 805754 w 847389"/>
                <a:gd name="connsiteY5" fmla="*/ 643759 h 907203"/>
                <a:gd name="connsiteX6" fmla="*/ 827018 w 847389"/>
                <a:gd name="connsiteY6" fmla="*/ 656988 h 907203"/>
                <a:gd name="connsiteX7" fmla="*/ 819633 w 847389"/>
                <a:gd name="connsiteY7" fmla="*/ 691481 h 907203"/>
                <a:gd name="connsiteX8" fmla="*/ 804537 w 847389"/>
                <a:gd name="connsiteY8" fmla="*/ 697406 h 907203"/>
                <a:gd name="connsiteX9" fmla="*/ 786763 w 847389"/>
                <a:gd name="connsiteY9" fmla="*/ 737174 h 907203"/>
                <a:gd name="connsiteX10" fmla="*/ 765093 w 847389"/>
                <a:gd name="connsiteY10" fmla="*/ 737174 h 907203"/>
                <a:gd name="connsiteX11" fmla="*/ 759087 w 847389"/>
                <a:gd name="connsiteY11" fmla="*/ 751945 h 907203"/>
                <a:gd name="connsiteX12" fmla="*/ 750566 w 847389"/>
                <a:gd name="connsiteY12" fmla="*/ 758763 h 907203"/>
                <a:gd name="connsiteX13" fmla="*/ 737499 w 847389"/>
                <a:gd name="connsiteY13" fmla="*/ 792038 h 907203"/>
                <a:gd name="connsiteX14" fmla="*/ 690426 w 847389"/>
                <a:gd name="connsiteY14" fmla="*/ 792038 h 907203"/>
                <a:gd name="connsiteX15" fmla="*/ 676467 w 847389"/>
                <a:gd name="connsiteY15" fmla="*/ 812734 h 907203"/>
                <a:gd name="connsiteX16" fmla="*/ 669487 w 847389"/>
                <a:gd name="connsiteY16" fmla="*/ 838948 h 907203"/>
                <a:gd name="connsiteX17" fmla="*/ 624606 w 847389"/>
                <a:gd name="connsiteY17" fmla="*/ 825963 h 907203"/>
                <a:gd name="connsiteX18" fmla="*/ 601881 w 847389"/>
                <a:gd name="connsiteY18" fmla="*/ 825963 h 907203"/>
                <a:gd name="connsiteX19" fmla="*/ 593440 w 847389"/>
                <a:gd name="connsiteY19" fmla="*/ 813627 h 907203"/>
                <a:gd name="connsiteX20" fmla="*/ 584756 w 847389"/>
                <a:gd name="connsiteY20" fmla="*/ 787087 h 907203"/>
                <a:gd name="connsiteX21" fmla="*/ 574043 w 847389"/>
                <a:gd name="connsiteY21" fmla="*/ 777997 h 907203"/>
                <a:gd name="connsiteX22" fmla="*/ 568768 w 847389"/>
                <a:gd name="connsiteY22" fmla="*/ 764931 h 907203"/>
                <a:gd name="connsiteX23" fmla="*/ 561382 w 847389"/>
                <a:gd name="connsiteY23" fmla="*/ 771829 h 907203"/>
                <a:gd name="connsiteX24" fmla="*/ 537521 w 847389"/>
                <a:gd name="connsiteY24" fmla="*/ 784571 h 907203"/>
                <a:gd name="connsiteX25" fmla="*/ 521533 w 847389"/>
                <a:gd name="connsiteY25" fmla="*/ 784815 h 907203"/>
                <a:gd name="connsiteX26" fmla="*/ 535330 w 847389"/>
                <a:gd name="connsiteY26" fmla="*/ 819307 h 907203"/>
                <a:gd name="connsiteX27" fmla="*/ 528025 w 847389"/>
                <a:gd name="connsiteY27" fmla="*/ 832050 h 907203"/>
                <a:gd name="connsiteX28" fmla="*/ 500269 w 847389"/>
                <a:gd name="connsiteY28" fmla="*/ 798937 h 907203"/>
                <a:gd name="connsiteX29" fmla="*/ 459202 w 847389"/>
                <a:gd name="connsiteY29" fmla="*/ 812572 h 907203"/>
                <a:gd name="connsiteX30" fmla="*/ 448895 w 847389"/>
                <a:gd name="connsiteY30" fmla="*/ 819794 h 907203"/>
                <a:gd name="connsiteX31" fmla="*/ 440698 w 847389"/>
                <a:gd name="connsiteY31" fmla="*/ 820201 h 907203"/>
                <a:gd name="connsiteX32" fmla="*/ 420813 w 847389"/>
                <a:gd name="connsiteY32" fmla="*/ 812247 h 907203"/>
                <a:gd name="connsiteX33" fmla="*/ 406610 w 847389"/>
                <a:gd name="connsiteY33" fmla="*/ 819470 h 907203"/>
                <a:gd name="connsiteX34" fmla="*/ 399387 w 847389"/>
                <a:gd name="connsiteY34" fmla="*/ 811841 h 907203"/>
                <a:gd name="connsiteX35" fmla="*/ 411886 w 847389"/>
                <a:gd name="connsiteY35" fmla="*/ 792200 h 907203"/>
                <a:gd name="connsiteX36" fmla="*/ 392489 w 847389"/>
                <a:gd name="connsiteY36" fmla="*/ 784815 h 907203"/>
                <a:gd name="connsiteX37" fmla="*/ 386483 w 847389"/>
                <a:gd name="connsiteY37" fmla="*/ 801533 h 907203"/>
                <a:gd name="connsiteX38" fmla="*/ 393868 w 847389"/>
                <a:gd name="connsiteY38" fmla="*/ 819876 h 907203"/>
                <a:gd name="connsiteX39" fmla="*/ 382831 w 847389"/>
                <a:gd name="connsiteY39" fmla="*/ 819876 h 907203"/>
                <a:gd name="connsiteX40" fmla="*/ 346471 w 847389"/>
                <a:gd name="connsiteY40" fmla="*/ 833023 h 907203"/>
                <a:gd name="connsiteX41" fmla="*/ 331538 w 847389"/>
                <a:gd name="connsiteY41" fmla="*/ 832455 h 907203"/>
                <a:gd name="connsiteX42" fmla="*/ 319364 w 847389"/>
                <a:gd name="connsiteY42" fmla="*/ 791551 h 907203"/>
                <a:gd name="connsiteX43" fmla="*/ 297613 w 847389"/>
                <a:gd name="connsiteY43" fmla="*/ 790821 h 907203"/>
                <a:gd name="connsiteX44" fmla="*/ 297613 w 847389"/>
                <a:gd name="connsiteY44" fmla="*/ 799018 h 907203"/>
                <a:gd name="connsiteX45" fmla="*/ 290633 w 847389"/>
                <a:gd name="connsiteY45" fmla="*/ 805754 h 907203"/>
                <a:gd name="connsiteX46" fmla="*/ 276106 w 847389"/>
                <a:gd name="connsiteY46" fmla="*/ 790821 h 907203"/>
                <a:gd name="connsiteX47" fmla="*/ 270506 w 847389"/>
                <a:gd name="connsiteY47" fmla="*/ 777186 h 907203"/>
                <a:gd name="connsiteX48" fmla="*/ 250621 w 847389"/>
                <a:gd name="connsiteY48" fmla="*/ 819470 h 907203"/>
                <a:gd name="connsiteX49" fmla="*/ 257764 w 847389"/>
                <a:gd name="connsiteY49" fmla="*/ 831157 h 907203"/>
                <a:gd name="connsiteX50" fmla="*/ 266448 w 847389"/>
                <a:gd name="connsiteY50" fmla="*/ 874253 h 907203"/>
                <a:gd name="connsiteX51" fmla="*/ 248268 w 847389"/>
                <a:gd name="connsiteY51" fmla="*/ 873035 h 907203"/>
                <a:gd name="connsiteX52" fmla="*/ 229926 w 847389"/>
                <a:gd name="connsiteY52" fmla="*/ 887238 h 907203"/>
                <a:gd name="connsiteX53" fmla="*/ 203062 w 847389"/>
                <a:gd name="connsiteY53" fmla="*/ 886508 h 907203"/>
                <a:gd name="connsiteX54" fmla="*/ 203062 w 847389"/>
                <a:gd name="connsiteY54" fmla="*/ 894380 h 907203"/>
                <a:gd name="connsiteX55" fmla="*/ 189427 w 847389"/>
                <a:gd name="connsiteY55" fmla="*/ 886508 h 907203"/>
                <a:gd name="connsiteX56" fmla="*/ 170192 w 847389"/>
                <a:gd name="connsiteY56" fmla="*/ 907204 h 907203"/>
                <a:gd name="connsiteX57" fmla="*/ 154447 w 847389"/>
                <a:gd name="connsiteY57" fmla="*/ 900143 h 907203"/>
                <a:gd name="connsiteX58" fmla="*/ 149983 w 847389"/>
                <a:gd name="connsiteY58" fmla="*/ 886102 h 907203"/>
                <a:gd name="connsiteX59" fmla="*/ 135131 w 847389"/>
                <a:gd name="connsiteY59" fmla="*/ 893244 h 907203"/>
                <a:gd name="connsiteX60" fmla="*/ 102830 w 847389"/>
                <a:gd name="connsiteY60" fmla="*/ 840247 h 907203"/>
                <a:gd name="connsiteX61" fmla="*/ 61113 w 847389"/>
                <a:gd name="connsiteY61" fmla="*/ 826775 h 907203"/>
                <a:gd name="connsiteX62" fmla="*/ 12904 w 847389"/>
                <a:gd name="connsiteY62" fmla="*/ 771423 h 907203"/>
                <a:gd name="connsiteX63" fmla="*/ 14690 w 847389"/>
                <a:gd name="connsiteY63" fmla="*/ 731087 h 907203"/>
                <a:gd name="connsiteX64" fmla="*/ 0 w 847389"/>
                <a:gd name="connsiteY64" fmla="*/ 714043 h 907203"/>
                <a:gd name="connsiteX65" fmla="*/ 0 w 847389"/>
                <a:gd name="connsiteY65" fmla="*/ 702600 h 907203"/>
                <a:gd name="connsiteX66" fmla="*/ 14447 w 847389"/>
                <a:gd name="connsiteY66" fmla="*/ 678333 h 907203"/>
                <a:gd name="connsiteX67" fmla="*/ 0 w 847389"/>
                <a:gd name="connsiteY67" fmla="*/ 664536 h 907203"/>
                <a:gd name="connsiteX68" fmla="*/ 41067 w 847389"/>
                <a:gd name="connsiteY68" fmla="*/ 602854 h 907203"/>
                <a:gd name="connsiteX69" fmla="*/ 59977 w 847389"/>
                <a:gd name="connsiteY69" fmla="*/ 582565 h 907203"/>
                <a:gd name="connsiteX70" fmla="*/ 82215 w 847389"/>
                <a:gd name="connsiteY70" fmla="*/ 589220 h 907203"/>
                <a:gd name="connsiteX71" fmla="*/ 68824 w 847389"/>
                <a:gd name="connsiteY71" fmla="*/ 569335 h 907203"/>
                <a:gd name="connsiteX72" fmla="*/ 74424 w 847389"/>
                <a:gd name="connsiteY72" fmla="*/ 541416 h 907203"/>
                <a:gd name="connsiteX73" fmla="*/ 102099 w 847389"/>
                <a:gd name="connsiteY73" fmla="*/ 528187 h 907203"/>
                <a:gd name="connsiteX74" fmla="*/ 59815 w 847389"/>
                <a:gd name="connsiteY74" fmla="*/ 522344 h 907203"/>
                <a:gd name="connsiteX75" fmla="*/ 0 w 847389"/>
                <a:gd name="connsiteY75" fmla="*/ 440454 h 907203"/>
                <a:gd name="connsiteX76" fmla="*/ 33925 w 847389"/>
                <a:gd name="connsiteY76" fmla="*/ 420002 h 907203"/>
                <a:gd name="connsiteX77" fmla="*/ 102180 w 847389"/>
                <a:gd name="connsiteY77" fmla="*/ 399387 h 907203"/>
                <a:gd name="connsiteX78" fmla="*/ 109322 w 847389"/>
                <a:gd name="connsiteY78" fmla="*/ 384941 h 907203"/>
                <a:gd name="connsiteX79" fmla="*/ 102748 w 847389"/>
                <a:gd name="connsiteY79" fmla="*/ 372280 h 907203"/>
                <a:gd name="connsiteX80" fmla="*/ 47073 w 847389"/>
                <a:gd name="connsiteY80" fmla="*/ 392489 h 907203"/>
                <a:gd name="connsiteX81" fmla="*/ 54539 w 847389"/>
                <a:gd name="connsiteY81" fmla="*/ 378854 h 907203"/>
                <a:gd name="connsiteX82" fmla="*/ 47073 w 847389"/>
                <a:gd name="connsiteY82" fmla="*/ 351909 h 907203"/>
                <a:gd name="connsiteX83" fmla="*/ 87734 w 847389"/>
                <a:gd name="connsiteY83" fmla="*/ 325045 h 907203"/>
                <a:gd name="connsiteX84" fmla="*/ 80592 w 847389"/>
                <a:gd name="connsiteY84" fmla="*/ 319039 h 907203"/>
                <a:gd name="connsiteX85" fmla="*/ 101125 w 847389"/>
                <a:gd name="connsiteY85" fmla="*/ 306540 h 907203"/>
                <a:gd name="connsiteX86" fmla="*/ 114922 w 847389"/>
                <a:gd name="connsiteY86" fmla="*/ 263931 h 907203"/>
                <a:gd name="connsiteX87" fmla="*/ 135618 w 847389"/>
                <a:gd name="connsiteY87" fmla="*/ 264581 h 907203"/>
                <a:gd name="connsiteX88" fmla="*/ 124580 w 847389"/>
                <a:gd name="connsiteY88" fmla="*/ 252650 h 907203"/>
                <a:gd name="connsiteX89" fmla="*/ 93740 w 847389"/>
                <a:gd name="connsiteY89" fmla="*/ 209717 h 907203"/>
                <a:gd name="connsiteX90" fmla="*/ 81160 w 847389"/>
                <a:gd name="connsiteY90" fmla="*/ 217346 h 907203"/>
                <a:gd name="connsiteX91" fmla="*/ 66957 w 847389"/>
                <a:gd name="connsiteY91" fmla="*/ 203224 h 907203"/>
                <a:gd name="connsiteX92" fmla="*/ 82053 w 847389"/>
                <a:gd name="connsiteY92" fmla="*/ 140163 h 907203"/>
                <a:gd name="connsiteX93" fmla="*/ 91873 w 847389"/>
                <a:gd name="connsiteY93" fmla="*/ 137241 h 907203"/>
                <a:gd name="connsiteX94" fmla="*/ 108348 w 847389"/>
                <a:gd name="connsiteY94" fmla="*/ 121253 h 907203"/>
                <a:gd name="connsiteX95" fmla="*/ 121983 w 847389"/>
                <a:gd name="connsiteY95" fmla="*/ 122470 h 907203"/>
                <a:gd name="connsiteX96" fmla="*/ 141218 w 847389"/>
                <a:gd name="connsiteY96" fmla="*/ 115246 h 907203"/>
                <a:gd name="connsiteX97" fmla="*/ 141867 w 847389"/>
                <a:gd name="connsiteY97" fmla="*/ 108186 h 907203"/>
                <a:gd name="connsiteX98" fmla="*/ 162076 w 847389"/>
                <a:gd name="connsiteY98" fmla="*/ 100232 h 907203"/>
                <a:gd name="connsiteX99" fmla="*/ 162482 w 847389"/>
                <a:gd name="connsiteY99" fmla="*/ 108916 h 907203"/>
                <a:gd name="connsiteX100" fmla="*/ 204036 w 847389"/>
                <a:gd name="connsiteY100" fmla="*/ 128801 h 907203"/>
                <a:gd name="connsiteX101" fmla="*/ 223027 w 847389"/>
                <a:gd name="connsiteY101" fmla="*/ 163212 h 907203"/>
                <a:gd name="connsiteX102" fmla="*/ 258332 w 847389"/>
                <a:gd name="connsiteY102" fmla="*/ 148928 h 907203"/>
                <a:gd name="connsiteX103" fmla="*/ 256871 w 847389"/>
                <a:gd name="connsiteY103" fmla="*/ 134076 h 907203"/>
                <a:gd name="connsiteX104" fmla="*/ 264256 w 847389"/>
                <a:gd name="connsiteY104" fmla="*/ 125635 h 907203"/>
                <a:gd name="connsiteX105" fmla="*/ 264256 w 847389"/>
                <a:gd name="connsiteY105" fmla="*/ 108186 h 907203"/>
                <a:gd name="connsiteX106" fmla="*/ 277323 w 847389"/>
                <a:gd name="connsiteY106" fmla="*/ 100800 h 907203"/>
                <a:gd name="connsiteX107" fmla="*/ 296233 w 847389"/>
                <a:gd name="connsiteY107" fmla="*/ 109403 h 907203"/>
                <a:gd name="connsiteX108" fmla="*/ 305404 w 847389"/>
                <a:gd name="connsiteY108" fmla="*/ 108429 h 907203"/>
                <a:gd name="connsiteX109" fmla="*/ 305404 w 847389"/>
                <a:gd name="connsiteY109" fmla="*/ 117032 h 907203"/>
                <a:gd name="connsiteX110" fmla="*/ 318471 w 847389"/>
                <a:gd name="connsiteY110" fmla="*/ 134238 h 907203"/>
                <a:gd name="connsiteX111" fmla="*/ 345010 w 847389"/>
                <a:gd name="connsiteY111" fmla="*/ 128314 h 907203"/>
                <a:gd name="connsiteX112" fmla="*/ 365219 w 847389"/>
                <a:gd name="connsiteY112" fmla="*/ 142597 h 907203"/>
                <a:gd name="connsiteX113" fmla="*/ 406773 w 847389"/>
                <a:gd name="connsiteY113" fmla="*/ 121658 h 907203"/>
                <a:gd name="connsiteX114" fmla="*/ 424628 w 847389"/>
                <a:gd name="connsiteY114" fmla="*/ 83919 h 907203"/>
                <a:gd name="connsiteX115" fmla="*/ 440373 w 847389"/>
                <a:gd name="connsiteY115" fmla="*/ 67606 h 907203"/>
                <a:gd name="connsiteX116" fmla="*/ 468129 w 847389"/>
                <a:gd name="connsiteY116" fmla="*/ 67606 h 907203"/>
                <a:gd name="connsiteX117" fmla="*/ 484686 w 847389"/>
                <a:gd name="connsiteY117" fmla="*/ 57218 h 907203"/>
                <a:gd name="connsiteX118" fmla="*/ 508872 w 847389"/>
                <a:gd name="connsiteY118" fmla="*/ 31733 h 907203"/>
                <a:gd name="connsiteX119" fmla="*/ 521533 w 847389"/>
                <a:gd name="connsiteY119" fmla="*/ 27107 h 907203"/>
                <a:gd name="connsiteX120" fmla="*/ 528269 w 847389"/>
                <a:gd name="connsiteY120" fmla="*/ 6898 h 907203"/>
                <a:gd name="connsiteX121" fmla="*/ 541904 w 847389"/>
                <a:gd name="connsiteY121" fmla="*/ 20371 h 907203"/>
                <a:gd name="connsiteX122" fmla="*/ 561626 w 847389"/>
                <a:gd name="connsiteY122" fmla="*/ 17936 h 907203"/>
                <a:gd name="connsiteX123" fmla="*/ 576884 w 847389"/>
                <a:gd name="connsiteY123" fmla="*/ 13067 h 907203"/>
                <a:gd name="connsiteX124" fmla="*/ 589220 w 847389"/>
                <a:gd name="connsiteY124" fmla="*/ 0 h 907203"/>
                <a:gd name="connsiteX125" fmla="*/ 629800 w 847389"/>
                <a:gd name="connsiteY125" fmla="*/ 13878 h 907203"/>
                <a:gd name="connsiteX126" fmla="*/ 650658 w 847389"/>
                <a:gd name="connsiteY126" fmla="*/ 34980 h 907203"/>
                <a:gd name="connsiteX127" fmla="*/ 658044 w 847389"/>
                <a:gd name="connsiteY127" fmla="*/ 58841 h 907203"/>
                <a:gd name="connsiteX128" fmla="*/ 657070 w 847389"/>
                <a:gd name="connsiteY128" fmla="*/ 122794 h 907203"/>
                <a:gd name="connsiteX129" fmla="*/ 664212 w 847389"/>
                <a:gd name="connsiteY129" fmla="*/ 128476 h 907203"/>
                <a:gd name="connsiteX130" fmla="*/ 664212 w 847389"/>
                <a:gd name="connsiteY130" fmla="*/ 149739 h 907203"/>
                <a:gd name="connsiteX131" fmla="*/ 637348 w 847389"/>
                <a:gd name="connsiteY131" fmla="*/ 168974 h 907203"/>
                <a:gd name="connsiteX132" fmla="*/ 630206 w 847389"/>
                <a:gd name="connsiteY132" fmla="*/ 190482 h 907203"/>
                <a:gd name="connsiteX133" fmla="*/ 615678 w 847389"/>
                <a:gd name="connsiteY133" fmla="*/ 195757 h 907203"/>
                <a:gd name="connsiteX134" fmla="*/ 616409 w 847389"/>
                <a:gd name="connsiteY134" fmla="*/ 218319 h 907203"/>
                <a:gd name="connsiteX135" fmla="*/ 623469 w 847389"/>
                <a:gd name="connsiteY135" fmla="*/ 230088 h 907203"/>
                <a:gd name="connsiteX136" fmla="*/ 656907 w 847389"/>
                <a:gd name="connsiteY136" fmla="*/ 244615 h 907203"/>
                <a:gd name="connsiteX137" fmla="*/ 656177 w 847389"/>
                <a:gd name="connsiteY137" fmla="*/ 250459 h 907203"/>
                <a:gd name="connsiteX138" fmla="*/ 675655 w 847389"/>
                <a:gd name="connsiteY138" fmla="*/ 258007 h 907203"/>
                <a:gd name="connsiteX139" fmla="*/ 691968 w 847389"/>
                <a:gd name="connsiteY139" fmla="*/ 258007 h 907203"/>
                <a:gd name="connsiteX140" fmla="*/ 718102 w 847389"/>
                <a:gd name="connsiteY140" fmla="*/ 284546 h 907203"/>
                <a:gd name="connsiteX141" fmla="*/ 703249 w 847389"/>
                <a:gd name="connsiteY141" fmla="*/ 290552 h 907203"/>
                <a:gd name="connsiteX142" fmla="*/ 711041 w 847389"/>
                <a:gd name="connsiteY142" fmla="*/ 304349 h 907203"/>
                <a:gd name="connsiteX143" fmla="*/ 703737 w 847389"/>
                <a:gd name="connsiteY143" fmla="*/ 312059 h 907203"/>
                <a:gd name="connsiteX144" fmla="*/ 703899 w 847389"/>
                <a:gd name="connsiteY144" fmla="*/ 318390 h 907203"/>
                <a:gd name="connsiteX145" fmla="*/ 696838 w 847389"/>
                <a:gd name="connsiteY145" fmla="*/ 311653 h 907203"/>
                <a:gd name="connsiteX146" fmla="*/ 687180 w 847389"/>
                <a:gd name="connsiteY146" fmla="*/ 312384 h 907203"/>
                <a:gd name="connsiteX147" fmla="*/ 676629 w 847389"/>
                <a:gd name="connsiteY147" fmla="*/ 318308 h 907203"/>
                <a:gd name="connsiteX148" fmla="*/ 656664 w 847389"/>
                <a:gd name="connsiteY148" fmla="*/ 346309 h 907203"/>
                <a:gd name="connsiteX149" fmla="*/ 674113 w 847389"/>
                <a:gd name="connsiteY149" fmla="*/ 350691 h 907203"/>
                <a:gd name="connsiteX150" fmla="*/ 703331 w 847389"/>
                <a:gd name="connsiteY150" fmla="*/ 372117 h 907203"/>
                <a:gd name="connsiteX151" fmla="*/ 717128 w 847389"/>
                <a:gd name="connsiteY151" fmla="*/ 399225 h 907203"/>
                <a:gd name="connsiteX152" fmla="*/ 704954 w 847389"/>
                <a:gd name="connsiteY152" fmla="*/ 425034 h 907203"/>
                <a:gd name="connsiteX153" fmla="*/ 718020 w 847389"/>
                <a:gd name="connsiteY153" fmla="*/ 459689 h 907203"/>
                <a:gd name="connsiteX154" fmla="*/ 734983 w 847389"/>
                <a:gd name="connsiteY154" fmla="*/ 475839 h 907203"/>
                <a:gd name="connsiteX155" fmla="*/ 743667 w 847389"/>
                <a:gd name="connsiteY155" fmla="*/ 479492 h 907203"/>
                <a:gd name="connsiteX156" fmla="*/ 768340 w 847389"/>
                <a:gd name="connsiteY156" fmla="*/ 503515 h 907203"/>
                <a:gd name="connsiteX157" fmla="*/ 803806 w 847389"/>
                <a:gd name="connsiteY157" fmla="*/ 535492 h 907203"/>
                <a:gd name="connsiteX158" fmla="*/ 826937 w 847389"/>
                <a:gd name="connsiteY158" fmla="*/ 568280 h 907203"/>
                <a:gd name="connsiteX159" fmla="*/ 830752 w 847389"/>
                <a:gd name="connsiteY159" fmla="*/ 588814 h 907203"/>
                <a:gd name="connsiteX160" fmla="*/ 833511 w 847389"/>
                <a:gd name="connsiteY160" fmla="*/ 603017 h 907203"/>
                <a:gd name="connsiteX161" fmla="*/ 847308 w 847389"/>
                <a:gd name="connsiteY161" fmla="*/ 623226 h 9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847389" h="907203">
                  <a:moveTo>
                    <a:pt x="847389" y="622739"/>
                  </a:moveTo>
                  <a:lnTo>
                    <a:pt x="847389" y="629637"/>
                  </a:lnTo>
                  <a:lnTo>
                    <a:pt x="838948" y="629637"/>
                  </a:lnTo>
                  <a:lnTo>
                    <a:pt x="833348" y="636292"/>
                  </a:lnTo>
                  <a:lnTo>
                    <a:pt x="805511" y="636292"/>
                  </a:lnTo>
                  <a:lnTo>
                    <a:pt x="805754" y="643759"/>
                  </a:lnTo>
                  <a:lnTo>
                    <a:pt x="827018" y="656988"/>
                  </a:lnTo>
                  <a:lnTo>
                    <a:pt x="819633" y="691481"/>
                  </a:lnTo>
                  <a:lnTo>
                    <a:pt x="804537" y="697406"/>
                  </a:lnTo>
                  <a:lnTo>
                    <a:pt x="786763" y="737174"/>
                  </a:lnTo>
                  <a:lnTo>
                    <a:pt x="765093" y="737174"/>
                  </a:lnTo>
                  <a:lnTo>
                    <a:pt x="759087" y="751945"/>
                  </a:lnTo>
                  <a:lnTo>
                    <a:pt x="750566" y="758763"/>
                  </a:lnTo>
                  <a:lnTo>
                    <a:pt x="737499" y="792038"/>
                  </a:lnTo>
                  <a:lnTo>
                    <a:pt x="690426" y="792038"/>
                  </a:lnTo>
                  <a:cubicBezTo>
                    <a:pt x="690426" y="792038"/>
                    <a:pt x="684988" y="806565"/>
                    <a:pt x="676467" y="812734"/>
                  </a:cubicBezTo>
                  <a:lnTo>
                    <a:pt x="669487" y="838948"/>
                  </a:lnTo>
                  <a:lnTo>
                    <a:pt x="624606" y="825963"/>
                  </a:lnTo>
                  <a:lnTo>
                    <a:pt x="601881" y="825963"/>
                  </a:lnTo>
                  <a:lnTo>
                    <a:pt x="593440" y="813627"/>
                  </a:lnTo>
                  <a:lnTo>
                    <a:pt x="584756" y="787087"/>
                  </a:lnTo>
                  <a:lnTo>
                    <a:pt x="574043" y="777997"/>
                  </a:lnTo>
                  <a:lnTo>
                    <a:pt x="568768" y="764931"/>
                  </a:lnTo>
                  <a:lnTo>
                    <a:pt x="561382" y="771829"/>
                  </a:lnTo>
                  <a:lnTo>
                    <a:pt x="537521" y="784571"/>
                  </a:lnTo>
                  <a:lnTo>
                    <a:pt x="521533" y="784815"/>
                  </a:lnTo>
                  <a:lnTo>
                    <a:pt x="535330" y="819307"/>
                  </a:lnTo>
                  <a:lnTo>
                    <a:pt x="528025" y="832050"/>
                  </a:lnTo>
                  <a:lnTo>
                    <a:pt x="500269" y="798937"/>
                  </a:lnTo>
                  <a:lnTo>
                    <a:pt x="459202" y="812572"/>
                  </a:lnTo>
                  <a:lnTo>
                    <a:pt x="448895" y="819794"/>
                  </a:lnTo>
                  <a:lnTo>
                    <a:pt x="440698" y="820201"/>
                  </a:lnTo>
                  <a:lnTo>
                    <a:pt x="420813" y="812247"/>
                  </a:lnTo>
                  <a:lnTo>
                    <a:pt x="406610" y="819470"/>
                  </a:lnTo>
                  <a:lnTo>
                    <a:pt x="399387" y="811841"/>
                  </a:lnTo>
                  <a:lnTo>
                    <a:pt x="411886" y="792200"/>
                  </a:lnTo>
                  <a:lnTo>
                    <a:pt x="392489" y="784815"/>
                  </a:lnTo>
                  <a:lnTo>
                    <a:pt x="386483" y="801533"/>
                  </a:lnTo>
                  <a:lnTo>
                    <a:pt x="393868" y="819876"/>
                  </a:lnTo>
                  <a:lnTo>
                    <a:pt x="382831" y="819876"/>
                  </a:lnTo>
                  <a:lnTo>
                    <a:pt x="346471" y="833023"/>
                  </a:lnTo>
                  <a:lnTo>
                    <a:pt x="331538" y="832455"/>
                  </a:lnTo>
                  <a:cubicBezTo>
                    <a:pt x="328859" y="826775"/>
                    <a:pt x="319364" y="791551"/>
                    <a:pt x="319364" y="791551"/>
                  </a:cubicBezTo>
                  <a:lnTo>
                    <a:pt x="297613" y="790821"/>
                  </a:lnTo>
                  <a:lnTo>
                    <a:pt x="297613" y="799018"/>
                  </a:lnTo>
                  <a:lnTo>
                    <a:pt x="290633" y="805754"/>
                  </a:lnTo>
                  <a:lnTo>
                    <a:pt x="276106" y="790821"/>
                  </a:lnTo>
                  <a:lnTo>
                    <a:pt x="270506" y="777186"/>
                  </a:lnTo>
                  <a:lnTo>
                    <a:pt x="250621" y="819470"/>
                  </a:lnTo>
                  <a:lnTo>
                    <a:pt x="257764" y="831157"/>
                  </a:lnTo>
                  <a:cubicBezTo>
                    <a:pt x="256465" y="848931"/>
                    <a:pt x="266448" y="874253"/>
                    <a:pt x="266448" y="874253"/>
                  </a:cubicBezTo>
                  <a:lnTo>
                    <a:pt x="248268" y="873035"/>
                  </a:lnTo>
                  <a:cubicBezTo>
                    <a:pt x="248268" y="873035"/>
                    <a:pt x="230494" y="887238"/>
                    <a:pt x="229926" y="887238"/>
                  </a:cubicBezTo>
                  <a:cubicBezTo>
                    <a:pt x="229439" y="887238"/>
                    <a:pt x="203062" y="886508"/>
                    <a:pt x="203062" y="886508"/>
                  </a:cubicBezTo>
                  <a:lnTo>
                    <a:pt x="203062" y="894380"/>
                  </a:lnTo>
                  <a:lnTo>
                    <a:pt x="189427" y="886508"/>
                  </a:lnTo>
                  <a:lnTo>
                    <a:pt x="170192" y="907204"/>
                  </a:lnTo>
                  <a:lnTo>
                    <a:pt x="154447" y="900143"/>
                  </a:lnTo>
                  <a:lnTo>
                    <a:pt x="149983" y="886102"/>
                  </a:lnTo>
                  <a:lnTo>
                    <a:pt x="135131" y="893244"/>
                  </a:lnTo>
                  <a:lnTo>
                    <a:pt x="102830" y="840247"/>
                  </a:lnTo>
                  <a:cubicBezTo>
                    <a:pt x="102830" y="840247"/>
                    <a:pt x="61519" y="826936"/>
                    <a:pt x="61113" y="826775"/>
                  </a:cubicBezTo>
                  <a:cubicBezTo>
                    <a:pt x="60789" y="826612"/>
                    <a:pt x="12904" y="771423"/>
                    <a:pt x="12904" y="771423"/>
                  </a:cubicBezTo>
                  <a:lnTo>
                    <a:pt x="14690" y="731087"/>
                  </a:lnTo>
                  <a:lnTo>
                    <a:pt x="0" y="714043"/>
                  </a:lnTo>
                  <a:lnTo>
                    <a:pt x="0" y="702600"/>
                  </a:lnTo>
                  <a:lnTo>
                    <a:pt x="14447" y="678333"/>
                  </a:lnTo>
                  <a:lnTo>
                    <a:pt x="0" y="664536"/>
                  </a:lnTo>
                  <a:lnTo>
                    <a:pt x="41067" y="602854"/>
                  </a:lnTo>
                  <a:lnTo>
                    <a:pt x="59977" y="582565"/>
                  </a:lnTo>
                  <a:lnTo>
                    <a:pt x="82215" y="589220"/>
                  </a:lnTo>
                  <a:lnTo>
                    <a:pt x="68824" y="569335"/>
                  </a:lnTo>
                  <a:lnTo>
                    <a:pt x="74424" y="541416"/>
                  </a:lnTo>
                  <a:lnTo>
                    <a:pt x="102099" y="528187"/>
                  </a:lnTo>
                  <a:lnTo>
                    <a:pt x="59815" y="522344"/>
                  </a:lnTo>
                  <a:lnTo>
                    <a:pt x="0" y="440454"/>
                  </a:lnTo>
                  <a:lnTo>
                    <a:pt x="33925" y="420002"/>
                  </a:lnTo>
                  <a:lnTo>
                    <a:pt x="102180" y="399387"/>
                  </a:lnTo>
                  <a:lnTo>
                    <a:pt x="109322" y="384941"/>
                  </a:lnTo>
                  <a:lnTo>
                    <a:pt x="102748" y="372280"/>
                  </a:lnTo>
                  <a:lnTo>
                    <a:pt x="47073" y="392489"/>
                  </a:lnTo>
                  <a:lnTo>
                    <a:pt x="54539" y="378854"/>
                  </a:lnTo>
                  <a:lnTo>
                    <a:pt x="47073" y="351909"/>
                  </a:lnTo>
                  <a:lnTo>
                    <a:pt x="87734" y="325045"/>
                  </a:lnTo>
                  <a:lnTo>
                    <a:pt x="80592" y="319039"/>
                  </a:lnTo>
                  <a:lnTo>
                    <a:pt x="101125" y="306540"/>
                  </a:lnTo>
                  <a:lnTo>
                    <a:pt x="114922" y="263931"/>
                  </a:lnTo>
                  <a:lnTo>
                    <a:pt x="135618" y="264581"/>
                  </a:lnTo>
                  <a:lnTo>
                    <a:pt x="124580" y="252650"/>
                  </a:lnTo>
                  <a:lnTo>
                    <a:pt x="93740" y="209717"/>
                  </a:lnTo>
                  <a:lnTo>
                    <a:pt x="81160" y="217346"/>
                  </a:lnTo>
                  <a:lnTo>
                    <a:pt x="66957" y="203224"/>
                  </a:lnTo>
                  <a:cubicBezTo>
                    <a:pt x="74911" y="189345"/>
                    <a:pt x="82053" y="140163"/>
                    <a:pt x="82053" y="140163"/>
                  </a:cubicBezTo>
                  <a:lnTo>
                    <a:pt x="91873" y="137241"/>
                  </a:lnTo>
                  <a:lnTo>
                    <a:pt x="108348" y="121253"/>
                  </a:lnTo>
                  <a:lnTo>
                    <a:pt x="121983" y="122470"/>
                  </a:lnTo>
                  <a:lnTo>
                    <a:pt x="141218" y="115246"/>
                  </a:lnTo>
                  <a:lnTo>
                    <a:pt x="141867" y="108186"/>
                  </a:lnTo>
                  <a:lnTo>
                    <a:pt x="162076" y="100232"/>
                  </a:lnTo>
                  <a:lnTo>
                    <a:pt x="162482" y="108916"/>
                  </a:lnTo>
                  <a:lnTo>
                    <a:pt x="204036" y="128801"/>
                  </a:lnTo>
                  <a:lnTo>
                    <a:pt x="223027" y="163212"/>
                  </a:lnTo>
                  <a:cubicBezTo>
                    <a:pt x="231711" y="154771"/>
                    <a:pt x="258332" y="148928"/>
                    <a:pt x="258332" y="148928"/>
                  </a:cubicBezTo>
                  <a:lnTo>
                    <a:pt x="256871" y="134076"/>
                  </a:lnTo>
                  <a:lnTo>
                    <a:pt x="264256" y="125635"/>
                  </a:lnTo>
                  <a:lnTo>
                    <a:pt x="264256" y="108186"/>
                  </a:lnTo>
                  <a:lnTo>
                    <a:pt x="277323" y="100800"/>
                  </a:lnTo>
                  <a:lnTo>
                    <a:pt x="296233" y="109403"/>
                  </a:lnTo>
                  <a:lnTo>
                    <a:pt x="305404" y="108429"/>
                  </a:lnTo>
                  <a:lnTo>
                    <a:pt x="305404" y="117032"/>
                  </a:lnTo>
                  <a:lnTo>
                    <a:pt x="318471" y="134238"/>
                  </a:lnTo>
                  <a:lnTo>
                    <a:pt x="345010" y="128314"/>
                  </a:lnTo>
                  <a:lnTo>
                    <a:pt x="365219" y="142597"/>
                  </a:lnTo>
                  <a:cubicBezTo>
                    <a:pt x="365219" y="142597"/>
                    <a:pt x="390541" y="123444"/>
                    <a:pt x="406773" y="121658"/>
                  </a:cubicBezTo>
                  <a:lnTo>
                    <a:pt x="424628" y="83919"/>
                  </a:lnTo>
                  <a:lnTo>
                    <a:pt x="440373" y="67606"/>
                  </a:lnTo>
                  <a:lnTo>
                    <a:pt x="468129" y="67606"/>
                  </a:lnTo>
                  <a:lnTo>
                    <a:pt x="484686" y="57218"/>
                  </a:lnTo>
                  <a:lnTo>
                    <a:pt x="508872" y="31733"/>
                  </a:lnTo>
                  <a:lnTo>
                    <a:pt x="521533" y="27107"/>
                  </a:lnTo>
                  <a:lnTo>
                    <a:pt x="528269" y="6898"/>
                  </a:lnTo>
                  <a:lnTo>
                    <a:pt x="541904" y="20371"/>
                  </a:lnTo>
                  <a:lnTo>
                    <a:pt x="561626" y="17936"/>
                  </a:lnTo>
                  <a:cubicBezTo>
                    <a:pt x="561626" y="17936"/>
                    <a:pt x="576478" y="13229"/>
                    <a:pt x="576884" y="13067"/>
                  </a:cubicBezTo>
                  <a:cubicBezTo>
                    <a:pt x="577289" y="12904"/>
                    <a:pt x="589220" y="0"/>
                    <a:pt x="589220" y="0"/>
                  </a:cubicBezTo>
                  <a:lnTo>
                    <a:pt x="629800" y="13878"/>
                  </a:lnTo>
                  <a:lnTo>
                    <a:pt x="650658" y="34980"/>
                  </a:lnTo>
                  <a:lnTo>
                    <a:pt x="658044" y="58841"/>
                  </a:lnTo>
                  <a:lnTo>
                    <a:pt x="657070" y="122794"/>
                  </a:lnTo>
                  <a:lnTo>
                    <a:pt x="664212" y="128476"/>
                  </a:lnTo>
                  <a:lnTo>
                    <a:pt x="664212" y="149739"/>
                  </a:lnTo>
                  <a:cubicBezTo>
                    <a:pt x="664212" y="149739"/>
                    <a:pt x="646762" y="165484"/>
                    <a:pt x="637348" y="168974"/>
                  </a:cubicBezTo>
                  <a:lnTo>
                    <a:pt x="630206" y="190482"/>
                  </a:lnTo>
                  <a:lnTo>
                    <a:pt x="615678" y="195757"/>
                  </a:lnTo>
                  <a:lnTo>
                    <a:pt x="616409" y="218319"/>
                  </a:lnTo>
                  <a:lnTo>
                    <a:pt x="623469" y="230088"/>
                  </a:lnTo>
                  <a:lnTo>
                    <a:pt x="656907" y="244615"/>
                  </a:lnTo>
                  <a:lnTo>
                    <a:pt x="656177" y="250459"/>
                  </a:lnTo>
                  <a:lnTo>
                    <a:pt x="675655" y="258007"/>
                  </a:lnTo>
                  <a:lnTo>
                    <a:pt x="691968" y="258007"/>
                  </a:lnTo>
                  <a:lnTo>
                    <a:pt x="718102" y="284546"/>
                  </a:lnTo>
                  <a:lnTo>
                    <a:pt x="703249" y="290552"/>
                  </a:lnTo>
                  <a:lnTo>
                    <a:pt x="711041" y="304349"/>
                  </a:lnTo>
                  <a:lnTo>
                    <a:pt x="703737" y="312059"/>
                  </a:lnTo>
                  <a:lnTo>
                    <a:pt x="703899" y="318390"/>
                  </a:lnTo>
                  <a:lnTo>
                    <a:pt x="696838" y="311653"/>
                  </a:lnTo>
                  <a:lnTo>
                    <a:pt x="687180" y="312384"/>
                  </a:lnTo>
                  <a:lnTo>
                    <a:pt x="676629" y="318308"/>
                  </a:lnTo>
                  <a:lnTo>
                    <a:pt x="656664" y="346309"/>
                  </a:lnTo>
                  <a:lnTo>
                    <a:pt x="674113" y="350691"/>
                  </a:lnTo>
                  <a:lnTo>
                    <a:pt x="703331" y="372117"/>
                  </a:lnTo>
                  <a:cubicBezTo>
                    <a:pt x="703331" y="372117"/>
                    <a:pt x="706983" y="392650"/>
                    <a:pt x="717128" y="399225"/>
                  </a:cubicBezTo>
                  <a:lnTo>
                    <a:pt x="704954" y="425034"/>
                  </a:lnTo>
                  <a:lnTo>
                    <a:pt x="718020" y="459689"/>
                  </a:lnTo>
                  <a:lnTo>
                    <a:pt x="734983" y="475839"/>
                  </a:lnTo>
                  <a:lnTo>
                    <a:pt x="743667" y="479492"/>
                  </a:lnTo>
                  <a:cubicBezTo>
                    <a:pt x="743667" y="479492"/>
                    <a:pt x="761847" y="499700"/>
                    <a:pt x="768340" y="503515"/>
                  </a:cubicBezTo>
                  <a:cubicBezTo>
                    <a:pt x="774914" y="507329"/>
                    <a:pt x="800722" y="527863"/>
                    <a:pt x="803806" y="535492"/>
                  </a:cubicBezTo>
                  <a:cubicBezTo>
                    <a:pt x="806891" y="543121"/>
                    <a:pt x="821093" y="564953"/>
                    <a:pt x="826937" y="568280"/>
                  </a:cubicBezTo>
                  <a:cubicBezTo>
                    <a:pt x="826937" y="568280"/>
                    <a:pt x="828723" y="584594"/>
                    <a:pt x="830752" y="588814"/>
                  </a:cubicBezTo>
                  <a:cubicBezTo>
                    <a:pt x="832699" y="593034"/>
                    <a:pt x="833511" y="603017"/>
                    <a:pt x="833511" y="603017"/>
                  </a:cubicBezTo>
                  <a:lnTo>
                    <a:pt x="847308" y="623226"/>
                  </a:lnTo>
                  <a:close/>
                </a:path>
              </a:pathLst>
            </a:custGeom>
            <a:solidFill>
              <a:srgbClr val="03A9EB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163" name="Freeform 1074">
            <a:extLst>
              <a:ext uri="{FF2B5EF4-FFF2-40B4-BE49-F238E27FC236}">
                <a16:creationId xmlns:a16="http://schemas.microsoft.com/office/drawing/2014/main" id="{316EEB21-BEF0-6DCC-F067-FAC8B8655852}"/>
              </a:ext>
            </a:extLst>
          </p:cNvPr>
          <p:cNvSpPr/>
          <p:nvPr/>
        </p:nvSpPr>
        <p:spPr>
          <a:xfrm>
            <a:off x="6842760" y="1541648"/>
            <a:ext cx="4472939" cy="1582552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2" name="TextBox 1072">
            <a:hlinkClick r:id="rId2"/>
            <a:extLst>
              <a:ext uri="{FF2B5EF4-FFF2-40B4-BE49-F238E27FC236}">
                <a16:creationId xmlns:a16="http://schemas.microsoft.com/office/drawing/2014/main" id="{E0EAFC75-D331-04D1-3D7F-EE0D906CCD5B}"/>
              </a:ext>
            </a:extLst>
          </p:cNvPr>
          <p:cNvSpPr txBox="1"/>
          <p:nvPr/>
        </p:nvSpPr>
        <p:spPr>
          <a:xfrm flipH="1">
            <a:off x="9860462" y="1125723"/>
            <a:ext cx="1474546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Sheffield ME &amp; Fibromyalgia Group</a:t>
            </a:r>
          </a:p>
        </p:txBody>
      </p:sp>
      <p:sp>
        <p:nvSpPr>
          <p:cNvPr id="4164" name="Rounded Rectangle 1114">
            <a:extLst>
              <a:ext uri="{FF2B5EF4-FFF2-40B4-BE49-F238E27FC236}">
                <a16:creationId xmlns:a16="http://schemas.microsoft.com/office/drawing/2014/main" id="{87AC3068-A537-F6F3-8816-ECFA092C4809}"/>
              </a:ext>
            </a:extLst>
          </p:cNvPr>
          <p:cNvSpPr/>
          <p:nvPr/>
        </p:nvSpPr>
        <p:spPr>
          <a:xfrm>
            <a:off x="10816430" y="151977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5" name="Freeform 800">
            <a:extLst>
              <a:ext uri="{FF2B5EF4-FFF2-40B4-BE49-F238E27FC236}">
                <a16:creationId xmlns:a16="http://schemas.microsoft.com/office/drawing/2014/main" id="{308DBBFA-ACED-4C01-3E6C-E2AB3C7FB64D}"/>
              </a:ext>
            </a:extLst>
          </p:cNvPr>
          <p:cNvSpPr/>
          <p:nvPr/>
        </p:nvSpPr>
        <p:spPr>
          <a:xfrm>
            <a:off x="403859" y="4982503"/>
            <a:ext cx="5013961" cy="191477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6" name="TextBox 801">
            <a:extLst>
              <a:ext uri="{FF2B5EF4-FFF2-40B4-BE49-F238E27FC236}">
                <a16:creationId xmlns:a16="http://schemas.microsoft.com/office/drawing/2014/main" id="{E119E0C8-3746-DE57-49BA-8826F3AD92FF}"/>
              </a:ext>
            </a:extLst>
          </p:cNvPr>
          <p:cNvSpPr txBox="1"/>
          <p:nvPr/>
        </p:nvSpPr>
        <p:spPr>
          <a:xfrm>
            <a:off x="384552" y="4728587"/>
            <a:ext cx="229006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Bristol ME Support Group</a:t>
            </a:r>
          </a:p>
        </p:txBody>
      </p:sp>
      <p:sp>
        <p:nvSpPr>
          <p:cNvPr id="4177" name="Rounded Rectangle 1092">
            <a:extLst>
              <a:ext uri="{FF2B5EF4-FFF2-40B4-BE49-F238E27FC236}">
                <a16:creationId xmlns:a16="http://schemas.microsoft.com/office/drawing/2014/main" id="{33D2E303-0878-BE8C-AFE2-93CCF0AF2ED8}"/>
              </a:ext>
            </a:extLst>
          </p:cNvPr>
          <p:cNvSpPr/>
          <p:nvPr/>
        </p:nvSpPr>
        <p:spPr>
          <a:xfrm>
            <a:off x="478631" y="495839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9" name="Freeform 1074">
            <a:extLst>
              <a:ext uri="{FF2B5EF4-FFF2-40B4-BE49-F238E27FC236}">
                <a16:creationId xmlns:a16="http://schemas.microsoft.com/office/drawing/2014/main" id="{43BE1B32-1613-FC35-A160-9C1F61F501AC}"/>
              </a:ext>
            </a:extLst>
          </p:cNvPr>
          <p:cNvSpPr/>
          <p:nvPr/>
        </p:nvSpPr>
        <p:spPr>
          <a:xfrm>
            <a:off x="6953249" y="2958511"/>
            <a:ext cx="4362449" cy="222839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0" name="TextBox 1072">
            <a:hlinkClick r:id="rId3"/>
            <a:extLst>
              <a:ext uri="{FF2B5EF4-FFF2-40B4-BE49-F238E27FC236}">
                <a16:creationId xmlns:a16="http://schemas.microsoft.com/office/drawing/2014/main" id="{D74C8DB3-3F9C-33CD-67E6-0B0E565D4C0F}"/>
              </a:ext>
            </a:extLst>
          </p:cNvPr>
          <p:cNvSpPr txBox="1"/>
          <p:nvPr/>
        </p:nvSpPr>
        <p:spPr>
          <a:xfrm flipH="1">
            <a:off x="9153427" y="2704168"/>
            <a:ext cx="2181581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Positive Support Group (Notts)</a:t>
            </a:r>
          </a:p>
        </p:txBody>
      </p:sp>
      <p:sp>
        <p:nvSpPr>
          <p:cNvPr id="4181" name="Rounded Rectangle 1114">
            <a:extLst>
              <a:ext uri="{FF2B5EF4-FFF2-40B4-BE49-F238E27FC236}">
                <a16:creationId xmlns:a16="http://schemas.microsoft.com/office/drawing/2014/main" id="{79A0A63E-EB97-3656-759C-DED687E5F10D}"/>
              </a:ext>
            </a:extLst>
          </p:cNvPr>
          <p:cNvSpPr/>
          <p:nvPr/>
        </p:nvSpPr>
        <p:spPr>
          <a:xfrm>
            <a:off x="10816430" y="2936636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5" name="Freeform 6">
            <a:extLst>
              <a:ext uri="{FF2B5EF4-FFF2-40B4-BE49-F238E27FC236}">
                <a16:creationId xmlns:a16="http://schemas.microsoft.com/office/drawing/2014/main" id="{FF2C444C-A9F5-5DA6-FA5A-12BFA6853B86}"/>
              </a:ext>
            </a:extLst>
          </p:cNvPr>
          <p:cNvSpPr>
            <a:spLocks noEditPoints="1"/>
          </p:cNvSpPr>
          <p:nvPr/>
        </p:nvSpPr>
        <p:spPr bwMode="auto">
          <a:xfrm>
            <a:off x="5387628" y="512270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FF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3" name="Freeform 800">
            <a:extLst>
              <a:ext uri="{FF2B5EF4-FFF2-40B4-BE49-F238E27FC236}">
                <a16:creationId xmlns:a16="http://schemas.microsoft.com/office/drawing/2014/main" id="{7F87E80B-083F-5EB1-3F69-1A4441BDED93}"/>
              </a:ext>
            </a:extLst>
          </p:cNvPr>
          <p:cNvSpPr/>
          <p:nvPr/>
        </p:nvSpPr>
        <p:spPr>
          <a:xfrm flipV="1">
            <a:off x="403859" y="5333201"/>
            <a:ext cx="5013961" cy="318606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4" name="TextBox 801">
            <a:hlinkClick r:id="rId4"/>
            <a:extLst>
              <a:ext uri="{FF2B5EF4-FFF2-40B4-BE49-F238E27FC236}">
                <a16:creationId xmlns:a16="http://schemas.microsoft.com/office/drawing/2014/main" id="{F11DB87B-DE60-D1FC-00E8-185460725F8A}"/>
              </a:ext>
            </a:extLst>
          </p:cNvPr>
          <p:cNvSpPr txBox="1"/>
          <p:nvPr/>
        </p:nvSpPr>
        <p:spPr>
          <a:xfrm>
            <a:off x="384552" y="5397890"/>
            <a:ext cx="229006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Action for ME</a:t>
            </a:r>
          </a:p>
        </p:txBody>
      </p:sp>
      <p:sp>
        <p:nvSpPr>
          <p:cNvPr id="4185" name="Rounded Rectangle 1092">
            <a:extLst>
              <a:ext uri="{FF2B5EF4-FFF2-40B4-BE49-F238E27FC236}">
                <a16:creationId xmlns:a16="http://schemas.microsoft.com/office/drawing/2014/main" id="{41F4DFAE-DD1E-F2CE-E6BE-E1CC5440157A}"/>
              </a:ext>
            </a:extLst>
          </p:cNvPr>
          <p:cNvSpPr/>
          <p:nvPr/>
        </p:nvSpPr>
        <p:spPr>
          <a:xfrm>
            <a:off x="478631" y="562770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2" name="Freeform 6">
            <a:extLst>
              <a:ext uri="{FF2B5EF4-FFF2-40B4-BE49-F238E27FC236}">
                <a16:creationId xmlns:a16="http://schemas.microsoft.com/office/drawing/2014/main" id="{78814C62-AD92-CDCF-FC2E-D53F82EC558E}"/>
              </a:ext>
            </a:extLst>
          </p:cNvPr>
          <p:cNvSpPr>
            <a:spLocks noEditPoints="1"/>
          </p:cNvSpPr>
          <p:nvPr/>
        </p:nvSpPr>
        <p:spPr bwMode="auto">
          <a:xfrm>
            <a:off x="5437634" y="515128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FF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7" name="Freeform 800">
            <a:extLst>
              <a:ext uri="{FF2B5EF4-FFF2-40B4-BE49-F238E27FC236}">
                <a16:creationId xmlns:a16="http://schemas.microsoft.com/office/drawing/2014/main" id="{6DFFA6B4-9845-3A4A-6855-42DD99F477B6}"/>
              </a:ext>
            </a:extLst>
          </p:cNvPr>
          <p:cNvSpPr/>
          <p:nvPr/>
        </p:nvSpPr>
        <p:spPr>
          <a:xfrm>
            <a:off x="403859" y="3455361"/>
            <a:ext cx="5544454" cy="334214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8" name="TextBox 801">
            <a:hlinkClick r:id="rId5"/>
            <a:extLst>
              <a:ext uri="{FF2B5EF4-FFF2-40B4-BE49-F238E27FC236}">
                <a16:creationId xmlns:a16="http://schemas.microsoft.com/office/drawing/2014/main" id="{834B30E5-5118-23DC-8140-EBF55EC12882}"/>
              </a:ext>
            </a:extLst>
          </p:cNvPr>
          <p:cNvSpPr txBox="1"/>
          <p:nvPr/>
        </p:nvSpPr>
        <p:spPr>
          <a:xfrm>
            <a:off x="384551" y="3201445"/>
            <a:ext cx="3063499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1050" dirty="0"/>
              <a:t>Fibromyalgia Action UK (national helpline)</a:t>
            </a:r>
          </a:p>
        </p:txBody>
      </p:sp>
      <p:sp>
        <p:nvSpPr>
          <p:cNvPr id="4189" name="Rounded Rectangle 1092">
            <a:extLst>
              <a:ext uri="{FF2B5EF4-FFF2-40B4-BE49-F238E27FC236}">
                <a16:creationId xmlns:a16="http://schemas.microsoft.com/office/drawing/2014/main" id="{F62AE1D1-23A8-05FA-5BCA-6EEC014CF0E7}"/>
              </a:ext>
            </a:extLst>
          </p:cNvPr>
          <p:cNvSpPr/>
          <p:nvPr/>
        </p:nvSpPr>
        <p:spPr>
          <a:xfrm>
            <a:off x="478631" y="3431257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6" name="Freeform 6">
            <a:extLst>
              <a:ext uri="{FF2B5EF4-FFF2-40B4-BE49-F238E27FC236}">
                <a16:creationId xmlns:a16="http://schemas.microsoft.com/office/drawing/2014/main" id="{3F1D7058-EB3D-69EC-458F-5109DA7FA558}"/>
              </a:ext>
            </a:extLst>
          </p:cNvPr>
          <p:cNvSpPr>
            <a:spLocks noEditPoints="1"/>
          </p:cNvSpPr>
          <p:nvPr/>
        </p:nvSpPr>
        <p:spPr bwMode="auto">
          <a:xfrm>
            <a:off x="5823238" y="373861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1" name="Freeform 1074">
            <a:extLst>
              <a:ext uri="{FF2B5EF4-FFF2-40B4-BE49-F238E27FC236}">
                <a16:creationId xmlns:a16="http://schemas.microsoft.com/office/drawing/2014/main" id="{3B1B5080-CF58-1CAB-9058-6962578AD637}"/>
              </a:ext>
            </a:extLst>
          </p:cNvPr>
          <p:cNvSpPr/>
          <p:nvPr/>
        </p:nvSpPr>
        <p:spPr>
          <a:xfrm>
            <a:off x="6464300" y="4047083"/>
            <a:ext cx="4851399" cy="791617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2" name="TextBox 1072">
            <a:extLst>
              <a:ext uri="{FF2B5EF4-FFF2-40B4-BE49-F238E27FC236}">
                <a16:creationId xmlns:a16="http://schemas.microsoft.com/office/drawing/2014/main" id="{FB85D595-3292-A39A-ABBB-9B598CEC411F}"/>
              </a:ext>
            </a:extLst>
          </p:cNvPr>
          <p:cNvSpPr txBox="1"/>
          <p:nvPr/>
        </p:nvSpPr>
        <p:spPr>
          <a:xfrm flipH="1">
            <a:off x="9153427" y="3792740"/>
            <a:ext cx="2181581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ME Association (nationwide)</a:t>
            </a:r>
          </a:p>
        </p:txBody>
      </p:sp>
      <p:sp>
        <p:nvSpPr>
          <p:cNvPr id="4193" name="Rounded Rectangle 1114">
            <a:extLst>
              <a:ext uri="{FF2B5EF4-FFF2-40B4-BE49-F238E27FC236}">
                <a16:creationId xmlns:a16="http://schemas.microsoft.com/office/drawing/2014/main" id="{5C491CEC-0DD3-1689-1E51-EF39063087DD}"/>
              </a:ext>
            </a:extLst>
          </p:cNvPr>
          <p:cNvSpPr/>
          <p:nvPr/>
        </p:nvSpPr>
        <p:spPr>
          <a:xfrm>
            <a:off x="10816430" y="4025208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0" name="Freeform 6">
            <a:extLst>
              <a:ext uri="{FF2B5EF4-FFF2-40B4-BE49-F238E27FC236}">
                <a16:creationId xmlns:a16="http://schemas.microsoft.com/office/drawing/2014/main" id="{F60B035A-C7FF-5617-2130-CA808EBE4EFA}"/>
              </a:ext>
            </a:extLst>
          </p:cNvPr>
          <p:cNvSpPr>
            <a:spLocks noEditPoints="1"/>
          </p:cNvSpPr>
          <p:nvPr/>
        </p:nvSpPr>
        <p:spPr bwMode="auto">
          <a:xfrm>
            <a:off x="6337588" y="478636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FF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6" name="TextBox 1072">
            <a:hlinkClick r:id="rId6"/>
            <a:extLst>
              <a:ext uri="{FF2B5EF4-FFF2-40B4-BE49-F238E27FC236}">
                <a16:creationId xmlns:a16="http://schemas.microsoft.com/office/drawing/2014/main" id="{5CF7E328-6630-5FC5-E095-BFF6D9B2F42E}"/>
              </a:ext>
            </a:extLst>
          </p:cNvPr>
          <p:cNvSpPr txBox="1"/>
          <p:nvPr/>
        </p:nvSpPr>
        <p:spPr>
          <a:xfrm flipH="1">
            <a:off x="9153427" y="5555695"/>
            <a:ext cx="2181581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Long Covid Support (charity HQ)</a:t>
            </a:r>
          </a:p>
        </p:txBody>
      </p:sp>
      <p:sp>
        <p:nvSpPr>
          <p:cNvPr id="4198" name="Freeform 1074">
            <a:extLst>
              <a:ext uri="{FF2B5EF4-FFF2-40B4-BE49-F238E27FC236}">
                <a16:creationId xmlns:a16="http://schemas.microsoft.com/office/drawing/2014/main" id="{44E262AB-2A7B-E7EE-4539-A8AA955A52A0}"/>
              </a:ext>
            </a:extLst>
          </p:cNvPr>
          <p:cNvSpPr/>
          <p:nvPr/>
        </p:nvSpPr>
        <p:spPr>
          <a:xfrm>
            <a:off x="6848475" y="2151248"/>
            <a:ext cx="4467224" cy="972952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9" name="TextBox 1072">
            <a:hlinkClick r:id="rId7"/>
            <a:extLst>
              <a:ext uri="{FF2B5EF4-FFF2-40B4-BE49-F238E27FC236}">
                <a16:creationId xmlns:a16="http://schemas.microsoft.com/office/drawing/2014/main" id="{95EB533D-2109-6E79-E718-CA321DFD3B5D}"/>
              </a:ext>
            </a:extLst>
          </p:cNvPr>
          <p:cNvSpPr txBox="1"/>
          <p:nvPr/>
        </p:nvSpPr>
        <p:spPr>
          <a:xfrm flipH="1">
            <a:off x="9860462" y="1735323"/>
            <a:ext cx="1474546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 err="1"/>
              <a:t>Darnall</a:t>
            </a:r>
            <a:r>
              <a:rPr lang="en-CA" sz="1050" dirty="0"/>
              <a:t> Well Being (Sheffield)</a:t>
            </a:r>
          </a:p>
        </p:txBody>
      </p:sp>
      <p:sp>
        <p:nvSpPr>
          <p:cNvPr id="4200" name="Rounded Rectangle 1114">
            <a:extLst>
              <a:ext uri="{FF2B5EF4-FFF2-40B4-BE49-F238E27FC236}">
                <a16:creationId xmlns:a16="http://schemas.microsoft.com/office/drawing/2014/main" id="{1380CD67-7682-BD7D-1F45-5D7D225F3CAF}"/>
              </a:ext>
            </a:extLst>
          </p:cNvPr>
          <p:cNvSpPr/>
          <p:nvPr/>
        </p:nvSpPr>
        <p:spPr>
          <a:xfrm>
            <a:off x="10816430" y="212937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1" name="Freeform 6">
            <a:extLst>
              <a:ext uri="{FF2B5EF4-FFF2-40B4-BE49-F238E27FC236}">
                <a16:creationId xmlns:a16="http://schemas.microsoft.com/office/drawing/2014/main" id="{7F241F40-93DD-C9F4-AD92-230036EDBF92}"/>
              </a:ext>
            </a:extLst>
          </p:cNvPr>
          <p:cNvSpPr>
            <a:spLocks noEditPoints="1"/>
          </p:cNvSpPr>
          <p:nvPr/>
        </p:nvSpPr>
        <p:spPr bwMode="auto">
          <a:xfrm>
            <a:off x="6737638" y="308816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82000">
                <a:srgbClr val="FF0000"/>
              </a:gs>
              <a:gs pos="21000">
                <a:srgbClr val="FFFF00"/>
              </a:gs>
              <a:gs pos="51000">
                <a:srgbClr val="00B050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8" name="Freeform 6">
            <a:extLst>
              <a:ext uri="{FF2B5EF4-FFF2-40B4-BE49-F238E27FC236}">
                <a16:creationId xmlns:a16="http://schemas.microsoft.com/office/drawing/2014/main" id="{51996BFE-62B0-D0F5-A90C-E21C085C0B0E}"/>
              </a:ext>
            </a:extLst>
          </p:cNvPr>
          <p:cNvSpPr>
            <a:spLocks noEditPoints="1"/>
          </p:cNvSpPr>
          <p:nvPr/>
        </p:nvSpPr>
        <p:spPr bwMode="auto">
          <a:xfrm>
            <a:off x="6835269" y="311674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82000">
                <a:srgbClr val="FF0000"/>
              </a:gs>
              <a:gs pos="21000">
                <a:srgbClr val="FFFF00"/>
              </a:gs>
              <a:gs pos="51000">
                <a:srgbClr val="00B050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" name="Freeform 1074">
            <a:extLst>
              <a:ext uri="{FF2B5EF4-FFF2-40B4-BE49-F238E27FC236}">
                <a16:creationId xmlns:a16="http://schemas.microsoft.com/office/drawing/2014/main" id="{14820E93-0B6C-C0B6-4C37-9C122E5E1534}"/>
              </a:ext>
            </a:extLst>
          </p:cNvPr>
          <p:cNvSpPr/>
          <p:nvPr/>
        </p:nvSpPr>
        <p:spPr>
          <a:xfrm flipV="1">
            <a:off x="7172325" y="5346700"/>
            <a:ext cx="4143374" cy="122358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2" name="TextBox 1072">
            <a:hlinkClick r:id="rId8"/>
            <a:extLst>
              <a:ext uri="{FF2B5EF4-FFF2-40B4-BE49-F238E27FC236}">
                <a16:creationId xmlns:a16="http://schemas.microsoft.com/office/drawing/2014/main" id="{7C7870DA-B3AB-DB84-8958-B35E168C0F03}"/>
              </a:ext>
            </a:extLst>
          </p:cNvPr>
          <p:cNvSpPr txBox="1"/>
          <p:nvPr/>
        </p:nvSpPr>
        <p:spPr>
          <a:xfrm flipH="1">
            <a:off x="9455084" y="5053132"/>
            <a:ext cx="1879923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Keeping Well NWL – Mindfulness group</a:t>
            </a:r>
          </a:p>
        </p:txBody>
      </p:sp>
      <p:sp>
        <p:nvSpPr>
          <p:cNvPr id="4203" name="Rounded Rectangle 1114">
            <a:extLst>
              <a:ext uri="{FF2B5EF4-FFF2-40B4-BE49-F238E27FC236}">
                <a16:creationId xmlns:a16="http://schemas.microsoft.com/office/drawing/2014/main" id="{95576AD2-4D4B-E68F-7C11-D433378AC54D}"/>
              </a:ext>
            </a:extLst>
          </p:cNvPr>
          <p:cNvSpPr/>
          <p:nvPr/>
        </p:nvSpPr>
        <p:spPr>
          <a:xfrm>
            <a:off x="10816430" y="544718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5" name="Freeform 1074">
            <a:extLst>
              <a:ext uri="{FF2B5EF4-FFF2-40B4-BE49-F238E27FC236}">
                <a16:creationId xmlns:a16="http://schemas.microsoft.com/office/drawing/2014/main" id="{278EBF49-442E-9C29-1BDF-0A391CF893F1}"/>
              </a:ext>
            </a:extLst>
          </p:cNvPr>
          <p:cNvSpPr/>
          <p:nvPr/>
        </p:nvSpPr>
        <p:spPr>
          <a:xfrm>
            <a:off x="6947555" y="3613451"/>
            <a:ext cx="4368144" cy="675746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6" name="TextBox 1072">
            <a:hlinkClick r:id="rId9"/>
            <a:extLst>
              <a:ext uri="{FF2B5EF4-FFF2-40B4-BE49-F238E27FC236}">
                <a16:creationId xmlns:a16="http://schemas.microsoft.com/office/drawing/2014/main" id="{C5719C24-28D8-4461-E6EA-9184EF0F180F}"/>
              </a:ext>
            </a:extLst>
          </p:cNvPr>
          <p:cNvSpPr txBox="1"/>
          <p:nvPr/>
        </p:nvSpPr>
        <p:spPr>
          <a:xfrm flipH="1">
            <a:off x="9153427" y="3359107"/>
            <a:ext cx="2181581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Fibromyalgia Friends Together</a:t>
            </a:r>
          </a:p>
        </p:txBody>
      </p:sp>
      <p:sp>
        <p:nvSpPr>
          <p:cNvPr id="4207" name="Rounded Rectangle 1114">
            <a:extLst>
              <a:ext uri="{FF2B5EF4-FFF2-40B4-BE49-F238E27FC236}">
                <a16:creationId xmlns:a16="http://schemas.microsoft.com/office/drawing/2014/main" id="{6C5E41F8-454A-E556-5417-C68448D63956}"/>
              </a:ext>
            </a:extLst>
          </p:cNvPr>
          <p:cNvSpPr/>
          <p:nvPr/>
        </p:nvSpPr>
        <p:spPr>
          <a:xfrm>
            <a:off x="10816430" y="3591575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4" name="Freeform 6">
            <a:extLst>
              <a:ext uri="{FF2B5EF4-FFF2-40B4-BE49-F238E27FC236}">
                <a16:creationId xmlns:a16="http://schemas.microsoft.com/office/drawing/2014/main" id="{C9C3C773-D238-DEA2-0279-0CAADB4F3F80}"/>
              </a:ext>
            </a:extLst>
          </p:cNvPr>
          <p:cNvSpPr>
            <a:spLocks noEditPoints="1"/>
          </p:cNvSpPr>
          <p:nvPr/>
        </p:nvSpPr>
        <p:spPr bwMode="auto">
          <a:xfrm>
            <a:off x="6835269" y="425015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6" name="Freeform 1074">
            <a:extLst>
              <a:ext uri="{FF2B5EF4-FFF2-40B4-BE49-F238E27FC236}">
                <a16:creationId xmlns:a16="http://schemas.microsoft.com/office/drawing/2014/main" id="{A8FDC4CA-0C50-795A-E861-978FD92A1DA3}"/>
              </a:ext>
            </a:extLst>
          </p:cNvPr>
          <p:cNvSpPr/>
          <p:nvPr/>
        </p:nvSpPr>
        <p:spPr>
          <a:xfrm flipV="1">
            <a:off x="6153150" y="5721350"/>
            <a:ext cx="5162549" cy="471608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7" name="TextBox 1072">
            <a:hlinkClick r:id="rId10"/>
            <a:extLst>
              <a:ext uri="{FF2B5EF4-FFF2-40B4-BE49-F238E27FC236}">
                <a16:creationId xmlns:a16="http://schemas.microsoft.com/office/drawing/2014/main" id="{3015FAE7-306E-AF18-7334-FFA15555342F}"/>
              </a:ext>
            </a:extLst>
          </p:cNvPr>
          <p:cNvSpPr txBox="1"/>
          <p:nvPr/>
        </p:nvSpPr>
        <p:spPr>
          <a:xfrm flipH="1">
            <a:off x="9455084" y="5938614"/>
            <a:ext cx="1879923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Salisbury Fibromyalgia Café</a:t>
            </a:r>
          </a:p>
        </p:txBody>
      </p:sp>
      <p:sp>
        <p:nvSpPr>
          <p:cNvPr id="4238" name="Rounded Rectangle 1114">
            <a:extLst>
              <a:ext uri="{FF2B5EF4-FFF2-40B4-BE49-F238E27FC236}">
                <a16:creationId xmlns:a16="http://schemas.microsoft.com/office/drawing/2014/main" id="{F6E4918C-8FAD-F061-63E3-99CEBDB9796E}"/>
              </a:ext>
            </a:extLst>
          </p:cNvPr>
          <p:cNvSpPr/>
          <p:nvPr/>
        </p:nvSpPr>
        <p:spPr>
          <a:xfrm>
            <a:off x="10816430" y="617108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34" name="Freeform 6">
            <a:extLst>
              <a:ext uri="{FF2B5EF4-FFF2-40B4-BE49-F238E27FC236}">
                <a16:creationId xmlns:a16="http://schemas.microsoft.com/office/drawing/2014/main" id="{B81E7028-9CC0-72DF-6F9C-803ADFDF8ECF}"/>
              </a:ext>
            </a:extLst>
          </p:cNvPr>
          <p:cNvSpPr>
            <a:spLocks noEditPoints="1"/>
          </p:cNvSpPr>
          <p:nvPr/>
        </p:nvSpPr>
        <p:spPr bwMode="auto">
          <a:xfrm>
            <a:off x="6080412" y="560551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1" name="Freeform 1074">
            <a:extLst>
              <a:ext uri="{FF2B5EF4-FFF2-40B4-BE49-F238E27FC236}">
                <a16:creationId xmlns:a16="http://schemas.microsoft.com/office/drawing/2014/main" id="{BB1823F2-5C74-B22C-740C-5B21AF4E3008}"/>
              </a:ext>
            </a:extLst>
          </p:cNvPr>
          <p:cNvSpPr/>
          <p:nvPr/>
        </p:nvSpPr>
        <p:spPr>
          <a:xfrm>
            <a:off x="7172325" y="4789608"/>
            <a:ext cx="4143374" cy="415498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2" name="TextBox 1072">
            <a:hlinkClick r:id="rId11"/>
            <a:extLst>
              <a:ext uri="{FF2B5EF4-FFF2-40B4-BE49-F238E27FC236}">
                <a16:creationId xmlns:a16="http://schemas.microsoft.com/office/drawing/2014/main" id="{DB33F915-F46A-2E6E-2969-1E5DEB530EFD}"/>
              </a:ext>
            </a:extLst>
          </p:cNvPr>
          <p:cNvSpPr txBox="1"/>
          <p:nvPr/>
        </p:nvSpPr>
        <p:spPr>
          <a:xfrm flipH="1">
            <a:off x="9455084" y="4373682"/>
            <a:ext cx="1879923" cy="4154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US" sz="1050" dirty="0"/>
              <a:t>Stevenage Fibromyalgia Support Group (SGFMSG)</a:t>
            </a:r>
          </a:p>
        </p:txBody>
      </p:sp>
      <p:sp>
        <p:nvSpPr>
          <p:cNvPr id="4243" name="Rounded Rectangle 1114">
            <a:extLst>
              <a:ext uri="{FF2B5EF4-FFF2-40B4-BE49-F238E27FC236}">
                <a16:creationId xmlns:a16="http://schemas.microsoft.com/office/drawing/2014/main" id="{BC80E282-2649-B6A4-FBDE-5CEBE81101F6}"/>
              </a:ext>
            </a:extLst>
          </p:cNvPr>
          <p:cNvSpPr/>
          <p:nvPr/>
        </p:nvSpPr>
        <p:spPr>
          <a:xfrm>
            <a:off x="10816430" y="476773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4" name="Freeform 6">
            <a:extLst>
              <a:ext uri="{FF2B5EF4-FFF2-40B4-BE49-F238E27FC236}">
                <a16:creationId xmlns:a16="http://schemas.microsoft.com/office/drawing/2014/main" id="{F92ADF65-17E6-C6E8-6F93-41FADE657EDA}"/>
              </a:ext>
            </a:extLst>
          </p:cNvPr>
          <p:cNvSpPr>
            <a:spLocks noEditPoints="1"/>
          </p:cNvSpPr>
          <p:nvPr/>
        </p:nvSpPr>
        <p:spPr bwMode="auto">
          <a:xfrm>
            <a:off x="7061488" y="521498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0" name="Freeform 6">
            <a:extLst>
              <a:ext uri="{FF2B5EF4-FFF2-40B4-BE49-F238E27FC236}">
                <a16:creationId xmlns:a16="http://schemas.microsoft.com/office/drawing/2014/main" id="{67B34D95-592D-C48D-F46F-B76DB110D401}"/>
              </a:ext>
            </a:extLst>
          </p:cNvPr>
          <p:cNvSpPr>
            <a:spLocks noEditPoints="1"/>
          </p:cNvSpPr>
          <p:nvPr/>
        </p:nvSpPr>
        <p:spPr bwMode="auto">
          <a:xfrm>
            <a:off x="7063392" y="512164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44" name="Group 1078">
            <a:extLst>
              <a:ext uri="{FF2B5EF4-FFF2-40B4-BE49-F238E27FC236}">
                <a16:creationId xmlns:a16="http://schemas.microsoft.com/office/drawing/2014/main" id="{6365BDE4-10DA-5791-25BE-A948138DF74F}"/>
              </a:ext>
            </a:extLst>
          </p:cNvPr>
          <p:cNvGrpSpPr/>
          <p:nvPr/>
        </p:nvGrpSpPr>
        <p:grpSpPr>
          <a:xfrm>
            <a:off x="487855" y="1249102"/>
            <a:ext cx="2949037" cy="253916"/>
            <a:chOff x="194213" y="6287512"/>
            <a:chExt cx="2949037" cy="253916"/>
          </a:xfrm>
        </p:grpSpPr>
        <p:sp>
          <p:nvSpPr>
            <p:cNvPr id="4245" name="TextBox 801">
              <a:hlinkClick r:id="rId12"/>
              <a:extLst>
                <a:ext uri="{FF2B5EF4-FFF2-40B4-BE49-F238E27FC236}">
                  <a16:creationId xmlns:a16="http://schemas.microsoft.com/office/drawing/2014/main" id="{2BC5217C-6EDF-9484-FB14-60626459E233}"/>
                </a:ext>
              </a:extLst>
            </p:cNvPr>
            <p:cNvSpPr txBox="1"/>
            <p:nvPr/>
          </p:nvSpPr>
          <p:spPr>
            <a:xfrm>
              <a:off x="384552" y="6287512"/>
              <a:ext cx="2758698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50" dirty="0"/>
                <a:t>Peer Partnership Long Covid Peer Support</a:t>
              </a:r>
            </a:p>
          </p:txBody>
        </p:sp>
        <p:sp>
          <p:nvSpPr>
            <p:cNvPr id="4246" name="Freeform 6">
              <a:extLst>
                <a:ext uri="{FF2B5EF4-FFF2-40B4-BE49-F238E27FC236}">
                  <a16:creationId xmlns:a16="http://schemas.microsoft.com/office/drawing/2014/main" id="{5E6C6A9F-9473-5431-237B-964C1C1C8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13" y="6320816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48" name="TextBox 801">
            <a:hlinkClick r:id="rId13"/>
            <a:extLst>
              <a:ext uri="{FF2B5EF4-FFF2-40B4-BE49-F238E27FC236}">
                <a16:creationId xmlns:a16="http://schemas.microsoft.com/office/drawing/2014/main" id="{CCC688AF-BFE1-1D09-027F-A5321CD07179}"/>
              </a:ext>
            </a:extLst>
          </p:cNvPr>
          <p:cNvSpPr txBox="1"/>
          <p:nvPr/>
        </p:nvSpPr>
        <p:spPr>
          <a:xfrm>
            <a:off x="678194" y="1720761"/>
            <a:ext cx="2758698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US" sz="1050" dirty="0"/>
              <a:t>Norfolk &amp; Waveney Long Covid &amp; ME/CFS Peer Support Group</a:t>
            </a:r>
          </a:p>
        </p:txBody>
      </p:sp>
      <p:sp>
        <p:nvSpPr>
          <p:cNvPr id="4249" name="Freeform 6">
            <a:extLst>
              <a:ext uri="{FF2B5EF4-FFF2-40B4-BE49-F238E27FC236}">
                <a16:creationId xmlns:a16="http://schemas.microsoft.com/office/drawing/2014/main" id="{99C07211-336A-C612-41B6-95326AA8B2CD}"/>
              </a:ext>
            </a:extLst>
          </p:cNvPr>
          <p:cNvSpPr>
            <a:spLocks noEditPoints="1"/>
          </p:cNvSpPr>
          <p:nvPr/>
        </p:nvSpPr>
        <p:spPr bwMode="auto">
          <a:xfrm>
            <a:off x="487855" y="183485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72000">
                <a:srgbClr val="FF0000"/>
              </a:gs>
              <a:gs pos="34000">
                <a:srgbClr val="FFFF00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50" name="Group 1078">
            <a:extLst>
              <a:ext uri="{FF2B5EF4-FFF2-40B4-BE49-F238E27FC236}">
                <a16:creationId xmlns:a16="http://schemas.microsoft.com/office/drawing/2014/main" id="{6E261613-2195-FACD-EFBC-BCE1C8728950}"/>
              </a:ext>
            </a:extLst>
          </p:cNvPr>
          <p:cNvGrpSpPr/>
          <p:nvPr/>
        </p:nvGrpSpPr>
        <p:grpSpPr>
          <a:xfrm>
            <a:off x="487855" y="2354002"/>
            <a:ext cx="2949037" cy="253916"/>
            <a:chOff x="194213" y="6287512"/>
            <a:chExt cx="2949037" cy="253916"/>
          </a:xfrm>
        </p:grpSpPr>
        <p:sp>
          <p:nvSpPr>
            <p:cNvPr id="4251" name="TextBox 801">
              <a:hlinkClick r:id="rId14"/>
              <a:extLst>
                <a:ext uri="{FF2B5EF4-FFF2-40B4-BE49-F238E27FC236}">
                  <a16:creationId xmlns:a16="http://schemas.microsoft.com/office/drawing/2014/main" id="{C0AE51DF-0EED-8A2A-E76D-0CBD548E7545}"/>
                </a:ext>
              </a:extLst>
            </p:cNvPr>
            <p:cNvSpPr txBox="1"/>
            <p:nvPr/>
          </p:nvSpPr>
          <p:spPr>
            <a:xfrm>
              <a:off x="384552" y="6287512"/>
              <a:ext cx="2758698" cy="25391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50" dirty="0"/>
                <a:t>Fibro Flys Support Group</a:t>
              </a:r>
            </a:p>
          </p:txBody>
        </p:sp>
        <p:sp>
          <p:nvSpPr>
            <p:cNvPr id="4252" name="Freeform 6">
              <a:extLst>
                <a:ext uri="{FF2B5EF4-FFF2-40B4-BE49-F238E27FC236}">
                  <a16:creationId xmlns:a16="http://schemas.microsoft.com/office/drawing/2014/main" id="{75F36BD3-C41E-13D8-93DF-42FB0A6E1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13" y="6320816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00B05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E1FC56C-6D49-DEAB-36B3-4D48AB03F1CE}"/>
              </a:ext>
            </a:extLst>
          </p:cNvPr>
          <p:cNvSpPr/>
          <p:nvPr/>
        </p:nvSpPr>
        <p:spPr>
          <a:xfrm>
            <a:off x="0" y="130629"/>
            <a:ext cx="12192000" cy="82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B04CAD-36C2-1CDA-523C-B8A9A742872B}"/>
              </a:ext>
            </a:extLst>
          </p:cNvPr>
          <p:cNvGrpSpPr/>
          <p:nvPr/>
        </p:nvGrpSpPr>
        <p:grpSpPr>
          <a:xfrm>
            <a:off x="4533133" y="1623786"/>
            <a:ext cx="3079712" cy="4544575"/>
            <a:chOff x="4533133" y="1623786"/>
            <a:chExt cx="3079712" cy="454457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90C35A-45D9-C854-8B8E-12BF9ADD0333}"/>
                </a:ext>
              </a:extLst>
            </p:cNvPr>
            <p:cNvSpPr/>
            <p:nvPr/>
          </p:nvSpPr>
          <p:spPr>
            <a:xfrm>
              <a:off x="5687025" y="1623786"/>
              <a:ext cx="1276381" cy="1102896"/>
            </a:xfrm>
            <a:custGeom>
              <a:avLst/>
              <a:gdLst>
                <a:gd name="connsiteX0" fmla="*/ 651887 w 1924008"/>
                <a:gd name="connsiteY0" fmla="*/ 1662500 h 1662499"/>
                <a:gd name="connsiteX1" fmla="*/ 650380 w 1924008"/>
                <a:gd name="connsiteY1" fmla="*/ 1661746 h 1662499"/>
                <a:gd name="connsiteX2" fmla="*/ 648119 w 1924008"/>
                <a:gd name="connsiteY2" fmla="*/ 1661746 h 1662499"/>
                <a:gd name="connsiteX3" fmla="*/ 590843 w 1924008"/>
                <a:gd name="connsiteY3" fmla="*/ 1654964 h 1662499"/>
                <a:gd name="connsiteX4" fmla="*/ 570495 w 1924008"/>
                <a:gd name="connsiteY4" fmla="*/ 1659485 h 1662499"/>
                <a:gd name="connsiteX5" fmla="*/ 525278 w 1924008"/>
                <a:gd name="connsiteY5" fmla="*/ 1645920 h 1662499"/>
                <a:gd name="connsiteX6" fmla="*/ 515481 w 1924008"/>
                <a:gd name="connsiteY6" fmla="*/ 1636877 h 1662499"/>
                <a:gd name="connsiteX7" fmla="*/ 528292 w 1924008"/>
                <a:gd name="connsiteY7" fmla="*/ 1633862 h 1662499"/>
                <a:gd name="connsiteX8" fmla="*/ 575017 w 1924008"/>
                <a:gd name="connsiteY8" fmla="*/ 1601456 h 1662499"/>
                <a:gd name="connsiteX9" fmla="*/ 608177 w 1924008"/>
                <a:gd name="connsiteY9" fmla="*/ 1593920 h 1662499"/>
                <a:gd name="connsiteX10" fmla="*/ 608177 w 1924008"/>
                <a:gd name="connsiteY10" fmla="*/ 1580355 h 1662499"/>
                <a:gd name="connsiteX11" fmla="*/ 574263 w 1924008"/>
                <a:gd name="connsiteY11" fmla="*/ 1578847 h 1662499"/>
                <a:gd name="connsiteX12" fmla="*/ 559191 w 1924008"/>
                <a:gd name="connsiteY12" fmla="*/ 1572065 h 1662499"/>
                <a:gd name="connsiteX13" fmla="*/ 545626 w 1924008"/>
                <a:gd name="connsiteY13" fmla="*/ 1554731 h 1662499"/>
                <a:gd name="connsiteX14" fmla="*/ 602148 w 1924008"/>
                <a:gd name="connsiteY14" fmla="*/ 1507253 h 1662499"/>
                <a:gd name="connsiteX15" fmla="*/ 599133 w 1924008"/>
                <a:gd name="connsiteY15" fmla="*/ 1472586 h 1662499"/>
                <a:gd name="connsiteX16" fmla="*/ 647365 w 1924008"/>
                <a:gd name="connsiteY16" fmla="*/ 1428876 h 1662499"/>
                <a:gd name="connsiteX17" fmla="*/ 644351 w 1924008"/>
                <a:gd name="connsiteY17" fmla="*/ 1384412 h 1662499"/>
                <a:gd name="connsiteX18" fmla="*/ 655655 w 1924008"/>
                <a:gd name="connsiteY18" fmla="*/ 1391194 h 1662499"/>
                <a:gd name="connsiteX19" fmla="*/ 662438 w 1924008"/>
                <a:gd name="connsiteY19" fmla="*/ 1399484 h 1662499"/>
                <a:gd name="connsiteX20" fmla="*/ 670727 w 1924008"/>
                <a:gd name="connsiteY20" fmla="*/ 1406267 h 1662499"/>
                <a:gd name="connsiteX21" fmla="*/ 683539 w 1924008"/>
                <a:gd name="connsiteY21" fmla="*/ 1408528 h 1662499"/>
                <a:gd name="connsiteX22" fmla="*/ 695597 w 1924008"/>
                <a:gd name="connsiteY22" fmla="*/ 1351252 h 1662499"/>
                <a:gd name="connsiteX23" fmla="*/ 700872 w 1924008"/>
                <a:gd name="connsiteY23" fmla="*/ 1335426 h 1662499"/>
                <a:gd name="connsiteX24" fmla="*/ 697858 w 1924008"/>
                <a:gd name="connsiteY24" fmla="*/ 1331658 h 1662499"/>
                <a:gd name="connsiteX25" fmla="*/ 696351 w 1924008"/>
                <a:gd name="connsiteY25" fmla="*/ 1331658 h 1662499"/>
                <a:gd name="connsiteX26" fmla="*/ 695597 w 1924008"/>
                <a:gd name="connsiteY26" fmla="*/ 1330151 h 1662499"/>
                <a:gd name="connsiteX27" fmla="*/ 694090 w 1924008"/>
                <a:gd name="connsiteY27" fmla="*/ 1324122 h 1662499"/>
                <a:gd name="connsiteX28" fmla="*/ 673742 w 1924008"/>
                <a:gd name="connsiteY28" fmla="*/ 1343716 h 1662499"/>
                <a:gd name="connsiteX29" fmla="*/ 653394 w 1924008"/>
                <a:gd name="connsiteY29" fmla="*/ 1354267 h 1662499"/>
                <a:gd name="connsiteX30" fmla="*/ 582553 w 1924008"/>
                <a:gd name="connsiteY30" fmla="*/ 1366325 h 1662499"/>
                <a:gd name="connsiteX31" fmla="*/ 544872 w 1924008"/>
                <a:gd name="connsiteY31" fmla="*/ 1397223 h 1662499"/>
                <a:gd name="connsiteX32" fmla="*/ 523770 w 1924008"/>
                <a:gd name="connsiteY32" fmla="*/ 1408528 h 1662499"/>
                <a:gd name="connsiteX33" fmla="*/ 523770 w 1924008"/>
                <a:gd name="connsiteY33" fmla="*/ 1397977 h 1662499"/>
                <a:gd name="connsiteX34" fmla="*/ 534321 w 1924008"/>
                <a:gd name="connsiteY34" fmla="*/ 1382151 h 1662499"/>
                <a:gd name="connsiteX35" fmla="*/ 535828 w 1924008"/>
                <a:gd name="connsiteY35" fmla="*/ 1365571 h 1662499"/>
                <a:gd name="connsiteX36" fmla="*/ 528292 w 1924008"/>
                <a:gd name="connsiteY36" fmla="*/ 1352759 h 1662499"/>
                <a:gd name="connsiteX37" fmla="*/ 513220 w 1924008"/>
                <a:gd name="connsiteY37" fmla="*/ 1347484 h 1662499"/>
                <a:gd name="connsiteX38" fmla="*/ 498147 w 1924008"/>
                <a:gd name="connsiteY38" fmla="*/ 1355774 h 1662499"/>
                <a:gd name="connsiteX39" fmla="*/ 471770 w 1924008"/>
                <a:gd name="connsiteY39" fmla="*/ 1389687 h 1662499"/>
                <a:gd name="connsiteX40" fmla="*/ 445393 w 1924008"/>
                <a:gd name="connsiteY40" fmla="*/ 1403252 h 1662499"/>
                <a:gd name="connsiteX41" fmla="*/ 397161 w 1924008"/>
                <a:gd name="connsiteY41" fmla="*/ 1457513 h 1662499"/>
                <a:gd name="connsiteX42" fmla="*/ 382842 w 1924008"/>
                <a:gd name="connsiteY42" fmla="*/ 1469571 h 1662499"/>
                <a:gd name="connsiteX43" fmla="*/ 368523 w 1924008"/>
                <a:gd name="connsiteY43" fmla="*/ 1478615 h 1662499"/>
                <a:gd name="connsiteX44" fmla="*/ 353451 w 1924008"/>
                <a:gd name="connsiteY44" fmla="*/ 1481630 h 1662499"/>
                <a:gd name="connsiteX45" fmla="*/ 353451 w 1924008"/>
                <a:gd name="connsiteY45" fmla="*/ 1471079 h 1662499"/>
                <a:gd name="connsiteX46" fmla="*/ 378320 w 1924008"/>
                <a:gd name="connsiteY46" fmla="*/ 1440934 h 1662499"/>
                <a:gd name="connsiteX47" fmla="*/ 394147 w 1924008"/>
                <a:gd name="connsiteY47" fmla="*/ 1427368 h 1662499"/>
                <a:gd name="connsiteX48" fmla="*/ 413741 w 1924008"/>
                <a:gd name="connsiteY48" fmla="*/ 1422093 h 1662499"/>
                <a:gd name="connsiteX49" fmla="*/ 427306 w 1924008"/>
                <a:gd name="connsiteY49" fmla="*/ 1408528 h 1662499"/>
                <a:gd name="connsiteX50" fmla="*/ 424292 w 1924008"/>
                <a:gd name="connsiteY50" fmla="*/ 1383658 h 1662499"/>
                <a:gd name="connsiteX51" fmla="*/ 411480 w 1924008"/>
                <a:gd name="connsiteY51" fmla="*/ 1367832 h 1662499"/>
                <a:gd name="connsiteX52" fmla="*/ 396407 w 1924008"/>
                <a:gd name="connsiteY52" fmla="*/ 1384412 h 1662499"/>
                <a:gd name="connsiteX53" fmla="*/ 388871 w 1924008"/>
                <a:gd name="connsiteY53" fmla="*/ 1384412 h 1662499"/>
                <a:gd name="connsiteX54" fmla="*/ 392639 w 1924008"/>
                <a:gd name="connsiteY54" fmla="*/ 1345223 h 1662499"/>
                <a:gd name="connsiteX55" fmla="*/ 379074 w 1924008"/>
                <a:gd name="connsiteY55" fmla="*/ 1345223 h 1662499"/>
                <a:gd name="connsiteX56" fmla="*/ 361741 w 1924008"/>
                <a:gd name="connsiteY56" fmla="*/ 1369339 h 1662499"/>
                <a:gd name="connsiteX57" fmla="*/ 353451 w 1924008"/>
                <a:gd name="connsiteY57" fmla="*/ 1403252 h 1662499"/>
                <a:gd name="connsiteX58" fmla="*/ 348175 w 1924008"/>
                <a:gd name="connsiteY58" fmla="*/ 1413803 h 1662499"/>
                <a:gd name="connsiteX59" fmla="*/ 336871 w 1924008"/>
                <a:gd name="connsiteY59" fmla="*/ 1404760 h 1662499"/>
                <a:gd name="connsiteX60" fmla="*/ 327074 w 1924008"/>
                <a:gd name="connsiteY60" fmla="*/ 1390441 h 1662499"/>
                <a:gd name="connsiteX61" fmla="*/ 322552 w 1924008"/>
                <a:gd name="connsiteY61" fmla="*/ 1377629 h 1662499"/>
                <a:gd name="connsiteX62" fmla="*/ 323306 w 1924008"/>
                <a:gd name="connsiteY62" fmla="*/ 1370093 h 1662499"/>
                <a:gd name="connsiteX63" fmla="*/ 322552 w 1924008"/>
                <a:gd name="connsiteY63" fmla="*/ 1362557 h 1662499"/>
                <a:gd name="connsiteX64" fmla="*/ 314262 w 1924008"/>
                <a:gd name="connsiteY64" fmla="*/ 1359542 h 1662499"/>
                <a:gd name="connsiteX65" fmla="*/ 307480 w 1924008"/>
                <a:gd name="connsiteY65" fmla="*/ 1361803 h 1662499"/>
                <a:gd name="connsiteX66" fmla="*/ 296929 w 1924008"/>
                <a:gd name="connsiteY66" fmla="*/ 1369339 h 1662499"/>
                <a:gd name="connsiteX67" fmla="*/ 290146 w 1924008"/>
                <a:gd name="connsiteY67" fmla="*/ 1372354 h 1662499"/>
                <a:gd name="connsiteX68" fmla="*/ 265276 w 1924008"/>
                <a:gd name="connsiteY68" fmla="*/ 1373861 h 1662499"/>
                <a:gd name="connsiteX69" fmla="*/ 253218 w 1924008"/>
                <a:gd name="connsiteY69" fmla="*/ 1378383 h 1662499"/>
                <a:gd name="connsiteX70" fmla="*/ 241914 w 1924008"/>
                <a:gd name="connsiteY70" fmla="*/ 1403252 h 1662499"/>
                <a:gd name="connsiteX71" fmla="*/ 229103 w 1924008"/>
                <a:gd name="connsiteY71" fmla="*/ 1399484 h 1662499"/>
                <a:gd name="connsiteX72" fmla="*/ 208001 w 1924008"/>
                <a:gd name="connsiteY72" fmla="*/ 1384412 h 1662499"/>
                <a:gd name="connsiteX73" fmla="*/ 129624 w 1924008"/>
                <a:gd name="connsiteY73" fmla="*/ 1383658 h 1662499"/>
                <a:gd name="connsiteX74" fmla="*/ 111537 w 1924008"/>
                <a:gd name="connsiteY74" fmla="*/ 1372354 h 1662499"/>
                <a:gd name="connsiteX75" fmla="*/ 119827 w 1924008"/>
                <a:gd name="connsiteY75" fmla="*/ 1355020 h 1662499"/>
                <a:gd name="connsiteX76" fmla="*/ 110029 w 1924008"/>
                <a:gd name="connsiteY76" fmla="*/ 1345223 h 1662499"/>
                <a:gd name="connsiteX77" fmla="*/ 24870 w 1924008"/>
                <a:gd name="connsiteY77" fmla="*/ 1312064 h 1662499"/>
                <a:gd name="connsiteX78" fmla="*/ 6029 w 1924008"/>
                <a:gd name="connsiteY78" fmla="*/ 1312064 h 1662499"/>
                <a:gd name="connsiteX79" fmla="*/ 9797 w 1924008"/>
                <a:gd name="connsiteY79" fmla="*/ 1305281 h 1662499"/>
                <a:gd name="connsiteX80" fmla="*/ 12058 w 1924008"/>
                <a:gd name="connsiteY80" fmla="*/ 1299252 h 1662499"/>
                <a:gd name="connsiteX81" fmla="*/ 15073 w 1924008"/>
                <a:gd name="connsiteY81" fmla="*/ 1293223 h 1662499"/>
                <a:gd name="connsiteX82" fmla="*/ 20348 w 1924008"/>
                <a:gd name="connsiteY82" fmla="*/ 1286440 h 1662499"/>
                <a:gd name="connsiteX83" fmla="*/ 20348 w 1924008"/>
                <a:gd name="connsiteY83" fmla="*/ 1275890 h 1662499"/>
                <a:gd name="connsiteX84" fmla="*/ 6783 w 1924008"/>
                <a:gd name="connsiteY84" fmla="*/ 1266846 h 1662499"/>
                <a:gd name="connsiteX85" fmla="*/ 0 w 1924008"/>
                <a:gd name="connsiteY85" fmla="*/ 1254034 h 1662499"/>
                <a:gd name="connsiteX86" fmla="*/ 2261 w 1924008"/>
                <a:gd name="connsiteY86" fmla="*/ 1242730 h 1662499"/>
                <a:gd name="connsiteX87" fmla="*/ 16580 w 1924008"/>
                <a:gd name="connsiteY87" fmla="*/ 1237455 h 1662499"/>
                <a:gd name="connsiteX88" fmla="*/ 31652 w 1924008"/>
                <a:gd name="connsiteY88" fmla="*/ 1235947 h 1662499"/>
                <a:gd name="connsiteX89" fmla="*/ 44464 w 1924008"/>
                <a:gd name="connsiteY89" fmla="*/ 1229918 h 1662499"/>
                <a:gd name="connsiteX90" fmla="*/ 52000 w 1924008"/>
                <a:gd name="connsiteY90" fmla="*/ 1216353 h 1662499"/>
                <a:gd name="connsiteX91" fmla="*/ 55015 w 1924008"/>
                <a:gd name="connsiteY91" fmla="*/ 1195252 h 1662499"/>
                <a:gd name="connsiteX92" fmla="*/ 67073 w 1924008"/>
                <a:gd name="connsiteY92" fmla="*/ 1181686 h 1662499"/>
                <a:gd name="connsiteX93" fmla="*/ 140174 w 1924008"/>
                <a:gd name="connsiteY93" fmla="*/ 1127425 h 1662499"/>
                <a:gd name="connsiteX94" fmla="*/ 167305 w 1924008"/>
                <a:gd name="connsiteY94" fmla="*/ 1116874 h 1662499"/>
                <a:gd name="connsiteX95" fmla="*/ 270552 w 1924008"/>
                <a:gd name="connsiteY95" fmla="*/ 1119889 h 1662499"/>
                <a:gd name="connsiteX96" fmla="*/ 325567 w 1924008"/>
                <a:gd name="connsiteY96" fmla="*/ 1137976 h 1662499"/>
                <a:gd name="connsiteX97" fmla="*/ 353451 w 1924008"/>
                <a:gd name="connsiteY97" fmla="*/ 1138730 h 1662499"/>
                <a:gd name="connsiteX98" fmla="*/ 353451 w 1924008"/>
                <a:gd name="connsiteY98" fmla="*/ 1127425 h 1662499"/>
                <a:gd name="connsiteX99" fmla="*/ 281103 w 1924008"/>
                <a:gd name="connsiteY99" fmla="*/ 1109338 h 1662499"/>
                <a:gd name="connsiteX100" fmla="*/ 261508 w 1924008"/>
                <a:gd name="connsiteY100" fmla="*/ 1089744 h 1662499"/>
                <a:gd name="connsiteX101" fmla="*/ 277335 w 1924008"/>
                <a:gd name="connsiteY101" fmla="*/ 1082208 h 1662499"/>
                <a:gd name="connsiteX102" fmla="*/ 324059 w 1924008"/>
                <a:gd name="connsiteY102" fmla="*/ 1079947 h 1662499"/>
                <a:gd name="connsiteX103" fmla="*/ 336117 w 1924008"/>
                <a:gd name="connsiteY103" fmla="*/ 1084468 h 1662499"/>
                <a:gd name="connsiteX104" fmla="*/ 348929 w 1924008"/>
                <a:gd name="connsiteY104" fmla="*/ 1105570 h 1662499"/>
                <a:gd name="connsiteX105" fmla="*/ 365509 w 1924008"/>
                <a:gd name="connsiteY105" fmla="*/ 1126671 h 1662499"/>
                <a:gd name="connsiteX106" fmla="*/ 384349 w 1924008"/>
                <a:gd name="connsiteY106" fmla="*/ 1137222 h 1662499"/>
                <a:gd name="connsiteX107" fmla="*/ 403190 w 1924008"/>
                <a:gd name="connsiteY107" fmla="*/ 1127425 h 1662499"/>
                <a:gd name="connsiteX108" fmla="*/ 348175 w 1924008"/>
                <a:gd name="connsiteY108" fmla="*/ 1072410 h 1662499"/>
                <a:gd name="connsiteX109" fmla="*/ 309740 w 1924008"/>
                <a:gd name="connsiteY109" fmla="*/ 1058091 h 1662499"/>
                <a:gd name="connsiteX110" fmla="*/ 272059 w 1924008"/>
                <a:gd name="connsiteY110" fmla="*/ 1030961 h 1662499"/>
                <a:gd name="connsiteX111" fmla="*/ 247943 w 1924008"/>
                <a:gd name="connsiteY111" fmla="*/ 1028700 h 1662499"/>
                <a:gd name="connsiteX112" fmla="*/ 251711 w 1924008"/>
                <a:gd name="connsiteY112" fmla="*/ 1011367 h 1662499"/>
                <a:gd name="connsiteX113" fmla="*/ 260001 w 1924008"/>
                <a:gd name="connsiteY113" fmla="*/ 1006845 h 1662499"/>
                <a:gd name="connsiteX114" fmla="*/ 269798 w 1924008"/>
                <a:gd name="connsiteY114" fmla="*/ 1006845 h 1662499"/>
                <a:gd name="connsiteX115" fmla="*/ 282610 w 1924008"/>
                <a:gd name="connsiteY115" fmla="*/ 1003830 h 1662499"/>
                <a:gd name="connsiteX116" fmla="*/ 292407 w 1924008"/>
                <a:gd name="connsiteY116" fmla="*/ 995541 h 1662499"/>
                <a:gd name="connsiteX117" fmla="*/ 306726 w 1924008"/>
                <a:gd name="connsiteY117" fmla="*/ 976700 h 1662499"/>
                <a:gd name="connsiteX118" fmla="*/ 318030 w 1924008"/>
                <a:gd name="connsiteY118" fmla="*/ 966903 h 1662499"/>
                <a:gd name="connsiteX119" fmla="*/ 338378 w 1924008"/>
                <a:gd name="connsiteY119" fmla="*/ 988004 h 1662499"/>
                <a:gd name="connsiteX120" fmla="*/ 360987 w 1924008"/>
                <a:gd name="connsiteY120" fmla="*/ 989511 h 1662499"/>
                <a:gd name="connsiteX121" fmla="*/ 409973 w 1924008"/>
                <a:gd name="connsiteY121" fmla="*/ 980468 h 1662499"/>
                <a:gd name="connsiteX122" fmla="*/ 467248 w 1924008"/>
                <a:gd name="connsiteY122" fmla="*/ 1003830 h 1662499"/>
                <a:gd name="connsiteX123" fmla="*/ 489104 w 1924008"/>
                <a:gd name="connsiteY123" fmla="*/ 1003830 h 1662499"/>
                <a:gd name="connsiteX124" fmla="*/ 489104 w 1924008"/>
                <a:gd name="connsiteY124" fmla="*/ 991772 h 1662499"/>
                <a:gd name="connsiteX125" fmla="*/ 470263 w 1924008"/>
                <a:gd name="connsiteY125" fmla="*/ 988758 h 1662499"/>
                <a:gd name="connsiteX126" fmla="*/ 447654 w 1924008"/>
                <a:gd name="connsiteY126" fmla="*/ 978961 h 1662499"/>
                <a:gd name="connsiteX127" fmla="*/ 431074 w 1924008"/>
                <a:gd name="connsiteY127" fmla="*/ 960120 h 1662499"/>
                <a:gd name="connsiteX128" fmla="*/ 431828 w 1924008"/>
                <a:gd name="connsiteY128" fmla="*/ 929975 h 1662499"/>
                <a:gd name="connsiteX129" fmla="*/ 446147 w 1924008"/>
                <a:gd name="connsiteY129" fmla="*/ 914902 h 1662499"/>
                <a:gd name="connsiteX130" fmla="*/ 486843 w 1924008"/>
                <a:gd name="connsiteY130" fmla="*/ 921685 h 1662499"/>
                <a:gd name="connsiteX131" fmla="*/ 501915 w 1924008"/>
                <a:gd name="connsiteY131" fmla="*/ 917917 h 1662499"/>
                <a:gd name="connsiteX132" fmla="*/ 488350 w 1924008"/>
                <a:gd name="connsiteY132" fmla="*/ 905859 h 1662499"/>
                <a:gd name="connsiteX133" fmla="*/ 477046 w 1924008"/>
                <a:gd name="connsiteY133" fmla="*/ 874207 h 1662499"/>
                <a:gd name="connsiteX134" fmla="*/ 463480 w 1924008"/>
                <a:gd name="connsiteY134" fmla="*/ 867424 h 1662499"/>
                <a:gd name="connsiteX135" fmla="*/ 443886 w 1924008"/>
                <a:gd name="connsiteY135" fmla="*/ 865917 h 1662499"/>
                <a:gd name="connsiteX136" fmla="*/ 438611 w 1924008"/>
                <a:gd name="connsiteY136" fmla="*/ 867424 h 1662499"/>
                <a:gd name="connsiteX137" fmla="*/ 434842 w 1924008"/>
                <a:gd name="connsiteY137" fmla="*/ 875714 h 1662499"/>
                <a:gd name="connsiteX138" fmla="*/ 432582 w 1924008"/>
                <a:gd name="connsiteY138" fmla="*/ 888526 h 1662499"/>
                <a:gd name="connsiteX139" fmla="*/ 432582 w 1924008"/>
                <a:gd name="connsiteY139" fmla="*/ 899830 h 1662499"/>
                <a:gd name="connsiteX140" fmla="*/ 431828 w 1924008"/>
                <a:gd name="connsiteY140" fmla="*/ 905859 h 1662499"/>
                <a:gd name="connsiteX141" fmla="*/ 402437 w 1924008"/>
                <a:gd name="connsiteY141" fmla="*/ 904352 h 1662499"/>
                <a:gd name="connsiteX142" fmla="*/ 378320 w 1924008"/>
                <a:gd name="connsiteY142" fmla="*/ 877975 h 1662499"/>
                <a:gd name="connsiteX143" fmla="*/ 359480 w 1924008"/>
                <a:gd name="connsiteY143" fmla="*/ 841047 h 1662499"/>
                <a:gd name="connsiteX144" fmla="*/ 345915 w 1924008"/>
                <a:gd name="connsiteY144" fmla="*/ 807134 h 1662499"/>
                <a:gd name="connsiteX145" fmla="*/ 359480 w 1924008"/>
                <a:gd name="connsiteY145" fmla="*/ 797337 h 1662499"/>
                <a:gd name="connsiteX146" fmla="*/ 369277 w 1924008"/>
                <a:gd name="connsiteY146" fmla="*/ 802612 h 1662499"/>
                <a:gd name="connsiteX147" fmla="*/ 379074 w 1924008"/>
                <a:gd name="connsiteY147" fmla="*/ 813163 h 1662499"/>
                <a:gd name="connsiteX148" fmla="*/ 392639 w 1924008"/>
                <a:gd name="connsiteY148" fmla="*/ 818438 h 1662499"/>
                <a:gd name="connsiteX149" fmla="*/ 406958 w 1924008"/>
                <a:gd name="connsiteY149" fmla="*/ 816177 h 1662499"/>
                <a:gd name="connsiteX150" fmla="*/ 420524 w 1924008"/>
                <a:gd name="connsiteY150" fmla="*/ 810902 h 1662499"/>
                <a:gd name="connsiteX151" fmla="*/ 446147 w 1924008"/>
                <a:gd name="connsiteY151" fmla="*/ 793569 h 1662499"/>
                <a:gd name="connsiteX152" fmla="*/ 416002 w 1924008"/>
                <a:gd name="connsiteY152" fmla="*/ 780757 h 1662499"/>
                <a:gd name="connsiteX153" fmla="*/ 392639 w 1924008"/>
                <a:gd name="connsiteY153" fmla="*/ 758148 h 1662499"/>
                <a:gd name="connsiteX154" fmla="*/ 353451 w 1924008"/>
                <a:gd name="connsiteY154" fmla="*/ 708409 h 1662499"/>
                <a:gd name="connsiteX155" fmla="*/ 353451 w 1924008"/>
                <a:gd name="connsiteY155" fmla="*/ 695597 h 1662499"/>
                <a:gd name="connsiteX156" fmla="*/ 361741 w 1924008"/>
                <a:gd name="connsiteY156" fmla="*/ 686554 h 1662499"/>
                <a:gd name="connsiteX157" fmla="*/ 373045 w 1924008"/>
                <a:gd name="connsiteY157" fmla="*/ 682786 h 1662499"/>
                <a:gd name="connsiteX158" fmla="*/ 384349 w 1924008"/>
                <a:gd name="connsiteY158" fmla="*/ 685046 h 1662499"/>
                <a:gd name="connsiteX159" fmla="*/ 396407 w 1924008"/>
                <a:gd name="connsiteY159" fmla="*/ 695597 h 1662499"/>
                <a:gd name="connsiteX160" fmla="*/ 406958 w 1924008"/>
                <a:gd name="connsiteY160" fmla="*/ 677510 h 1662499"/>
                <a:gd name="connsiteX161" fmla="*/ 409973 w 1924008"/>
                <a:gd name="connsiteY161" fmla="*/ 670728 h 1662499"/>
                <a:gd name="connsiteX162" fmla="*/ 403190 w 1924008"/>
                <a:gd name="connsiteY162" fmla="*/ 670728 h 1662499"/>
                <a:gd name="connsiteX163" fmla="*/ 408466 w 1924008"/>
                <a:gd name="connsiteY163" fmla="*/ 645104 h 1662499"/>
                <a:gd name="connsiteX164" fmla="*/ 416755 w 1924008"/>
                <a:gd name="connsiteY164" fmla="*/ 640582 h 1662499"/>
                <a:gd name="connsiteX165" fmla="*/ 427306 w 1924008"/>
                <a:gd name="connsiteY165" fmla="*/ 642090 h 1662499"/>
                <a:gd name="connsiteX166" fmla="*/ 438611 w 1924008"/>
                <a:gd name="connsiteY166" fmla="*/ 634553 h 1662499"/>
                <a:gd name="connsiteX167" fmla="*/ 458959 w 1924008"/>
                <a:gd name="connsiteY167" fmla="*/ 590843 h 1662499"/>
                <a:gd name="connsiteX168" fmla="*/ 466495 w 1924008"/>
                <a:gd name="connsiteY168" fmla="*/ 584060 h 1662499"/>
                <a:gd name="connsiteX169" fmla="*/ 476292 w 1924008"/>
                <a:gd name="connsiteY169" fmla="*/ 594611 h 1662499"/>
                <a:gd name="connsiteX170" fmla="*/ 479306 w 1924008"/>
                <a:gd name="connsiteY170" fmla="*/ 636814 h 1662499"/>
                <a:gd name="connsiteX171" fmla="*/ 489104 w 1924008"/>
                <a:gd name="connsiteY171" fmla="*/ 645858 h 1662499"/>
                <a:gd name="connsiteX172" fmla="*/ 494379 w 1924008"/>
                <a:gd name="connsiteY172" fmla="*/ 638322 h 1662499"/>
                <a:gd name="connsiteX173" fmla="*/ 501161 w 1924008"/>
                <a:gd name="connsiteY173" fmla="*/ 605162 h 1662499"/>
                <a:gd name="connsiteX174" fmla="*/ 510205 w 1924008"/>
                <a:gd name="connsiteY174" fmla="*/ 595365 h 1662499"/>
                <a:gd name="connsiteX175" fmla="*/ 498147 w 1924008"/>
                <a:gd name="connsiteY175" fmla="*/ 542611 h 1662499"/>
                <a:gd name="connsiteX176" fmla="*/ 494379 w 1924008"/>
                <a:gd name="connsiteY176" fmla="*/ 510959 h 1662499"/>
                <a:gd name="connsiteX177" fmla="*/ 498901 w 1924008"/>
                <a:gd name="connsiteY177" fmla="*/ 496640 h 1662499"/>
                <a:gd name="connsiteX178" fmla="*/ 510959 w 1924008"/>
                <a:gd name="connsiteY178" fmla="*/ 484582 h 1662499"/>
                <a:gd name="connsiteX179" fmla="*/ 527538 w 1924008"/>
                <a:gd name="connsiteY179" fmla="*/ 428813 h 1662499"/>
                <a:gd name="connsiteX180" fmla="*/ 537336 w 1924008"/>
                <a:gd name="connsiteY180" fmla="*/ 409973 h 1662499"/>
                <a:gd name="connsiteX181" fmla="*/ 553915 w 1924008"/>
                <a:gd name="connsiteY181" fmla="*/ 409219 h 1662499"/>
                <a:gd name="connsiteX182" fmla="*/ 611945 w 1924008"/>
                <a:gd name="connsiteY182" fmla="*/ 434842 h 1662499"/>
                <a:gd name="connsiteX183" fmla="*/ 630785 w 1924008"/>
                <a:gd name="connsiteY183" fmla="*/ 431074 h 1662499"/>
                <a:gd name="connsiteX184" fmla="*/ 662438 w 1924008"/>
                <a:gd name="connsiteY184" fmla="*/ 413741 h 1662499"/>
                <a:gd name="connsiteX185" fmla="*/ 679771 w 1924008"/>
                <a:gd name="connsiteY185" fmla="*/ 409973 h 1662499"/>
                <a:gd name="connsiteX186" fmla="*/ 672988 w 1924008"/>
                <a:gd name="connsiteY186" fmla="*/ 425799 h 1662499"/>
                <a:gd name="connsiteX187" fmla="*/ 666206 w 1924008"/>
                <a:gd name="connsiteY187" fmla="*/ 437857 h 1662499"/>
                <a:gd name="connsiteX188" fmla="*/ 660930 w 1924008"/>
                <a:gd name="connsiteY188" fmla="*/ 449915 h 1662499"/>
                <a:gd name="connsiteX189" fmla="*/ 658670 w 1924008"/>
                <a:gd name="connsiteY189" fmla="*/ 466495 h 1662499"/>
                <a:gd name="connsiteX190" fmla="*/ 663945 w 1924008"/>
                <a:gd name="connsiteY190" fmla="*/ 475538 h 1662499"/>
                <a:gd name="connsiteX191" fmla="*/ 676003 w 1924008"/>
                <a:gd name="connsiteY191" fmla="*/ 464987 h 1662499"/>
                <a:gd name="connsiteX192" fmla="*/ 706902 w 1924008"/>
                <a:gd name="connsiteY192" fmla="*/ 420524 h 1662499"/>
                <a:gd name="connsiteX193" fmla="*/ 769453 w 1924008"/>
                <a:gd name="connsiteY193" fmla="*/ 380581 h 1662499"/>
                <a:gd name="connsiteX194" fmla="*/ 789801 w 1924008"/>
                <a:gd name="connsiteY194" fmla="*/ 373045 h 1662499"/>
                <a:gd name="connsiteX195" fmla="*/ 804119 w 1924008"/>
                <a:gd name="connsiteY195" fmla="*/ 358726 h 1662499"/>
                <a:gd name="connsiteX196" fmla="*/ 813916 w 1924008"/>
                <a:gd name="connsiteY196" fmla="*/ 329335 h 1662499"/>
                <a:gd name="connsiteX197" fmla="*/ 826728 w 1924008"/>
                <a:gd name="connsiteY197" fmla="*/ 302958 h 1662499"/>
                <a:gd name="connsiteX198" fmla="*/ 850091 w 1924008"/>
                <a:gd name="connsiteY198" fmla="*/ 298436 h 1662499"/>
                <a:gd name="connsiteX199" fmla="*/ 877221 w 1924008"/>
                <a:gd name="connsiteY199" fmla="*/ 319538 h 1662499"/>
                <a:gd name="connsiteX200" fmla="*/ 868931 w 1924008"/>
                <a:gd name="connsiteY200" fmla="*/ 339885 h 1662499"/>
                <a:gd name="connsiteX201" fmla="*/ 821453 w 1924008"/>
                <a:gd name="connsiteY201" fmla="*/ 373045 h 1662499"/>
                <a:gd name="connsiteX202" fmla="*/ 821453 w 1924008"/>
                <a:gd name="connsiteY202" fmla="*/ 385103 h 1662499"/>
                <a:gd name="connsiteX203" fmla="*/ 865163 w 1924008"/>
                <a:gd name="connsiteY203" fmla="*/ 361741 h 1662499"/>
                <a:gd name="connsiteX204" fmla="*/ 871946 w 1924008"/>
                <a:gd name="connsiteY204" fmla="*/ 366262 h 1662499"/>
                <a:gd name="connsiteX205" fmla="*/ 878728 w 1924008"/>
                <a:gd name="connsiteY205" fmla="*/ 375306 h 1662499"/>
                <a:gd name="connsiteX206" fmla="*/ 894555 w 1924008"/>
                <a:gd name="connsiteY206" fmla="*/ 373799 h 1662499"/>
                <a:gd name="connsiteX207" fmla="*/ 911134 w 1924008"/>
                <a:gd name="connsiteY207" fmla="*/ 366262 h 1662499"/>
                <a:gd name="connsiteX208" fmla="*/ 920931 w 1924008"/>
                <a:gd name="connsiteY208" fmla="*/ 359480 h 1662499"/>
                <a:gd name="connsiteX209" fmla="*/ 934497 w 1924008"/>
                <a:gd name="connsiteY209" fmla="*/ 385103 h 1662499"/>
                <a:gd name="connsiteX210" fmla="*/ 934497 w 1924008"/>
                <a:gd name="connsiteY210" fmla="*/ 396407 h 1662499"/>
                <a:gd name="connsiteX211" fmla="*/ 930729 w 1924008"/>
                <a:gd name="connsiteY211" fmla="*/ 417509 h 1662499"/>
                <a:gd name="connsiteX212" fmla="*/ 939018 w 1924008"/>
                <a:gd name="connsiteY212" fmla="*/ 414495 h 1662499"/>
                <a:gd name="connsiteX213" fmla="*/ 954845 w 1924008"/>
                <a:gd name="connsiteY213" fmla="*/ 402437 h 1662499"/>
                <a:gd name="connsiteX214" fmla="*/ 970671 w 1924008"/>
                <a:gd name="connsiteY214" fmla="*/ 396407 h 1662499"/>
                <a:gd name="connsiteX215" fmla="*/ 965395 w 1924008"/>
                <a:gd name="connsiteY215" fmla="*/ 414495 h 1662499"/>
                <a:gd name="connsiteX216" fmla="*/ 957859 w 1924008"/>
                <a:gd name="connsiteY216" fmla="*/ 426553 h 1662499"/>
                <a:gd name="connsiteX217" fmla="*/ 947308 w 1924008"/>
                <a:gd name="connsiteY217" fmla="*/ 432582 h 1662499"/>
                <a:gd name="connsiteX218" fmla="*/ 934497 w 1924008"/>
                <a:gd name="connsiteY218" fmla="*/ 434842 h 1662499"/>
                <a:gd name="connsiteX219" fmla="*/ 934497 w 1924008"/>
                <a:gd name="connsiteY219" fmla="*/ 446900 h 1662499"/>
                <a:gd name="connsiteX220" fmla="*/ 954091 w 1924008"/>
                <a:gd name="connsiteY220" fmla="*/ 446147 h 1662499"/>
                <a:gd name="connsiteX221" fmla="*/ 965395 w 1924008"/>
                <a:gd name="connsiteY221" fmla="*/ 449915 h 1662499"/>
                <a:gd name="connsiteX222" fmla="*/ 974439 w 1924008"/>
                <a:gd name="connsiteY222" fmla="*/ 449161 h 1662499"/>
                <a:gd name="connsiteX223" fmla="*/ 984990 w 1924008"/>
                <a:gd name="connsiteY223" fmla="*/ 434842 h 1662499"/>
                <a:gd name="connsiteX224" fmla="*/ 997048 w 1924008"/>
                <a:gd name="connsiteY224" fmla="*/ 401683 h 1662499"/>
                <a:gd name="connsiteX225" fmla="*/ 994033 w 1924008"/>
                <a:gd name="connsiteY225" fmla="*/ 382089 h 1662499"/>
                <a:gd name="connsiteX226" fmla="*/ 970671 w 1924008"/>
                <a:gd name="connsiteY226" fmla="*/ 348175 h 1662499"/>
                <a:gd name="connsiteX227" fmla="*/ 964642 w 1924008"/>
                <a:gd name="connsiteY227" fmla="*/ 311248 h 1662499"/>
                <a:gd name="connsiteX228" fmla="*/ 981222 w 1924008"/>
                <a:gd name="connsiteY228" fmla="*/ 289393 h 1662499"/>
                <a:gd name="connsiteX229" fmla="*/ 1008352 w 1924008"/>
                <a:gd name="connsiteY229" fmla="*/ 268291 h 1662499"/>
                <a:gd name="connsiteX230" fmla="*/ 1034729 w 1924008"/>
                <a:gd name="connsiteY230" fmla="*/ 236639 h 1662499"/>
                <a:gd name="connsiteX231" fmla="*/ 1036990 w 1924008"/>
                <a:gd name="connsiteY231" fmla="*/ 245682 h 1662499"/>
                <a:gd name="connsiteX232" fmla="*/ 1038497 w 1924008"/>
                <a:gd name="connsiteY232" fmla="*/ 246436 h 1662499"/>
                <a:gd name="connsiteX233" fmla="*/ 1042265 w 1924008"/>
                <a:gd name="connsiteY233" fmla="*/ 250204 h 1662499"/>
                <a:gd name="connsiteX234" fmla="*/ 1018149 w 1924008"/>
                <a:gd name="connsiteY234" fmla="*/ 335364 h 1662499"/>
                <a:gd name="connsiteX235" fmla="*/ 1016642 w 1924008"/>
                <a:gd name="connsiteY235" fmla="*/ 348175 h 1662499"/>
                <a:gd name="connsiteX236" fmla="*/ 1018903 w 1924008"/>
                <a:gd name="connsiteY236" fmla="*/ 351190 h 1662499"/>
                <a:gd name="connsiteX237" fmla="*/ 1021917 w 1924008"/>
                <a:gd name="connsiteY237" fmla="*/ 358726 h 1662499"/>
                <a:gd name="connsiteX238" fmla="*/ 1027193 w 1924008"/>
                <a:gd name="connsiteY238" fmla="*/ 367016 h 1662499"/>
                <a:gd name="connsiteX239" fmla="*/ 1034729 w 1924008"/>
                <a:gd name="connsiteY239" fmla="*/ 373045 h 1662499"/>
                <a:gd name="connsiteX240" fmla="*/ 1043773 w 1924008"/>
                <a:gd name="connsiteY240" fmla="*/ 373045 h 1662499"/>
                <a:gd name="connsiteX241" fmla="*/ 1053570 w 1924008"/>
                <a:gd name="connsiteY241" fmla="*/ 360987 h 1662499"/>
                <a:gd name="connsiteX242" fmla="*/ 1063367 w 1924008"/>
                <a:gd name="connsiteY242" fmla="*/ 359480 h 1662499"/>
                <a:gd name="connsiteX243" fmla="*/ 1076932 w 1924008"/>
                <a:gd name="connsiteY243" fmla="*/ 366262 h 1662499"/>
                <a:gd name="connsiteX244" fmla="*/ 1098787 w 1924008"/>
                <a:gd name="connsiteY244" fmla="*/ 380581 h 1662499"/>
                <a:gd name="connsiteX245" fmla="*/ 1118382 w 1924008"/>
                <a:gd name="connsiteY245" fmla="*/ 399422 h 1662499"/>
                <a:gd name="connsiteX246" fmla="*/ 1126671 w 1924008"/>
                <a:gd name="connsiteY246" fmla="*/ 416002 h 1662499"/>
                <a:gd name="connsiteX247" fmla="*/ 1128932 w 1924008"/>
                <a:gd name="connsiteY247" fmla="*/ 422784 h 1662499"/>
                <a:gd name="connsiteX248" fmla="*/ 1137976 w 1924008"/>
                <a:gd name="connsiteY248" fmla="*/ 446900 h 1662499"/>
                <a:gd name="connsiteX249" fmla="*/ 1140991 w 1924008"/>
                <a:gd name="connsiteY249" fmla="*/ 459712 h 1662499"/>
                <a:gd name="connsiteX250" fmla="*/ 1140991 w 1924008"/>
                <a:gd name="connsiteY250" fmla="*/ 472524 h 1662499"/>
                <a:gd name="connsiteX251" fmla="*/ 1135715 w 1924008"/>
                <a:gd name="connsiteY251" fmla="*/ 504930 h 1662499"/>
                <a:gd name="connsiteX252" fmla="*/ 1134208 w 1924008"/>
                <a:gd name="connsiteY252" fmla="*/ 521509 h 1662499"/>
                <a:gd name="connsiteX253" fmla="*/ 1141744 w 1924008"/>
                <a:gd name="connsiteY253" fmla="*/ 504930 h 1662499"/>
                <a:gd name="connsiteX254" fmla="*/ 1158324 w 1924008"/>
                <a:gd name="connsiteY254" fmla="*/ 457451 h 1662499"/>
                <a:gd name="connsiteX255" fmla="*/ 1165860 w 1924008"/>
                <a:gd name="connsiteY255" fmla="*/ 446900 h 1662499"/>
                <a:gd name="connsiteX256" fmla="*/ 1169628 w 1924008"/>
                <a:gd name="connsiteY256" fmla="*/ 434089 h 1662499"/>
                <a:gd name="connsiteX257" fmla="*/ 1162846 w 1924008"/>
                <a:gd name="connsiteY257" fmla="*/ 405451 h 1662499"/>
                <a:gd name="connsiteX258" fmla="*/ 1153048 w 1924008"/>
                <a:gd name="connsiteY258" fmla="*/ 377567 h 1662499"/>
                <a:gd name="connsiteX259" fmla="*/ 1147773 w 1924008"/>
                <a:gd name="connsiteY259" fmla="*/ 366262 h 1662499"/>
                <a:gd name="connsiteX260" fmla="*/ 1146266 w 1924008"/>
                <a:gd name="connsiteY260" fmla="*/ 348175 h 1662499"/>
                <a:gd name="connsiteX261" fmla="*/ 1141744 w 1924008"/>
                <a:gd name="connsiteY261" fmla="*/ 324813 h 1662499"/>
                <a:gd name="connsiteX262" fmla="*/ 1132701 w 1924008"/>
                <a:gd name="connsiteY262" fmla="*/ 305219 h 1662499"/>
                <a:gd name="connsiteX263" fmla="*/ 1119889 w 1924008"/>
                <a:gd name="connsiteY263" fmla="*/ 298436 h 1662499"/>
                <a:gd name="connsiteX264" fmla="*/ 1111599 w 1924008"/>
                <a:gd name="connsiteY264" fmla="*/ 312001 h 1662499"/>
                <a:gd name="connsiteX265" fmla="*/ 1113860 w 1924008"/>
                <a:gd name="connsiteY265" fmla="*/ 338378 h 1662499"/>
                <a:gd name="connsiteX266" fmla="*/ 1120643 w 1924008"/>
                <a:gd name="connsiteY266" fmla="*/ 366262 h 1662499"/>
                <a:gd name="connsiteX267" fmla="*/ 1126671 w 1924008"/>
                <a:gd name="connsiteY267" fmla="*/ 385103 h 1662499"/>
                <a:gd name="connsiteX268" fmla="*/ 1112353 w 1924008"/>
                <a:gd name="connsiteY268" fmla="*/ 382842 h 1662499"/>
                <a:gd name="connsiteX269" fmla="*/ 1102556 w 1924008"/>
                <a:gd name="connsiteY269" fmla="*/ 372291 h 1662499"/>
                <a:gd name="connsiteX270" fmla="*/ 1094266 w 1924008"/>
                <a:gd name="connsiteY270" fmla="*/ 359480 h 1662499"/>
                <a:gd name="connsiteX271" fmla="*/ 1084469 w 1924008"/>
                <a:gd name="connsiteY271" fmla="*/ 348175 h 1662499"/>
                <a:gd name="connsiteX272" fmla="*/ 1054323 w 1924008"/>
                <a:gd name="connsiteY272" fmla="*/ 339132 h 1662499"/>
                <a:gd name="connsiteX273" fmla="*/ 1041512 w 1924008"/>
                <a:gd name="connsiteY273" fmla="*/ 327827 h 1662499"/>
                <a:gd name="connsiteX274" fmla="*/ 1045280 w 1924008"/>
                <a:gd name="connsiteY274" fmla="*/ 304465 h 1662499"/>
                <a:gd name="connsiteX275" fmla="*/ 1073164 w 1924008"/>
                <a:gd name="connsiteY275" fmla="*/ 247189 h 1662499"/>
                <a:gd name="connsiteX276" fmla="*/ 1073164 w 1924008"/>
                <a:gd name="connsiteY276" fmla="*/ 236639 h 1662499"/>
                <a:gd name="connsiteX277" fmla="*/ 1110845 w 1924008"/>
                <a:gd name="connsiteY277" fmla="*/ 242668 h 1662499"/>
                <a:gd name="connsiteX278" fmla="*/ 1126671 w 1924008"/>
                <a:gd name="connsiteY278" fmla="*/ 236639 h 1662499"/>
                <a:gd name="connsiteX279" fmla="*/ 1164353 w 1924008"/>
                <a:gd name="connsiteY279" fmla="*/ 204233 h 1662499"/>
                <a:gd name="connsiteX280" fmla="*/ 1177165 w 1924008"/>
                <a:gd name="connsiteY280" fmla="*/ 199711 h 1662499"/>
                <a:gd name="connsiteX281" fmla="*/ 1194498 w 1924008"/>
                <a:gd name="connsiteY281" fmla="*/ 206494 h 1662499"/>
                <a:gd name="connsiteX282" fmla="*/ 1205802 w 1924008"/>
                <a:gd name="connsiteY282" fmla="*/ 223827 h 1662499"/>
                <a:gd name="connsiteX283" fmla="*/ 1214092 w 1924008"/>
                <a:gd name="connsiteY283" fmla="*/ 241914 h 1662499"/>
                <a:gd name="connsiteX284" fmla="*/ 1223136 w 1924008"/>
                <a:gd name="connsiteY284" fmla="*/ 250204 h 1662499"/>
                <a:gd name="connsiteX285" fmla="*/ 1228411 w 1924008"/>
                <a:gd name="connsiteY285" fmla="*/ 263769 h 1662499"/>
                <a:gd name="connsiteX286" fmla="*/ 1226150 w 1924008"/>
                <a:gd name="connsiteY286" fmla="*/ 291653 h 1662499"/>
                <a:gd name="connsiteX287" fmla="*/ 1221628 w 1924008"/>
                <a:gd name="connsiteY287" fmla="*/ 319538 h 1662499"/>
                <a:gd name="connsiteX288" fmla="*/ 1219368 w 1924008"/>
                <a:gd name="connsiteY288" fmla="*/ 329335 h 1662499"/>
                <a:gd name="connsiteX289" fmla="*/ 1225397 w 1924008"/>
                <a:gd name="connsiteY289" fmla="*/ 345915 h 1662499"/>
                <a:gd name="connsiteX290" fmla="*/ 1238208 w 1924008"/>
                <a:gd name="connsiteY290" fmla="*/ 357973 h 1662499"/>
                <a:gd name="connsiteX291" fmla="*/ 1268353 w 1924008"/>
                <a:gd name="connsiteY291" fmla="*/ 373045 h 1662499"/>
                <a:gd name="connsiteX292" fmla="*/ 1269107 w 1924008"/>
                <a:gd name="connsiteY292" fmla="*/ 394147 h 1662499"/>
                <a:gd name="connsiteX293" fmla="*/ 1277397 w 1924008"/>
                <a:gd name="connsiteY293" fmla="*/ 419016 h 1662499"/>
                <a:gd name="connsiteX294" fmla="*/ 1289455 w 1924008"/>
                <a:gd name="connsiteY294" fmla="*/ 438611 h 1662499"/>
                <a:gd name="connsiteX295" fmla="*/ 1300759 w 1924008"/>
                <a:gd name="connsiteY295" fmla="*/ 446900 h 1662499"/>
                <a:gd name="connsiteX296" fmla="*/ 1315078 w 1924008"/>
                <a:gd name="connsiteY296" fmla="*/ 460466 h 1662499"/>
                <a:gd name="connsiteX297" fmla="*/ 1316585 w 1924008"/>
                <a:gd name="connsiteY297" fmla="*/ 490611 h 1662499"/>
                <a:gd name="connsiteX298" fmla="*/ 1310556 w 1924008"/>
                <a:gd name="connsiteY298" fmla="*/ 520002 h 1662499"/>
                <a:gd name="connsiteX299" fmla="*/ 1300759 w 1924008"/>
                <a:gd name="connsiteY299" fmla="*/ 533568 h 1662499"/>
                <a:gd name="connsiteX300" fmla="*/ 1284933 w 1924008"/>
                <a:gd name="connsiteY300" fmla="*/ 538089 h 1662499"/>
                <a:gd name="connsiteX301" fmla="*/ 1272875 w 1924008"/>
                <a:gd name="connsiteY301" fmla="*/ 549394 h 1662499"/>
                <a:gd name="connsiteX302" fmla="*/ 1254034 w 1924008"/>
                <a:gd name="connsiteY302" fmla="*/ 572002 h 1662499"/>
                <a:gd name="connsiteX303" fmla="*/ 1197513 w 1924008"/>
                <a:gd name="connsiteY303" fmla="*/ 608930 h 1662499"/>
                <a:gd name="connsiteX304" fmla="*/ 1197513 w 1924008"/>
                <a:gd name="connsiteY304" fmla="*/ 620988 h 1662499"/>
                <a:gd name="connsiteX305" fmla="*/ 1259310 w 1924008"/>
                <a:gd name="connsiteY305" fmla="*/ 609684 h 1662499"/>
                <a:gd name="connsiteX306" fmla="*/ 1279658 w 1924008"/>
                <a:gd name="connsiteY306" fmla="*/ 620235 h 1662499"/>
                <a:gd name="connsiteX307" fmla="*/ 1268353 w 1924008"/>
                <a:gd name="connsiteY307" fmla="*/ 657916 h 1662499"/>
                <a:gd name="connsiteX308" fmla="*/ 1256295 w 1924008"/>
                <a:gd name="connsiteY308" fmla="*/ 671481 h 1662499"/>
                <a:gd name="connsiteX309" fmla="*/ 1204295 w 1924008"/>
                <a:gd name="connsiteY309" fmla="*/ 708409 h 1662499"/>
                <a:gd name="connsiteX310" fmla="*/ 1170382 w 1924008"/>
                <a:gd name="connsiteY310" fmla="*/ 758148 h 1662499"/>
                <a:gd name="connsiteX311" fmla="*/ 1156063 w 1924008"/>
                <a:gd name="connsiteY311" fmla="*/ 770206 h 1662499"/>
                <a:gd name="connsiteX312" fmla="*/ 1156063 w 1924008"/>
                <a:gd name="connsiteY312" fmla="*/ 783018 h 1662499"/>
                <a:gd name="connsiteX313" fmla="*/ 1176411 w 1924008"/>
                <a:gd name="connsiteY313" fmla="*/ 776235 h 1662499"/>
                <a:gd name="connsiteX314" fmla="*/ 1195251 w 1924008"/>
                <a:gd name="connsiteY314" fmla="*/ 763424 h 1662499"/>
                <a:gd name="connsiteX315" fmla="*/ 1293223 w 1924008"/>
                <a:gd name="connsiteY315" fmla="*/ 666959 h 1662499"/>
                <a:gd name="connsiteX316" fmla="*/ 1304527 w 1924008"/>
                <a:gd name="connsiteY316" fmla="*/ 664698 h 1662499"/>
                <a:gd name="connsiteX317" fmla="*/ 1312817 w 1924008"/>
                <a:gd name="connsiteY317" fmla="*/ 645104 h 1662499"/>
                <a:gd name="connsiteX318" fmla="*/ 1333919 w 1924008"/>
                <a:gd name="connsiteY318" fmla="*/ 635307 h 1662499"/>
                <a:gd name="connsiteX319" fmla="*/ 1358035 w 1924008"/>
                <a:gd name="connsiteY319" fmla="*/ 629278 h 1662499"/>
                <a:gd name="connsiteX320" fmla="*/ 1375368 w 1924008"/>
                <a:gd name="connsiteY320" fmla="*/ 620988 h 1662499"/>
                <a:gd name="connsiteX321" fmla="*/ 1388934 w 1924008"/>
                <a:gd name="connsiteY321" fmla="*/ 599133 h 1662499"/>
                <a:gd name="connsiteX322" fmla="*/ 1394962 w 1924008"/>
                <a:gd name="connsiteY322" fmla="*/ 569742 h 1662499"/>
                <a:gd name="connsiteX323" fmla="*/ 1390441 w 1924008"/>
                <a:gd name="connsiteY323" fmla="*/ 544872 h 1662499"/>
                <a:gd name="connsiteX324" fmla="*/ 1371600 w 1924008"/>
                <a:gd name="connsiteY324" fmla="*/ 533568 h 1662499"/>
                <a:gd name="connsiteX325" fmla="*/ 1367078 w 1924008"/>
                <a:gd name="connsiteY325" fmla="*/ 526031 h 1662499"/>
                <a:gd name="connsiteX326" fmla="*/ 1370847 w 1924008"/>
                <a:gd name="connsiteY326" fmla="*/ 510205 h 1662499"/>
                <a:gd name="connsiteX327" fmla="*/ 1382151 w 1924008"/>
                <a:gd name="connsiteY327" fmla="*/ 484582 h 1662499"/>
                <a:gd name="connsiteX328" fmla="*/ 1382151 w 1924008"/>
                <a:gd name="connsiteY328" fmla="*/ 440871 h 1662499"/>
                <a:gd name="connsiteX329" fmla="*/ 1374615 w 1924008"/>
                <a:gd name="connsiteY329" fmla="*/ 437857 h 1662499"/>
                <a:gd name="connsiteX330" fmla="*/ 1333165 w 1924008"/>
                <a:gd name="connsiteY330" fmla="*/ 373045 h 1662499"/>
                <a:gd name="connsiteX331" fmla="*/ 1309049 w 1924008"/>
                <a:gd name="connsiteY331" fmla="*/ 352697 h 1662499"/>
                <a:gd name="connsiteX332" fmla="*/ 1300759 w 1924008"/>
                <a:gd name="connsiteY332" fmla="*/ 342146 h 1662499"/>
                <a:gd name="connsiteX333" fmla="*/ 1296237 w 1924008"/>
                <a:gd name="connsiteY333" fmla="*/ 330088 h 1662499"/>
                <a:gd name="connsiteX334" fmla="*/ 1292469 w 1924008"/>
                <a:gd name="connsiteY334" fmla="*/ 310494 h 1662499"/>
                <a:gd name="connsiteX335" fmla="*/ 1292469 w 1924008"/>
                <a:gd name="connsiteY335" fmla="*/ 293161 h 1662499"/>
                <a:gd name="connsiteX336" fmla="*/ 1315832 w 1924008"/>
                <a:gd name="connsiteY336" fmla="*/ 272059 h 1662499"/>
                <a:gd name="connsiteX337" fmla="*/ 1327136 w 1924008"/>
                <a:gd name="connsiteY337" fmla="*/ 240407 h 1662499"/>
                <a:gd name="connsiteX338" fmla="*/ 1329397 w 1924008"/>
                <a:gd name="connsiteY338" fmla="*/ 203479 h 1662499"/>
                <a:gd name="connsiteX339" fmla="*/ 1318093 w 1924008"/>
                <a:gd name="connsiteY339" fmla="*/ 174841 h 1662499"/>
                <a:gd name="connsiteX340" fmla="*/ 1336180 w 1924008"/>
                <a:gd name="connsiteY340" fmla="*/ 176349 h 1662499"/>
                <a:gd name="connsiteX341" fmla="*/ 1351252 w 1924008"/>
                <a:gd name="connsiteY341" fmla="*/ 183885 h 1662499"/>
                <a:gd name="connsiteX342" fmla="*/ 1365571 w 1924008"/>
                <a:gd name="connsiteY342" fmla="*/ 186146 h 1662499"/>
                <a:gd name="connsiteX343" fmla="*/ 1382151 w 1924008"/>
                <a:gd name="connsiteY343" fmla="*/ 174841 h 1662499"/>
                <a:gd name="connsiteX344" fmla="*/ 1379136 w 1924008"/>
                <a:gd name="connsiteY344" fmla="*/ 168812 h 1662499"/>
                <a:gd name="connsiteX345" fmla="*/ 1378383 w 1924008"/>
                <a:gd name="connsiteY345" fmla="*/ 164291 h 1662499"/>
                <a:gd name="connsiteX346" fmla="*/ 1377629 w 1924008"/>
                <a:gd name="connsiteY346" fmla="*/ 159015 h 1662499"/>
                <a:gd name="connsiteX347" fmla="*/ 1375368 w 1924008"/>
                <a:gd name="connsiteY347" fmla="*/ 149972 h 1662499"/>
                <a:gd name="connsiteX348" fmla="*/ 1396470 w 1924008"/>
                <a:gd name="connsiteY348" fmla="*/ 168059 h 1662499"/>
                <a:gd name="connsiteX349" fmla="*/ 1418325 w 1924008"/>
                <a:gd name="connsiteY349" fmla="*/ 181624 h 1662499"/>
                <a:gd name="connsiteX350" fmla="*/ 1440934 w 1924008"/>
                <a:gd name="connsiteY350" fmla="*/ 180870 h 1662499"/>
                <a:gd name="connsiteX351" fmla="*/ 1480122 w 1924008"/>
                <a:gd name="connsiteY351" fmla="*/ 137914 h 1662499"/>
                <a:gd name="connsiteX352" fmla="*/ 1501224 w 1924008"/>
                <a:gd name="connsiteY352" fmla="*/ 131131 h 1662499"/>
                <a:gd name="connsiteX353" fmla="*/ 1522325 w 1924008"/>
                <a:gd name="connsiteY353" fmla="*/ 141682 h 1662499"/>
                <a:gd name="connsiteX354" fmla="*/ 1538152 w 1924008"/>
                <a:gd name="connsiteY354" fmla="*/ 174841 h 1662499"/>
                <a:gd name="connsiteX355" fmla="*/ 1516296 w 1924008"/>
                <a:gd name="connsiteY355" fmla="*/ 175595 h 1662499"/>
                <a:gd name="connsiteX356" fmla="*/ 1509514 w 1924008"/>
                <a:gd name="connsiteY356" fmla="*/ 174841 h 1662499"/>
                <a:gd name="connsiteX357" fmla="*/ 1529108 w 1924008"/>
                <a:gd name="connsiteY357" fmla="*/ 189160 h 1662499"/>
                <a:gd name="connsiteX358" fmla="*/ 1551717 w 1924008"/>
                <a:gd name="connsiteY358" fmla="*/ 199711 h 1662499"/>
                <a:gd name="connsiteX359" fmla="*/ 1575079 w 1924008"/>
                <a:gd name="connsiteY359" fmla="*/ 201218 h 1662499"/>
                <a:gd name="connsiteX360" fmla="*/ 1595427 w 1924008"/>
                <a:gd name="connsiteY360" fmla="*/ 186146 h 1662499"/>
                <a:gd name="connsiteX361" fmla="*/ 1529108 w 1924008"/>
                <a:gd name="connsiteY361" fmla="*/ 132638 h 1662499"/>
                <a:gd name="connsiteX362" fmla="*/ 1498209 w 1924008"/>
                <a:gd name="connsiteY362" fmla="*/ 92696 h 1662499"/>
                <a:gd name="connsiteX363" fmla="*/ 1495948 w 1924008"/>
                <a:gd name="connsiteY363" fmla="*/ 50493 h 1662499"/>
                <a:gd name="connsiteX364" fmla="*/ 1468064 w 1924008"/>
                <a:gd name="connsiteY364" fmla="*/ 33913 h 1662499"/>
                <a:gd name="connsiteX365" fmla="*/ 1456006 w 1924008"/>
                <a:gd name="connsiteY365" fmla="*/ 22609 h 1662499"/>
                <a:gd name="connsiteX366" fmla="*/ 1446963 w 1924008"/>
                <a:gd name="connsiteY366" fmla="*/ 10551 h 1662499"/>
                <a:gd name="connsiteX367" fmla="*/ 1463543 w 1924008"/>
                <a:gd name="connsiteY367" fmla="*/ 0 h 1662499"/>
                <a:gd name="connsiteX368" fmla="*/ 1481630 w 1924008"/>
                <a:gd name="connsiteY368" fmla="*/ 3768 h 1662499"/>
                <a:gd name="connsiteX369" fmla="*/ 1517050 w 1924008"/>
                <a:gd name="connsiteY369" fmla="*/ 24116 h 1662499"/>
                <a:gd name="connsiteX370" fmla="*/ 1588645 w 1924008"/>
                <a:gd name="connsiteY370" fmla="*/ 50493 h 1662499"/>
                <a:gd name="connsiteX371" fmla="*/ 1605224 w 1924008"/>
                <a:gd name="connsiteY371" fmla="*/ 52754 h 1662499"/>
                <a:gd name="connsiteX372" fmla="*/ 1645167 w 1924008"/>
                <a:gd name="connsiteY372" fmla="*/ 74609 h 1662499"/>
                <a:gd name="connsiteX373" fmla="*/ 1658732 w 1924008"/>
                <a:gd name="connsiteY373" fmla="*/ 86667 h 1662499"/>
                <a:gd name="connsiteX374" fmla="*/ 1712239 w 1924008"/>
                <a:gd name="connsiteY374" fmla="*/ 168812 h 1662499"/>
                <a:gd name="connsiteX375" fmla="*/ 1727312 w 1924008"/>
                <a:gd name="connsiteY375" fmla="*/ 182378 h 1662499"/>
                <a:gd name="connsiteX376" fmla="*/ 1779312 w 1924008"/>
                <a:gd name="connsiteY376" fmla="*/ 206494 h 1662499"/>
                <a:gd name="connsiteX377" fmla="*/ 1817747 w 1924008"/>
                <a:gd name="connsiteY377" fmla="*/ 213276 h 1662499"/>
                <a:gd name="connsiteX378" fmla="*/ 1864472 w 1924008"/>
                <a:gd name="connsiteY378" fmla="*/ 233624 h 1662499"/>
                <a:gd name="connsiteX379" fmla="*/ 1886327 w 1924008"/>
                <a:gd name="connsiteY379" fmla="*/ 250204 h 1662499"/>
                <a:gd name="connsiteX380" fmla="*/ 1909689 w 1924008"/>
                <a:gd name="connsiteY380" fmla="*/ 239653 h 1662499"/>
                <a:gd name="connsiteX381" fmla="*/ 1924008 w 1924008"/>
                <a:gd name="connsiteY381" fmla="*/ 267537 h 1662499"/>
                <a:gd name="connsiteX382" fmla="*/ 1920240 w 1924008"/>
                <a:gd name="connsiteY382" fmla="*/ 304465 h 1662499"/>
                <a:gd name="connsiteX383" fmla="*/ 1889341 w 1924008"/>
                <a:gd name="connsiteY383" fmla="*/ 323306 h 1662499"/>
                <a:gd name="connsiteX384" fmla="*/ 1860704 w 1924008"/>
                <a:gd name="connsiteY384" fmla="*/ 329335 h 1662499"/>
                <a:gd name="connsiteX385" fmla="*/ 1826037 w 1924008"/>
                <a:gd name="connsiteY385" fmla="*/ 344407 h 1662499"/>
                <a:gd name="connsiteX386" fmla="*/ 1792877 w 1924008"/>
                <a:gd name="connsiteY386" fmla="*/ 365509 h 1662499"/>
                <a:gd name="connsiteX387" fmla="*/ 1758211 w 1924008"/>
                <a:gd name="connsiteY387" fmla="*/ 400929 h 1662499"/>
                <a:gd name="connsiteX388" fmla="*/ 1724297 w 1924008"/>
                <a:gd name="connsiteY388" fmla="*/ 419016 h 1662499"/>
                <a:gd name="connsiteX389" fmla="*/ 1696413 w 1924008"/>
                <a:gd name="connsiteY389" fmla="*/ 428060 h 1662499"/>
                <a:gd name="connsiteX390" fmla="*/ 1682094 w 1924008"/>
                <a:gd name="connsiteY390" fmla="*/ 440871 h 1662499"/>
                <a:gd name="connsiteX391" fmla="*/ 1636877 w 1924008"/>
                <a:gd name="connsiteY391" fmla="*/ 504930 h 1662499"/>
                <a:gd name="connsiteX392" fmla="*/ 1621050 w 1924008"/>
                <a:gd name="connsiteY392" fmla="*/ 534321 h 1662499"/>
                <a:gd name="connsiteX393" fmla="*/ 1607485 w 1924008"/>
                <a:gd name="connsiteY393" fmla="*/ 567481 h 1662499"/>
                <a:gd name="connsiteX394" fmla="*/ 1605224 w 1924008"/>
                <a:gd name="connsiteY394" fmla="*/ 575017 h 1662499"/>
                <a:gd name="connsiteX395" fmla="*/ 1585630 w 1924008"/>
                <a:gd name="connsiteY395" fmla="*/ 582553 h 1662499"/>
                <a:gd name="connsiteX396" fmla="*/ 1576587 w 1924008"/>
                <a:gd name="connsiteY396" fmla="*/ 593858 h 1662499"/>
                <a:gd name="connsiteX397" fmla="*/ 1568297 w 1924008"/>
                <a:gd name="connsiteY397" fmla="*/ 606669 h 1662499"/>
                <a:gd name="connsiteX398" fmla="*/ 1560007 w 1924008"/>
                <a:gd name="connsiteY398" fmla="*/ 616466 h 1662499"/>
                <a:gd name="connsiteX399" fmla="*/ 1493688 w 1924008"/>
                <a:gd name="connsiteY399" fmla="*/ 626264 h 1662499"/>
                <a:gd name="connsiteX400" fmla="*/ 1481630 w 1924008"/>
                <a:gd name="connsiteY400" fmla="*/ 636061 h 1662499"/>
                <a:gd name="connsiteX401" fmla="*/ 1471079 w 1924008"/>
                <a:gd name="connsiteY401" fmla="*/ 648119 h 1662499"/>
                <a:gd name="connsiteX402" fmla="*/ 1441687 w 1924008"/>
                <a:gd name="connsiteY402" fmla="*/ 694090 h 1662499"/>
                <a:gd name="connsiteX403" fmla="*/ 1446209 w 1924008"/>
                <a:gd name="connsiteY403" fmla="*/ 709916 h 1662499"/>
                <a:gd name="connsiteX404" fmla="*/ 1443195 w 1924008"/>
                <a:gd name="connsiteY404" fmla="*/ 712931 h 1662499"/>
                <a:gd name="connsiteX405" fmla="*/ 1437919 w 1924008"/>
                <a:gd name="connsiteY405" fmla="*/ 714438 h 1662499"/>
                <a:gd name="connsiteX406" fmla="*/ 1433397 w 1924008"/>
                <a:gd name="connsiteY406" fmla="*/ 727249 h 1662499"/>
                <a:gd name="connsiteX407" fmla="*/ 1439426 w 1924008"/>
                <a:gd name="connsiteY407" fmla="*/ 773221 h 1662499"/>
                <a:gd name="connsiteX408" fmla="*/ 1437919 w 1924008"/>
                <a:gd name="connsiteY408" fmla="*/ 788293 h 1662499"/>
                <a:gd name="connsiteX409" fmla="*/ 1431137 w 1924008"/>
                <a:gd name="connsiteY409" fmla="*/ 801105 h 1662499"/>
                <a:gd name="connsiteX410" fmla="*/ 1429629 w 1924008"/>
                <a:gd name="connsiteY410" fmla="*/ 803366 h 1662499"/>
                <a:gd name="connsiteX411" fmla="*/ 1408528 w 1924008"/>
                <a:gd name="connsiteY411" fmla="*/ 811656 h 1662499"/>
                <a:gd name="connsiteX412" fmla="*/ 1400238 w 1924008"/>
                <a:gd name="connsiteY412" fmla="*/ 822960 h 1662499"/>
                <a:gd name="connsiteX413" fmla="*/ 1396470 w 1924008"/>
                <a:gd name="connsiteY413" fmla="*/ 844062 h 1662499"/>
                <a:gd name="connsiteX414" fmla="*/ 1400992 w 1924008"/>
                <a:gd name="connsiteY414" fmla="*/ 890033 h 1662499"/>
                <a:gd name="connsiteX415" fmla="*/ 1400992 w 1924008"/>
                <a:gd name="connsiteY415" fmla="*/ 908873 h 1662499"/>
                <a:gd name="connsiteX416" fmla="*/ 1390441 w 1924008"/>
                <a:gd name="connsiteY416" fmla="*/ 947308 h 1662499"/>
                <a:gd name="connsiteX417" fmla="*/ 1373861 w 1924008"/>
                <a:gd name="connsiteY417" fmla="*/ 978961 h 1662499"/>
                <a:gd name="connsiteX418" fmla="*/ 1298498 w 1924008"/>
                <a:gd name="connsiteY418" fmla="*/ 1073164 h 1662499"/>
                <a:gd name="connsiteX419" fmla="*/ 1291716 w 1924008"/>
                <a:gd name="connsiteY419" fmla="*/ 1097280 h 1662499"/>
                <a:gd name="connsiteX420" fmla="*/ 1290208 w 1924008"/>
                <a:gd name="connsiteY420" fmla="*/ 1141744 h 1662499"/>
                <a:gd name="connsiteX421" fmla="*/ 1293223 w 1924008"/>
                <a:gd name="connsiteY421" fmla="*/ 1155309 h 1662499"/>
                <a:gd name="connsiteX422" fmla="*/ 1299252 w 1924008"/>
                <a:gd name="connsiteY422" fmla="*/ 1161338 h 1662499"/>
                <a:gd name="connsiteX423" fmla="*/ 1299252 w 1924008"/>
                <a:gd name="connsiteY423" fmla="*/ 1165106 h 1662499"/>
                <a:gd name="connsiteX424" fmla="*/ 1285687 w 1924008"/>
                <a:gd name="connsiteY424" fmla="*/ 1171135 h 1662499"/>
                <a:gd name="connsiteX425" fmla="*/ 1274382 w 1924008"/>
                <a:gd name="connsiteY425" fmla="*/ 1170382 h 1662499"/>
                <a:gd name="connsiteX426" fmla="*/ 1255542 w 1924008"/>
                <a:gd name="connsiteY426" fmla="*/ 1159831 h 1662499"/>
                <a:gd name="connsiteX427" fmla="*/ 1223889 w 1924008"/>
                <a:gd name="connsiteY427" fmla="*/ 1169628 h 1662499"/>
                <a:gd name="connsiteX428" fmla="*/ 1188469 w 1924008"/>
                <a:gd name="connsiteY428" fmla="*/ 1159077 h 1662499"/>
                <a:gd name="connsiteX429" fmla="*/ 1170382 w 1924008"/>
                <a:gd name="connsiteY429" fmla="*/ 1170382 h 1662499"/>
                <a:gd name="connsiteX430" fmla="*/ 1134208 w 1924008"/>
                <a:gd name="connsiteY430" fmla="*/ 1205802 h 1662499"/>
                <a:gd name="connsiteX431" fmla="*/ 1098787 w 1924008"/>
                <a:gd name="connsiteY431" fmla="*/ 1226150 h 1662499"/>
                <a:gd name="connsiteX432" fmla="*/ 1063367 w 1924008"/>
                <a:gd name="connsiteY432" fmla="*/ 1229165 h 1662499"/>
                <a:gd name="connsiteX433" fmla="*/ 1029454 w 1924008"/>
                <a:gd name="connsiteY433" fmla="*/ 1211078 h 1662499"/>
                <a:gd name="connsiteX434" fmla="*/ 1000062 w 1924008"/>
                <a:gd name="connsiteY434" fmla="*/ 1184701 h 1662499"/>
                <a:gd name="connsiteX435" fmla="*/ 985743 w 1924008"/>
                <a:gd name="connsiteY435" fmla="*/ 1183947 h 1662499"/>
                <a:gd name="connsiteX436" fmla="*/ 950323 w 1924008"/>
                <a:gd name="connsiteY436" fmla="*/ 1220121 h 1662499"/>
                <a:gd name="connsiteX437" fmla="*/ 899076 w 1924008"/>
                <a:gd name="connsiteY437" fmla="*/ 1245744 h 1662499"/>
                <a:gd name="connsiteX438" fmla="*/ 915656 w 1924008"/>
                <a:gd name="connsiteY438" fmla="*/ 1260063 h 1662499"/>
                <a:gd name="connsiteX439" fmla="*/ 922439 w 1924008"/>
                <a:gd name="connsiteY439" fmla="*/ 1263831 h 1662499"/>
                <a:gd name="connsiteX440" fmla="*/ 914149 w 1924008"/>
                <a:gd name="connsiteY440" fmla="*/ 1290962 h 1662499"/>
                <a:gd name="connsiteX441" fmla="*/ 922439 w 1924008"/>
                <a:gd name="connsiteY441" fmla="*/ 1309049 h 1662499"/>
                <a:gd name="connsiteX442" fmla="*/ 939772 w 1924008"/>
                <a:gd name="connsiteY442" fmla="*/ 1320353 h 1662499"/>
                <a:gd name="connsiteX443" fmla="*/ 957859 w 1924008"/>
                <a:gd name="connsiteY443" fmla="*/ 1325629 h 1662499"/>
                <a:gd name="connsiteX444" fmla="*/ 966149 w 1924008"/>
                <a:gd name="connsiteY444" fmla="*/ 1330904 h 1662499"/>
                <a:gd name="connsiteX445" fmla="*/ 976700 w 1924008"/>
                <a:gd name="connsiteY445" fmla="*/ 1353513 h 1662499"/>
                <a:gd name="connsiteX446" fmla="*/ 984990 w 1924008"/>
                <a:gd name="connsiteY446" fmla="*/ 1362557 h 1662499"/>
                <a:gd name="connsiteX447" fmla="*/ 993280 w 1924008"/>
                <a:gd name="connsiteY447" fmla="*/ 1363310 h 1662499"/>
                <a:gd name="connsiteX448" fmla="*/ 1009859 w 1924008"/>
                <a:gd name="connsiteY448" fmla="*/ 1350499 h 1662499"/>
                <a:gd name="connsiteX449" fmla="*/ 1017396 w 1924008"/>
                <a:gd name="connsiteY449" fmla="*/ 1348238 h 1662499"/>
                <a:gd name="connsiteX450" fmla="*/ 1031715 w 1924008"/>
                <a:gd name="connsiteY450" fmla="*/ 1356528 h 1662499"/>
                <a:gd name="connsiteX451" fmla="*/ 1064874 w 1924008"/>
                <a:gd name="connsiteY451" fmla="*/ 1386673 h 1662499"/>
                <a:gd name="connsiteX452" fmla="*/ 1081454 w 1924008"/>
                <a:gd name="connsiteY452" fmla="*/ 1392702 h 1662499"/>
                <a:gd name="connsiteX453" fmla="*/ 1098787 w 1924008"/>
                <a:gd name="connsiteY453" fmla="*/ 1384412 h 1662499"/>
                <a:gd name="connsiteX454" fmla="*/ 1114614 w 1924008"/>
                <a:gd name="connsiteY454" fmla="*/ 1372354 h 1662499"/>
                <a:gd name="connsiteX455" fmla="*/ 1125918 w 1924008"/>
                <a:gd name="connsiteY455" fmla="*/ 1375368 h 1662499"/>
                <a:gd name="connsiteX456" fmla="*/ 1128179 w 1924008"/>
                <a:gd name="connsiteY456" fmla="*/ 1410035 h 1662499"/>
                <a:gd name="connsiteX457" fmla="*/ 1128179 w 1924008"/>
                <a:gd name="connsiteY457" fmla="*/ 1411542 h 1662499"/>
                <a:gd name="connsiteX458" fmla="*/ 1085222 w 1924008"/>
                <a:gd name="connsiteY458" fmla="*/ 1425861 h 1662499"/>
                <a:gd name="connsiteX459" fmla="*/ 982729 w 1924008"/>
                <a:gd name="connsiteY459" fmla="*/ 1524586 h 1662499"/>
                <a:gd name="connsiteX460" fmla="*/ 942787 w 1924008"/>
                <a:gd name="connsiteY460" fmla="*/ 1539659 h 1662499"/>
                <a:gd name="connsiteX461" fmla="*/ 902091 w 1924008"/>
                <a:gd name="connsiteY461" fmla="*/ 1538152 h 1662499"/>
                <a:gd name="connsiteX462" fmla="*/ 823714 w 1924008"/>
                <a:gd name="connsiteY462" fmla="*/ 1520064 h 1662499"/>
                <a:gd name="connsiteX463" fmla="*/ 801859 w 1924008"/>
                <a:gd name="connsiteY463" fmla="*/ 1544180 h 1662499"/>
                <a:gd name="connsiteX464" fmla="*/ 780757 w 1924008"/>
                <a:gd name="connsiteY464" fmla="*/ 1575833 h 1662499"/>
                <a:gd name="connsiteX465" fmla="*/ 767945 w 1924008"/>
                <a:gd name="connsiteY465" fmla="*/ 1601456 h 1662499"/>
                <a:gd name="connsiteX466" fmla="*/ 762670 w 1924008"/>
                <a:gd name="connsiteY466" fmla="*/ 1608992 h 1662499"/>
                <a:gd name="connsiteX467" fmla="*/ 750612 w 1924008"/>
                <a:gd name="connsiteY467" fmla="*/ 1620297 h 1662499"/>
                <a:gd name="connsiteX468" fmla="*/ 725742 w 1924008"/>
                <a:gd name="connsiteY468" fmla="*/ 1635369 h 1662499"/>
                <a:gd name="connsiteX469" fmla="*/ 670727 w 1924008"/>
                <a:gd name="connsiteY469" fmla="*/ 1651949 h 1662499"/>
                <a:gd name="connsiteX470" fmla="*/ 651887 w 1924008"/>
                <a:gd name="connsiteY470" fmla="*/ 1662500 h 1662499"/>
                <a:gd name="connsiteX471" fmla="*/ 651887 w 1924008"/>
                <a:gd name="connsiteY471" fmla="*/ 1662500 h 1662499"/>
                <a:gd name="connsiteX472" fmla="*/ 282610 w 1924008"/>
                <a:gd name="connsiteY472" fmla="*/ 682786 h 1662499"/>
                <a:gd name="connsiteX473" fmla="*/ 299190 w 1924008"/>
                <a:gd name="connsiteY473" fmla="*/ 690322 h 1662499"/>
                <a:gd name="connsiteX474" fmla="*/ 312001 w 1924008"/>
                <a:gd name="connsiteY474" fmla="*/ 699365 h 1662499"/>
                <a:gd name="connsiteX475" fmla="*/ 320291 w 1924008"/>
                <a:gd name="connsiteY475" fmla="*/ 715191 h 1662499"/>
                <a:gd name="connsiteX476" fmla="*/ 324813 w 1924008"/>
                <a:gd name="connsiteY476" fmla="*/ 744583 h 1662499"/>
                <a:gd name="connsiteX477" fmla="*/ 279595 w 1924008"/>
                <a:gd name="connsiteY477" fmla="*/ 758902 h 1662499"/>
                <a:gd name="connsiteX478" fmla="*/ 256987 w 1924008"/>
                <a:gd name="connsiteY478" fmla="*/ 757395 h 1662499"/>
                <a:gd name="connsiteX479" fmla="*/ 240407 w 1924008"/>
                <a:gd name="connsiteY479" fmla="*/ 744583 h 1662499"/>
                <a:gd name="connsiteX480" fmla="*/ 240407 w 1924008"/>
                <a:gd name="connsiteY480" fmla="*/ 733279 h 1662499"/>
                <a:gd name="connsiteX481" fmla="*/ 242668 w 1924008"/>
                <a:gd name="connsiteY481" fmla="*/ 725742 h 1662499"/>
                <a:gd name="connsiteX482" fmla="*/ 243421 w 1924008"/>
                <a:gd name="connsiteY482" fmla="*/ 724989 h 1662499"/>
                <a:gd name="connsiteX483" fmla="*/ 242668 w 1924008"/>
                <a:gd name="connsiteY483" fmla="*/ 722728 h 1662499"/>
                <a:gd name="connsiteX484" fmla="*/ 240407 w 1924008"/>
                <a:gd name="connsiteY484" fmla="*/ 708409 h 1662499"/>
                <a:gd name="connsiteX485" fmla="*/ 255479 w 1924008"/>
                <a:gd name="connsiteY485" fmla="*/ 697858 h 1662499"/>
                <a:gd name="connsiteX486" fmla="*/ 261508 w 1924008"/>
                <a:gd name="connsiteY486" fmla="*/ 695597 h 1662499"/>
                <a:gd name="connsiteX487" fmla="*/ 259248 w 1924008"/>
                <a:gd name="connsiteY487" fmla="*/ 691075 h 1662499"/>
                <a:gd name="connsiteX488" fmla="*/ 256233 w 1924008"/>
                <a:gd name="connsiteY488" fmla="*/ 685800 h 1662499"/>
                <a:gd name="connsiteX489" fmla="*/ 253972 w 1924008"/>
                <a:gd name="connsiteY489" fmla="*/ 682786 h 1662499"/>
                <a:gd name="connsiteX490" fmla="*/ 263016 w 1924008"/>
                <a:gd name="connsiteY490" fmla="*/ 672988 h 1662499"/>
                <a:gd name="connsiteX491" fmla="*/ 270552 w 1924008"/>
                <a:gd name="connsiteY491" fmla="*/ 670728 h 1662499"/>
                <a:gd name="connsiteX492" fmla="*/ 276581 w 1924008"/>
                <a:gd name="connsiteY492" fmla="*/ 674496 h 1662499"/>
                <a:gd name="connsiteX493" fmla="*/ 282610 w 1924008"/>
                <a:gd name="connsiteY493" fmla="*/ 682786 h 1662499"/>
                <a:gd name="connsiteX494" fmla="*/ 282610 w 1924008"/>
                <a:gd name="connsiteY494" fmla="*/ 682786 h 166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</a:cxnLst>
              <a:rect l="l" t="t" r="r" b="b"/>
              <a:pathLst>
                <a:path w="1924008" h="1662499">
                  <a:moveTo>
                    <a:pt x="651887" y="1662500"/>
                  </a:moveTo>
                  <a:lnTo>
                    <a:pt x="650380" y="1661746"/>
                  </a:lnTo>
                  <a:lnTo>
                    <a:pt x="648119" y="1661746"/>
                  </a:lnTo>
                  <a:lnTo>
                    <a:pt x="590843" y="1654964"/>
                  </a:lnTo>
                  <a:lnTo>
                    <a:pt x="570495" y="1659485"/>
                  </a:lnTo>
                  <a:lnTo>
                    <a:pt x="525278" y="1645920"/>
                  </a:lnTo>
                  <a:lnTo>
                    <a:pt x="515481" y="1636877"/>
                  </a:lnTo>
                  <a:lnTo>
                    <a:pt x="528292" y="1633862"/>
                  </a:lnTo>
                  <a:lnTo>
                    <a:pt x="575017" y="1601456"/>
                  </a:lnTo>
                  <a:lnTo>
                    <a:pt x="608177" y="1593920"/>
                  </a:lnTo>
                  <a:lnTo>
                    <a:pt x="608177" y="1580355"/>
                  </a:lnTo>
                  <a:lnTo>
                    <a:pt x="574263" y="1578847"/>
                  </a:lnTo>
                  <a:lnTo>
                    <a:pt x="559191" y="1572065"/>
                  </a:lnTo>
                  <a:lnTo>
                    <a:pt x="545626" y="1554731"/>
                  </a:lnTo>
                  <a:lnTo>
                    <a:pt x="602148" y="1507253"/>
                  </a:lnTo>
                  <a:lnTo>
                    <a:pt x="599133" y="1472586"/>
                  </a:lnTo>
                  <a:lnTo>
                    <a:pt x="647365" y="1428876"/>
                  </a:lnTo>
                  <a:lnTo>
                    <a:pt x="644351" y="1384412"/>
                  </a:lnTo>
                  <a:lnTo>
                    <a:pt x="655655" y="1391194"/>
                  </a:lnTo>
                  <a:lnTo>
                    <a:pt x="662438" y="1399484"/>
                  </a:lnTo>
                  <a:lnTo>
                    <a:pt x="670727" y="1406267"/>
                  </a:lnTo>
                  <a:lnTo>
                    <a:pt x="683539" y="1408528"/>
                  </a:lnTo>
                  <a:lnTo>
                    <a:pt x="695597" y="1351252"/>
                  </a:lnTo>
                  <a:lnTo>
                    <a:pt x="700872" y="1335426"/>
                  </a:lnTo>
                  <a:lnTo>
                    <a:pt x="697858" y="1331658"/>
                  </a:lnTo>
                  <a:lnTo>
                    <a:pt x="696351" y="1331658"/>
                  </a:lnTo>
                  <a:lnTo>
                    <a:pt x="695597" y="1330151"/>
                  </a:lnTo>
                  <a:lnTo>
                    <a:pt x="694090" y="1324122"/>
                  </a:lnTo>
                  <a:lnTo>
                    <a:pt x="673742" y="1343716"/>
                  </a:lnTo>
                  <a:lnTo>
                    <a:pt x="653394" y="1354267"/>
                  </a:lnTo>
                  <a:lnTo>
                    <a:pt x="582553" y="1366325"/>
                  </a:lnTo>
                  <a:lnTo>
                    <a:pt x="544872" y="1397223"/>
                  </a:lnTo>
                  <a:lnTo>
                    <a:pt x="523770" y="1408528"/>
                  </a:lnTo>
                  <a:lnTo>
                    <a:pt x="523770" y="1397977"/>
                  </a:lnTo>
                  <a:lnTo>
                    <a:pt x="534321" y="1382151"/>
                  </a:lnTo>
                  <a:lnTo>
                    <a:pt x="535828" y="1365571"/>
                  </a:lnTo>
                  <a:lnTo>
                    <a:pt x="528292" y="1352759"/>
                  </a:lnTo>
                  <a:lnTo>
                    <a:pt x="513220" y="1347484"/>
                  </a:lnTo>
                  <a:lnTo>
                    <a:pt x="498147" y="1355774"/>
                  </a:lnTo>
                  <a:lnTo>
                    <a:pt x="471770" y="1389687"/>
                  </a:lnTo>
                  <a:lnTo>
                    <a:pt x="445393" y="1403252"/>
                  </a:lnTo>
                  <a:lnTo>
                    <a:pt x="397161" y="1457513"/>
                  </a:lnTo>
                  <a:lnTo>
                    <a:pt x="382842" y="1469571"/>
                  </a:lnTo>
                  <a:lnTo>
                    <a:pt x="368523" y="1478615"/>
                  </a:lnTo>
                  <a:lnTo>
                    <a:pt x="353451" y="1481630"/>
                  </a:lnTo>
                  <a:lnTo>
                    <a:pt x="353451" y="1471079"/>
                  </a:lnTo>
                  <a:lnTo>
                    <a:pt x="378320" y="1440934"/>
                  </a:lnTo>
                  <a:lnTo>
                    <a:pt x="394147" y="1427368"/>
                  </a:lnTo>
                  <a:lnTo>
                    <a:pt x="413741" y="1422093"/>
                  </a:lnTo>
                  <a:lnTo>
                    <a:pt x="427306" y="1408528"/>
                  </a:lnTo>
                  <a:lnTo>
                    <a:pt x="424292" y="1383658"/>
                  </a:lnTo>
                  <a:lnTo>
                    <a:pt x="411480" y="1367832"/>
                  </a:lnTo>
                  <a:lnTo>
                    <a:pt x="396407" y="1384412"/>
                  </a:lnTo>
                  <a:lnTo>
                    <a:pt x="388871" y="1384412"/>
                  </a:lnTo>
                  <a:lnTo>
                    <a:pt x="392639" y="1345223"/>
                  </a:lnTo>
                  <a:lnTo>
                    <a:pt x="379074" y="1345223"/>
                  </a:lnTo>
                  <a:lnTo>
                    <a:pt x="361741" y="1369339"/>
                  </a:lnTo>
                  <a:lnTo>
                    <a:pt x="353451" y="1403252"/>
                  </a:lnTo>
                  <a:lnTo>
                    <a:pt x="348175" y="1413803"/>
                  </a:lnTo>
                  <a:lnTo>
                    <a:pt x="336871" y="1404760"/>
                  </a:lnTo>
                  <a:lnTo>
                    <a:pt x="327074" y="1390441"/>
                  </a:lnTo>
                  <a:lnTo>
                    <a:pt x="322552" y="1377629"/>
                  </a:lnTo>
                  <a:lnTo>
                    <a:pt x="323306" y="1370093"/>
                  </a:lnTo>
                  <a:lnTo>
                    <a:pt x="322552" y="1362557"/>
                  </a:lnTo>
                  <a:lnTo>
                    <a:pt x="314262" y="1359542"/>
                  </a:lnTo>
                  <a:lnTo>
                    <a:pt x="307480" y="1361803"/>
                  </a:lnTo>
                  <a:lnTo>
                    <a:pt x="296929" y="1369339"/>
                  </a:lnTo>
                  <a:lnTo>
                    <a:pt x="290146" y="1372354"/>
                  </a:lnTo>
                  <a:lnTo>
                    <a:pt x="265276" y="1373861"/>
                  </a:lnTo>
                  <a:lnTo>
                    <a:pt x="253218" y="1378383"/>
                  </a:lnTo>
                  <a:lnTo>
                    <a:pt x="241914" y="1403252"/>
                  </a:lnTo>
                  <a:lnTo>
                    <a:pt x="229103" y="1399484"/>
                  </a:lnTo>
                  <a:lnTo>
                    <a:pt x="208001" y="1384412"/>
                  </a:lnTo>
                  <a:lnTo>
                    <a:pt x="129624" y="1383658"/>
                  </a:lnTo>
                  <a:lnTo>
                    <a:pt x="111537" y="1372354"/>
                  </a:lnTo>
                  <a:lnTo>
                    <a:pt x="119827" y="1355020"/>
                  </a:lnTo>
                  <a:lnTo>
                    <a:pt x="110029" y="1345223"/>
                  </a:lnTo>
                  <a:lnTo>
                    <a:pt x="24870" y="1312064"/>
                  </a:lnTo>
                  <a:lnTo>
                    <a:pt x="6029" y="1312064"/>
                  </a:lnTo>
                  <a:lnTo>
                    <a:pt x="9797" y="1305281"/>
                  </a:lnTo>
                  <a:lnTo>
                    <a:pt x="12058" y="1299252"/>
                  </a:lnTo>
                  <a:lnTo>
                    <a:pt x="15073" y="1293223"/>
                  </a:lnTo>
                  <a:lnTo>
                    <a:pt x="20348" y="1286440"/>
                  </a:lnTo>
                  <a:lnTo>
                    <a:pt x="20348" y="1275890"/>
                  </a:lnTo>
                  <a:lnTo>
                    <a:pt x="6783" y="1266846"/>
                  </a:lnTo>
                  <a:lnTo>
                    <a:pt x="0" y="1254034"/>
                  </a:lnTo>
                  <a:lnTo>
                    <a:pt x="2261" y="1242730"/>
                  </a:lnTo>
                  <a:lnTo>
                    <a:pt x="16580" y="1237455"/>
                  </a:lnTo>
                  <a:lnTo>
                    <a:pt x="31652" y="1235947"/>
                  </a:lnTo>
                  <a:lnTo>
                    <a:pt x="44464" y="1229918"/>
                  </a:lnTo>
                  <a:lnTo>
                    <a:pt x="52000" y="1216353"/>
                  </a:lnTo>
                  <a:lnTo>
                    <a:pt x="55015" y="1195252"/>
                  </a:lnTo>
                  <a:lnTo>
                    <a:pt x="67073" y="1181686"/>
                  </a:lnTo>
                  <a:lnTo>
                    <a:pt x="140174" y="1127425"/>
                  </a:lnTo>
                  <a:lnTo>
                    <a:pt x="167305" y="1116874"/>
                  </a:lnTo>
                  <a:lnTo>
                    <a:pt x="270552" y="1119889"/>
                  </a:lnTo>
                  <a:lnTo>
                    <a:pt x="325567" y="1137976"/>
                  </a:lnTo>
                  <a:lnTo>
                    <a:pt x="353451" y="1138730"/>
                  </a:lnTo>
                  <a:lnTo>
                    <a:pt x="353451" y="1127425"/>
                  </a:lnTo>
                  <a:lnTo>
                    <a:pt x="281103" y="1109338"/>
                  </a:lnTo>
                  <a:lnTo>
                    <a:pt x="261508" y="1089744"/>
                  </a:lnTo>
                  <a:lnTo>
                    <a:pt x="277335" y="1082208"/>
                  </a:lnTo>
                  <a:lnTo>
                    <a:pt x="324059" y="1079947"/>
                  </a:lnTo>
                  <a:lnTo>
                    <a:pt x="336117" y="1084468"/>
                  </a:lnTo>
                  <a:lnTo>
                    <a:pt x="348929" y="1105570"/>
                  </a:lnTo>
                  <a:lnTo>
                    <a:pt x="365509" y="1126671"/>
                  </a:lnTo>
                  <a:lnTo>
                    <a:pt x="384349" y="1137222"/>
                  </a:lnTo>
                  <a:lnTo>
                    <a:pt x="403190" y="1127425"/>
                  </a:lnTo>
                  <a:lnTo>
                    <a:pt x="348175" y="1072410"/>
                  </a:lnTo>
                  <a:lnTo>
                    <a:pt x="309740" y="1058091"/>
                  </a:lnTo>
                  <a:lnTo>
                    <a:pt x="272059" y="1030961"/>
                  </a:lnTo>
                  <a:lnTo>
                    <a:pt x="247943" y="1028700"/>
                  </a:lnTo>
                  <a:lnTo>
                    <a:pt x="251711" y="1011367"/>
                  </a:lnTo>
                  <a:lnTo>
                    <a:pt x="260001" y="1006845"/>
                  </a:lnTo>
                  <a:lnTo>
                    <a:pt x="269798" y="1006845"/>
                  </a:lnTo>
                  <a:lnTo>
                    <a:pt x="282610" y="1003830"/>
                  </a:lnTo>
                  <a:lnTo>
                    <a:pt x="292407" y="995541"/>
                  </a:lnTo>
                  <a:lnTo>
                    <a:pt x="306726" y="976700"/>
                  </a:lnTo>
                  <a:lnTo>
                    <a:pt x="318030" y="966903"/>
                  </a:lnTo>
                  <a:lnTo>
                    <a:pt x="338378" y="988004"/>
                  </a:lnTo>
                  <a:lnTo>
                    <a:pt x="360987" y="989511"/>
                  </a:lnTo>
                  <a:lnTo>
                    <a:pt x="409973" y="980468"/>
                  </a:lnTo>
                  <a:lnTo>
                    <a:pt x="467248" y="1003830"/>
                  </a:lnTo>
                  <a:lnTo>
                    <a:pt x="489104" y="1003830"/>
                  </a:lnTo>
                  <a:lnTo>
                    <a:pt x="489104" y="991772"/>
                  </a:lnTo>
                  <a:lnTo>
                    <a:pt x="470263" y="988758"/>
                  </a:lnTo>
                  <a:lnTo>
                    <a:pt x="447654" y="978961"/>
                  </a:lnTo>
                  <a:lnTo>
                    <a:pt x="431074" y="960120"/>
                  </a:lnTo>
                  <a:lnTo>
                    <a:pt x="431828" y="929975"/>
                  </a:lnTo>
                  <a:lnTo>
                    <a:pt x="446147" y="914902"/>
                  </a:lnTo>
                  <a:lnTo>
                    <a:pt x="486843" y="921685"/>
                  </a:lnTo>
                  <a:lnTo>
                    <a:pt x="501915" y="917917"/>
                  </a:lnTo>
                  <a:lnTo>
                    <a:pt x="488350" y="905859"/>
                  </a:lnTo>
                  <a:lnTo>
                    <a:pt x="477046" y="874207"/>
                  </a:lnTo>
                  <a:lnTo>
                    <a:pt x="463480" y="867424"/>
                  </a:lnTo>
                  <a:lnTo>
                    <a:pt x="443886" y="865917"/>
                  </a:lnTo>
                  <a:lnTo>
                    <a:pt x="438611" y="867424"/>
                  </a:lnTo>
                  <a:lnTo>
                    <a:pt x="434842" y="875714"/>
                  </a:lnTo>
                  <a:lnTo>
                    <a:pt x="432582" y="888526"/>
                  </a:lnTo>
                  <a:lnTo>
                    <a:pt x="432582" y="899830"/>
                  </a:lnTo>
                  <a:lnTo>
                    <a:pt x="431828" y="905859"/>
                  </a:lnTo>
                  <a:lnTo>
                    <a:pt x="402437" y="904352"/>
                  </a:lnTo>
                  <a:lnTo>
                    <a:pt x="378320" y="877975"/>
                  </a:lnTo>
                  <a:lnTo>
                    <a:pt x="359480" y="841047"/>
                  </a:lnTo>
                  <a:lnTo>
                    <a:pt x="345915" y="807134"/>
                  </a:lnTo>
                  <a:lnTo>
                    <a:pt x="359480" y="797337"/>
                  </a:lnTo>
                  <a:lnTo>
                    <a:pt x="369277" y="802612"/>
                  </a:lnTo>
                  <a:lnTo>
                    <a:pt x="379074" y="813163"/>
                  </a:lnTo>
                  <a:lnTo>
                    <a:pt x="392639" y="818438"/>
                  </a:lnTo>
                  <a:lnTo>
                    <a:pt x="406958" y="816177"/>
                  </a:lnTo>
                  <a:lnTo>
                    <a:pt x="420524" y="810902"/>
                  </a:lnTo>
                  <a:lnTo>
                    <a:pt x="446147" y="793569"/>
                  </a:lnTo>
                  <a:lnTo>
                    <a:pt x="416002" y="780757"/>
                  </a:lnTo>
                  <a:lnTo>
                    <a:pt x="392639" y="758148"/>
                  </a:lnTo>
                  <a:lnTo>
                    <a:pt x="353451" y="708409"/>
                  </a:lnTo>
                  <a:lnTo>
                    <a:pt x="353451" y="695597"/>
                  </a:lnTo>
                  <a:lnTo>
                    <a:pt x="361741" y="686554"/>
                  </a:lnTo>
                  <a:lnTo>
                    <a:pt x="373045" y="682786"/>
                  </a:lnTo>
                  <a:lnTo>
                    <a:pt x="384349" y="685046"/>
                  </a:lnTo>
                  <a:lnTo>
                    <a:pt x="396407" y="695597"/>
                  </a:lnTo>
                  <a:lnTo>
                    <a:pt x="406958" y="677510"/>
                  </a:lnTo>
                  <a:lnTo>
                    <a:pt x="409973" y="670728"/>
                  </a:lnTo>
                  <a:lnTo>
                    <a:pt x="403190" y="670728"/>
                  </a:lnTo>
                  <a:lnTo>
                    <a:pt x="408466" y="645104"/>
                  </a:lnTo>
                  <a:lnTo>
                    <a:pt x="416755" y="640582"/>
                  </a:lnTo>
                  <a:lnTo>
                    <a:pt x="427306" y="642090"/>
                  </a:lnTo>
                  <a:lnTo>
                    <a:pt x="438611" y="634553"/>
                  </a:lnTo>
                  <a:lnTo>
                    <a:pt x="458959" y="590843"/>
                  </a:lnTo>
                  <a:lnTo>
                    <a:pt x="466495" y="584060"/>
                  </a:lnTo>
                  <a:lnTo>
                    <a:pt x="476292" y="594611"/>
                  </a:lnTo>
                  <a:lnTo>
                    <a:pt x="479306" y="636814"/>
                  </a:lnTo>
                  <a:lnTo>
                    <a:pt x="489104" y="645858"/>
                  </a:lnTo>
                  <a:lnTo>
                    <a:pt x="494379" y="638322"/>
                  </a:lnTo>
                  <a:lnTo>
                    <a:pt x="501161" y="605162"/>
                  </a:lnTo>
                  <a:lnTo>
                    <a:pt x="510205" y="595365"/>
                  </a:lnTo>
                  <a:lnTo>
                    <a:pt x="498147" y="542611"/>
                  </a:lnTo>
                  <a:lnTo>
                    <a:pt x="494379" y="510959"/>
                  </a:lnTo>
                  <a:lnTo>
                    <a:pt x="498901" y="496640"/>
                  </a:lnTo>
                  <a:lnTo>
                    <a:pt x="510959" y="484582"/>
                  </a:lnTo>
                  <a:lnTo>
                    <a:pt x="527538" y="428813"/>
                  </a:lnTo>
                  <a:lnTo>
                    <a:pt x="537336" y="409973"/>
                  </a:lnTo>
                  <a:lnTo>
                    <a:pt x="553915" y="409219"/>
                  </a:lnTo>
                  <a:lnTo>
                    <a:pt x="611945" y="434842"/>
                  </a:lnTo>
                  <a:lnTo>
                    <a:pt x="630785" y="431074"/>
                  </a:lnTo>
                  <a:lnTo>
                    <a:pt x="662438" y="413741"/>
                  </a:lnTo>
                  <a:lnTo>
                    <a:pt x="679771" y="409973"/>
                  </a:lnTo>
                  <a:lnTo>
                    <a:pt x="672988" y="425799"/>
                  </a:lnTo>
                  <a:lnTo>
                    <a:pt x="666206" y="437857"/>
                  </a:lnTo>
                  <a:lnTo>
                    <a:pt x="660930" y="449915"/>
                  </a:lnTo>
                  <a:lnTo>
                    <a:pt x="658670" y="466495"/>
                  </a:lnTo>
                  <a:lnTo>
                    <a:pt x="663945" y="475538"/>
                  </a:lnTo>
                  <a:lnTo>
                    <a:pt x="676003" y="464987"/>
                  </a:lnTo>
                  <a:lnTo>
                    <a:pt x="706902" y="420524"/>
                  </a:lnTo>
                  <a:lnTo>
                    <a:pt x="769453" y="380581"/>
                  </a:lnTo>
                  <a:lnTo>
                    <a:pt x="789801" y="373045"/>
                  </a:lnTo>
                  <a:lnTo>
                    <a:pt x="804119" y="358726"/>
                  </a:lnTo>
                  <a:lnTo>
                    <a:pt x="813916" y="329335"/>
                  </a:lnTo>
                  <a:lnTo>
                    <a:pt x="826728" y="302958"/>
                  </a:lnTo>
                  <a:lnTo>
                    <a:pt x="850091" y="298436"/>
                  </a:lnTo>
                  <a:lnTo>
                    <a:pt x="877221" y="319538"/>
                  </a:lnTo>
                  <a:lnTo>
                    <a:pt x="868931" y="339885"/>
                  </a:lnTo>
                  <a:lnTo>
                    <a:pt x="821453" y="373045"/>
                  </a:lnTo>
                  <a:lnTo>
                    <a:pt x="821453" y="385103"/>
                  </a:lnTo>
                  <a:lnTo>
                    <a:pt x="865163" y="361741"/>
                  </a:lnTo>
                  <a:lnTo>
                    <a:pt x="871946" y="366262"/>
                  </a:lnTo>
                  <a:lnTo>
                    <a:pt x="878728" y="375306"/>
                  </a:lnTo>
                  <a:lnTo>
                    <a:pt x="894555" y="373799"/>
                  </a:lnTo>
                  <a:lnTo>
                    <a:pt x="911134" y="366262"/>
                  </a:lnTo>
                  <a:lnTo>
                    <a:pt x="920931" y="359480"/>
                  </a:lnTo>
                  <a:lnTo>
                    <a:pt x="934497" y="385103"/>
                  </a:lnTo>
                  <a:lnTo>
                    <a:pt x="934497" y="396407"/>
                  </a:lnTo>
                  <a:lnTo>
                    <a:pt x="930729" y="417509"/>
                  </a:lnTo>
                  <a:lnTo>
                    <a:pt x="939018" y="414495"/>
                  </a:lnTo>
                  <a:lnTo>
                    <a:pt x="954845" y="402437"/>
                  </a:lnTo>
                  <a:lnTo>
                    <a:pt x="970671" y="396407"/>
                  </a:lnTo>
                  <a:lnTo>
                    <a:pt x="965395" y="414495"/>
                  </a:lnTo>
                  <a:lnTo>
                    <a:pt x="957859" y="426553"/>
                  </a:lnTo>
                  <a:lnTo>
                    <a:pt x="947308" y="432582"/>
                  </a:lnTo>
                  <a:lnTo>
                    <a:pt x="934497" y="434842"/>
                  </a:lnTo>
                  <a:lnTo>
                    <a:pt x="934497" y="446900"/>
                  </a:lnTo>
                  <a:lnTo>
                    <a:pt x="954091" y="446147"/>
                  </a:lnTo>
                  <a:lnTo>
                    <a:pt x="965395" y="449915"/>
                  </a:lnTo>
                  <a:lnTo>
                    <a:pt x="974439" y="449161"/>
                  </a:lnTo>
                  <a:lnTo>
                    <a:pt x="984990" y="434842"/>
                  </a:lnTo>
                  <a:lnTo>
                    <a:pt x="997048" y="401683"/>
                  </a:lnTo>
                  <a:lnTo>
                    <a:pt x="994033" y="382089"/>
                  </a:lnTo>
                  <a:lnTo>
                    <a:pt x="970671" y="348175"/>
                  </a:lnTo>
                  <a:lnTo>
                    <a:pt x="964642" y="311248"/>
                  </a:lnTo>
                  <a:lnTo>
                    <a:pt x="981222" y="289393"/>
                  </a:lnTo>
                  <a:lnTo>
                    <a:pt x="1008352" y="268291"/>
                  </a:lnTo>
                  <a:lnTo>
                    <a:pt x="1034729" y="236639"/>
                  </a:lnTo>
                  <a:lnTo>
                    <a:pt x="1036990" y="245682"/>
                  </a:lnTo>
                  <a:lnTo>
                    <a:pt x="1038497" y="246436"/>
                  </a:lnTo>
                  <a:lnTo>
                    <a:pt x="1042265" y="250204"/>
                  </a:lnTo>
                  <a:lnTo>
                    <a:pt x="1018149" y="335364"/>
                  </a:lnTo>
                  <a:lnTo>
                    <a:pt x="1016642" y="348175"/>
                  </a:lnTo>
                  <a:lnTo>
                    <a:pt x="1018903" y="351190"/>
                  </a:lnTo>
                  <a:lnTo>
                    <a:pt x="1021917" y="358726"/>
                  </a:lnTo>
                  <a:lnTo>
                    <a:pt x="1027193" y="367016"/>
                  </a:lnTo>
                  <a:lnTo>
                    <a:pt x="1034729" y="373045"/>
                  </a:lnTo>
                  <a:lnTo>
                    <a:pt x="1043773" y="373045"/>
                  </a:lnTo>
                  <a:lnTo>
                    <a:pt x="1053570" y="360987"/>
                  </a:lnTo>
                  <a:lnTo>
                    <a:pt x="1063367" y="359480"/>
                  </a:lnTo>
                  <a:lnTo>
                    <a:pt x="1076932" y="366262"/>
                  </a:lnTo>
                  <a:lnTo>
                    <a:pt x="1098787" y="380581"/>
                  </a:lnTo>
                  <a:lnTo>
                    <a:pt x="1118382" y="399422"/>
                  </a:lnTo>
                  <a:lnTo>
                    <a:pt x="1126671" y="416002"/>
                  </a:lnTo>
                  <a:lnTo>
                    <a:pt x="1128932" y="422784"/>
                  </a:lnTo>
                  <a:lnTo>
                    <a:pt x="1137976" y="446900"/>
                  </a:lnTo>
                  <a:lnTo>
                    <a:pt x="1140991" y="459712"/>
                  </a:lnTo>
                  <a:lnTo>
                    <a:pt x="1140991" y="472524"/>
                  </a:lnTo>
                  <a:lnTo>
                    <a:pt x="1135715" y="504930"/>
                  </a:lnTo>
                  <a:lnTo>
                    <a:pt x="1134208" y="521509"/>
                  </a:lnTo>
                  <a:lnTo>
                    <a:pt x="1141744" y="504930"/>
                  </a:lnTo>
                  <a:lnTo>
                    <a:pt x="1158324" y="457451"/>
                  </a:lnTo>
                  <a:lnTo>
                    <a:pt x="1165860" y="446900"/>
                  </a:lnTo>
                  <a:lnTo>
                    <a:pt x="1169628" y="434089"/>
                  </a:lnTo>
                  <a:lnTo>
                    <a:pt x="1162846" y="405451"/>
                  </a:lnTo>
                  <a:lnTo>
                    <a:pt x="1153048" y="377567"/>
                  </a:lnTo>
                  <a:lnTo>
                    <a:pt x="1147773" y="366262"/>
                  </a:lnTo>
                  <a:lnTo>
                    <a:pt x="1146266" y="348175"/>
                  </a:lnTo>
                  <a:lnTo>
                    <a:pt x="1141744" y="324813"/>
                  </a:lnTo>
                  <a:lnTo>
                    <a:pt x="1132701" y="305219"/>
                  </a:lnTo>
                  <a:lnTo>
                    <a:pt x="1119889" y="298436"/>
                  </a:lnTo>
                  <a:lnTo>
                    <a:pt x="1111599" y="312001"/>
                  </a:lnTo>
                  <a:lnTo>
                    <a:pt x="1113860" y="338378"/>
                  </a:lnTo>
                  <a:lnTo>
                    <a:pt x="1120643" y="366262"/>
                  </a:lnTo>
                  <a:lnTo>
                    <a:pt x="1126671" y="385103"/>
                  </a:lnTo>
                  <a:lnTo>
                    <a:pt x="1112353" y="382842"/>
                  </a:lnTo>
                  <a:lnTo>
                    <a:pt x="1102556" y="372291"/>
                  </a:lnTo>
                  <a:lnTo>
                    <a:pt x="1094266" y="359480"/>
                  </a:lnTo>
                  <a:lnTo>
                    <a:pt x="1084469" y="348175"/>
                  </a:lnTo>
                  <a:lnTo>
                    <a:pt x="1054323" y="339132"/>
                  </a:lnTo>
                  <a:lnTo>
                    <a:pt x="1041512" y="327827"/>
                  </a:lnTo>
                  <a:lnTo>
                    <a:pt x="1045280" y="304465"/>
                  </a:lnTo>
                  <a:lnTo>
                    <a:pt x="1073164" y="247189"/>
                  </a:lnTo>
                  <a:lnTo>
                    <a:pt x="1073164" y="236639"/>
                  </a:lnTo>
                  <a:lnTo>
                    <a:pt x="1110845" y="242668"/>
                  </a:lnTo>
                  <a:lnTo>
                    <a:pt x="1126671" y="236639"/>
                  </a:lnTo>
                  <a:lnTo>
                    <a:pt x="1164353" y="204233"/>
                  </a:lnTo>
                  <a:lnTo>
                    <a:pt x="1177165" y="199711"/>
                  </a:lnTo>
                  <a:lnTo>
                    <a:pt x="1194498" y="206494"/>
                  </a:lnTo>
                  <a:lnTo>
                    <a:pt x="1205802" y="223827"/>
                  </a:lnTo>
                  <a:lnTo>
                    <a:pt x="1214092" y="241914"/>
                  </a:lnTo>
                  <a:lnTo>
                    <a:pt x="1223136" y="250204"/>
                  </a:lnTo>
                  <a:lnTo>
                    <a:pt x="1228411" y="263769"/>
                  </a:lnTo>
                  <a:lnTo>
                    <a:pt x="1226150" y="291653"/>
                  </a:lnTo>
                  <a:lnTo>
                    <a:pt x="1221628" y="319538"/>
                  </a:lnTo>
                  <a:lnTo>
                    <a:pt x="1219368" y="329335"/>
                  </a:lnTo>
                  <a:lnTo>
                    <a:pt x="1225397" y="345915"/>
                  </a:lnTo>
                  <a:lnTo>
                    <a:pt x="1238208" y="357973"/>
                  </a:lnTo>
                  <a:lnTo>
                    <a:pt x="1268353" y="373045"/>
                  </a:lnTo>
                  <a:lnTo>
                    <a:pt x="1269107" y="394147"/>
                  </a:lnTo>
                  <a:lnTo>
                    <a:pt x="1277397" y="419016"/>
                  </a:lnTo>
                  <a:lnTo>
                    <a:pt x="1289455" y="438611"/>
                  </a:lnTo>
                  <a:lnTo>
                    <a:pt x="1300759" y="446900"/>
                  </a:lnTo>
                  <a:lnTo>
                    <a:pt x="1315078" y="460466"/>
                  </a:lnTo>
                  <a:lnTo>
                    <a:pt x="1316585" y="490611"/>
                  </a:lnTo>
                  <a:lnTo>
                    <a:pt x="1310556" y="520002"/>
                  </a:lnTo>
                  <a:lnTo>
                    <a:pt x="1300759" y="533568"/>
                  </a:lnTo>
                  <a:lnTo>
                    <a:pt x="1284933" y="538089"/>
                  </a:lnTo>
                  <a:lnTo>
                    <a:pt x="1272875" y="549394"/>
                  </a:lnTo>
                  <a:lnTo>
                    <a:pt x="1254034" y="572002"/>
                  </a:lnTo>
                  <a:lnTo>
                    <a:pt x="1197513" y="608930"/>
                  </a:lnTo>
                  <a:lnTo>
                    <a:pt x="1197513" y="620988"/>
                  </a:lnTo>
                  <a:lnTo>
                    <a:pt x="1259310" y="609684"/>
                  </a:lnTo>
                  <a:lnTo>
                    <a:pt x="1279658" y="620235"/>
                  </a:lnTo>
                  <a:lnTo>
                    <a:pt x="1268353" y="657916"/>
                  </a:lnTo>
                  <a:lnTo>
                    <a:pt x="1256295" y="671481"/>
                  </a:lnTo>
                  <a:lnTo>
                    <a:pt x="1204295" y="708409"/>
                  </a:lnTo>
                  <a:lnTo>
                    <a:pt x="1170382" y="758148"/>
                  </a:lnTo>
                  <a:lnTo>
                    <a:pt x="1156063" y="770206"/>
                  </a:lnTo>
                  <a:lnTo>
                    <a:pt x="1156063" y="783018"/>
                  </a:lnTo>
                  <a:lnTo>
                    <a:pt x="1176411" y="776235"/>
                  </a:lnTo>
                  <a:lnTo>
                    <a:pt x="1195251" y="763424"/>
                  </a:lnTo>
                  <a:lnTo>
                    <a:pt x="1293223" y="666959"/>
                  </a:lnTo>
                  <a:lnTo>
                    <a:pt x="1304527" y="664698"/>
                  </a:lnTo>
                  <a:lnTo>
                    <a:pt x="1312817" y="645104"/>
                  </a:lnTo>
                  <a:lnTo>
                    <a:pt x="1333919" y="635307"/>
                  </a:lnTo>
                  <a:lnTo>
                    <a:pt x="1358035" y="629278"/>
                  </a:lnTo>
                  <a:lnTo>
                    <a:pt x="1375368" y="620988"/>
                  </a:lnTo>
                  <a:lnTo>
                    <a:pt x="1388934" y="599133"/>
                  </a:lnTo>
                  <a:lnTo>
                    <a:pt x="1394962" y="569742"/>
                  </a:lnTo>
                  <a:lnTo>
                    <a:pt x="1390441" y="544872"/>
                  </a:lnTo>
                  <a:lnTo>
                    <a:pt x="1371600" y="533568"/>
                  </a:lnTo>
                  <a:lnTo>
                    <a:pt x="1367078" y="526031"/>
                  </a:lnTo>
                  <a:lnTo>
                    <a:pt x="1370847" y="510205"/>
                  </a:lnTo>
                  <a:lnTo>
                    <a:pt x="1382151" y="484582"/>
                  </a:lnTo>
                  <a:lnTo>
                    <a:pt x="1382151" y="440871"/>
                  </a:lnTo>
                  <a:lnTo>
                    <a:pt x="1374615" y="437857"/>
                  </a:lnTo>
                  <a:lnTo>
                    <a:pt x="1333165" y="373045"/>
                  </a:lnTo>
                  <a:lnTo>
                    <a:pt x="1309049" y="352697"/>
                  </a:lnTo>
                  <a:lnTo>
                    <a:pt x="1300759" y="342146"/>
                  </a:lnTo>
                  <a:lnTo>
                    <a:pt x="1296237" y="330088"/>
                  </a:lnTo>
                  <a:lnTo>
                    <a:pt x="1292469" y="310494"/>
                  </a:lnTo>
                  <a:lnTo>
                    <a:pt x="1292469" y="293161"/>
                  </a:lnTo>
                  <a:lnTo>
                    <a:pt x="1315832" y="272059"/>
                  </a:lnTo>
                  <a:lnTo>
                    <a:pt x="1327136" y="240407"/>
                  </a:lnTo>
                  <a:lnTo>
                    <a:pt x="1329397" y="203479"/>
                  </a:lnTo>
                  <a:lnTo>
                    <a:pt x="1318093" y="174841"/>
                  </a:lnTo>
                  <a:lnTo>
                    <a:pt x="1336180" y="176349"/>
                  </a:lnTo>
                  <a:lnTo>
                    <a:pt x="1351252" y="183885"/>
                  </a:lnTo>
                  <a:lnTo>
                    <a:pt x="1365571" y="186146"/>
                  </a:lnTo>
                  <a:lnTo>
                    <a:pt x="1382151" y="174841"/>
                  </a:lnTo>
                  <a:lnTo>
                    <a:pt x="1379136" y="168812"/>
                  </a:lnTo>
                  <a:lnTo>
                    <a:pt x="1378383" y="164291"/>
                  </a:lnTo>
                  <a:lnTo>
                    <a:pt x="1377629" y="159015"/>
                  </a:lnTo>
                  <a:lnTo>
                    <a:pt x="1375368" y="149972"/>
                  </a:lnTo>
                  <a:lnTo>
                    <a:pt x="1396470" y="168059"/>
                  </a:lnTo>
                  <a:lnTo>
                    <a:pt x="1418325" y="181624"/>
                  </a:lnTo>
                  <a:lnTo>
                    <a:pt x="1440934" y="180870"/>
                  </a:lnTo>
                  <a:lnTo>
                    <a:pt x="1480122" y="137914"/>
                  </a:lnTo>
                  <a:lnTo>
                    <a:pt x="1501224" y="131131"/>
                  </a:lnTo>
                  <a:lnTo>
                    <a:pt x="1522325" y="141682"/>
                  </a:lnTo>
                  <a:lnTo>
                    <a:pt x="1538152" y="174841"/>
                  </a:lnTo>
                  <a:lnTo>
                    <a:pt x="1516296" y="175595"/>
                  </a:lnTo>
                  <a:lnTo>
                    <a:pt x="1509514" y="174841"/>
                  </a:lnTo>
                  <a:lnTo>
                    <a:pt x="1529108" y="189160"/>
                  </a:lnTo>
                  <a:lnTo>
                    <a:pt x="1551717" y="199711"/>
                  </a:lnTo>
                  <a:lnTo>
                    <a:pt x="1575079" y="201218"/>
                  </a:lnTo>
                  <a:lnTo>
                    <a:pt x="1595427" y="186146"/>
                  </a:lnTo>
                  <a:lnTo>
                    <a:pt x="1529108" y="132638"/>
                  </a:lnTo>
                  <a:lnTo>
                    <a:pt x="1498209" y="92696"/>
                  </a:lnTo>
                  <a:lnTo>
                    <a:pt x="1495948" y="50493"/>
                  </a:lnTo>
                  <a:lnTo>
                    <a:pt x="1468064" y="33913"/>
                  </a:lnTo>
                  <a:lnTo>
                    <a:pt x="1456006" y="22609"/>
                  </a:lnTo>
                  <a:lnTo>
                    <a:pt x="1446963" y="10551"/>
                  </a:lnTo>
                  <a:lnTo>
                    <a:pt x="1463543" y="0"/>
                  </a:lnTo>
                  <a:lnTo>
                    <a:pt x="1481630" y="3768"/>
                  </a:lnTo>
                  <a:lnTo>
                    <a:pt x="1517050" y="24116"/>
                  </a:lnTo>
                  <a:lnTo>
                    <a:pt x="1588645" y="50493"/>
                  </a:lnTo>
                  <a:lnTo>
                    <a:pt x="1605224" y="52754"/>
                  </a:lnTo>
                  <a:lnTo>
                    <a:pt x="1645167" y="74609"/>
                  </a:lnTo>
                  <a:lnTo>
                    <a:pt x="1658732" y="86667"/>
                  </a:lnTo>
                  <a:lnTo>
                    <a:pt x="1712239" y="168812"/>
                  </a:lnTo>
                  <a:lnTo>
                    <a:pt x="1727312" y="182378"/>
                  </a:lnTo>
                  <a:lnTo>
                    <a:pt x="1779312" y="206494"/>
                  </a:lnTo>
                  <a:lnTo>
                    <a:pt x="1817747" y="213276"/>
                  </a:lnTo>
                  <a:lnTo>
                    <a:pt x="1864472" y="233624"/>
                  </a:lnTo>
                  <a:lnTo>
                    <a:pt x="1886327" y="250204"/>
                  </a:lnTo>
                  <a:lnTo>
                    <a:pt x="1909689" y="239653"/>
                  </a:lnTo>
                  <a:lnTo>
                    <a:pt x="1924008" y="267537"/>
                  </a:lnTo>
                  <a:lnTo>
                    <a:pt x="1920240" y="304465"/>
                  </a:lnTo>
                  <a:lnTo>
                    <a:pt x="1889341" y="323306"/>
                  </a:lnTo>
                  <a:lnTo>
                    <a:pt x="1860704" y="329335"/>
                  </a:lnTo>
                  <a:lnTo>
                    <a:pt x="1826037" y="344407"/>
                  </a:lnTo>
                  <a:lnTo>
                    <a:pt x="1792877" y="365509"/>
                  </a:lnTo>
                  <a:lnTo>
                    <a:pt x="1758211" y="400929"/>
                  </a:lnTo>
                  <a:lnTo>
                    <a:pt x="1724297" y="419016"/>
                  </a:lnTo>
                  <a:lnTo>
                    <a:pt x="1696413" y="428060"/>
                  </a:lnTo>
                  <a:lnTo>
                    <a:pt x="1682094" y="440871"/>
                  </a:lnTo>
                  <a:lnTo>
                    <a:pt x="1636877" y="504930"/>
                  </a:lnTo>
                  <a:lnTo>
                    <a:pt x="1621050" y="534321"/>
                  </a:lnTo>
                  <a:lnTo>
                    <a:pt x="1607485" y="567481"/>
                  </a:lnTo>
                  <a:lnTo>
                    <a:pt x="1605224" y="575017"/>
                  </a:lnTo>
                  <a:lnTo>
                    <a:pt x="1585630" y="582553"/>
                  </a:lnTo>
                  <a:lnTo>
                    <a:pt x="1576587" y="593858"/>
                  </a:lnTo>
                  <a:lnTo>
                    <a:pt x="1568297" y="606669"/>
                  </a:lnTo>
                  <a:lnTo>
                    <a:pt x="1560007" y="616466"/>
                  </a:lnTo>
                  <a:lnTo>
                    <a:pt x="1493688" y="626264"/>
                  </a:lnTo>
                  <a:lnTo>
                    <a:pt x="1481630" y="636061"/>
                  </a:lnTo>
                  <a:lnTo>
                    <a:pt x="1471079" y="648119"/>
                  </a:lnTo>
                  <a:lnTo>
                    <a:pt x="1441687" y="694090"/>
                  </a:lnTo>
                  <a:lnTo>
                    <a:pt x="1446209" y="709916"/>
                  </a:lnTo>
                  <a:lnTo>
                    <a:pt x="1443195" y="712931"/>
                  </a:lnTo>
                  <a:lnTo>
                    <a:pt x="1437919" y="714438"/>
                  </a:lnTo>
                  <a:lnTo>
                    <a:pt x="1433397" y="727249"/>
                  </a:lnTo>
                  <a:lnTo>
                    <a:pt x="1439426" y="773221"/>
                  </a:lnTo>
                  <a:lnTo>
                    <a:pt x="1437919" y="788293"/>
                  </a:lnTo>
                  <a:lnTo>
                    <a:pt x="1431137" y="801105"/>
                  </a:lnTo>
                  <a:lnTo>
                    <a:pt x="1429629" y="803366"/>
                  </a:lnTo>
                  <a:lnTo>
                    <a:pt x="1408528" y="811656"/>
                  </a:lnTo>
                  <a:lnTo>
                    <a:pt x="1400238" y="822960"/>
                  </a:lnTo>
                  <a:lnTo>
                    <a:pt x="1396470" y="844062"/>
                  </a:lnTo>
                  <a:lnTo>
                    <a:pt x="1400992" y="890033"/>
                  </a:lnTo>
                  <a:lnTo>
                    <a:pt x="1400992" y="908873"/>
                  </a:lnTo>
                  <a:lnTo>
                    <a:pt x="1390441" y="947308"/>
                  </a:lnTo>
                  <a:lnTo>
                    <a:pt x="1373861" y="978961"/>
                  </a:lnTo>
                  <a:lnTo>
                    <a:pt x="1298498" y="1073164"/>
                  </a:lnTo>
                  <a:lnTo>
                    <a:pt x="1291716" y="1097280"/>
                  </a:lnTo>
                  <a:lnTo>
                    <a:pt x="1290208" y="1141744"/>
                  </a:lnTo>
                  <a:lnTo>
                    <a:pt x="1293223" y="1155309"/>
                  </a:lnTo>
                  <a:lnTo>
                    <a:pt x="1299252" y="1161338"/>
                  </a:lnTo>
                  <a:lnTo>
                    <a:pt x="1299252" y="1165106"/>
                  </a:lnTo>
                  <a:lnTo>
                    <a:pt x="1285687" y="1171135"/>
                  </a:lnTo>
                  <a:lnTo>
                    <a:pt x="1274382" y="1170382"/>
                  </a:lnTo>
                  <a:lnTo>
                    <a:pt x="1255542" y="1159831"/>
                  </a:lnTo>
                  <a:lnTo>
                    <a:pt x="1223889" y="1169628"/>
                  </a:lnTo>
                  <a:lnTo>
                    <a:pt x="1188469" y="1159077"/>
                  </a:lnTo>
                  <a:lnTo>
                    <a:pt x="1170382" y="1170382"/>
                  </a:lnTo>
                  <a:lnTo>
                    <a:pt x="1134208" y="1205802"/>
                  </a:lnTo>
                  <a:lnTo>
                    <a:pt x="1098787" y="1226150"/>
                  </a:lnTo>
                  <a:lnTo>
                    <a:pt x="1063367" y="1229165"/>
                  </a:lnTo>
                  <a:lnTo>
                    <a:pt x="1029454" y="1211078"/>
                  </a:lnTo>
                  <a:lnTo>
                    <a:pt x="1000062" y="1184701"/>
                  </a:lnTo>
                  <a:lnTo>
                    <a:pt x="985743" y="1183947"/>
                  </a:lnTo>
                  <a:lnTo>
                    <a:pt x="950323" y="1220121"/>
                  </a:lnTo>
                  <a:lnTo>
                    <a:pt x="899076" y="1245744"/>
                  </a:lnTo>
                  <a:lnTo>
                    <a:pt x="915656" y="1260063"/>
                  </a:lnTo>
                  <a:lnTo>
                    <a:pt x="922439" y="1263831"/>
                  </a:lnTo>
                  <a:lnTo>
                    <a:pt x="914149" y="1290962"/>
                  </a:lnTo>
                  <a:lnTo>
                    <a:pt x="922439" y="1309049"/>
                  </a:lnTo>
                  <a:lnTo>
                    <a:pt x="939772" y="1320353"/>
                  </a:lnTo>
                  <a:lnTo>
                    <a:pt x="957859" y="1325629"/>
                  </a:lnTo>
                  <a:lnTo>
                    <a:pt x="966149" y="1330904"/>
                  </a:lnTo>
                  <a:lnTo>
                    <a:pt x="976700" y="1353513"/>
                  </a:lnTo>
                  <a:lnTo>
                    <a:pt x="984990" y="1362557"/>
                  </a:lnTo>
                  <a:lnTo>
                    <a:pt x="993280" y="1363310"/>
                  </a:lnTo>
                  <a:lnTo>
                    <a:pt x="1009859" y="1350499"/>
                  </a:lnTo>
                  <a:lnTo>
                    <a:pt x="1017396" y="1348238"/>
                  </a:lnTo>
                  <a:lnTo>
                    <a:pt x="1031715" y="1356528"/>
                  </a:lnTo>
                  <a:lnTo>
                    <a:pt x="1064874" y="1386673"/>
                  </a:lnTo>
                  <a:lnTo>
                    <a:pt x="1081454" y="1392702"/>
                  </a:lnTo>
                  <a:lnTo>
                    <a:pt x="1098787" y="1384412"/>
                  </a:lnTo>
                  <a:lnTo>
                    <a:pt x="1114614" y="1372354"/>
                  </a:lnTo>
                  <a:lnTo>
                    <a:pt x="1125918" y="1375368"/>
                  </a:lnTo>
                  <a:lnTo>
                    <a:pt x="1128179" y="1410035"/>
                  </a:lnTo>
                  <a:lnTo>
                    <a:pt x="1128179" y="1411542"/>
                  </a:lnTo>
                  <a:lnTo>
                    <a:pt x="1085222" y="1425861"/>
                  </a:lnTo>
                  <a:lnTo>
                    <a:pt x="982729" y="1524586"/>
                  </a:lnTo>
                  <a:lnTo>
                    <a:pt x="942787" y="1539659"/>
                  </a:lnTo>
                  <a:lnTo>
                    <a:pt x="902091" y="1538152"/>
                  </a:lnTo>
                  <a:lnTo>
                    <a:pt x="823714" y="1520064"/>
                  </a:lnTo>
                  <a:lnTo>
                    <a:pt x="801859" y="1544180"/>
                  </a:lnTo>
                  <a:lnTo>
                    <a:pt x="780757" y="1575833"/>
                  </a:lnTo>
                  <a:lnTo>
                    <a:pt x="767945" y="1601456"/>
                  </a:lnTo>
                  <a:lnTo>
                    <a:pt x="762670" y="1608992"/>
                  </a:lnTo>
                  <a:lnTo>
                    <a:pt x="750612" y="1620297"/>
                  </a:lnTo>
                  <a:lnTo>
                    <a:pt x="725742" y="1635369"/>
                  </a:lnTo>
                  <a:lnTo>
                    <a:pt x="670727" y="1651949"/>
                  </a:lnTo>
                  <a:lnTo>
                    <a:pt x="651887" y="1662500"/>
                  </a:lnTo>
                  <a:lnTo>
                    <a:pt x="651887" y="1662500"/>
                  </a:lnTo>
                  <a:close/>
                  <a:moveTo>
                    <a:pt x="282610" y="682786"/>
                  </a:moveTo>
                  <a:lnTo>
                    <a:pt x="299190" y="690322"/>
                  </a:lnTo>
                  <a:lnTo>
                    <a:pt x="312001" y="699365"/>
                  </a:lnTo>
                  <a:lnTo>
                    <a:pt x="320291" y="715191"/>
                  </a:lnTo>
                  <a:lnTo>
                    <a:pt x="324813" y="744583"/>
                  </a:lnTo>
                  <a:lnTo>
                    <a:pt x="279595" y="758902"/>
                  </a:lnTo>
                  <a:lnTo>
                    <a:pt x="256987" y="757395"/>
                  </a:lnTo>
                  <a:lnTo>
                    <a:pt x="240407" y="744583"/>
                  </a:lnTo>
                  <a:lnTo>
                    <a:pt x="240407" y="733279"/>
                  </a:lnTo>
                  <a:lnTo>
                    <a:pt x="242668" y="725742"/>
                  </a:lnTo>
                  <a:lnTo>
                    <a:pt x="243421" y="724989"/>
                  </a:lnTo>
                  <a:lnTo>
                    <a:pt x="242668" y="722728"/>
                  </a:lnTo>
                  <a:lnTo>
                    <a:pt x="240407" y="708409"/>
                  </a:lnTo>
                  <a:lnTo>
                    <a:pt x="255479" y="697858"/>
                  </a:lnTo>
                  <a:lnTo>
                    <a:pt x="261508" y="695597"/>
                  </a:lnTo>
                  <a:lnTo>
                    <a:pt x="259248" y="691075"/>
                  </a:lnTo>
                  <a:lnTo>
                    <a:pt x="256233" y="685800"/>
                  </a:lnTo>
                  <a:lnTo>
                    <a:pt x="253972" y="682786"/>
                  </a:lnTo>
                  <a:lnTo>
                    <a:pt x="263016" y="672988"/>
                  </a:lnTo>
                  <a:lnTo>
                    <a:pt x="270552" y="670728"/>
                  </a:lnTo>
                  <a:lnTo>
                    <a:pt x="276581" y="674496"/>
                  </a:lnTo>
                  <a:lnTo>
                    <a:pt x="282610" y="682786"/>
                  </a:lnTo>
                  <a:lnTo>
                    <a:pt x="282610" y="682786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32B2CBD-96BA-5F18-C153-84CA9E526D15}"/>
                </a:ext>
              </a:extLst>
            </p:cNvPr>
            <p:cNvSpPr/>
            <p:nvPr/>
          </p:nvSpPr>
          <p:spPr>
            <a:xfrm>
              <a:off x="5950500" y="2709684"/>
              <a:ext cx="575946" cy="785426"/>
            </a:xfrm>
            <a:custGeom>
              <a:avLst/>
              <a:gdLst>
                <a:gd name="connsiteX0" fmla="*/ 254726 w 868177"/>
                <a:gd name="connsiteY0" fmla="*/ 25623 h 1183946"/>
                <a:gd name="connsiteX1" fmla="*/ 248697 w 868177"/>
                <a:gd name="connsiteY1" fmla="*/ 28638 h 1183946"/>
                <a:gd name="connsiteX2" fmla="*/ 262262 w 868177"/>
                <a:gd name="connsiteY2" fmla="*/ 40696 h 1183946"/>
                <a:gd name="connsiteX3" fmla="*/ 265277 w 868177"/>
                <a:gd name="connsiteY3" fmla="*/ 54261 h 1183946"/>
                <a:gd name="connsiteX4" fmla="*/ 267537 w 868177"/>
                <a:gd name="connsiteY4" fmla="*/ 69334 h 1183946"/>
                <a:gd name="connsiteX5" fmla="*/ 277334 w 868177"/>
                <a:gd name="connsiteY5" fmla="*/ 83653 h 1183946"/>
                <a:gd name="connsiteX6" fmla="*/ 302204 w 868177"/>
                <a:gd name="connsiteY6" fmla="*/ 111537 h 1183946"/>
                <a:gd name="connsiteX7" fmla="*/ 345914 w 868177"/>
                <a:gd name="connsiteY7" fmla="*/ 173334 h 1183946"/>
                <a:gd name="connsiteX8" fmla="*/ 370031 w 868177"/>
                <a:gd name="connsiteY8" fmla="*/ 198957 h 1183946"/>
                <a:gd name="connsiteX9" fmla="*/ 396408 w 868177"/>
                <a:gd name="connsiteY9" fmla="*/ 213276 h 1183946"/>
                <a:gd name="connsiteX10" fmla="*/ 426553 w 868177"/>
                <a:gd name="connsiteY10" fmla="*/ 213276 h 1183946"/>
                <a:gd name="connsiteX11" fmla="*/ 448408 w 868177"/>
                <a:gd name="connsiteY11" fmla="*/ 269045 h 1183946"/>
                <a:gd name="connsiteX12" fmla="*/ 461973 w 868177"/>
                <a:gd name="connsiteY12" fmla="*/ 294668 h 1183946"/>
                <a:gd name="connsiteX13" fmla="*/ 480060 w 868177"/>
                <a:gd name="connsiteY13" fmla="*/ 314262 h 1183946"/>
                <a:gd name="connsiteX14" fmla="*/ 489104 w 868177"/>
                <a:gd name="connsiteY14" fmla="*/ 318030 h 1183946"/>
                <a:gd name="connsiteX15" fmla="*/ 483075 w 868177"/>
                <a:gd name="connsiteY15" fmla="*/ 327074 h 1183946"/>
                <a:gd name="connsiteX16" fmla="*/ 474031 w 868177"/>
                <a:gd name="connsiteY16" fmla="*/ 338378 h 1183946"/>
                <a:gd name="connsiteX17" fmla="*/ 461219 w 868177"/>
                <a:gd name="connsiteY17" fmla="*/ 348929 h 1183946"/>
                <a:gd name="connsiteX18" fmla="*/ 458958 w 868177"/>
                <a:gd name="connsiteY18" fmla="*/ 352697 h 1183946"/>
                <a:gd name="connsiteX19" fmla="*/ 456698 w 868177"/>
                <a:gd name="connsiteY19" fmla="*/ 357219 h 1183946"/>
                <a:gd name="connsiteX20" fmla="*/ 455190 w 868177"/>
                <a:gd name="connsiteY20" fmla="*/ 364002 h 1183946"/>
                <a:gd name="connsiteX21" fmla="*/ 452930 w 868177"/>
                <a:gd name="connsiteY21" fmla="*/ 370030 h 1183946"/>
                <a:gd name="connsiteX22" fmla="*/ 449915 w 868177"/>
                <a:gd name="connsiteY22" fmla="*/ 375306 h 1183946"/>
                <a:gd name="connsiteX23" fmla="*/ 446900 w 868177"/>
                <a:gd name="connsiteY23" fmla="*/ 380581 h 1183946"/>
                <a:gd name="connsiteX24" fmla="*/ 429567 w 868177"/>
                <a:gd name="connsiteY24" fmla="*/ 397915 h 1183946"/>
                <a:gd name="connsiteX25" fmla="*/ 425799 w 868177"/>
                <a:gd name="connsiteY25" fmla="*/ 400929 h 1183946"/>
                <a:gd name="connsiteX26" fmla="*/ 420523 w 868177"/>
                <a:gd name="connsiteY26" fmla="*/ 403190 h 1183946"/>
                <a:gd name="connsiteX27" fmla="*/ 415248 w 868177"/>
                <a:gd name="connsiteY27" fmla="*/ 403944 h 1183946"/>
                <a:gd name="connsiteX28" fmla="*/ 408466 w 868177"/>
                <a:gd name="connsiteY28" fmla="*/ 403190 h 1183946"/>
                <a:gd name="connsiteX29" fmla="*/ 403190 w 868177"/>
                <a:gd name="connsiteY29" fmla="*/ 400929 h 1183946"/>
                <a:gd name="connsiteX30" fmla="*/ 397161 w 868177"/>
                <a:gd name="connsiteY30" fmla="*/ 400929 h 1183946"/>
                <a:gd name="connsiteX31" fmla="*/ 391886 w 868177"/>
                <a:gd name="connsiteY31" fmla="*/ 402437 h 1183946"/>
                <a:gd name="connsiteX32" fmla="*/ 386610 w 868177"/>
                <a:gd name="connsiteY32" fmla="*/ 406205 h 1183946"/>
                <a:gd name="connsiteX33" fmla="*/ 382842 w 868177"/>
                <a:gd name="connsiteY33" fmla="*/ 409973 h 1183946"/>
                <a:gd name="connsiteX34" fmla="*/ 379828 w 868177"/>
                <a:gd name="connsiteY34" fmla="*/ 415248 h 1183946"/>
                <a:gd name="connsiteX35" fmla="*/ 378321 w 868177"/>
                <a:gd name="connsiteY35" fmla="*/ 421277 h 1183946"/>
                <a:gd name="connsiteX36" fmla="*/ 379828 w 868177"/>
                <a:gd name="connsiteY36" fmla="*/ 429567 h 1183946"/>
                <a:gd name="connsiteX37" fmla="*/ 398668 w 868177"/>
                <a:gd name="connsiteY37" fmla="*/ 468002 h 1183946"/>
                <a:gd name="connsiteX38" fmla="*/ 400929 w 868177"/>
                <a:gd name="connsiteY38" fmla="*/ 477046 h 1183946"/>
                <a:gd name="connsiteX39" fmla="*/ 400176 w 868177"/>
                <a:gd name="connsiteY39" fmla="*/ 483074 h 1183946"/>
                <a:gd name="connsiteX40" fmla="*/ 397915 w 868177"/>
                <a:gd name="connsiteY40" fmla="*/ 489104 h 1183946"/>
                <a:gd name="connsiteX41" fmla="*/ 393393 w 868177"/>
                <a:gd name="connsiteY41" fmla="*/ 494379 h 1183946"/>
                <a:gd name="connsiteX42" fmla="*/ 389625 w 868177"/>
                <a:gd name="connsiteY42" fmla="*/ 501915 h 1183946"/>
                <a:gd name="connsiteX43" fmla="*/ 387364 w 868177"/>
                <a:gd name="connsiteY43" fmla="*/ 507191 h 1183946"/>
                <a:gd name="connsiteX44" fmla="*/ 388871 w 868177"/>
                <a:gd name="connsiteY44" fmla="*/ 511712 h 1183946"/>
                <a:gd name="connsiteX45" fmla="*/ 392639 w 868177"/>
                <a:gd name="connsiteY45" fmla="*/ 513973 h 1183946"/>
                <a:gd name="connsiteX46" fmla="*/ 400929 w 868177"/>
                <a:gd name="connsiteY46" fmla="*/ 514727 h 1183946"/>
                <a:gd name="connsiteX47" fmla="*/ 421277 w 868177"/>
                <a:gd name="connsiteY47" fmla="*/ 510959 h 1183946"/>
                <a:gd name="connsiteX48" fmla="*/ 427306 w 868177"/>
                <a:gd name="connsiteY48" fmla="*/ 510959 h 1183946"/>
                <a:gd name="connsiteX49" fmla="*/ 431828 w 868177"/>
                <a:gd name="connsiteY49" fmla="*/ 513220 h 1183946"/>
                <a:gd name="connsiteX50" fmla="*/ 449161 w 868177"/>
                <a:gd name="connsiteY50" fmla="*/ 526031 h 1183946"/>
                <a:gd name="connsiteX51" fmla="*/ 457451 w 868177"/>
                <a:gd name="connsiteY51" fmla="*/ 529799 h 1183946"/>
                <a:gd name="connsiteX52" fmla="*/ 480814 w 868177"/>
                <a:gd name="connsiteY52" fmla="*/ 534321 h 1183946"/>
                <a:gd name="connsiteX53" fmla="*/ 494379 w 868177"/>
                <a:gd name="connsiteY53" fmla="*/ 544872 h 1183946"/>
                <a:gd name="connsiteX54" fmla="*/ 613452 w 868177"/>
                <a:gd name="connsiteY54" fmla="*/ 663191 h 1183946"/>
                <a:gd name="connsiteX55" fmla="*/ 622495 w 868177"/>
                <a:gd name="connsiteY55" fmla="*/ 666206 h 1183946"/>
                <a:gd name="connsiteX56" fmla="*/ 627017 w 868177"/>
                <a:gd name="connsiteY56" fmla="*/ 663945 h 1183946"/>
                <a:gd name="connsiteX57" fmla="*/ 628524 w 868177"/>
                <a:gd name="connsiteY57" fmla="*/ 657916 h 1183946"/>
                <a:gd name="connsiteX58" fmla="*/ 630785 w 868177"/>
                <a:gd name="connsiteY58" fmla="*/ 651887 h 1183946"/>
                <a:gd name="connsiteX59" fmla="*/ 633800 w 868177"/>
                <a:gd name="connsiteY59" fmla="*/ 646611 h 1183946"/>
                <a:gd name="connsiteX60" fmla="*/ 638322 w 868177"/>
                <a:gd name="connsiteY60" fmla="*/ 644351 h 1183946"/>
                <a:gd name="connsiteX61" fmla="*/ 645104 w 868177"/>
                <a:gd name="connsiteY61" fmla="*/ 644351 h 1183946"/>
                <a:gd name="connsiteX62" fmla="*/ 651133 w 868177"/>
                <a:gd name="connsiteY62" fmla="*/ 645858 h 1183946"/>
                <a:gd name="connsiteX63" fmla="*/ 669220 w 868177"/>
                <a:gd name="connsiteY63" fmla="*/ 657916 h 1183946"/>
                <a:gd name="connsiteX64" fmla="*/ 677510 w 868177"/>
                <a:gd name="connsiteY64" fmla="*/ 660177 h 1183946"/>
                <a:gd name="connsiteX65" fmla="*/ 689568 w 868177"/>
                <a:gd name="connsiteY65" fmla="*/ 662438 h 1183946"/>
                <a:gd name="connsiteX66" fmla="*/ 697858 w 868177"/>
                <a:gd name="connsiteY66" fmla="*/ 666959 h 1183946"/>
                <a:gd name="connsiteX67" fmla="*/ 743829 w 868177"/>
                <a:gd name="connsiteY67" fmla="*/ 710670 h 1183946"/>
                <a:gd name="connsiteX68" fmla="*/ 764177 w 868177"/>
                <a:gd name="connsiteY68" fmla="*/ 734786 h 1183946"/>
                <a:gd name="connsiteX69" fmla="*/ 778496 w 868177"/>
                <a:gd name="connsiteY69" fmla="*/ 745337 h 1183946"/>
                <a:gd name="connsiteX70" fmla="*/ 806380 w 868177"/>
                <a:gd name="connsiteY70" fmla="*/ 770960 h 1183946"/>
                <a:gd name="connsiteX71" fmla="*/ 825221 w 868177"/>
                <a:gd name="connsiteY71" fmla="*/ 798844 h 1183946"/>
                <a:gd name="connsiteX72" fmla="*/ 832004 w 868177"/>
                <a:gd name="connsiteY72" fmla="*/ 801859 h 1183946"/>
                <a:gd name="connsiteX73" fmla="*/ 838033 w 868177"/>
                <a:gd name="connsiteY73" fmla="*/ 802612 h 1183946"/>
                <a:gd name="connsiteX74" fmla="*/ 843308 w 868177"/>
                <a:gd name="connsiteY74" fmla="*/ 802612 h 1183946"/>
                <a:gd name="connsiteX75" fmla="*/ 848583 w 868177"/>
                <a:gd name="connsiteY75" fmla="*/ 805627 h 1183946"/>
                <a:gd name="connsiteX76" fmla="*/ 853859 w 868177"/>
                <a:gd name="connsiteY76" fmla="*/ 811656 h 1183946"/>
                <a:gd name="connsiteX77" fmla="*/ 856873 w 868177"/>
                <a:gd name="connsiteY77" fmla="*/ 817685 h 1183946"/>
                <a:gd name="connsiteX78" fmla="*/ 859134 w 868177"/>
                <a:gd name="connsiteY78" fmla="*/ 824467 h 1183946"/>
                <a:gd name="connsiteX79" fmla="*/ 860641 w 868177"/>
                <a:gd name="connsiteY79" fmla="*/ 832757 h 1183946"/>
                <a:gd name="connsiteX80" fmla="*/ 862149 w 868177"/>
                <a:gd name="connsiteY80" fmla="*/ 865163 h 1183946"/>
                <a:gd name="connsiteX81" fmla="*/ 862902 w 868177"/>
                <a:gd name="connsiteY81" fmla="*/ 869685 h 1183946"/>
                <a:gd name="connsiteX82" fmla="*/ 866670 w 868177"/>
                <a:gd name="connsiteY82" fmla="*/ 879482 h 1183946"/>
                <a:gd name="connsiteX83" fmla="*/ 868178 w 868177"/>
                <a:gd name="connsiteY83" fmla="*/ 885511 h 1183946"/>
                <a:gd name="connsiteX84" fmla="*/ 867424 w 868177"/>
                <a:gd name="connsiteY84" fmla="*/ 893801 h 1183946"/>
                <a:gd name="connsiteX85" fmla="*/ 864410 w 868177"/>
                <a:gd name="connsiteY85" fmla="*/ 904352 h 1183946"/>
                <a:gd name="connsiteX86" fmla="*/ 850091 w 868177"/>
                <a:gd name="connsiteY86" fmla="*/ 934497 h 1183946"/>
                <a:gd name="connsiteX87" fmla="*/ 844062 w 868177"/>
                <a:gd name="connsiteY87" fmla="*/ 963888 h 1183946"/>
                <a:gd name="connsiteX88" fmla="*/ 802612 w 868177"/>
                <a:gd name="connsiteY88" fmla="*/ 960120 h 1183946"/>
                <a:gd name="connsiteX89" fmla="*/ 783018 w 868177"/>
                <a:gd name="connsiteY89" fmla="*/ 971424 h 1183946"/>
                <a:gd name="connsiteX90" fmla="*/ 761163 w 868177"/>
                <a:gd name="connsiteY90" fmla="*/ 991772 h 1183946"/>
                <a:gd name="connsiteX91" fmla="*/ 757395 w 868177"/>
                <a:gd name="connsiteY91" fmla="*/ 999309 h 1183946"/>
                <a:gd name="connsiteX92" fmla="*/ 731771 w 868177"/>
                <a:gd name="connsiteY92" fmla="*/ 1030207 h 1183946"/>
                <a:gd name="connsiteX93" fmla="*/ 689568 w 868177"/>
                <a:gd name="connsiteY93" fmla="*/ 1067135 h 1183946"/>
                <a:gd name="connsiteX94" fmla="*/ 673742 w 868177"/>
                <a:gd name="connsiteY94" fmla="*/ 1085222 h 1183946"/>
                <a:gd name="connsiteX95" fmla="*/ 664699 w 868177"/>
                <a:gd name="connsiteY95" fmla="*/ 1098787 h 1183946"/>
                <a:gd name="connsiteX96" fmla="*/ 663945 w 868177"/>
                <a:gd name="connsiteY96" fmla="*/ 1106324 h 1183946"/>
                <a:gd name="connsiteX97" fmla="*/ 663191 w 868177"/>
                <a:gd name="connsiteY97" fmla="*/ 1113860 h 1183946"/>
                <a:gd name="connsiteX98" fmla="*/ 662438 w 868177"/>
                <a:gd name="connsiteY98" fmla="*/ 1128179 h 1183946"/>
                <a:gd name="connsiteX99" fmla="*/ 660930 w 868177"/>
                <a:gd name="connsiteY99" fmla="*/ 1134961 h 1183946"/>
                <a:gd name="connsiteX100" fmla="*/ 657162 w 868177"/>
                <a:gd name="connsiteY100" fmla="*/ 1149280 h 1183946"/>
                <a:gd name="connsiteX101" fmla="*/ 654148 w 868177"/>
                <a:gd name="connsiteY101" fmla="*/ 1156817 h 1183946"/>
                <a:gd name="connsiteX102" fmla="*/ 648872 w 868177"/>
                <a:gd name="connsiteY102" fmla="*/ 1167367 h 1183946"/>
                <a:gd name="connsiteX103" fmla="*/ 643597 w 868177"/>
                <a:gd name="connsiteY103" fmla="*/ 1171136 h 1183946"/>
                <a:gd name="connsiteX104" fmla="*/ 636814 w 868177"/>
                <a:gd name="connsiteY104" fmla="*/ 1171889 h 1183946"/>
                <a:gd name="connsiteX105" fmla="*/ 624003 w 868177"/>
                <a:gd name="connsiteY105" fmla="*/ 1170382 h 1183946"/>
                <a:gd name="connsiteX106" fmla="*/ 611191 w 868177"/>
                <a:gd name="connsiteY106" fmla="*/ 1171136 h 1183946"/>
                <a:gd name="connsiteX107" fmla="*/ 605162 w 868177"/>
                <a:gd name="connsiteY107" fmla="*/ 1170382 h 1183946"/>
                <a:gd name="connsiteX108" fmla="*/ 601394 w 868177"/>
                <a:gd name="connsiteY108" fmla="*/ 1165860 h 1183946"/>
                <a:gd name="connsiteX109" fmla="*/ 595365 w 868177"/>
                <a:gd name="connsiteY109" fmla="*/ 1155309 h 1183946"/>
                <a:gd name="connsiteX110" fmla="*/ 590843 w 868177"/>
                <a:gd name="connsiteY110" fmla="*/ 1150034 h 1183946"/>
                <a:gd name="connsiteX111" fmla="*/ 584061 w 868177"/>
                <a:gd name="connsiteY111" fmla="*/ 1147019 h 1183946"/>
                <a:gd name="connsiteX112" fmla="*/ 580292 w 868177"/>
                <a:gd name="connsiteY112" fmla="*/ 1150034 h 1183946"/>
                <a:gd name="connsiteX113" fmla="*/ 578785 w 868177"/>
                <a:gd name="connsiteY113" fmla="*/ 1155309 h 1183946"/>
                <a:gd name="connsiteX114" fmla="*/ 578785 w 868177"/>
                <a:gd name="connsiteY114" fmla="*/ 1170382 h 1183946"/>
                <a:gd name="connsiteX115" fmla="*/ 577278 w 868177"/>
                <a:gd name="connsiteY115" fmla="*/ 1179425 h 1183946"/>
                <a:gd name="connsiteX116" fmla="*/ 574263 w 868177"/>
                <a:gd name="connsiteY116" fmla="*/ 1183194 h 1183946"/>
                <a:gd name="connsiteX117" fmla="*/ 572002 w 868177"/>
                <a:gd name="connsiteY117" fmla="*/ 1183947 h 1183946"/>
                <a:gd name="connsiteX118" fmla="*/ 568234 w 868177"/>
                <a:gd name="connsiteY118" fmla="*/ 1180933 h 1183946"/>
                <a:gd name="connsiteX119" fmla="*/ 565220 w 868177"/>
                <a:gd name="connsiteY119" fmla="*/ 1177164 h 1183946"/>
                <a:gd name="connsiteX120" fmla="*/ 562205 w 868177"/>
                <a:gd name="connsiteY120" fmla="*/ 1171889 h 1183946"/>
                <a:gd name="connsiteX121" fmla="*/ 560698 w 868177"/>
                <a:gd name="connsiteY121" fmla="*/ 1165860 h 1183946"/>
                <a:gd name="connsiteX122" fmla="*/ 556930 w 868177"/>
                <a:gd name="connsiteY122" fmla="*/ 1161338 h 1183946"/>
                <a:gd name="connsiteX123" fmla="*/ 543365 w 868177"/>
                <a:gd name="connsiteY123" fmla="*/ 1157570 h 1183946"/>
                <a:gd name="connsiteX124" fmla="*/ 509452 w 868177"/>
                <a:gd name="connsiteY124" fmla="*/ 1177164 h 1183946"/>
                <a:gd name="connsiteX125" fmla="*/ 504930 w 868177"/>
                <a:gd name="connsiteY125" fmla="*/ 1153049 h 1183946"/>
                <a:gd name="connsiteX126" fmla="*/ 491365 w 868177"/>
                <a:gd name="connsiteY126" fmla="*/ 1128179 h 1183946"/>
                <a:gd name="connsiteX127" fmla="*/ 478553 w 868177"/>
                <a:gd name="connsiteY127" fmla="*/ 1116121 h 1183946"/>
                <a:gd name="connsiteX128" fmla="*/ 467248 w 868177"/>
                <a:gd name="connsiteY128" fmla="*/ 1105570 h 1183946"/>
                <a:gd name="connsiteX129" fmla="*/ 450669 w 868177"/>
                <a:gd name="connsiteY129" fmla="*/ 1092758 h 1183946"/>
                <a:gd name="connsiteX130" fmla="*/ 445393 w 868177"/>
                <a:gd name="connsiteY130" fmla="*/ 1083715 h 1183946"/>
                <a:gd name="connsiteX131" fmla="*/ 443132 w 868177"/>
                <a:gd name="connsiteY131" fmla="*/ 1069396 h 1183946"/>
                <a:gd name="connsiteX132" fmla="*/ 446900 w 868177"/>
                <a:gd name="connsiteY132" fmla="*/ 1058092 h 1183946"/>
                <a:gd name="connsiteX133" fmla="*/ 443886 w 868177"/>
                <a:gd name="connsiteY133" fmla="*/ 1021917 h 1183946"/>
                <a:gd name="connsiteX134" fmla="*/ 434089 w 868177"/>
                <a:gd name="connsiteY134" fmla="*/ 995540 h 1183946"/>
                <a:gd name="connsiteX135" fmla="*/ 403944 w 868177"/>
                <a:gd name="connsiteY135" fmla="*/ 950323 h 1183946"/>
                <a:gd name="connsiteX136" fmla="*/ 399422 w 868177"/>
                <a:gd name="connsiteY136" fmla="*/ 963888 h 1183946"/>
                <a:gd name="connsiteX137" fmla="*/ 391132 w 868177"/>
                <a:gd name="connsiteY137" fmla="*/ 977453 h 1183946"/>
                <a:gd name="connsiteX138" fmla="*/ 380581 w 868177"/>
                <a:gd name="connsiteY138" fmla="*/ 989511 h 1183946"/>
                <a:gd name="connsiteX139" fmla="*/ 367770 w 868177"/>
                <a:gd name="connsiteY139" fmla="*/ 999309 h 1183946"/>
                <a:gd name="connsiteX140" fmla="*/ 359480 w 868177"/>
                <a:gd name="connsiteY140" fmla="*/ 990265 h 1183946"/>
                <a:gd name="connsiteX141" fmla="*/ 340639 w 868177"/>
                <a:gd name="connsiteY141" fmla="*/ 992526 h 1183946"/>
                <a:gd name="connsiteX142" fmla="*/ 333103 w 868177"/>
                <a:gd name="connsiteY142" fmla="*/ 986497 h 1183946"/>
                <a:gd name="connsiteX143" fmla="*/ 331596 w 868177"/>
                <a:gd name="connsiteY143" fmla="*/ 975193 h 1183946"/>
                <a:gd name="connsiteX144" fmla="*/ 333103 w 868177"/>
                <a:gd name="connsiteY144" fmla="*/ 945048 h 1183946"/>
                <a:gd name="connsiteX145" fmla="*/ 329335 w 868177"/>
                <a:gd name="connsiteY145" fmla="*/ 939018 h 1183946"/>
                <a:gd name="connsiteX146" fmla="*/ 318030 w 868177"/>
                <a:gd name="connsiteY146" fmla="*/ 929975 h 1183946"/>
                <a:gd name="connsiteX147" fmla="*/ 326320 w 868177"/>
                <a:gd name="connsiteY147" fmla="*/ 908873 h 1183946"/>
                <a:gd name="connsiteX148" fmla="*/ 339886 w 868177"/>
                <a:gd name="connsiteY148" fmla="*/ 890033 h 1183946"/>
                <a:gd name="connsiteX149" fmla="*/ 346668 w 868177"/>
                <a:gd name="connsiteY149" fmla="*/ 884004 h 1183946"/>
                <a:gd name="connsiteX150" fmla="*/ 351190 w 868177"/>
                <a:gd name="connsiteY150" fmla="*/ 877975 h 1183946"/>
                <a:gd name="connsiteX151" fmla="*/ 358726 w 868177"/>
                <a:gd name="connsiteY151" fmla="*/ 863656 h 1183946"/>
                <a:gd name="connsiteX152" fmla="*/ 360987 w 868177"/>
                <a:gd name="connsiteY152" fmla="*/ 848583 h 1183946"/>
                <a:gd name="connsiteX153" fmla="*/ 345161 w 868177"/>
                <a:gd name="connsiteY153" fmla="*/ 838786 h 1183946"/>
                <a:gd name="connsiteX154" fmla="*/ 342146 w 868177"/>
                <a:gd name="connsiteY154" fmla="*/ 829743 h 1183946"/>
                <a:gd name="connsiteX155" fmla="*/ 335364 w 868177"/>
                <a:gd name="connsiteY155" fmla="*/ 777742 h 1183946"/>
                <a:gd name="connsiteX156" fmla="*/ 336117 w 868177"/>
                <a:gd name="connsiteY156" fmla="*/ 757395 h 1183946"/>
                <a:gd name="connsiteX157" fmla="*/ 344407 w 868177"/>
                <a:gd name="connsiteY157" fmla="*/ 743829 h 1183946"/>
                <a:gd name="connsiteX158" fmla="*/ 357973 w 868177"/>
                <a:gd name="connsiteY158" fmla="*/ 733279 h 1183946"/>
                <a:gd name="connsiteX159" fmla="*/ 369277 w 868177"/>
                <a:gd name="connsiteY159" fmla="*/ 731771 h 1183946"/>
                <a:gd name="connsiteX160" fmla="*/ 373045 w 868177"/>
                <a:gd name="connsiteY160" fmla="*/ 727250 h 1183946"/>
                <a:gd name="connsiteX161" fmla="*/ 375306 w 868177"/>
                <a:gd name="connsiteY161" fmla="*/ 721974 h 1183946"/>
                <a:gd name="connsiteX162" fmla="*/ 376813 w 868177"/>
                <a:gd name="connsiteY162" fmla="*/ 715945 h 1183946"/>
                <a:gd name="connsiteX163" fmla="*/ 376813 w 868177"/>
                <a:gd name="connsiteY163" fmla="*/ 709162 h 1183946"/>
                <a:gd name="connsiteX164" fmla="*/ 376813 w 868177"/>
                <a:gd name="connsiteY164" fmla="*/ 686554 h 1183946"/>
                <a:gd name="connsiteX165" fmla="*/ 370031 w 868177"/>
                <a:gd name="connsiteY165" fmla="*/ 678264 h 1183946"/>
                <a:gd name="connsiteX166" fmla="*/ 357219 w 868177"/>
                <a:gd name="connsiteY166" fmla="*/ 668467 h 1183946"/>
                <a:gd name="connsiteX167" fmla="*/ 308233 w 868177"/>
                <a:gd name="connsiteY167" fmla="*/ 648872 h 1183946"/>
                <a:gd name="connsiteX168" fmla="*/ 290146 w 868177"/>
                <a:gd name="connsiteY168" fmla="*/ 644351 h 1183946"/>
                <a:gd name="connsiteX169" fmla="*/ 266030 w 868177"/>
                <a:gd name="connsiteY169" fmla="*/ 655655 h 1183946"/>
                <a:gd name="connsiteX170" fmla="*/ 250204 w 868177"/>
                <a:gd name="connsiteY170" fmla="*/ 644351 h 1183946"/>
                <a:gd name="connsiteX171" fmla="*/ 241914 w 868177"/>
                <a:gd name="connsiteY171" fmla="*/ 635307 h 1183946"/>
                <a:gd name="connsiteX172" fmla="*/ 211015 w 868177"/>
                <a:gd name="connsiteY172" fmla="*/ 586321 h 1183946"/>
                <a:gd name="connsiteX173" fmla="*/ 206494 w 868177"/>
                <a:gd name="connsiteY173" fmla="*/ 581800 h 1183946"/>
                <a:gd name="connsiteX174" fmla="*/ 201972 w 868177"/>
                <a:gd name="connsiteY174" fmla="*/ 578785 h 1183946"/>
                <a:gd name="connsiteX175" fmla="*/ 195943 w 868177"/>
                <a:gd name="connsiteY175" fmla="*/ 575771 h 1183946"/>
                <a:gd name="connsiteX176" fmla="*/ 189914 w 868177"/>
                <a:gd name="connsiteY176" fmla="*/ 574263 h 1183946"/>
                <a:gd name="connsiteX177" fmla="*/ 182378 w 868177"/>
                <a:gd name="connsiteY177" fmla="*/ 573510 h 1183946"/>
                <a:gd name="connsiteX178" fmla="*/ 176349 w 868177"/>
                <a:gd name="connsiteY178" fmla="*/ 574263 h 1183946"/>
                <a:gd name="connsiteX179" fmla="*/ 152986 w 868177"/>
                <a:gd name="connsiteY179" fmla="*/ 581800 h 1183946"/>
                <a:gd name="connsiteX180" fmla="*/ 146203 w 868177"/>
                <a:gd name="connsiteY180" fmla="*/ 581800 h 1183946"/>
                <a:gd name="connsiteX181" fmla="*/ 140928 w 868177"/>
                <a:gd name="connsiteY181" fmla="*/ 579539 h 1183946"/>
                <a:gd name="connsiteX182" fmla="*/ 109276 w 868177"/>
                <a:gd name="connsiteY182" fmla="*/ 553916 h 1183946"/>
                <a:gd name="connsiteX183" fmla="*/ 106261 w 868177"/>
                <a:gd name="connsiteY183" fmla="*/ 548640 h 1183946"/>
                <a:gd name="connsiteX184" fmla="*/ 103247 w 868177"/>
                <a:gd name="connsiteY184" fmla="*/ 542611 h 1183946"/>
                <a:gd name="connsiteX185" fmla="*/ 103247 w 868177"/>
                <a:gd name="connsiteY185" fmla="*/ 530553 h 1183946"/>
                <a:gd name="connsiteX186" fmla="*/ 100986 w 868177"/>
                <a:gd name="connsiteY186" fmla="*/ 521509 h 1183946"/>
                <a:gd name="connsiteX187" fmla="*/ 94957 w 868177"/>
                <a:gd name="connsiteY187" fmla="*/ 511712 h 1183946"/>
                <a:gd name="connsiteX188" fmla="*/ 82899 w 868177"/>
                <a:gd name="connsiteY188" fmla="*/ 504176 h 1183946"/>
                <a:gd name="connsiteX189" fmla="*/ 79884 w 868177"/>
                <a:gd name="connsiteY189" fmla="*/ 498901 h 1183946"/>
                <a:gd name="connsiteX190" fmla="*/ 78377 w 868177"/>
                <a:gd name="connsiteY190" fmla="*/ 491364 h 1183946"/>
                <a:gd name="connsiteX191" fmla="*/ 82899 w 868177"/>
                <a:gd name="connsiteY191" fmla="*/ 470263 h 1183946"/>
                <a:gd name="connsiteX192" fmla="*/ 85913 w 868177"/>
                <a:gd name="connsiteY192" fmla="*/ 439364 h 1183946"/>
                <a:gd name="connsiteX193" fmla="*/ 85913 w 868177"/>
                <a:gd name="connsiteY193" fmla="*/ 429567 h 1183946"/>
                <a:gd name="connsiteX194" fmla="*/ 84406 w 868177"/>
                <a:gd name="connsiteY194" fmla="*/ 418263 h 1183946"/>
                <a:gd name="connsiteX195" fmla="*/ 79131 w 868177"/>
                <a:gd name="connsiteY195" fmla="*/ 397915 h 1183946"/>
                <a:gd name="connsiteX196" fmla="*/ 76870 w 868177"/>
                <a:gd name="connsiteY196" fmla="*/ 382842 h 1183946"/>
                <a:gd name="connsiteX197" fmla="*/ 75363 w 868177"/>
                <a:gd name="connsiteY197" fmla="*/ 355712 h 1183946"/>
                <a:gd name="connsiteX198" fmla="*/ 72348 w 868177"/>
                <a:gd name="connsiteY198" fmla="*/ 337625 h 1183946"/>
                <a:gd name="connsiteX199" fmla="*/ 63305 w 868177"/>
                <a:gd name="connsiteY199" fmla="*/ 308987 h 1183946"/>
                <a:gd name="connsiteX200" fmla="*/ 55015 w 868177"/>
                <a:gd name="connsiteY200" fmla="*/ 299190 h 1183946"/>
                <a:gd name="connsiteX201" fmla="*/ 47478 w 868177"/>
                <a:gd name="connsiteY201" fmla="*/ 293914 h 1183946"/>
                <a:gd name="connsiteX202" fmla="*/ 41449 w 868177"/>
                <a:gd name="connsiteY202" fmla="*/ 290900 h 1183946"/>
                <a:gd name="connsiteX203" fmla="*/ 37681 w 868177"/>
                <a:gd name="connsiteY203" fmla="*/ 285624 h 1183946"/>
                <a:gd name="connsiteX204" fmla="*/ 35421 w 868177"/>
                <a:gd name="connsiteY204" fmla="*/ 278842 h 1183946"/>
                <a:gd name="connsiteX205" fmla="*/ 27884 w 868177"/>
                <a:gd name="connsiteY205" fmla="*/ 242668 h 1183946"/>
                <a:gd name="connsiteX206" fmla="*/ 27131 w 868177"/>
                <a:gd name="connsiteY206" fmla="*/ 234378 h 1183946"/>
                <a:gd name="connsiteX207" fmla="*/ 27884 w 868177"/>
                <a:gd name="connsiteY207" fmla="*/ 225334 h 1183946"/>
                <a:gd name="connsiteX208" fmla="*/ 33160 w 868177"/>
                <a:gd name="connsiteY208" fmla="*/ 212523 h 1183946"/>
                <a:gd name="connsiteX209" fmla="*/ 38435 w 868177"/>
                <a:gd name="connsiteY209" fmla="*/ 204986 h 1183946"/>
                <a:gd name="connsiteX210" fmla="*/ 44464 w 868177"/>
                <a:gd name="connsiteY210" fmla="*/ 200465 h 1183946"/>
                <a:gd name="connsiteX211" fmla="*/ 48986 w 868177"/>
                <a:gd name="connsiteY211" fmla="*/ 197450 h 1183946"/>
                <a:gd name="connsiteX212" fmla="*/ 53508 w 868177"/>
                <a:gd name="connsiteY212" fmla="*/ 193682 h 1183946"/>
                <a:gd name="connsiteX213" fmla="*/ 57276 w 868177"/>
                <a:gd name="connsiteY213" fmla="*/ 186146 h 1183946"/>
                <a:gd name="connsiteX214" fmla="*/ 59536 w 868177"/>
                <a:gd name="connsiteY214" fmla="*/ 174841 h 1183946"/>
                <a:gd name="connsiteX215" fmla="*/ 64058 w 868177"/>
                <a:gd name="connsiteY215" fmla="*/ 141682 h 1183946"/>
                <a:gd name="connsiteX216" fmla="*/ 65566 w 868177"/>
                <a:gd name="connsiteY216" fmla="*/ 131885 h 1183946"/>
                <a:gd name="connsiteX217" fmla="*/ 67826 w 868177"/>
                <a:gd name="connsiteY217" fmla="*/ 125856 h 1183946"/>
                <a:gd name="connsiteX218" fmla="*/ 68580 w 868177"/>
                <a:gd name="connsiteY218" fmla="*/ 119073 h 1183946"/>
                <a:gd name="connsiteX219" fmla="*/ 67073 w 868177"/>
                <a:gd name="connsiteY219" fmla="*/ 112290 h 1183946"/>
                <a:gd name="connsiteX220" fmla="*/ 60290 w 868177"/>
                <a:gd name="connsiteY220" fmla="*/ 104754 h 1183946"/>
                <a:gd name="connsiteX221" fmla="*/ 32406 w 868177"/>
                <a:gd name="connsiteY221" fmla="*/ 97218 h 1183946"/>
                <a:gd name="connsiteX222" fmla="*/ 26377 w 868177"/>
                <a:gd name="connsiteY222" fmla="*/ 97218 h 1183946"/>
                <a:gd name="connsiteX223" fmla="*/ 21101 w 868177"/>
                <a:gd name="connsiteY223" fmla="*/ 98725 h 1183946"/>
                <a:gd name="connsiteX224" fmla="*/ 12812 w 868177"/>
                <a:gd name="connsiteY224" fmla="*/ 107015 h 1183946"/>
                <a:gd name="connsiteX225" fmla="*/ 8290 w 868177"/>
                <a:gd name="connsiteY225" fmla="*/ 109276 h 1183946"/>
                <a:gd name="connsiteX226" fmla="*/ 2261 w 868177"/>
                <a:gd name="connsiteY226" fmla="*/ 109276 h 1183946"/>
                <a:gd name="connsiteX227" fmla="*/ 0 w 868177"/>
                <a:gd name="connsiteY227" fmla="*/ 103247 h 1183946"/>
                <a:gd name="connsiteX228" fmla="*/ 3014 w 868177"/>
                <a:gd name="connsiteY228" fmla="*/ 92696 h 1183946"/>
                <a:gd name="connsiteX229" fmla="*/ 17333 w 868177"/>
                <a:gd name="connsiteY229" fmla="*/ 70841 h 1183946"/>
                <a:gd name="connsiteX230" fmla="*/ 26377 w 868177"/>
                <a:gd name="connsiteY230" fmla="*/ 61044 h 1183946"/>
                <a:gd name="connsiteX231" fmla="*/ 33913 w 868177"/>
                <a:gd name="connsiteY231" fmla="*/ 55015 h 1183946"/>
                <a:gd name="connsiteX232" fmla="*/ 40696 w 868177"/>
                <a:gd name="connsiteY232" fmla="*/ 45218 h 1183946"/>
                <a:gd name="connsiteX233" fmla="*/ 34667 w 868177"/>
                <a:gd name="connsiteY233" fmla="*/ 18841 h 1183946"/>
                <a:gd name="connsiteX234" fmla="*/ 33913 w 868177"/>
                <a:gd name="connsiteY234" fmla="*/ 16580 h 1183946"/>
                <a:gd name="connsiteX235" fmla="*/ 118319 w 868177"/>
                <a:gd name="connsiteY235" fmla="*/ 0 h 1183946"/>
                <a:gd name="connsiteX236" fmla="*/ 128116 w 868177"/>
                <a:gd name="connsiteY236" fmla="*/ 9043 h 1183946"/>
                <a:gd name="connsiteX237" fmla="*/ 173334 w 868177"/>
                <a:gd name="connsiteY237" fmla="*/ 22609 h 1183946"/>
                <a:gd name="connsiteX238" fmla="*/ 193682 w 868177"/>
                <a:gd name="connsiteY238" fmla="*/ 18087 h 1183946"/>
                <a:gd name="connsiteX239" fmla="*/ 250958 w 868177"/>
                <a:gd name="connsiteY239" fmla="*/ 24870 h 1183946"/>
                <a:gd name="connsiteX240" fmla="*/ 253219 w 868177"/>
                <a:gd name="connsiteY240" fmla="*/ 24870 h 1183946"/>
                <a:gd name="connsiteX241" fmla="*/ 254726 w 868177"/>
                <a:gd name="connsiteY241" fmla="*/ 25623 h 1183946"/>
                <a:gd name="connsiteX242" fmla="*/ 254726 w 868177"/>
                <a:gd name="connsiteY242" fmla="*/ 25623 h 118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868177" h="1183946">
                  <a:moveTo>
                    <a:pt x="254726" y="25623"/>
                  </a:moveTo>
                  <a:lnTo>
                    <a:pt x="248697" y="28638"/>
                  </a:lnTo>
                  <a:lnTo>
                    <a:pt x="262262" y="40696"/>
                  </a:lnTo>
                  <a:lnTo>
                    <a:pt x="265277" y="54261"/>
                  </a:lnTo>
                  <a:lnTo>
                    <a:pt x="267537" y="69334"/>
                  </a:lnTo>
                  <a:lnTo>
                    <a:pt x="277334" y="83653"/>
                  </a:lnTo>
                  <a:lnTo>
                    <a:pt x="302204" y="111537"/>
                  </a:lnTo>
                  <a:lnTo>
                    <a:pt x="345914" y="173334"/>
                  </a:lnTo>
                  <a:lnTo>
                    <a:pt x="370031" y="198957"/>
                  </a:lnTo>
                  <a:lnTo>
                    <a:pt x="396408" y="213276"/>
                  </a:lnTo>
                  <a:lnTo>
                    <a:pt x="426553" y="213276"/>
                  </a:lnTo>
                  <a:lnTo>
                    <a:pt x="448408" y="269045"/>
                  </a:lnTo>
                  <a:lnTo>
                    <a:pt x="461973" y="294668"/>
                  </a:lnTo>
                  <a:lnTo>
                    <a:pt x="480060" y="314262"/>
                  </a:lnTo>
                  <a:lnTo>
                    <a:pt x="489104" y="318030"/>
                  </a:lnTo>
                  <a:lnTo>
                    <a:pt x="483075" y="327074"/>
                  </a:lnTo>
                  <a:lnTo>
                    <a:pt x="474031" y="338378"/>
                  </a:lnTo>
                  <a:lnTo>
                    <a:pt x="461219" y="348929"/>
                  </a:lnTo>
                  <a:lnTo>
                    <a:pt x="458958" y="352697"/>
                  </a:lnTo>
                  <a:lnTo>
                    <a:pt x="456698" y="357219"/>
                  </a:lnTo>
                  <a:lnTo>
                    <a:pt x="455190" y="364002"/>
                  </a:lnTo>
                  <a:lnTo>
                    <a:pt x="452930" y="370030"/>
                  </a:lnTo>
                  <a:lnTo>
                    <a:pt x="449915" y="375306"/>
                  </a:lnTo>
                  <a:lnTo>
                    <a:pt x="446900" y="380581"/>
                  </a:lnTo>
                  <a:lnTo>
                    <a:pt x="429567" y="397915"/>
                  </a:lnTo>
                  <a:lnTo>
                    <a:pt x="425799" y="400929"/>
                  </a:lnTo>
                  <a:lnTo>
                    <a:pt x="420523" y="403190"/>
                  </a:lnTo>
                  <a:lnTo>
                    <a:pt x="415248" y="403944"/>
                  </a:lnTo>
                  <a:lnTo>
                    <a:pt x="408466" y="403190"/>
                  </a:lnTo>
                  <a:lnTo>
                    <a:pt x="403190" y="400929"/>
                  </a:lnTo>
                  <a:lnTo>
                    <a:pt x="397161" y="400929"/>
                  </a:lnTo>
                  <a:lnTo>
                    <a:pt x="391886" y="402437"/>
                  </a:lnTo>
                  <a:lnTo>
                    <a:pt x="386610" y="406205"/>
                  </a:lnTo>
                  <a:lnTo>
                    <a:pt x="382842" y="409973"/>
                  </a:lnTo>
                  <a:lnTo>
                    <a:pt x="379828" y="415248"/>
                  </a:lnTo>
                  <a:lnTo>
                    <a:pt x="378321" y="421277"/>
                  </a:lnTo>
                  <a:lnTo>
                    <a:pt x="379828" y="429567"/>
                  </a:lnTo>
                  <a:lnTo>
                    <a:pt x="398668" y="468002"/>
                  </a:lnTo>
                  <a:lnTo>
                    <a:pt x="400929" y="477046"/>
                  </a:lnTo>
                  <a:lnTo>
                    <a:pt x="400176" y="483074"/>
                  </a:lnTo>
                  <a:lnTo>
                    <a:pt x="397915" y="489104"/>
                  </a:lnTo>
                  <a:lnTo>
                    <a:pt x="393393" y="494379"/>
                  </a:lnTo>
                  <a:lnTo>
                    <a:pt x="389625" y="501915"/>
                  </a:lnTo>
                  <a:lnTo>
                    <a:pt x="387364" y="507191"/>
                  </a:lnTo>
                  <a:lnTo>
                    <a:pt x="388871" y="511712"/>
                  </a:lnTo>
                  <a:lnTo>
                    <a:pt x="392639" y="513973"/>
                  </a:lnTo>
                  <a:lnTo>
                    <a:pt x="400929" y="514727"/>
                  </a:lnTo>
                  <a:lnTo>
                    <a:pt x="421277" y="510959"/>
                  </a:lnTo>
                  <a:lnTo>
                    <a:pt x="427306" y="510959"/>
                  </a:lnTo>
                  <a:lnTo>
                    <a:pt x="431828" y="513220"/>
                  </a:lnTo>
                  <a:lnTo>
                    <a:pt x="449161" y="526031"/>
                  </a:lnTo>
                  <a:lnTo>
                    <a:pt x="457451" y="529799"/>
                  </a:lnTo>
                  <a:lnTo>
                    <a:pt x="480814" y="534321"/>
                  </a:lnTo>
                  <a:lnTo>
                    <a:pt x="494379" y="544872"/>
                  </a:lnTo>
                  <a:lnTo>
                    <a:pt x="613452" y="663191"/>
                  </a:lnTo>
                  <a:lnTo>
                    <a:pt x="622495" y="666206"/>
                  </a:lnTo>
                  <a:lnTo>
                    <a:pt x="627017" y="663945"/>
                  </a:lnTo>
                  <a:lnTo>
                    <a:pt x="628524" y="657916"/>
                  </a:lnTo>
                  <a:lnTo>
                    <a:pt x="630785" y="651887"/>
                  </a:lnTo>
                  <a:lnTo>
                    <a:pt x="633800" y="646611"/>
                  </a:lnTo>
                  <a:lnTo>
                    <a:pt x="638322" y="644351"/>
                  </a:lnTo>
                  <a:lnTo>
                    <a:pt x="645104" y="644351"/>
                  </a:lnTo>
                  <a:lnTo>
                    <a:pt x="651133" y="645858"/>
                  </a:lnTo>
                  <a:lnTo>
                    <a:pt x="669220" y="657916"/>
                  </a:lnTo>
                  <a:lnTo>
                    <a:pt x="677510" y="660177"/>
                  </a:lnTo>
                  <a:lnTo>
                    <a:pt x="689568" y="662438"/>
                  </a:lnTo>
                  <a:lnTo>
                    <a:pt x="697858" y="666959"/>
                  </a:lnTo>
                  <a:lnTo>
                    <a:pt x="743829" y="710670"/>
                  </a:lnTo>
                  <a:lnTo>
                    <a:pt x="764177" y="734786"/>
                  </a:lnTo>
                  <a:lnTo>
                    <a:pt x="778496" y="745337"/>
                  </a:lnTo>
                  <a:lnTo>
                    <a:pt x="806380" y="770960"/>
                  </a:lnTo>
                  <a:lnTo>
                    <a:pt x="825221" y="798844"/>
                  </a:lnTo>
                  <a:lnTo>
                    <a:pt x="832004" y="801859"/>
                  </a:lnTo>
                  <a:lnTo>
                    <a:pt x="838033" y="802612"/>
                  </a:lnTo>
                  <a:lnTo>
                    <a:pt x="843308" y="802612"/>
                  </a:lnTo>
                  <a:lnTo>
                    <a:pt x="848583" y="805627"/>
                  </a:lnTo>
                  <a:lnTo>
                    <a:pt x="853859" y="811656"/>
                  </a:lnTo>
                  <a:lnTo>
                    <a:pt x="856873" y="817685"/>
                  </a:lnTo>
                  <a:lnTo>
                    <a:pt x="859134" y="824467"/>
                  </a:lnTo>
                  <a:lnTo>
                    <a:pt x="860641" y="832757"/>
                  </a:lnTo>
                  <a:lnTo>
                    <a:pt x="862149" y="865163"/>
                  </a:lnTo>
                  <a:lnTo>
                    <a:pt x="862902" y="869685"/>
                  </a:lnTo>
                  <a:lnTo>
                    <a:pt x="866670" y="879482"/>
                  </a:lnTo>
                  <a:lnTo>
                    <a:pt x="868178" y="885511"/>
                  </a:lnTo>
                  <a:lnTo>
                    <a:pt x="867424" y="893801"/>
                  </a:lnTo>
                  <a:lnTo>
                    <a:pt x="864410" y="904352"/>
                  </a:lnTo>
                  <a:lnTo>
                    <a:pt x="850091" y="934497"/>
                  </a:lnTo>
                  <a:lnTo>
                    <a:pt x="844062" y="963888"/>
                  </a:lnTo>
                  <a:lnTo>
                    <a:pt x="802612" y="960120"/>
                  </a:lnTo>
                  <a:lnTo>
                    <a:pt x="783018" y="971424"/>
                  </a:lnTo>
                  <a:lnTo>
                    <a:pt x="761163" y="991772"/>
                  </a:lnTo>
                  <a:lnTo>
                    <a:pt x="757395" y="999309"/>
                  </a:lnTo>
                  <a:lnTo>
                    <a:pt x="731771" y="1030207"/>
                  </a:lnTo>
                  <a:lnTo>
                    <a:pt x="689568" y="1067135"/>
                  </a:lnTo>
                  <a:lnTo>
                    <a:pt x="673742" y="1085222"/>
                  </a:lnTo>
                  <a:lnTo>
                    <a:pt x="664699" y="1098787"/>
                  </a:lnTo>
                  <a:lnTo>
                    <a:pt x="663945" y="1106324"/>
                  </a:lnTo>
                  <a:lnTo>
                    <a:pt x="663191" y="1113860"/>
                  </a:lnTo>
                  <a:lnTo>
                    <a:pt x="662438" y="1128179"/>
                  </a:lnTo>
                  <a:lnTo>
                    <a:pt x="660930" y="1134961"/>
                  </a:lnTo>
                  <a:lnTo>
                    <a:pt x="657162" y="1149280"/>
                  </a:lnTo>
                  <a:lnTo>
                    <a:pt x="654148" y="1156817"/>
                  </a:lnTo>
                  <a:lnTo>
                    <a:pt x="648872" y="1167367"/>
                  </a:lnTo>
                  <a:lnTo>
                    <a:pt x="643597" y="1171136"/>
                  </a:lnTo>
                  <a:lnTo>
                    <a:pt x="636814" y="1171889"/>
                  </a:lnTo>
                  <a:lnTo>
                    <a:pt x="624003" y="1170382"/>
                  </a:lnTo>
                  <a:lnTo>
                    <a:pt x="611191" y="1171136"/>
                  </a:lnTo>
                  <a:lnTo>
                    <a:pt x="605162" y="1170382"/>
                  </a:lnTo>
                  <a:lnTo>
                    <a:pt x="601394" y="1165860"/>
                  </a:lnTo>
                  <a:lnTo>
                    <a:pt x="595365" y="1155309"/>
                  </a:lnTo>
                  <a:lnTo>
                    <a:pt x="590843" y="1150034"/>
                  </a:lnTo>
                  <a:lnTo>
                    <a:pt x="584061" y="1147019"/>
                  </a:lnTo>
                  <a:lnTo>
                    <a:pt x="580292" y="1150034"/>
                  </a:lnTo>
                  <a:lnTo>
                    <a:pt x="578785" y="1155309"/>
                  </a:lnTo>
                  <a:lnTo>
                    <a:pt x="578785" y="1170382"/>
                  </a:lnTo>
                  <a:lnTo>
                    <a:pt x="577278" y="1179425"/>
                  </a:lnTo>
                  <a:lnTo>
                    <a:pt x="574263" y="1183194"/>
                  </a:lnTo>
                  <a:lnTo>
                    <a:pt x="572002" y="1183947"/>
                  </a:lnTo>
                  <a:lnTo>
                    <a:pt x="568234" y="1180933"/>
                  </a:lnTo>
                  <a:lnTo>
                    <a:pt x="565220" y="1177164"/>
                  </a:lnTo>
                  <a:lnTo>
                    <a:pt x="562205" y="1171889"/>
                  </a:lnTo>
                  <a:lnTo>
                    <a:pt x="560698" y="1165860"/>
                  </a:lnTo>
                  <a:lnTo>
                    <a:pt x="556930" y="1161338"/>
                  </a:lnTo>
                  <a:lnTo>
                    <a:pt x="543365" y="1157570"/>
                  </a:lnTo>
                  <a:lnTo>
                    <a:pt x="509452" y="1177164"/>
                  </a:lnTo>
                  <a:lnTo>
                    <a:pt x="504930" y="1153049"/>
                  </a:lnTo>
                  <a:lnTo>
                    <a:pt x="491365" y="1128179"/>
                  </a:lnTo>
                  <a:lnTo>
                    <a:pt x="478553" y="1116121"/>
                  </a:lnTo>
                  <a:lnTo>
                    <a:pt x="467248" y="1105570"/>
                  </a:lnTo>
                  <a:lnTo>
                    <a:pt x="450669" y="1092758"/>
                  </a:lnTo>
                  <a:lnTo>
                    <a:pt x="445393" y="1083715"/>
                  </a:lnTo>
                  <a:lnTo>
                    <a:pt x="443132" y="1069396"/>
                  </a:lnTo>
                  <a:lnTo>
                    <a:pt x="446900" y="1058092"/>
                  </a:lnTo>
                  <a:lnTo>
                    <a:pt x="443886" y="1021917"/>
                  </a:lnTo>
                  <a:lnTo>
                    <a:pt x="434089" y="995540"/>
                  </a:lnTo>
                  <a:lnTo>
                    <a:pt x="403944" y="950323"/>
                  </a:lnTo>
                  <a:lnTo>
                    <a:pt x="399422" y="963888"/>
                  </a:lnTo>
                  <a:lnTo>
                    <a:pt x="391132" y="977453"/>
                  </a:lnTo>
                  <a:lnTo>
                    <a:pt x="380581" y="989511"/>
                  </a:lnTo>
                  <a:lnTo>
                    <a:pt x="367770" y="999309"/>
                  </a:lnTo>
                  <a:lnTo>
                    <a:pt x="359480" y="990265"/>
                  </a:lnTo>
                  <a:lnTo>
                    <a:pt x="340639" y="992526"/>
                  </a:lnTo>
                  <a:lnTo>
                    <a:pt x="333103" y="986497"/>
                  </a:lnTo>
                  <a:lnTo>
                    <a:pt x="331596" y="975193"/>
                  </a:lnTo>
                  <a:lnTo>
                    <a:pt x="333103" y="945048"/>
                  </a:lnTo>
                  <a:lnTo>
                    <a:pt x="329335" y="939018"/>
                  </a:lnTo>
                  <a:lnTo>
                    <a:pt x="318030" y="929975"/>
                  </a:lnTo>
                  <a:lnTo>
                    <a:pt x="326320" y="908873"/>
                  </a:lnTo>
                  <a:lnTo>
                    <a:pt x="339886" y="890033"/>
                  </a:lnTo>
                  <a:lnTo>
                    <a:pt x="346668" y="884004"/>
                  </a:lnTo>
                  <a:lnTo>
                    <a:pt x="351190" y="877975"/>
                  </a:lnTo>
                  <a:lnTo>
                    <a:pt x="358726" y="863656"/>
                  </a:lnTo>
                  <a:lnTo>
                    <a:pt x="360987" y="848583"/>
                  </a:lnTo>
                  <a:lnTo>
                    <a:pt x="345161" y="838786"/>
                  </a:lnTo>
                  <a:lnTo>
                    <a:pt x="342146" y="829743"/>
                  </a:lnTo>
                  <a:lnTo>
                    <a:pt x="335364" y="777742"/>
                  </a:lnTo>
                  <a:lnTo>
                    <a:pt x="336117" y="757395"/>
                  </a:lnTo>
                  <a:lnTo>
                    <a:pt x="344407" y="743829"/>
                  </a:lnTo>
                  <a:lnTo>
                    <a:pt x="357973" y="733279"/>
                  </a:lnTo>
                  <a:lnTo>
                    <a:pt x="369277" y="731771"/>
                  </a:lnTo>
                  <a:lnTo>
                    <a:pt x="373045" y="727250"/>
                  </a:lnTo>
                  <a:lnTo>
                    <a:pt x="375306" y="721974"/>
                  </a:lnTo>
                  <a:lnTo>
                    <a:pt x="376813" y="715945"/>
                  </a:lnTo>
                  <a:lnTo>
                    <a:pt x="376813" y="709162"/>
                  </a:lnTo>
                  <a:lnTo>
                    <a:pt x="376813" y="686554"/>
                  </a:lnTo>
                  <a:lnTo>
                    <a:pt x="370031" y="678264"/>
                  </a:lnTo>
                  <a:lnTo>
                    <a:pt x="357219" y="668467"/>
                  </a:lnTo>
                  <a:lnTo>
                    <a:pt x="308233" y="648872"/>
                  </a:lnTo>
                  <a:lnTo>
                    <a:pt x="290146" y="644351"/>
                  </a:lnTo>
                  <a:lnTo>
                    <a:pt x="266030" y="655655"/>
                  </a:lnTo>
                  <a:lnTo>
                    <a:pt x="250204" y="644351"/>
                  </a:lnTo>
                  <a:lnTo>
                    <a:pt x="241914" y="635307"/>
                  </a:lnTo>
                  <a:lnTo>
                    <a:pt x="211015" y="586321"/>
                  </a:lnTo>
                  <a:lnTo>
                    <a:pt x="206494" y="581800"/>
                  </a:lnTo>
                  <a:lnTo>
                    <a:pt x="201972" y="578785"/>
                  </a:lnTo>
                  <a:lnTo>
                    <a:pt x="195943" y="575771"/>
                  </a:lnTo>
                  <a:lnTo>
                    <a:pt x="189914" y="574263"/>
                  </a:lnTo>
                  <a:lnTo>
                    <a:pt x="182378" y="573510"/>
                  </a:lnTo>
                  <a:lnTo>
                    <a:pt x="176349" y="574263"/>
                  </a:lnTo>
                  <a:lnTo>
                    <a:pt x="152986" y="581800"/>
                  </a:lnTo>
                  <a:lnTo>
                    <a:pt x="146203" y="581800"/>
                  </a:lnTo>
                  <a:lnTo>
                    <a:pt x="140928" y="579539"/>
                  </a:lnTo>
                  <a:lnTo>
                    <a:pt x="109276" y="553916"/>
                  </a:lnTo>
                  <a:lnTo>
                    <a:pt x="106261" y="548640"/>
                  </a:lnTo>
                  <a:lnTo>
                    <a:pt x="103247" y="542611"/>
                  </a:lnTo>
                  <a:lnTo>
                    <a:pt x="103247" y="530553"/>
                  </a:lnTo>
                  <a:lnTo>
                    <a:pt x="100986" y="521509"/>
                  </a:lnTo>
                  <a:lnTo>
                    <a:pt x="94957" y="511712"/>
                  </a:lnTo>
                  <a:lnTo>
                    <a:pt x="82899" y="504176"/>
                  </a:lnTo>
                  <a:lnTo>
                    <a:pt x="79884" y="498901"/>
                  </a:lnTo>
                  <a:lnTo>
                    <a:pt x="78377" y="491364"/>
                  </a:lnTo>
                  <a:lnTo>
                    <a:pt x="82899" y="470263"/>
                  </a:lnTo>
                  <a:lnTo>
                    <a:pt x="85913" y="439364"/>
                  </a:lnTo>
                  <a:lnTo>
                    <a:pt x="85913" y="429567"/>
                  </a:lnTo>
                  <a:lnTo>
                    <a:pt x="84406" y="418263"/>
                  </a:lnTo>
                  <a:lnTo>
                    <a:pt x="79131" y="397915"/>
                  </a:lnTo>
                  <a:lnTo>
                    <a:pt x="76870" y="382842"/>
                  </a:lnTo>
                  <a:lnTo>
                    <a:pt x="75363" y="355712"/>
                  </a:lnTo>
                  <a:lnTo>
                    <a:pt x="72348" y="337625"/>
                  </a:lnTo>
                  <a:lnTo>
                    <a:pt x="63305" y="308987"/>
                  </a:lnTo>
                  <a:lnTo>
                    <a:pt x="55015" y="299190"/>
                  </a:lnTo>
                  <a:lnTo>
                    <a:pt x="47478" y="293914"/>
                  </a:lnTo>
                  <a:lnTo>
                    <a:pt x="41449" y="290900"/>
                  </a:lnTo>
                  <a:lnTo>
                    <a:pt x="37681" y="285624"/>
                  </a:lnTo>
                  <a:lnTo>
                    <a:pt x="35421" y="278842"/>
                  </a:lnTo>
                  <a:lnTo>
                    <a:pt x="27884" y="242668"/>
                  </a:lnTo>
                  <a:lnTo>
                    <a:pt x="27131" y="234378"/>
                  </a:lnTo>
                  <a:lnTo>
                    <a:pt x="27884" y="225334"/>
                  </a:lnTo>
                  <a:lnTo>
                    <a:pt x="33160" y="212523"/>
                  </a:lnTo>
                  <a:lnTo>
                    <a:pt x="38435" y="204986"/>
                  </a:lnTo>
                  <a:lnTo>
                    <a:pt x="44464" y="200465"/>
                  </a:lnTo>
                  <a:lnTo>
                    <a:pt x="48986" y="197450"/>
                  </a:lnTo>
                  <a:lnTo>
                    <a:pt x="53508" y="193682"/>
                  </a:lnTo>
                  <a:lnTo>
                    <a:pt x="57276" y="186146"/>
                  </a:lnTo>
                  <a:lnTo>
                    <a:pt x="59536" y="174841"/>
                  </a:lnTo>
                  <a:lnTo>
                    <a:pt x="64058" y="141682"/>
                  </a:lnTo>
                  <a:lnTo>
                    <a:pt x="65566" y="131885"/>
                  </a:lnTo>
                  <a:lnTo>
                    <a:pt x="67826" y="125856"/>
                  </a:lnTo>
                  <a:lnTo>
                    <a:pt x="68580" y="119073"/>
                  </a:lnTo>
                  <a:lnTo>
                    <a:pt x="67073" y="112290"/>
                  </a:lnTo>
                  <a:lnTo>
                    <a:pt x="60290" y="104754"/>
                  </a:lnTo>
                  <a:lnTo>
                    <a:pt x="32406" y="97218"/>
                  </a:lnTo>
                  <a:lnTo>
                    <a:pt x="26377" y="97218"/>
                  </a:lnTo>
                  <a:lnTo>
                    <a:pt x="21101" y="98725"/>
                  </a:lnTo>
                  <a:lnTo>
                    <a:pt x="12812" y="107015"/>
                  </a:lnTo>
                  <a:lnTo>
                    <a:pt x="8290" y="109276"/>
                  </a:lnTo>
                  <a:lnTo>
                    <a:pt x="2261" y="109276"/>
                  </a:lnTo>
                  <a:lnTo>
                    <a:pt x="0" y="103247"/>
                  </a:lnTo>
                  <a:lnTo>
                    <a:pt x="3014" y="92696"/>
                  </a:lnTo>
                  <a:lnTo>
                    <a:pt x="17333" y="70841"/>
                  </a:lnTo>
                  <a:lnTo>
                    <a:pt x="26377" y="61044"/>
                  </a:lnTo>
                  <a:lnTo>
                    <a:pt x="33913" y="55015"/>
                  </a:lnTo>
                  <a:lnTo>
                    <a:pt x="40696" y="45218"/>
                  </a:lnTo>
                  <a:lnTo>
                    <a:pt x="34667" y="18841"/>
                  </a:lnTo>
                  <a:lnTo>
                    <a:pt x="33913" y="16580"/>
                  </a:lnTo>
                  <a:lnTo>
                    <a:pt x="118319" y="0"/>
                  </a:lnTo>
                  <a:lnTo>
                    <a:pt x="128116" y="9043"/>
                  </a:lnTo>
                  <a:lnTo>
                    <a:pt x="173334" y="22609"/>
                  </a:lnTo>
                  <a:lnTo>
                    <a:pt x="193682" y="18087"/>
                  </a:lnTo>
                  <a:lnTo>
                    <a:pt x="250958" y="24870"/>
                  </a:lnTo>
                  <a:lnTo>
                    <a:pt x="253219" y="24870"/>
                  </a:lnTo>
                  <a:lnTo>
                    <a:pt x="254726" y="25623"/>
                  </a:lnTo>
                  <a:lnTo>
                    <a:pt x="254726" y="25623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AACB44-C3ED-7FD8-C9F5-186FF302595D}"/>
                </a:ext>
              </a:extLst>
            </p:cNvPr>
            <p:cNvSpPr/>
            <p:nvPr/>
          </p:nvSpPr>
          <p:spPr>
            <a:xfrm>
              <a:off x="6201477" y="2920664"/>
              <a:ext cx="892916" cy="614442"/>
            </a:xfrm>
            <a:custGeom>
              <a:avLst/>
              <a:gdLst>
                <a:gd name="connsiteX0" fmla="*/ 110783 w 1345976"/>
                <a:gd name="connsiteY0" fmla="*/ 0 h 926206"/>
                <a:gd name="connsiteX1" fmla="*/ 118319 w 1345976"/>
                <a:gd name="connsiteY1" fmla="*/ 3014 h 926206"/>
                <a:gd name="connsiteX2" fmla="*/ 159015 w 1345976"/>
                <a:gd name="connsiteY2" fmla="*/ 9797 h 926206"/>
                <a:gd name="connsiteX3" fmla="*/ 174088 w 1345976"/>
                <a:gd name="connsiteY3" fmla="*/ 21102 h 926206"/>
                <a:gd name="connsiteX4" fmla="*/ 181624 w 1345976"/>
                <a:gd name="connsiteY4" fmla="*/ 49739 h 926206"/>
                <a:gd name="connsiteX5" fmla="*/ 185392 w 1345976"/>
                <a:gd name="connsiteY5" fmla="*/ 127363 h 926206"/>
                <a:gd name="connsiteX6" fmla="*/ 198957 w 1345976"/>
                <a:gd name="connsiteY6" fmla="*/ 155247 h 926206"/>
                <a:gd name="connsiteX7" fmla="*/ 219305 w 1345976"/>
                <a:gd name="connsiteY7" fmla="*/ 167305 h 926206"/>
                <a:gd name="connsiteX8" fmla="*/ 275827 w 1345976"/>
                <a:gd name="connsiteY8" fmla="*/ 175595 h 926206"/>
                <a:gd name="connsiteX9" fmla="*/ 337625 w 1345976"/>
                <a:gd name="connsiteY9" fmla="*/ 171073 h 926206"/>
                <a:gd name="connsiteX10" fmla="*/ 356465 w 1345976"/>
                <a:gd name="connsiteY10" fmla="*/ 174841 h 926206"/>
                <a:gd name="connsiteX11" fmla="*/ 431074 w 1345976"/>
                <a:gd name="connsiteY11" fmla="*/ 230610 h 926206"/>
                <a:gd name="connsiteX12" fmla="*/ 437857 w 1345976"/>
                <a:gd name="connsiteY12" fmla="*/ 241914 h 926206"/>
                <a:gd name="connsiteX13" fmla="*/ 439364 w 1345976"/>
                <a:gd name="connsiteY13" fmla="*/ 257740 h 926206"/>
                <a:gd name="connsiteX14" fmla="*/ 443132 w 1345976"/>
                <a:gd name="connsiteY14" fmla="*/ 272813 h 926206"/>
                <a:gd name="connsiteX15" fmla="*/ 455190 w 1345976"/>
                <a:gd name="connsiteY15" fmla="*/ 281856 h 926206"/>
                <a:gd name="connsiteX16" fmla="*/ 565973 w 1345976"/>
                <a:gd name="connsiteY16" fmla="*/ 307480 h 926206"/>
                <a:gd name="connsiteX17" fmla="*/ 587829 w 1345976"/>
                <a:gd name="connsiteY17" fmla="*/ 302958 h 926206"/>
                <a:gd name="connsiteX18" fmla="*/ 630785 w 1345976"/>
                <a:gd name="connsiteY18" fmla="*/ 269045 h 926206"/>
                <a:gd name="connsiteX19" fmla="*/ 656408 w 1345976"/>
                <a:gd name="connsiteY19" fmla="*/ 271306 h 926206"/>
                <a:gd name="connsiteX20" fmla="*/ 645104 w 1345976"/>
                <a:gd name="connsiteY20" fmla="*/ 286378 h 926206"/>
                <a:gd name="connsiteX21" fmla="*/ 648872 w 1345976"/>
                <a:gd name="connsiteY21" fmla="*/ 289392 h 926206"/>
                <a:gd name="connsiteX22" fmla="*/ 658669 w 1345976"/>
                <a:gd name="connsiteY22" fmla="*/ 287885 h 926206"/>
                <a:gd name="connsiteX23" fmla="*/ 667713 w 1345976"/>
                <a:gd name="connsiteY23" fmla="*/ 290146 h 926206"/>
                <a:gd name="connsiteX24" fmla="*/ 675249 w 1345976"/>
                <a:gd name="connsiteY24" fmla="*/ 305972 h 926206"/>
                <a:gd name="connsiteX25" fmla="*/ 677510 w 1345976"/>
                <a:gd name="connsiteY25" fmla="*/ 313509 h 926206"/>
                <a:gd name="connsiteX26" fmla="*/ 682032 w 1345976"/>
                <a:gd name="connsiteY26" fmla="*/ 314262 h 926206"/>
                <a:gd name="connsiteX27" fmla="*/ 697104 w 1345976"/>
                <a:gd name="connsiteY27" fmla="*/ 310494 h 926206"/>
                <a:gd name="connsiteX28" fmla="*/ 747597 w 1345976"/>
                <a:gd name="connsiteY28" fmla="*/ 327827 h 926206"/>
                <a:gd name="connsiteX29" fmla="*/ 758148 w 1345976"/>
                <a:gd name="connsiteY29" fmla="*/ 327074 h 926206"/>
                <a:gd name="connsiteX30" fmla="*/ 761163 w 1345976"/>
                <a:gd name="connsiteY30" fmla="*/ 330089 h 926206"/>
                <a:gd name="connsiteX31" fmla="*/ 822960 w 1345976"/>
                <a:gd name="connsiteY31" fmla="*/ 356465 h 926206"/>
                <a:gd name="connsiteX32" fmla="*/ 846322 w 1345976"/>
                <a:gd name="connsiteY32" fmla="*/ 360234 h 926206"/>
                <a:gd name="connsiteX33" fmla="*/ 858380 w 1345976"/>
                <a:gd name="connsiteY33" fmla="*/ 356465 h 926206"/>
                <a:gd name="connsiteX34" fmla="*/ 865163 w 1345976"/>
                <a:gd name="connsiteY34" fmla="*/ 355712 h 926206"/>
                <a:gd name="connsiteX35" fmla="*/ 938265 w 1345976"/>
                <a:gd name="connsiteY35" fmla="*/ 378321 h 926206"/>
                <a:gd name="connsiteX36" fmla="*/ 946555 w 1345976"/>
                <a:gd name="connsiteY36" fmla="*/ 379074 h 926206"/>
                <a:gd name="connsiteX37" fmla="*/ 954091 w 1345976"/>
                <a:gd name="connsiteY37" fmla="*/ 376813 h 926206"/>
                <a:gd name="connsiteX38" fmla="*/ 961627 w 1345976"/>
                <a:gd name="connsiteY38" fmla="*/ 369277 h 926206"/>
                <a:gd name="connsiteX39" fmla="*/ 966903 w 1345976"/>
                <a:gd name="connsiteY39" fmla="*/ 366262 h 926206"/>
                <a:gd name="connsiteX40" fmla="*/ 972932 w 1345976"/>
                <a:gd name="connsiteY40" fmla="*/ 364755 h 926206"/>
                <a:gd name="connsiteX41" fmla="*/ 981975 w 1345976"/>
                <a:gd name="connsiteY41" fmla="*/ 365509 h 926206"/>
                <a:gd name="connsiteX42" fmla="*/ 1007598 w 1345976"/>
                <a:gd name="connsiteY42" fmla="*/ 373045 h 926206"/>
                <a:gd name="connsiteX43" fmla="*/ 1016642 w 1345976"/>
                <a:gd name="connsiteY43" fmla="*/ 373799 h 926206"/>
                <a:gd name="connsiteX44" fmla="*/ 1024178 w 1345976"/>
                <a:gd name="connsiteY44" fmla="*/ 371538 h 926206"/>
                <a:gd name="connsiteX45" fmla="*/ 1037743 w 1345976"/>
                <a:gd name="connsiteY45" fmla="*/ 361741 h 926206"/>
                <a:gd name="connsiteX46" fmla="*/ 1043019 w 1345976"/>
                <a:gd name="connsiteY46" fmla="*/ 359480 h 926206"/>
                <a:gd name="connsiteX47" fmla="*/ 1070150 w 1345976"/>
                <a:gd name="connsiteY47" fmla="*/ 355712 h 926206"/>
                <a:gd name="connsiteX48" fmla="*/ 1076178 w 1345976"/>
                <a:gd name="connsiteY48" fmla="*/ 357219 h 926206"/>
                <a:gd name="connsiteX49" fmla="*/ 1079193 w 1345976"/>
                <a:gd name="connsiteY49" fmla="*/ 360987 h 926206"/>
                <a:gd name="connsiteX50" fmla="*/ 1078439 w 1345976"/>
                <a:gd name="connsiteY50" fmla="*/ 370031 h 926206"/>
                <a:gd name="connsiteX51" fmla="*/ 1075425 w 1345976"/>
                <a:gd name="connsiteY51" fmla="*/ 375306 h 926206"/>
                <a:gd name="connsiteX52" fmla="*/ 1072410 w 1345976"/>
                <a:gd name="connsiteY52" fmla="*/ 380581 h 926206"/>
                <a:gd name="connsiteX53" fmla="*/ 1079193 w 1345976"/>
                <a:gd name="connsiteY53" fmla="*/ 391132 h 926206"/>
                <a:gd name="connsiteX54" fmla="*/ 1171135 w 1345976"/>
                <a:gd name="connsiteY54" fmla="*/ 485335 h 926206"/>
                <a:gd name="connsiteX55" fmla="*/ 1192237 w 1345976"/>
                <a:gd name="connsiteY55" fmla="*/ 499654 h 926206"/>
                <a:gd name="connsiteX56" fmla="*/ 1198266 w 1345976"/>
                <a:gd name="connsiteY56" fmla="*/ 501915 h 926206"/>
                <a:gd name="connsiteX57" fmla="*/ 1206556 w 1345976"/>
                <a:gd name="connsiteY57" fmla="*/ 509451 h 926206"/>
                <a:gd name="connsiteX58" fmla="*/ 1215599 w 1345976"/>
                <a:gd name="connsiteY58" fmla="*/ 522263 h 926206"/>
                <a:gd name="connsiteX59" fmla="*/ 1253281 w 1345976"/>
                <a:gd name="connsiteY59" fmla="*/ 590090 h 926206"/>
                <a:gd name="connsiteX60" fmla="*/ 1257803 w 1345976"/>
                <a:gd name="connsiteY60" fmla="*/ 601394 h 926206"/>
                <a:gd name="connsiteX61" fmla="*/ 1265339 w 1345976"/>
                <a:gd name="connsiteY61" fmla="*/ 624756 h 926206"/>
                <a:gd name="connsiteX62" fmla="*/ 1281918 w 1345976"/>
                <a:gd name="connsiteY62" fmla="*/ 641336 h 926206"/>
                <a:gd name="connsiteX63" fmla="*/ 1345977 w 1345976"/>
                <a:gd name="connsiteY63" fmla="*/ 679771 h 926206"/>
                <a:gd name="connsiteX64" fmla="*/ 1324875 w 1345976"/>
                <a:gd name="connsiteY64" fmla="*/ 702380 h 926206"/>
                <a:gd name="connsiteX65" fmla="*/ 1322614 w 1345976"/>
                <a:gd name="connsiteY65" fmla="*/ 709162 h 926206"/>
                <a:gd name="connsiteX66" fmla="*/ 1317339 w 1345976"/>
                <a:gd name="connsiteY66" fmla="*/ 715945 h 926206"/>
                <a:gd name="connsiteX67" fmla="*/ 1310556 w 1345976"/>
                <a:gd name="connsiteY67" fmla="*/ 718960 h 926206"/>
                <a:gd name="connsiteX68" fmla="*/ 1295484 w 1345976"/>
                <a:gd name="connsiteY68" fmla="*/ 716699 h 926206"/>
                <a:gd name="connsiteX69" fmla="*/ 1284933 w 1345976"/>
                <a:gd name="connsiteY69" fmla="*/ 717452 h 926206"/>
                <a:gd name="connsiteX70" fmla="*/ 1274382 w 1345976"/>
                <a:gd name="connsiteY70" fmla="*/ 721221 h 926206"/>
                <a:gd name="connsiteX71" fmla="*/ 1243484 w 1345976"/>
                <a:gd name="connsiteY71" fmla="*/ 739308 h 926206"/>
                <a:gd name="connsiteX72" fmla="*/ 1220875 w 1345976"/>
                <a:gd name="connsiteY72" fmla="*/ 743076 h 926206"/>
                <a:gd name="connsiteX73" fmla="*/ 1209570 w 1345976"/>
                <a:gd name="connsiteY73" fmla="*/ 742322 h 926206"/>
                <a:gd name="connsiteX74" fmla="*/ 1200527 w 1345976"/>
                <a:gd name="connsiteY74" fmla="*/ 740061 h 926206"/>
                <a:gd name="connsiteX75" fmla="*/ 1196005 w 1345976"/>
                <a:gd name="connsiteY75" fmla="*/ 737047 h 926206"/>
                <a:gd name="connsiteX76" fmla="*/ 1187715 w 1345976"/>
                <a:gd name="connsiteY76" fmla="*/ 728757 h 926206"/>
                <a:gd name="connsiteX77" fmla="*/ 1183194 w 1345976"/>
                <a:gd name="connsiteY77" fmla="*/ 725742 h 926206"/>
                <a:gd name="connsiteX78" fmla="*/ 1177164 w 1345976"/>
                <a:gd name="connsiteY78" fmla="*/ 722728 h 926206"/>
                <a:gd name="connsiteX79" fmla="*/ 1171135 w 1345976"/>
                <a:gd name="connsiteY79" fmla="*/ 720467 h 926206"/>
                <a:gd name="connsiteX80" fmla="*/ 1165860 w 1345976"/>
                <a:gd name="connsiteY80" fmla="*/ 720467 h 926206"/>
                <a:gd name="connsiteX81" fmla="*/ 1161338 w 1345976"/>
                <a:gd name="connsiteY81" fmla="*/ 721974 h 926206"/>
                <a:gd name="connsiteX82" fmla="*/ 1160585 w 1345976"/>
                <a:gd name="connsiteY82" fmla="*/ 728757 h 926206"/>
                <a:gd name="connsiteX83" fmla="*/ 1162092 w 1345976"/>
                <a:gd name="connsiteY83" fmla="*/ 734786 h 926206"/>
                <a:gd name="connsiteX84" fmla="*/ 1164353 w 1345976"/>
                <a:gd name="connsiteY84" fmla="*/ 740815 h 926206"/>
                <a:gd name="connsiteX85" fmla="*/ 1165106 w 1345976"/>
                <a:gd name="connsiteY85" fmla="*/ 747597 h 926206"/>
                <a:gd name="connsiteX86" fmla="*/ 1165106 w 1345976"/>
                <a:gd name="connsiteY86" fmla="*/ 753626 h 926206"/>
                <a:gd name="connsiteX87" fmla="*/ 1162092 w 1345976"/>
                <a:gd name="connsiteY87" fmla="*/ 758148 h 926206"/>
                <a:gd name="connsiteX88" fmla="*/ 1158324 w 1345976"/>
                <a:gd name="connsiteY88" fmla="*/ 761916 h 926206"/>
                <a:gd name="connsiteX89" fmla="*/ 1151541 w 1345976"/>
                <a:gd name="connsiteY89" fmla="*/ 763424 h 926206"/>
                <a:gd name="connsiteX90" fmla="*/ 1145512 w 1345976"/>
                <a:gd name="connsiteY90" fmla="*/ 763424 h 926206"/>
                <a:gd name="connsiteX91" fmla="*/ 1130440 w 1345976"/>
                <a:gd name="connsiteY91" fmla="*/ 755887 h 926206"/>
                <a:gd name="connsiteX92" fmla="*/ 1125918 w 1345976"/>
                <a:gd name="connsiteY92" fmla="*/ 755887 h 926206"/>
                <a:gd name="connsiteX93" fmla="*/ 1125164 w 1345976"/>
                <a:gd name="connsiteY93" fmla="*/ 761916 h 926206"/>
                <a:gd name="connsiteX94" fmla="*/ 1126672 w 1345976"/>
                <a:gd name="connsiteY94" fmla="*/ 768699 h 926206"/>
                <a:gd name="connsiteX95" fmla="*/ 1128932 w 1345976"/>
                <a:gd name="connsiteY95" fmla="*/ 775482 h 926206"/>
                <a:gd name="connsiteX96" fmla="*/ 1140990 w 1345976"/>
                <a:gd name="connsiteY96" fmla="*/ 803366 h 926206"/>
                <a:gd name="connsiteX97" fmla="*/ 1147773 w 1345976"/>
                <a:gd name="connsiteY97" fmla="*/ 812409 h 926206"/>
                <a:gd name="connsiteX98" fmla="*/ 1177164 w 1345976"/>
                <a:gd name="connsiteY98" fmla="*/ 847076 h 926206"/>
                <a:gd name="connsiteX99" fmla="*/ 1179425 w 1345976"/>
                <a:gd name="connsiteY99" fmla="*/ 852352 h 926206"/>
                <a:gd name="connsiteX100" fmla="*/ 1180933 w 1345976"/>
                <a:gd name="connsiteY100" fmla="*/ 857627 h 926206"/>
                <a:gd name="connsiteX101" fmla="*/ 1180933 w 1345976"/>
                <a:gd name="connsiteY101" fmla="*/ 864410 h 926206"/>
                <a:gd name="connsiteX102" fmla="*/ 1177918 w 1345976"/>
                <a:gd name="connsiteY102" fmla="*/ 870438 h 926206"/>
                <a:gd name="connsiteX103" fmla="*/ 1171889 w 1345976"/>
                <a:gd name="connsiteY103" fmla="*/ 876468 h 926206"/>
                <a:gd name="connsiteX104" fmla="*/ 1162846 w 1345976"/>
                <a:gd name="connsiteY104" fmla="*/ 882497 h 926206"/>
                <a:gd name="connsiteX105" fmla="*/ 1159077 w 1345976"/>
                <a:gd name="connsiteY105" fmla="*/ 890033 h 926206"/>
                <a:gd name="connsiteX106" fmla="*/ 1153048 w 1345976"/>
                <a:gd name="connsiteY106" fmla="*/ 898323 h 926206"/>
                <a:gd name="connsiteX107" fmla="*/ 1144005 w 1345976"/>
                <a:gd name="connsiteY107" fmla="*/ 906613 h 926206"/>
                <a:gd name="connsiteX108" fmla="*/ 1113106 w 1345976"/>
                <a:gd name="connsiteY108" fmla="*/ 923192 h 926206"/>
                <a:gd name="connsiteX109" fmla="*/ 1088237 w 1345976"/>
                <a:gd name="connsiteY109" fmla="*/ 926207 h 926206"/>
                <a:gd name="connsiteX110" fmla="*/ 1015135 w 1345976"/>
                <a:gd name="connsiteY110" fmla="*/ 911134 h 926206"/>
                <a:gd name="connsiteX111" fmla="*/ 973685 w 1345976"/>
                <a:gd name="connsiteY111" fmla="*/ 890786 h 926206"/>
                <a:gd name="connsiteX112" fmla="*/ 958613 w 1345976"/>
                <a:gd name="connsiteY112" fmla="*/ 886265 h 926206"/>
                <a:gd name="connsiteX113" fmla="*/ 950323 w 1345976"/>
                <a:gd name="connsiteY113" fmla="*/ 882497 h 926206"/>
                <a:gd name="connsiteX114" fmla="*/ 942786 w 1345976"/>
                <a:gd name="connsiteY114" fmla="*/ 880236 h 926206"/>
                <a:gd name="connsiteX115" fmla="*/ 936004 w 1345976"/>
                <a:gd name="connsiteY115" fmla="*/ 880236 h 926206"/>
                <a:gd name="connsiteX116" fmla="*/ 915656 w 1345976"/>
                <a:gd name="connsiteY116" fmla="*/ 894555 h 926206"/>
                <a:gd name="connsiteX117" fmla="*/ 901337 w 1345976"/>
                <a:gd name="connsiteY117" fmla="*/ 902091 h 926206"/>
                <a:gd name="connsiteX118" fmla="*/ 887018 w 1345976"/>
                <a:gd name="connsiteY118" fmla="*/ 905859 h 926206"/>
                <a:gd name="connsiteX119" fmla="*/ 879482 w 1345976"/>
                <a:gd name="connsiteY119" fmla="*/ 911134 h 926206"/>
                <a:gd name="connsiteX120" fmla="*/ 873453 w 1345976"/>
                <a:gd name="connsiteY120" fmla="*/ 916410 h 926206"/>
                <a:gd name="connsiteX121" fmla="*/ 862902 w 1345976"/>
                <a:gd name="connsiteY121" fmla="*/ 919424 h 926206"/>
                <a:gd name="connsiteX122" fmla="*/ 848583 w 1345976"/>
                <a:gd name="connsiteY122" fmla="*/ 916410 h 926206"/>
                <a:gd name="connsiteX123" fmla="*/ 819945 w 1345976"/>
                <a:gd name="connsiteY123" fmla="*/ 901337 h 926206"/>
                <a:gd name="connsiteX124" fmla="*/ 808641 w 1345976"/>
                <a:gd name="connsiteY124" fmla="*/ 892294 h 926206"/>
                <a:gd name="connsiteX125" fmla="*/ 801858 w 1345976"/>
                <a:gd name="connsiteY125" fmla="*/ 885511 h 926206"/>
                <a:gd name="connsiteX126" fmla="*/ 798090 w 1345976"/>
                <a:gd name="connsiteY126" fmla="*/ 877975 h 926206"/>
                <a:gd name="connsiteX127" fmla="*/ 792061 w 1345976"/>
                <a:gd name="connsiteY127" fmla="*/ 868931 h 926206"/>
                <a:gd name="connsiteX128" fmla="*/ 777742 w 1345976"/>
                <a:gd name="connsiteY128" fmla="*/ 866670 h 926206"/>
                <a:gd name="connsiteX129" fmla="*/ 735539 w 1345976"/>
                <a:gd name="connsiteY129" fmla="*/ 887772 h 926206"/>
                <a:gd name="connsiteX130" fmla="*/ 683539 w 1345976"/>
                <a:gd name="connsiteY130" fmla="*/ 916410 h 926206"/>
                <a:gd name="connsiteX131" fmla="*/ 627017 w 1345976"/>
                <a:gd name="connsiteY131" fmla="*/ 867424 h 926206"/>
                <a:gd name="connsiteX132" fmla="*/ 613452 w 1345976"/>
                <a:gd name="connsiteY132" fmla="*/ 847830 h 926206"/>
                <a:gd name="connsiteX133" fmla="*/ 611945 w 1345976"/>
                <a:gd name="connsiteY133" fmla="*/ 841047 h 926206"/>
                <a:gd name="connsiteX134" fmla="*/ 611945 w 1345976"/>
                <a:gd name="connsiteY134" fmla="*/ 833511 h 926206"/>
                <a:gd name="connsiteX135" fmla="*/ 609684 w 1345976"/>
                <a:gd name="connsiteY135" fmla="*/ 823714 h 926206"/>
                <a:gd name="connsiteX136" fmla="*/ 605916 w 1345976"/>
                <a:gd name="connsiteY136" fmla="*/ 811656 h 926206"/>
                <a:gd name="connsiteX137" fmla="*/ 596118 w 1345976"/>
                <a:gd name="connsiteY137" fmla="*/ 791308 h 926206"/>
                <a:gd name="connsiteX138" fmla="*/ 589336 w 1345976"/>
                <a:gd name="connsiteY138" fmla="*/ 782264 h 926206"/>
                <a:gd name="connsiteX139" fmla="*/ 582553 w 1345976"/>
                <a:gd name="connsiteY139" fmla="*/ 776235 h 926206"/>
                <a:gd name="connsiteX140" fmla="*/ 561452 w 1345976"/>
                <a:gd name="connsiteY140" fmla="*/ 771713 h 926206"/>
                <a:gd name="connsiteX141" fmla="*/ 547886 w 1345976"/>
                <a:gd name="connsiteY141" fmla="*/ 771713 h 926206"/>
                <a:gd name="connsiteX142" fmla="*/ 541857 w 1345976"/>
                <a:gd name="connsiteY142" fmla="*/ 772467 h 926206"/>
                <a:gd name="connsiteX143" fmla="*/ 517741 w 1345976"/>
                <a:gd name="connsiteY143" fmla="*/ 780757 h 926206"/>
                <a:gd name="connsiteX144" fmla="*/ 510205 w 1345976"/>
                <a:gd name="connsiteY144" fmla="*/ 781511 h 926206"/>
                <a:gd name="connsiteX145" fmla="*/ 502669 w 1345976"/>
                <a:gd name="connsiteY145" fmla="*/ 780757 h 926206"/>
                <a:gd name="connsiteX146" fmla="*/ 498901 w 1345976"/>
                <a:gd name="connsiteY146" fmla="*/ 776235 h 926206"/>
                <a:gd name="connsiteX147" fmla="*/ 498901 w 1345976"/>
                <a:gd name="connsiteY147" fmla="*/ 770960 h 926206"/>
                <a:gd name="connsiteX148" fmla="*/ 500408 w 1345976"/>
                <a:gd name="connsiteY148" fmla="*/ 764931 h 926206"/>
                <a:gd name="connsiteX149" fmla="*/ 505683 w 1345976"/>
                <a:gd name="connsiteY149" fmla="*/ 753626 h 926206"/>
                <a:gd name="connsiteX150" fmla="*/ 507944 w 1345976"/>
                <a:gd name="connsiteY150" fmla="*/ 748351 h 926206"/>
                <a:gd name="connsiteX151" fmla="*/ 511712 w 1345976"/>
                <a:gd name="connsiteY151" fmla="*/ 743076 h 926206"/>
                <a:gd name="connsiteX152" fmla="*/ 516234 w 1345976"/>
                <a:gd name="connsiteY152" fmla="*/ 740815 h 926206"/>
                <a:gd name="connsiteX153" fmla="*/ 522263 w 1345976"/>
                <a:gd name="connsiteY153" fmla="*/ 739308 h 926206"/>
                <a:gd name="connsiteX154" fmla="*/ 526785 w 1345976"/>
                <a:gd name="connsiteY154" fmla="*/ 737047 h 926206"/>
                <a:gd name="connsiteX155" fmla="*/ 527539 w 1345976"/>
                <a:gd name="connsiteY155" fmla="*/ 731771 h 926206"/>
                <a:gd name="connsiteX156" fmla="*/ 526785 w 1345976"/>
                <a:gd name="connsiteY156" fmla="*/ 724235 h 926206"/>
                <a:gd name="connsiteX157" fmla="*/ 523770 w 1345976"/>
                <a:gd name="connsiteY157" fmla="*/ 715191 h 926206"/>
                <a:gd name="connsiteX158" fmla="*/ 516988 w 1345976"/>
                <a:gd name="connsiteY158" fmla="*/ 702380 h 926206"/>
                <a:gd name="connsiteX159" fmla="*/ 510205 w 1345976"/>
                <a:gd name="connsiteY159" fmla="*/ 697104 h 926206"/>
                <a:gd name="connsiteX160" fmla="*/ 495132 w 1345976"/>
                <a:gd name="connsiteY160" fmla="*/ 693336 h 926206"/>
                <a:gd name="connsiteX161" fmla="*/ 488350 w 1345976"/>
                <a:gd name="connsiteY161" fmla="*/ 686554 h 926206"/>
                <a:gd name="connsiteX162" fmla="*/ 484582 w 1345976"/>
                <a:gd name="connsiteY162" fmla="*/ 679771 h 926206"/>
                <a:gd name="connsiteX163" fmla="*/ 465741 w 1345976"/>
                <a:gd name="connsiteY163" fmla="*/ 645858 h 926206"/>
                <a:gd name="connsiteX164" fmla="*/ 471770 w 1345976"/>
                <a:gd name="connsiteY164" fmla="*/ 616467 h 926206"/>
                <a:gd name="connsiteX165" fmla="*/ 486089 w 1345976"/>
                <a:gd name="connsiteY165" fmla="*/ 586321 h 926206"/>
                <a:gd name="connsiteX166" fmla="*/ 489104 w 1345976"/>
                <a:gd name="connsiteY166" fmla="*/ 575771 h 926206"/>
                <a:gd name="connsiteX167" fmla="*/ 489857 w 1345976"/>
                <a:gd name="connsiteY167" fmla="*/ 567481 h 926206"/>
                <a:gd name="connsiteX168" fmla="*/ 488350 w 1345976"/>
                <a:gd name="connsiteY168" fmla="*/ 561452 h 926206"/>
                <a:gd name="connsiteX169" fmla="*/ 484582 w 1345976"/>
                <a:gd name="connsiteY169" fmla="*/ 551655 h 926206"/>
                <a:gd name="connsiteX170" fmla="*/ 483828 w 1345976"/>
                <a:gd name="connsiteY170" fmla="*/ 547133 h 926206"/>
                <a:gd name="connsiteX171" fmla="*/ 482321 w 1345976"/>
                <a:gd name="connsiteY171" fmla="*/ 514727 h 926206"/>
                <a:gd name="connsiteX172" fmla="*/ 480814 w 1345976"/>
                <a:gd name="connsiteY172" fmla="*/ 506437 h 926206"/>
                <a:gd name="connsiteX173" fmla="*/ 478553 w 1345976"/>
                <a:gd name="connsiteY173" fmla="*/ 499654 h 926206"/>
                <a:gd name="connsiteX174" fmla="*/ 475538 w 1345976"/>
                <a:gd name="connsiteY174" fmla="*/ 493625 h 926206"/>
                <a:gd name="connsiteX175" fmla="*/ 470263 w 1345976"/>
                <a:gd name="connsiteY175" fmla="*/ 487596 h 926206"/>
                <a:gd name="connsiteX176" fmla="*/ 464987 w 1345976"/>
                <a:gd name="connsiteY176" fmla="*/ 484582 h 926206"/>
                <a:gd name="connsiteX177" fmla="*/ 459712 w 1345976"/>
                <a:gd name="connsiteY177" fmla="*/ 484582 h 926206"/>
                <a:gd name="connsiteX178" fmla="*/ 453683 w 1345976"/>
                <a:gd name="connsiteY178" fmla="*/ 483828 h 926206"/>
                <a:gd name="connsiteX179" fmla="*/ 446900 w 1345976"/>
                <a:gd name="connsiteY179" fmla="*/ 480814 h 926206"/>
                <a:gd name="connsiteX180" fmla="*/ 428060 w 1345976"/>
                <a:gd name="connsiteY180" fmla="*/ 452930 h 926206"/>
                <a:gd name="connsiteX181" fmla="*/ 400175 w 1345976"/>
                <a:gd name="connsiteY181" fmla="*/ 427306 h 926206"/>
                <a:gd name="connsiteX182" fmla="*/ 385857 w 1345976"/>
                <a:gd name="connsiteY182" fmla="*/ 416756 h 926206"/>
                <a:gd name="connsiteX183" fmla="*/ 365509 w 1345976"/>
                <a:gd name="connsiteY183" fmla="*/ 392639 h 926206"/>
                <a:gd name="connsiteX184" fmla="*/ 319538 w 1345976"/>
                <a:gd name="connsiteY184" fmla="*/ 348929 h 926206"/>
                <a:gd name="connsiteX185" fmla="*/ 311248 w 1345976"/>
                <a:gd name="connsiteY185" fmla="*/ 344407 h 926206"/>
                <a:gd name="connsiteX186" fmla="*/ 299190 w 1345976"/>
                <a:gd name="connsiteY186" fmla="*/ 342146 h 926206"/>
                <a:gd name="connsiteX187" fmla="*/ 290900 w 1345976"/>
                <a:gd name="connsiteY187" fmla="*/ 339886 h 926206"/>
                <a:gd name="connsiteX188" fmla="*/ 272813 w 1345976"/>
                <a:gd name="connsiteY188" fmla="*/ 327827 h 926206"/>
                <a:gd name="connsiteX189" fmla="*/ 266784 w 1345976"/>
                <a:gd name="connsiteY189" fmla="*/ 326320 h 926206"/>
                <a:gd name="connsiteX190" fmla="*/ 260001 w 1345976"/>
                <a:gd name="connsiteY190" fmla="*/ 326320 h 926206"/>
                <a:gd name="connsiteX191" fmla="*/ 255479 w 1345976"/>
                <a:gd name="connsiteY191" fmla="*/ 328581 h 926206"/>
                <a:gd name="connsiteX192" fmla="*/ 252465 w 1345976"/>
                <a:gd name="connsiteY192" fmla="*/ 333857 h 926206"/>
                <a:gd name="connsiteX193" fmla="*/ 250204 w 1345976"/>
                <a:gd name="connsiteY193" fmla="*/ 339886 h 926206"/>
                <a:gd name="connsiteX194" fmla="*/ 248697 w 1345976"/>
                <a:gd name="connsiteY194" fmla="*/ 345914 h 926206"/>
                <a:gd name="connsiteX195" fmla="*/ 244175 w 1345976"/>
                <a:gd name="connsiteY195" fmla="*/ 348175 h 926206"/>
                <a:gd name="connsiteX196" fmla="*/ 235131 w 1345976"/>
                <a:gd name="connsiteY196" fmla="*/ 345161 h 926206"/>
                <a:gd name="connsiteX197" fmla="*/ 116058 w 1345976"/>
                <a:gd name="connsiteY197" fmla="*/ 226842 h 926206"/>
                <a:gd name="connsiteX198" fmla="*/ 102493 w 1345976"/>
                <a:gd name="connsiteY198" fmla="*/ 216291 h 926206"/>
                <a:gd name="connsiteX199" fmla="*/ 79131 w 1345976"/>
                <a:gd name="connsiteY199" fmla="*/ 211769 h 926206"/>
                <a:gd name="connsiteX200" fmla="*/ 70841 w 1345976"/>
                <a:gd name="connsiteY200" fmla="*/ 208001 h 926206"/>
                <a:gd name="connsiteX201" fmla="*/ 53507 w 1345976"/>
                <a:gd name="connsiteY201" fmla="*/ 195189 h 926206"/>
                <a:gd name="connsiteX202" fmla="*/ 48986 w 1345976"/>
                <a:gd name="connsiteY202" fmla="*/ 192928 h 926206"/>
                <a:gd name="connsiteX203" fmla="*/ 42957 w 1345976"/>
                <a:gd name="connsiteY203" fmla="*/ 192928 h 926206"/>
                <a:gd name="connsiteX204" fmla="*/ 22609 w 1345976"/>
                <a:gd name="connsiteY204" fmla="*/ 196697 h 926206"/>
                <a:gd name="connsiteX205" fmla="*/ 14319 w 1345976"/>
                <a:gd name="connsiteY205" fmla="*/ 195943 h 926206"/>
                <a:gd name="connsiteX206" fmla="*/ 10551 w 1345976"/>
                <a:gd name="connsiteY206" fmla="*/ 193682 h 926206"/>
                <a:gd name="connsiteX207" fmla="*/ 9043 w 1345976"/>
                <a:gd name="connsiteY207" fmla="*/ 189160 h 926206"/>
                <a:gd name="connsiteX208" fmla="*/ 11304 w 1345976"/>
                <a:gd name="connsiteY208" fmla="*/ 183885 h 926206"/>
                <a:gd name="connsiteX209" fmla="*/ 15073 w 1345976"/>
                <a:gd name="connsiteY209" fmla="*/ 176349 h 926206"/>
                <a:gd name="connsiteX210" fmla="*/ 19594 w 1345976"/>
                <a:gd name="connsiteY210" fmla="*/ 171073 h 926206"/>
                <a:gd name="connsiteX211" fmla="*/ 21855 w 1345976"/>
                <a:gd name="connsiteY211" fmla="*/ 165044 h 926206"/>
                <a:gd name="connsiteX212" fmla="*/ 22609 w 1345976"/>
                <a:gd name="connsiteY212" fmla="*/ 159015 h 926206"/>
                <a:gd name="connsiteX213" fmla="*/ 20348 w 1345976"/>
                <a:gd name="connsiteY213" fmla="*/ 149972 h 926206"/>
                <a:gd name="connsiteX214" fmla="*/ 1507 w 1345976"/>
                <a:gd name="connsiteY214" fmla="*/ 111537 h 926206"/>
                <a:gd name="connsiteX215" fmla="*/ 0 w 1345976"/>
                <a:gd name="connsiteY215" fmla="*/ 103247 h 926206"/>
                <a:gd name="connsiteX216" fmla="*/ 1507 w 1345976"/>
                <a:gd name="connsiteY216" fmla="*/ 97218 h 926206"/>
                <a:gd name="connsiteX217" fmla="*/ 4522 w 1345976"/>
                <a:gd name="connsiteY217" fmla="*/ 91943 h 926206"/>
                <a:gd name="connsiteX218" fmla="*/ 8290 w 1345976"/>
                <a:gd name="connsiteY218" fmla="*/ 88174 h 926206"/>
                <a:gd name="connsiteX219" fmla="*/ 13565 w 1345976"/>
                <a:gd name="connsiteY219" fmla="*/ 84406 h 926206"/>
                <a:gd name="connsiteX220" fmla="*/ 18841 w 1345976"/>
                <a:gd name="connsiteY220" fmla="*/ 82899 h 926206"/>
                <a:gd name="connsiteX221" fmla="*/ 24870 w 1345976"/>
                <a:gd name="connsiteY221" fmla="*/ 82899 h 926206"/>
                <a:gd name="connsiteX222" fmla="*/ 30145 w 1345976"/>
                <a:gd name="connsiteY222" fmla="*/ 85160 h 926206"/>
                <a:gd name="connsiteX223" fmla="*/ 36928 w 1345976"/>
                <a:gd name="connsiteY223" fmla="*/ 85913 h 926206"/>
                <a:gd name="connsiteX224" fmla="*/ 42203 w 1345976"/>
                <a:gd name="connsiteY224" fmla="*/ 85160 h 926206"/>
                <a:gd name="connsiteX225" fmla="*/ 47478 w 1345976"/>
                <a:gd name="connsiteY225" fmla="*/ 82899 h 926206"/>
                <a:gd name="connsiteX226" fmla="*/ 51247 w 1345976"/>
                <a:gd name="connsiteY226" fmla="*/ 79884 h 926206"/>
                <a:gd name="connsiteX227" fmla="*/ 68580 w 1345976"/>
                <a:gd name="connsiteY227" fmla="*/ 62551 h 926206"/>
                <a:gd name="connsiteX228" fmla="*/ 71595 w 1345976"/>
                <a:gd name="connsiteY228" fmla="*/ 57276 h 926206"/>
                <a:gd name="connsiteX229" fmla="*/ 74609 w 1345976"/>
                <a:gd name="connsiteY229" fmla="*/ 52000 h 926206"/>
                <a:gd name="connsiteX230" fmla="*/ 76870 w 1345976"/>
                <a:gd name="connsiteY230" fmla="*/ 45971 h 926206"/>
                <a:gd name="connsiteX231" fmla="*/ 78377 w 1345976"/>
                <a:gd name="connsiteY231" fmla="*/ 39189 h 926206"/>
                <a:gd name="connsiteX232" fmla="*/ 80638 w 1345976"/>
                <a:gd name="connsiteY232" fmla="*/ 34667 h 926206"/>
                <a:gd name="connsiteX233" fmla="*/ 82899 w 1345976"/>
                <a:gd name="connsiteY233" fmla="*/ 30899 h 926206"/>
                <a:gd name="connsiteX234" fmla="*/ 95710 w 1345976"/>
                <a:gd name="connsiteY234" fmla="*/ 20348 h 926206"/>
                <a:gd name="connsiteX235" fmla="*/ 104754 w 1345976"/>
                <a:gd name="connsiteY235" fmla="*/ 9044 h 926206"/>
                <a:gd name="connsiteX236" fmla="*/ 110783 w 1345976"/>
                <a:gd name="connsiteY236" fmla="*/ 0 h 926206"/>
                <a:gd name="connsiteX237" fmla="*/ 110783 w 1345976"/>
                <a:gd name="connsiteY237" fmla="*/ 0 h 9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1345976" h="926206">
                  <a:moveTo>
                    <a:pt x="110783" y="0"/>
                  </a:moveTo>
                  <a:lnTo>
                    <a:pt x="118319" y="3014"/>
                  </a:lnTo>
                  <a:lnTo>
                    <a:pt x="159015" y="9797"/>
                  </a:lnTo>
                  <a:lnTo>
                    <a:pt x="174088" y="21102"/>
                  </a:lnTo>
                  <a:lnTo>
                    <a:pt x="181624" y="49739"/>
                  </a:lnTo>
                  <a:lnTo>
                    <a:pt x="185392" y="127363"/>
                  </a:lnTo>
                  <a:lnTo>
                    <a:pt x="198957" y="155247"/>
                  </a:lnTo>
                  <a:lnTo>
                    <a:pt x="219305" y="167305"/>
                  </a:lnTo>
                  <a:lnTo>
                    <a:pt x="275827" y="175595"/>
                  </a:lnTo>
                  <a:lnTo>
                    <a:pt x="337625" y="171073"/>
                  </a:lnTo>
                  <a:lnTo>
                    <a:pt x="356465" y="174841"/>
                  </a:lnTo>
                  <a:lnTo>
                    <a:pt x="431074" y="230610"/>
                  </a:lnTo>
                  <a:lnTo>
                    <a:pt x="437857" y="241914"/>
                  </a:lnTo>
                  <a:lnTo>
                    <a:pt x="439364" y="257740"/>
                  </a:lnTo>
                  <a:lnTo>
                    <a:pt x="443132" y="272813"/>
                  </a:lnTo>
                  <a:lnTo>
                    <a:pt x="455190" y="281856"/>
                  </a:lnTo>
                  <a:lnTo>
                    <a:pt x="565973" y="307480"/>
                  </a:lnTo>
                  <a:lnTo>
                    <a:pt x="587829" y="302958"/>
                  </a:lnTo>
                  <a:lnTo>
                    <a:pt x="630785" y="269045"/>
                  </a:lnTo>
                  <a:lnTo>
                    <a:pt x="656408" y="271306"/>
                  </a:lnTo>
                  <a:lnTo>
                    <a:pt x="645104" y="286378"/>
                  </a:lnTo>
                  <a:lnTo>
                    <a:pt x="648872" y="289392"/>
                  </a:lnTo>
                  <a:lnTo>
                    <a:pt x="658669" y="287885"/>
                  </a:lnTo>
                  <a:lnTo>
                    <a:pt x="667713" y="290146"/>
                  </a:lnTo>
                  <a:lnTo>
                    <a:pt x="675249" y="305972"/>
                  </a:lnTo>
                  <a:lnTo>
                    <a:pt x="677510" y="313509"/>
                  </a:lnTo>
                  <a:lnTo>
                    <a:pt x="682032" y="314262"/>
                  </a:lnTo>
                  <a:lnTo>
                    <a:pt x="697104" y="310494"/>
                  </a:lnTo>
                  <a:lnTo>
                    <a:pt x="747597" y="327827"/>
                  </a:lnTo>
                  <a:lnTo>
                    <a:pt x="758148" y="327074"/>
                  </a:lnTo>
                  <a:lnTo>
                    <a:pt x="761163" y="330089"/>
                  </a:lnTo>
                  <a:lnTo>
                    <a:pt x="822960" y="356465"/>
                  </a:lnTo>
                  <a:lnTo>
                    <a:pt x="846322" y="360234"/>
                  </a:lnTo>
                  <a:lnTo>
                    <a:pt x="858380" y="356465"/>
                  </a:lnTo>
                  <a:lnTo>
                    <a:pt x="865163" y="355712"/>
                  </a:lnTo>
                  <a:lnTo>
                    <a:pt x="938265" y="378321"/>
                  </a:lnTo>
                  <a:lnTo>
                    <a:pt x="946555" y="379074"/>
                  </a:lnTo>
                  <a:lnTo>
                    <a:pt x="954091" y="376813"/>
                  </a:lnTo>
                  <a:lnTo>
                    <a:pt x="961627" y="369277"/>
                  </a:lnTo>
                  <a:lnTo>
                    <a:pt x="966903" y="366262"/>
                  </a:lnTo>
                  <a:lnTo>
                    <a:pt x="972932" y="364755"/>
                  </a:lnTo>
                  <a:lnTo>
                    <a:pt x="981975" y="365509"/>
                  </a:lnTo>
                  <a:lnTo>
                    <a:pt x="1007598" y="373045"/>
                  </a:lnTo>
                  <a:lnTo>
                    <a:pt x="1016642" y="373799"/>
                  </a:lnTo>
                  <a:lnTo>
                    <a:pt x="1024178" y="371538"/>
                  </a:lnTo>
                  <a:lnTo>
                    <a:pt x="1037743" y="361741"/>
                  </a:lnTo>
                  <a:lnTo>
                    <a:pt x="1043019" y="359480"/>
                  </a:lnTo>
                  <a:lnTo>
                    <a:pt x="1070150" y="355712"/>
                  </a:lnTo>
                  <a:lnTo>
                    <a:pt x="1076178" y="357219"/>
                  </a:lnTo>
                  <a:lnTo>
                    <a:pt x="1079193" y="360987"/>
                  </a:lnTo>
                  <a:lnTo>
                    <a:pt x="1078439" y="370031"/>
                  </a:lnTo>
                  <a:lnTo>
                    <a:pt x="1075425" y="375306"/>
                  </a:lnTo>
                  <a:lnTo>
                    <a:pt x="1072410" y="380581"/>
                  </a:lnTo>
                  <a:lnTo>
                    <a:pt x="1079193" y="391132"/>
                  </a:lnTo>
                  <a:lnTo>
                    <a:pt x="1171135" y="485335"/>
                  </a:lnTo>
                  <a:lnTo>
                    <a:pt x="1192237" y="499654"/>
                  </a:lnTo>
                  <a:lnTo>
                    <a:pt x="1198266" y="501915"/>
                  </a:lnTo>
                  <a:lnTo>
                    <a:pt x="1206556" y="509451"/>
                  </a:lnTo>
                  <a:lnTo>
                    <a:pt x="1215599" y="522263"/>
                  </a:lnTo>
                  <a:lnTo>
                    <a:pt x="1253281" y="590090"/>
                  </a:lnTo>
                  <a:lnTo>
                    <a:pt x="1257803" y="601394"/>
                  </a:lnTo>
                  <a:lnTo>
                    <a:pt x="1265339" y="624756"/>
                  </a:lnTo>
                  <a:lnTo>
                    <a:pt x="1281918" y="641336"/>
                  </a:lnTo>
                  <a:lnTo>
                    <a:pt x="1345977" y="679771"/>
                  </a:lnTo>
                  <a:lnTo>
                    <a:pt x="1324875" y="702380"/>
                  </a:lnTo>
                  <a:lnTo>
                    <a:pt x="1322614" y="709162"/>
                  </a:lnTo>
                  <a:lnTo>
                    <a:pt x="1317339" y="715945"/>
                  </a:lnTo>
                  <a:lnTo>
                    <a:pt x="1310556" y="718960"/>
                  </a:lnTo>
                  <a:lnTo>
                    <a:pt x="1295484" y="716699"/>
                  </a:lnTo>
                  <a:lnTo>
                    <a:pt x="1284933" y="717452"/>
                  </a:lnTo>
                  <a:lnTo>
                    <a:pt x="1274382" y="721221"/>
                  </a:lnTo>
                  <a:lnTo>
                    <a:pt x="1243484" y="739308"/>
                  </a:lnTo>
                  <a:lnTo>
                    <a:pt x="1220875" y="743076"/>
                  </a:lnTo>
                  <a:lnTo>
                    <a:pt x="1209570" y="742322"/>
                  </a:lnTo>
                  <a:lnTo>
                    <a:pt x="1200527" y="740061"/>
                  </a:lnTo>
                  <a:lnTo>
                    <a:pt x="1196005" y="737047"/>
                  </a:lnTo>
                  <a:lnTo>
                    <a:pt x="1187715" y="728757"/>
                  </a:lnTo>
                  <a:lnTo>
                    <a:pt x="1183194" y="725742"/>
                  </a:lnTo>
                  <a:lnTo>
                    <a:pt x="1177164" y="722728"/>
                  </a:lnTo>
                  <a:lnTo>
                    <a:pt x="1171135" y="720467"/>
                  </a:lnTo>
                  <a:lnTo>
                    <a:pt x="1165860" y="720467"/>
                  </a:lnTo>
                  <a:lnTo>
                    <a:pt x="1161338" y="721974"/>
                  </a:lnTo>
                  <a:lnTo>
                    <a:pt x="1160585" y="728757"/>
                  </a:lnTo>
                  <a:lnTo>
                    <a:pt x="1162092" y="734786"/>
                  </a:lnTo>
                  <a:lnTo>
                    <a:pt x="1164353" y="740815"/>
                  </a:lnTo>
                  <a:lnTo>
                    <a:pt x="1165106" y="747597"/>
                  </a:lnTo>
                  <a:lnTo>
                    <a:pt x="1165106" y="753626"/>
                  </a:lnTo>
                  <a:lnTo>
                    <a:pt x="1162092" y="758148"/>
                  </a:lnTo>
                  <a:lnTo>
                    <a:pt x="1158324" y="761916"/>
                  </a:lnTo>
                  <a:lnTo>
                    <a:pt x="1151541" y="763424"/>
                  </a:lnTo>
                  <a:lnTo>
                    <a:pt x="1145512" y="763424"/>
                  </a:lnTo>
                  <a:lnTo>
                    <a:pt x="1130440" y="755887"/>
                  </a:lnTo>
                  <a:lnTo>
                    <a:pt x="1125918" y="755887"/>
                  </a:lnTo>
                  <a:lnTo>
                    <a:pt x="1125164" y="761916"/>
                  </a:lnTo>
                  <a:lnTo>
                    <a:pt x="1126672" y="768699"/>
                  </a:lnTo>
                  <a:lnTo>
                    <a:pt x="1128932" y="775482"/>
                  </a:lnTo>
                  <a:lnTo>
                    <a:pt x="1140990" y="803366"/>
                  </a:lnTo>
                  <a:lnTo>
                    <a:pt x="1147773" y="812409"/>
                  </a:lnTo>
                  <a:lnTo>
                    <a:pt x="1177164" y="847076"/>
                  </a:lnTo>
                  <a:lnTo>
                    <a:pt x="1179425" y="852352"/>
                  </a:lnTo>
                  <a:lnTo>
                    <a:pt x="1180933" y="857627"/>
                  </a:lnTo>
                  <a:lnTo>
                    <a:pt x="1180933" y="864410"/>
                  </a:lnTo>
                  <a:lnTo>
                    <a:pt x="1177918" y="870438"/>
                  </a:lnTo>
                  <a:lnTo>
                    <a:pt x="1171889" y="876468"/>
                  </a:lnTo>
                  <a:lnTo>
                    <a:pt x="1162846" y="882497"/>
                  </a:lnTo>
                  <a:lnTo>
                    <a:pt x="1159077" y="890033"/>
                  </a:lnTo>
                  <a:lnTo>
                    <a:pt x="1153048" y="898323"/>
                  </a:lnTo>
                  <a:lnTo>
                    <a:pt x="1144005" y="906613"/>
                  </a:lnTo>
                  <a:lnTo>
                    <a:pt x="1113106" y="923192"/>
                  </a:lnTo>
                  <a:lnTo>
                    <a:pt x="1088237" y="926207"/>
                  </a:lnTo>
                  <a:lnTo>
                    <a:pt x="1015135" y="911134"/>
                  </a:lnTo>
                  <a:lnTo>
                    <a:pt x="973685" y="890786"/>
                  </a:lnTo>
                  <a:lnTo>
                    <a:pt x="958613" y="886265"/>
                  </a:lnTo>
                  <a:lnTo>
                    <a:pt x="950323" y="882497"/>
                  </a:lnTo>
                  <a:lnTo>
                    <a:pt x="942786" y="880236"/>
                  </a:lnTo>
                  <a:lnTo>
                    <a:pt x="936004" y="880236"/>
                  </a:lnTo>
                  <a:lnTo>
                    <a:pt x="915656" y="894555"/>
                  </a:lnTo>
                  <a:lnTo>
                    <a:pt x="901337" y="902091"/>
                  </a:lnTo>
                  <a:lnTo>
                    <a:pt x="887018" y="905859"/>
                  </a:lnTo>
                  <a:lnTo>
                    <a:pt x="879482" y="911134"/>
                  </a:lnTo>
                  <a:lnTo>
                    <a:pt x="873453" y="916410"/>
                  </a:lnTo>
                  <a:lnTo>
                    <a:pt x="862902" y="919424"/>
                  </a:lnTo>
                  <a:lnTo>
                    <a:pt x="848583" y="916410"/>
                  </a:lnTo>
                  <a:lnTo>
                    <a:pt x="819945" y="901337"/>
                  </a:lnTo>
                  <a:lnTo>
                    <a:pt x="808641" y="892294"/>
                  </a:lnTo>
                  <a:lnTo>
                    <a:pt x="801858" y="885511"/>
                  </a:lnTo>
                  <a:lnTo>
                    <a:pt x="798090" y="877975"/>
                  </a:lnTo>
                  <a:lnTo>
                    <a:pt x="792061" y="868931"/>
                  </a:lnTo>
                  <a:lnTo>
                    <a:pt x="777742" y="866670"/>
                  </a:lnTo>
                  <a:lnTo>
                    <a:pt x="735539" y="887772"/>
                  </a:lnTo>
                  <a:lnTo>
                    <a:pt x="683539" y="916410"/>
                  </a:lnTo>
                  <a:lnTo>
                    <a:pt x="627017" y="867424"/>
                  </a:lnTo>
                  <a:lnTo>
                    <a:pt x="613452" y="847830"/>
                  </a:lnTo>
                  <a:lnTo>
                    <a:pt x="611945" y="841047"/>
                  </a:lnTo>
                  <a:lnTo>
                    <a:pt x="611945" y="833511"/>
                  </a:lnTo>
                  <a:lnTo>
                    <a:pt x="609684" y="823714"/>
                  </a:lnTo>
                  <a:lnTo>
                    <a:pt x="605916" y="811656"/>
                  </a:lnTo>
                  <a:lnTo>
                    <a:pt x="596118" y="791308"/>
                  </a:lnTo>
                  <a:lnTo>
                    <a:pt x="589336" y="782264"/>
                  </a:lnTo>
                  <a:lnTo>
                    <a:pt x="582553" y="776235"/>
                  </a:lnTo>
                  <a:lnTo>
                    <a:pt x="561452" y="771713"/>
                  </a:lnTo>
                  <a:lnTo>
                    <a:pt x="547886" y="771713"/>
                  </a:lnTo>
                  <a:lnTo>
                    <a:pt x="541857" y="772467"/>
                  </a:lnTo>
                  <a:lnTo>
                    <a:pt x="517741" y="780757"/>
                  </a:lnTo>
                  <a:lnTo>
                    <a:pt x="510205" y="781511"/>
                  </a:lnTo>
                  <a:lnTo>
                    <a:pt x="502669" y="780757"/>
                  </a:lnTo>
                  <a:lnTo>
                    <a:pt x="498901" y="776235"/>
                  </a:lnTo>
                  <a:lnTo>
                    <a:pt x="498901" y="770960"/>
                  </a:lnTo>
                  <a:lnTo>
                    <a:pt x="500408" y="764931"/>
                  </a:lnTo>
                  <a:lnTo>
                    <a:pt x="505683" y="753626"/>
                  </a:lnTo>
                  <a:lnTo>
                    <a:pt x="507944" y="748351"/>
                  </a:lnTo>
                  <a:lnTo>
                    <a:pt x="511712" y="743076"/>
                  </a:lnTo>
                  <a:lnTo>
                    <a:pt x="516234" y="740815"/>
                  </a:lnTo>
                  <a:lnTo>
                    <a:pt x="522263" y="739308"/>
                  </a:lnTo>
                  <a:lnTo>
                    <a:pt x="526785" y="737047"/>
                  </a:lnTo>
                  <a:lnTo>
                    <a:pt x="527539" y="731771"/>
                  </a:lnTo>
                  <a:lnTo>
                    <a:pt x="526785" y="724235"/>
                  </a:lnTo>
                  <a:lnTo>
                    <a:pt x="523770" y="715191"/>
                  </a:lnTo>
                  <a:lnTo>
                    <a:pt x="516988" y="702380"/>
                  </a:lnTo>
                  <a:lnTo>
                    <a:pt x="510205" y="697104"/>
                  </a:lnTo>
                  <a:lnTo>
                    <a:pt x="495132" y="693336"/>
                  </a:lnTo>
                  <a:lnTo>
                    <a:pt x="488350" y="686554"/>
                  </a:lnTo>
                  <a:lnTo>
                    <a:pt x="484582" y="679771"/>
                  </a:lnTo>
                  <a:lnTo>
                    <a:pt x="465741" y="645858"/>
                  </a:lnTo>
                  <a:lnTo>
                    <a:pt x="471770" y="616467"/>
                  </a:lnTo>
                  <a:lnTo>
                    <a:pt x="486089" y="586321"/>
                  </a:lnTo>
                  <a:lnTo>
                    <a:pt x="489104" y="575771"/>
                  </a:lnTo>
                  <a:lnTo>
                    <a:pt x="489857" y="567481"/>
                  </a:lnTo>
                  <a:lnTo>
                    <a:pt x="488350" y="561452"/>
                  </a:lnTo>
                  <a:lnTo>
                    <a:pt x="484582" y="551655"/>
                  </a:lnTo>
                  <a:lnTo>
                    <a:pt x="483828" y="547133"/>
                  </a:lnTo>
                  <a:lnTo>
                    <a:pt x="482321" y="514727"/>
                  </a:lnTo>
                  <a:lnTo>
                    <a:pt x="480814" y="506437"/>
                  </a:lnTo>
                  <a:lnTo>
                    <a:pt x="478553" y="499654"/>
                  </a:lnTo>
                  <a:lnTo>
                    <a:pt x="475538" y="493625"/>
                  </a:lnTo>
                  <a:lnTo>
                    <a:pt x="470263" y="487596"/>
                  </a:lnTo>
                  <a:lnTo>
                    <a:pt x="464987" y="484582"/>
                  </a:lnTo>
                  <a:lnTo>
                    <a:pt x="459712" y="484582"/>
                  </a:lnTo>
                  <a:lnTo>
                    <a:pt x="453683" y="483828"/>
                  </a:lnTo>
                  <a:lnTo>
                    <a:pt x="446900" y="480814"/>
                  </a:lnTo>
                  <a:lnTo>
                    <a:pt x="428060" y="452930"/>
                  </a:lnTo>
                  <a:lnTo>
                    <a:pt x="400175" y="427306"/>
                  </a:lnTo>
                  <a:lnTo>
                    <a:pt x="385857" y="416756"/>
                  </a:lnTo>
                  <a:lnTo>
                    <a:pt x="365509" y="392639"/>
                  </a:lnTo>
                  <a:lnTo>
                    <a:pt x="319538" y="348929"/>
                  </a:lnTo>
                  <a:lnTo>
                    <a:pt x="311248" y="344407"/>
                  </a:lnTo>
                  <a:lnTo>
                    <a:pt x="299190" y="342146"/>
                  </a:lnTo>
                  <a:lnTo>
                    <a:pt x="290900" y="339886"/>
                  </a:lnTo>
                  <a:lnTo>
                    <a:pt x="272813" y="327827"/>
                  </a:lnTo>
                  <a:lnTo>
                    <a:pt x="266784" y="326320"/>
                  </a:lnTo>
                  <a:lnTo>
                    <a:pt x="260001" y="326320"/>
                  </a:lnTo>
                  <a:lnTo>
                    <a:pt x="255479" y="328581"/>
                  </a:lnTo>
                  <a:lnTo>
                    <a:pt x="252465" y="333857"/>
                  </a:lnTo>
                  <a:lnTo>
                    <a:pt x="250204" y="339886"/>
                  </a:lnTo>
                  <a:lnTo>
                    <a:pt x="248697" y="345914"/>
                  </a:lnTo>
                  <a:lnTo>
                    <a:pt x="244175" y="348175"/>
                  </a:lnTo>
                  <a:lnTo>
                    <a:pt x="235131" y="345161"/>
                  </a:lnTo>
                  <a:lnTo>
                    <a:pt x="116058" y="226842"/>
                  </a:lnTo>
                  <a:lnTo>
                    <a:pt x="102493" y="216291"/>
                  </a:lnTo>
                  <a:lnTo>
                    <a:pt x="79131" y="211769"/>
                  </a:lnTo>
                  <a:lnTo>
                    <a:pt x="70841" y="208001"/>
                  </a:lnTo>
                  <a:lnTo>
                    <a:pt x="53507" y="195189"/>
                  </a:lnTo>
                  <a:lnTo>
                    <a:pt x="48986" y="192928"/>
                  </a:lnTo>
                  <a:lnTo>
                    <a:pt x="42957" y="192928"/>
                  </a:lnTo>
                  <a:lnTo>
                    <a:pt x="22609" y="196697"/>
                  </a:lnTo>
                  <a:lnTo>
                    <a:pt x="14319" y="195943"/>
                  </a:lnTo>
                  <a:lnTo>
                    <a:pt x="10551" y="193682"/>
                  </a:lnTo>
                  <a:lnTo>
                    <a:pt x="9043" y="189160"/>
                  </a:lnTo>
                  <a:lnTo>
                    <a:pt x="11304" y="183885"/>
                  </a:lnTo>
                  <a:lnTo>
                    <a:pt x="15073" y="176349"/>
                  </a:lnTo>
                  <a:lnTo>
                    <a:pt x="19594" y="171073"/>
                  </a:lnTo>
                  <a:lnTo>
                    <a:pt x="21855" y="165044"/>
                  </a:lnTo>
                  <a:lnTo>
                    <a:pt x="22609" y="159015"/>
                  </a:lnTo>
                  <a:lnTo>
                    <a:pt x="20348" y="149972"/>
                  </a:lnTo>
                  <a:lnTo>
                    <a:pt x="1507" y="111537"/>
                  </a:lnTo>
                  <a:lnTo>
                    <a:pt x="0" y="103247"/>
                  </a:lnTo>
                  <a:lnTo>
                    <a:pt x="1507" y="97218"/>
                  </a:lnTo>
                  <a:lnTo>
                    <a:pt x="4522" y="91943"/>
                  </a:lnTo>
                  <a:lnTo>
                    <a:pt x="8290" y="88174"/>
                  </a:lnTo>
                  <a:lnTo>
                    <a:pt x="13565" y="84406"/>
                  </a:lnTo>
                  <a:lnTo>
                    <a:pt x="18841" y="82899"/>
                  </a:lnTo>
                  <a:lnTo>
                    <a:pt x="24870" y="82899"/>
                  </a:lnTo>
                  <a:lnTo>
                    <a:pt x="30145" y="85160"/>
                  </a:lnTo>
                  <a:lnTo>
                    <a:pt x="36928" y="85913"/>
                  </a:lnTo>
                  <a:lnTo>
                    <a:pt x="42203" y="85160"/>
                  </a:lnTo>
                  <a:lnTo>
                    <a:pt x="47478" y="82899"/>
                  </a:lnTo>
                  <a:lnTo>
                    <a:pt x="51247" y="79884"/>
                  </a:lnTo>
                  <a:lnTo>
                    <a:pt x="68580" y="62551"/>
                  </a:lnTo>
                  <a:lnTo>
                    <a:pt x="71595" y="57276"/>
                  </a:lnTo>
                  <a:lnTo>
                    <a:pt x="74609" y="52000"/>
                  </a:lnTo>
                  <a:lnTo>
                    <a:pt x="76870" y="45971"/>
                  </a:lnTo>
                  <a:lnTo>
                    <a:pt x="78377" y="39189"/>
                  </a:lnTo>
                  <a:lnTo>
                    <a:pt x="80638" y="34667"/>
                  </a:lnTo>
                  <a:lnTo>
                    <a:pt x="82899" y="30899"/>
                  </a:lnTo>
                  <a:lnTo>
                    <a:pt x="95710" y="20348"/>
                  </a:lnTo>
                  <a:lnTo>
                    <a:pt x="104754" y="9044"/>
                  </a:lnTo>
                  <a:lnTo>
                    <a:pt x="110783" y="0"/>
                  </a:lnTo>
                  <a:lnTo>
                    <a:pt x="110783" y="0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20A236-DF25-2778-D496-970356B4573D}"/>
                </a:ext>
              </a:extLst>
            </p:cNvPr>
            <p:cNvSpPr/>
            <p:nvPr/>
          </p:nvSpPr>
          <p:spPr>
            <a:xfrm>
              <a:off x="6692931" y="2786177"/>
              <a:ext cx="537450" cy="595944"/>
            </a:xfrm>
            <a:custGeom>
              <a:avLst/>
              <a:gdLst>
                <a:gd name="connsiteX0" fmla="*/ 753626 w 810148"/>
                <a:gd name="connsiteY0" fmla="*/ 652641 h 898322"/>
                <a:gd name="connsiteX1" fmla="*/ 781511 w 810148"/>
                <a:gd name="connsiteY1" fmla="*/ 659423 h 898322"/>
                <a:gd name="connsiteX2" fmla="*/ 789800 w 810148"/>
                <a:gd name="connsiteY2" fmla="*/ 664699 h 898322"/>
                <a:gd name="connsiteX3" fmla="*/ 794322 w 810148"/>
                <a:gd name="connsiteY3" fmla="*/ 669220 h 898322"/>
                <a:gd name="connsiteX4" fmla="*/ 797337 w 810148"/>
                <a:gd name="connsiteY4" fmla="*/ 674496 h 898322"/>
                <a:gd name="connsiteX5" fmla="*/ 799597 w 810148"/>
                <a:gd name="connsiteY5" fmla="*/ 679771 h 898322"/>
                <a:gd name="connsiteX6" fmla="*/ 806380 w 810148"/>
                <a:gd name="connsiteY6" fmla="*/ 703887 h 898322"/>
                <a:gd name="connsiteX7" fmla="*/ 807888 w 810148"/>
                <a:gd name="connsiteY7" fmla="*/ 710670 h 898322"/>
                <a:gd name="connsiteX8" fmla="*/ 807134 w 810148"/>
                <a:gd name="connsiteY8" fmla="*/ 724235 h 898322"/>
                <a:gd name="connsiteX9" fmla="*/ 806380 w 810148"/>
                <a:gd name="connsiteY9" fmla="*/ 728757 h 898322"/>
                <a:gd name="connsiteX10" fmla="*/ 806380 w 810148"/>
                <a:gd name="connsiteY10" fmla="*/ 731771 h 898322"/>
                <a:gd name="connsiteX11" fmla="*/ 806380 w 810148"/>
                <a:gd name="connsiteY11" fmla="*/ 734032 h 898322"/>
                <a:gd name="connsiteX12" fmla="*/ 809395 w 810148"/>
                <a:gd name="connsiteY12" fmla="*/ 744583 h 898322"/>
                <a:gd name="connsiteX13" fmla="*/ 810148 w 810148"/>
                <a:gd name="connsiteY13" fmla="*/ 752119 h 898322"/>
                <a:gd name="connsiteX14" fmla="*/ 807888 w 810148"/>
                <a:gd name="connsiteY14" fmla="*/ 761163 h 898322"/>
                <a:gd name="connsiteX15" fmla="*/ 801859 w 810148"/>
                <a:gd name="connsiteY15" fmla="*/ 772467 h 898322"/>
                <a:gd name="connsiteX16" fmla="*/ 790554 w 810148"/>
                <a:gd name="connsiteY16" fmla="*/ 777743 h 898322"/>
                <a:gd name="connsiteX17" fmla="*/ 783018 w 810148"/>
                <a:gd name="connsiteY17" fmla="*/ 777743 h 898322"/>
                <a:gd name="connsiteX18" fmla="*/ 777743 w 810148"/>
                <a:gd name="connsiteY18" fmla="*/ 774728 h 898322"/>
                <a:gd name="connsiteX19" fmla="*/ 768699 w 810148"/>
                <a:gd name="connsiteY19" fmla="*/ 767192 h 898322"/>
                <a:gd name="connsiteX20" fmla="*/ 763424 w 810148"/>
                <a:gd name="connsiteY20" fmla="*/ 764931 h 898322"/>
                <a:gd name="connsiteX21" fmla="*/ 757395 w 810148"/>
                <a:gd name="connsiteY21" fmla="*/ 763423 h 898322"/>
                <a:gd name="connsiteX22" fmla="*/ 749105 w 810148"/>
                <a:gd name="connsiteY22" fmla="*/ 767192 h 898322"/>
                <a:gd name="connsiteX23" fmla="*/ 740061 w 810148"/>
                <a:gd name="connsiteY23" fmla="*/ 773974 h 898322"/>
                <a:gd name="connsiteX24" fmla="*/ 726496 w 810148"/>
                <a:gd name="connsiteY24" fmla="*/ 792061 h 898322"/>
                <a:gd name="connsiteX25" fmla="*/ 720467 w 810148"/>
                <a:gd name="connsiteY25" fmla="*/ 803366 h 898322"/>
                <a:gd name="connsiteX26" fmla="*/ 718960 w 810148"/>
                <a:gd name="connsiteY26" fmla="*/ 816931 h 898322"/>
                <a:gd name="connsiteX27" fmla="*/ 718960 w 810148"/>
                <a:gd name="connsiteY27" fmla="*/ 825221 h 898322"/>
                <a:gd name="connsiteX28" fmla="*/ 719713 w 810148"/>
                <a:gd name="connsiteY28" fmla="*/ 832757 h 898322"/>
                <a:gd name="connsiteX29" fmla="*/ 722728 w 810148"/>
                <a:gd name="connsiteY29" fmla="*/ 839540 h 898322"/>
                <a:gd name="connsiteX30" fmla="*/ 728003 w 810148"/>
                <a:gd name="connsiteY30" fmla="*/ 846322 h 898322"/>
                <a:gd name="connsiteX31" fmla="*/ 728003 w 810148"/>
                <a:gd name="connsiteY31" fmla="*/ 856873 h 898322"/>
                <a:gd name="connsiteX32" fmla="*/ 724989 w 810148"/>
                <a:gd name="connsiteY32" fmla="*/ 864410 h 898322"/>
                <a:gd name="connsiteX33" fmla="*/ 671481 w 810148"/>
                <a:gd name="connsiteY33" fmla="*/ 898323 h 898322"/>
                <a:gd name="connsiteX34" fmla="*/ 628525 w 810148"/>
                <a:gd name="connsiteY34" fmla="*/ 877975 h 898322"/>
                <a:gd name="connsiteX35" fmla="*/ 605162 w 810148"/>
                <a:gd name="connsiteY35" fmla="*/ 882497 h 898322"/>
                <a:gd name="connsiteX36" fmla="*/ 541104 w 810148"/>
                <a:gd name="connsiteY36" fmla="*/ 844062 h 898322"/>
                <a:gd name="connsiteX37" fmla="*/ 524524 w 810148"/>
                <a:gd name="connsiteY37" fmla="*/ 827482 h 898322"/>
                <a:gd name="connsiteX38" fmla="*/ 516988 w 810148"/>
                <a:gd name="connsiteY38" fmla="*/ 804119 h 898322"/>
                <a:gd name="connsiteX39" fmla="*/ 512466 w 810148"/>
                <a:gd name="connsiteY39" fmla="*/ 792815 h 898322"/>
                <a:gd name="connsiteX40" fmla="*/ 474785 w 810148"/>
                <a:gd name="connsiteY40" fmla="*/ 724989 h 898322"/>
                <a:gd name="connsiteX41" fmla="*/ 465741 w 810148"/>
                <a:gd name="connsiteY41" fmla="*/ 712177 h 898322"/>
                <a:gd name="connsiteX42" fmla="*/ 457451 w 810148"/>
                <a:gd name="connsiteY42" fmla="*/ 704641 h 898322"/>
                <a:gd name="connsiteX43" fmla="*/ 451422 w 810148"/>
                <a:gd name="connsiteY43" fmla="*/ 702380 h 898322"/>
                <a:gd name="connsiteX44" fmla="*/ 430321 w 810148"/>
                <a:gd name="connsiteY44" fmla="*/ 688061 h 898322"/>
                <a:gd name="connsiteX45" fmla="*/ 338378 w 810148"/>
                <a:gd name="connsiteY45" fmla="*/ 593858 h 898322"/>
                <a:gd name="connsiteX46" fmla="*/ 331596 w 810148"/>
                <a:gd name="connsiteY46" fmla="*/ 583307 h 898322"/>
                <a:gd name="connsiteX47" fmla="*/ 334610 w 810148"/>
                <a:gd name="connsiteY47" fmla="*/ 578032 h 898322"/>
                <a:gd name="connsiteX48" fmla="*/ 337625 w 810148"/>
                <a:gd name="connsiteY48" fmla="*/ 572756 h 898322"/>
                <a:gd name="connsiteX49" fmla="*/ 338378 w 810148"/>
                <a:gd name="connsiteY49" fmla="*/ 563712 h 898322"/>
                <a:gd name="connsiteX50" fmla="*/ 335364 w 810148"/>
                <a:gd name="connsiteY50" fmla="*/ 559944 h 898322"/>
                <a:gd name="connsiteX51" fmla="*/ 329335 w 810148"/>
                <a:gd name="connsiteY51" fmla="*/ 558437 h 898322"/>
                <a:gd name="connsiteX52" fmla="*/ 302204 w 810148"/>
                <a:gd name="connsiteY52" fmla="*/ 562205 h 898322"/>
                <a:gd name="connsiteX53" fmla="*/ 296929 w 810148"/>
                <a:gd name="connsiteY53" fmla="*/ 564466 h 898322"/>
                <a:gd name="connsiteX54" fmla="*/ 283364 w 810148"/>
                <a:gd name="connsiteY54" fmla="*/ 574263 h 898322"/>
                <a:gd name="connsiteX55" fmla="*/ 275827 w 810148"/>
                <a:gd name="connsiteY55" fmla="*/ 576524 h 898322"/>
                <a:gd name="connsiteX56" fmla="*/ 266784 w 810148"/>
                <a:gd name="connsiteY56" fmla="*/ 575771 h 898322"/>
                <a:gd name="connsiteX57" fmla="*/ 241160 w 810148"/>
                <a:gd name="connsiteY57" fmla="*/ 568234 h 898322"/>
                <a:gd name="connsiteX58" fmla="*/ 232117 w 810148"/>
                <a:gd name="connsiteY58" fmla="*/ 567481 h 898322"/>
                <a:gd name="connsiteX59" fmla="*/ 226088 w 810148"/>
                <a:gd name="connsiteY59" fmla="*/ 568988 h 898322"/>
                <a:gd name="connsiteX60" fmla="*/ 220812 w 810148"/>
                <a:gd name="connsiteY60" fmla="*/ 572002 h 898322"/>
                <a:gd name="connsiteX61" fmla="*/ 213276 w 810148"/>
                <a:gd name="connsiteY61" fmla="*/ 579539 h 898322"/>
                <a:gd name="connsiteX62" fmla="*/ 205740 w 810148"/>
                <a:gd name="connsiteY62" fmla="*/ 581800 h 898322"/>
                <a:gd name="connsiteX63" fmla="*/ 197450 w 810148"/>
                <a:gd name="connsiteY63" fmla="*/ 581046 h 898322"/>
                <a:gd name="connsiteX64" fmla="*/ 124348 w 810148"/>
                <a:gd name="connsiteY64" fmla="*/ 558437 h 898322"/>
                <a:gd name="connsiteX65" fmla="*/ 117566 w 810148"/>
                <a:gd name="connsiteY65" fmla="*/ 559191 h 898322"/>
                <a:gd name="connsiteX66" fmla="*/ 105508 w 810148"/>
                <a:gd name="connsiteY66" fmla="*/ 562959 h 898322"/>
                <a:gd name="connsiteX67" fmla="*/ 82145 w 810148"/>
                <a:gd name="connsiteY67" fmla="*/ 559191 h 898322"/>
                <a:gd name="connsiteX68" fmla="*/ 20348 w 810148"/>
                <a:gd name="connsiteY68" fmla="*/ 532814 h 898322"/>
                <a:gd name="connsiteX69" fmla="*/ 17333 w 810148"/>
                <a:gd name="connsiteY69" fmla="*/ 529799 h 898322"/>
                <a:gd name="connsiteX70" fmla="*/ 23362 w 810148"/>
                <a:gd name="connsiteY70" fmla="*/ 529046 h 898322"/>
                <a:gd name="connsiteX71" fmla="*/ 0 w 810148"/>
                <a:gd name="connsiteY71" fmla="*/ 479306 h 898322"/>
                <a:gd name="connsiteX72" fmla="*/ 0 w 810148"/>
                <a:gd name="connsiteY72" fmla="*/ 467248 h 898322"/>
                <a:gd name="connsiteX73" fmla="*/ 7536 w 810148"/>
                <a:gd name="connsiteY73" fmla="*/ 458205 h 898322"/>
                <a:gd name="connsiteX74" fmla="*/ 39189 w 810148"/>
                <a:gd name="connsiteY74" fmla="*/ 439364 h 898322"/>
                <a:gd name="connsiteX75" fmla="*/ 42203 w 810148"/>
                <a:gd name="connsiteY75" fmla="*/ 443886 h 898322"/>
                <a:gd name="connsiteX76" fmla="*/ 39189 w 810148"/>
                <a:gd name="connsiteY76" fmla="*/ 456698 h 898322"/>
                <a:gd name="connsiteX77" fmla="*/ 37681 w 810148"/>
                <a:gd name="connsiteY77" fmla="*/ 472524 h 898322"/>
                <a:gd name="connsiteX78" fmla="*/ 38435 w 810148"/>
                <a:gd name="connsiteY78" fmla="*/ 492872 h 898322"/>
                <a:gd name="connsiteX79" fmla="*/ 36928 w 810148"/>
                <a:gd name="connsiteY79" fmla="*/ 508698 h 898322"/>
                <a:gd name="connsiteX80" fmla="*/ 40696 w 810148"/>
                <a:gd name="connsiteY80" fmla="*/ 516234 h 898322"/>
                <a:gd name="connsiteX81" fmla="*/ 55015 w 810148"/>
                <a:gd name="connsiteY81" fmla="*/ 508698 h 898322"/>
                <a:gd name="connsiteX82" fmla="*/ 64812 w 810148"/>
                <a:gd name="connsiteY82" fmla="*/ 498147 h 898322"/>
                <a:gd name="connsiteX83" fmla="*/ 72348 w 810148"/>
                <a:gd name="connsiteY83" fmla="*/ 482321 h 898322"/>
                <a:gd name="connsiteX84" fmla="*/ 74609 w 810148"/>
                <a:gd name="connsiteY84" fmla="*/ 464234 h 898322"/>
                <a:gd name="connsiteX85" fmla="*/ 70087 w 810148"/>
                <a:gd name="connsiteY85" fmla="*/ 446900 h 898322"/>
                <a:gd name="connsiteX86" fmla="*/ 90435 w 810148"/>
                <a:gd name="connsiteY86" fmla="*/ 436350 h 898322"/>
                <a:gd name="connsiteX87" fmla="*/ 88928 w 810148"/>
                <a:gd name="connsiteY87" fmla="*/ 427306 h 898322"/>
                <a:gd name="connsiteX88" fmla="*/ 79884 w 810148"/>
                <a:gd name="connsiteY88" fmla="*/ 419016 h 898322"/>
                <a:gd name="connsiteX89" fmla="*/ 74609 w 810148"/>
                <a:gd name="connsiteY89" fmla="*/ 411480 h 898322"/>
                <a:gd name="connsiteX90" fmla="*/ 80638 w 810148"/>
                <a:gd name="connsiteY90" fmla="*/ 394147 h 898322"/>
                <a:gd name="connsiteX91" fmla="*/ 86667 w 810148"/>
                <a:gd name="connsiteY91" fmla="*/ 382842 h 898322"/>
                <a:gd name="connsiteX92" fmla="*/ 95711 w 810148"/>
                <a:gd name="connsiteY92" fmla="*/ 373799 h 898322"/>
                <a:gd name="connsiteX93" fmla="*/ 107015 w 810148"/>
                <a:gd name="connsiteY93" fmla="*/ 364755 h 898322"/>
                <a:gd name="connsiteX94" fmla="*/ 164290 w 810148"/>
                <a:gd name="connsiteY94" fmla="*/ 349683 h 898322"/>
                <a:gd name="connsiteX95" fmla="*/ 186146 w 810148"/>
                <a:gd name="connsiteY95" fmla="*/ 335364 h 898322"/>
                <a:gd name="connsiteX96" fmla="*/ 179363 w 810148"/>
                <a:gd name="connsiteY96" fmla="*/ 305972 h 898322"/>
                <a:gd name="connsiteX97" fmla="*/ 193682 w 810148"/>
                <a:gd name="connsiteY97" fmla="*/ 285624 h 898322"/>
                <a:gd name="connsiteX98" fmla="*/ 156754 w 810148"/>
                <a:gd name="connsiteY98" fmla="*/ 254726 h 898322"/>
                <a:gd name="connsiteX99" fmla="*/ 163537 w 810148"/>
                <a:gd name="connsiteY99" fmla="*/ 229856 h 898322"/>
                <a:gd name="connsiteX100" fmla="*/ 128870 w 810148"/>
                <a:gd name="connsiteY100" fmla="*/ 212523 h 898322"/>
                <a:gd name="connsiteX101" fmla="*/ 125856 w 810148"/>
                <a:gd name="connsiteY101" fmla="*/ 193682 h 898322"/>
                <a:gd name="connsiteX102" fmla="*/ 131131 w 810148"/>
                <a:gd name="connsiteY102" fmla="*/ 192175 h 898322"/>
                <a:gd name="connsiteX103" fmla="*/ 138667 w 810148"/>
                <a:gd name="connsiteY103" fmla="*/ 194436 h 898322"/>
                <a:gd name="connsiteX104" fmla="*/ 144696 w 810148"/>
                <a:gd name="connsiteY104" fmla="*/ 187653 h 898322"/>
                <a:gd name="connsiteX105" fmla="*/ 145450 w 810148"/>
                <a:gd name="connsiteY105" fmla="*/ 187653 h 898322"/>
                <a:gd name="connsiteX106" fmla="*/ 153740 w 810148"/>
                <a:gd name="connsiteY106" fmla="*/ 171073 h 898322"/>
                <a:gd name="connsiteX107" fmla="*/ 153740 w 810148"/>
                <a:gd name="connsiteY107" fmla="*/ 170320 h 898322"/>
                <a:gd name="connsiteX108" fmla="*/ 150725 w 810148"/>
                <a:gd name="connsiteY108" fmla="*/ 167305 h 898322"/>
                <a:gd name="connsiteX109" fmla="*/ 146957 w 810148"/>
                <a:gd name="connsiteY109" fmla="*/ 158262 h 898322"/>
                <a:gd name="connsiteX110" fmla="*/ 143943 w 810148"/>
                <a:gd name="connsiteY110" fmla="*/ 147711 h 898322"/>
                <a:gd name="connsiteX111" fmla="*/ 145450 w 810148"/>
                <a:gd name="connsiteY111" fmla="*/ 139421 h 898322"/>
                <a:gd name="connsiteX112" fmla="*/ 148465 w 810148"/>
                <a:gd name="connsiteY112" fmla="*/ 137160 h 898322"/>
                <a:gd name="connsiteX113" fmla="*/ 152986 w 810148"/>
                <a:gd name="connsiteY113" fmla="*/ 134899 h 898322"/>
                <a:gd name="connsiteX114" fmla="*/ 171073 w 810148"/>
                <a:gd name="connsiteY114" fmla="*/ 138667 h 898322"/>
                <a:gd name="connsiteX115" fmla="*/ 179363 w 810148"/>
                <a:gd name="connsiteY115" fmla="*/ 138667 h 898322"/>
                <a:gd name="connsiteX116" fmla="*/ 213276 w 810148"/>
                <a:gd name="connsiteY116" fmla="*/ 112290 h 898322"/>
                <a:gd name="connsiteX117" fmla="*/ 263769 w 810148"/>
                <a:gd name="connsiteY117" fmla="*/ 32406 h 898322"/>
                <a:gd name="connsiteX118" fmla="*/ 293914 w 810148"/>
                <a:gd name="connsiteY118" fmla="*/ 3014 h 898322"/>
                <a:gd name="connsiteX119" fmla="*/ 326320 w 810148"/>
                <a:gd name="connsiteY119" fmla="*/ 0 h 898322"/>
                <a:gd name="connsiteX120" fmla="*/ 361741 w 810148"/>
                <a:gd name="connsiteY120" fmla="*/ 17333 h 898322"/>
                <a:gd name="connsiteX121" fmla="*/ 425799 w 810148"/>
                <a:gd name="connsiteY121" fmla="*/ 71595 h 898322"/>
                <a:gd name="connsiteX122" fmla="*/ 432582 w 810148"/>
                <a:gd name="connsiteY122" fmla="*/ 83653 h 898322"/>
                <a:gd name="connsiteX123" fmla="*/ 442379 w 810148"/>
                <a:gd name="connsiteY123" fmla="*/ 113798 h 898322"/>
                <a:gd name="connsiteX124" fmla="*/ 450669 w 810148"/>
                <a:gd name="connsiteY124" fmla="*/ 119073 h 898322"/>
                <a:gd name="connsiteX125" fmla="*/ 462727 w 810148"/>
                <a:gd name="connsiteY125" fmla="*/ 119827 h 898322"/>
                <a:gd name="connsiteX126" fmla="*/ 469509 w 810148"/>
                <a:gd name="connsiteY126" fmla="*/ 126609 h 898322"/>
                <a:gd name="connsiteX127" fmla="*/ 479306 w 810148"/>
                <a:gd name="connsiteY127" fmla="*/ 154493 h 898322"/>
                <a:gd name="connsiteX128" fmla="*/ 491365 w 810148"/>
                <a:gd name="connsiteY128" fmla="*/ 187653 h 898322"/>
                <a:gd name="connsiteX129" fmla="*/ 493625 w 810148"/>
                <a:gd name="connsiteY129" fmla="*/ 213276 h 898322"/>
                <a:gd name="connsiteX130" fmla="*/ 485335 w 810148"/>
                <a:gd name="connsiteY130" fmla="*/ 231363 h 898322"/>
                <a:gd name="connsiteX131" fmla="*/ 467248 w 810148"/>
                <a:gd name="connsiteY131" fmla="*/ 241160 h 898322"/>
                <a:gd name="connsiteX132" fmla="*/ 503422 w 810148"/>
                <a:gd name="connsiteY132" fmla="*/ 260001 h 898322"/>
                <a:gd name="connsiteX133" fmla="*/ 513220 w 810148"/>
                <a:gd name="connsiteY133" fmla="*/ 270552 h 898322"/>
                <a:gd name="connsiteX134" fmla="*/ 517741 w 810148"/>
                <a:gd name="connsiteY134" fmla="*/ 285624 h 898322"/>
                <a:gd name="connsiteX135" fmla="*/ 521510 w 810148"/>
                <a:gd name="connsiteY135" fmla="*/ 302958 h 898322"/>
                <a:gd name="connsiteX136" fmla="*/ 527539 w 810148"/>
                <a:gd name="connsiteY136" fmla="*/ 321045 h 898322"/>
                <a:gd name="connsiteX137" fmla="*/ 544118 w 810148"/>
                <a:gd name="connsiteY137" fmla="*/ 348929 h 898322"/>
                <a:gd name="connsiteX138" fmla="*/ 564466 w 810148"/>
                <a:gd name="connsiteY138" fmla="*/ 373045 h 898322"/>
                <a:gd name="connsiteX139" fmla="*/ 586321 w 810148"/>
                <a:gd name="connsiteY139" fmla="*/ 391886 h 898322"/>
                <a:gd name="connsiteX140" fmla="*/ 608930 w 810148"/>
                <a:gd name="connsiteY140" fmla="*/ 406205 h 898322"/>
                <a:gd name="connsiteX141" fmla="*/ 621742 w 810148"/>
                <a:gd name="connsiteY141" fmla="*/ 406958 h 898322"/>
                <a:gd name="connsiteX142" fmla="*/ 630032 w 810148"/>
                <a:gd name="connsiteY142" fmla="*/ 397915 h 898322"/>
                <a:gd name="connsiteX143" fmla="*/ 637568 w 810148"/>
                <a:gd name="connsiteY143" fmla="*/ 386610 h 898322"/>
                <a:gd name="connsiteX144" fmla="*/ 648872 w 810148"/>
                <a:gd name="connsiteY144" fmla="*/ 379828 h 898322"/>
                <a:gd name="connsiteX145" fmla="*/ 660930 w 810148"/>
                <a:gd name="connsiteY145" fmla="*/ 381335 h 898322"/>
                <a:gd name="connsiteX146" fmla="*/ 672235 w 810148"/>
                <a:gd name="connsiteY146" fmla="*/ 388118 h 898322"/>
                <a:gd name="connsiteX147" fmla="*/ 694090 w 810148"/>
                <a:gd name="connsiteY147" fmla="*/ 406958 h 898322"/>
                <a:gd name="connsiteX148" fmla="*/ 709162 w 810148"/>
                <a:gd name="connsiteY148" fmla="*/ 424292 h 898322"/>
                <a:gd name="connsiteX149" fmla="*/ 717452 w 810148"/>
                <a:gd name="connsiteY149" fmla="*/ 434843 h 898322"/>
                <a:gd name="connsiteX150" fmla="*/ 723481 w 810148"/>
                <a:gd name="connsiteY150" fmla="*/ 466495 h 898322"/>
                <a:gd name="connsiteX151" fmla="*/ 713684 w 810148"/>
                <a:gd name="connsiteY151" fmla="*/ 498147 h 898322"/>
                <a:gd name="connsiteX152" fmla="*/ 690322 w 810148"/>
                <a:gd name="connsiteY152" fmla="*/ 528292 h 898322"/>
                <a:gd name="connsiteX153" fmla="*/ 700873 w 810148"/>
                <a:gd name="connsiteY153" fmla="*/ 548640 h 898322"/>
                <a:gd name="connsiteX154" fmla="*/ 700119 w 810148"/>
                <a:gd name="connsiteY154" fmla="*/ 568988 h 898322"/>
                <a:gd name="connsiteX155" fmla="*/ 683539 w 810148"/>
                <a:gd name="connsiteY155" fmla="*/ 610437 h 898322"/>
                <a:gd name="connsiteX156" fmla="*/ 699365 w 810148"/>
                <a:gd name="connsiteY156" fmla="*/ 623249 h 898322"/>
                <a:gd name="connsiteX157" fmla="*/ 727250 w 810148"/>
                <a:gd name="connsiteY157" fmla="*/ 657162 h 898322"/>
                <a:gd name="connsiteX158" fmla="*/ 742322 w 810148"/>
                <a:gd name="connsiteY158" fmla="*/ 665452 h 898322"/>
                <a:gd name="connsiteX159" fmla="*/ 747598 w 810148"/>
                <a:gd name="connsiteY159" fmla="*/ 661684 h 898322"/>
                <a:gd name="connsiteX160" fmla="*/ 753626 w 810148"/>
                <a:gd name="connsiteY160" fmla="*/ 652641 h 898322"/>
                <a:gd name="connsiteX161" fmla="*/ 753626 w 810148"/>
                <a:gd name="connsiteY161" fmla="*/ 652641 h 89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810148" h="898322">
                  <a:moveTo>
                    <a:pt x="753626" y="652641"/>
                  </a:moveTo>
                  <a:lnTo>
                    <a:pt x="781511" y="659423"/>
                  </a:lnTo>
                  <a:lnTo>
                    <a:pt x="789800" y="664699"/>
                  </a:lnTo>
                  <a:lnTo>
                    <a:pt x="794322" y="669220"/>
                  </a:lnTo>
                  <a:lnTo>
                    <a:pt x="797337" y="674496"/>
                  </a:lnTo>
                  <a:lnTo>
                    <a:pt x="799597" y="679771"/>
                  </a:lnTo>
                  <a:lnTo>
                    <a:pt x="806380" y="703887"/>
                  </a:lnTo>
                  <a:lnTo>
                    <a:pt x="807888" y="710670"/>
                  </a:lnTo>
                  <a:lnTo>
                    <a:pt x="807134" y="724235"/>
                  </a:lnTo>
                  <a:lnTo>
                    <a:pt x="806380" y="728757"/>
                  </a:lnTo>
                  <a:lnTo>
                    <a:pt x="806380" y="731771"/>
                  </a:lnTo>
                  <a:lnTo>
                    <a:pt x="806380" y="734032"/>
                  </a:lnTo>
                  <a:lnTo>
                    <a:pt x="809395" y="744583"/>
                  </a:lnTo>
                  <a:lnTo>
                    <a:pt x="810148" y="752119"/>
                  </a:lnTo>
                  <a:lnTo>
                    <a:pt x="807888" y="761163"/>
                  </a:lnTo>
                  <a:lnTo>
                    <a:pt x="801859" y="772467"/>
                  </a:lnTo>
                  <a:lnTo>
                    <a:pt x="790554" y="777743"/>
                  </a:lnTo>
                  <a:lnTo>
                    <a:pt x="783018" y="777743"/>
                  </a:lnTo>
                  <a:lnTo>
                    <a:pt x="777743" y="774728"/>
                  </a:lnTo>
                  <a:lnTo>
                    <a:pt x="768699" y="767192"/>
                  </a:lnTo>
                  <a:lnTo>
                    <a:pt x="763424" y="764931"/>
                  </a:lnTo>
                  <a:lnTo>
                    <a:pt x="757395" y="763423"/>
                  </a:lnTo>
                  <a:lnTo>
                    <a:pt x="749105" y="767192"/>
                  </a:lnTo>
                  <a:lnTo>
                    <a:pt x="740061" y="773974"/>
                  </a:lnTo>
                  <a:lnTo>
                    <a:pt x="726496" y="792061"/>
                  </a:lnTo>
                  <a:lnTo>
                    <a:pt x="720467" y="803366"/>
                  </a:lnTo>
                  <a:lnTo>
                    <a:pt x="718960" y="816931"/>
                  </a:lnTo>
                  <a:lnTo>
                    <a:pt x="718960" y="825221"/>
                  </a:lnTo>
                  <a:lnTo>
                    <a:pt x="719713" y="832757"/>
                  </a:lnTo>
                  <a:lnTo>
                    <a:pt x="722728" y="839540"/>
                  </a:lnTo>
                  <a:lnTo>
                    <a:pt x="728003" y="846322"/>
                  </a:lnTo>
                  <a:lnTo>
                    <a:pt x="728003" y="856873"/>
                  </a:lnTo>
                  <a:lnTo>
                    <a:pt x="724989" y="864410"/>
                  </a:lnTo>
                  <a:lnTo>
                    <a:pt x="671481" y="898323"/>
                  </a:lnTo>
                  <a:lnTo>
                    <a:pt x="628525" y="877975"/>
                  </a:lnTo>
                  <a:lnTo>
                    <a:pt x="605162" y="882497"/>
                  </a:lnTo>
                  <a:lnTo>
                    <a:pt x="541104" y="844062"/>
                  </a:lnTo>
                  <a:lnTo>
                    <a:pt x="524524" y="827482"/>
                  </a:lnTo>
                  <a:lnTo>
                    <a:pt x="516988" y="804119"/>
                  </a:lnTo>
                  <a:lnTo>
                    <a:pt x="512466" y="792815"/>
                  </a:lnTo>
                  <a:lnTo>
                    <a:pt x="474785" y="724989"/>
                  </a:lnTo>
                  <a:lnTo>
                    <a:pt x="465741" y="712177"/>
                  </a:lnTo>
                  <a:lnTo>
                    <a:pt x="457451" y="704641"/>
                  </a:lnTo>
                  <a:lnTo>
                    <a:pt x="451422" y="702380"/>
                  </a:lnTo>
                  <a:lnTo>
                    <a:pt x="430321" y="688061"/>
                  </a:lnTo>
                  <a:lnTo>
                    <a:pt x="338378" y="593858"/>
                  </a:lnTo>
                  <a:lnTo>
                    <a:pt x="331596" y="583307"/>
                  </a:lnTo>
                  <a:lnTo>
                    <a:pt x="334610" y="578032"/>
                  </a:lnTo>
                  <a:lnTo>
                    <a:pt x="337625" y="572756"/>
                  </a:lnTo>
                  <a:lnTo>
                    <a:pt x="338378" y="563712"/>
                  </a:lnTo>
                  <a:lnTo>
                    <a:pt x="335364" y="559944"/>
                  </a:lnTo>
                  <a:lnTo>
                    <a:pt x="329335" y="558437"/>
                  </a:lnTo>
                  <a:lnTo>
                    <a:pt x="302204" y="562205"/>
                  </a:lnTo>
                  <a:lnTo>
                    <a:pt x="296929" y="564466"/>
                  </a:lnTo>
                  <a:lnTo>
                    <a:pt x="283364" y="574263"/>
                  </a:lnTo>
                  <a:lnTo>
                    <a:pt x="275827" y="576524"/>
                  </a:lnTo>
                  <a:lnTo>
                    <a:pt x="266784" y="575771"/>
                  </a:lnTo>
                  <a:lnTo>
                    <a:pt x="241160" y="568234"/>
                  </a:lnTo>
                  <a:lnTo>
                    <a:pt x="232117" y="567481"/>
                  </a:lnTo>
                  <a:lnTo>
                    <a:pt x="226088" y="568988"/>
                  </a:lnTo>
                  <a:lnTo>
                    <a:pt x="220812" y="572002"/>
                  </a:lnTo>
                  <a:lnTo>
                    <a:pt x="213276" y="579539"/>
                  </a:lnTo>
                  <a:lnTo>
                    <a:pt x="205740" y="581800"/>
                  </a:lnTo>
                  <a:lnTo>
                    <a:pt x="197450" y="581046"/>
                  </a:lnTo>
                  <a:lnTo>
                    <a:pt x="124348" y="558437"/>
                  </a:lnTo>
                  <a:lnTo>
                    <a:pt x="117566" y="559191"/>
                  </a:lnTo>
                  <a:lnTo>
                    <a:pt x="105508" y="562959"/>
                  </a:lnTo>
                  <a:lnTo>
                    <a:pt x="82145" y="559191"/>
                  </a:lnTo>
                  <a:lnTo>
                    <a:pt x="20348" y="532814"/>
                  </a:lnTo>
                  <a:lnTo>
                    <a:pt x="17333" y="529799"/>
                  </a:lnTo>
                  <a:lnTo>
                    <a:pt x="23362" y="529046"/>
                  </a:lnTo>
                  <a:lnTo>
                    <a:pt x="0" y="479306"/>
                  </a:lnTo>
                  <a:lnTo>
                    <a:pt x="0" y="467248"/>
                  </a:lnTo>
                  <a:lnTo>
                    <a:pt x="7536" y="458205"/>
                  </a:lnTo>
                  <a:lnTo>
                    <a:pt x="39189" y="439364"/>
                  </a:lnTo>
                  <a:lnTo>
                    <a:pt x="42203" y="443886"/>
                  </a:lnTo>
                  <a:lnTo>
                    <a:pt x="39189" y="456698"/>
                  </a:lnTo>
                  <a:lnTo>
                    <a:pt x="37681" y="472524"/>
                  </a:lnTo>
                  <a:lnTo>
                    <a:pt x="38435" y="492872"/>
                  </a:lnTo>
                  <a:lnTo>
                    <a:pt x="36928" y="508698"/>
                  </a:lnTo>
                  <a:lnTo>
                    <a:pt x="40696" y="516234"/>
                  </a:lnTo>
                  <a:lnTo>
                    <a:pt x="55015" y="508698"/>
                  </a:lnTo>
                  <a:lnTo>
                    <a:pt x="64812" y="498147"/>
                  </a:lnTo>
                  <a:lnTo>
                    <a:pt x="72348" y="482321"/>
                  </a:lnTo>
                  <a:lnTo>
                    <a:pt x="74609" y="464234"/>
                  </a:lnTo>
                  <a:lnTo>
                    <a:pt x="70087" y="446900"/>
                  </a:lnTo>
                  <a:lnTo>
                    <a:pt x="90435" y="436350"/>
                  </a:lnTo>
                  <a:lnTo>
                    <a:pt x="88928" y="427306"/>
                  </a:lnTo>
                  <a:lnTo>
                    <a:pt x="79884" y="419016"/>
                  </a:lnTo>
                  <a:lnTo>
                    <a:pt x="74609" y="411480"/>
                  </a:lnTo>
                  <a:lnTo>
                    <a:pt x="80638" y="394147"/>
                  </a:lnTo>
                  <a:lnTo>
                    <a:pt x="86667" y="382842"/>
                  </a:lnTo>
                  <a:lnTo>
                    <a:pt x="95711" y="373799"/>
                  </a:lnTo>
                  <a:lnTo>
                    <a:pt x="107015" y="364755"/>
                  </a:lnTo>
                  <a:lnTo>
                    <a:pt x="164290" y="349683"/>
                  </a:lnTo>
                  <a:lnTo>
                    <a:pt x="186146" y="335364"/>
                  </a:lnTo>
                  <a:lnTo>
                    <a:pt x="179363" y="305972"/>
                  </a:lnTo>
                  <a:lnTo>
                    <a:pt x="193682" y="285624"/>
                  </a:lnTo>
                  <a:lnTo>
                    <a:pt x="156754" y="254726"/>
                  </a:lnTo>
                  <a:lnTo>
                    <a:pt x="163537" y="229856"/>
                  </a:lnTo>
                  <a:lnTo>
                    <a:pt x="128870" y="212523"/>
                  </a:lnTo>
                  <a:lnTo>
                    <a:pt x="125856" y="193682"/>
                  </a:lnTo>
                  <a:lnTo>
                    <a:pt x="131131" y="192175"/>
                  </a:lnTo>
                  <a:lnTo>
                    <a:pt x="138667" y="194436"/>
                  </a:lnTo>
                  <a:lnTo>
                    <a:pt x="144696" y="187653"/>
                  </a:lnTo>
                  <a:lnTo>
                    <a:pt x="145450" y="187653"/>
                  </a:lnTo>
                  <a:lnTo>
                    <a:pt x="153740" y="171073"/>
                  </a:lnTo>
                  <a:lnTo>
                    <a:pt x="153740" y="170320"/>
                  </a:lnTo>
                  <a:lnTo>
                    <a:pt x="150725" y="167305"/>
                  </a:lnTo>
                  <a:lnTo>
                    <a:pt x="146957" y="158262"/>
                  </a:lnTo>
                  <a:lnTo>
                    <a:pt x="143943" y="147711"/>
                  </a:lnTo>
                  <a:lnTo>
                    <a:pt x="145450" y="139421"/>
                  </a:lnTo>
                  <a:lnTo>
                    <a:pt x="148465" y="137160"/>
                  </a:lnTo>
                  <a:lnTo>
                    <a:pt x="152986" y="134899"/>
                  </a:lnTo>
                  <a:lnTo>
                    <a:pt x="171073" y="138667"/>
                  </a:lnTo>
                  <a:lnTo>
                    <a:pt x="179363" y="138667"/>
                  </a:lnTo>
                  <a:lnTo>
                    <a:pt x="213276" y="112290"/>
                  </a:lnTo>
                  <a:lnTo>
                    <a:pt x="263769" y="32406"/>
                  </a:lnTo>
                  <a:lnTo>
                    <a:pt x="293914" y="3014"/>
                  </a:lnTo>
                  <a:lnTo>
                    <a:pt x="326320" y="0"/>
                  </a:lnTo>
                  <a:lnTo>
                    <a:pt x="361741" y="17333"/>
                  </a:lnTo>
                  <a:lnTo>
                    <a:pt x="425799" y="71595"/>
                  </a:lnTo>
                  <a:lnTo>
                    <a:pt x="432582" y="83653"/>
                  </a:lnTo>
                  <a:lnTo>
                    <a:pt x="442379" y="113798"/>
                  </a:lnTo>
                  <a:lnTo>
                    <a:pt x="450669" y="119073"/>
                  </a:lnTo>
                  <a:lnTo>
                    <a:pt x="462727" y="119827"/>
                  </a:lnTo>
                  <a:lnTo>
                    <a:pt x="469509" y="126609"/>
                  </a:lnTo>
                  <a:lnTo>
                    <a:pt x="479306" y="154493"/>
                  </a:lnTo>
                  <a:lnTo>
                    <a:pt x="491365" y="187653"/>
                  </a:lnTo>
                  <a:lnTo>
                    <a:pt x="493625" y="213276"/>
                  </a:lnTo>
                  <a:lnTo>
                    <a:pt x="485335" y="231363"/>
                  </a:lnTo>
                  <a:lnTo>
                    <a:pt x="467248" y="241160"/>
                  </a:lnTo>
                  <a:lnTo>
                    <a:pt x="503422" y="260001"/>
                  </a:lnTo>
                  <a:lnTo>
                    <a:pt x="513220" y="270552"/>
                  </a:lnTo>
                  <a:lnTo>
                    <a:pt x="517741" y="285624"/>
                  </a:lnTo>
                  <a:lnTo>
                    <a:pt x="521510" y="302958"/>
                  </a:lnTo>
                  <a:lnTo>
                    <a:pt x="527539" y="321045"/>
                  </a:lnTo>
                  <a:lnTo>
                    <a:pt x="544118" y="348929"/>
                  </a:lnTo>
                  <a:lnTo>
                    <a:pt x="564466" y="373045"/>
                  </a:lnTo>
                  <a:lnTo>
                    <a:pt x="586321" y="391886"/>
                  </a:lnTo>
                  <a:lnTo>
                    <a:pt x="608930" y="406205"/>
                  </a:lnTo>
                  <a:lnTo>
                    <a:pt x="621742" y="406958"/>
                  </a:lnTo>
                  <a:lnTo>
                    <a:pt x="630032" y="397915"/>
                  </a:lnTo>
                  <a:lnTo>
                    <a:pt x="637568" y="386610"/>
                  </a:lnTo>
                  <a:lnTo>
                    <a:pt x="648872" y="379828"/>
                  </a:lnTo>
                  <a:lnTo>
                    <a:pt x="660930" y="381335"/>
                  </a:lnTo>
                  <a:lnTo>
                    <a:pt x="672235" y="388118"/>
                  </a:lnTo>
                  <a:lnTo>
                    <a:pt x="694090" y="406958"/>
                  </a:lnTo>
                  <a:lnTo>
                    <a:pt x="709162" y="424292"/>
                  </a:lnTo>
                  <a:lnTo>
                    <a:pt x="717452" y="434843"/>
                  </a:lnTo>
                  <a:lnTo>
                    <a:pt x="723481" y="466495"/>
                  </a:lnTo>
                  <a:lnTo>
                    <a:pt x="713684" y="498147"/>
                  </a:lnTo>
                  <a:lnTo>
                    <a:pt x="690322" y="528292"/>
                  </a:lnTo>
                  <a:lnTo>
                    <a:pt x="700873" y="548640"/>
                  </a:lnTo>
                  <a:lnTo>
                    <a:pt x="700119" y="568988"/>
                  </a:lnTo>
                  <a:lnTo>
                    <a:pt x="683539" y="610437"/>
                  </a:lnTo>
                  <a:lnTo>
                    <a:pt x="699365" y="623249"/>
                  </a:lnTo>
                  <a:lnTo>
                    <a:pt x="727250" y="657162"/>
                  </a:lnTo>
                  <a:lnTo>
                    <a:pt x="742322" y="665452"/>
                  </a:lnTo>
                  <a:lnTo>
                    <a:pt x="747598" y="661684"/>
                  </a:lnTo>
                  <a:lnTo>
                    <a:pt x="753626" y="652641"/>
                  </a:lnTo>
                  <a:lnTo>
                    <a:pt x="753626" y="652641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B07369-9502-BD3B-30D2-3DC67C88C132}"/>
                </a:ext>
              </a:extLst>
            </p:cNvPr>
            <p:cNvSpPr/>
            <p:nvPr/>
          </p:nvSpPr>
          <p:spPr>
            <a:xfrm>
              <a:off x="7138390" y="3141644"/>
              <a:ext cx="396463" cy="460957"/>
            </a:xfrm>
            <a:custGeom>
              <a:avLst/>
              <a:gdLst>
                <a:gd name="connsiteX0" fmla="*/ 82145 w 597626"/>
                <a:gd name="connsiteY0" fmla="*/ 116812 h 694843"/>
                <a:gd name="connsiteX1" fmla="*/ 87421 w 597626"/>
                <a:gd name="connsiteY1" fmla="*/ 109276 h 694843"/>
                <a:gd name="connsiteX2" fmla="*/ 92696 w 597626"/>
                <a:gd name="connsiteY2" fmla="*/ 103247 h 694843"/>
                <a:gd name="connsiteX3" fmla="*/ 100986 w 597626"/>
                <a:gd name="connsiteY3" fmla="*/ 100986 h 694843"/>
                <a:gd name="connsiteX4" fmla="*/ 116812 w 597626"/>
                <a:gd name="connsiteY4" fmla="*/ 107768 h 694843"/>
                <a:gd name="connsiteX5" fmla="*/ 125102 w 597626"/>
                <a:gd name="connsiteY5" fmla="*/ 109276 h 694843"/>
                <a:gd name="connsiteX6" fmla="*/ 213277 w 597626"/>
                <a:gd name="connsiteY6" fmla="*/ 76116 h 694843"/>
                <a:gd name="connsiteX7" fmla="*/ 241914 w 597626"/>
                <a:gd name="connsiteY7" fmla="*/ 74609 h 694843"/>
                <a:gd name="connsiteX8" fmla="*/ 242668 w 597626"/>
                <a:gd name="connsiteY8" fmla="*/ 77623 h 694843"/>
                <a:gd name="connsiteX9" fmla="*/ 246436 w 597626"/>
                <a:gd name="connsiteY9" fmla="*/ 85160 h 694843"/>
                <a:gd name="connsiteX10" fmla="*/ 253219 w 597626"/>
                <a:gd name="connsiteY10" fmla="*/ 92696 h 694843"/>
                <a:gd name="connsiteX11" fmla="*/ 259248 w 597626"/>
                <a:gd name="connsiteY11" fmla="*/ 97971 h 694843"/>
                <a:gd name="connsiteX12" fmla="*/ 266784 w 597626"/>
                <a:gd name="connsiteY12" fmla="*/ 97971 h 694843"/>
                <a:gd name="connsiteX13" fmla="*/ 293161 w 597626"/>
                <a:gd name="connsiteY13" fmla="*/ 88174 h 694843"/>
                <a:gd name="connsiteX14" fmla="*/ 318030 w 597626"/>
                <a:gd name="connsiteY14" fmla="*/ 83653 h 694843"/>
                <a:gd name="connsiteX15" fmla="*/ 324059 w 597626"/>
                <a:gd name="connsiteY15" fmla="*/ 77623 h 694843"/>
                <a:gd name="connsiteX16" fmla="*/ 328581 w 597626"/>
                <a:gd name="connsiteY16" fmla="*/ 62551 h 694843"/>
                <a:gd name="connsiteX17" fmla="*/ 327828 w 597626"/>
                <a:gd name="connsiteY17" fmla="*/ 48232 h 694843"/>
                <a:gd name="connsiteX18" fmla="*/ 326321 w 597626"/>
                <a:gd name="connsiteY18" fmla="*/ 34667 h 694843"/>
                <a:gd name="connsiteX19" fmla="*/ 327828 w 597626"/>
                <a:gd name="connsiteY19" fmla="*/ 23362 h 694843"/>
                <a:gd name="connsiteX20" fmla="*/ 341393 w 597626"/>
                <a:gd name="connsiteY20" fmla="*/ 0 h 694843"/>
                <a:gd name="connsiteX21" fmla="*/ 349683 w 597626"/>
                <a:gd name="connsiteY21" fmla="*/ 1507 h 694843"/>
                <a:gd name="connsiteX22" fmla="*/ 357973 w 597626"/>
                <a:gd name="connsiteY22" fmla="*/ 13565 h 694843"/>
                <a:gd name="connsiteX23" fmla="*/ 370031 w 597626"/>
                <a:gd name="connsiteY23" fmla="*/ 22609 h 694843"/>
                <a:gd name="connsiteX24" fmla="*/ 383596 w 597626"/>
                <a:gd name="connsiteY24" fmla="*/ 19594 h 694843"/>
                <a:gd name="connsiteX25" fmla="*/ 398669 w 597626"/>
                <a:gd name="connsiteY25" fmla="*/ 12058 h 694843"/>
                <a:gd name="connsiteX26" fmla="*/ 413741 w 597626"/>
                <a:gd name="connsiteY26" fmla="*/ 9797 h 694843"/>
                <a:gd name="connsiteX27" fmla="*/ 429567 w 597626"/>
                <a:gd name="connsiteY27" fmla="*/ 22609 h 694843"/>
                <a:gd name="connsiteX28" fmla="*/ 494379 w 597626"/>
                <a:gd name="connsiteY28" fmla="*/ 86667 h 694843"/>
                <a:gd name="connsiteX29" fmla="*/ 510205 w 597626"/>
                <a:gd name="connsiteY29" fmla="*/ 94957 h 694843"/>
                <a:gd name="connsiteX30" fmla="*/ 517741 w 597626"/>
                <a:gd name="connsiteY30" fmla="*/ 100232 h 694843"/>
                <a:gd name="connsiteX31" fmla="*/ 532814 w 597626"/>
                <a:gd name="connsiteY31" fmla="*/ 125102 h 694843"/>
                <a:gd name="connsiteX32" fmla="*/ 538843 w 597626"/>
                <a:gd name="connsiteY32" fmla="*/ 131131 h 694843"/>
                <a:gd name="connsiteX33" fmla="*/ 561452 w 597626"/>
                <a:gd name="connsiteY33" fmla="*/ 133392 h 694843"/>
                <a:gd name="connsiteX34" fmla="*/ 569742 w 597626"/>
                <a:gd name="connsiteY34" fmla="*/ 136406 h 694843"/>
                <a:gd name="connsiteX35" fmla="*/ 578032 w 597626"/>
                <a:gd name="connsiteY35" fmla="*/ 141682 h 694843"/>
                <a:gd name="connsiteX36" fmla="*/ 597626 w 597626"/>
                <a:gd name="connsiteY36" fmla="*/ 171073 h 694843"/>
                <a:gd name="connsiteX37" fmla="*/ 593858 w 597626"/>
                <a:gd name="connsiteY37" fmla="*/ 192928 h 694843"/>
                <a:gd name="connsiteX38" fmla="*/ 559945 w 597626"/>
                <a:gd name="connsiteY38" fmla="*/ 233624 h 694843"/>
                <a:gd name="connsiteX39" fmla="*/ 542611 w 597626"/>
                <a:gd name="connsiteY39" fmla="*/ 240407 h 694843"/>
                <a:gd name="connsiteX40" fmla="*/ 516234 w 597626"/>
                <a:gd name="connsiteY40" fmla="*/ 230610 h 694843"/>
                <a:gd name="connsiteX41" fmla="*/ 492118 w 597626"/>
                <a:gd name="connsiteY41" fmla="*/ 215537 h 694843"/>
                <a:gd name="connsiteX42" fmla="*/ 477799 w 597626"/>
                <a:gd name="connsiteY42" fmla="*/ 203479 h 694843"/>
                <a:gd name="connsiteX43" fmla="*/ 463480 w 597626"/>
                <a:gd name="connsiteY43" fmla="*/ 205740 h 694843"/>
                <a:gd name="connsiteX44" fmla="*/ 391132 w 597626"/>
                <a:gd name="connsiteY44" fmla="*/ 174088 h 694843"/>
                <a:gd name="connsiteX45" fmla="*/ 336118 w 597626"/>
                <a:gd name="connsiteY45" fmla="*/ 167305 h 694843"/>
                <a:gd name="connsiteX46" fmla="*/ 336118 w 597626"/>
                <a:gd name="connsiteY46" fmla="*/ 180117 h 694843"/>
                <a:gd name="connsiteX47" fmla="*/ 348929 w 597626"/>
                <a:gd name="connsiteY47" fmla="*/ 189160 h 694843"/>
                <a:gd name="connsiteX48" fmla="*/ 342147 w 597626"/>
                <a:gd name="connsiteY48" fmla="*/ 205740 h 694843"/>
                <a:gd name="connsiteX49" fmla="*/ 329335 w 597626"/>
                <a:gd name="connsiteY49" fmla="*/ 228349 h 694843"/>
                <a:gd name="connsiteX50" fmla="*/ 322552 w 597626"/>
                <a:gd name="connsiteY50" fmla="*/ 257740 h 694843"/>
                <a:gd name="connsiteX51" fmla="*/ 317277 w 597626"/>
                <a:gd name="connsiteY51" fmla="*/ 309741 h 694843"/>
                <a:gd name="connsiteX52" fmla="*/ 316523 w 597626"/>
                <a:gd name="connsiteY52" fmla="*/ 341393 h 694843"/>
                <a:gd name="connsiteX53" fmla="*/ 322552 w 597626"/>
                <a:gd name="connsiteY53" fmla="*/ 372291 h 694843"/>
                <a:gd name="connsiteX54" fmla="*/ 345161 w 597626"/>
                <a:gd name="connsiteY54" fmla="*/ 403944 h 694843"/>
                <a:gd name="connsiteX55" fmla="*/ 379828 w 597626"/>
                <a:gd name="connsiteY55" fmla="*/ 422031 h 694843"/>
                <a:gd name="connsiteX56" fmla="*/ 456698 w 597626"/>
                <a:gd name="connsiteY56" fmla="*/ 432582 h 694843"/>
                <a:gd name="connsiteX57" fmla="*/ 456698 w 597626"/>
                <a:gd name="connsiteY57" fmla="*/ 445393 h 694843"/>
                <a:gd name="connsiteX58" fmla="*/ 445394 w 597626"/>
                <a:gd name="connsiteY58" fmla="*/ 477045 h 694843"/>
                <a:gd name="connsiteX59" fmla="*/ 444640 w 597626"/>
                <a:gd name="connsiteY59" fmla="*/ 507944 h 694843"/>
                <a:gd name="connsiteX60" fmla="*/ 455191 w 597626"/>
                <a:gd name="connsiteY60" fmla="*/ 534321 h 694843"/>
                <a:gd name="connsiteX61" fmla="*/ 477799 w 597626"/>
                <a:gd name="connsiteY61" fmla="*/ 553162 h 694843"/>
                <a:gd name="connsiteX62" fmla="*/ 456698 w 597626"/>
                <a:gd name="connsiteY62" fmla="*/ 577278 h 694843"/>
                <a:gd name="connsiteX63" fmla="*/ 451422 w 597626"/>
                <a:gd name="connsiteY63" fmla="*/ 624003 h 694843"/>
                <a:gd name="connsiteX64" fmla="*/ 454437 w 597626"/>
                <a:gd name="connsiteY64" fmla="*/ 669974 h 694843"/>
                <a:gd name="connsiteX65" fmla="*/ 448408 w 597626"/>
                <a:gd name="connsiteY65" fmla="*/ 672235 h 694843"/>
                <a:gd name="connsiteX66" fmla="*/ 388872 w 597626"/>
                <a:gd name="connsiteY66" fmla="*/ 694090 h 694843"/>
                <a:gd name="connsiteX67" fmla="*/ 379074 w 597626"/>
                <a:gd name="connsiteY67" fmla="*/ 694843 h 694843"/>
                <a:gd name="connsiteX68" fmla="*/ 279596 w 597626"/>
                <a:gd name="connsiteY68" fmla="*/ 690322 h 694843"/>
                <a:gd name="connsiteX69" fmla="*/ 251711 w 597626"/>
                <a:gd name="connsiteY69" fmla="*/ 694090 h 694843"/>
                <a:gd name="connsiteX70" fmla="*/ 244929 w 597626"/>
                <a:gd name="connsiteY70" fmla="*/ 692583 h 694843"/>
                <a:gd name="connsiteX71" fmla="*/ 238146 w 597626"/>
                <a:gd name="connsiteY71" fmla="*/ 685800 h 694843"/>
                <a:gd name="connsiteX72" fmla="*/ 232117 w 597626"/>
                <a:gd name="connsiteY72" fmla="*/ 669220 h 694843"/>
                <a:gd name="connsiteX73" fmla="*/ 231363 w 597626"/>
                <a:gd name="connsiteY73" fmla="*/ 658669 h 694843"/>
                <a:gd name="connsiteX74" fmla="*/ 232871 w 597626"/>
                <a:gd name="connsiteY74" fmla="*/ 651133 h 694843"/>
                <a:gd name="connsiteX75" fmla="*/ 235885 w 597626"/>
                <a:gd name="connsiteY75" fmla="*/ 645858 h 694843"/>
                <a:gd name="connsiteX76" fmla="*/ 248697 w 597626"/>
                <a:gd name="connsiteY76" fmla="*/ 626264 h 694843"/>
                <a:gd name="connsiteX77" fmla="*/ 250958 w 597626"/>
                <a:gd name="connsiteY77" fmla="*/ 620234 h 694843"/>
                <a:gd name="connsiteX78" fmla="*/ 250958 w 597626"/>
                <a:gd name="connsiteY78" fmla="*/ 614206 h 694843"/>
                <a:gd name="connsiteX79" fmla="*/ 247190 w 597626"/>
                <a:gd name="connsiteY79" fmla="*/ 608930 h 694843"/>
                <a:gd name="connsiteX80" fmla="*/ 236639 w 597626"/>
                <a:gd name="connsiteY80" fmla="*/ 603655 h 694843"/>
                <a:gd name="connsiteX81" fmla="*/ 228349 w 597626"/>
                <a:gd name="connsiteY81" fmla="*/ 601394 h 694843"/>
                <a:gd name="connsiteX82" fmla="*/ 192929 w 597626"/>
                <a:gd name="connsiteY82" fmla="*/ 600640 h 694843"/>
                <a:gd name="connsiteX83" fmla="*/ 189161 w 597626"/>
                <a:gd name="connsiteY83" fmla="*/ 599887 h 694843"/>
                <a:gd name="connsiteX84" fmla="*/ 183885 w 597626"/>
                <a:gd name="connsiteY84" fmla="*/ 596119 h 694843"/>
                <a:gd name="connsiteX85" fmla="*/ 164291 w 597626"/>
                <a:gd name="connsiteY85" fmla="*/ 576524 h 694843"/>
                <a:gd name="connsiteX86" fmla="*/ 155247 w 597626"/>
                <a:gd name="connsiteY86" fmla="*/ 557684 h 694843"/>
                <a:gd name="connsiteX87" fmla="*/ 151479 w 597626"/>
                <a:gd name="connsiteY87" fmla="*/ 551654 h 694843"/>
                <a:gd name="connsiteX88" fmla="*/ 146204 w 597626"/>
                <a:gd name="connsiteY88" fmla="*/ 547886 h 694843"/>
                <a:gd name="connsiteX89" fmla="*/ 137160 w 597626"/>
                <a:gd name="connsiteY89" fmla="*/ 544118 h 694843"/>
                <a:gd name="connsiteX90" fmla="*/ 130378 w 597626"/>
                <a:gd name="connsiteY90" fmla="*/ 538089 h 694843"/>
                <a:gd name="connsiteX91" fmla="*/ 124348 w 597626"/>
                <a:gd name="connsiteY91" fmla="*/ 524524 h 694843"/>
                <a:gd name="connsiteX92" fmla="*/ 117566 w 597626"/>
                <a:gd name="connsiteY92" fmla="*/ 501915 h 694843"/>
                <a:gd name="connsiteX93" fmla="*/ 106262 w 597626"/>
                <a:gd name="connsiteY93" fmla="*/ 480060 h 694843"/>
                <a:gd name="connsiteX94" fmla="*/ 104754 w 597626"/>
                <a:gd name="connsiteY94" fmla="*/ 474785 h 694843"/>
                <a:gd name="connsiteX95" fmla="*/ 104001 w 597626"/>
                <a:gd name="connsiteY95" fmla="*/ 467248 h 694843"/>
                <a:gd name="connsiteX96" fmla="*/ 104001 w 597626"/>
                <a:gd name="connsiteY96" fmla="*/ 452930 h 694843"/>
                <a:gd name="connsiteX97" fmla="*/ 103247 w 597626"/>
                <a:gd name="connsiteY97" fmla="*/ 446147 h 694843"/>
                <a:gd name="connsiteX98" fmla="*/ 102493 w 597626"/>
                <a:gd name="connsiteY98" fmla="*/ 439364 h 694843"/>
                <a:gd name="connsiteX99" fmla="*/ 100986 w 597626"/>
                <a:gd name="connsiteY99" fmla="*/ 433335 h 694843"/>
                <a:gd name="connsiteX100" fmla="*/ 80638 w 597626"/>
                <a:gd name="connsiteY100" fmla="*/ 414495 h 694843"/>
                <a:gd name="connsiteX101" fmla="*/ 0 w 597626"/>
                <a:gd name="connsiteY101" fmla="*/ 362494 h 694843"/>
                <a:gd name="connsiteX102" fmla="*/ 53508 w 597626"/>
                <a:gd name="connsiteY102" fmla="*/ 328581 h 694843"/>
                <a:gd name="connsiteX103" fmla="*/ 56522 w 597626"/>
                <a:gd name="connsiteY103" fmla="*/ 321045 h 694843"/>
                <a:gd name="connsiteX104" fmla="*/ 56522 w 597626"/>
                <a:gd name="connsiteY104" fmla="*/ 310494 h 694843"/>
                <a:gd name="connsiteX105" fmla="*/ 51247 w 597626"/>
                <a:gd name="connsiteY105" fmla="*/ 303711 h 694843"/>
                <a:gd name="connsiteX106" fmla="*/ 48232 w 597626"/>
                <a:gd name="connsiteY106" fmla="*/ 296929 h 694843"/>
                <a:gd name="connsiteX107" fmla="*/ 47479 w 597626"/>
                <a:gd name="connsiteY107" fmla="*/ 289392 h 694843"/>
                <a:gd name="connsiteX108" fmla="*/ 47479 w 597626"/>
                <a:gd name="connsiteY108" fmla="*/ 281103 h 694843"/>
                <a:gd name="connsiteX109" fmla="*/ 48986 w 597626"/>
                <a:gd name="connsiteY109" fmla="*/ 267537 h 694843"/>
                <a:gd name="connsiteX110" fmla="*/ 55015 w 597626"/>
                <a:gd name="connsiteY110" fmla="*/ 256233 h 694843"/>
                <a:gd name="connsiteX111" fmla="*/ 68580 w 597626"/>
                <a:gd name="connsiteY111" fmla="*/ 238146 h 694843"/>
                <a:gd name="connsiteX112" fmla="*/ 77624 w 597626"/>
                <a:gd name="connsiteY112" fmla="*/ 231363 h 694843"/>
                <a:gd name="connsiteX113" fmla="*/ 85914 w 597626"/>
                <a:gd name="connsiteY113" fmla="*/ 227595 h 694843"/>
                <a:gd name="connsiteX114" fmla="*/ 91943 w 597626"/>
                <a:gd name="connsiteY114" fmla="*/ 229102 h 694843"/>
                <a:gd name="connsiteX115" fmla="*/ 97218 w 597626"/>
                <a:gd name="connsiteY115" fmla="*/ 231363 h 694843"/>
                <a:gd name="connsiteX116" fmla="*/ 106262 w 597626"/>
                <a:gd name="connsiteY116" fmla="*/ 238899 h 694843"/>
                <a:gd name="connsiteX117" fmla="*/ 111537 w 597626"/>
                <a:gd name="connsiteY117" fmla="*/ 241914 h 694843"/>
                <a:gd name="connsiteX118" fmla="*/ 119073 w 597626"/>
                <a:gd name="connsiteY118" fmla="*/ 241914 h 694843"/>
                <a:gd name="connsiteX119" fmla="*/ 130378 w 597626"/>
                <a:gd name="connsiteY119" fmla="*/ 236639 h 694843"/>
                <a:gd name="connsiteX120" fmla="*/ 136407 w 597626"/>
                <a:gd name="connsiteY120" fmla="*/ 225334 h 694843"/>
                <a:gd name="connsiteX121" fmla="*/ 138667 w 597626"/>
                <a:gd name="connsiteY121" fmla="*/ 216291 h 694843"/>
                <a:gd name="connsiteX122" fmla="*/ 137914 w 597626"/>
                <a:gd name="connsiteY122" fmla="*/ 208754 h 694843"/>
                <a:gd name="connsiteX123" fmla="*/ 134899 w 597626"/>
                <a:gd name="connsiteY123" fmla="*/ 198204 h 694843"/>
                <a:gd name="connsiteX124" fmla="*/ 134899 w 597626"/>
                <a:gd name="connsiteY124" fmla="*/ 195943 h 694843"/>
                <a:gd name="connsiteX125" fmla="*/ 134899 w 597626"/>
                <a:gd name="connsiteY125" fmla="*/ 192928 h 694843"/>
                <a:gd name="connsiteX126" fmla="*/ 135653 w 597626"/>
                <a:gd name="connsiteY126" fmla="*/ 188407 h 694843"/>
                <a:gd name="connsiteX127" fmla="*/ 136407 w 597626"/>
                <a:gd name="connsiteY127" fmla="*/ 174841 h 694843"/>
                <a:gd name="connsiteX128" fmla="*/ 134899 w 597626"/>
                <a:gd name="connsiteY128" fmla="*/ 168059 h 694843"/>
                <a:gd name="connsiteX129" fmla="*/ 128116 w 597626"/>
                <a:gd name="connsiteY129" fmla="*/ 143943 h 694843"/>
                <a:gd name="connsiteX130" fmla="*/ 125856 w 597626"/>
                <a:gd name="connsiteY130" fmla="*/ 138667 h 694843"/>
                <a:gd name="connsiteX131" fmla="*/ 122841 w 597626"/>
                <a:gd name="connsiteY131" fmla="*/ 133392 h 694843"/>
                <a:gd name="connsiteX132" fmla="*/ 118319 w 597626"/>
                <a:gd name="connsiteY132" fmla="*/ 128870 h 694843"/>
                <a:gd name="connsiteX133" fmla="*/ 110030 w 597626"/>
                <a:gd name="connsiteY133" fmla="*/ 123595 h 694843"/>
                <a:gd name="connsiteX134" fmla="*/ 82145 w 597626"/>
                <a:gd name="connsiteY134" fmla="*/ 116812 h 694843"/>
                <a:gd name="connsiteX135" fmla="*/ 82145 w 597626"/>
                <a:gd name="connsiteY135" fmla="*/ 116812 h 69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597626" h="694843">
                  <a:moveTo>
                    <a:pt x="82145" y="116812"/>
                  </a:moveTo>
                  <a:lnTo>
                    <a:pt x="87421" y="109276"/>
                  </a:lnTo>
                  <a:lnTo>
                    <a:pt x="92696" y="103247"/>
                  </a:lnTo>
                  <a:lnTo>
                    <a:pt x="100986" y="100986"/>
                  </a:lnTo>
                  <a:lnTo>
                    <a:pt x="116812" y="107768"/>
                  </a:lnTo>
                  <a:lnTo>
                    <a:pt x="125102" y="109276"/>
                  </a:lnTo>
                  <a:lnTo>
                    <a:pt x="213277" y="76116"/>
                  </a:lnTo>
                  <a:lnTo>
                    <a:pt x="241914" y="74609"/>
                  </a:lnTo>
                  <a:lnTo>
                    <a:pt x="242668" y="77623"/>
                  </a:lnTo>
                  <a:lnTo>
                    <a:pt x="246436" y="85160"/>
                  </a:lnTo>
                  <a:lnTo>
                    <a:pt x="253219" y="92696"/>
                  </a:lnTo>
                  <a:lnTo>
                    <a:pt x="259248" y="97971"/>
                  </a:lnTo>
                  <a:lnTo>
                    <a:pt x="266784" y="97971"/>
                  </a:lnTo>
                  <a:lnTo>
                    <a:pt x="293161" y="88174"/>
                  </a:lnTo>
                  <a:lnTo>
                    <a:pt x="318030" y="83653"/>
                  </a:lnTo>
                  <a:lnTo>
                    <a:pt x="324059" y="77623"/>
                  </a:lnTo>
                  <a:lnTo>
                    <a:pt x="328581" y="62551"/>
                  </a:lnTo>
                  <a:lnTo>
                    <a:pt x="327828" y="48232"/>
                  </a:lnTo>
                  <a:lnTo>
                    <a:pt x="326321" y="34667"/>
                  </a:lnTo>
                  <a:lnTo>
                    <a:pt x="327828" y="23362"/>
                  </a:lnTo>
                  <a:lnTo>
                    <a:pt x="341393" y="0"/>
                  </a:lnTo>
                  <a:lnTo>
                    <a:pt x="349683" y="1507"/>
                  </a:lnTo>
                  <a:lnTo>
                    <a:pt x="357973" y="13565"/>
                  </a:lnTo>
                  <a:lnTo>
                    <a:pt x="370031" y="22609"/>
                  </a:lnTo>
                  <a:lnTo>
                    <a:pt x="383596" y="19594"/>
                  </a:lnTo>
                  <a:lnTo>
                    <a:pt x="398669" y="12058"/>
                  </a:lnTo>
                  <a:lnTo>
                    <a:pt x="413741" y="9797"/>
                  </a:lnTo>
                  <a:lnTo>
                    <a:pt x="429567" y="22609"/>
                  </a:lnTo>
                  <a:lnTo>
                    <a:pt x="494379" y="86667"/>
                  </a:lnTo>
                  <a:lnTo>
                    <a:pt x="510205" y="94957"/>
                  </a:lnTo>
                  <a:lnTo>
                    <a:pt x="517741" y="100232"/>
                  </a:lnTo>
                  <a:lnTo>
                    <a:pt x="532814" y="125102"/>
                  </a:lnTo>
                  <a:lnTo>
                    <a:pt x="538843" y="131131"/>
                  </a:lnTo>
                  <a:lnTo>
                    <a:pt x="561452" y="133392"/>
                  </a:lnTo>
                  <a:lnTo>
                    <a:pt x="569742" y="136406"/>
                  </a:lnTo>
                  <a:lnTo>
                    <a:pt x="578032" y="141682"/>
                  </a:lnTo>
                  <a:lnTo>
                    <a:pt x="597626" y="171073"/>
                  </a:lnTo>
                  <a:lnTo>
                    <a:pt x="593858" y="192928"/>
                  </a:lnTo>
                  <a:lnTo>
                    <a:pt x="559945" y="233624"/>
                  </a:lnTo>
                  <a:lnTo>
                    <a:pt x="542611" y="240407"/>
                  </a:lnTo>
                  <a:lnTo>
                    <a:pt x="516234" y="230610"/>
                  </a:lnTo>
                  <a:lnTo>
                    <a:pt x="492118" y="215537"/>
                  </a:lnTo>
                  <a:lnTo>
                    <a:pt x="477799" y="203479"/>
                  </a:lnTo>
                  <a:lnTo>
                    <a:pt x="463480" y="205740"/>
                  </a:lnTo>
                  <a:lnTo>
                    <a:pt x="391132" y="174088"/>
                  </a:lnTo>
                  <a:lnTo>
                    <a:pt x="336118" y="167305"/>
                  </a:lnTo>
                  <a:lnTo>
                    <a:pt x="336118" y="180117"/>
                  </a:lnTo>
                  <a:lnTo>
                    <a:pt x="348929" y="189160"/>
                  </a:lnTo>
                  <a:lnTo>
                    <a:pt x="342147" y="205740"/>
                  </a:lnTo>
                  <a:lnTo>
                    <a:pt x="329335" y="228349"/>
                  </a:lnTo>
                  <a:lnTo>
                    <a:pt x="322552" y="257740"/>
                  </a:lnTo>
                  <a:lnTo>
                    <a:pt x="317277" y="309741"/>
                  </a:lnTo>
                  <a:lnTo>
                    <a:pt x="316523" y="341393"/>
                  </a:lnTo>
                  <a:lnTo>
                    <a:pt x="322552" y="372291"/>
                  </a:lnTo>
                  <a:lnTo>
                    <a:pt x="345161" y="403944"/>
                  </a:lnTo>
                  <a:lnTo>
                    <a:pt x="379828" y="422031"/>
                  </a:lnTo>
                  <a:lnTo>
                    <a:pt x="456698" y="432582"/>
                  </a:lnTo>
                  <a:lnTo>
                    <a:pt x="456698" y="445393"/>
                  </a:lnTo>
                  <a:lnTo>
                    <a:pt x="445394" y="477045"/>
                  </a:lnTo>
                  <a:lnTo>
                    <a:pt x="444640" y="507944"/>
                  </a:lnTo>
                  <a:lnTo>
                    <a:pt x="455191" y="534321"/>
                  </a:lnTo>
                  <a:lnTo>
                    <a:pt x="477799" y="553162"/>
                  </a:lnTo>
                  <a:lnTo>
                    <a:pt x="456698" y="577278"/>
                  </a:lnTo>
                  <a:lnTo>
                    <a:pt x="451422" y="624003"/>
                  </a:lnTo>
                  <a:lnTo>
                    <a:pt x="454437" y="669974"/>
                  </a:lnTo>
                  <a:lnTo>
                    <a:pt x="448408" y="672235"/>
                  </a:lnTo>
                  <a:lnTo>
                    <a:pt x="388872" y="694090"/>
                  </a:lnTo>
                  <a:lnTo>
                    <a:pt x="379074" y="694843"/>
                  </a:lnTo>
                  <a:lnTo>
                    <a:pt x="279596" y="690322"/>
                  </a:lnTo>
                  <a:lnTo>
                    <a:pt x="251711" y="694090"/>
                  </a:lnTo>
                  <a:lnTo>
                    <a:pt x="244929" y="692583"/>
                  </a:lnTo>
                  <a:lnTo>
                    <a:pt x="238146" y="685800"/>
                  </a:lnTo>
                  <a:lnTo>
                    <a:pt x="232117" y="669220"/>
                  </a:lnTo>
                  <a:lnTo>
                    <a:pt x="231363" y="658669"/>
                  </a:lnTo>
                  <a:lnTo>
                    <a:pt x="232871" y="651133"/>
                  </a:lnTo>
                  <a:lnTo>
                    <a:pt x="235885" y="645858"/>
                  </a:lnTo>
                  <a:lnTo>
                    <a:pt x="248697" y="626264"/>
                  </a:lnTo>
                  <a:lnTo>
                    <a:pt x="250958" y="620234"/>
                  </a:lnTo>
                  <a:lnTo>
                    <a:pt x="250958" y="614206"/>
                  </a:lnTo>
                  <a:lnTo>
                    <a:pt x="247190" y="608930"/>
                  </a:lnTo>
                  <a:lnTo>
                    <a:pt x="236639" y="603655"/>
                  </a:lnTo>
                  <a:lnTo>
                    <a:pt x="228349" y="601394"/>
                  </a:lnTo>
                  <a:lnTo>
                    <a:pt x="192929" y="600640"/>
                  </a:lnTo>
                  <a:lnTo>
                    <a:pt x="189161" y="599887"/>
                  </a:lnTo>
                  <a:lnTo>
                    <a:pt x="183885" y="596119"/>
                  </a:lnTo>
                  <a:lnTo>
                    <a:pt x="164291" y="576524"/>
                  </a:lnTo>
                  <a:lnTo>
                    <a:pt x="155247" y="557684"/>
                  </a:lnTo>
                  <a:lnTo>
                    <a:pt x="151479" y="551654"/>
                  </a:lnTo>
                  <a:lnTo>
                    <a:pt x="146204" y="547886"/>
                  </a:lnTo>
                  <a:lnTo>
                    <a:pt x="137160" y="544118"/>
                  </a:lnTo>
                  <a:lnTo>
                    <a:pt x="130378" y="538089"/>
                  </a:lnTo>
                  <a:lnTo>
                    <a:pt x="124348" y="524524"/>
                  </a:lnTo>
                  <a:lnTo>
                    <a:pt x="117566" y="501915"/>
                  </a:lnTo>
                  <a:lnTo>
                    <a:pt x="106262" y="480060"/>
                  </a:lnTo>
                  <a:lnTo>
                    <a:pt x="104754" y="474785"/>
                  </a:lnTo>
                  <a:lnTo>
                    <a:pt x="104001" y="467248"/>
                  </a:lnTo>
                  <a:lnTo>
                    <a:pt x="104001" y="452930"/>
                  </a:lnTo>
                  <a:lnTo>
                    <a:pt x="103247" y="446147"/>
                  </a:lnTo>
                  <a:lnTo>
                    <a:pt x="102493" y="439364"/>
                  </a:lnTo>
                  <a:lnTo>
                    <a:pt x="100986" y="433335"/>
                  </a:lnTo>
                  <a:lnTo>
                    <a:pt x="80638" y="414495"/>
                  </a:lnTo>
                  <a:lnTo>
                    <a:pt x="0" y="362494"/>
                  </a:lnTo>
                  <a:lnTo>
                    <a:pt x="53508" y="328581"/>
                  </a:lnTo>
                  <a:lnTo>
                    <a:pt x="56522" y="321045"/>
                  </a:lnTo>
                  <a:lnTo>
                    <a:pt x="56522" y="310494"/>
                  </a:lnTo>
                  <a:lnTo>
                    <a:pt x="51247" y="303711"/>
                  </a:lnTo>
                  <a:lnTo>
                    <a:pt x="48232" y="296929"/>
                  </a:lnTo>
                  <a:lnTo>
                    <a:pt x="47479" y="289392"/>
                  </a:lnTo>
                  <a:lnTo>
                    <a:pt x="47479" y="281103"/>
                  </a:lnTo>
                  <a:lnTo>
                    <a:pt x="48986" y="267537"/>
                  </a:lnTo>
                  <a:lnTo>
                    <a:pt x="55015" y="256233"/>
                  </a:lnTo>
                  <a:lnTo>
                    <a:pt x="68580" y="238146"/>
                  </a:lnTo>
                  <a:lnTo>
                    <a:pt x="77624" y="231363"/>
                  </a:lnTo>
                  <a:lnTo>
                    <a:pt x="85914" y="227595"/>
                  </a:lnTo>
                  <a:lnTo>
                    <a:pt x="91943" y="229102"/>
                  </a:lnTo>
                  <a:lnTo>
                    <a:pt x="97218" y="231363"/>
                  </a:lnTo>
                  <a:lnTo>
                    <a:pt x="106262" y="238899"/>
                  </a:lnTo>
                  <a:lnTo>
                    <a:pt x="111537" y="241914"/>
                  </a:lnTo>
                  <a:lnTo>
                    <a:pt x="119073" y="241914"/>
                  </a:lnTo>
                  <a:lnTo>
                    <a:pt x="130378" y="236639"/>
                  </a:lnTo>
                  <a:lnTo>
                    <a:pt x="136407" y="225334"/>
                  </a:lnTo>
                  <a:lnTo>
                    <a:pt x="138667" y="216291"/>
                  </a:lnTo>
                  <a:lnTo>
                    <a:pt x="137914" y="208754"/>
                  </a:lnTo>
                  <a:lnTo>
                    <a:pt x="134899" y="198204"/>
                  </a:lnTo>
                  <a:lnTo>
                    <a:pt x="134899" y="195943"/>
                  </a:lnTo>
                  <a:lnTo>
                    <a:pt x="134899" y="192928"/>
                  </a:lnTo>
                  <a:lnTo>
                    <a:pt x="135653" y="188407"/>
                  </a:lnTo>
                  <a:lnTo>
                    <a:pt x="136407" y="174841"/>
                  </a:lnTo>
                  <a:lnTo>
                    <a:pt x="134899" y="168059"/>
                  </a:lnTo>
                  <a:lnTo>
                    <a:pt x="128116" y="143943"/>
                  </a:lnTo>
                  <a:lnTo>
                    <a:pt x="125856" y="138667"/>
                  </a:lnTo>
                  <a:lnTo>
                    <a:pt x="122841" y="133392"/>
                  </a:lnTo>
                  <a:lnTo>
                    <a:pt x="118319" y="128870"/>
                  </a:lnTo>
                  <a:lnTo>
                    <a:pt x="110030" y="123595"/>
                  </a:lnTo>
                  <a:lnTo>
                    <a:pt x="82145" y="116812"/>
                  </a:lnTo>
                  <a:lnTo>
                    <a:pt x="82145" y="116812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620749D-B1D2-B814-980E-9B0F24CF53C9}"/>
                </a:ext>
              </a:extLst>
            </p:cNvPr>
            <p:cNvSpPr/>
            <p:nvPr/>
          </p:nvSpPr>
          <p:spPr>
            <a:xfrm>
              <a:off x="7070396" y="4169548"/>
              <a:ext cx="542449" cy="617942"/>
            </a:xfrm>
            <a:custGeom>
              <a:avLst/>
              <a:gdLst>
                <a:gd name="connsiteX0" fmla="*/ 718960 w 817684"/>
                <a:gd name="connsiteY0" fmla="*/ 34667 h 931482"/>
                <a:gd name="connsiteX1" fmla="*/ 719713 w 817684"/>
                <a:gd name="connsiteY1" fmla="*/ 34667 h 931482"/>
                <a:gd name="connsiteX2" fmla="*/ 731771 w 817684"/>
                <a:gd name="connsiteY2" fmla="*/ 49739 h 931482"/>
                <a:gd name="connsiteX3" fmla="*/ 737800 w 817684"/>
                <a:gd name="connsiteY3" fmla="*/ 68580 h 931482"/>
                <a:gd name="connsiteX4" fmla="*/ 730264 w 817684"/>
                <a:gd name="connsiteY4" fmla="*/ 100232 h 931482"/>
                <a:gd name="connsiteX5" fmla="*/ 743829 w 817684"/>
                <a:gd name="connsiteY5" fmla="*/ 120580 h 931482"/>
                <a:gd name="connsiteX6" fmla="*/ 780003 w 817684"/>
                <a:gd name="connsiteY6" fmla="*/ 195189 h 931482"/>
                <a:gd name="connsiteX7" fmla="*/ 777743 w 817684"/>
                <a:gd name="connsiteY7" fmla="*/ 201972 h 931482"/>
                <a:gd name="connsiteX8" fmla="*/ 776989 w 817684"/>
                <a:gd name="connsiteY8" fmla="*/ 202725 h 931482"/>
                <a:gd name="connsiteX9" fmla="*/ 776235 w 817684"/>
                <a:gd name="connsiteY9" fmla="*/ 202725 h 931482"/>
                <a:gd name="connsiteX10" fmla="*/ 772467 w 817684"/>
                <a:gd name="connsiteY10" fmla="*/ 205740 h 931482"/>
                <a:gd name="connsiteX11" fmla="*/ 777743 w 817684"/>
                <a:gd name="connsiteY11" fmla="*/ 234378 h 931482"/>
                <a:gd name="connsiteX12" fmla="*/ 776235 w 817684"/>
                <a:gd name="connsiteY12" fmla="*/ 275827 h 931482"/>
                <a:gd name="connsiteX13" fmla="*/ 770206 w 817684"/>
                <a:gd name="connsiteY13" fmla="*/ 316523 h 931482"/>
                <a:gd name="connsiteX14" fmla="*/ 761916 w 817684"/>
                <a:gd name="connsiteY14" fmla="*/ 342900 h 931482"/>
                <a:gd name="connsiteX15" fmla="*/ 757395 w 817684"/>
                <a:gd name="connsiteY15" fmla="*/ 370030 h 931482"/>
                <a:gd name="connsiteX16" fmla="*/ 770960 w 817684"/>
                <a:gd name="connsiteY16" fmla="*/ 397161 h 931482"/>
                <a:gd name="connsiteX17" fmla="*/ 814670 w 817684"/>
                <a:gd name="connsiteY17" fmla="*/ 446900 h 931482"/>
                <a:gd name="connsiteX18" fmla="*/ 817685 w 817684"/>
                <a:gd name="connsiteY18" fmla="*/ 459712 h 931482"/>
                <a:gd name="connsiteX19" fmla="*/ 804120 w 817684"/>
                <a:gd name="connsiteY19" fmla="*/ 465741 h 931482"/>
                <a:gd name="connsiteX20" fmla="*/ 798844 w 817684"/>
                <a:gd name="connsiteY20" fmla="*/ 472524 h 931482"/>
                <a:gd name="connsiteX21" fmla="*/ 788293 w 817684"/>
                <a:gd name="connsiteY21" fmla="*/ 504930 h 931482"/>
                <a:gd name="connsiteX22" fmla="*/ 783018 w 817684"/>
                <a:gd name="connsiteY22" fmla="*/ 512466 h 931482"/>
                <a:gd name="connsiteX23" fmla="*/ 771714 w 817684"/>
                <a:gd name="connsiteY23" fmla="*/ 524524 h 931482"/>
                <a:gd name="connsiteX24" fmla="*/ 737047 w 817684"/>
                <a:gd name="connsiteY24" fmla="*/ 605915 h 931482"/>
                <a:gd name="connsiteX25" fmla="*/ 744583 w 817684"/>
                <a:gd name="connsiteY25" fmla="*/ 618727 h 931482"/>
                <a:gd name="connsiteX26" fmla="*/ 700119 w 817684"/>
                <a:gd name="connsiteY26" fmla="*/ 661684 h 931482"/>
                <a:gd name="connsiteX27" fmla="*/ 688061 w 817684"/>
                <a:gd name="connsiteY27" fmla="*/ 677510 h 931482"/>
                <a:gd name="connsiteX28" fmla="*/ 676756 w 817684"/>
                <a:gd name="connsiteY28" fmla="*/ 702380 h 931482"/>
                <a:gd name="connsiteX29" fmla="*/ 651887 w 817684"/>
                <a:gd name="connsiteY29" fmla="*/ 783771 h 931482"/>
                <a:gd name="connsiteX30" fmla="*/ 657916 w 817684"/>
                <a:gd name="connsiteY30" fmla="*/ 821453 h 931482"/>
                <a:gd name="connsiteX31" fmla="*/ 654902 w 817684"/>
                <a:gd name="connsiteY31" fmla="*/ 829742 h 931482"/>
                <a:gd name="connsiteX32" fmla="*/ 650380 w 817684"/>
                <a:gd name="connsiteY32" fmla="*/ 822960 h 931482"/>
                <a:gd name="connsiteX33" fmla="*/ 646611 w 817684"/>
                <a:gd name="connsiteY33" fmla="*/ 811656 h 931482"/>
                <a:gd name="connsiteX34" fmla="*/ 645104 w 817684"/>
                <a:gd name="connsiteY34" fmla="*/ 805626 h 931482"/>
                <a:gd name="connsiteX35" fmla="*/ 640582 w 817684"/>
                <a:gd name="connsiteY35" fmla="*/ 795076 h 931482"/>
                <a:gd name="connsiteX36" fmla="*/ 637568 w 817684"/>
                <a:gd name="connsiteY36" fmla="*/ 791308 h 931482"/>
                <a:gd name="connsiteX37" fmla="*/ 635307 w 817684"/>
                <a:gd name="connsiteY37" fmla="*/ 789047 h 931482"/>
                <a:gd name="connsiteX38" fmla="*/ 633046 w 817684"/>
                <a:gd name="connsiteY38" fmla="*/ 786786 h 931482"/>
                <a:gd name="connsiteX39" fmla="*/ 617974 w 817684"/>
                <a:gd name="connsiteY39" fmla="*/ 777743 h 931482"/>
                <a:gd name="connsiteX40" fmla="*/ 611191 w 817684"/>
                <a:gd name="connsiteY40" fmla="*/ 775481 h 931482"/>
                <a:gd name="connsiteX41" fmla="*/ 579539 w 817684"/>
                <a:gd name="connsiteY41" fmla="*/ 773221 h 931482"/>
                <a:gd name="connsiteX42" fmla="*/ 573510 w 817684"/>
                <a:gd name="connsiteY42" fmla="*/ 770206 h 931482"/>
                <a:gd name="connsiteX43" fmla="*/ 570495 w 817684"/>
                <a:gd name="connsiteY43" fmla="*/ 766438 h 931482"/>
                <a:gd name="connsiteX44" fmla="*/ 568235 w 817684"/>
                <a:gd name="connsiteY44" fmla="*/ 761163 h 931482"/>
                <a:gd name="connsiteX45" fmla="*/ 565973 w 817684"/>
                <a:gd name="connsiteY45" fmla="*/ 755134 h 931482"/>
                <a:gd name="connsiteX46" fmla="*/ 563713 w 817684"/>
                <a:gd name="connsiteY46" fmla="*/ 749858 h 931482"/>
                <a:gd name="connsiteX47" fmla="*/ 559944 w 817684"/>
                <a:gd name="connsiteY47" fmla="*/ 746090 h 931482"/>
                <a:gd name="connsiteX48" fmla="*/ 553915 w 817684"/>
                <a:gd name="connsiteY48" fmla="*/ 743829 h 931482"/>
                <a:gd name="connsiteX49" fmla="*/ 545626 w 817684"/>
                <a:gd name="connsiteY49" fmla="*/ 743829 h 931482"/>
                <a:gd name="connsiteX50" fmla="*/ 536582 w 817684"/>
                <a:gd name="connsiteY50" fmla="*/ 746844 h 931482"/>
                <a:gd name="connsiteX51" fmla="*/ 524524 w 817684"/>
                <a:gd name="connsiteY51" fmla="*/ 755887 h 931482"/>
                <a:gd name="connsiteX52" fmla="*/ 516234 w 817684"/>
                <a:gd name="connsiteY52" fmla="*/ 760409 h 931482"/>
                <a:gd name="connsiteX53" fmla="*/ 507944 w 817684"/>
                <a:gd name="connsiteY53" fmla="*/ 762670 h 931482"/>
                <a:gd name="connsiteX54" fmla="*/ 498901 w 817684"/>
                <a:gd name="connsiteY54" fmla="*/ 759655 h 931482"/>
                <a:gd name="connsiteX55" fmla="*/ 493625 w 817684"/>
                <a:gd name="connsiteY55" fmla="*/ 755134 h 931482"/>
                <a:gd name="connsiteX56" fmla="*/ 489104 w 817684"/>
                <a:gd name="connsiteY56" fmla="*/ 750612 h 931482"/>
                <a:gd name="connsiteX57" fmla="*/ 483828 w 817684"/>
                <a:gd name="connsiteY57" fmla="*/ 747597 h 931482"/>
                <a:gd name="connsiteX58" fmla="*/ 476292 w 817684"/>
                <a:gd name="connsiteY58" fmla="*/ 745336 h 931482"/>
                <a:gd name="connsiteX59" fmla="*/ 431828 w 817684"/>
                <a:gd name="connsiteY59" fmla="*/ 750612 h 931482"/>
                <a:gd name="connsiteX60" fmla="*/ 422031 w 817684"/>
                <a:gd name="connsiteY60" fmla="*/ 755887 h 931482"/>
                <a:gd name="connsiteX61" fmla="*/ 412234 w 817684"/>
                <a:gd name="connsiteY61" fmla="*/ 762670 h 931482"/>
                <a:gd name="connsiteX62" fmla="*/ 399422 w 817684"/>
                <a:gd name="connsiteY62" fmla="*/ 776235 h 931482"/>
                <a:gd name="connsiteX63" fmla="*/ 394900 w 817684"/>
                <a:gd name="connsiteY63" fmla="*/ 785279 h 931482"/>
                <a:gd name="connsiteX64" fmla="*/ 391132 w 817684"/>
                <a:gd name="connsiteY64" fmla="*/ 794322 h 931482"/>
                <a:gd name="connsiteX65" fmla="*/ 389625 w 817684"/>
                <a:gd name="connsiteY65" fmla="*/ 800351 h 931482"/>
                <a:gd name="connsiteX66" fmla="*/ 387364 w 817684"/>
                <a:gd name="connsiteY66" fmla="*/ 806380 h 931482"/>
                <a:gd name="connsiteX67" fmla="*/ 384349 w 817684"/>
                <a:gd name="connsiteY67" fmla="*/ 811656 h 931482"/>
                <a:gd name="connsiteX68" fmla="*/ 380581 w 817684"/>
                <a:gd name="connsiteY68" fmla="*/ 815424 h 931482"/>
                <a:gd name="connsiteX69" fmla="*/ 376813 w 817684"/>
                <a:gd name="connsiteY69" fmla="*/ 819192 h 931482"/>
                <a:gd name="connsiteX70" fmla="*/ 373045 w 817684"/>
                <a:gd name="connsiteY70" fmla="*/ 822960 h 931482"/>
                <a:gd name="connsiteX71" fmla="*/ 370030 w 817684"/>
                <a:gd name="connsiteY71" fmla="*/ 828235 h 931482"/>
                <a:gd name="connsiteX72" fmla="*/ 363248 w 817684"/>
                <a:gd name="connsiteY72" fmla="*/ 846322 h 931482"/>
                <a:gd name="connsiteX73" fmla="*/ 357973 w 817684"/>
                <a:gd name="connsiteY73" fmla="*/ 856119 h 931482"/>
                <a:gd name="connsiteX74" fmla="*/ 354204 w 817684"/>
                <a:gd name="connsiteY74" fmla="*/ 860641 h 931482"/>
                <a:gd name="connsiteX75" fmla="*/ 350436 w 817684"/>
                <a:gd name="connsiteY75" fmla="*/ 864410 h 931482"/>
                <a:gd name="connsiteX76" fmla="*/ 336117 w 817684"/>
                <a:gd name="connsiteY76" fmla="*/ 873453 h 931482"/>
                <a:gd name="connsiteX77" fmla="*/ 332349 w 817684"/>
                <a:gd name="connsiteY77" fmla="*/ 877221 h 931482"/>
                <a:gd name="connsiteX78" fmla="*/ 328581 w 817684"/>
                <a:gd name="connsiteY78" fmla="*/ 881743 h 931482"/>
                <a:gd name="connsiteX79" fmla="*/ 325567 w 817684"/>
                <a:gd name="connsiteY79" fmla="*/ 886264 h 931482"/>
                <a:gd name="connsiteX80" fmla="*/ 319538 w 817684"/>
                <a:gd name="connsiteY80" fmla="*/ 896815 h 931482"/>
                <a:gd name="connsiteX81" fmla="*/ 316523 w 817684"/>
                <a:gd name="connsiteY81" fmla="*/ 902091 h 931482"/>
                <a:gd name="connsiteX82" fmla="*/ 312002 w 817684"/>
                <a:gd name="connsiteY82" fmla="*/ 906612 h 931482"/>
                <a:gd name="connsiteX83" fmla="*/ 306726 w 817684"/>
                <a:gd name="connsiteY83" fmla="*/ 911134 h 931482"/>
                <a:gd name="connsiteX84" fmla="*/ 267537 w 817684"/>
                <a:gd name="connsiteY84" fmla="*/ 929975 h 931482"/>
                <a:gd name="connsiteX85" fmla="*/ 261508 w 817684"/>
                <a:gd name="connsiteY85" fmla="*/ 931482 h 931482"/>
                <a:gd name="connsiteX86" fmla="*/ 255480 w 817684"/>
                <a:gd name="connsiteY86" fmla="*/ 931482 h 931482"/>
                <a:gd name="connsiteX87" fmla="*/ 247943 w 817684"/>
                <a:gd name="connsiteY87" fmla="*/ 929975 h 931482"/>
                <a:gd name="connsiteX88" fmla="*/ 240407 w 817684"/>
                <a:gd name="connsiteY88" fmla="*/ 925453 h 931482"/>
                <a:gd name="connsiteX89" fmla="*/ 232871 w 817684"/>
                <a:gd name="connsiteY89" fmla="*/ 914149 h 931482"/>
                <a:gd name="connsiteX90" fmla="*/ 229103 w 817684"/>
                <a:gd name="connsiteY90" fmla="*/ 906612 h 931482"/>
                <a:gd name="connsiteX91" fmla="*/ 217044 w 817684"/>
                <a:gd name="connsiteY91" fmla="*/ 895308 h 931482"/>
                <a:gd name="connsiteX92" fmla="*/ 180870 w 817684"/>
                <a:gd name="connsiteY92" fmla="*/ 880236 h 931482"/>
                <a:gd name="connsiteX93" fmla="*/ 162783 w 817684"/>
                <a:gd name="connsiteY93" fmla="*/ 848583 h 931482"/>
                <a:gd name="connsiteX94" fmla="*/ 158262 w 817684"/>
                <a:gd name="connsiteY94" fmla="*/ 843308 h 931482"/>
                <a:gd name="connsiteX95" fmla="*/ 152986 w 817684"/>
                <a:gd name="connsiteY95" fmla="*/ 835018 h 931482"/>
                <a:gd name="connsiteX96" fmla="*/ 149972 w 817684"/>
                <a:gd name="connsiteY96" fmla="*/ 827482 h 931482"/>
                <a:gd name="connsiteX97" fmla="*/ 146957 w 817684"/>
                <a:gd name="connsiteY97" fmla="*/ 813917 h 931482"/>
                <a:gd name="connsiteX98" fmla="*/ 143189 w 817684"/>
                <a:gd name="connsiteY98" fmla="*/ 803366 h 931482"/>
                <a:gd name="connsiteX99" fmla="*/ 130377 w 817684"/>
                <a:gd name="connsiteY99" fmla="*/ 785279 h 931482"/>
                <a:gd name="connsiteX100" fmla="*/ 125102 w 817684"/>
                <a:gd name="connsiteY100" fmla="*/ 780003 h 931482"/>
                <a:gd name="connsiteX101" fmla="*/ 120580 w 817684"/>
                <a:gd name="connsiteY101" fmla="*/ 778496 h 931482"/>
                <a:gd name="connsiteX102" fmla="*/ 115305 w 817684"/>
                <a:gd name="connsiteY102" fmla="*/ 779249 h 931482"/>
                <a:gd name="connsiteX103" fmla="*/ 106261 w 817684"/>
                <a:gd name="connsiteY103" fmla="*/ 783771 h 931482"/>
                <a:gd name="connsiteX104" fmla="*/ 101740 w 817684"/>
                <a:gd name="connsiteY104" fmla="*/ 782264 h 931482"/>
                <a:gd name="connsiteX105" fmla="*/ 98725 w 817684"/>
                <a:gd name="connsiteY105" fmla="*/ 775481 h 931482"/>
                <a:gd name="connsiteX106" fmla="*/ 98725 w 817684"/>
                <a:gd name="connsiteY106" fmla="*/ 760409 h 931482"/>
                <a:gd name="connsiteX107" fmla="*/ 99479 w 817684"/>
                <a:gd name="connsiteY107" fmla="*/ 750612 h 931482"/>
                <a:gd name="connsiteX108" fmla="*/ 100986 w 817684"/>
                <a:gd name="connsiteY108" fmla="*/ 742322 h 931482"/>
                <a:gd name="connsiteX109" fmla="*/ 104000 w 817684"/>
                <a:gd name="connsiteY109" fmla="*/ 729510 h 931482"/>
                <a:gd name="connsiteX110" fmla="*/ 109276 w 817684"/>
                <a:gd name="connsiteY110" fmla="*/ 718206 h 931482"/>
                <a:gd name="connsiteX111" fmla="*/ 120580 w 817684"/>
                <a:gd name="connsiteY111" fmla="*/ 697858 h 931482"/>
                <a:gd name="connsiteX112" fmla="*/ 123595 w 817684"/>
                <a:gd name="connsiteY112" fmla="*/ 685046 h 931482"/>
                <a:gd name="connsiteX113" fmla="*/ 125856 w 817684"/>
                <a:gd name="connsiteY113" fmla="*/ 679017 h 931482"/>
                <a:gd name="connsiteX114" fmla="*/ 129624 w 817684"/>
                <a:gd name="connsiteY114" fmla="*/ 675249 h 931482"/>
                <a:gd name="connsiteX115" fmla="*/ 134899 w 817684"/>
                <a:gd name="connsiteY115" fmla="*/ 673742 h 931482"/>
                <a:gd name="connsiteX116" fmla="*/ 140174 w 817684"/>
                <a:gd name="connsiteY116" fmla="*/ 675249 h 931482"/>
                <a:gd name="connsiteX117" fmla="*/ 165798 w 817684"/>
                <a:gd name="connsiteY117" fmla="*/ 689568 h 931482"/>
                <a:gd name="connsiteX118" fmla="*/ 169566 w 817684"/>
                <a:gd name="connsiteY118" fmla="*/ 693336 h 931482"/>
                <a:gd name="connsiteX119" fmla="*/ 173334 w 817684"/>
                <a:gd name="connsiteY119" fmla="*/ 697858 h 931482"/>
                <a:gd name="connsiteX120" fmla="*/ 179363 w 817684"/>
                <a:gd name="connsiteY120" fmla="*/ 706901 h 931482"/>
                <a:gd name="connsiteX121" fmla="*/ 183131 w 817684"/>
                <a:gd name="connsiteY121" fmla="*/ 711423 h 931482"/>
                <a:gd name="connsiteX122" fmla="*/ 186899 w 817684"/>
                <a:gd name="connsiteY122" fmla="*/ 715191 h 931482"/>
                <a:gd name="connsiteX123" fmla="*/ 192175 w 817684"/>
                <a:gd name="connsiteY123" fmla="*/ 718206 h 931482"/>
                <a:gd name="connsiteX124" fmla="*/ 204986 w 817684"/>
                <a:gd name="connsiteY124" fmla="*/ 721221 h 931482"/>
                <a:gd name="connsiteX125" fmla="*/ 218552 w 817684"/>
                <a:gd name="connsiteY125" fmla="*/ 721221 h 931482"/>
                <a:gd name="connsiteX126" fmla="*/ 224581 w 817684"/>
                <a:gd name="connsiteY126" fmla="*/ 719713 h 931482"/>
                <a:gd name="connsiteX127" fmla="*/ 234378 w 817684"/>
                <a:gd name="connsiteY127" fmla="*/ 714438 h 931482"/>
                <a:gd name="connsiteX128" fmla="*/ 243421 w 817684"/>
                <a:gd name="connsiteY128" fmla="*/ 707655 h 931482"/>
                <a:gd name="connsiteX129" fmla="*/ 253218 w 817684"/>
                <a:gd name="connsiteY129" fmla="*/ 701626 h 931482"/>
                <a:gd name="connsiteX130" fmla="*/ 274320 w 817684"/>
                <a:gd name="connsiteY130" fmla="*/ 693336 h 931482"/>
                <a:gd name="connsiteX131" fmla="*/ 279595 w 817684"/>
                <a:gd name="connsiteY131" fmla="*/ 690322 h 931482"/>
                <a:gd name="connsiteX132" fmla="*/ 281856 w 817684"/>
                <a:gd name="connsiteY132" fmla="*/ 685046 h 931482"/>
                <a:gd name="connsiteX133" fmla="*/ 282610 w 817684"/>
                <a:gd name="connsiteY133" fmla="*/ 678264 h 931482"/>
                <a:gd name="connsiteX134" fmla="*/ 282610 w 817684"/>
                <a:gd name="connsiteY134" fmla="*/ 670728 h 931482"/>
                <a:gd name="connsiteX135" fmla="*/ 281103 w 817684"/>
                <a:gd name="connsiteY135" fmla="*/ 635307 h 931482"/>
                <a:gd name="connsiteX136" fmla="*/ 281856 w 817684"/>
                <a:gd name="connsiteY136" fmla="*/ 629278 h 931482"/>
                <a:gd name="connsiteX137" fmla="*/ 283363 w 817684"/>
                <a:gd name="connsiteY137" fmla="*/ 624003 h 931482"/>
                <a:gd name="connsiteX138" fmla="*/ 287131 w 817684"/>
                <a:gd name="connsiteY138" fmla="*/ 620988 h 931482"/>
                <a:gd name="connsiteX139" fmla="*/ 291654 w 817684"/>
                <a:gd name="connsiteY139" fmla="*/ 619481 h 931482"/>
                <a:gd name="connsiteX140" fmla="*/ 294668 w 817684"/>
                <a:gd name="connsiteY140" fmla="*/ 617974 h 931482"/>
                <a:gd name="connsiteX141" fmla="*/ 297682 w 817684"/>
                <a:gd name="connsiteY141" fmla="*/ 614206 h 931482"/>
                <a:gd name="connsiteX142" fmla="*/ 297682 w 817684"/>
                <a:gd name="connsiteY142" fmla="*/ 608177 h 931482"/>
                <a:gd name="connsiteX143" fmla="*/ 294668 w 817684"/>
                <a:gd name="connsiteY143" fmla="*/ 599886 h 931482"/>
                <a:gd name="connsiteX144" fmla="*/ 291654 w 817684"/>
                <a:gd name="connsiteY144" fmla="*/ 595365 h 931482"/>
                <a:gd name="connsiteX145" fmla="*/ 287131 w 817684"/>
                <a:gd name="connsiteY145" fmla="*/ 591597 h 931482"/>
                <a:gd name="connsiteX146" fmla="*/ 282610 w 817684"/>
                <a:gd name="connsiteY146" fmla="*/ 589336 h 931482"/>
                <a:gd name="connsiteX147" fmla="*/ 277334 w 817684"/>
                <a:gd name="connsiteY147" fmla="*/ 588582 h 931482"/>
                <a:gd name="connsiteX148" fmla="*/ 269045 w 817684"/>
                <a:gd name="connsiteY148" fmla="*/ 592350 h 931482"/>
                <a:gd name="connsiteX149" fmla="*/ 263016 w 817684"/>
                <a:gd name="connsiteY149" fmla="*/ 596118 h 931482"/>
                <a:gd name="connsiteX150" fmla="*/ 256986 w 817684"/>
                <a:gd name="connsiteY150" fmla="*/ 598379 h 931482"/>
                <a:gd name="connsiteX151" fmla="*/ 250204 w 817684"/>
                <a:gd name="connsiteY151" fmla="*/ 599133 h 931482"/>
                <a:gd name="connsiteX152" fmla="*/ 242668 w 817684"/>
                <a:gd name="connsiteY152" fmla="*/ 598379 h 931482"/>
                <a:gd name="connsiteX153" fmla="*/ 226841 w 817684"/>
                <a:gd name="connsiteY153" fmla="*/ 592350 h 931482"/>
                <a:gd name="connsiteX154" fmla="*/ 217044 w 817684"/>
                <a:gd name="connsiteY154" fmla="*/ 583307 h 931482"/>
                <a:gd name="connsiteX155" fmla="*/ 181624 w 817684"/>
                <a:gd name="connsiteY155" fmla="*/ 566727 h 931482"/>
                <a:gd name="connsiteX156" fmla="*/ 54261 w 817684"/>
                <a:gd name="connsiteY156" fmla="*/ 530553 h 931482"/>
                <a:gd name="connsiteX157" fmla="*/ 56522 w 817684"/>
                <a:gd name="connsiteY157" fmla="*/ 510959 h 931482"/>
                <a:gd name="connsiteX158" fmla="*/ 54261 w 817684"/>
                <a:gd name="connsiteY158" fmla="*/ 498147 h 931482"/>
                <a:gd name="connsiteX159" fmla="*/ 50493 w 817684"/>
                <a:gd name="connsiteY159" fmla="*/ 487596 h 931482"/>
                <a:gd name="connsiteX160" fmla="*/ 44464 w 817684"/>
                <a:gd name="connsiteY160" fmla="*/ 477799 h 931482"/>
                <a:gd name="connsiteX161" fmla="*/ 31652 w 817684"/>
                <a:gd name="connsiteY161" fmla="*/ 459712 h 931482"/>
                <a:gd name="connsiteX162" fmla="*/ 3014 w 817684"/>
                <a:gd name="connsiteY162" fmla="*/ 425045 h 931482"/>
                <a:gd name="connsiteX163" fmla="*/ 754 w 817684"/>
                <a:gd name="connsiteY163" fmla="*/ 419770 h 931482"/>
                <a:gd name="connsiteX164" fmla="*/ 0 w 817684"/>
                <a:gd name="connsiteY164" fmla="*/ 413741 h 931482"/>
                <a:gd name="connsiteX165" fmla="*/ 754 w 817684"/>
                <a:gd name="connsiteY165" fmla="*/ 407712 h 931482"/>
                <a:gd name="connsiteX166" fmla="*/ 3768 w 817684"/>
                <a:gd name="connsiteY166" fmla="*/ 400175 h 931482"/>
                <a:gd name="connsiteX167" fmla="*/ 19594 w 817684"/>
                <a:gd name="connsiteY167" fmla="*/ 367016 h 931482"/>
                <a:gd name="connsiteX168" fmla="*/ 50493 w 817684"/>
                <a:gd name="connsiteY168" fmla="*/ 315769 h 931482"/>
                <a:gd name="connsiteX169" fmla="*/ 63305 w 817684"/>
                <a:gd name="connsiteY169" fmla="*/ 288639 h 931482"/>
                <a:gd name="connsiteX170" fmla="*/ 67073 w 817684"/>
                <a:gd name="connsiteY170" fmla="*/ 281856 h 931482"/>
                <a:gd name="connsiteX171" fmla="*/ 73102 w 817684"/>
                <a:gd name="connsiteY171" fmla="*/ 276581 h 931482"/>
                <a:gd name="connsiteX172" fmla="*/ 100232 w 817684"/>
                <a:gd name="connsiteY172" fmla="*/ 263769 h 931482"/>
                <a:gd name="connsiteX173" fmla="*/ 119827 w 817684"/>
                <a:gd name="connsiteY173" fmla="*/ 251711 h 931482"/>
                <a:gd name="connsiteX174" fmla="*/ 157508 w 817684"/>
                <a:gd name="connsiteY174" fmla="*/ 235885 h 931482"/>
                <a:gd name="connsiteX175" fmla="*/ 162783 w 817684"/>
                <a:gd name="connsiteY175" fmla="*/ 232117 h 931482"/>
                <a:gd name="connsiteX176" fmla="*/ 210262 w 817684"/>
                <a:gd name="connsiteY176" fmla="*/ 188407 h 931482"/>
                <a:gd name="connsiteX177" fmla="*/ 217044 w 817684"/>
                <a:gd name="connsiteY177" fmla="*/ 180116 h 931482"/>
                <a:gd name="connsiteX178" fmla="*/ 220812 w 817684"/>
                <a:gd name="connsiteY178" fmla="*/ 172580 h 931482"/>
                <a:gd name="connsiteX179" fmla="*/ 223073 w 817684"/>
                <a:gd name="connsiteY179" fmla="*/ 162783 h 931482"/>
                <a:gd name="connsiteX180" fmla="*/ 222320 w 817684"/>
                <a:gd name="connsiteY180" fmla="*/ 155247 h 931482"/>
                <a:gd name="connsiteX181" fmla="*/ 221566 w 817684"/>
                <a:gd name="connsiteY181" fmla="*/ 148464 h 931482"/>
                <a:gd name="connsiteX182" fmla="*/ 223827 w 817684"/>
                <a:gd name="connsiteY182" fmla="*/ 140928 h 931482"/>
                <a:gd name="connsiteX183" fmla="*/ 227595 w 817684"/>
                <a:gd name="connsiteY183" fmla="*/ 134145 h 931482"/>
                <a:gd name="connsiteX184" fmla="*/ 243421 w 817684"/>
                <a:gd name="connsiteY184" fmla="*/ 124348 h 931482"/>
                <a:gd name="connsiteX185" fmla="*/ 248697 w 817684"/>
                <a:gd name="connsiteY185" fmla="*/ 119073 h 931482"/>
                <a:gd name="connsiteX186" fmla="*/ 249450 w 817684"/>
                <a:gd name="connsiteY186" fmla="*/ 108522 h 931482"/>
                <a:gd name="connsiteX187" fmla="*/ 247943 w 817684"/>
                <a:gd name="connsiteY187" fmla="*/ 101740 h 931482"/>
                <a:gd name="connsiteX188" fmla="*/ 243421 w 817684"/>
                <a:gd name="connsiteY188" fmla="*/ 90435 h 931482"/>
                <a:gd name="connsiteX189" fmla="*/ 242668 w 817684"/>
                <a:gd name="connsiteY189" fmla="*/ 83652 h 931482"/>
                <a:gd name="connsiteX190" fmla="*/ 245682 w 817684"/>
                <a:gd name="connsiteY190" fmla="*/ 77623 h 931482"/>
                <a:gd name="connsiteX191" fmla="*/ 250958 w 817684"/>
                <a:gd name="connsiteY191" fmla="*/ 72348 h 931482"/>
                <a:gd name="connsiteX192" fmla="*/ 276581 w 817684"/>
                <a:gd name="connsiteY192" fmla="*/ 64058 h 931482"/>
                <a:gd name="connsiteX193" fmla="*/ 281856 w 817684"/>
                <a:gd name="connsiteY193" fmla="*/ 59536 h 931482"/>
                <a:gd name="connsiteX194" fmla="*/ 286378 w 817684"/>
                <a:gd name="connsiteY194" fmla="*/ 52000 h 931482"/>
                <a:gd name="connsiteX195" fmla="*/ 291654 w 817684"/>
                <a:gd name="connsiteY195" fmla="*/ 30145 h 931482"/>
                <a:gd name="connsiteX196" fmla="*/ 296175 w 817684"/>
                <a:gd name="connsiteY196" fmla="*/ 22609 h 931482"/>
                <a:gd name="connsiteX197" fmla="*/ 299943 w 817684"/>
                <a:gd name="connsiteY197" fmla="*/ 18841 h 931482"/>
                <a:gd name="connsiteX198" fmla="*/ 326320 w 817684"/>
                <a:gd name="connsiteY198" fmla="*/ 0 h 931482"/>
                <a:gd name="connsiteX199" fmla="*/ 413741 w 817684"/>
                <a:gd name="connsiteY199" fmla="*/ 24870 h 931482"/>
                <a:gd name="connsiteX200" fmla="*/ 423538 w 817684"/>
                <a:gd name="connsiteY200" fmla="*/ 30898 h 931482"/>
                <a:gd name="connsiteX201" fmla="*/ 434089 w 817684"/>
                <a:gd name="connsiteY201" fmla="*/ 39189 h 931482"/>
                <a:gd name="connsiteX202" fmla="*/ 434089 w 817684"/>
                <a:gd name="connsiteY202" fmla="*/ 45971 h 931482"/>
                <a:gd name="connsiteX203" fmla="*/ 436350 w 817684"/>
                <a:gd name="connsiteY203" fmla="*/ 55015 h 931482"/>
                <a:gd name="connsiteX204" fmla="*/ 442379 w 817684"/>
                <a:gd name="connsiteY204" fmla="*/ 64058 h 931482"/>
                <a:gd name="connsiteX205" fmla="*/ 458205 w 817684"/>
                <a:gd name="connsiteY205" fmla="*/ 77623 h 931482"/>
                <a:gd name="connsiteX206" fmla="*/ 467248 w 817684"/>
                <a:gd name="connsiteY206" fmla="*/ 81392 h 931482"/>
                <a:gd name="connsiteX207" fmla="*/ 474785 w 817684"/>
                <a:gd name="connsiteY207" fmla="*/ 81392 h 931482"/>
                <a:gd name="connsiteX208" fmla="*/ 478553 w 817684"/>
                <a:gd name="connsiteY208" fmla="*/ 78377 h 931482"/>
                <a:gd name="connsiteX209" fmla="*/ 482321 w 817684"/>
                <a:gd name="connsiteY209" fmla="*/ 74609 h 931482"/>
                <a:gd name="connsiteX210" fmla="*/ 486089 w 817684"/>
                <a:gd name="connsiteY210" fmla="*/ 69334 h 931482"/>
                <a:gd name="connsiteX211" fmla="*/ 488350 w 817684"/>
                <a:gd name="connsiteY211" fmla="*/ 63304 h 931482"/>
                <a:gd name="connsiteX212" fmla="*/ 492872 w 817684"/>
                <a:gd name="connsiteY212" fmla="*/ 50493 h 931482"/>
                <a:gd name="connsiteX213" fmla="*/ 494379 w 817684"/>
                <a:gd name="connsiteY213" fmla="*/ 36927 h 931482"/>
                <a:gd name="connsiteX214" fmla="*/ 495886 w 817684"/>
                <a:gd name="connsiteY214" fmla="*/ 28638 h 931482"/>
                <a:gd name="connsiteX215" fmla="*/ 499654 w 817684"/>
                <a:gd name="connsiteY215" fmla="*/ 21101 h 931482"/>
                <a:gd name="connsiteX216" fmla="*/ 509451 w 817684"/>
                <a:gd name="connsiteY216" fmla="*/ 12812 h 931482"/>
                <a:gd name="connsiteX217" fmla="*/ 515481 w 817684"/>
                <a:gd name="connsiteY217" fmla="*/ 12058 h 931482"/>
                <a:gd name="connsiteX218" fmla="*/ 521510 w 817684"/>
                <a:gd name="connsiteY218" fmla="*/ 14319 h 931482"/>
                <a:gd name="connsiteX219" fmla="*/ 531307 w 817684"/>
                <a:gd name="connsiteY219" fmla="*/ 23362 h 931482"/>
                <a:gd name="connsiteX220" fmla="*/ 540350 w 817684"/>
                <a:gd name="connsiteY220" fmla="*/ 29391 h 931482"/>
                <a:gd name="connsiteX221" fmla="*/ 557684 w 817684"/>
                <a:gd name="connsiteY221" fmla="*/ 38435 h 931482"/>
                <a:gd name="connsiteX222" fmla="*/ 568235 w 817684"/>
                <a:gd name="connsiteY222" fmla="*/ 40696 h 931482"/>
                <a:gd name="connsiteX223" fmla="*/ 576524 w 817684"/>
                <a:gd name="connsiteY223" fmla="*/ 40696 h 931482"/>
                <a:gd name="connsiteX224" fmla="*/ 607423 w 817684"/>
                <a:gd name="connsiteY224" fmla="*/ 24116 h 931482"/>
                <a:gd name="connsiteX225" fmla="*/ 615713 w 817684"/>
                <a:gd name="connsiteY225" fmla="*/ 24116 h 931482"/>
                <a:gd name="connsiteX226" fmla="*/ 622495 w 817684"/>
                <a:gd name="connsiteY226" fmla="*/ 24870 h 931482"/>
                <a:gd name="connsiteX227" fmla="*/ 667713 w 817684"/>
                <a:gd name="connsiteY227" fmla="*/ 51247 h 931482"/>
                <a:gd name="connsiteX228" fmla="*/ 676003 w 817684"/>
                <a:gd name="connsiteY228" fmla="*/ 54261 h 931482"/>
                <a:gd name="connsiteX229" fmla="*/ 682032 w 817684"/>
                <a:gd name="connsiteY229" fmla="*/ 55768 h 931482"/>
                <a:gd name="connsiteX230" fmla="*/ 687307 w 817684"/>
                <a:gd name="connsiteY230" fmla="*/ 54261 h 931482"/>
                <a:gd name="connsiteX231" fmla="*/ 691829 w 817684"/>
                <a:gd name="connsiteY231" fmla="*/ 52000 h 931482"/>
                <a:gd name="connsiteX232" fmla="*/ 702380 w 817684"/>
                <a:gd name="connsiteY232" fmla="*/ 42957 h 931482"/>
                <a:gd name="connsiteX233" fmla="*/ 718960 w 817684"/>
                <a:gd name="connsiteY233" fmla="*/ 34667 h 931482"/>
                <a:gd name="connsiteX234" fmla="*/ 718960 w 817684"/>
                <a:gd name="connsiteY234" fmla="*/ 34667 h 9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817684" h="931482">
                  <a:moveTo>
                    <a:pt x="718960" y="34667"/>
                  </a:moveTo>
                  <a:lnTo>
                    <a:pt x="719713" y="34667"/>
                  </a:lnTo>
                  <a:lnTo>
                    <a:pt x="731771" y="49739"/>
                  </a:lnTo>
                  <a:lnTo>
                    <a:pt x="737800" y="68580"/>
                  </a:lnTo>
                  <a:lnTo>
                    <a:pt x="730264" y="100232"/>
                  </a:lnTo>
                  <a:lnTo>
                    <a:pt x="743829" y="120580"/>
                  </a:lnTo>
                  <a:lnTo>
                    <a:pt x="780003" y="195189"/>
                  </a:lnTo>
                  <a:lnTo>
                    <a:pt x="777743" y="201972"/>
                  </a:lnTo>
                  <a:lnTo>
                    <a:pt x="776989" y="202725"/>
                  </a:lnTo>
                  <a:lnTo>
                    <a:pt x="776235" y="202725"/>
                  </a:lnTo>
                  <a:lnTo>
                    <a:pt x="772467" y="205740"/>
                  </a:lnTo>
                  <a:lnTo>
                    <a:pt x="777743" y="234378"/>
                  </a:lnTo>
                  <a:lnTo>
                    <a:pt x="776235" y="275827"/>
                  </a:lnTo>
                  <a:lnTo>
                    <a:pt x="770206" y="316523"/>
                  </a:lnTo>
                  <a:lnTo>
                    <a:pt x="761916" y="342900"/>
                  </a:lnTo>
                  <a:lnTo>
                    <a:pt x="757395" y="370030"/>
                  </a:lnTo>
                  <a:lnTo>
                    <a:pt x="770960" y="397161"/>
                  </a:lnTo>
                  <a:lnTo>
                    <a:pt x="814670" y="446900"/>
                  </a:lnTo>
                  <a:lnTo>
                    <a:pt x="817685" y="459712"/>
                  </a:lnTo>
                  <a:lnTo>
                    <a:pt x="804120" y="465741"/>
                  </a:lnTo>
                  <a:lnTo>
                    <a:pt x="798844" y="472524"/>
                  </a:lnTo>
                  <a:lnTo>
                    <a:pt x="788293" y="504930"/>
                  </a:lnTo>
                  <a:lnTo>
                    <a:pt x="783018" y="512466"/>
                  </a:lnTo>
                  <a:lnTo>
                    <a:pt x="771714" y="524524"/>
                  </a:lnTo>
                  <a:lnTo>
                    <a:pt x="737047" y="605915"/>
                  </a:lnTo>
                  <a:lnTo>
                    <a:pt x="744583" y="618727"/>
                  </a:lnTo>
                  <a:lnTo>
                    <a:pt x="700119" y="661684"/>
                  </a:lnTo>
                  <a:lnTo>
                    <a:pt x="688061" y="677510"/>
                  </a:lnTo>
                  <a:lnTo>
                    <a:pt x="676756" y="702380"/>
                  </a:lnTo>
                  <a:lnTo>
                    <a:pt x="651887" y="783771"/>
                  </a:lnTo>
                  <a:lnTo>
                    <a:pt x="657916" y="821453"/>
                  </a:lnTo>
                  <a:lnTo>
                    <a:pt x="654902" y="829742"/>
                  </a:lnTo>
                  <a:lnTo>
                    <a:pt x="650380" y="822960"/>
                  </a:lnTo>
                  <a:lnTo>
                    <a:pt x="646611" y="811656"/>
                  </a:lnTo>
                  <a:lnTo>
                    <a:pt x="645104" y="805626"/>
                  </a:lnTo>
                  <a:lnTo>
                    <a:pt x="640582" y="795076"/>
                  </a:lnTo>
                  <a:lnTo>
                    <a:pt x="637568" y="791308"/>
                  </a:lnTo>
                  <a:lnTo>
                    <a:pt x="635307" y="789047"/>
                  </a:lnTo>
                  <a:lnTo>
                    <a:pt x="633046" y="786786"/>
                  </a:lnTo>
                  <a:lnTo>
                    <a:pt x="617974" y="777743"/>
                  </a:lnTo>
                  <a:lnTo>
                    <a:pt x="611191" y="775481"/>
                  </a:lnTo>
                  <a:lnTo>
                    <a:pt x="579539" y="773221"/>
                  </a:lnTo>
                  <a:lnTo>
                    <a:pt x="573510" y="770206"/>
                  </a:lnTo>
                  <a:lnTo>
                    <a:pt x="570495" y="766438"/>
                  </a:lnTo>
                  <a:lnTo>
                    <a:pt x="568235" y="761163"/>
                  </a:lnTo>
                  <a:lnTo>
                    <a:pt x="565973" y="755134"/>
                  </a:lnTo>
                  <a:lnTo>
                    <a:pt x="563713" y="749858"/>
                  </a:lnTo>
                  <a:lnTo>
                    <a:pt x="559944" y="746090"/>
                  </a:lnTo>
                  <a:lnTo>
                    <a:pt x="553915" y="743829"/>
                  </a:lnTo>
                  <a:lnTo>
                    <a:pt x="545626" y="743829"/>
                  </a:lnTo>
                  <a:lnTo>
                    <a:pt x="536582" y="746844"/>
                  </a:lnTo>
                  <a:lnTo>
                    <a:pt x="524524" y="755887"/>
                  </a:lnTo>
                  <a:lnTo>
                    <a:pt x="516234" y="760409"/>
                  </a:lnTo>
                  <a:lnTo>
                    <a:pt x="507944" y="762670"/>
                  </a:lnTo>
                  <a:lnTo>
                    <a:pt x="498901" y="759655"/>
                  </a:lnTo>
                  <a:lnTo>
                    <a:pt x="493625" y="755134"/>
                  </a:lnTo>
                  <a:lnTo>
                    <a:pt x="489104" y="750612"/>
                  </a:lnTo>
                  <a:lnTo>
                    <a:pt x="483828" y="747597"/>
                  </a:lnTo>
                  <a:lnTo>
                    <a:pt x="476292" y="745336"/>
                  </a:lnTo>
                  <a:lnTo>
                    <a:pt x="431828" y="750612"/>
                  </a:lnTo>
                  <a:lnTo>
                    <a:pt x="422031" y="755887"/>
                  </a:lnTo>
                  <a:lnTo>
                    <a:pt x="412234" y="762670"/>
                  </a:lnTo>
                  <a:lnTo>
                    <a:pt x="399422" y="776235"/>
                  </a:lnTo>
                  <a:lnTo>
                    <a:pt x="394900" y="785279"/>
                  </a:lnTo>
                  <a:lnTo>
                    <a:pt x="391132" y="794322"/>
                  </a:lnTo>
                  <a:lnTo>
                    <a:pt x="389625" y="800351"/>
                  </a:lnTo>
                  <a:lnTo>
                    <a:pt x="387364" y="806380"/>
                  </a:lnTo>
                  <a:lnTo>
                    <a:pt x="384349" y="811656"/>
                  </a:lnTo>
                  <a:lnTo>
                    <a:pt x="380581" y="815424"/>
                  </a:lnTo>
                  <a:lnTo>
                    <a:pt x="376813" y="819192"/>
                  </a:lnTo>
                  <a:lnTo>
                    <a:pt x="373045" y="822960"/>
                  </a:lnTo>
                  <a:lnTo>
                    <a:pt x="370030" y="828235"/>
                  </a:lnTo>
                  <a:lnTo>
                    <a:pt x="363248" y="846322"/>
                  </a:lnTo>
                  <a:lnTo>
                    <a:pt x="357973" y="856119"/>
                  </a:lnTo>
                  <a:lnTo>
                    <a:pt x="354204" y="860641"/>
                  </a:lnTo>
                  <a:lnTo>
                    <a:pt x="350436" y="864410"/>
                  </a:lnTo>
                  <a:lnTo>
                    <a:pt x="336117" y="873453"/>
                  </a:lnTo>
                  <a:lnTo>
                    <a:pt x="332349" y="877221"/>
                  </a:lnTo>
                  <a:lnTo>
                    <a:pt x="328581" y="881743"/>
                  </a:lnTo>
                  <a:lnTo>
                    <a:pt x="325567" y="886264"/>
                  </a:lnTo>
                  <a:lnTo>
                    <a:pt x="319538" y="896815"/>
                  </a:lnTo>
                  <a:lnTo>
                    <a:pt x="316523" y="902091"/>
                  </a:lnTo>
                  <a:lnTo>
                    <a:pt x="312002" y="906612"/>
                  </a:lnTo>
                  <a:lnTo>
                    <a:pt x="306726" y="911134"/>
                  </a:lnTo>
                  <a:lnTo>
                    <a:pt x="267537" y="929975"/>
                  </a:lnTo>
                  <a:lnTo>
                    <a:pt x="261508" y="931482"/>
                  </a:lnTo>
                  <a:lnTo>
                    <a:pt x="255480" y="931482"/>
                  </a:lnTo>
                  <a:lnTo>
                    <a:pt x="247943" y="929975"/>
                  </a:lnTo>
                  <a:lnTo>
                    <a:pt x="240407" y="925453"/>
                  </a:lnTo>
                  <a:lnTo>
                    <a:pt x="232871" y="914149"/>
                  </a:lnTo>
                  <a:lnTo>
                    <a:pt x="229103" y="906612"/>
                  </a:lnTo>
                  <a:lnTo>
                    <a:pt x="217044" y="895308"/>
                  </a:lnTo>
                  <a:lnTo>
                    <a:pt x="180870" y="880236"/>
                  </a:lnTo>
                  <a:lnTo>
                    <a:pt x="162783" y="848583"/>
                  </a:lnTo>
                  <a:lnTo>
                    <a:pt x="158262" y="843308"/>
                  </a:lnTo>
                  <a:lnTo>
                    <a:pt x="152986" y="835018"/>
                  </a:lnTo>
                  <a:lnTo>
                    <a:pt x="149972" y="827482"/>
                  </a:lnTo>
                  <a:lnTo>
                    <a:pt x="146957" y="813917"/>
                  </a:lnTo>
                  <a:lnTo>
                    <a:pt x="143189" y="803366"/>
                  </a:lnTo>
                  <a:lnTo>
                    <a:pt x="130377" y="785279"/>
                  </a:lnTo>
                  <a:lnTo>
                    <a:pt x="125102" y="780003"/>
                  </a:lnTo>
                  <a:lnTo>
                    <a:pt x="120580" y="778496"/>
                  </a:lnTo>
                  <a:lnTo>
                    <a:pt x="115305" y="779249"/>
                  </a:lnTo>
                  <a:lnTo>
                    <a:pt x="106261" y="783771"/>
                  </a:lnTo>
                  <a:lnTo>
                    <a:pt x="101740" y="782264"/>
                  </a:lnTo>
                  <a:lnTo>
                    <a:pt x="98725" y="775481"/>
                  </a:lnTo>
                  <a:lnTo>
                    <a:pt x="98725" y="760409"/>
                  </a:lnTo>
                  <a:lnTo>
                    <a:pt x="99479" y="750612"/>
                  </a:lnTo>
                  <a:lnTo>
                    <a:pt x="100986" y="742322"/>
                  </a:lnTo>
                  <a:lnTo>
                    <a:pt x="104000" y="729510"/>
                  </a:lnTo>
                  <a:lnTo>
                    <a:pt x="109276" y="718206"/>
                  </a:lnTo>
                  <a:lnTo>
                    <a:pt x="120580" y="697858"/>
                  </a:lnTo>
                  <a:lnTo>
                    <a:pt x="123595" y="685046"/>
                  </a:lnTo>
                  <a:lnTo>
                    <a:pt x="125856" y="679017"/>
                  </a:lnTo>
                  <a:lnTo>
                    <a:pt x="129624" y="675249"/>
                  </a:lnTo>
                  <a:lnTo>
                    <a:pt x="134899" y="673742"/>
                  </a:lnTo>
                  <a:lnTo>
                    <a:pt x="140174" y="675249"/>
                  </a:lnTo>
                  <a:lnTo>
                    <a:pt x="165798" y="689568"/>
                  </a:lnTo>
                  <a:lnTo>
                    <a:pt x="169566" y="693336"/>
                  </a:lnTo>
                  <a:lnTo>
                    <a:pt x="173334" y="697858"/>
                  </a:lnTo>
                  <a:lnTo>
                    <a:pt x="179363" y="706901"/>
                  </a:lnTo>
                  <a:lnTo>
                    <a:pt x="183131" y="711423"/>
                  </a:lnTo>
                  <a:lnTo>
                    <a:pt x="186899" y="715191"/>
                  </a:lnTo>
                  <a:lnTo>
                    <a:pt x="192175" y="718206"/>
                  </a:lnTo>
                  <a:lnTo>
                    <a:pt x="204986" y="721221"/>
                  </a:lnTo>
                  <a:lnTo>
                    <a:pt x="218552" y="721221"/>
                  </a:lnTo>
                  <a:lnTo>
                    <a:pt x="224581" y="719713"/>
                  </a:lnTo>
                  <a:lnTo>
                    <a:pt x="234378" y="714438"/>
                  </a:lnTo>
                  <a:lnTo>
                    <a:pt x="243421" y="707655"/>
                  </a:lnTo>
                  <a:lnTo>
                    <a:pt x="253218" y="701626"/>
                  </a:lnTo>
                  <a:lnTo>
                    <a:pt x="274320" y="693336"/>
                  </a:lnTo>
                  <a:lnTo>
                    <a:pt x="279595" y="690322"/>
                  </a:lnTo>
                  <a:lnTo>
                    <a:pt x="281856" y="685046"/>
                  </a:lnTo>
                  <a:lnTo>
                    <a:pt x="282610" y="678264"/>
                  </a:lnTo>
                  <a:lnTo>
                    <a:pt x="282610" y="670728"/>
                  </a:lnTo>
                  <a:lnTo>
                    <a:pt x="281103" y="635307"/>
                  </a:lnTo>
                  <a:lnTo>
                    <a:pt x="281856" y="629278"/>
                  </a:lnTo>
                  <a:lnTo>
                    <a:pt x="283363" y="624003"/>
                  </a:lnTo>
                  <a:lnTo>
                    <a:pt x="287131" y="620988"/>
                  </a:lnTo>
                  <a:lnTo>
                    <a:pt x="291654" y="619481"/>
                  </a:lnTo>
                  <a:lnTo>
                    <a:pt x="294668" y="617974"/>
                  </a:lnTo>
                  <a:lnTo>
                    <a:pt x="297682" y="614206"/>
                  </a:lnTo>
                  <a:lnTo>
                    <a:pt x="297682" y="608177"/>
                  </a:lnTo>
                  <a:lnTo>
                    <a:pt x="294668" y="599886"/>
                  </a:lnTo>
                  <a:lnTo>
                    <a:pt x="291654" y="595365"/>
                  </a:lnTo>
                  <a:lnTo>
                    <a:pt x="287131" y="591597"/>
                  </a:lnTo>
                  <a:lnTo>
                    <a:pt x="282610" y="589336"/>
                  </a:lnTo>
                  <a:lnTo>
                    <a:pt x="277334" y="588582"/>
                  </a:lnTo>
                  <a:lnTo>
                    <a:pt x="269045" y="592350"/>
                  </a:lnTo>
                  <a:lnTo>
                    <a:pt x="263016" y="596118"/>
                  </a:lnTo>
                  <a:lnTo>
                    <a:pt x="256986" y="598379"/>
                  </a:lnTo>
                  <a:lnTo>
                    <a:pt x="250204" y="599133"/>
                  </a:lnTo>
                  <a:lnTo>
                    <a:pt x="242668" y="598379"/>
                  </a:lnTo>
                  <a:lnTo>
                    <a:pt x="226841" y="592350"/>
                  </a:lnTo>
                  <a:lnTo>
                    <a:pt x="217044" y="583307"/>
                  </a:lnTo>
                  <a:lnTo>
                    <a:pt x="181624" y="566727"/>
                  </a:lnTo>
                  <a:lnTo>
                    <a:pt x="54261" y="530553"/>
                  </a:lnTo>
                  <a:lnTo>
                    <a:pt x="56522" y="510959"/>
                  </a:lnTo>
                  <a:lnTo>
                    <a:pt x="54261" y="498147"/>
                  </a:lnTo>
                  <a:lnTo>
                    <a:pt x="50493" y="487596"/>
                  </a:lnTo>
                  <a:lnTo>
                    <a:pt x="44464" y="477799"/>
                  </a:lnTo>
                  <a:lnTo>
                    <a:pt x="31652" y="459712"/>
                  </a:lnTo>
                  <a:lnTo>
                    <a:pt x="3014" y="425045"/>
                  </a:lnTo>
                  <a:lnTo>
                    <a:pt x="754" y="419770"/>
                  </a:lnTo>
                  <a:lnTo>
                    <a:pt x="0" y="413741"/>
                  </a:lnTo>
                  <a:lnTo>
                    <a:pt x="754" y="407712"/>
                  </a:lnTo>
                  <a:lnTo>
                    <a:pt x="3768" y="400175"/>
                  </a:lnTo>
                  <a:lnTo>
                    <a:pt x="19594" y="367016"/>
                  </a:lnTo>
                  <a:lnTo>
                    <a:pt x="50493" y="315769"/>
                  </a:lnTo>
                  <a:lnTo>
                    <a:pt x="63305" y="288639"/>
                  </a:lnTo>
                  <a:lnTo>
                    <a:pt x="67073" y="281856"/>
                  </a:lnTo>
                  <a:lnTo>
                    <a:pt x="73102" y="276581"/>
                  </a:lnTo>
                  <a:lnTo>
                    <a:pt x="100232" y="263769"/>
                  </a:lnTo>
                  <a:lnTo>
                    <a:pt x="119827" y="251711"/>
                  </a:lnTo>
                  <a:lnTo>
                    <a:pt x="157508" y="235885"/>
                  </a:lnTo>
                  <a:lnTo>
                    <a:pt x="162783" y="232117"/>
                  </a:lnTo>
                  <a:lnTo>
                    <a:pt x="210262" y="188407"/>
                  </a:lnTo>
                  <a:lnTo>
                    <a:pt x="217044" y="180116"/>
                  </a:lnTo>
                  <a:lnTo>
                    <a:pt x="220812" y="172580"/>
                  </a:lnTo>
                  <a:lnTo>
                    <a:pt x="223073" y="162783"/>
                  </a:lnTo>
                  <a:lnTo>
                    <a:pt x="222320" y="155247"/>
                  </a:lnTo>
                  <a:lnTo>
                    <a:pt x="221566" y="148464"/>
                  </a:lnTo>
                  <a:lnTo>
                    <a:pt x="223827" y="140928"/>
                  </a:lnTo>
                  <a:lnTo>
                    <a:pt x="227595" y="134145"/>
                  </a:lnTo>
                  <a:lnTo>
                    <a:pt x="243421" y="124348"/>
                  </a:lnTo>
                  <a:lnTo>
                    <a:pt x="248697" y="119073"/>
                  </a:lnTo>
                  <a:lnTo>
                    <a:pt x="249450" y="108522"/>
                  </a:lnTo>
                  <a:lnTo>
                    <a:pt x="247943" y="101740"/>
                  </a:lnTo>
                  <a:lnTo>
                    <a:pt x="243421" y="90435"/>
                  </a:lnTo>
                  <a:lnTo>
                    <a:pt x="242668" y="83652"/>
                  </a:lnTo>
                  <a:lnTo>
                    <a:pt x="245682" y="77623"/>
                  </a:lnTo>
                  <a:lnTo>
                    <a:pt x="250958" y="72348"/>
                  </a:lnTo>
                  <a:lnTo>
                    <a:pt x="276581" y="64058"/>
                  </a:lnTo>
                  <a:lnTo>
                    <a:pt x="281856" y="59536"/>
                  </a:lnTo>
                  <a:lnTo>
                    <a:pt x="286378" y="52000"/>
                  </a:lnTo>
                  <a:lnTo>
                    <a:pt x="291654" y="30145"/>
                  </a:lnTo>
                  <a:lnTo>
                    <a:pt x="296175" y="22609"/>
                  </a:lnTo>
                  <a:lnTo>
                    <a:pt x="299943" y="18841"/>
                  </a:lnTo>
                  <a:lnTo>
                    <a:pt x="326320" y="0"/>
                  </a:lnTo>
                  <a:lnTo>
                    <a:pt x="413741" y="24870"/>
                  </a:lnTo>
                  <a:lnTo>
                    <a:pt x="423538" y="30898"/>
                  </a:lnTo>
                  <a:lnTo>
                    <a:pt x="434089" y="39189"/>
                  </a:lnTo>
                  <a:lnTo>
                    <a:pt x="434089" y="45971"/>
                  </a:lnTo>
                  <a:lnTo>
                    <a:pt x="436350" y="55015"/>
                  </a:lnTo>
                  <a:lnTo>
                    <a:pt x="442379" y="64058"/>
                  </a:lnTo>
                  <a:lnTo>
                    <a:pt x="458205" y="77623"/>
                  </a:lnTo>
                  <a:lnTo>
                    <a:pt x="467248" y="81392"/>
                  </a:lnTo>
                  <a:lnTo>
                    <a:pt x="474785" y="81392"/>
                  </a:lnTo>
                  <a:lnTo>
                    <a:pt x="478553" y="78377"/>
                  </a:lnTo>
                  <a:lnTo>
                    <a:pt x="482321" y="74609"/>
                  </a:lnTo>
                  <a:lnTo>
                    <a:pt x="486089" y="69334"/>
                  </a:lnTo>
                  <a:lnTo>
                    <a:pt x="488350" y="63304"/>
                  </a:lnTo>
                  <a:lnTo>
                    <a:pt x="492872" y="50493"/>
                  </a:lnTo>
                  <a:lnTo>
                    <a:pt x="494379" y="36927"/>
                  </a:lnTo>
                  <a:lnTo>
                    <a:pt x="495886" y="28638"/>
                  </a:lnTo>
                  <a:lnTo>
                    <a:pt x="499654" y="21101"/>
                  </a:lnTo>
                  <a:lnTo>
                    <a:pt x="509451" y="12812"/>
                  </a:lnTo>
                  <a:lnTo>
                    <a:pt x="515481" y="12058"/>
                  </a:lnTo>
                  <a:lnTo>
                    <a:pt x="521510" y="14319"/>
                  </a:lnTo>
                  <a:lnTo>
                    <a:pt x="531307" y="23362"/>
                  </a:lnTo>
                  <a:lnTo>
                    <a:pt x="540350" y="29391"/>
                  </a:lnTo>
                  <a:lnTo>
                    <a:pt x="557684" y="38435"/>
                  </a:lnTo>
                  <a:lnTo>
                    <a:pt x="568235" y="40696"/>
                  </a:lnTo>
                  <a:lnTo>
                    <a:pt x="576524" y="40696"/>
                  </a:lnTo>
                  <a:lnTo>
                    <a:pt x="607423" y="24116"/>
                  </a:lnTo>
                  <a:lnTo>
                    <a:pt x="615713" y="24116"/>
                  </a:lnTo>
                  <a:lnTo>
                    <a:pt x="622495" y="24870"/>
                  </a:lnTo>
                  <a:lnTo>
                    <a:pt x="667713" y="51247"/>
                  </a:lnTo>
                  <a:lnTo>
                    <a:pt x="676003" y="54261"/>
                  </a:lnTo>
                  <a:lnTo>
                    <a:pt x="682032" y="55768"/>
                  </a:lnTo>
                  <a:lnTo>
                    <a:pt x="687307" y="54261"/>
                  </a:lnTo>
                  <a:lnTo>
                    <a:pt x="691829" y="52000"/>
                  </a:lnTo>
                  <a:lnTo>
                    <a:pt x="702380" y="42957"/>
                  </a:lnTo>
                  <a:lnTo>
                    <a:pt x="718960" y="34667"/>
                  </a:lnTo>
                  <a:lnTo>
                    <a:pt x="718960" y="34667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07F875-960B-A6C4-CE9B-A9569EA4C75B}"/>
                </a:ext>
              </a:extLst>
            </p:cNvPr>
            <p:cNvSpPr/>
            <p:nvPr/>
          </p:nvSpPr>
          <p:spPr>
            <a:xfrm>
              <a:off x="6908411" y="4663002"/>
              <a:ext cx="596444" cy="751929"/>
            </a:xfrm>
            <a:custGeom>
              <a:avLst/>
              <a:gdLst>
                <a:gd name="connsiteX0" fmla="*/ 899076 w 899076"/>
                <a:gd name="connsiteY0" fmla="*/ 85913 h 1133453"/>
                <a:gd name="connsiteX1" fmla="*/ 880989 w 899076"/>
                <a:gd name="connsiteY1" fmla="*/ 128116 h 1133453"/>
                <a:gd name="connsiteX2" fmla="*/ 832757 w 899076"/>
                <a:gd name="connsiteY2" fmla="*/ 214784 h 1133453"/>
                <a:gd name="connsiteX3" fmla="*/ 826728 w 899076"/>
                <a:gd name="connsiteY3" fmla="*/ 246435 h 1133453"/>
                <a:gd name="connsiteX4" fmla="*/ 828235 w 899076"/>
                <a:gd name="connsiteY4" fmla="*/ 272059 h 1133453"/>
                <a:gd name="connsiteX5" fmla="*/ 838786 w 899076"/>
                <a:gd name="connsiteY5" fmla="*/ 321045 h 1133453"/>
                <a:gd name="connsiteX6" fmla="*/ 841801 w 899076"/>
                <a:gd name="connsiteY6" fmla="*/ 346668 h 1133453"/>
                <a:gd name="connsiteX7" fmla="*/ 838786 w 899076"/>
                <a:gd name="connsiteY7" fmla="*/ 419770 h 1133453"/>
                <a:gd name="connsiteX8" fmla="*/ 825221 w 899076"/>
                <a:gd name="connsiteY8" fmla="*/ 449161 h 1133453"/>
                <a:gd name="connsiteX9" fmla="*/ 762670 w 899076"/>
                <a:gd name="connsiteY9" fmla="*/ 553915 h 1133453"/>
                <a:gd name="connsiteX10" fmla="*/ 743829 w 899076"/>
                <a:gd name="connsiteY10" fmla="*/ 576524 h 1133453"/>
                <a:gd name="connsiteX11" fmla="*/ 726496 w 899076"/>
                <a:gd name="connsiteY11" fmla="*/ 586321 h 1133453"/>
                <a:gd name="connsiteX12" fmla="*/ 710670 w 899076"/>
                <a:gd name="connsiteY12" fmla="*/ 608930 h 1133453"/>
                <a:gd name="connsiteX13" fmla="*/ 686554 w 899076"/>
                <a:gd name="connsiteY13" fmla="*/ 651887 h 1133453"/>
                <a:gd name="connsiteX14" fmla="*/ 676757 w 899076"/>
                <a:gd name="connsiteY14" fmla="*/ 678264 h 1133453"/>
                <a:gd name="connsiteX15" fmla="*/ 676003 w 899076"/>
                <a:gd name="connsiteY15" fmla="*/ 709916 h 1133453"/>
                <a:gd name="connsiteX16" fmla="*/ 678264 w 899076"/>
                <a:gd name="connsiteY16" fmla="*/ 739307 h 1133453"/>
                <a:gd name="connsiteX17" fmla="*/ 676003 w 899076"/>
                <a:gd name="connsiteY17" fmla="*/ 761916 h 1133453"/>
                <a:gd name="connsiteX18" fmla="*/ 669220 w 899076"/>
                <a:gd name="connsiteY18" fmla="*/ 749104 h 1133453"/>
                <a:gd name="connsiteX19" fmla="*/ 660930 w 899076"/>
                <a:gd name="connsiteY19" fmla="*/ 740815 h 1133453"/>
                <a:gd name="connsiteX20" fmla="*/ 651887 w 899076"/>
                <a:gd name="connsiteY20" fmla="*/ 737047 h 1133453"/>
                <a:gd name="connsiteX21" fmla="*/ 591597 w 899076"/>
                <a:gd name="connsiteY21" fmla="*/ 742322 h 1133453"/>
                <a:gd name="connsiteX22" fmla="*/ 569742 w 899076"/>
                <a:gd name="connsiteY22" fmla="*/ 735539 h 1133453"/>
                <a:gd name="connsiteX23" fmla="*/ 575771 w 899076"/>
                <a:gd name="connsiteY23" fmla="*/ 704641 h 1133453"/>
                <a:gd name="connsiteX24" fmla="*/ 566727 w 899076"/>
                <a:gd name="connsiteY24" fmla="*/ 708409 h 1133453"/>
                <a:gd name="connsiteX25" fmla="*/ 557683 w 899076"/>
                <a:gd name="connsiteY25" fmla="*/ 713684 h 1133453"/>
                <a:gd name="connsiteX26" fmla="*/ 549394 w 899076"/>
                <a:gd name="connsiteY26" fmla="*/ 719713 h 1133453"/>
                <a:gd name="connsiteX27" fmla="*/ 541104 w 899076"/>
                <a:gd name="connsiteY27" fmla="*/ 728003 h 1133453"/>
                <a:gd name="connsiteX28" fmla="*/ 541104 w 899076"/>
                <a:gd name="connsiteY28" fmla="*/ 738554 h 1133453"/>
                <a:gd name="connsiteX29" fmla="*/ 556930 w 899076"/>
                <a:gd name="connsiteY29" fmla="*/ 744583 h 1133453"/>
                <a:gd name="connsiteX30" fmla="*/ 571249 w 899076"/>
                <a:gd name="connsiteY30" fmla="*/ 757395 h 1133453"/>
                <a:gd name="connsiteX31" fmla="*/ 583307 w 899076"/>
                <a:gd name="connsiteY31" fmla="*/ 776235 h 1133453"/>
                <a:gd name="connsiteX32" fmla="*/ 590843 w 899076"/>
                <a:gd name="connsiteY32" fmla="*/ 798844 h 1133453"/>
                <a:gd name="connsiteX33" fmla="*/ 584060 w 899076"/>
                <a:gd name="connsiteY33" fmla="*/ 816177 h 1133453"/>
                <a:gd name="connsiteX34" fmla="*/ 616467 w 899076"/>
                <a:gd name="connsiteY34" fmla="*/ 823714 h 1133453"/>
                <a:gd name="connsiteX35" fmla="*/ 626264 w 899076"/>
                <a:gd name="connsiteY35" fmla="*/ 837279 h 1133453"/>
                <a:gd name="connsiteX36" fmla="*/ 631539 w 899076"/>
                <a:gd name="connsiteY36" fmla="*/ 855366 h 1133453"/>
                <a:gd name="connsiteX37" fmla="*/ 644350 w 899076"/>
                <a:gd name="connsiteY37" fmla="*/ 840293 h 1133453"/>
                <a:gd name="connsiteX38" fmla="*/ 669220 w 899076"/>
                <a:gd name="connsiteY38" fmla="*/ 798844 h 1133453"/>
                <a:gd name="connsiteX39" fmla="*/ 669220 w 899076"/>
                <a:gd name="connsiteY39" fmla="*/ 809394 h 1133453"/>
                <a:gd name="connsiteX40" fmla="*/ 651887 w 899076"/>
                <a:gd name="connsiteY40" fmla="*/ 844815 h 1133453"/>
                <a:gd name="connsiteX41" fmla="*/ 672235 w 899076"/>
                <a:gd name="connsiteY41" fmla="*/ 883250 h 1133453"/>
                <a:gd name="connsiteX42" fmla="*/ 725742 w 899076"/>
                <a:gd name="connsiteY42" fmla="*/ 937511 h 1133453"/>
                <a:gd name="connsiteX43" fmla="*/ 696351 w 899076"/>
                <a:gd name="connsiteY43" fmla="*/ 1010613 h 1133453"/>
                <a:gd name="connsiteX44" fmla="*/ 682786 w 899076"/>
                <a:gd name="connsiteY44" fmla="*/ 1029453 h 1133453"/>
                <a:gd name="connsiteX45" fmla="*/ 672235 w 899076"/>
                <a:gd name="connsiteY45" fmla="*/ 1040004 h 1133453"/>
                <a:gd name="connsiteX46" fmla="*/ 664698 w 899076"/>
                <a:gd name="connsiteY46" fmla="*/ 1043019 h 1133453"/>
                <a:gd name="connsiteX47" fmla="*/ 654901 w 899076"/>
                <a:gd name="connsiteY47" fmla="*/ 1040758 h 1133453"/>
                <a:gd name="connsiteX48" fmla="*/ 642090 w 899076"/>
                <a:gd name="connsiteY48" fmla="*/ 1030961 h 1133453"/>
                <a:gd name="connsiteX49" fmla="*/ 644350 w 899076"/>
                <a:gd name="connsiteY49" fmla="*/ 1021917 h 1133453"/>
                <a:gd name="connsiteX50" fmla="*/ 651887 w 899076"/>
                <a:gd name="connsiteY50" fmla="*/ 1014381 h 1133453"/>
                <a:gd name="connsiteX51" fmla="*/ 660930 w 899076"/>
                <a:gd name="connsiteY51" fmla="*/ 993279 h 1133453"/>
                <a:gd name="connsiteX52" fmla="*/ 659423 w 899076"/>
                <a:gd name="connsiteY52" fmla="*/ 985743 h 1133453"/>
                <a:gd name="connsiteX53" fmla="*/ 647365 w 899076"/>
                <a:gd name="connsiteY53" fmla="*/ 984236 h 1133453"/>
                <a:gd name="connsiteX54" fmla="*/ 641336 w 899076"/>
                <a:gd name="connsiteY54" fmla="*/ 988004 h 1133453"/>
                <a:gd name="connsiteX55" fmla="*/ 632293 w 899076"/>
                <a:gd name="connsiteY55" fmla="*/ 1000816 h 1133453"/>
                <a:gd name="connsiteX56" fmla="*/ 619481 w 899076"/>
                <a:gd name="connsiteY56" fmla="*/ 1011366 h 1133453"/>
                <a:gd name="connsiteX57" fmla="*/ 617973 w 899076"/>
                <a:gd name="connsiteY57" fmla="*/ 1015134 h 1133453"/>
                <a:gd name="connsiteX58" fmla="*/ 614959 w 899076"/>
                <a:gd name="connsiteY58" fmla="*/ 1016642 h 1133453"/>
                <a:gd name="connsiteX59" fmla="*/ 569742 w 899076"/>
                <a:gd name="connsiteY59" fmla="*/ 1016642 h 1133453"/>
                <a:gd name="connsiteX60" fmla="*/ 569742 w 899076"/>
                <a:gd name="connsiteY60" fmla="*/ 1006845 h 1133453"/>
                <a:gd name="connsiteX61" fmla="*/ 590843 w 899076"/>
                <a:gd name="connsiteY61" fmla="*/ 1006845 h 1133453"/>
                <a:gd name="connsiteX62" fmla="*/ 576524 w 899076"/>
                <a:gd name="connsiteY62" fmla="*/ 994033 h 1133453"/>
                <a:gd name="connsiteX63" fmla="*/ 565974 w 899076"/>
                <a:gd name="connsiteY63" fmla="*/ 994033 h 1133453"/>
                <a:gd name="connsiteX64" fmla="*/ 548640 w 899076"/>
                <a:gd name="connsiteY64" fmla="*/ 1006845 h 1133453"/>
                <a:gd name="connsiteX65" fmla="*/ 498901 w 899076"/>
                <a:gd name="connsiteY65" fmla="*/ 1016642 h 1133453"/>
                <a:gd name="connsiteX66" fmla="*/ 455190 w 899076"/>
                <a:gd name="connsiteY66" fmla="*/ 1043019 h 1133453"/>
                <a:gd name="connsiteX67" fmla="*/ 437103 w 899076"/>
                <a:gd name="connsiteY67" fmla="*/ 1040758 h 1133453"/>
                <a:gd name="connsiteX68" fmla="*/ 409973 w 899076"/>
                <a:gd name="connsiteY68" fmla="*/ 1011366 h 1133453"/>
                <a:gd name="connsiteX69" fmla="*/ 391132 w 899076"/>
                <a:gd name="connsiteY69" fmla="*/ 1001569 h 1133453"/>
                <a:gd name="connsiteX70" fmla="*/ 314262 w 899076"/>
                <a:gd name="connsiteY70" fmla="*/ 978207 h 1133453"/>
                <a:gd name="connsiteX71" fmla="*/ 241160 w 899076"/>
                <a:gd name="connsiteY71" fmla="*/ 989511 h 1133453"/>
                <a:gd name="connsiteX72" fmla="*/ 221566 w 899076"/>
                <a:gd name="connsiteY72" fmla="*/ 984236 h 1133453"/>
                <a:gd name="connsiteX73" fmla="*/ 221566 w 899076"/>
                <a:gd name="connsiteY73" fmla="*/ 971424 h 1133453"/>
                <a:gd name="connsiteX74" fmla="*/ 237392 w 899076"/>
                <a:gd name="connsiteY74" fmla="*/ 964642 h 1133453"/>
                <a:gd name="connsiteX75" fmla="*/ 251711 w 899076"/>
                <a:gd name="connsiteY75" fmla="*/ 950323 h 1133453"/>
                <a:gd name="connsiteX76" fmla="*/ 262262 w 899076"/>
                <a:gd name="connsiteY76" fmla="*/ 928467 h 1133453"/>
                <a:gd name="connsiteX77" fmla="*/ 264523 w 899076"/>
                <a:gd name="connsiteY77" fmla="*/ 902844 h 1133453"/>
                <a:gd name="connsiteX78" fmla="*/ 251711 w 899076"/>
                <a:gd name="connsiteY78" fmla="*/ 920178 h 1133453"/>
                <a:gd name="connsiteX79" fmla="*/ 234378 w 899076"/>
                <a:gd name="connsiteY79" fmla="*/ 937511 h 1133453"/>
                <a:gd name="connsiteX80" fmla="*/ 214030 w 899076"/>
                <a:gd name="connsiteY80" fmla="*/ 946555 h 1133453"/>
                <a:gd name="connsiteX81" fmla="*/ 193682 w 899076"/>
                <a:gd name="connsiteY81" fmla="*/ 937511 h 1133453"/>
                <a:gd name="connsiteX82" fmla="*/ 186899 w 899076"/>
                <a:gd name="connsiteY82" fmla="*/ 948062 h 1133453"/>
                <a:gd name="connsiteX83" fmla="*/ 187653 w 899076"/>
                <a:gd name="connsiteY83" fmla="*/ 961627 h 1133453"/>
                <a:gd name="connsiteX84" fmla="*/ 189160 w 899076"/>
                <a:gd name="connsiteY84" fmla="*/ 966903 h 1133453"/>
                <a:gd name="connsiteX85" fmla="*/ 189160 w 899076"/>
                <a:gd name="connsiteY85" fmla="*/ 972178 h 1133453"/>
                <a:gd name="connsiteX86" fmla="*/ 186899 w 899076"/>
                <a:gd name="connsiteY86" fmla="*/ 984236 h 1133453"/>
                <a:gd name="connsiteX87" fmla="*/ 198204 w 899076"/>
                <a:gd name="connsiteY87" fmla="*/ 976700 h 1133453"/>
                <a:gd name="connsiteX88" fmla="*/ 201218 w 899076"/>
                <a:gd name="connsiteY88" fmla="*/ 971424 h 1133453"/>
                <a:gd name="connsiteX89" fmla="*/ 208001 w 899076"/>
                <a:gd name="connsiteY89" fmla="*/ 971424 h 1133453"/>
                <a:gd name="connsiteX90" fmla="*/ 204233 w 899076"/>
                <a:gd name="connsiteY90" fmla="*/ 996294 h 1133453"/>
                <a:gd name="connsiteX91" fmla="*/ 201218 w 899076"/>
                <a:gd name="connsiteY91" fmla="*/ 1006091 h 1133453"/>
                <a:gd name="connsiteX92" fmla="*/ 193682 w 899076"/>
                <a:gd name="connsiteY92" fmla="*/ 1016642 h 1133453"/>
                <a:gd name="connsiteX93" fmla="*/ 200465 w 899076"/>
                <a:gd name="connsiteY93" fmla="*/ 1017396 h 1133453"/>
                <a:gd name="connsiteX94" fmla="*/ 208001 w 899076"/>
                <a:gd name="connsiteY94" fmla="*/ 1016642 h 1133453"/>
                <a:gd name="connsiteX95" fmla="*/ 208001 w 899076"/>
                <a:gd name="connsiteY95" fmla="*/ 1029453 h 1133453"/>
                <a:gd name="connsiteX96" fmla="*/ 204233 w 899076"/>
                <a:gd name="connsiteY96" fmla="*/ 1030207 h 1133453"/>
                <a:gd name="connsiteX97" fmla="*/ 197450 w 899076"/>
                <a:gd name="connsiteY97" fmla="*/ 1029453 h 1133453"/>
                <a:gd name="connsiteX98" fmla="*/ 193682 w 899076"/>
                <a:gd name="connsiteY98" fmla="*/ 1029453 h 1133453"/>
                <a:gd name="connsiteX99" fmla="*/ 201218 w 899076"/>
                <a:gd name="connsiteY99" fmla="*/ 1040758 h 1133453"/>
                <a:gd name="connsiteX100" fmla="*/ 126609 w 899076"/>
                <a:gd name="connsiteY100" fmla="*/ 1086729 h 1133453"/>
                <a:gd name="connsiteX101" fmla="*/ 116058 w 899076"/>
                <a:gd name="connsiteY101" fmla="*/ 1098033 h 1133453"/>
                <a:gd name="connsiteX102" fmla="*/ 104754 w 899076"/>
                <a:gd name="connsiteY102" fmla="*/ 1119135 h 1133453"/>
                <a:gd name="connsiteX103" fmla="*/ 90435 w 899076"/>
                <a:gd name="connsiteY103" fmla="*/ 1133454 h 1133453"/>
                <a:gd name="connsiteX104" fmla="*/ 73102 w 899076"/>
                <a:gd name="connsiteY104" fmla="*/ 1122903 h 1133453"/>
                <a:gd name="connsiteX105" fmla="*/ 82145 w 899076"/>
                <a:gd name="connsiteY105" fmla="*/ 1101801 h 1133453"/>
                <a:gd name="connsiteX106" fmla="*/ 94957 w 899076"/>
                <a:gd name="connsiteY106" fmla="*/ 1090497 h 1133453"/>
                <a:gd name="connsiteX107" fmla="*/ 107768 w 899076"/>
                <a:gd name="connsiteY107" fmla="*/ 1082207 h 1133453"/>
                <a:gd name="connsiteX108" fmla="*/ 119827 w 899076"/>
                <a:gd name="connsiteY108" fmla="*/ 1069396 h 1133453"/>
                <a:gd name="connsiteX109" fmla="*/ 119827 w 899076"/>
                <a:gd name="connsiteY109" fmla="*/ 1052816 h 1133453"/>
                <a:gd name="connsiteX110" fmla="*/ 101740 w 899076"/>
                <a:gd name="connsiteY110" fmla="*/ 984236 h 1133453"/>
                <a:gd name="connsiteX111" fmla="*/ 95710 w 899076"/>
                <a:gd name="connsiteY111" fmla="*/ 972931 h 1133453"/>
                <a:gd name="connsiteX112" fmla="*/ 85913 w 899076"/>
                <a:gd name="connsiteY112" fmla="*/ 957106 h 1133453"/>
                <a:gd name="connsiteX113" fmla="*/ 73855 w 899076"/>
                <a:gd name="connsiteY113" fmla="*/ 943540 h 1133453"/>
                <a:gd name="connsiteX114" fmla="*/ 62551 w 899076"/>
                <a:gd name="connsiteY114" fmla="*/ 937511 h 1133453"/>
                <a:gd name="connsiteX115" fmla="*/ 51247 w 899076"/>
                <a:gd name="connsiteY115" fmla="*/ 926207 h 1133453"/>
                <a:gd name="connsiteX116" fmla="*/ 36174 w 899076"/>
                <a:gd name="connsiteY116" fmla="*/ 873453 h 1133453"/>
                <a:gd name="connsiteX117" fmla="*/ 22609 w 899076"/>
                <a:gd name="connsiteY117" fmla="*/ 855366 h 1133453"/>
                <a:gd name="connsiteX118" fmla="*/ 25623 w 899076"/>
                <a:gd name="connsiteY118" fmla="*/ 874960 h 1133453"/>
                <a:gd name="connsiteX119" fmla="*/ 21855 w 899076"/>
                <a:gd name="connsiteY119" fmla="*/ 874207 h 1133453"/>
                <a:gd name="connsiteX120" fmla="*/ 15826 w 899076"/>
                <a:gd name="connsiteY120" fmla="*/ 871945 h 1133453"/>
                <a:gd name="connsiteX121" fmla="*/ 9043 w 899076"/>
                <a:gd name="connsiteY121" fmla="*/ 868177 h 1133453"/>
                <a:gd name="connsiteX122" fmla="*/ 5275 w 899076"/>
                <a:gd name="connsiteY122" fmla="*/ 865163 h 1133453"/>
                <a:gd name="connsiteX123" fmla="*/ 2261 w 899076"/>
                <a:gd name="connsiteY123" fmla="*/ 860641 h 1133453"/>
                <a:gd name="connsiteX124" fmla="*/ 0 w 899076"/>
                <a:gd name="connsiteY124" fmla="*/ 855366 h 1133453"/>
                <a:gd name="connsiteX125" fmla="*/ 754 w 899076"/>
                <a:gd name="connsiteY125" fmla="*/ 847076 h 1133453"/>
                <a:gd name="connsiteX126" fmla="*/ 4522 w 899076"/>
                <a:gd name="connsiteY126" fmla="*/ 836525 h 1133453"/>
                <a:gd name="connsiteX127" fmla="*/ 17333 w 899076"/>
                <a:gd name="connsiteY127" fmla="*/ 810902 h 1133453"/>
                <a:gd name="connsiteX128" fmla="*/ 20348 w 899076"/>
                <a:gd name="connsiteY128" fmla="*/ 802612 h 1133453"/>
                <a:gd name="connsiteX129" fmla="*/ 21855 w 899076"/>
                <a:gd name="connsiteY129" fmla="*/ 795076 h 1133453"/>
                <a:gd name="connsiteX130" fmla="*/ 22609 w 899076"/>
                <a:gd name="connsiteY130" fmla="*/ 780003 h 1133453"/>
                <a:gd name="connsiteX131" fmla="*/ 22609 w 899076"/>
                <a:gd name="connsiteY131" fmla="*/ 770206 h 1133453"/>
                <a:gd name="connsiteX132" fmla="*/ 21855 w 899076"/>
                <a:gd name="connsiteY132" fmla="*/ 761916 h 1133453"/>
                <a:gd name="connsiteX133" fmla="*/ 23362 w 899076"/>
                <a:gd name="connsiteY133" fmla="*/ 753626 h 1133453"/>
                <a:gd name="connsiteX134" fmla="*/ 27131 w 899076"/>
                <a:gd name="connsiteY134" fmla="*/ 744583 h 1133453"/>
                <a:gd name="connsiteX135" fmla="*/ 48986 w 899076"/>
                <a:gd name="connsiteY135" fmla="*/ 720467 h 1133453"/>
                <a:gd name="connsiteX136" fmla="*/ 52754 w 899076"/>
                <a:gd name="connsiteY136" fmla="*/ 714438 h 1133453"/>
                <a:gd name="connsiteX137" fmla="*/ 61797 w 899076"/>
                <a:gd name="connsiteY137" fmla="*/ 696351 h 1133453"/>
                <a:gd name="connsiteX138" fmla="*/ 64812 w 899076"/>
                <a:gd name="connsiteY138" fmla="*/ 686553 h 1133453"/>
                <a:gd name="connsiteX139" fmla="*/ 67073 w 899076"/>
                <a:gd name="connsiteY139" fmla="*/ 675249 h 1133453"/>
                <a:gd name="connsiteX140" fmla="*/ 67073 w 899076"/>
                <a:gd name="connsiteY140" fmla="*/ 655655 h 1133453"/>
                <a:gd name="connsiteX141" fmla="*/ 65565 w 899076"/>
                <a:gd name="connsiteY141" fmla="*/ 636814 h 1133453"/>
                <a:gd name="connsiteX142" fmla="*/ 66319 w 899076"/>
                <a:gd name="connsiteY142" fmla="*/ 631539 h 1133453"/>
                <a:gd name="connsiteX143" fmla="*/ 72348 w 899076"/>
                <a:gd name="connsiteY143" fmla="*/ 628524 h 1133453"/>
                <a:gd name="connsiteX144" fmla="*/ 78377 w 899076"/>
                <a:gd name="connsiteY144" fmla="*/ 628524 h 1133453"/>
                <a:gd name="connsiteX145" fmla="*/ 89682 w 899076"/>
                <a:gd name="connsiteY145" fmla="*/ 631539 h 1133453"/>
                <a:gd name="connsiteX146" fmla="*/ 94957 w 899076"/>
                <a:gd name="connsiteY146" fmla="*/ 624756 h 1133453"/>
                <a:gd name="connsiteX147" fmla="*/ 99479 w 899076"/>
                <a:gd name="connsiteY147" fmla="*/ 612698 h 1133453"/>
                <a:gd name="connsiteX148" fmla="*/ 103247 w 899076"/>
                <a:gd name="connsiteY148" fmla="*/ 584814 h 1133453"/>
                <a:gd name="connsiteX149" fmla="*/ 99479 w 899076"/>
                <a:gd name="connsiteY149" fmla="*/ 555422 h 1133453"/>
                <a:gd name="connsiteX150" fmla="*/ 140175 w 899076"/>
                <a:gd name="connsiteY150" fmla="*/ 553162 h 1133453"/>
                <a:gd name="connsiteX151" fmla="*/ 146203 w 899076"/>
                <a:gd name="connsiteY151" fmla="*/ 551654 h 1133453"/>
                <a:gd name="connsiteX152" fmla="*/ 156754 w 899076"/>
                <a:gd name="connsiteY152" fmla="*/ 546379 h 1133453"/>
                <a:gd name="connsiteX153" fmla="*/ 160522 w 899076"/>
                <a:gd name="connsiteY153" fmla="*/ 541104 h 1133453"/>
                <a:gd name="connsiteX154" fmla="*/ 163537 w 899076"/>
                <a:gd name="connsiteY154" fmla="*/ 534321 h 1133453"/>
                <a:gd name="connsiteX155" fmla="*/ 168059 w 899076"/>
                <a:gd name="connsiteY155" fmla="*/ 513219 h 1133453"/>
                <a:gd name="connsiteX156" fmla="*/ 171073 w 899076"/>
                <a:gd name="connsiteY156" fmla="*/ 501915 h 1133453"/>
                <a:gd name="connsiteX157" fmla="*/ 189914 w 899076"/>
                <a:gd name="connsiteY157" fmla="*/ 467248 h 1133453"/>
                <a:gd name="connsiteX158" fmla="*/ 193682 w 899076"/>
                <a:gd name="connsiteY158" fmla="*/ 454437 h 1133453"/>
                <a:gd name="connsiteX159" fmla="*/ 195943 w 899076"/>
                <a:gd name="connsiteY159" fmla="*/ 444640 h 1133453"/>
                <a:gd name="connsiteX160" fmla="*/ 201218 w 899076"/>
                <a:gd name="connsiteY160" fmla="*/ 434089 h 1133453"/>
                <a:gd name="connsiteX161" fmla="*/ 244175 w 899076"/>
                <a:gd name="connsiteY161" fmla="*/ 381335 h 1133453"/>
                <a:gd name="connsiteX162" fmla="*/ 250204 w 899076"/>
                <a:gd name="connsiteY162" fmla="*/ 367770 h 1133453"/>
                <a:gd name="connsiteX163" fmla="*/ 252465 w 899076"/>
                <a:gd name="connsiteY163" fmla="*/ 351943 h 1133453"/>
                <a:gd name="connsiteX164" fmla="*/ 253972 w 899076"/>
                <a:gd name="connsiteY164" fmla="*/ 306726 h 1133453"/>
                <a:gd name="connsiteX165" fmla="*/ 259247 w 899076"/>
                <a:gd name="connsiteY165" fmla="*/ 296929 h 1133453"/>
                <a:gd name="connsiteX166" fmla="*/ 269045 w 899076"/>
                <a:gd name="connsiteY166" fmla="*/ 286378 h 1133453"/>
                <a:gd name="connsiteX167" fmla="*/ 295421 w 899076"/>
                <a:gd name="connsiteY167" fmla="*/ 267537 h 1133453"/>
                <a:gd name="connsiteX168" fmla="*/ 309741 w 899076"/>
                <a:gd name="connsiteY168" fmla="*/ 261508 h 1133453"/>
                <a:gd name="connsiteX169" fmla="*/ 320291 w 899076"/>
                <a:gd name="connsiteY169" fmla="*/ 258494 h 1133453"/>
                <a:gd name="connsiteX170" fmla="*/ 339132 w 899076"/>
                <a:gd name="connsiteY170" fmla="*/ 263769 h 1133453"/>
                <a:gd name="connsiteX171" fmla="*/ 345914 w 899076"/>
                <a:gd name="connsiteY171" fmla="*/ 264523 h 1133453"/>
                <a:gd name="connsiteX172" fmla="*/ 352697 w 899076"/>
                <a:gd name="connsiteY172" fmla="*/ 264523 h 1133453"/>
                <a:gd name="connsiteX173" fmla="*/ 358726 w 899076"/>
                <a:gd name="connsiteY173" fmla="*/ 262262 h 1133453"/>
                <a:gd name="connsiteX174" fmla="*/ 364755 w 899076"/>
                <a:gd name="connsiteY174" fmla="*/ 258494 h 1133453"/>
                <a:gd name="connsiteX175" fmla="*/ 371538 w 899076"/>
                <a:gd name="connsiteY175" fmla="*/ 252465 h 1133453"/>
                <a:gd name="connsiteX176" fmla="*/ 381335 w 899076"/>
                <a:gd name="connsiteY176" fmla="*/ 239653 h 1133453"/>
                <a:gd name="connsiteX177" fmla="*/ 385857 w 899076"/>
                <a:gd name="connsiteY177" fmla="*/ 232117 h 1133453"/>
                <a:gd name="connsiteX178" fmla="*/ 384349 w 899076"/>
                <a:gd name="connsiteY178" fmla="*/ 225334 h 1133453"/>
                <a:gd name="connsiteX179" fmla="*/ 381335 w 899076"/>
                <a:gd name="connsiteY179" fmla="*/ 222320 h 1133453"/>
                <a:gd name="connsiteX180" fmla="*/ 376813 w 899076"/>
                <a:gd name="connsiteY180" fmla="*/ 220059 h 1133453"/>
                <a:gd name="connsiteX181" fmla="*/ 369277 w 899076"/>
                <a:gd name="connsiteY181" fmla="*/ 217044 h 1133453"/>
                <a:gd name="connsiteX182" fmla="*/ 364755 w 899076"/>
                <a:gd name="connsiteY182" fmla="*/ 214784 h 1133453"/>
                <a:gd name="connsiteX183" fmla="*/ 361740 w 899076"/>
                <a:gd name="connsiteY183" fmla="*/ 210261 h 1133453"/>
                <a:gd name="connsiteX184" fmla="*/ 360234 w 899076"/>
                <a:gd name="connsiteY184" fmla="*/ 204233 h 1133453"/>
                <a:gd name="connsiteX185" fmla="*/ 359480 w 899076"/>
                <a:gd name="connsiteY185" fmla="*/ 198204 h 1133453"/>
                <a:gd name="connsiteX186" fmla="*/ 361740 w 899076"/>
                <a:gd name="connsiteY186" fmla="*/ 192175 h 1133453"/>
                <a:gd name="connsiteX187" fmla="*/ 366263 w 899076"/>
                <a:gd name="connsiteY187" fmla="*/ 187653 h 1133453"/>
                <a:gd name="connsiteX188" fmla="*/ 382842 w 899076"/>
                <a:gd name="connsiteY188" fmla="*/ 185392 h 1133453"/>
                <a:gd name="connsiteX189" fmla="*/ 398668 w 899076"/>
                <a:gd name="connsiteY189" fmla="*/ 175595 h 1133453"/>
                <a:gd name="connsiteX190" fmla="*/ 425045 w 899076"/>
                <a:gd name="connsiteY190" fmla="*/ 136406 h 1133453"/>
                <a:gd name="connsiteX191" fmla="*/ 461219 w 899076"/>
                <a:gd name="connsiteY191" fmla="*/ 151479 h 1133453"/>
                <a:gd name="connsiteX192" fmla="*/ 473278 w 899076"/>
                <a:gd name="connsiteY192" fmla="*/ 162783 h 1133453"/>
                <a:gd name="connsiteX193" fmla="*/ 477046 w 899076"/>
                <a:gd name="connsiteY193" fmla="*/ 170319 h 1133453"/>
                <a:gd name="connsiteX194" fmla="*/ 484582 w 899076"/>
                <a:gd name="connsiteY194" fmla="*/ 181624 h 1133453"/>
                <a:gd name="connsiteX195" fmla="*/ 492118 w 899076"/>
                <a:gd name="connsiteY195" fmla="*/ 186145 h 1133453"/>
                <a:gd name="connsiteX196" fmla="*/ 499654 w 899076"/>
                <a:gd name="connsiteY196" fmla="*/ 187653 h 1133453"/>
                <a:gd name="connsiteX197" fmla="*/ 505683 w 899076"/>
                <a:gd name="connsiteY197" fmla="*/ 187653 h 1133453"/>
                <a:gd name="connsiteX198" fmla="*/ 511712 w 899076"/>
                <a:gd name="connsiteY198" fmla="*/ 186145 h 1133453"/>
                <a:gd name="connsiteX199" fmla="*/ 550901 w 899076"/>
                <a:gd name="connsiteY199" fmla="*/ 167305 h 1133453"/>
                <a:gd name="connsiteX200" fmla="*/ 556176 w 899076"/>
                <a:gd name="connsiteY200" fmla="*/ 162783 h 1133453"/>
                <a:gd name="connsiteX201" fmla="*/ 560698 w 899076"/>
                <a:gd name="connsiteY201" fmla="*/ 158262 h 1133453"/>
                <a:gd name="connsiteX202" fmla="*/ 563713 w 899076"/>
                <a:gd name="connsiteY202" fmla="*/ 152986 h 1133453"/>
                <a:gd name="connsiteX203" fmla="*/ 569742 w 899076"/>
                <a:gd name="connsiteY203" fmla="*/ 142435 h 1133453"/>
                <a:gd name="connsiteX204" fmla="*/ 572756 w 899076"/>
                <a:gd name="connsiteY204" fmla="*/ 137914 h 1133453"/>
                <a:gd name="connsiteX205" fmla="*/ 576524 w 899076"/>
                <a:gd name="connsiteY205" fmla="*/ 133392 h 1133453"/>
                <a:gd name="connsiteX206" fmla="*/ 580292 w 899076"/>
                <a:gd name="connsiteY206" fmla="*/ 129623 h 1133453"/>
                <a:gd name="connsiteX207" fmla="*/ 594611 w 899076"/>
                <a:gd name="connsiteY207" fmla="*/ 120580 h 1133453"/>
                <a:gd name="connsiteX208" fmla="*/ 598379 w 899076"/>
                <a:gd name="connsiteY208" fmla="*/ 116812 h 1133453"/>
                <a:gd name="connsiteX209" fmla="*/ 602147 w 899076"/>
                <a:gd name="connsiteY209" fmla="*/ 112290 h 1133453"/>
                <a:gd name="connsiteX210" fmla="*/ 607423 w 899076"/>
                <a:gd name="connsiteY210" fmla="*/ 102493 h 1133453"/>
                <a:gd name="connsiteX211" fmla="*/ 614205 w 899076"/>
                <a:gd name="connsiteY211" fmla="*/ 84406 h 1133453"/>
                <a:gd name="connsiteX212" fmla="*/ 617220 w 899076"/>
                <a:gd name="connsiteY212" fmla="*/ 79131 h 1133453"/>
                <a:gd name="connsiteX213" fmla="*/ 620988 w 899076"/>
                <a:gd name="connsiteY213" fmla="*/ 75363 h 1133453"/>
                <a:gd name="connsiteX214" fmla="*/ 624756 w 899076"/>
                <a:gd name="connsiteY214" fmla="*/ 71595 h 1133453"/>
                <a:gd name="connsiteX215" fmla="*/ 628524 w 899076"/>
                <a:gd name="connsiteY215" fmla="*/ 67826 h 1133453"/>
                <a:gd name="connsiteX216" fmla="*/ 631539 w 899076"/>
                <a:gd name="connsiteY216" fmla="*/ 62551 h 1133453"/>
                <a:gd name="connsiteX217" fmla="*/ 633800 w 899076"/>
                <a:gd name="connsiteY217" fmla="*/ 56522 h 1133453"/>
                <a:gd name="connsiteX218" fmla="*/ 635307 w 899076"/>
                <a:gd name="connsiteY218" fmla="*/ 50493 h 1133453"/>
                <a:gd name="connsiteX219" fmla="*/ 639075 w 899076"/>
                <a:gd name="connsiteY219" fmla="*/ 41449 h 1133453"/>
                <a:gd name="connsiteX220" fmla="*/ 643597 w 899076"/>
                <a:gd name="connsiteY220" fmla="*/ 32406 h 1133453"/>
                <a:gd name="connsiteX221" fmla="*/ 656409 w 899076"/>
                <a:gd name="connsiteY221" fmla="*/ 18841 h 1133453"/>
                <a:gd name="connsiteX222" fmla="*/ 666206 w 899076"/>
                <a:gd name="connsiteY222" fmla="*/ 12058 h 1133453"/>
                <a:gd name="connsiteX223" fmla="*/ 676003 w 899076"/>
                <a:gd name="connsiteY223" fmla="*/ 6782 h 1133453"/>
                <a:gd name="connsiteX224" fmla="*/ 720467 w 899076"/>
                <a:gd name="connsiteY224" fmla="*/ 1507 h 1133453"/>
                <a:gd name="connsiteX225" fmla="*/ 728003 w 899076"/>
                <a:gd name="connsiteY225" fmla="*/ 3768 h 1133453"/>
                <a:gd name="connsiteX226" fmla="*/ 733279 w 899076"/>
                <a:gd name="connsiteY226" fmla="*/ 6782 h 1133453"/>
                <a:gd name="connsiteX227" fmla="*/ 737800 w 899076"/>
                <a:gd name="connsiteY227" fmla="*/ 11304 h 1133453"/>
                <a:gd name="connsiteX228" fmla="*/ 743076 w 899076"/>
                <a:gd name="connsiteY228" fmla="*/ 15826 h 1133453"/>
                <a:gd name="connsiteX229" fmla="*/ 752119 w 899076"/>
                <a:gd name="connsiteY229" fmla="*/ 18841 h 1133453"/>
                <a:gd name="connsiteX230" fmla="*/ 760409 w 899076"/>
                <a:gd name="connsiteY230" fmla="*/ 16579 h 1133453"/>
                <a:gd name="connsiteX231" fmla="*/ 768699 w 899076"/>
                <a:gd name="connsiteY231" fmla="*/ 12058 h 1133453"/>
                <a:gd name="connsiteX232" fmla="*/ 780757 w 899076"/>
                <a:gd name="connsiteY232" fmla="*/ 3014 h 1133453"/>
                <a:gd name="connsiteX233" fmla="*/ 789801 w 899076"/>
                <a:gd name="connsiteY233" fmla="*/ 0 h 1133453"/>
                <a:gd name="connsiteX234" fmla="*/ 798090 w 899076"/>
                <a:gd name="connsiteY234" fmla="*/ 0 h 1133453"/>
                <a:gd name="connsiteX235" fmla="*/ 804119 w 899076"/>
                <a:gd name="connsiteY235" fmla="*/ 2261 h 1133453"/>
                <a:gd name="connsiteX236" fmla="*/ 807887 w 899076"/>
                <a:gd name="connsiteY236" fmla="*/ 6029 h 1133453"/>
                <a:gd name="connsiteX237" fmla="*/ 810148 w 899076"/>
                <a:gd name="connsiteY237" fmla="*/ 11304 h 1133453"/>
                <a:gd name="connsiteX238" fmla="*/ 812409 w 899076"/>
                <a:gd name="connsiteY238" fmla="*/ 17333 h 1133453"/>
                <a:gd name="connsiteX239" fmla="*/ 814670 w 899076"/>
                <a:gd name="connsiteY239" fmla="*/ 22609 h 1133453"/>
                <a:gd name="connsiteX240" fmla="*/ 817684 w 899076"/>
                <a:gd name="connsiteY240" fmla="*/ 26377 h 1133453"/>
                <a:gd name="connsiteX241" fmla="*/ 823714 w 899076"/>
                <a:gd name="connsiteY241" fmla="*/ 29391 h 1133453"/>
                <a:gd name="connsiteX242" fmla="*/ 855366 w 899076"/>
                <a:gd name="connsiteY242" fmla="*/ 31652 h 1133453"/>
                <a:gd name="connsiteX243" fmla="*/ 862149 w 899076"/>
                <a:gd name="connsiteY243" fmla="*/ 33913 h 1133453"/>
                <a:gd name="connsiteX244" fmla="*/ 877221 w 899076"/>
                <a:gd name="connsiteY244" fmla="*/ 42956 h 1133453"/>
                <a:gd name="connsiteX245" fmla="*/ 879482 w 899076"/>
                <a:gd name="connsiteY245" fmla="*/ 45218 h 1133453"/>
                <a:gd name="connsiteX246" fmla="*/ 881743 w 899076"/>
                <a:gd name="connsiteY246" fmla="*/ 47478 h 1133453"/>
                <a:gd name="connsiteX247" fmla="*/ 884757 w 899076"/>
                <a:gd name="connsiteY247" fmla="*/ 51247 h 1133453"/>
                <a:gd name="connsiteX248" fmla="*/ 889279 w 899076"/>
                <a:gd name="connsiteY248" fmla="*/ 61797 h 1133453"/>
                <a:gd name="connsiteX249" fmla="*/ 890786 w 899076"/>
                <a:gd name="connsiteY249" fmla="*/ 67826 h 1133453"/>
                <a:gd name="connsiteX250" fmla="*/ 894554 w 899076"/>
                <a:gd name="connsiteY250" fmla="*/ 79131 h 1133453"/>
                <a:gd name="connsiteX251" fmla="*/ 899076 w 899076"/>
                <a:gd name="connsiteY251" fmla="*/ 85913 h 1133453"/>
                <a:gd name="connsiteX252" fmla="*/ 899076 w 899076"/>
                <a:gd name="connsiteY252" fmla="*/ 85913 h 113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</a:cxnLst>
              <a:rect l="l" t="t" r="r" b="b"/>
              <a:pathLst>
                <a:path w="899076" h="1133453">
                  <a:moveTo>
                    <a:pt x="899076" y="85913"/>
                  </a:moveTo>
                  <a:lnTo>
                    <a:pt x="880989" y="128116"/>
                  </a:lnTo>
                  <a:lnTo>
                    <a:pt x="832757" y="214784"/>
                  </a:lnTo>
                  <a:lnTo>
                    <a:pt x="826728" y="246435"/>
                  </a:lnTo>
                  <a:lnTo>
                    <a:pt x="828235" y="272059"/>
                  </a:lnTo>
                  <a:lnTo>
                    <a:pt x="838786" y="321045"/>
                  </a:lnTo>
                  <a:lnTo>
                    <a:pt x="841801" y="346668"/>
                  </a:lnTo>
                  <a:lnTo>
                    <a:pt x="838786" y="419770"/>
                  </a:lnTo>
                  <a:lnTo>
                    <a:pt x="825221" y="449161"/>
                  </a:lnTo>
                  <a:lnTo>
                    <a:pt x="762670" y="553915"/>
                  </a:lnTo>
                  <a:lnTo>
                    <a:pt x="743829" y="576524"/>
                  </a:lnTo>
                  <a:lnTo>
                    <a:pt x="726496" y="586321"/>
                  </a:lnTo>
                  <a:lnTo>
                    <a:pt x="710670" y="608930"/>
                  </a:lnTo>
                  <a:lnTo>
                    <a:pt x="686554" y="651887"/>
                  </a:lnTo>
                  <a:lnTo>
                    <a:pt x="676757" y="678264"/>
                  </a:lnTo>
                  <a:lnTo>
                    <a:pt x="676003" y="709916"/>
                  </a:lnTo>
                  <a:lnTo>
                    <a:pt x="678264" y="739307"/>
                  </a:lnTo>
                  <a:lnTo>
                    <a:pt x="676003" y="761916"/>
                  </a:lnTo>
                  <a:lnTo>
                    <a:pt x="669220" y="749104"/>
                  </a:lnTo>
                  <a:lnTo>
                    <a:pt x="660930" y="740815"/>
                  </a:lnTo>
                  <a:lnTo>
                    <a:pt x="651887" y="737047"/>
                  </a:lnTo>
                  <a:lnTo>
                    <a:pt x="591597" y="742322"/>
                  </a:lnTo>
                  <a:lnTo>
                    <a:pt x="569742" y="735539"/>
                  </a:lnTo>
                  <a:lnTo>
                    <a:pt x="575771" y="704641"/>
                  </a:lnTo>
                  <a:lnTo>
                    <a:pt x="566727" y="708409"/>
                  </a:lnTo>
                  <a:lnTo>
                    <a:pt x="557683" y="713684"/>
                  </a:lnTo>
                  <a:lnTo>
                    <a:pt x="549394" y="719713"/>
                  </a:lnTo>
                  <a:lnTo>
                    <a:pt x="541104" y="728003"/>
                  </a:lnTo>
                  <a:lnTo>
                    <a:pt x="541104" y="738554"/>
                  </a:lnTo>
                  <a:lnTo>
                    <a:pt x="556930" y="744583"/>
                  </a:lnTo>
                  <a:lnTo>
                    <a:pt x="571249" y="757395"/>
                  </a:lnTo>
                  <a:lnTo>
                    <a:pt x="583307" y="776235"/>
                  </a:lnTo>
                  <a:lnTo>
                    <a:pt x="590843" y="798844"/>
                  </a:lnTo>
                  <a:lnTo>
                    <a:pt x="584060" y="816177"/>
                  </a:lnTo>
                  <a:lnTo>
                    <a:pt x="616467" y="823714"/>
                  </a:lnTo>
                  <a:lnTo>
                    <a:pt x="626264" y="837279"/>
                  </a:lnTo>
                  <a:lnTo>
                    <a:pt x="631539" y="855366"/>
                  </a:lnTo>
                  <a:lnTo>
                    <a:pt x="644350" y="840293"/>
                  </a:lnTo>
                  <a:lnTo>
                    <a:pt x="669220" y="798844"/>
                  </a:lnTo>
                  <a:lnTo>
                    <a:pt x="669220" y="809394"/>
                  </a:lnTo>
                  <a:lnTo>
                    <a:pt x="651887" y="844815"/>
                  </a:lnTo>
                  <a:lnTo>
                    <a:pt x="672235" y="883250"/>
                  </a:lnTo>
                  <a:lnTo>
                    <a:pt x="725742" y="937511"/>
                  </a:lnTo>
                  <a:lnTo>
                    <a:pt x="696351" y="1010613"/>
                  </a:lnTo>
                  <a:lnTo>
                    <a:pt x="682786" y="1029453"/>
                  </a:lnTo>
                  <a:lnTo>
                    <a:pt x="672235" y="1040004"/>
                  </a:lnTo>
                  <a:lnTo>
                    <a:pt x="664698" y="1043019"/>
                  </a:lnTo>
                  <a:lnTo>
                    <a:pt x="654901" y="1040758"/>
                  </a:lnTo>
                  <a:lnTo>
                    <a:pt x="642090" y="1030961"/>
                  </a:lnTo>
                  <a:lnTo>
                    <a:pt x="644350" y="1021917"/>
                  </a:lnTo>
                  <a:lnTo>
                    <a:pt x="651887" y="1014381"/>
                  </a:lnTo>
                  <a:lnTo>
                    <a:pt x="660930" y="993279"/>
                  </a:lnTo>
                  <a:lnTo>
                    <a:pt x="659423" y="985743"/>
                  </a:lnTo>
                  <a:lnTo>
                    <a:pt x="647365" y="984236"/>
                  </a:lnTo>
                  <a:lnTo>
                    <a:pt x="641336" y="988004"/>
                  </a:lnTo>
                  <a:lnTo>
                    <a:pt x="632293" y="1000816"/>
                  </a:lnTo>
                  <a:lnTo>
                    <a:pt x="619481" y="1011366"/>
                  </a:lnTo>
                  <a:lnTo>
                    <a:pt x="617973" y="1015134"/>
                  </a:lnTo>
                  <a:lnTo>
                    <a:pt x="614959" y="1016642"/>
                  </a:lnTo>
                  <a:lnTo>
                    <a:pt x="569742" y="1016642"/>
                  </a:lnTo>
                  <a:lnTo>
                    <a:pt x="569742" y="1006845"/>
                  </a:lnTo>
                  <a:lnTo>
                    <a:pt x="590843" y="1006845"/>
                  </a:lnTo>
                  <a:lnTo>
                    <a:pt x="576524" y="994033"/>
                  </a:lnTo>
                  <a:lnTo>
                    <a:pt x="565974" y="994033"/>
                  </a:lnTo>
                  <a:lnTo>
                    <a:pt x="548640" y="1006845"/>
                  </a:lnTo>
                  <a:lnTo>
                    <a:pt x="498901" y="1016642"/>
                  </a:lnTo>
                  <a:lnTo>
                    <a:pt x="455190" y="1043019"/>
                  </a:lnTo>
                  <a:lnTo>
                    <a:pt x="437103" y="1040758"/>
                  </a:lnTo>
                  <a:lnTo>
                    <a:pt x="409973" y="1011366"/>
                  </a:lnTo>
                  <a:lnTo>
                    <a:pt x="391132" y="1001569"/>
                  </a:lnTo>
                  <a:lnTo>
                    <a:pt x="314262" y="978207"/>
                  </a:lnTo>
                  <a:lnTo>
                    <a:pt x="241160" y="989511"/>
                  </a:lnTo>
                  <a:lnTo>
                    <a:pt x="221566" y="984236"/>
                  </a:lnTo>
                  <a:lnTo>
                    <a:pt x="221566" y="971424"/>
                  </a:lnTo>
                  <a:lnTo>
                    <a:pt x="237392" y="964642"/>
                  </a:lnTo>
                  <a:lnTo>
                    <a:pt x="251711" y="950323"/>
                  </a:lnTo>
                  <a:lnTo>
                    <a:pt x="262262" y="928467"/>
                  </a:lnTo>
                  <a:lnTo>
                    <a:pt x="264523" y="902844"/>
                  </a:lnTo>
                  <a:lnTo>
                    <a:pt x="251711" y="920178"/>
                  </a:lnTo>
                  <a:lnTo>
                    <a:pt x="234378" y="937511"/>
                  </a:lnTo>
                  <a:lnTo>
                    <a:pt x="214030" y="946555"/>
                  </a:lnTo>
                  <a:lnTo>
                    <a:pt x="193682" y="937511"/>
                  </a:lnTo>
                  <a:lnTo>
                    <a:pt x="186899" y="948062"/>
                  </a:lnTo>
                  <a:lnTo>
                    <a:pt x="187653" y="961627"/>
                  </a:lnTo>
                  <a:lnTo>
                    <a:pt x="189160" y="966903"/>
                  </a:lnTo>
                  <a:lnTo>
                    <a:pt x="189160" y="972178"/>
                  </a:lnTo>
                  <a:lnTo>
                    <a:pt x="186899" y="984236"/>
                  </a:lnTo>
                  <a:lnTo>
                    <a:pt x="198204" y="976700"/>
                  </a:lnTo>
                  <a:lnTo>
                    <a:pt x="201218" y="971424"/>
                  </a:lnTo>
                  <a:lnTo>
                    <a:pt x="208001" y="971424"/>
                  </a:lnTo>
                  <a:lnTo>
                    <a:pt x="204233" y="996294"/>
                  </a:lnTo>
                  <a:lnTo>
                    <a:pt x="201218" y="1006091"/>
                  </a:lnTo>
                  <a:lnTo>
                    <a:pt x="193682" y="1016642"/>
                  </a:lnTo>
                  <a:lnTo>
                    <a:pt x="200465" y="1017396"/>
                  </a:lnTo>
                  <a:lnTo>
                    <a:pt x="208001" y="1016642"/>
                  </a:lnTo>
                  <a:lnTo>
                    <a:pt x="208001" y="1029453"/>
                  </a:lnTo>
                  <a:lnTo>
                    <a:pt x="204233" y="1030207"/>
                  </a:lnTo>
                  <a:lnTo>
                    <a:pt x="197450" y="1029453"/>
                  </a:lnTo>
                  <a:lnTo>
                    <a:pt x="193682" y="1029453"/>
                  </a:lnTo>
                  <a:lnTo>
                    <a:pt x="201218" y="1040758"/>
                  </a:lnTo>
                  <a:lnTo>
                    <a:pt x="126609" y="1086729"/>
                  </a:lnTo>
                  <a:lnTo>
                    <a:pt x="116058" y="1098033"/>
                  </a:lnTo>
                  <a:lnTo>
                    <a:pt x="104754" y="1119135"/>
                  </a:lnTo>
                  <a:lnTo>
                    <a:pt x="90435" y="1133454"/>
                  </a:lnTo>
                  <a:lnTo>
                    <a:pt x="73102" y="1122903"/>
                  </a:lnTo>
                  <a:lnTo>
                    <a:pt x="82145" y="1101801"/>
                  </a:lnTo>
                  <a:lnTo>
                    <a:pt x="94957" y="1090497"/>
                  </a:lnTo>
                  <a:lnTo>
                    <a:pt x="107768" y="1082207"/>
                  </a:lnTo>
                  <a:lnTo>
                    <a:pt x="119827" y="1069396"/>
                  </a:lnTo>
                  <a:lnTo>
                    <a:pt x="119827" y="1052816"/>
                  </a:lnTo>
                  <a:lnTo>
                    <a:pt x="101740" y="984236"/>
                  </a:lnTo>
                  <a:lnTo>
                    <a:pt x="95710" y="972931"/>
                  </a:lnTo>
                  <a:lnTo>
                    <a:pt x="85913" y="957106"/>
                  </a:lnTo>
                  <a:lnTo>
                    <a:pt x="73855" y="943540"/>
                  </a:lnTo>
                  <a:lnTo>
                    <a:pt x="62551" y="937511"/>
                  </a:lnTo>
                  <a:lnTo>
                    <a:pt x="51247" y="926207"/>
                  </a:lnTo>
                  <a:lnTo>
                    <a:pt x="36174" y="873453"/>
                  </a:lnTo>
                  <a:lnTo>
                    <a:pt x="22609" y="855366"/>
                  </a:lnTo>
                  <a:lnTo>
                    <a:pt x="25623" y="874960"/>
                  </a:lnTo>
                  <a:lnTo>
                    <a:pt x="21855" y="874207"/>
                  </a:lnTo>
                  <a:lnTo>
                    <a:pt x="15826" y="871945"/>
                  </a:lnTo>
                  <a:lnTo>
                    <a:pt x="9043" y="868177"/>
                  </a:lnTo>
                  <a:lnTo>
                    <a:pt x="5275" y="865163"/>
                  </a:lnTo>
                  <a:lnTo>
                    <a:pt x="2261" y="860641"/>
                  </a:lnTo>
                  <a:lnTo>
                    <a:pt x="0" y="855366"/>
                  </a:lnTo>
                  <a:lnTo>
                    <a:pt x="754" y="847076"/>
                  </a:lnTo>
                  <a:lnTo>
                    <a:pt x="4522" y="836525"/>
                  </a:lnTo>
                  <a:lnTo>
                    <a:pt x="17333" y="810902"/>
                  </a:lnTo>
                  <a:lnTo>
                    <a:pt x="20348" y="802612"/>
                  </a:lnTo>
                  <a:lnTo>
                    <a:pt x="21855" y="795076"/>
                  </a:lnTo>
                  <a:lnTo>
                    <a:pt x="22609" y="780003"/>
                  </a:lnTo>
                  <a:lnTo>
                    <a:pt x="22609" y="770206"/>
                  </a:lnTo>
                  <a:lnTo>
                    <a:pt x="21855" y="761916"/>
                  </a:lnTo>
                  <a:lnTo>
                    <a:pt x="23362" y="753626"/>
                  </a:lnTo>
                  <a:lnTo>
                    <a:pt x="27131" y="744583"/>
                  </a:lnTo>
                  <a:lnTo>
                    <a:pt x="48986" y="720467"/>
                  </a:lnTo>
                  <a:lnTo>
                    <a:pt x="52754" y="714438"/>
                  </a:lnTo>
                  <a:lnTo>
                    <a:pt x="61797" y="696351"/>
                  </a:lnTo>
                  <a:lnTo>
                    <a:pt x="64812" y="686553"/>
                  </a:lnTo>
                  <a:lnTo>
                    <a:pt x="67073" y="675249"/>
                  </a:lnTo>
                  <a:lnTo>
                    <a:pt x="67073" y="655655"/>
                  </a:lnTo>
                  <a:lnTo>
                    <a:pt x="65565" y="636814"/>
                  </a:lnTo>
                  <a:lnTo>
                    <a:pt x="66319" y="631539"/>
                  </a:lnTo>
                  <a:lnTo>
                    <a:pt x="72348" y="628524"/>
                  </a:lnTo>
                  <a:lnTo>
                    <a:pt x="78377" y="628524"/>
                  </a:lnTo>
                  <a:lnTo>
                    <a:pt x="89682" y="631539"/>
                  </a:lnTo>
                  <a:lnTo>
                    <a:pt x="94957" y="624756"/>
                  </a:lnTo>
                  <a:lnTo>
                    <a:pt x="99479" y="612698"/>
                  </a:lnTo>
                  <a:lnTo>
                    <a:pt x="103247" y="584814"/>
                  </a:lnTo>
                  <a:lnTo>
                    <a:pt x="99479" y="555422"/>
                  </a:lnTo>
                  <a:lnTo>
                    <a:pt x="140175" y="553162"/>
                  </a:lnTo>
                  <a:lnTo>
                    <a:pt x="146203" y="551654"/>
                  </a:lnTo>
                  <a:lnTo>
                    <a:pt x="156754" y="546379"/>
                  </a:lnTo>
                  <a:lnTo>
                    <a:pt x="160522" y="541104"/>
                  </a:lnTo>
                  <a:lnTo>
                    <a:pt x="163537" y="534321"/>
                  </a:lnTo>
                  <a:lnTo>
                    <a:pt x="168059" y="513219"/>
                  </a:lnTo>
                  <a:lnTo>
                    <a:pt x="171073" y="501915"/>
                  </a:lnTo>
                  <a:lnTo>
                    <a:pt x="189914" y="467248"/>
                  </a:lnTo>
                  <a:lnTo>
                    <a:pt x="193682" y="454437"/>
                  </a:lnTo>
                  <a:lnTo>
                    <a:pt x="195943" y="444640"/>
                  </a:lnTo>
                  <a:lnTo>
                    <a:pt x="201218" y="434089"/>
                  </a:lnTo>
                  <a:lnTo>
                    <a:pt x="244175" y="381335"/>
                  </a:lnTo>
                  <a:lnTo>
                    <a:pt x="250204" y="367770"/>
                  </a:lnTo>
                  <a:lnTo>
                    <a:pt x="252465" y="351943"/>
                  </a:lnTo>
                  <a:lnTo>
                    <a:pt x="253972" y="306726"/>
                  </a:lnTo>
                  <a:lnTo>
                    <a:pt x="259247" y="296929"/>
                  </a:lnTo>
                  <a:lnTo>
                    <a:pt x="269045" y="286378"/>
                  </a:lnTo>
                  <a:lnTo>
                    <a:pt x="295421" y="267537"/>
                  </a:lnTo>
                  <a:lnTo>
                    <a:pt x="309741" y="261508"/>
                  </a:lnTo>
                  <a:lnTo>
                    <a:pt x="320291" y="258494"/>
                  </a:lnTo>
                  <a:lnTo>
                    <a:pt x="339132" y="263769"/>
                  </a:lnTo>
                  <a:lnTo>
                    <a:pt x="345914" y="264523"/>
                  </a:lnTo>
                  <a:lnTo>
                    <a:pt x="352697" y="264523"/>
                  </a:lnTo>
                  <a:lnTo>
                    <a:pt x="358726" y="262262"/>
                  </a:lnTo>
                  <a:lnTo>
                    <a:pt x="364755" y="258494"/>
                  </a:lnTo>
                  <a:lnTo>
                    <a:pt x="371538" y="252465"/>
                  </a:lnTo>
                  <a:lnTo>
                    <a:pt x="381335" y="239653"/>
                  </a:lnTo>
                  <a:lnTo>
                    <a:pt x="385857" y="232117"/>
                  </a:lnTo>
                  <a:lnTo>
                    <a:pt x="384349" y="225334"/>
                  </a:lnTo>
                  <a:lnTo>
                    <a:pt x="381335" y="222320"/>
                  </a:lnTo>
                  <a:lnTo>
                    <a:pt x="376813" y="220059"/>
                  </a:lnTo>
                  <a:lnTo>
                    <a:pt x="369277" y="217044"/>
                  </a:lnTo>
                  <a:lnTo>
                    <a:pt x="364755" y="214784"/>
                  </a:lnTo>
                  <a:lnTo>
                    <a:pt x="361740" y="210261"/>
                  </a:lnTo>
                  <a:lnTo>
                    <a:pt x="360234" y="204233"/>
                  </a:lnTo>
                  <a:lnTo>
                    <a:pt x="359480" y="198204"/>
                  </a:lnTo>
                  <a:lnTo>
                    <a:pt x="361740" y="192175"/>
                  </a:lnTo>
                  <a:lnTo>
                    <a:pt x="366263" y="187653"/>
                  </a:lnTo>
                  <a:lnTo>
                    <a:pt x="382842" y="185392"/>
                  </a:lnTo>
                  <a:lnTo>
                    <a:pt x="398668" y="175595"/>
                  </a:lnTo>
                  <a:lnTo>
                    <a:pt x="425045" y="136406"/>
                  </a:lnTo>
                  <a:lnTo>
                    <a:pt x="461219" y="151479"/>
                  </a:lnTo>
                  <a:lnTo>
                    <a:pt x="473278" y="162783"/>
                  </a:lnTo>
                  <a:lnTo>
                    <a:pt x="477046" y="170319"/>
                  </a:lnTo>
                  <a:lnTo>
                    <a:pt x="484582" y="181624"/>
                  </a:lnTo>
                  <a:lnTo>
                    <a:pt x="492118" y="186145"/>
                  </a:lnTo>
                  <a:lnTo>
                    <a:pt x="499654" y="187653"/>
                  </a:lnTo>
                  <a:lnTo>
                    <a:pt x="505683" y="187653"/>
                  </a:lnTo>
                  <a:lnTo>
                    <a:pt x="511712" y="186145"/>
                  </a:lnTo>
                  <a:lnTo>
                    <a:pt x="550901" y="167305"/>
                  </a:lnTo>
                  <a:lnTo>
                    <a:pt x="556176" y="162783"/>
                  </a:lnTo>
                  <a:lnTo>
                    <a:pt x="560698" y="158262"/>
                  </a:lnTo>
                  <a:lnTo>
                    <a:pt x="563713" y="152986"/>
                  </a:lnTo>
                  <a:lnTo>
                    <a:pt x="569742" y="142435"/>
                  </a:lnTo>
                  <a:lnTo>
                    <a:pt x="572756" y="137914"/>
                  </a:lnTo>
                  <a:lnTo>
                    <a:pt x="576524" y="133392"/>
                  </a:lnTo>
                  <a:lnTo>
                    <a:pt x="580292" y="129623"/>
                  </a:lnTo>
                  <a:lnTo>
                    <a:pt x="594611" y="120580"/>
                  </a:lnTo>
                  <a:lnTo>
                    <a:pt x="598379" y="116812"/>
                  </a:lnTo>
                  <a:lnTo>
                    <a:pt x="602147" y="112290"/>
                  </a:lnTo>
                  <a:lnTo>
                    <a:pt x="607423" y="102493"/>
                  </a:lnTo>
                  <a:lnTo>
                    <a:pt x="614205" y="84406"/>
                  </a:lnTo>
                  <a:lnTo>
                    <a:pt x="617220" y="79131"/>
                  </a:lnTo>
                  <a:lnTo>
                    <a:pt x="620988" y="75363"/>
                  </a:lnTo>
                  <a:lnTo>
                    <a:pt x="624756" y="71595"/>
                  </a:lnTo>
                  <a:lnTo>
                    <a:pt x="628524" y="67826"/>
                  </a:lnTo>
                  <a:lnTo>
                    <a:pt x="631539" y="62551"/>
                  </a:lnTo>
                  <a:lnTo>
                    <a:pt x="633800" y="56522"/>
                  </a:lnTo>
                  <a:lnTo>
                    <a:pt x="635307" y="50493"/>
                  </a:lnTo>
                  <a:lnTo>
                    <a:pt x="639075" y="41449"/>
                  </a:lnTo>
                  <a:lnTo>
                    <a:pt x="643597" y="32406"/>
                  </a:lnTo>
                  <a:lnTo>
                    <a:pt x="656409" y="18841"/>
                  </a:lnTo>
                  <a:lnTo>
                    <a:pt x="666206" y="12058"/>
                  </a:lnTo>
                  <a:lnTo>
                    <a:pt x="676003" y="6782"/>
                  </a:lnTo>
                  <a:lnTo>
                    <a:pt x="720467" y="1507"/>
                  </a:lnTo>
                  <a:lnTo>
                    <a:pt x="728003" y="3768"/>
                  </a:lnTo>
                  <a:lnTo>
                    <a:pt x="733279" y="6782"/>
                  </a:lnTo>
                  <a:lnTo>
                    <a:pt x="737800" y="11304"/>
                  </a:lnTo>
                  <a:lnTo>
                    <a:pt x="743076" y="15826"/>
                  </a:lnTo>
                  <a:lnTo>
                    <a:pt x="752119" y="18841"/>
                  </a:lnTo>
                  <a:lnTo>
                    <a:pt x="760409" y="16579"/>
                  </a:lnTo>
                  <a:lnTo>
                    <a:pt x="768699" y="12058"/>
                  </a:lnTo>
                  <a:lnTo>
                    <a:pt x="780757" y="3014"/>
                  </a:lnTo>
                  <a:lnTo>
                    <a:pt x="789801" y="0"/>
                  </a:lnTo>
                  <a:lnTo>
                    <a:pt x="798090" y="0"/>
                  </a:lnTo>
                  <a:lnTo>
                    <a:pt x="804119" y="2261"/>
                  </a:lnTo>
                  <a:lnTo>
                    <a:pt x="807887" y="6029"/>
                  </a:lnTo>
                  <a:lnTo>
                    <a:pt x="810148" y="11304"/>
                  </a:lnTo>
                  <a:lnTo>
                    <a:pt x="812409" y="17333"/>
                  </a:lnTo>
                  <a:lnTo>
                    <a:pt x="814670" y="22609"/>
                  </a:lnTo>
                  <a:lnTo>
                    <a:pt x="817684" y="26377"/>
                  </a:lnTo>
                  <a:lnTo>
                    <a:pt x="823714" y="29391"/>
                  </a:lnTo>
                  <a:lnTo>
                    <a:pt x="855366" y="31652"/>
                  </a:lnTo>
                  <a:lnTo>
                    <a:pt x="862149" y="33913"/>
                  </a:lnTo>
                  <a:lnTo>
                    <a:pt x="877221" y="42956"/>
                  </a:lnTo>
                  <a:lnTo>
                    <a:pt x="879482" y="45218"/>
                  </a:lnTo>
                  <a:lnTo>
                    <a:pt x="881743" y="47478"/>
                  </a:lnTo>
                  <a:lnTo>
                    <a:pt x="884757" y="51247"/>
                  </a:lnTo>
                  <a:lnTo>
                    <a:pt x="889279" y="61797"/>
                  </a:lnTo>
                  <a:lnTo>
                    <a:pt x="890786" y="67826"/>
                  </a:lnTo>
                  <a:lnTo>
                    <a:pt x="894554" y="79131"/>
                  </a:lnTo>
                  <a:lnTo>
                    <a:pt x="899076" y="85913"/>
                  </a:lnTo>
                  <a:lnTo>
                    <a:pt x="899076" y="85913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DC11DC-1309-1BBD-4635-B508A7298DF3}"/>
                </a:ext>
              </a:extLst>
            </p:cNvPr>
            <p:cNvSpPr/>
            <p:nvPr/>
          </p:nvSpPr>
          <p:spPr>
            <a:xfrm>
              <a:off x="6462953" y="4553512"/>
              <a:ext cx="513951" cy="723932"/>
            </a:xfrm>
            <a:custGeom>
              <a:avLst/>
              <a:gdLst>
                <a:gd name="connsiteX0" fmla="*/ 697104 w 774727"/>
                <a:gd name="connsiteY0" fmla="*/ 1040004 h 1091250"/>
                <a:gd name="connsiteX1" fmla="*/ 700119 w 774727"/>
                <a:gd name="connsiteY1" fmla="*/ 1058092 h 1091250"/>
                <a:gd name="connsiteX2" fmla="*/ 695597 w 774727"/>
                <a:gd name="connsiteY2" fmla="*/ 1052062 h 1091250"/>
                <a:gd name="connsiteX3" fmla="*/ 679771 w 774727"/>
                <a:gd name="connsiteY3" fmla="*/ 1058092 h 1091250"/>
                <a:gd name="connsiteX4" fmla="*/ 656409 w 774727"/>
                <a:gd name="connsiteY4" fmla="*/ 1074671 h 1091250"/>
                <a:gd name="connsiteX5" fmla="*/ 646611 w 774727"/>
                <a:gd name="connsiteY5" fmla="*/ 1079947 h 1091250"/>
                <a:gd name="connsiteX6" fmla="*/ 634554 w 774727"/>
                <a:gd name="connsiteY6" fmla="*/ 1083715 h 1091250"/>
                <a:gd name="connsiteX7" fmla="*/ 614959 w 774727"/>
                <a:gd name="connsiteY7" fmla="*/ 1085222 h 1091250"/>
                <a:gd name="connsiteX8" fmla="*/ 608930 w 774727"/>
                <a:gd name="connsiteY8" fmla="*/ 1086729 h 1091250"/>
                <a:gd name="connsiteX9" fmla="*/ 599133 w 774727"/>
                <a:gd name="connsiteY9" fmla="*/ 1085222 h 1091250"/>
                <a:gd name="connsiteX10" fmla="*/ 585568 w 774727"/>
                <a:gd name="connsiteY10" fmla="*/ 1079947 h 1091250"/>
                <a:gd name="connsiteX11" fmla="*/ 557684 w 774727"/>
                <a:gd name="connsiteY11" fmla="*/ 1062613 h 1091250"/>
                <a:gd name="connsiteX12" fmla="*/ 532814 w 774727"/>
                <a:gd name="connsiteY12" fmla="*/ 1050555 h 1091250"/>
                <a:gd name="connsiteX13" fmla="*/ 520002 w 774727"/>
                <a:gd name="connsiteY13" fmla="*/ 1051309 h 1091250"/>
                <a:gd name="connsiteX14" fmla="*/ 511712 w 774727"/>
                <a:gd name="connsiteY14" fmla="*/ 1053570 h 1091250"/>
                <a:gd name="connsiteX15" fmla="*/ 505683 w 774727"/>
                <a:gd name="connsiteY15" fmla="*/ 1056584 h 1091250"/>
                <a:gd name="connsiteX16" fmla="*/ 501915 w 774727"/>
                <a:gd name="connsiteY16" fmla="*/ 1060352 h 1091250"/>
                <a:gd name="connsiteX17" fmla="*/ 485335 w 774727"/>
                <a:gd name="connsiteY17" fmla="*/ 1083715 h 1091250"/>
                <a:gd name="connsiteX18" fmla="*/ 482321 w 774727"/>
                <a:gd name="connsiteY18" fmla="*/ 1087483 h 1091250"/>
                <a:gd name="connsiteX19" fmla="*/ 477799 w 774727"/>
                <a:gd name="connsiteY19" fmla="*/ 1091251 h 1091250"/>
                <a:gd name="connsiteX20" fmla="*/ 468002 w 774727"/>
                <a:gd name="connsiteY20" fmla="*/ 1088990 h 1091250"/>
                <a:gd name="connsiteX21" fmla="*/ 452176 w 774727"/>
                <a:gd name="connsiteY21" fmla="*/ 1078439 h 1091250"/>
                <a:gd name="connsiteX22" fmla="*/ 422031 w 774727"/>
                <a:gd name="connsiteY22" fmla="*/ 1052062 h 1091250"/>
                <a:gd name="connsiteX23" fmla="*/ 388118 w 774727"/>
                <a:gd name="connsiteY23" fmla="*/ 1012874 h 1091250"/>
                <a:gd name="connsiteX24" fmla="*/ 367770 w 774727"/>
                <a:gd name="connsiteY24" fmla="*/ 982729 h 1091250"/>
                <a:gd name="connsiteX25" fmla="*/ 354958 w 774727"/>
                <a:gd name="connsiteY25" fmla="*/ 969917 h 1091250"/>
                <a:gd name="connsiteX26" fmla="*/ 314262 w 774727"/>
                <a:gd name="connsiteY26" fmla="*/ 942033 h 1091250"/>
                <a:gd name="connsiteX27" fmla="*/ 292407 w 774727"/>
                <a:gd name="connsiteY27" fmla="*/ 884758 h 1091250"/>
                <a:gd name="connsiteX28" fmla="*/ 287885 w 774727"/>
                <a:gd name="connsiteY28" fmla="*/ 862902 h 1091250"/>
                <a:gd name="connsiteX29" fmla="*/ 288639 w 774727"/>
                <a:gd name="connsiteY29" fmla="*/ 847830 h 1091250"/>
                <a:gd name="connsiteX30" fmla="*/ 290900 w 774727"/>
                <a:gd name="connsiteY30" fmla="*/ 831250 h 1091250"/>
                <a:gd name="connsiteX31" fmla="*/ 291654 w 774727"/>
                <a:gd name="connsiteY31" fmla="*/ 798091 h 1091250"/>
                <a:gd name="connsiteX32" fmla="*/ 289393 w 774727"/>
                <a:gd name="connsiteY32" fmla="*/ 786786 h 1091250"/>
                <a:gd name="connsiteX33" fmla="*/ 286378 w 774727"/>
                <a:gd name="connsiteY33" fmla="*/ 779250 h 1091250"/>
                <a:gd name="connsiteX34" fmla="*/ 255479 w 774727"/>
                <a:gd name="connsiteY34" fmla="*/ 747597 h 1091250"/>
                <a:gd name="connsiteX35" fmla="*/ 249450 w 774727"/>
                <a:gd name="connsiteY35" fmla="*/ 738554 h 1091250"/>
                <a:gd name="connsiteX36" fmla="*/ 242668 w 774727"/>
                <a:gd name="connsiteY36" fmla="*/ 730264 h 1091250"/>
                <a:gd name="connsiteX37" fmla="*/ 223073 w 774727"/>
                <a:gd name="connsiteY37" fmla="*/ 715945 h 1091250"/>
                <a:gd name="connsiteX38" fmla="*/ 217798 w 774727"/>
                <a:gd name="connsiteY38" fmla="*/ 711424 h 1091250"/>
                <a:gd name="connsiteX39" fmla="*/ 217044 w 774727"/>
                <a:gd name="connsiteY39" fmla="*/ 705394 h 1091250"/>
                <a:gd name="connsiteX40" fmla="*/ 218552 w 774727"/>
                <a:gd name="connsiteY40" fmla="*/ 700119 h 1091250"/>
                <a:gd name="connsiteX41" fmla="*/ 222320 w 774727"/>
                <a:gd name="connsiteY41" fmla="*/ 695597 h 1091250"/>
                <a:gd name="connsiteX42" fmla="*/ 229102 w 774727"/>
                <a:gd name="connsiteY42" fmla="*/ 688815 h 1091250"/>
                <a:gd name="connsiteX43" fmla="*/ 244175 w 774727"/>
                <a:gd name="connsiteY43" fmla="*/ 679771 h 1091250"/>
                <a:gd name="connsiteX44" fmla="*/ 252465 w 774727"/>
                <a:gd name="connsiteY44" fmla="*/ 672235 h 1091250"/>
                <a:gd name="connsiteX45" fmla="*/ 255479 w 774727"/>
                <a:gd name="connsiteY45" fmla="*/ 668467 h 1091250"/>
                <a:gd name="connsiteX46" fmla="*/ 256987 w 774727"/>
                <a:gd name="connsiteY46" fmla="*/ 664699 h 1091250"/>
                <a:gd name="connsiteX47" fmla="*/ 257740 w 774727"/>
                <a:gd name="connsiteY47" fmla="*/ 660177 h 1091250"/>
                <a:gd name="connsiteX48" fmla="*/ 257740 w 774727"/>
                <a:gd name="connsiteY48" fmla="*/ 654902 h 1091250"/>
                <a:gd name="connsiteX49" fmla="*/ 257740 w 774727"/>
                <a:gd name="connsiteY49" fmla="*/ 642090 h 1091250"/>
                <a:gd name="connsiteX50" fmla="*/ 255479 w 774727"/>
                <a:gd name="connsiteY50" fmla="*/ 636061 h 1091250"/>
                <a:gd name="connsiteX51" fmla="*/ 251711 w 774727"/>
                <a:gd name="connsiteY51" fmla="*/ 633046 h 1091250"/>
                <a:gd name="connsiteX52" fmla="*/ 235885 w 774727"/>
                <a:gd name="connsiteY52" fmla="*/ 635307 h 1091250"/>
                <a:gd name="connsiteX53" fmla="*/ 229102 w 774727"/>
                <a:gd name="connsiteY53" fmla="*/ 633046 h 1091250"/>
                <a:gd name="connsiteX54" fmla="*/ 226088 w 774727"/>
                <a:gd name="connsiteY54" fmla="*/ 627771 h 1091250"/>
                <a:gd name="connsiteX55" fmla="*/ 223827 w 774727"/>
                <a:gd name="connsiteY55" fmla="*/ 620988 h 1091250"/>
                <a:gd name="connsiteX56" fmla="*/ 223073 w 774727"/>
                <a:gd name="connsiteY56" fmla="*/ 592350 h 1091250"/>
                <a:gd name="connsiteX57" fmla="*/ 226842 w 774727"/>
                <a:gd name="connsiteY57" fmla="*/ 550901 h 1091250"/>
                <a:gd name="connsiteX58" fmla="*/ 227595 w 774727"/>
                <a:gd name="connsiteY58" fmla="*/ 533567 h 1091250"/>
                <a:gd name="connsiteX59" fmla="*/ 226088 w 774727"/>
                <a:gd name="connsiteY59" fmla="*/ 524524 h 1091250"/>
                <a:gd name="connsiteX60" fmla="*/ 223073 w 774727"/>
                <a:gd name="connsiteY60" fmla="*/ 517741 h 1091250"/>
                <a:gd name="connsiteX61" fmla="*/ 212523 w 774727"/>
                <a:gd name="connsiteY61" fmla="*/ 510959 h 1091250"/>
                <a:gd name="connsiteX62" fmla="*/ 206494 w 774727"/>
                <a:gd name="connsiteY62" fmla="*/ 505683 h 1091250"/>
                <a:gd name="connsiteX63" fmla="*/ 204233 w 774727"/>
                <a:gd name="connsiteY63" fmla="*/ 497393 h 1091250"/>
                <a:gd name="connsiteX64" fmla="*/ 204233 w 774727"/>
                <a:gd name="connsiteY64" fmla="*/ 473277 h 1091250"/>
                <a:gd name="connsiteX65" fmla="*/ 201972 w 774727"/>
                <a:gd name="connsiteY65" fmla="*/ 464988 h 1091250"/>
                <a:gd name="connsiteX66" fmla="*/ 199711 w 774727"/>
                <a:gd name="connsiteY66" fmla="*/ 458959 h 1091250"/>
                <a:gd name="connsiteX67" fmla="*/ 170320 w 774727"/>
                <a:gd name="connsiteY67" fmla="*/ 424292 h 1091250"/>
                <a:gd name="connsiteX68" fmla="*/ 121334 w 774727"/>
                <a:gd name="connsiteY68" fmla="*/ 322552 h 1091250"/>
                <a:gd name="connsiteX69" fmla="*/ 114551 w 774727"/>
                <a:gd name="connsiteY69" fmla="*/ 312755 h 1091250"/>
                <a:gd name="connsiteX70" fmla="*/ 111537 w 774727"/>
                <a:gd name="connsiteY70" fmla="*/ 308233 h 1091250"/>
                <a:gd name="connsiteX71" fmla="*/ 107015 w 774727"/>
                <a:gd name="connsiteY71" fmla="*/ 304465 h 1091250"/>
                <a:gd name="connsiteX72" fmla="*/ 86667 w 774727"/>
                <a:gd name="connsiteY72" fmla="*/ 293161 h 1091250"/>
                <a:gd name="connsiteX73" fmla="*/ 67826 w 774727"/>
                <a:gd name="connsiteY73" fmla="*/ 279595 h 1091250"/>
                <a:gd name="connsiteX74" fmla="*/ 62551 w 774727"/>
                <a:gd name="connsiteY74" fmla="*/ 276581 h 1091250"/>
                <a:gd name="connsiteX75" fmla="*/ 39942 w 774727"/>
                <a:gd name="connsiteY75" fmla="*/ 268291 h 1091250"/>
                <a:gd name="connsiteX76" fmla="*/ 15826 w 774727"/>
                <a:gd name="connsiteY76" fmla="*/ 230609 h 1091250"/>
                <a:gd name="connsiteX77" fmla="*/ 10551 w 774727"/>
                <a:gd name="connsiteY77" fmla="*/ 218552 h 1091250"/>
                <a:gd name="connsiteX78" fmla="*/ 0 w 774727"/>
                <a:gd name="connsiteY78" fmla="*/ 185392 h 1091250"/>
                <a:gd name="connsiteX79" fmla="*/ 51247 w 774727"/>
                <a:gd name="connsiteY79" fmla="*/ 175595 h 1091250"/>
                <a:gd name="connsiteX80" fmla="*/ 56522 w 774727"/>
                <a:gd name="connsiteY80" fmla="*/ 171073 h 1091250"/>
                <a:gd name="connsiteX81" fmla="*/ 61797 w 774727"/>
                <a:gd name="connsiteY81" fmla="*/ 165798 h 1091250"/>
                <a:gd name="connsiteX82" fmla="*/ 64058 w 774727"/>
                <a:gd name="connsiteY82" fmla="*/ 156754 h 1091250"/>
                <a:gd name="connsiteX83" fmla="*/ 70087 w 774727"/>
                <a:gd name="connsiteY83" fmla="*/ 145450 h 1091250"/>
                <a:gd name="connsiteX84" fmla="*/ 90435 w 774727"/>
                <a:gd name="connsiteY84" fmla="*/ 125102 h 1091250"/>
                <a:gd name="connsiteX85" fmla="*/ 100986 w 774727"/>
                <a:gd name="connsiteY85" fmla="*/ 119073 h 1091250"/>
                <a:gd name="connsiteX86" fmla="*/ 109276 w 774727"/>
                <a:gd name="connsiteY86" fmla="*/ 118319 h 1091250"/>
                <a:gd name="connsiteX87" fmla="*/ 113044 w 774727"/>
                <a:gd name="connsiteY87" fmla="*/ 122841 h 1091250"/>
                <a:gd name="connsiteX88" fmla="*/ 118319 w 774727"/>
                <a:gd name="connsiteY88" fmla="*/ 127363 h 1091250"/>
                <a:gd name="connsiteX89" fmla="*/ 125856 w 774727"/>
                <a:gd name="connsiteY89" fmla="*/ 132638 h 1091250"/>
                <a:gd name="connsiteX90" fmla="*/ 142435 w 774727"/>
                <a:gd name="connsiteY90" fmla="*/ 137160 h 1091250"/>
                <a:gd name="connsiteX91" fmla="*/ 163537 w 774727"/>
                <a:gd name="connsiteY91" fmla="*/ 147711 h 1091250"/>
                <a:gd name="connsiteX92" fmla="*/ 177856 w 774727"/>
                <a:gd name="connsiteY92" fmla="*/ 152233 h 1091250"/>
                <a:gd name="connsiteX93" fmla="*/ 181624 w 774727"/>
                <a:gd name="connsiteY93" fmla="*/ 154493 h 1091250"/>
                <a:gd name="connsiteX94" fmla="*/ 195189 w 774727"/>
                <a:gd name="connsiteY94" fmla="*/ 166551 h 1091250"/>
                <a:gd name="connsiteX95" fmla="*/ 201972 w 774727"/>
                <a:gd name="connsiteY95" fmla="*/ 170319 h 1091250"/>
                <a:gd name="connsiteX96" fmla="*/ 214784 w 774727"/>
                <a:gd name="connsiteY96" fmla="*/ 175595 h 1091250"/>
                <a:gd name="connsiteX97" fmla="*/ 222320 w 774727"/>
                <a:gd name="connsiteY97" fmla="*/ 175595 h 1091250"/>
                <a:gd name="connsiteX98" fmla="*/ 274320 w 774727"/>
                <a:gd name="connsiteY98" fmla="*/ 154493 h 1091250"/>
                <a:gd name="connsiteX99" fmla="*/ 286378 w 774727"/>
                <a:gd name="connsiteY99" fmla="*/ 146957 h 1091250"/>
                <a:gd name="connsiteX100" fmla="*/ 293161 w 774727"/>
                <a:gd name="connsiteY100" fmla="*/ 139421 h 1091250"/>
                <a:gd name="connsiteX101" fmla="*/ 295422 w 774727"/>
                <a:gd name="connsiteY101" fmla="*/ 133392 h 1091250"/>
                <a:gd name="connsiteX102" fmla="*/ 299190 w 774727"/>
                <a:gd name="connsiteY102" fmla="*/ 126609 h 1091250"/>
                <a:gd name="connsiteX103" fmla="*/ 305219 w 774727"/>
                <a:gd name="connsiteY103" fmla="*/ 119827 h 1091250"/>
                <a:gd name="connsiteX104" fmla="*/ 316523 w 774727"/>
                <a:gd name="connsiteY104" fmla="*/ 110029 h 1091250"/>
                <a:gd name="connsiteX105" fmla="*/ 324059 w 774727"/>
                <a:gd name="connsiteY105" fmla="*/ 110029 h 1091250"/>
                <a:gd name="connsiteX106" fmla="*/ 330088 w 774727"/>
                <a:gd name="connsiteY106" fmla="*/ 112291 h 1091250"/>
                <a:gd name="connsiteX107" fmla="*/ 336117 w 774727"/>
                <a:gd name="connsiteY107" fmla="*/ 116812 h 1091250"/>
                <a:gd name="connsiteX108" fmla="*/ 339132 w 774727"/>
                <a:gd name="connsiteY108" fmla="*/ 114551 h 1091250"/>
                <a:gd name="connsiteX109" fmla="*/ 342146 w 774727"/>
                <a:gd name="connsiteY109" fmla="*/ 110029 h 1091250"/>
                <a:gd name="connsiteX110" fmla="*/ 348176 w 774727"/>
                <a:gd name="connsiteY110" fmla="*/ 92696 h 1091250"/>
                <a:gd name="connsiteX111" fmla="*/ 353451 w 774727"/>
                <a:gd name="connsiteY111" fmla="*/ 82145 h 1091250"/>
                <a:gd name="connsiteX112" fmla="*/ 357973 w 774727"/>
                <a:gd name="connsiteY112" fmla="*/ 75363 h 1091250"/>
                <a:gd name="connsiteX113" fmla="*/ 364001 w 774727"/>
                <a:gd name="connsiteY113" fmla="*/ 68580 h 1091250"/>
                <a:gd name="connsiteX114" fmla="*/ 376060 w 774727"/>
                <a:gd name="connsiteY114" fmla="*/ 58029 h 1091250"/>
                <a:gd name="connsiteX115" fmla="*/ 384349 w 774727"/>
                <a:gd name="connsiteY115" fmla="*/ 53507 h 1091250"/>
                <a:gd name="connsiteX116" fmla="*/ 391886 w 774727"/>
                <a:gd name="connsiteY116" fmla="*/ 52000 h 1091250"/>
                <a:gd name="connsiteX117" fmla="*/ 397915 w 774727"/>
                <a:gd name="connsiteY117" fmla="*/ 52754 h 1091250"/>
                <a:gd name="connsiteX118" fmla="*/ 416755 w 774727"/>
                <a:gd name="connsiteY118" fmla="*/ 62551 h 1091250"/>
                <a:gd name="connsiteX119" fmla="*/ 428060 w 774727"/>
                <a:gd name="connsiteY119" fmla="*/ 64812 h 1091250"/>
                <a:gd name="connsiteX120" fmla="*/ 434843 w 774727"/>
                <a:gd name="connsiteY120" fmla="*/ 63305 h 1091250"/>
                <a:gd name="connsiteX121" fmla="*/ 440118 w 774727"/>
                <a:gd name="connsiteY121" fmla="*/ 60290 h 1091250"/>
                <a:gd name="connsiteX122" fmla="*/ 442379 w 774727"/>
                <a:gd name="connsiteY122" fmla="*/ 55015 h 1091250"/>
                <a:gd name="connsiteX123" fmla="*/ 445393 w 774727"/>
                <a:gd name="connsiteY123" fmla="*/ 41449 h 1091250"/>
                <a:gd name="connsiteX124" fmla="*/ 446900 w 774727"/>
                <a:gd name="connsiteY124" fmla="*/ 36174 h 1091250"/>
                <a:gd name="connsiteX125" fmla="*/ 492118 w 774727"/>
                <a:gd name="connsiteY125" fmla="*/ 2261 h 1091250"/>
                <a:gd name="connsiteX126" fmla="*/ 501915 w 774727"/>
                <a:gd name="connsiteY126" fmla="*/ 0 h 1091250"/>
                <a:gd name="connsiteX127" fmla="*/ 508698 w 774727"/>
                <a:gd name="connsiteY127" fmla="*/ 0 h 1091250"/>
                <a:gd name="connsiteX128" fmla="*/ 513973 w 774727"/>
                <a:gd name="connsiteY128" fmla="*/ 3015 h 1091250"/>
                <a:gd name="connsiteX129" fmla="*/ 548640 w 774727"/>
                <a:gd name="connsiteY129" fmla="*/ 32406 h 1091250"/>
                <a:gd name="connsiteX130" fmla="*/ 552408 w 774727"/>
                <a:gd name="connsiteY130" fmla="*/ 36928 h 1091250"/>
                <a:gd name="connsiteX131" fmla="*/ 553915 w 774727"/>
                <a:gd name="connsiteY131" fmla="*/ 42203 h 1091250"/>
                <a:gd name="connsiteX132" fmla="*/ 554669 w 774727"/>
                <a:gd name="connsiteY132" fmla="*/ 48232 h 1091250"/>
                <a:gd name="connsiteX133" fmla="*/ 553915 w 774727"/>
                <a:gd name="connsiteY133" fmla="*/ 63305 h 1091250"/>
                <a:gd name="connsiteX134" fmla="*/ 554669 w 774727"/>
                <a:gd name="connsiteY134" fmla="*/ 70087 h 1091250"/>
                <a:gd name="connsiteX135" fmla="*/ 556176 w 774727"/>
                <a:gd name="connsiteY135" fmla="*/ 76116 h 1091250"/>
                <a:gd name="connsiteX136" fmla="*/ 562205 w 774727"/>
                <a:gd name="connsiteY136" fmla="*/ 85914 h 1091250"/>
                <a:gd name="connsiteX137" fmla="*/ 567481 w 774727"/>
                <a:gd name="connsiteY137" fmla="*/ 95711 h 1091250"/>
                <a:gd name="connsiteX138" fmla="*/ 572002 w 774727"/>
                <a:gd name="connsiteY138" fmla="*/ 100232 h 1091250"/>
                <a:gd name="connsiteX139" fmla="*/ 578032 w 774727"/>
                <a:gd name="connsiteY139" fmla="*/ 104754 h 1091250"/>
                <a:gd name="connsiteX140" fmla="*/ 608930 w 774727"/>
                <a:gd name="connsiteY140" fmla="*/ 111537 h 1091250"/>
                <a:gd name="connsiteX141" fmla="*/ 614206 w 774727"/>
                <a:gd name="connsiteY141" fmla="*/ 115305 h 1091250"/>
                <a:gd name="connsiteX142" fmla="*/ 617220 w 774727"/>
                <a:gd name="connsiteY142" fmla="*/ 119073 h 1091250"/>
                <a:gd name="connsiteX143" fmla="*/ 620988 w 774727"/>
                <a:gd name="connsiteY143" fmla="*/ 124348 h 1091250"/>
                <a:gd name="connsiteX144" fmla="*/ 625510 w 774727"/>
                <a:gd name="connsiteY144" fmla="*/ 134145 h 1091250"/>
                <a:gd name="connsiteX145" fmla="*/ 627771 w 774727"/>
                <a:gd name="connsiteY145" fmla="*/ 140174 h 1091250"/>
                <a:gd name="connsiteX146" fmla="*/ 633046 w 774727"/>
                <a:gd name="connsiteY146" fmla="*/ 150725 h 1091250"/>
                <a:gd name="connsiteX147" fmla="*/ 642843 w 774727"/>
                <a:gd name="connsiteY147" fmla="*/ 162783 h 1091250"/>
                <a:gd name="connsiteX148" fmla="*/ 620988 w 774727"/>
                <a:gd name="connsiteY148" fmla="*/ 183885 h 1091250"/>
                <a:gd name="connsiteX149" fmla="*/ 611191 w 774727"/>
                <a:gd name="connsiteY149" fmla="*/ 207247 h 1091250"/>
                <a:gd name="connsiteX150" fmla="*/ 604409 w 774727"/>
                <a:gd name="connsiteY150" fmla="*/ 229856 h 1091250"/>
                <a:gd name="connsiteX151" fmla="*/ 602147 w 774727"/>
                <a:gd name="connsiteY151" fmla="*/ 243421 h 1091250"/>
                <a:gd name="connsiteX152" fmla="*/ 602901 w 774727"/>
                <a:gd name="connsiteY152" fmla="*/ 264523 h 1091250"/>
                <a:gd name="connsiteX153" fmla="*/ 599887 w 774727"/>
                <a:gd name="connsiteY153" fmla="*/ 271306 h 1091250"/>
                <a:gd name="connsiteX154" fmla="*/ 595365 w 774727"/>
                <a:gd name="connsiteY154" fmla="*/ 278842 h 1091250"/>
                <a:gd name="connsiteX155" fmla="*/ 598379 w 774727"/>
                <a:gd name="connsiteY155" fmla="*/ 282610 h 1091250"/>
                <a:gd name="connsiteX156" fmla="*/ 609684 w 774727"/>
                <a:gd name="connsiteY156" fmla="*/ 286378 h 1091250"/>
                <a:gd name="connsiteX157" fmla="*/ 614206 w 774727"/>
                <a:gd name="connsiteY157" fmla="*/ 290900 h 1091250"/>
                <a:gd name="connsiteX158" fmla="*/ 618727 w 774727"/>
                <a:gd name="connsiteY158" fmla="*/ 296929 h 1091250"/>
                <a:gd name="connsiteX159" fmla="*/ 622495 w 774727"/>
                <a:gd name="connsiteY159" fmla="*/ 307479 h 1091250"/>
                <a:gd name="connsiteX160" fmla="*/ 627771 w 774727"/>
                <a:gd name="connsiteY160" fmla="*/ 312755 h 1091250"/>
                <a:gd name="connsiteX161" fmla="*/ 633046 w 774727"/>
                <a:gd name="connsiteY161" fmla="*/ 314262 h 1091250"/>
                <a:gd name="connsiteX162" fmla="*/ 638322 w 774727"/>
                <a:gd name="connsiteY162" fmla="*/ 312002 h 1091250"/>
                <a:gd name="connsiteX163" fmla="*/ 651887 w 774727"/>
                <a:gd name="connsiteY163" fmla="*/ 302958 h 1091250"/>
                <a:gd name="connsiteX164" fmla="*/ 657162 w 774727"/>
                <a:gd name="connsiteY164" fmla="*/ 301451 h 1091250"/>
                <a:gd name="connsiteX165" fmla="*/ 663191 w 774727"/>
                <a:gd name="connsiteY165" fmla="*/ 302204 h 1091250"/>
                <a:gd name="connsiteX166" fmla="*/ 668467 w 774727"/>
                <a:gd name="connsiteY166" fmla="*/ 304465 h 1091250"/>
                <a:gd name="connsiteX167" fmla="*/ 673742 w 774727"/>
                <a:gd name="connsiteY167" fmla="*/ 311248 h 1091250"/>
                <a:gd name="connsiteX168" fmla="*/ 679017 w 774727"/>
                <a:gd name="connsiteY168" fmla="*/ 319538 h 1091250"/>
                <a:gd name="connsiteX169" fmla="*/ 692583 w 774727"/>
                <a:gd name="connsiteY169" fmla="*/ 347422 h 1091250"/>
                <a:gd name="connsiteX170" fmla="*/ 693336 w 774727"/>
                <a:gd name="connsiteY170" fmla="*/ 348929 h 1091250"/>
                <a:gd name="connsiteX171" fmla="*/ 700873 w 774727"/>
                <a:gd name="connsiteY171" fmla="*/ 357973 h 1091250"/>
                <a:gd name="connsiteX172" fmla="*/ 709163 w 774727"/>
                <a:gd name="connsiteY172" fmla="*/ 365509 h 1091250"/>
                <a:gd name="connsiteX173" fmla="*/ 714438 w 774727"/>
                <a:gd name="connsiteY173" fmla="*/ 368523 h 1091250"/>
                <a:gd name="connsiteX174" fmla="*/ 715191 w 774727"/>
                <a:gd name="connsiteY174" fmla="*/ 372292 h 1091250"/>
                <a:gd name="connsiteX175" fmla="*/ 714438 w 774727"/>
                <a:gd name="connsiteY175" fmla="*/ 376060 h 1091250"/>
                <a:gd name="connsiteX176" fmla="*/ 711423 w 774727"/>
                <a:gd name="connsiteY176" fmla="*/ 383596 h 1091250"/>
                <a:gd name="connsiteX177" fmla="*/ 709163 w 774727"/>
                <a:gd name="connsiteY177" fmla="*/ 390378 h 1091250"/>
                <a:gd name="connsiteX178" fmla="*/ 708409 w 774727"/>
                <a:gd name="connsiteY178" fmla="*/ 402437 h 1091250"/>
                <a:gd name="connsiteX179" fmla="*/ 709163 w 774727"/>
                <a:gd name="connsiteY179" fmla="*/ 418263 h 1091250"/>
                <a:gd name="connsiteX180" fmla="*/ 712931 w 774727"/>
                <a:gd name="connsiteY180" fmla="*/ 449915 h 1091250"/>
                <a:gd name="connsiteX181" fmla="*/ 715945 w 774727"/>
                <a:gd name="connsiteY181" fmla="*/ 464234 h 1091250"/>
                <a:gd name="connsiteX182" fmla="*/ 718960 w 774727"/>
                <a:gd name="connsiteY182" fmla="*/ 474785 h 1091250"/>
                <a:gd name="connsiteX183" fmla="*/ 724989 w 774727"/>
                <a:gd name="connsiteY183" fmla="*/ 484582 h 1091250"/>
                <a:gd name="connsiteX184" fmla="*/ 731771 w 774727"/>
                <a:gd name="connsiteY184" fmla="*/ 493625 h 1091250"/>
                <a:gd name="connsiteX185" fmla="*/ 759655 w 774727"/>
                <a:gd name="connsiteY185" fmla="*/ 519249 h 1091250"/>
                <a:gd name="connsiteX186" fmla="*/ 767945 w 774727"/>
                <a:gd name="connsiteY186" fmla="*/ 529046 h 1091250"/>
                <a:gd name="connsiteX187" fmla="*/ 770960 w 774727"/>
                <a:gd name="connsiteY187" fmla="*/ 536582 h 1091250"/>
                <a:gd name="connsiteX188" fmla="*/ 771713 w 774727"/>
                <a:gd name="connsiteY188" fmla="*/ 544118 h 1091250"/>
                <a:gd name="connsiteX189" fmla="*/ 768699 w 774727"/>
                <a:gd name="connsiteY189" fmla="*/ 565973 h 1091250"/>
                <a:gd name="connsiteX190" fmla="*/ 767192 w 774727"/>
                <a:gd name="connsiteY190" fmla="*/ 572756 h 1091250"/>
                <a:gd name="connsiteX191" fmla="*/ 764931 w 774727"/>
                <a:gd name="connsiteY191" fmla="*/ 578785 h 1091250"/>
                <a:gd name="connsiteX192" fmla="*/ 755134 w 774727"/>
                <a:gd name="connsiteY192" fmla="*/ 592350 h 1091250"/>
                <a:gd name="connsiteX193" fmla="*/ 754380 w 774727"/>
                <a:gd name="connsiteY193" fmla="*/ 620234 h 1091250"/>
                <a:gd name="connsiteX194" fmla="*/ 770960 w 774727"/>
                <a:gd name="connsiteY194" fmla="*/ 720467 h 1091250"/>
                <a:gd name="connsiteX195" fmla="*/ 774728 w 774727"/>
                <a:gd name="connsiteY195" fmla="*/ 749858 h 1091250"/>
                <a:gd name="connsiteX196" fmla="*/ 770960 w 774727"/>
                <a:gd name="connsiteY196" fmla="*/ 777743 h 1091250"/>
                <a:gd name="connsiteX197" fmla="*/ 766438 w 774727"/>
                <a:gd name="connsiteY197" fmla="*/ 789800 h 1091250"/>
                <a:gd name="connsiteX198" fmla="*/ 761163 w 774727"/>
                <a:gd name="connsiteY198" fmla="*/ 796583 h 1091250"/>
                <a:gd name="connsiteX199" fmla="*/ 749858 w 774727"/>
                <a:gd name="connsiteY199" fmla="*/ 793569 h 1091250"/>
                <a:gd name="connsiteX200" fmla="*/ 743829 w 774727"/>
                <a:gd name="connsiteY200" fmla="*/ 793569 h 1091250"/>
                <a:gd name="connsiteX201" fmla="*/ 737800 w 774727"/>
                <a:gd name="connsiteY201" fmla="*/ 796583 h 1091250"/>
                <a:gd name="connsiteX202" fmla="*/ 737047 w 774727"/>
                <a:gd name="connsiteY202" fmla="*/ 801859 h 1091250"/>
                <a:gd name="connsiteX203" fmla="*/ 738554 w 774727"/>
                <a:gd name="connsiteY203" fmla="*/ 820699 h 1091250"/>
                <a:gd name="connsiteX204" fmla="*/ 738554 w 774727"/>
                <a:gd name="connsiteY204" fmla="*/ 840293 h 1091250"/>
                <a:gd name="connsiteX205" fmla="*/ 736293 w 774727"/>
                <a:gd name="connsiteY205" fmla="*/ 851598 h 1091250"/>
                <a:gd name="connsiteX206" fmla="*/ 733278 w 774727"/>
                <a:gd name="connsiteY206" fmla="*/ 861395 h 1091250"/>
                <a:gd name="connsiteX207" fmla="*/ 724235 w 774727"/>
                <a:gd name="connsiteY207" fmla="*/ 879482 h 1091250"/>
                <a:gd name="connsiteX208" fmla="*/ 720467 w 774727"/>
                <a:gd name="connsiteY208" fmla="*/ 885511 h 1091250"/>
                <a:gd name="connsiteX209" fmla="*/ 698612 w 774727"/>
                <a:gd name="connsiteY209" fmla="*/ 909627 h 1091250"/>
                <a:gd name="connsiteX210" fmla="*/ 694844 w 774727"/>
                <a:gd name="connsiteY210" fmla="*/ 918671 h 1091250"/>
                <a:gd name="connsiteX211" fmla="*/ 693336 w 774727"/>
                <a:gd name="connsiteY211" fmla="*/ 926960 h 1091250"/>
                <a:gd name="connsiteX212" fmla="*/ 694090 w 774727"/>
                <a:gd name="connsiteY212" fmla="*/ 935250 h 1091250"/>
                <a:gd name="connsiteX213" fmla="*/ 694090 w 774727"/>
                <a:gd name="connsiteY213" fmla="*/ 945048 h 1091250"/>
                <a:gd name="connsiteX214" fmla="*/ 693336 w 774727"/>
                <a:gd name="connsiteY214" fmla="*/ 960120 h 1091250"/>
                <a:gd name="connsiteX215" fmla="*/ 691829 w 774727"/>
                <a:gd name="connsiteY215" fmla="*/ 967656 h 1091250"/>
                <a:gd name="connsiteX216" fmla="*/ 688815 w 774727"/>
                <a:gd name="connsiteY216" fmla="*/ 975946 h 1091250"/>
                <a:gd name="connsiteX217" fmla="*/ 676003 w 774727"/>
                <a:gd name="connsiteY217" fmla="*/ 1001570 h 1091250"/>
                <a:gd name="connsiteX218" fmla="*/ 672235 w 774727"/>
                <a:gd name="connsiteY218" fmla="*/ 1012120 h 1091250"/>
                <a:gd name="connsiteX219" fmla="*/ 671481 w 774727"/>
                <a:gd name="connsiteY219" fmla="*/ 1020410 h 1091250"/>
                <a:gd name="connsiteX220" fmla="*/ 673742 w 774727"/>
                <a:gd name="connsiteY220" fmla="*/ 1025685 h 1091250"/>
                <a:gd name="connsiteX221" fmla="*/ 676756 w 774727"/>
                <a:gd name="connsiteY221" fmla="*/ 1030207 h 1091250"/>
                <a:gd name="connsiteX222" fmla="*/ 680525 w 774727"/>
                <a:gd name="connsiteY222" fmla="*/ 1033222 h 1091250"/>
                <a:gd name="connsiteX223" fmla="*/ 687307 w 774727"/>
                <a:gd name="connsiteY223" fmla="*/ 1036990 h 1091250"/>
                <a:gd name="connsiteX224" fmla="*/ 693336 w 774727"/>
                <a:gd name="connsiteY224" fmla="*/ 1039251 h 1091250"/>
                <a:gd name="connsiteX225" fmla="*/ 697104 w 774727"/>
                <a:gd name="connsiteY225" fmla="*/ 1040004 h 1091250"/>
                <a:gd name="connsiteX226" fmla="*/ 697104 w 774727"/>
                <a:gd name="connsiteY226" fmla="*/ 1040004 h 109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774727" h="1091250">
                  <a:moveTo>
                    <a:pt x="697104" y="1040004"/>
                  </a:moveTo>
                  <a:lnTo>
                    <a:pt x="700119" y="1058092"/>
                  </a:lnTo>
                  <a:lnTo>
                    <a:pt x="695597" y="1052062"/>
                  </a:lnTo>
                  <a:lnTo>
                    <a:pt x="679771" y="1058092"/>
                  </a:lnTo>
                  <a:lnTo>
                    <a:pt x="656409" y="1074671"/>
                  </a:lnTo>
                  <a:lnTo>
                    <a:pt x="646611" y="1079947"/>
                  </a:lnTo>
                  <a:lnTo>
                    <a:pt x="634554" y="1083715"/>
                  </a:lnTo>
                  <a:lnTo>
                    <a:pt x="614959" y="1085222"/>
                  </a:lnTo>
                  <a:lnTo>
                    <a:pt x="608930" y="1086729"/>
                  </a:lnTo>
                  <a:lnTo>
                    <a:pt x="599133" y="1085222"/>
                  </a:lnTo>
                  <a:lnTo>
                    <a:pt x="585568" y="1079947"/>
                  </a:lnTo>
                  <a:lnTo>
                    <a:pt x="557684" y="1062613"/>
                  </a:lnTo>
                  <a:lnTo>
                    <a:pt x="532814" y="1050555"/>
                  </a:lnTo>
                  <a:lnTo>
                    <a:pt x="520002" y="1051309"/>
                  </a:lnTo>
                  <a:lnTo>
                    <a:pt x="511712" y="1053570"/>
                  </a:lnTo>
                  <a:lnTo>
                    <a:pt x="505683" y="1056584"/>
                  </a:lnTo>
                  <a:lnTo>
                    <a:pt x="501915" y="1060352"/>
                  </a:lnTo>
                  <a:lnTo>
                    <a:pt x="485335" y="1083715"/>
                  </a:lnTo>
                  <a:lnTo>
                    <a:pt x="482321" y="1087483"/>
                  </a:lnTo>
                  <a:lnTo>
                    <a:pt x="477799" y="1091251"/>
                  </a:lnTo>
                  <a:lnTo>
                    <a:pt x="468002" y="1088990"/>
                  </a:lnTo>
                  <a:lnTo>
                    <a:pt x="452176" y="1078439"/>
                  </a:lnTo>
                  <a:lnTo>
                    <a:pt x="422031" y="1052062"/>
                  </a:lnTo>
                  <a:lnTo>
                    <a:pt x="388118" y="1012874"/>
                  </a:lnTo>
                  <a:lnTo>
                    <a:pt x="367770" y="982729"/>
                  </a:lnTo>
                  <a:lnTo>
                    <a:pt x="354958" y="969917"/>
                  </a:lnTo>
                  <a:lnTo>
                    <a:pt x="314262" y="942033"/>
                  </a:lnTo>
                  <a:lnTo>
                    <a:pt x="292407" y="884758"/>
                  </a:lnTo>
                  <a:lnTo>
                    <a:pt x="287885" y="862902"/>
                  </a:lnTo>
                  <a:lnTo>
                    <a:pt x="288639" y="847830"/>
                  </a:lnTo>
                  <a:lnTo>
                    <a:pt x="290900" y="831250"/>
                  </a:lnTo>
                  <a:lnTo>
                    <a:pt x="291654" y="798091"/>
                  </a:lnTo>
                  <a:lnTo>
                    <a:pt x="289393" y="786786"/>
                  </a:lnTo>
                  <a:lnTo>
                    <a:pt x="286378" y="779250"/>
                  </a:lnTo>
                  <a:lnTo>
                    <a:pt x="255479" y="747597"/>
                  </a:lnTo>
                  <a:lnTo>
                    <a:pt x="249450" y="738554"/>
                  </a:lnTo>
                  <a:lnTo>
                    <a:pt x="242668" y="730264"/>
                  </a:lnTo>
                  <a:lnTo>
                    <a:pt x="223073" y="715945"/>
                  </a:lnTo>
                  <a:lnTo>
                    <a:pt x="217798" y="711424"/>
                  </a:lnTo>
                  <a:lnTo>
                    <a:pt x="217044" y="705394"/>
                  </a:lnTo>
                  <a:lnTo>
                    <a:pt x="218552" y="700119"/>
                  </a:lnTo>
                  <a:lnTo>
                    <a:pt x="222320" y="695597"/>
                  </a:lnTo>
                  <a:lnTo>
                    <a:pt x="229102" y="688815"/>
                  </a:lnTo>
                  <a:lnTo>
                    <a:pt x="244175" y="679771"/>
                  </a:lnTo>
                  <a:lnTo>
                    <a:pt x="252465" y="672235"/>
                  </a:lnTo>
                  <a:lnTo>
                    <a:pt x="255479" y="668467"/>
                  </a:lnTo>
                  <a:lnTo>
                    <a:pt x="256987" y="664699"/>
                  </a:lnTo>
                  <a:lnTo>
                    <a:pt x="257740" y="660177"/>
                  </a:lnTo>
                  <a:lnTo>
                    <a:pt x="257740" y="654902"/>
                  </a:lnTo>
                  <a:lnTo>
                    <a:pt x="257740" y="642090"/>
                  </a:lnTo>
                  <a:lnTo>
                    <a:pt x="255479" y="636061"/>
                  </a:lnTo>
                  <a:lnTo>
                    <a:pt x="251711" y="633046"/>
                  </a:lnTo>
                  <a:lnTo>
                    <a:pt x="235885" y="635307"/>
                  </a:lnTo>
                  <a:lnTo>
                    <a:pt x="229102" y="633046"/>
                  </a:lnTo>
                  <a:lnTo>
                    <a:pt x="226088" y="627771"/>
                  </a:lnTo>
                  <a:lnTo>
                    <a:pt x="223827" y="620988"/>
                  </a:lnTo>
                  <a:lnTo>
                    <a:pt x="223073" y="592350"/>
                  </a:lnTo>
                  <a:lnTo>
                    <a:pt x="226842" y="550901"/>
                  </a:lnTo>
                  <a:lnTo>
                    <a:pt x="227595" y="533567"/>
                  </a:lnTo>
                  <a:lnTo>
                    <a:pt x="226088" y="524524"/>
                  </a:lnTo>
                  <a:lnTo>
                    <a:pt x="223073" y="517741"/>
                  </a:lnTo>
                  <a:lnTo>
                    <a:pt x="212523" y="510959"/>
                  </a:lnTo>
                  <a:lnTo>
                    <a:pt x="206494" y="505683"/>
                  </a:lnTo>
                  <a:lnTo>
                    <a:pt x="204233" y="497393"/>
                  </a:lnTo>
                  <a:lnTo>
                    <a:pt x="204233" y="473277"/>
                  </a:lnTo>
                  <a:lnTo>
                    <a:pt x="201972" y="464988"/>
                  </a:lnTo>
                  <a:lnTo>
                    <a:pt x="199711" y="458959"/>
                  </a:lnTo>
                  <a:lnTo>
                    <a:pt x="170320" y="424292"/>
                  </a:lnTo>
                  <a:lnTo>
                    <a:pt x="121334" y="322552"/>
                  </a:lnTo>
                  <a:lnTo>
                    <a:pt x="114551" y="312755"/>
                  </a:lnTo>
                  <a:lnTo>
                    <a:pt x="111537" y="308233"/>
                  </a:lnTo>
                  <a:lnTo>
                    <a:pt x="107015" y="304465"/>
                  </a:lnTo>
                  <a:lnTo>
                    <a:pt x="86667" y="293161"/>
                  </a:lnTo>
                  <a:lnTo>
                    <a:pt x="67826" y="279595"/>
                  </a:lnTo>
                  <a:lnTo>
                    <a:pt x="62551" y="276581"/>
                  </a:lnTo>
                  <a:lnTo>
                    <a:pt x="39942" y="268291"/>
                  </a:lnTo>
                  <a:lnTo>
                    <a:pt x="15826" y="230609"/>
                  </a:lnTo>
                  <a:lnTo>
                    <a:pt x="10551" y="218552"/>
                  </a:lnTo>
                  <a:lnTo>
                    <a:pt x="0" y="185392"/>
                  </a:lnTo>
                  <a:lnTo>
                    <a:pt x="51247" y="175595"/>
                  </a:lnTo>
                  <a:lnTo>
                    <a:pt x="56522" y="171073"/>
                  </a:lnTo>
                  <a:lnTo>
                    <a:pt x="61797" y="165798"/>
                  </a:lnTo>
                  <a:lnTo>
                    <a:pt x="64058" y="156754"/>
                  </a:lnTo>
                  <a:lnTo>
                    <a:pt x="70087" y="145450"/>
                  </a:lnTo>
                  <a:lnTo>
                    <a:pt x="90435" y="125102"/>
                  </a:lnTo>
                  <a:lnTo>
                    <a:pt x="100986" y="119073"/>
                  </a:lnTo>
                  <a:lnTo>
                    <a:pt x="109276" y="118319"/>
                  </a:lnTo>
                  <a:lnTo>
                    <a:pt x="113044" y="122841"/>
                  </a:lnTo>
                  <a:lnTo>
                    <a:pt x="118319" y="127363"/>
                  </a:lnTo>
                  <a:lnTo>
                    <a:pt x="125856" y="132638"/>
                  </a:lnTo>
                  <a:lnTo>
                    <a:pt x="142435" y="137160"/>
                  </a:lnTo>
                  <a:lnTo>
                    <a:pt x="163537" y="147711"/>
                  </a:lnTo>
                  <a:lnTo>
                    <a:pt x="177856" y="152233"/>
                  </a:lnTo>
                  <a:lnTo>
                    <a:pt x="181624" y="154493"/>
                  </a:lnTo>
                  <a:lnTo>
                    <a:pt x="195189" y="166551"/>
                  </a:lnTo>
                  <a:lnTo>
                    <a:pt x="201972" y="170319"/>
                  </a:lnTo>
                  <a:lnTo>
                    <a:pt x="214784" y="175595"/>
                  </a:lnTo>
                  <a:lnTo>
                    <a:pt x="222320" y="175595"/>
                  </a:lnTo>
                  <a:lnTo>
                    <a:pt x="274320" y="154493"/>
                  </a:lnTo>
                  <a:lnTo>
                    <a:pt x="286378" y="146957"/>
                  </a:lnTo>
                  <a:lnTo>
                    <a:pt x="293161" y="139421"/>
                  </a:lnTo>
                  <a:lnTo>
                    <a:pt x="295422" y="133392"/>
                  </a:lnTo>
                  <a:lnTo>
                    <a:pt x="299190" y="126609"/>
                  </a:lnTo>
                  <a:lnTo>
                    <a:pt x="305219" y="119827"/>
                  </a:lnTo>
                  <a:lnTo>
                    <a:pt x="316523" y="110029"/>
                  </a:lnTo>
                  <a:lnTo>
                    <a:pt x="324059" y="110029"/>
                  </a:lnTo>
                  <a:lnTo>
                    <a:pt x="330088" y="112291"/>
                  </a:lnTo>
                  <a:lnTo>
                    <a:pt x="336117" y="116812"/>
                  </a:lnTo>
                  <a:lnTo>
                    <a:pt x="339132" y="114551"/>
                  </a:lnTo>
                  <a:lnTo>
                    <a:pt x="342146" y="110029"/>
                  </a:lnTo>
                  <a:lnTo>
                    <a:pt x="348176" y="92696"/>
                  </a:lnTo>
                  <a:lnTo>
                    <a:pt x="353451" y="82145"/>
                  </a:lnTo>
                  <a:lnTo>
                    <a:pt x="357973" y="75363"/>
                  </a:lnTo>
                  <a:lnTo>
                    <a:pt x="364001" y="68580"/>
                  </a:lnTo>
                  <a:lnTo>
                    <a:pt x="376060" y="58029"/>
                  </a:lnTo>
                  <a:lnTo>
                    <a:pt x="384349" y="53507"/>
                  </a:lnTo>
                  <a:lnTo>
                    <a:pt x="391886" y="52000"/>
                  </a:lnTo>
                  <a:lnTo>
                    <a:pt x="397915" y="52754"/>
                  </a:lnTo>
                  <a:lnTo>
                    <a:pt x="416755" y="62551"/>
                  </a:lnTo>
                  <a:lnTo>
                    <a:pt x="428060" y="64812"/>
                  </a:lnTo>
                  <a:lnTo>
                    <a:pt x="434843" y="63305"/>
                  </a:lnTo>
                  <a:lnTo>
                    <a:pt x="440118" y="60290"/>
                  </a:lnTo>
                  <a:lnTo>
                    <a:pt x="442379" y="55015"/>
                  </a:lnTo>
                  <a:lnTo>
                    <a:pt x="445393" y="41449"/>
                  </a:lnTo>
                  <a:lnTo>
                    <a:pt x="446900" y="36174"/>
                  </a:lnTo>
                  <a:lnTo>
                    <a:pt x="492118" y="2261"/>
                  </a:lnTo>
                  <a:lnTo>
                    <a:pt x="501915" y="0"/>
                  </a:lnTo>
                  <a:lnTo>
                    <a:pt x="508698" y="0"/>
                  </a:lnTo>
                  <a:lnTo>
                    <a:pt x="513973" y="3015"/>
                  </a:lnTo>
                  <a:lnTo>
                    <a:pt x="548640" y="32406"/>
                  </a:lnTo>
                  <a:lnTo>
                    <a:pt x="552408" y="36928"/>
                  </a:lnTo>
                  <a:lnTo>
                    <a:pt x="553915" y="42203"/>
                  </a:lnTo>
                  <a:lnTo>
                    <a:pt x="554669" y="48232"/>
                  </a:lnTo>
                  <a:lnTo>
                    <a:pt x="553915" y="63305"/>
                  </a:lnTo>
                  <a:lnTo>
                    <a:pt x="554669" y="70087"/>
                  </a:lnTo>
                  <a:lnTo>
                    <a:pt x="556176" y="76116"/>
                  </a:lnTo>
                  <a:lnTo>
                    <a:pt x="562205" y="85914"/>
                  </a:lnTo>
                  <a:lnTo>
                    <a:pt x="567481" y="95711"/>
                  </a:lnTo>
                  <a:lnTo>
                    <a:pt x="572002" y="100232"/>
                  </a:lnTo>
                  <a:lnTo>
                    <a:pt x="578032" y="104754"/>
                  </a:lnTo>
                  <a:lnTo>
                    <a:pt x="608930" y="111537"/>
                  </a:lnTo>
                  <a:lnTo>
                    <a:pt x="614206" y="115305"/>
                  </a:lnTo>
                  <a:lnTo>
                    <a:pt x="617220" y="119073"/>
                  </a:lnTo>
                  <a:lnTo>
                    <a:pt x="620988" y="124348"/>
                  </a:lnTo>
                  <a:lnTo>
                    <a:pt x="625510" y="134145"/>
                  </a:lnTo>
                  <a:lnTo>
                    <a:pt x="627771" y="140174"/>
                  </a:lnTo>
                  <a:lnTo>
                    <a:pt x="633046" y="150725"/>
                  </a:lnTo>
                  <a:lnTo>
                    <a:pt x="642843" y="162783"/>
                  </a:lnTo>
                  <a:lnTo>
                    <a:pt x="620988" y="183885"/>
                  </a:lnTo>
                  <a:lnTo>
                    <a:pt x="611191" y="207247"/>
                  </a:lnTo>
                  <a:lnTo>
                    <a:pt x="604409" y="229856"/>
                  </a:lnTo>
                  <a:lnTo>
                    <a:pt x="602147" y="243421"/>
                  </a:lnTo>
                  <a:lnTo>
                    <a:pt x="602901" y="264523"/>
                  </a:lnTo>
                  <a:lnTo>
                    <a:pt x="599887" y="271306"/>
                  </a:lnTo>
                  <a:lnTo>
                    <a:pt x="595365" y="278842"/>
                  </a:lnTo>
                  <a:lnTo>
                    <a:pt x="598379" y="282610"/>
                  </a:lnTo>
                  <a:lnTo>
                    <a:pt x="609684" y="286378"/>
                  </a:lnTo>
                  <a:lnTo>
                    <a:pt x="614206" y="290900"/>
                  </a:lnTo>
                  <a:lnTo>
                    <a:pt x="618727" y="296929"/>
                  </a:lnTo>
                  <a:lnTo>
                    <a:pt x="622495" y="307479"/>
                  </a:lnTo>
                  <a:lnTo>
                    <a:pt x="627771" y="312755"/>
                  </a:lnTo>
                  <a:lnTo>
                    <a:pt x="633046" y="314262"/>
                  </a:lnTo>
                  <a:lnTo>
                    <a:pt x="638322" y="312002"/>
                  </a:lnTo>
                  <a:lnTo>
                    <a:pt x="651887" y="302958"/>
                  </a:lnTo>
                  <a:lnTo>
                    <a:pt x="657162" y="301451"/>
                  </a:lnTo>
                  <a:lnTo>
                    <a:pt x="663191" y="302204"/>
                  </a:lnTo>
                  <a:lnTo>
                    <a:pt x="668467" y="304465"/>
                  </a:lnTo>
                  <a:lnTo>
                    <a:pt x="673742" y="311248"/>
                  </a:lnTo>
                  <a:lnTo>
                    <a:pt x="679017" y="319538"/>
                  </a:lnTo>
                  <a:lnTo>
                    <a:pt x="692583" y="347422"/>
                  </a:lnTo>
                  <a:lnTo>
                    <a:pt x="693336" y="348929"/>
                  </a:lnTo>
                  <a:lnTo>
                    <a:pt x="700873" y="357973"/>
                  </a:lnTo>
                  <a:lnTo>
                    <a:pt x="709163" y="365509"/>
                  </a:lnTo>
                  <a:lnTo>
                    <a:pt x="714438" y="368523"/>
                  </a:lnTo>
                  <a:lnTo>
                    <a:pt x="715191" y="372292"/>
                  </a:lnTo>
                  <a:lnTo>
                    <a:pt x="714438" y="376060"/>
                  </a:lnTo>
                  <a:lnTo>
                    <a:pt x="711423" y="383596"/>
                  </a:lnTo>
                  <a:lnTo>
                    <a:pt x="709163" y="390378"/>
                  </a:lnTo>
                  <a:lnTo>
                    <a:pt x="708409" y="402437"/>
                  </a:lnTo>
                  <a:lnTo>
                    <a:pt x="709163" y="418263"/>
                  </a:lnTo>
                  <a:lnTo>
                    <a:pt x="712931" y="449915"/>
                  </a:lnTo>
                  <a:lnTo>
                    <a:pt x="715945" y="464234"/>
                  </a:lnTo>
                  <a:lnTo>
                    <a:pt x="718960" y="474785"/>
                  </a:lnTo>
                  <a:lnTo>
                    <a:pt x="724989" y="484582"/>
                  </a:lnTo>
                  <a:lnTo>
                    <a:pt x="731771" y="493625"/>
                  </a:lnTo>
                  <a:lnTo>
                    <a:pt x="759655" y="519249"/>
                  </a:lnTo>
                  <a:lnTo>
                    <a:pt x="767945" y="529046"/>
                  </a:lnTo>
                  <a:lnTo>
                    <a:pt x="770960" y="536582"/>
                  </a:lnTo>
                  <a:lnTo>
                    <a:pt x="771713" y="544118"/>
                  </a:lnTo>
                  <a:lnTo>
                    <a:pt x="768699" y="565973"/>
                  </a:lnTo>
                  <a:lnTo>
                    <a:pt x="767192" y="572756"/>
                  </a:lnTo>
                  <a:lnTo>
                    <a:pt x="764931" y="578785"/>
                  </a:lnTo>
                  <a:lnTo>
                    <a:pt x="755134" y="592350"/>
                  </a:lnTo>
                  <a:lnTo>
                    <a:pt x="754380" y="620234"/>
                  </a:lnTo>
                  <a:lnTo>
                    <a:pt x="770960" y="720467"/>
                  </a:lnTo>
                  <a:lnTo>
                    <a:pt x="774728" y="749858"/>
                  </a:lnTo>
                  <a:lnTo>
                    <a:pt x="770960" y="777743"/>
                  </a:lnTo>
                  <a:lnTo>
                    <a:pt x="766438" y="789800"/>
                  </a:lnTo>
                  <a:lnTo>
                    <a:pt x="761163" y="796583"/>
                  </a:lnTo>
                  <a:lnTo>
                    <a:pt x="749858" y="793569"/>
                  </a:lnTo>
                  <a:lnTo>
                    <a:pt x="743829" y="793569"/>
                  </a:lnTo>
                  <a:lnTo>
                    <a:pt x="737800" y="796583"/>
                  </a:lnTo>
                  <a:lnTo>
                    <a:pt x="737047" y="801859"/>
                  </a:lnTo>
                  <a:lnTo>
                    <a:pt x="738554" y="820699"/>
                  </a:lnTo>
                  <a:lnTo>
                    <a:pt x="738554" y="840293"/>
                  </a:lnTo>
                  <a:lnTo>
                    <a:pt x="736293" y="851598"/>
                  </a:lnTo>
                  <a:lnTo>
                    <a:pt x="733278" y="861395"/>
                  </a:lnTo>
                  <a:lnTo>
                    <a:pt x="724235" y="879482"/>
                  </a:lnTo>
                  <a:lnTo>
                    <a:pt x="720467" y="885511"/>
                  </a:lnTo>
                  <a:lnTo>
                    <a:pt x="698612" y="909627"/>
                  </a:lnTo>
                  <a:lnTo>
                    <a:pt x="694844" y="918671"/>
                  </a:lnTo>
                  <a:lnTo>
                    <a:pt x="693336" y="926960"/>
                  </a:lnTo>
                  <a:lnTo>
                    <a:pt x="694090" y="935250"/>
                  </a:lnTo>
                  <a:lnTo>
                    <a:pt x="694090" y="945048"/>
                  </a:lnTo>
                  <a:lnTo>
                    <a:pt x="693336" y="960120"/>
                  </a:lnTo>
                  <a:lnTo>
                    <a:pt x="691829" y="967656"/>
                  </a:lnTo>
                  <a:lnTo>
                    <a:pt x="688815" y="975946"/>
                  </a:lnTo>
                  <a:lnTo>
                    <a:pt x="676003" y="1001570"/>
                  </a:lnTo>
                  <a:lnTo>
                    <a:pt x="672235" y="1012120"/>
                  </a:lnTo>
                  <a:lnTo>
                    <a:pt x="671481" y="1020410"/>
                  </a:lnTo>
                  <a:lnTo>
                    <a:pt x="673742" y="1025685"/>
                  </a:lnTo>
                  <a:lnTo>
                    <a:pt x="676756" y="1030207"/>
                  </a:lnTo>
                  <a:lnTo>
                    <a:pt x="680525" y="1033222"/>
                  </a:lnTo>
                  <a:lnTo>
                    <a:pt x="687307" y="1036990"/>
                  </a:lnTo>
                  <a:lnTo>
                    <a:pt x="693336" y="1039251"/>
                  </a:lnTo>
                  <a:lnTo>
                    <a:pt x="697104" y="1040004"/>
                  </a:lnTo>
                  <a:lnTo>
                    <a:pt x="697104" y="1040004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62DD40F-1143-3C59-C290-29E67004A8C0}"/>
                </a:ext>
              </a:extLst>
            </p:cNvPr>
            <p:cNvSpPr/>
            <p:nvPr/>
          </p:nvSpPr>
          <p:spPr>
            <a:xfrm>
              <a:off x="4749613" y="5129458"/>
              <a:ext cx="1587351" cy="1038903"/>
            </a:xfrm>
            <a:custGeom>
              <a:avLst/>
              <a:gdLst>
                <a:gd name="connsiteX0" fmla="*/ 312755 w 2392763"/>
                <a:gd name="connsiteY0" fmla="*/ 1051309 h 1566035"/>
                <a:gd name="connsiteX1" fmla="*/ 316523 w 2392763"/>
                <a:gd name="connsiteY1" fmla="*/ 1055830 h 1566035"/>
                <a:gd name="connsiteX2" fmla="*/ 323306 w 2392763"/>
                <a:gd name="connsiteY2" fmla="*/ 1061106 h 1566035"/>
                <a:gd name="connsiteX3" fmla="*/ 330088 w 2392763"/>
                <a:gd name="connsiteY3" fmla="*/ 1067889 h 1566035"/>
                <a:gd name="connsiteX4" fmla="*/ 333857 w 2392763"/>
                <a:gd name="connsiteY4" fmla="*/ 1073164 h 1566035"/>
                <a:gd name="connsiteX5" fmla="*/ 339132 w 2392763"/>
                <a:gd name="connsiteY5" fmla="*/ 1082207 h 1566035"/>
                <a:gd name="connsiteX6" fmla="*/ 342146 w 2392763"/>
                <a:gd name="connsiteY6" fmla="*/ 1094266 h 1566035"/>
                <a:gd name="connsiteX7" fmla="*/ 342146 w 2392763"/>
                <a:gd name="connsiteY7" fmla="*/ 1100295 h 1566035"/>
                <a:gd name="connsiteX8" fmla="*/ 341393 w 2392763"/>
                <a:gd name="connsiteY8" fmla="*/ 1106323 h 1566035"/>
                <a:gd name="connsiteX9" fmla="*/ 341393 w 2392763"/>
                <a:gd name="connsiteY9" fmla="*/ 1111599 h 1566035"/>
                <a:gd name="connsiteX10" fmla="*/ 342900 w 2392763"/>
                <a:gd name="connsiteY10" fmla="*/ 1116121 h 1566035"/>
                <a:gd name="connsiteX11" fmla="*/ 352697 w 2392763"/>
                <a:gd name="connsiteY11" fmla="*/ 1122149 h 1566035"/>
                <a:gd name="connsiteX12" fmla="*/ 356465 w 2392763"/>
                <a:gd name="connsiteY12" fmla="*/ 1125918 h 1566035"/>
                <a:gd name="connsiteX13" fmla="*/ 357973 w 2392763"/>
                <a:gd name="connsiteY13" fmla="*/ 1131193 h 1566035"/>
                <a:gd name="connsiteX14" fmla="*/ 357219 w 2392763"/>
                <a:gd name="connsiteY14" fmla="*/ 1137222 h 1566035"/>
                <a:gd name="connsiteX15" fmla="*/ 353451 w 2392763"/>
                <a:gd name="connsiteY15" fmla="*/ 1148526 h 1566035"/>
                <a:gd name="connsiteX16" fmla="*/ 351944 w 2392763"/>
                <a:gd name="connsiteY16" fmla="*/ 1153802 h 1566035"/>
                <a:gd name="connsiteX17" fmla="*/ 352697 w 2392763"/>
                <a:gd name="connsiteY17" fmla="*/ 1159831 h 1566035"/>
                <a:gd name="connsiteX18" fmla="*/ 355712 w 2392763"/>
                <a:gd name="connsiteY18" fmla="*/ 1164353 h 1566035"/>
                <a:gd name="connsiteX19" fmla="*/ 360987 w 2392763"/>
                <a:gd name="connsiteY19" fmla="*/ 1165106 h 1566035"/>
                <a:gd name="connsiteX20" fmla="*/ 378320 w 2392763"/>
                <a:gd name="connsiteY20" fmla="*/ 1161338 h 1566035"/>
                <a:gd name="connsiteX21" fmla="*/ 391886 w 2392763"/>
                <a:gd name="connsiteY21" fmla="*/ 1160585 h 1566035"/>
                <a:gd name="connsiteX22" fmla="*/ 397915 w 2392763"/>
                <a:gd name="connsiteY22" fmla="*/ 1159077 h 1566035"/>
                <a:gd name="connsiteX23" fmla="*/ 403190 w 2392763"/>
                <a:gd name="connsiteY23" fmla="*/ 1156063 h 1566035"/>
                <a:gd name="connsiteX24" fmla="*/ 407712 w 2392763"/>
                <a:gd name="connsiteY24" fmla="*/ 1153048 h 1566035"/>
                <a:gd name="connsiteX25" fmla="*/ 458205 w 2392763"/>
                <a:gd name="connsiteY25" fmla="*/ 1088990 h 1566035"/>
                <a:gd name="connsiteX26" fmla="*/ 462727 w 2392763"/>
                <a:gd name="connsiteY26" fmla="*/ 1085222 h 1566035"/>
                <a:gd name="connsiteX27" fmla="*/ 471770 w 2392763"/>
                <a:gd name="connsiteY27" fmla="*/ 1079193 h 1566035"/>
                <a:gd name="connsiteX28" fmla="*/ 477046 w 2392763"/>
                <a:gd name="connsiteY28" fmla="*/ 1076932 h 1566035"/>
                <a:gd name="connsiteX29" fmla="*/ 483075 w 2392763"/>
                <a:gd name="connsiteY29" fmla="*/ 1075425 h 1566035"/>
                <a:gd name="connsiteX30" fmla="*/ 510959 w 2392763"/>
                <a:gd name="connsiteY30" fmla="*/ 1075425 h 1566035"/>
                <a:gd name="connsiteX31" fmla="*/ 516988 w 2392763"/>
                <a:gd name="connsiteY31" fmla="*/ 1073918 h 1566035"/>
                <a:gd name="connsiteX32" fmla="*/ 522263 w 2392763"/>
                <a:gd name="connsiteY32" fmla="*/ 1071657 h 1566035"/>
                <a:gd name="connsiteX33" fmla="*/ 527539 w 2392763"/>
                <a:gd name="connsiteY33" fmla="*/ 1067135 h 1566035"/>
                <a:gd name="connsiteX34" fmla="*/ 535828 w 2392763"/>
                <a:gd name="connsiteY34" fmla="*/ 1059599 h 1566035"/>
                <a:gd name="connsiteX35" fmla="*/ 567481 w 2392763"/>
                <a:gd name="connsiteY35" fmla="*/ 1020410 h 1566035"/>
                <a:gd name="connsiteX36" fmla="*/ 573510 w 2392763"/>
                <a:gd name="connsiteY36" fmla="*/ 1015888 h 1566035"/>
                <a:gd name="connsiteX37" fmla="*/ 578031 w 2392763"/>
                <a:gd name="connsiteY37" fmla="*/ 1013628 h 1566035"/>
                <a:gd name="connsiteX38" fmla="*/ 641336 w 2392763"/>
                <a:gd name="connsiteY38" fmla="*/ 1001569 h 1566035"/>
                <a:gd name="connsiteX39" fmla="*/ 654901 w 2392763"/>
                <a:gd name="connsiteY39" fmla="*/ 1002323 h 1566035"/>
                <a:gd name="connsiteX40" fmla="*/ 666959 w 2392763"/>
                <a:gd name="connsiteY40" fmla="*/ 1005337 h 1566035"/>
                <a:gd name="connsiteX41" fmla="*/ 672988 w 2392763"/>
                <a:gd name="connsiteY41" fmla="*/ 1006091 h 1566035"/>
                <a:gd name="connsiteX42" fmla="*/ 684293 w 2392763"/>
                <a:gd name="connsiteY42" fmla="*/ 1004584 h 1566035"/>
                <a:gd name="connsiteX43" fmla="*/ 703887 w 2392763"/>
                <a:gd name="connsiteY43" fmla="*/ 999308 h 1566035"/>
                <a:gd name="connsiteX44" fmla="*/ 730264 w 2392763"/>
                <a:gd name="connsiteY44" fmla="*/ 996294 h 1566035"/>
                <a:gd name="connsiteX45" fmla="*/ 736293 w 2392763"/>
                <a:gd name="connsiteY45" fmla="*/ 994787 h 1566035"/>
                <a:gd name="connsiteX46" fmla="*/ 741568 w 2392763"/>
                <a:gd name="connsiteY46" fmla="*/ 992526 h 1566035"/>
                <a:gd name="connsiteX47" fmla="*/ 746844 w 2392763"/>
                <a:gd name="connsiteY47" fmla="*/ 986497 h 1566035"/>
                <a:gd name="connsiteX48" fmla="*/ 753626 w 2392763"/>
                <a:gd name="connsiteY48" fmla="*/ 976700 h 1566035"/>
                <a:gd name="connsiteX49" fmla="*/ 763424 w 2392763"/>
                <a:gd name="connsiteY49" fmla="*/ 957106 h 1566035"/>
                <a:gd name="connsiteX50" fmla="*/ 770206 w 2392763"/>
                <a:gd name="connsiteY50" fmla="*/ 948062 h 1566035"/>
                <a:gd name="connsiteX51" fmla="*/ 776235 w 2392763"/>
                <a:gd name="connsiteY51" fmla="*/ 942786 h 1566035"/>
                <a:gd name="connsiteX52" fmla="*/ 800351 w 2392763"/>
                <a:gd name="connsiteY52" fmla="*/ 928468 h 1566035"/>
                <a:gd name="connsiteX53" fmla="*/ 810902 w 2392763"/>
                <a:gd name="connsiteY53" fmla="*/ 924700 h 1566035"/>
                <a:gd name="connsiteX54" fmla="*/ 831250 w 2392763"/>
                <a:gd name="connsiteY54" fmla="*/ 922438 h 1566035"/>
                <a:gd name="connsiteX55" fmla="*/ 837279 w 2392763"/>
                <a:gd name="connsiteY55" fmla="*/ 920178 h 1566035"/>
                <a:gd name="connsiteX56" fmla="*/ 846323 w 2392763"/>
                <a:gd name="connsiteY56" fmla="*/ 914149 h 1566035"/>
                <a:gd name="connsiteX57" fmla="*/ 851598 w 2392763"/>
                <a:gd name="connsiteY57" fmla="*/ 911888 h 1566035"/>
                <a:gd name="connsiteX58" fmla="*/ 863656 w 2392763"/>
                <a:gd name="connsiteY58" fmla="*/ 908120 h 1566035"/>
                <a:gd name="connsiteX59" fmla="*/ 870439 w 2392763"/>
                <a:gd name="connsiteY59" fmla="*/ 904352 h 1566035"/>
                <a:gd name="connsiteX60" fmla="*/ 884757 w 2392763"/>
                <a:gd name="connsiteY60" fmla="*/ 887018 h 1566035"/>
                <a:gd name="connsiteX61" fmla="*/ 892294 w 2392763"/>
                <a:gd name="connsiteY61" fmla="*/ 874207 h 1566035"/>
                <a:gd name="connsiteX62" fmla="*/ 901337 w 2392763"/>
                <a:gd name="connsiteY62" fmla="*/ 862148 h 1566035"/>
                <a:gd name="connsiteX63" fmla="*/ 913395 w 2392763"/>
                <a:gd name="connsiteY63" fmla="*/ 848583 h 1566035"/>
                <a:gd name="connsiteX64" fmla="*/ 917917 w 2392763"/>
                <a:gd name="connsiteY64" fmla="*/ 841801 h 1566035"/>
                <a:gd name="connsiteX65" fmla="*/ 919424 w 2392763"/>
                <a:gd name="connsiteY65" fmla="*/ 834265 h 1566035"/>
                <a:gd name="connsiteX66" fmla="*/ 919424 w 2392763"/>
                <a:gd name="connsiteY66" fmla="*/ 825974 h 1566035"/>
                <a:gd name="connsiteX67" fmla="*/ 910381 w 2392763"/>
                <a:gd name="connsiteY67" fmla="*/ 795076 h 1566035"/>
                <a:gd name="connsiteX68" fmla="*/ 907366 w 2392763"/>
                <a:gd name="connsiteY68" fmla="*/ 789800 h 1566035"/>
                <a:gd name="connsiteX69" fmla="*/ 896062 w 2392763"/>
                <a:gd name="connsiteY69" fmla="*/ 776989 h 1566035"/>
                <a:gd name="connsiteX70" fmla="*/ 893047 w 2392763"/>
                <a:gd name="connsiteY70" fmla="*/ 772467 h 1566035"/>
                <a:gd name="connsiteX71" fmla="*/ 890786 w 2392763"/>
                <a:gd name="connsiteY71" fmla="*/ 767945 h 1566035"/>
                <a:gd name="connsiteX72" fmla="*/ 890033 w 2392763"/>
                <a:gd name="connsiteY72" fmla="*/ 761163 h 1566035"/>
                <a:gd name="connsiteX73" fmla="*/ 891540 w 2392763"/>
                <a:gd name="connsiteY73" fmla="*/ 754380 h 1566035"/>
                <a:gd name="connsiteX74" fmla="*/ 896815 w 2392763"/>
                <a:gd name="connsiteY74" fmla="*/ 745336 h 1566035"/>
                <a:gd name="connsiteX75" fmla="*/ 902091 w 2392763"/>
                <a:gd name="connsiteY75" fmla="*/ 740061 h 1566035"/>
                <a:gd name="connsiteX76" fmla="*/ 907366 w 2392763"/>
                <a:gd name="connsiteY76" fmla="*/ 735539 h 1566035"/>
                <a:gd name="connsiteX77" fmla="*/ 923192 w 2392763"/>
                <a:gd name="connsiteY77" fmla="*/ 728757 h 1566035"/>
                <a:gd name="connsiteX78" fmla="*/ 932990 w 2392763"/>
                <a:gd name="connsiteY78" fmla="*/ 722727 h 1566035"/>
                <a:gd name="connsiteX79" fmla="*/ 943540 w 2392763"/>
                <a:gd name="connsiteY79" fmla="*/ 710670 h 1566035"/>
                <a:gd name="connsiteX80" fmla="*/ 947308 w 2392763"/>
                <a:gd name="connsiteY80" fmla="*/ 707655 h 1566035"/>
                <a:gd name="connsiteX81" fmla="*/ 961627 w 2392763"/>
                <a:gd name="connsiteY81" fmla="*/ 698612 h 1566035"/>
                <a:gd name="connsiteX82" fmla="*/ 1043773 w 2392763"/>
                <a:gd name="connsiteY82" fmla="*/ 674496 h 1566035"/>
                <a:gd name="connsiteX83" fmla="*/ 1049802 w 2392763"/>
                <a:gd name="connsiteY83" fmla="*/ 674496 h 1566035"/>
                <a:gd name="connsiteX84" fmla="*/ 1062613 w 2392763"/>
                <a:gd name="connsiteY84" fmla="*/ 676003 h 1566035"/>
                <a:gd name="connsiteX85" fmla="*/ 1068642 w 2392763"/>
                <a:gd name="connsiteY85" fmla="*/ 674496 h 1566035"/>
                <a:gd name="connsiteX86" fmla="*/ 1073918 w 2392763"/>
                <a:gd name="connsiteY86" fmla="*/ 669974 h 1566035"/>
                <a:gd name="connsiteX87" fmla="*/ 1078439 w 2392763"/>
                <a:gd name="connsiteY87" fmla="*/ 663191 h 1566035"/>
                <a:gd name="connsiteX88" fmla="*/ 1080700 w 2392763"/>
                <a:gd name="connsiteY88" fmla="*/ 657162 h 1566035"/>
                <a:gd name="connsiteX89" fmla="*/ 1081454 w 2392763"/>
                <a:gd name="connsiteY89" fmla="*/ 650379 h 1566035"/>
                <a:gd name="connsiteX90" fmla="*/ 1079947 w 2392763"/>
                <a:gd name="connsiteY90" fmla="*/ 644351 h 1566035"/>
                <a:gd name="connsiteX91" fmla="*/ 1076179 w 2392763"/>
                <a:gd name="connsiteY91" fmla="*/ 641336 h 1566035"/>
                <a:gd name="connsiteX92" fmla="*/ 1072411 w 2392763"/>
                <a:gd name="connsiteY92" fmla="*/ 639829 h 1566035"/>
                <a:gd name="connsiteX93" fmla="*/ 1058092 w 2392763"/>
                <a:gd name="connsiteY93" fmla="*/ 636814 h 1566035"/>
                <a:gd name="connsiteX94" fmla="*/ 1036236 w 2392763"/>
                <a:gd name="connsiteY94" fmla="*/ 627017 h 1566035"/>
                <a:gd name="connsiteX95" fmla="*/ 1018903 w 2392763"/>
                <a:gd name="connsiteY95" fmla="*/ 613452 h 1566035"/>
                <a:gd name="connsiteX96" fmla="*/ 1014381 w 2392763"/>
                <a:gd name="connsiteY96" fmla="*/ 611191 h 1566035"/>
                <a:gd name="connsiteX97" fmla="*/ 1008352 w 2392763"/>
                <a:gd name="connsiteY97" fmla="*/ 608930 h 1566035"/>
                <a:gd name="connsiteX98" fmla="*/ 995540 w 2392763"/>
                <a:gd name="connsiteY98" fmla="*/ 606669 h 1566035"/>
                <a:gd name="connsiteX99" fmla="*/ 991019 w 2392763"/>
                <a:gd name="connsiteY99" fmla="*/ 604408 h 1566035"/>
                <a:gd name="connsiteX100" fmla="*/ 988004 w 2392763"/>
                <a:gd name="connsiteY100" fmla="*/ 596118 h 1566035"/>
                <a:gd name="connsiteX101" fmla="*/ 987251 w 2392763"/>
                <a:gd name="connsiteY101" fmla="*/ 582553 h 1566035"/>
                <a:gd name="connsiteX102" fmla="*/ 991019 w 2392763"/>
                <a:gd name="connsiteY102" fmla="*/ 555423 h 1566035"/>
                <a:gd name="connsiteX103" fmla="*/ 995540 w 2392763"/>
                <a:gd name="connsiteY103" fmla="*/ 543364 h 1566035"/>
                <a:gd name="connsiteX104" fmla="*/ 1000816 w 2392763"/>
                <a:gd name="connsiteY104" fmla="*/ 535828 h 1566035"/>
                <a:gd name="connsiteX105" fmla="*/ 1009859 w 2392763"/>
                <a:gd name="connsiteY105" fmla="*/ 530553 h 1566035"/>
                <a:gd name="connsiteX106" fmla="*/ 1014381 w 2392763"/>
                <a:gd name="connsiteY106" fmla="*/ 526031 h 1566035"/>
                <a:gd name="connsiteX107" fmla="*/ 1016642 w 2392763"/>
                <a:gd name="connsiteY107" fmla="*/ 523016 h 1566035"/>
                <a:gd name="connsiteX108" fmla="*/ 1018903 w 2392763"/>
                <a:gd name="connsiteY108" fmla="*/ 516234 h 1566035"/>
                <a:gd name="connsiteX109" fmla="*/ 1019657 w 2392763"/>
                <a:gd name="connsiteY109" fmla="*/ 511712 h 1566035"/>
                <a:gd name="connsiteX110" fmla="*/ 1018149 w 2392763"/>
                <a:gd name="connsiteY110" fmla="*/ 509451 h 1566035"/>
                <a:gd name="connsiteX111" fmla="*/ 1014381 w 2392763"/>
                <a:gd name="connsiteY111" fmla="*/ 507944 h 1566035"/>
                <a:gd name="connsiteX112" fmla="*/ 1010613 w 2392763"/>
                <a:gd name="connsiteY112" fmla="*/ 505683 h 1566035"/>
                <a:gd name="connsiteX113" fmla="*/ 1007599 w 2392763"/>
                <a:gd name="connsiteY113" fmla="*/ 502669 h 1566035"/>
                <a:gd name="connsiteX114" fmla="*/ 1006091 w 2392763"/>
                <a:gd name="connsiteY114" fmla="*/ 500408 h 1566035"/>
                <a:gd name="connsiteX115" fmla="*/ 1000062 w 2392763"/>
                <a:gd name="connsiteY115" fmla="*/ 489857 h 1566035"/>
                <a:gd name="connsiteX116" fmla="*/ 975946 w 2392763"/>
                <a:gd name="connsiteY116" fmla="*/ 416002 h 1566035"/>
                <a:gd name="connsiteX117" fmla="*/ 957859 w 2392763"/>
                <a:gd name="connsiteY117" fmla="*/ 323305 h 1566035"/>
                <a:gd name="connsiteX118" fmla="*/ 954091 w 2392763"/>
                <a:gd name="connsiteY118" fmla="*/ 311248 h 1566035"/>
                <a:gd name="connsiteX119" fmla="*/ 951830 w 2392763"/>
                <a:gd name="connsiteY119" fmla="*/ 305972 h 1566035"/>
                <a:gd name="connsiteX120" fmla="*/ 942787 w 2392763"/>
                <a:gd name="connsiteY120" fmla="*/ 290146 h 1566035"/>
                <a:gd name="connsiteX121" fmla="*/ 939019 w 2392763"/>
                <a:gd name="connsiteY121" fmla="*/ 281103 h 1566035"/>
                <a:gd name="connsiteX122" fmla="*/ 935250 w 2392763"/>
                <a:gd name="connsiteY122" fmla="*/ 275074 h 1566035"/>
                <a:gd name="connsiteX123" fmla="*/ 929975 w 2392763"/>
                <a:gd name="connsiteY123" fmla="*/ 264523 h 1566035"/>
                <a:gd name="connsiteX124" fmla="*/ 928468 w 2392763"/>
                <a:gd name="connsiteY124" fmla="*/ 256986 h 1566035"/>
                <a:gd name="connsiteX125" fmla="*/ 927714 w 2392763"/>
                <a:gd name="connsiteY125" fmla="*/ 247943 h 1566035"/>
                <a:gd name="connsiteX126" fmla="*/ 929221 w 2392763"/>
                <a:gd name="connsiteY126" fmla="*/ 231363 h 1566035"/>
                <a:gd name="connsiteX127" fmla="*/ 932990 w 2392763"/>
                <a:gd name="connsiteY127" fmla="*/ 217798 h 1566035"/>
                <a:gd name="connsiteX128" fmla="*/ 941279 w 2392763"/>
                <a:gd name="connsiteY128" fmla="*/ 203479 h 1566035"/>
                <a:gd name="connsiteX129" fmla="*/ 980468 w 2392763"/>
                <a:gd name="connsiteY129" fmla="*/ 165044 h 1566035"/>
                <a:gd name="connsiteX130" fmla="*/ 982729 w 2392763"/>
                <a:gd name="connsiteY130" fmla="*/ 161276 h 1566035"/>
                <a:gd name="connsiteX131" fmla="*/ 979714 w 2392763"/>
                <a:gd name="connsiteY131" fmla="*/ 143942 h 1566035"/>
                <a:gd name="connsiteX132" fmla="*/ 1012120 w 2392763"/>
                <a:gd name="connsiteY132" fmla="*/ 128870 h 1566035"/>
                <a:gd name="connsiteX133" fmla="*/ 1057338 w 2392763"/>
                <a:gd name="connsiteY133" fmla="*/ 88174 h 1566035"/>
                <a:gd name="connsiteX134" fmla="*/ 1070150 w 2392763"/>
                <a:gd name="connsiteY134" fmla="*/ 82145 h 1566035"/>
                <a:gd name="connsiteX135" fmla="*/ 1078439 w 2392763"/>
                <a:gd name="connsiteY135" fmla="*/ 80638 h 1566035"/>
                <a:gd name="connsiteX136" fmla="*/ 1089744 w 2392763"/>
                <a:gd name="connsiteY136" fmla="*/ 84406 h 1566035"/>
                <a:gd name="connsiteX137" fmla="*/ 1118382 w 2392763"/>
                <a:gd name="connsiteY137" fmla="*/ 88928 h 1566035"/>
                <a:gd name="connsiteX138" fmla="*/ 1177165 w 2392763"/>
                <a:gd name="connsiteY138" fmla="*/ 107015 h 1566035"/>
                <a:gd name="connsiteX139" fmla="*/ 1186208 w 2392763"/>
                <a:gd name="connsiteY139" fmla="*/ 113797 h 1566035"/>
                <a:gd name="connsiteX140" fmla="*/ 1202034 w 2392763"/>
                <a:gd name="connsiteY140" fmla="*/ 128870 h 1566035"/>
                <a:gd name="connsiteX141" fmla="*/ 1212585 w 2392763"/>
                <a:gd name="connsiteY141" fmla="*/ 137160 h 1566035"/>
                <a:gd name="connsiteX142" fmla="*/ 1231426 w 2392763"/>
                <a:gd name="connsiteY142" fmla="*/ 145450 h 1566035"/>
                <a:gd name="connsiteX143" fmla="*/ 1234440 w 2392763"/>
                <a:gd name="connsiteY143" fmla="*/ 143942 h 1566035"/>
                <a:gd name="connsiteX144" fmla="*/ 1233687 w 2392763"/>
                <a:gd name="connsiteY144" fmla="*/ 140928 h 1566035"/>
                <a:gd name="connsiteX145" fmla="*/ 1230672 w 2392763"/>
                <a:gd name="connsiteY145" fmla="*/ 136406 h 1566035"/>
                <a:gd name="connsiteX146" fmla="*/ 1228411 w 2392763"/>
                <a:gd name="connsiteY146" fmla="*/ 131131 h 1566035"/>
                <a:gd name="connsiteX147" fmla="*/ 1234440 w 2392763"/>
                <a:gd name="connsiteY147" fmla="*/ 125102 h 1566035"/>
                <a:gd name="connsiteX148" fmla="*/ 1248759 w 2392763"/>
                <a:gd name="connsiteY148" fmla="*/ 117566 h 1566035"/>
                <a:gd name="connsiteX149" fmla="*/ 1311310 w 2392763"/>
                <a:gd name="connsiteY149" fmla="*/ 97218 h 1566035"/>
                <a:gd name="connsiteX150" fmla="*/ 1315832 w 2392763"/>
                <a:gd name="connsiteY150" fmla="*/ 93449 h 1566035"/>
                <a:gd name="connsiteX151" fmla="*/ 1319600 w 2392763"/>
                <a:gd name="connsiteY151" fmla="*/ 89681 h 1566035"/>
                <a:gd name="connsiteX152" fmla="*/ 1323368 w 2392763"/>
                <a:gd name="connsiteY152" fmla="*/ 85160 h 1566035"/>
                <a:gd name="connsiteX153" fmla="*/ 1325629 w 2392763"/>
                <a:gd name="connsiteY153" fmla="*/ 79884 h 1566035"/>
                <a:gd name="connsiteX154" fmla="*/ 1327136 w 2392763"/>
                <a:gd name="connsiteY154" fmla="*/ 73855 h 1566035"/>
                <a:gd name="connsiteX155" fmla="*/ 1328643 w 2392763"/>
                <a:gd name="connsiteY155" fmla="*/ 67072 h 1566035"/>
                <a:gd name="connsiteX156" fmla="*/ 1331658 w 2392763"/>
                <a:gd name="connsiteY156" fmla="*/ 61797 h 1566035"/>
                <a:gd name="connsiteX157" fmla="*/ 1334672 w 2392763"/>
                <a:gd name="connsiteY157" fmla="*/ 58029 h 1566035"/>
                <a:gd name="connsiteX158" fmla="*/ 1343716 w 2392763"/>
                <a:gd name="connsiteY158" fmla="*/ 52000 h 1566035"/>
                <a:gd name="connsiteX159" fmla="*/ 1349745 w 2392763"/>
                <a:gd name="connsiteY159" fmla="*/ 48986 h 1566035"/>
                <a:gd name="connsiteX160" fmla="*/ 1354267 w 2392763"/>
                <a:gd name="connsiteY160" fmla="*/ 45971 h 1566035"/>
                <a:gd name="connsiteX161" fmla="*/ 1358789 w 2392763"/>
                <a:gd name="connsiteY161" fmla="*/ 42203 h 1566035"/>
                <a:gd name="connsiteX162" fmla="*/ 1367832 w 2392763"/>
                <a:gd name="connsiteY162" fmla="*/ 28638 h 1566035"/>
                <a:gd name="connsiteX163" fmla="*/ 1407021 w 2392763"/>
                <a:gd name="connsiteY163" fmla="*/ 753 h 1566035"/>
                <a:gd name="connsiteX164" fmla="*/ 1416818 w 2392763"/>
                <a:gd name="connsiteY164" fmla="*/ 0 h 1566035"/>
                <a:gd name="connsiteX165" fmla="*/ 1484644 w 2392763"/>
                <a:gd name="connsiteY165" fmla="*/ 6782 h 1566035"/>
                <a:gd name="connsiteX166" fmla="*/ 1522325 w 2392763"/>
                <a:gd name="connsiteY166" fmla="*/ 3768 h 1566035"/>
                <a:gd name="connsiteX167" fmla="*/ 1538905 w 2392763"/>
                <a:gd name="connsiteY167" fmla="*/ 5275 h 1566035"/>
                <a:gd name="connsiteX168" fmla="*/ 1547949 w 2392763"/>
                <a:gd name="connsiteY168" fmla="*/ 9797 h 1566035"/>
                <a:gd name="connsiteX169" fmla="*/ 1550963 w 2392763"/>
                <a:gd name="connsiteY169" fmla="*/ 21855 h 1566035"/>
                <a:gd name="connsiteX170" fmla="*/ 1553224 w 2392763"/>
                <a:gd name="connsiteY170" fmla="*/ 27130 h 1566035"/>
                <a:gd name="connsiteX171" fmla="*/ 1556239 w 2392763"/>
                <a:gd name="connsiteY171" fmla="*/ 32406 h 1566035"/>
                <a:gd name="connsiteX172" fmla="*/ 1560007 w 2392763"/>
                <a:gd name="connsiteY172" fmla="*/ 36174 h 1566035"/>
                <a:gd name="connsiteX173" fmla="*/ 1563775 w 2392763"/>
                <a:gd name="connsiteY173" fmla="*/ 39189 h 1566035"/>
                <a:gd name="connsiteX174" fmla="*/ 1566789 w 2392763"/>
                <a:gd name="connsiteY174" fmla="*/ 43710 h 1566035"/>
                <a:gd name="connsiteX175" fmla="*/ 1573572 w 2392763"/>
                <a:gd name="connsiteY175" fmla="*/ 55015 h 1566035"/>
                <a:gd name="connsiteX176" fmla="*/ 1577340 w 2392763"/>
                <a:gd name="connsiteY176" fmla="*/ 58783 h 1566035"/>
                <a:gd name="connsiteX177" fmla="*/ 1581862 w 2392763"/>
                <a:gd name="connsiteY177" fmla="*/ 61797 h 1566035"/>
                <a:gd name="connsiteX178" fmla="*/ 1597688 w 2392763"/>
                <a:gd name="connsiteY178" fmla="*/ 66319 h 1566035"/>
                <a:gd name="connsiteX179" fmla="*/ 1603717 w 2392763"/>
                <a:gd name="connsiteY179" fmla="*/ 69334 h 1566035"/>
                <a:gd name="connsiteX180" fmla="*/ 1607485 w 2392763"/>
                <a:gd name="connsiteY180" fmla="*/ 73102 h 1566035"/>
                <a:gd name="connsiteX181" fmla="*/ 1610500 w 2392763"/>
                <a:gd name="connsiteY181" fmla="*/ 78377 h 1566035"/>
                <a:gd name="connsiteX182" fmla="*/ 1612761 w 2392763"/>
                <a:gd name="connsiteY182" fmla="*/ 83652 h 1566035"/>
                <a:gd name="connsiteX183" fmla="*/ 1617282 w 2392763"/>
                <a:gd name="connsiteY183" fmla="*/ 94957 h 1566035"/>
                <a:gd name="connsiteX184" fmla="*/ 1622558 w 2392763"/>
                <a:gd name="connsiteY184" fmla="*/ 104754 h 1566035"/>
                <a:gd name="connsiteX185" fmla="*/ 1625572 w 2392763"/>
                <a:gd name="connsiteY185" fmla="*/ 109276 h 1566035"/>
                <a:gd name="connsiteX186" fmla="*/ 1630094 w 2392763"/>
                <a:gd name="connsiteY186" fmla="*/ 113797 h 1566035"/>
                <a:gd name="connsiteX187" fmla="*/ 1636877 w 2392763"/>
                <a:gd name="connsiteY187" fmla="*/ 118319 h 1566035"/>
                <a:gd name="connsiteX188" fmla="*/ 1657978 w 2392763"/>
                <a:gd name="connsiteY188" fmla="*/ 124348 h 1566035"/>
                <a:gd name="connsiteX189" fmla="*/ 1664007 w 2392763"/>
                <a:gd name="connsiteY189" fmla="*/ 127363 h 1566035"/>
                <a:gd name="connsiteX190" fmla="*/ 1668529 w 2392763"/>
                <a:gd name="connsiteY190" fmla="*/ 131131 h 1566035"/>
                <a:gd name="connsiteX191" fmla="*/ 1686616 w 2392763"/>
                <a:gd name="connsiteY191" fmla="*/ 158262 h 1566035"/>
                <a:gd name="connsiteX192" fmla="*/ 1693399 w 2392763"/>
                <a:gd name="connsiteY192" fmla="*/ 162783 h 1566035"/>
                <a:gd name="connsiteX193" fmla="*/ 1703196 w 2392763"/>
                <a:gd name="connsiteY193" fmla="*/ 167305 h 1566035"/>
                <a:gd name="connsiteX194" fmla="*/ 1722036 w 2392763"/>
                <a:gd name="connsiteY194" fmla="*/ 172580 h 1566035"/>
                <a:gd name="connsiteX195" fmla="*/ 1741631 w 2392763"/>
                <a:gd name="connsiteY195" fmla="*/ 173334 h 1566035"/>
                <a:gd name="connsiteX196" fmla="*/ 1789863 w 2392763"/>
                <a:gd name="connsiteY196" fmla="*/ 157508 h 1566035"/>
                <a:gd name="connsiteX197" fmla="*/ 1835834 w 2392763"/>
                <a:gd name="connsiteY197" fmla="*/ 151479 h 1566035"/>
                <a:gd name="connsiteX198" fmla="*/ 1844124 w 2392763"/>
                <a:gd name="connsiteY198" fmla="*/ 148464 h 1566035"/>
                <a:gd name="connsiteX199" fmla="*/ 1854675 w 2392763"/>
                <a:gd name="connsiteY199" fmla="*/ 136406 h 1566035"/>
                <a:gd name="connsiteX200" fmla="*/ 1868240 w 2392763"/>
                <a:gd name="connsiteY200" fmla="*/ 125856 h 1566035"/>
                <a:gd name="connsiteX201" fmla="*/ 1871255 w 2392763"/>
                <a:gd name="connsiteY201" fmla="*/ 120580 h 1566035"/>
                <a:gd name="connsiteX202" fmla="*/ 1874269 w 2392763"/>
                <a:gd name="connsiteY202" fmla="*/ 113797 h 1566035"/>
                <a:gd name="connsiteX203" fmla="*/ 1878791 w 2392763"/>
                <a:gd name="connsiteY203" fmla="*/ 107768 h 1566035"/>
                <a:gd name="connsiteX204" fmla="*/ 1889341 w 2392763"/>
                <a:gd name="connsiteY204" fmla="*/ 100232 h 1566035"/>
                <a:gd name="connsiteX205" fmla="*/ 1897631 w 2392763"/>
                <a:gd name="connsiteY205" fmla="*/ 99479 h 1566035"/>
                <a:gd name="connsiteX206" fmla="*/ 1912704 w 2392763"/>
                <a:gd name="connsiteY206" fmla="*/ 104000 h 1566035"/>
                <a:gd name="connsiteX207" fmla="*/ 1918733 w 2392763"/>
                <a:gd name="connsiteY207" fmla="*/ 107015 h 1566035"/>
                <a:gd name="connsiteX208" fmla="*/ 1923255 w 2392763"/>
                <a:gd name="connsiteY208" fmla="*/ 111537 h 1566035"/>
                <a:gd name="connsiteX209" fmla="*/ 1925515 w 2392763"/>
                <a:gd name="connsiteY209" fmla="*/ 116058 h 1566035"/>
                <a:gd name="connsiteX210" fmla="*/ 1927776 w 2392763"/>
                <a:gd name="connsiteY210" fmla="*/ 121334 h 1566035"/>
                <a:gd name="connsiteX211" fmla="*/ 1933805 w 2392763"/>
                <a:gd name="connsiteY211" fmla="*/ 139421 h 1566035"/>
                <a:gd name="connsiteX212" fmla="*/ 1936066 w 2392763"/>
                <a:gd name="connsiteY212" fmla="*/ 144696 h 1566035"/>
                <a:gd name="connsiteX213" fmla="*/ 1939835 w 2392763"/>
                <a:gd name="connsiteY213" fmla="*/ 149971 h 1566035"/>
                <a:gd name="connsiteX214" fmla="*/ 1946617 w 2392763"/>
                <a:gd name="connsiteY214" fmla="*/ 156001 h 1566035"/>
                <a:gd name="connsiteX215" fmla="*/ 1957168 w 2392763"/>
                <a:gd name="connsiteY215" fmla="*/ 162783 h 1566035"/>
                <a:gd name="connsiteX216" fmla="*/ 1965458 w 2392763"/>
                <a:gd name="connsiteY216" fmla="*/ 165044 h 1566035"/>
                <a:gd name="connsiteX217" fmla="*/ 1972240 w 2392763"/>
                <a:gd name="connsiteY217" fmla="*/ 165044 h 1566035"/>
                <a:gd name="connsiteX218" fmla="*/ 2019719 w 2392763"/>
                <a:gd name="connsiteY218" fmla="*/ 154493 h 1566035"/>
                <a:gd name="connsiteX219" fmla="*/ 2028762 w 2392763"/>
                <a:gd name="connsiteY219" fmla="*/ 155247 h 1566035"/>
                <a:gd name="connsiteX220" fmla="*/ 2033284 w 2392763"/>
                <a:gd name="connsiteY220" fmla="*/ 156754 h 1566035"/>
                <a:gd name="connsiteX221" fmla="*/ 2047603 w 2392763"/>
                <a:gd name="connsiteY221" fmla="*/ 165798 h 1566035"/>
                <a:gd name="connsiteX222" fmla="*/ 2065690 w 2392763"/>
                <a:gd name="connsiteY222" fmla="*/ 181624 h 1566035"/>
                <a:gd name="connsiteX223" fmla="*/ 2072473 w 2392763"/>
                <a:gd name="connsiteY223" fmla="*/ 204233 h 1566035"/>
                <a:gd name="connsiteX224" fmla="*/ 2077748 w 2392763"/>
                <a:gd name="connsiteY224" fmla="*/ 226841 h 1566035"/>
                <a:gd name="connsiteX225" fmla="*/ 2083024 w 2392763"/>
                <a:gd name="connsiteY225" fmla="*/ 237392 h 1566035"/>
                <a:gd name="connsiteX226" fmla="*/ 2089052 w 2392763"/>
                <a:gd name="connsiteY226" fmla="*/ 243421 h 1566035"/>
                <a:gd name="connsiteX227" fmla="*/ 2104125 w 2392763"/>
                <a:gd name="connsiteY227" fmla="*/ 252465 h 1566035"/>
                <a:gd name="connsiteX228" fmla="*/ 2135777 w 2392763"/>
                <a:gd name="connsiteY228" fmla="*/ 260755 h 1566035"/>
                <a:gd name="connsiteX229" fmla="*/ 2138792 w 2392763"/>
                <a:gd name="connsiteY229" fmla="*/ 267537 h 1566035"/>
                <a:gd name="connsiteX230" fmla="*/ 2138792 w 2392763"/>
                <a:gd name="connsiteY230" fmla="*/ 272813 h 1566035"/>
                <a:gd name="connsiteX231" fmla="*/ 2136531 w 2392763"/>
                <a:gd name="connsiteY231" fmla="*/ 287131 h 1566035"/>
                <a:gd name="connsiteX232" fmla="*/ 2116183 w 2392763"/>
                <a:gd name="connsiteY232" fmla="*/ 310494 h 1566035"/>
                <a:gd name="connsiteX233" fmla="*/ 2110908 w 2392763"/>
                <a:gd name="connsiteY233" fmla="*/ 325567 h 1566035"/>
                <a:gd name="connsiteX234" fmla="*/ 2094328 w 2392763"/>
                <a:gd name="connsiteY234" fmla="*/ 363248 h 1566035"/>
                <a:gd name="connsiteX235" fmla="*/ 2088299 w 2392763"/>
                <a:gd name="connsiteY235" fmla="*/ 380581 h 1566035"/>
                <a:gd name="connsiteX236" fmla="*/ 2086038 w 2392763"/>
                <a:gd name="connsiteY236" fmla="*/ 392639 h 1566035"/>
                <a:gd name="connsiteX237" fmla="*/ 2089052 w 2392763"/>
                <a:gd name="connsiteY237" fmla="*/ 398668 h 1566035"/>
                <a:gd name="connsiteX238" fmla="*/ 2094328 w 2392763"/>
                <a:gd name="connsiteY238" fmla="*/ 400929 h 1566035"/>
                <a:gd name="connsiteX239" fmla="*/ 2101111 w 2392763"/>
                <a:gd name="connsiteY239" fmla="*/ 402436 h 1566035"/>
                <a:gd name="connsiteX240" fmla="*/ 2142560 w 2392763"/>
                <a:gd name="connsiteY240" fmla="*/ 400175 h 1566035"/>
                <a:gd name="connsiteX241" fmla="*/ 2147835 w 2392763"/>
                <a:gd name="connsiteY241" fmla="*/ 402436 h 1566035"/>
                <a:gd name="connsiteX242" fmla="*/ 2153111 w 2392763"/>
                <a:gd name="connsiteY242" fmla="*/ 404697 h 1566035"/>
                <a:gd name="connsiteX243" fmla="*/ 2165923 w 2392763"/>
                <a:gd name="connsiteY243" fmla="*/ 409219 h 1566035"/>
                <a:gd name="connsiteX244" fmla="*/ 2173459 w 2392763"/>
                <a:gd name="connsiteY244" fmla="*/ 412987 h 1566035"/>
                <a:gd name="connsiteX245" fmla="*/ 2175720 w 2392763"/>
                <a:gd name="connsiteY245" fmla="*/ 419770 h 1566035"/>
                <a:gd name="connsiteX246" fmla="*/ 2176473 w 2392763"/>
                <a:gd name="connsiteY246" fmla="*/ 437103 h 1566035"/>
                <a:gd name="connsiteX247" fmla="*/ 2180241 w 2392763"/>
                <a:gd name="connsiteY247" fmla="*/ 442379 h 1566035"/>
                <a:gd name="connsiteX248" fmla="*/ 2196068 w 2392763"/>
                <a:gd name="connsiteY248" fmla="*/ 456697 h 1566035"/>
                <a:gd name="connsiteX249" fmla="*/ 2209633 w 2392763"/>
                <a:gd name="connsiteY249" fmla="*/ 477799 h 1566035"/>
                <a:gd name="connsiteX250" fmla="*/ 2217169 w 2392763"/>
                <a:gd name="connsiteY250" fmla="*/ 495886 h 1566035"/>
                <a:gd name="connsiteX251" fmla="*/ 2228473 w 2392763"/>
                <a:gd name="connsiteY251" fmla="*/ 539596 h 1566035"/>
                <a:gd name="connsiteX252" fmla="*/ 2232995 w 2392763"/>
                <a:gd name="connsiteY252" fmla="*/ 551655 h 1566035"/>
                <a:gd name="connsiteX253" fmla="*/ 2237517 w 2392763"/>
                <a:gd name="connsiteY253" fmla="*/ 558437 h 1566035"/>
                <a:gd name="connsiteX254" fmla="*/ 2248821 w 2392763"/>
                <a:gd name="connsiteY254" fmla="*/ 566727 h 1566035"/>
                <a:gd name="connsiteX255" fmla="*/ 2254097 w 2392763"/>
                <a:gd name="connsiteY255" fmla="*/ 572002 h 1566035"/>
                <a:gd name="connsiteX256" fmla="*/ 2263894 w 2392763"/>
                <a:gd name="connsiteY256" fmla="*/ 580292 h 1566035"/>
                <a:gd name="connsiteX257" fmla="*/ 2277459 w 2392763"/>
                <a:gd name="connsiteY257" fmla="*/ 587829 h 1566035"/>
                <a:gd name="connsiteX258" fmla="*/ 2307604 w 2392763"/>
                <a:gd name="connsiteY258" fmla="*/ 620234 h 1566035"/>
                <a:gd name="connsiteX259" fmla="*/ 2312880 w 2392763"/>
                <a:gd name="connsiteY259" fmla="*/ 628524 h 1566035"/>
                <a:gd name="connsiteX260" fmla="*/ 2315894 w 2392763"/>
                <a:gd name="connsiteY260" fmla="*/ 634554 h 1566035"/>
                <a:gd name="connsiteX261" fmla="*/ 2321169 w 2392763"/>
                <a:gd name="connsiteY261" fmla="*/ 662437 h 1566035"/>
                <a:gd name="connsiteX262" fmla="*/ 2324938 w 2392763"/>
                <a:gd name="connsiteY262" fmla="*/ 669220 h 1566035"/>
                <a:gd name="connsiteX263" fmla="*/ 2330213 w 2392763"/>
                <a:gd name="connsiteY263" fmla="*/ 674496 h 1566035"/>
                <a:gd name="connsiteX264" fmla="*/ 2336242 w 2392763"/>
                <a:gd name="connsiteY264" fmla="*/ 675249 h 1566035"/>
                <a:gd name="connsiteX265" fmla="*/ 2377691 w 2392763"/>
                <a:gd name="connsiteY265" fmla="*/ 674496 h 1566035"/>
                <a:gd name="connsiteX266" fmla="*/ 2392764 w 2392763"/>
                <a:gd name="connsiteY266" fmla="*/ 678264 h 1566035"/>
                <a:gd name="connsiteX267" fmla="*/ 2391257 w 2392763"/>
                <a:gd name="connsiteY267" fmla="*/ 682032 h 1566035"/>
                <a:gd name="connsiteX268" fmla="*/ 2389749 w 2392763"/>
                <a:gd name="connsiteY268" fmla="*/ 721974 h 1566035"/>
                <a:gd name="connsiteX269" fmla="*/ 2387489 w 2392763"/>
                <a:gd name="connsiteY269" fmla="*/ 736293 h 1566035"/>
                <a:gd name="connsiteX270" fmla="*/ 2373923 w 2392763"/>
                <a:gd name="connsiteY270" fmla="*/ 758148 h 1566035"/>
                <a:gd name="connsiteX271" fmla="*/ 2358851 w 2392763"/>
                <a:gd name="connsiteY271" fmla="*/ 776235 h 1566035"/>
                <a:gd name="connsiteX272" fmla="*/ 2341517 w 2392763"/>
                <a:gd name="connsiteY272" fmla="*/ 786786 h 1566035"/>
                <a:gd name="connsiteX273" fmla="*/ 2319662 w 2392763"/>
                <a:gd name="connsiteY273" fmla="*/ 788293 h 1566035"/>
                <a:gd name="connsiteX274" fmla="*/ 2349807 w 2392763"/>
                <a:gd name="connsiteY274" fmla="*/ 816931 h 1566035"/>
                <a:gd name="connsiteX275" fmla="*/ 2362619 w 2392763"/>
                <a:gd name="connsiteY275" fmla="*/ 821453 h 1566035"/>
                <a:gd name="connsiteX276" fmla="*/ 2351314 w 2392763"/>
                <a:gd name="connsiteY276" fmla="*/ 838033 h 1566035"/>
                <a:gd name="connsiteX277" fmla="*/ 2327952 w 2392763"/>
                <a:gd name="connsiteY277" fmla="*/ 848583 h 1566035"/>
                <a:gd name="connsiteX278" fmla="*/ 2284995 w 2392763"/>
                <a:gd name="connsiteY278" fmla="*/ 858380 h 1566035"/>
                <a:gd name="connsiteX279" fmla="*/ 2230734 w 2392763"/>
                <a:gd name="connsiteY279" fmla="*/ 882496 h 1566035"/>
                <a:gd name="connsiteX280" fmla="*/ 2214908 w 2392763"/>
                <a:gd name="connsiteY280" fmla="*/ 902844 h 1566035"/>
                <a:gd name="connsiteX281" fmla="*/ 2234502 w 2392763"/>
                <a:gd name="connsiteY281" fmla="*/ 925453 h 1566035"/>
                <a:gd name="connsiteX282" fmla="*/ 2217923 w 2392763"/>
                <a:gd name="connsiteY282" fmla="*/ 935250 h 1566035"/>
                <a:gd name="connsiteX283" fmla="*/ 2139546 w 2392763"/>
                <a:gd name="connsiteY283" fmla="*/ 951830 h 1566035"/>
                <a:gd name="connsiteX284" fmla="*/ 2100357 w 2392763"/>
                <a:gd name="connsiteY284" fmla="*/ 967656 h 1566035"/>
                <a:gd name="connsiteX285" fmla="*/ 2034791 w 2392763"/>
                <a:gd name="connsiteY285" fmla="*/ 973685 h 1566035"/>
                <a:gd name="connsiteX286" fmla="*/ 2006154 w 2392763"/>
                <a:gd name="connsiteY286" fmla="*/ 971424 h 1566035"/>
                <a:gd name="connsiteX287" fmla="*/ 1994849 w 2392763"/>
                <a:gd name="connsiteY287" fmla="*/ 972178 h 1566035"/>
                <a:gd name="connsiteX288" fmla="*/ 1984298 w 2392763"/>
                <a:gd name="connsiteY288" fmla="*/ 970671 h 1566035"/>
                <a:gd name="connsiteX289" fmla="*/ 1979777 w 2392763"/>
                <a:gd name="connsiteY289" fmla="*/ 965395 h 1566035"/>
                <a:gd name="connsiteX290" fmla="*/ 1982037 w 2392763"/>
                <a:gd name="connsiteY290" fmla="*/ 953337 h 1566035"/>
                <a:gd name="connsiteX291" fmla="*/ 1989574 w 2392763"/>
                <a:gd name="connsiteY291" fmla="*/ 944294 h 1566035"/>
                <a:gd name="connsiteX292" fmla="*/ 1998617 w 2392763"/>
                <a:gd name="connsiteY292" fmla="*/ 939018 h 1566035"/>
                <a:gd name="connsiteX293" fmla="*/ 2007661 w 2392763"/>
                <a:gd name="connsiteY293" fmla="*/ 936004 h 1566035"/>
                <a:gd name="connsiteX294" fmla="*/ 2005400 w 2392763"/>
                <a:gd name="connsiteY294" fmla="*/ 929975 h 1566035"/>
                <a:gd name="connsiteX295" fmla="*/ 2000878 w 2392763"/>
                <a:gd name="connsiteY295" fmla="*/ 914149 h 1566035"/>
                <a:gd name="connsiteX296" fmla="*/ 2015951 w 2392763"/>
                <a:gd name="connsiteY296" fmla="*/ 911134 h 1566035"/>
                <a:gd name="connsiteX297" fmla="*/ 2030270 w 2392763"/>
                <a:gd name="connsiteY297" fmla="*/ 905105 h 1566035"/>
                <a:gd name="connsiteX298" fmla="*/ 2043835 w 2392763"/>
                <a:gd name="connsiteY298" fmla="*/ 895308 h 1566035"/>
                <a:gd name="connsiteX299" fmla="*/ 2057400 w 2392763"/>
                <a:gd name="connsiteY299" fmla="*/ 879482 h 1566035"/>
                <a:gd name="connsiteX300" fmla="*/ 2050618 w 2392763"/>
                <a:gd name="connsiteY300" fmla="*/ 876467 h 1566035"/>
                <a:gd name="connsiteX301" fmla="*/ 2045342 w 2392763"/>
                <a:gd name="connsiteY301" fmla="*/ 871946 h 1566035"/>
                <a:gd name="connsiteX302" fmla="*/ 2039313 w 2392763"/>
                <a:gd name="connsiteY302" fmla="*/ 868931 h 1566035"/>
                <a:gd name="connsiteX303" fmla="*/ 2028762 w 2392763"/>
                <a:gd name="connsiteY303" fmla="*/ 868178 h 1566035"/>
                <a:gd name="connsiteX304" fmla="*/ 2037052 w 2392763"/>
                <a:gd name="connsiteY304" fmla="*/ 846322 h 1566035"/>
                <a:gd name="connsiteX305" fmla="*/ 2041574 w 2392763"/>
                <a:gd name="connsiteY305" fmla="*/ 839540 h 1566035"/>
                <a:gd name="connsiteX306" fmla="*/ 2050618 w 2392763"/>
                <a:gd name="connsiteY306" fmla="*/ 834265 h 1566035"/>
                <a:gd name="connsiteX307" fmla="*/ 2045342 w 2392763"/>
                <a:gd name="connsiteY307" fmla="*/ 819192 h 1566035"/>
                <a:gd name="connsiteX308" fmla="*/ 2038559 w 2392763"/>
                <a:gd name="connsiteY308" fmla="*/ 815424 h 1566035"/>
                <a:gd name="connsiteX309" fmla="*/ 2030270 w 2392763"/>
                <a:gd name="connsiteY309" fmla="*/ 821453 h 1566035"/>
                <a:gd name="connsiteX310" fmla="*/ 2021226 w 2392763"/>
                <a:gd name="connsiteY310" fmla="*/ 834265 h 1566035"/>
                <a:gd name="connsiteX311" fmla="*/ 2007661 w 2392763"/>
                <a:gd name="connsiteY311" fmla="*/ 824467 h 1566035"/>
                <a:gd name="connsiteX312" fmla="*/ 1986559 w 2392763"/>
                <a:gd name="connsiteY312" fmla="*/ 819945 h 1566035"/>
                <a:gd name="connsiteX313" fmla="*/ 1944356 w 2392763"/>
                <a:gd name="connsiteY313" fmla="*/ 821453 h 1566035"/>
                <a:gd name="connsiteX314" fmla="*/ 1944356 w 2392763"/>
                <a:gd name="connsiteY314" fmla="*/ 810902 h 1566035"/>
                <a:gd name="connsiteX315" fmla="*/ 1935313 w 2392763"/>
                <a:gd name="connsiteY315" fmla="*/ 802612 h 1566035"/>
                <a:gd name="connsiteX316" fmla="*/ 1917979 w 2392763"/>
                <a:gd name="connsiteY316" fmla="*/ 806380 h 1566035"/>
                <a:gd name="connsiteX317" fmla="*/ 1898385 w 2392763"/>
                <a:gd name="connsiteY317" fmla="*/ 815424 h 1566035"/>
                <a:gd name="connsiteX318" fmla="*/ 1879544 w 2392763"/>
                <a:gd name="connsiteY318" fmla="*/ 821453 h 1566035"/>
                <a:gd name="connsiteX319" fmla="*/ 1836588 w 2392763"/>
                <a:gd name="connsiteY319" fmla="*/ 819192 h 1566035"/>
                <a:gd name="connsiteX320" fmla="*/ 1815486 w 2392763"/>
                <a:gd name="connsiteY320" fmla="*/ 821453 h 1566035"/>
                <a:gd name="connsiteX321" fmla="*/ 1794385 w 2392763"/>
                <a:gd name="connsiteY321" fmla="*/ 834265 h 1566035"/>
                <a:gd name="connsiteX322" fmla="*/ 1829051 w 2392763"/>
                <a:gd name="connsiteY322" fmla="*/ 847076 h 1566035"/>
                <a:gd name="connsiteX323" fmla="*/ 1872008 w 2392763"/>
                <a:gd name="connsiteY323" fmla="*/ 853105 h 1566035"/>
                <a:gd name="connsiteX324" fmla="*/ 1898385 w 2392763"/>
                <a:gd name="connsiteY324" fmla="*/ 872699 h 1566035"/>
                <a:gd name="connsiteX325" fmla="*/ 1879544 w 2392763"/>
                <a:gd name="connsiteY325" fmla="*/ 925453 h 1566035"/>
                <a:gd name="connsiteX326" fmla="*/ 1917979 w 2392763"/>
                <a:gd name="connsiteY326" fmla="*/ 921685 h 1566035"/>
                <a:gd name="connsiteX327" fmla="*/ 1930037 w 2392763"/>
                <a:gd name="connsiteY327" fmla="*/ 925453 h 1566035"/>
                <a:gd name="connsiteX328" fmla="*/ 1930037 w 2392763"/>
                <a:gd name="connsiteY328" fmla="*/ 936004 h 1566035"/>
                <a:gd name="connsiteX329" fmla="*/ 1923255 w 2392763"/>
                <a:gd name="connsiteY329" fmla="*/ 936004 h 1566035"/>
                <a:gd name="connsiteX330" fmla="*/ 1923255 w 2392763"/>
                <a:gd name="connsiteY330" fmla="*/ 948062 h 1566035"/>
                <a:gd name="connsiteX331" fmla="*/ 1932298 w 2392763"/>
                <a:gd name="connsiteY331" fmla="*/ 956352 h 1566035"/>
                <a:gd name="connsiteX332" fmla="*/ 1936820 w 2392763"/>
                <a:gd name="connsiteY332" fmla="*/ 958613 h 1566035"/>
                <a:gd name="connsiteX333" fmla="*/ 1921747 w 2392763"/>
                <a:gd name="connsiteY333" fmla="*/ 962381 h 1566035"/>
                <a:gd name="connsiteX334" fmla="*/ 1914965 w 2392763"/>
                <a:gd name="connsiteY334" fmla="*/ 966149 h 1566035"/>
                <a:gd name="connsiteX335" fmla="*/ 1908182 w 2392763"/>
                <a:gd name="connsiteY335" fmla="*/ 971424 h 1566035"/>
                <a:gd name="connsiteX336" fmla="*/ 1944356 w 2392763"/>
                <a:gd name="connsiteY336" fmla="*/ 971424 h 1566035"/>
                <a:gd name="connsiteX337" fmla="*/ 1926269 w 2392763"/>
                <a:gd name="connsiteY337" fmla="*/ 999308 h 1566035"/>
                <a:gd name="connsiteX338" fmla="*/ 1923255 w 2392763"/>
                <a:gd name="connsiteY338" fmla="*/ 1005337 h 1566035"/>
                <a:gd name="connsiteX339" fmla="*/ 1924762 w 2392763"/>
                <a:gd name="connsiteY339" fmla="*/ 1014381 h 1566035"/>
                <a:gd name="connsiteX340" fmla="*/ 1928530 w 2392763"/>
                <a:gd name="connsiteY340" fmla="*/ 1022671 h 1566035"/>
                <a:gd name="connsiteX341" fmla="*/ 1931545 w 2392763"/>
                <a:gd name="connsiteY341" fmla="*/ 1032468 h 1566035"/>
                <a:gd name="connsiteX342" fmla="*/ 1926269 w 2392763"/>
                <a:gd name="connsiteY342" fmla="*/ 1045280 h 1566035"/>
                <a:gd name="connsiteX343" fmla="*/ 1892356 w 2392763"/>
                <a:gd name="connsiteY343" fmla="*/ 1083715 h 1566035"/>
                <a:gd name="connsiteX344" fmla="*/ 1881052 w 2392763"/>
                <a:gd name="connsiteY344" fmla="*/ 1101802 h 1566035"/>
                <a:gd name="connsiteX345" fmla="*/ 1853168 w 2392763"/>
                <a:gd name="connsiteY345" fmla="*/ 1116874 h 1566035"/>
                <a:gd name="connsiteX346" fmla="*/ 1814733 w 2392763"/>
                <a:gd name="connsiteY346" fmla="*/ 1126671 h 1566035"/>
                <a:gd name="connsiteX347" fmla="*/ 1801921 w 2392763"/>
                <a:gd name="connsiteY347" fmla="*/ 1135715 h 1566035"/>
                <a:gd name="connsiteX348" fmla="*/ 1788356 w 2392763"/>
                <a:gd name="connsiteY348" fmla="*/ 1155309 h 1566035"/>
                <a:gd name="connsiteX349" fmla="*/ 1781573 w 2392763"/>
                <a:gd name="connsiteY349" fmla="*/ 1136469 h 1566035"/>
                <a:gd name="connsiteX350" fmla="*/ 1767254 w 2392763"/>
                <a:gd name="connsiteY350" fmla="*/ 1122149 h 1566035"/>
                <a:gd name="connsiteX351" fmla="*/ 1750674 w 2392763"/>
                <a:gd name="connsiteY351" fmla="*/ 1115367 h 1566035"/>
                <a:gd name="connsiteX352" fmla="*/ 1737863 w 2392763"/>
                <a:gd name="connsiteY352" fmla="*/ 1119889 h 1566035"/>
                <a:gd name="connsiteX353" fmla="*/ 1752935 w 2392763"/>
                <a:gd name="connsiteY353" fmla="*/ 1131947 h 1566035"/>
                <a:gd name="connsiteX354" fmla="*/ 1758211 w 2392763"/>
                <a:gd name="connsiteY354" fmla="*/ 1150788 h 1566035"/>
                <a:gd name="connsiteX355" fmla="*/ 1753689 w 2392763"/>
                <a:gd name="connsiteY355" fmla="*/ 1169628 h 1566035"/>
                <a:gd name="connsiteX356" fmla="*/ 1737863 w 2392763"/>
                <a:gd name="connsiteY356" fmla="*/ 1178671 h 1566035"/>
                <a:gd name="connsiteX357" fmla="*/ 1730326 w 2392763"/>
                <a:gd name="connsiteY357" fmla="*/ 1144758 h 1566035"/>
                <a:gd name="connsiteX358" fmla="*/ 1708471 w 2392763"/>
                <a:gd name="connsiteY358" fmla="*/ 1132700 h 1566035"/>
                <a:gd name="connsiteX359" fmla="*/ 1660993 w 2392763"/>
                <a:gd name="connsiteY359" fmla="*/ 1131947 h 1566035"/>
                <a:gd name="connsiteX360" fmla="*/ 1660993 w 2392763"/>
                <a:gd name="connsiteY360" fmla="*/ 1142497 h 1566035"/>
                <a:gd name="connsiteX361" fmla="*/ 1671544 w 2392763"/>
                <a:gd name="connsiteY361" fmla="*/ 1148526 h 1566035"/>
                <a:gd name="connsiteX362" fmla="*/ 1692645 w 2392763"/>
                <a:gd name="connsiteY362" fmla="*/ 1150788 h 1566035"/>
                <a:gd name="connsiteX363" fmla="*/ 1703196 w 2392763"/>
                <a:gd name="connsiteY363" fmla="*/ 1155309 h 1566035"/>
                <a:gd name="connsiteX364" fmla="*/ 1712993 w 2392763"/>
                <a:gd name="connsiteY364" fmla="*/ 1144005 h 1566035"/>
                <a:gd name="connsiteX365" fmla="*/ 1719022 w 2392763"/>
                <a:gd name="connsiteY365" fmla="*/ 1142497 h 1566035"/>
                <a:gd name="connsiteX366" fmla="*/ 1724297 w 2392763"/>
                <a:gd name="connsiteY366" fmla="*/ 1155309 h 1566035"/>
                <a:gd name="connsiteX367" fmla="*/ 1722036 w 2392763"/>
                <a:gd name="connsiteY367" fmla="*/ 1164353 h 1566035"/>
                <a:gd name="connsiteX368" fmla="*/ 1714500 w 2392763"/>
                <a:gd name="connsiteY368" fmla="*/ 1171889 h 1566035"/>
                <a:gd name="connsiteX369" fmla="*/ 1706210 w 2392763"/>
                <a:gd name="connsiteY369" fmla="*/ 1177165 h 1566035"/>
                <a:gd name="connsiteX370" fmla="*/ 1699428 w 2392763"/>
                <a:gd name="connsiteY370" fmla="*/ 1178671 h 1566035"/>
                <a:gd name="connsiteX371" fmla="*/ 1683602 w 2392763"/>
                <a:gd name="connsiteY371" fmla="*/ 1218614 h 1566035"/>
                <a:gd name="connsiteX372" fmla="*/ 1680587 w 2392763"/>
                <a:gd name="connsiteY372" fmla="*/ 1229164 h 1566035"/>
                <a:gd name="connsiteX373" fmla="*/ 1682094 w 2392763"/>
                <a:gd name="connsiteY373" fmla="*/ 1247252 h 1566035"/>
                <a:gd name="connsiteX374" fmla="*/ 1686616 w 2392763"/>
                <a:gd name="connsiteY374" fmla="*/ 1272121 h 1566035"/>
                <a:gd name="connsiteX375" fmla="*/ 1688877 w 2392763"/>
                <a:gd name="connsiteY375" fmla="*/ 1291715 h 1566035"/>
                <a:gd name="connsiteX376" fmla="*/ 1675312 w 2392763"/>
                <a:gd name="connsiteY376" fmla="*/ 1279658 h 1566035"/>
                <a:gd name="connsiteX377" fmla="*/ 1660239 w 2392763"/>
                <a:gd name="connsiteY377" fmla="*/ 1246498 h 1566035"/>
                <a:gd name="connsiteX378" fmla="*/ 1645920 w 2392763"/>
                <a:gd name="connsiteY378" fmla="*/ 1234440 h 1566035"/>
                <a:gd name="connsiteX379" fmla="*/ 1629340 w 2392763"/>
                <a:gd name="connsiteY379" fmla="*/ 1232933 h 1566035"/>
                <a:gd name="connsiteX380" fmla="*/ 1578094 w 2392763"/>
                <a:gd name="connsiteY380" fmla="*/ 1247252 h 1566035"/>
                <a:gd name="connsiteX381" fmla="*/ 1454499 w 2392763"/>
                <a:gd name="connsiteY381" fmla="*/ 1234440 h 1566035"/>
                <a:gd name="connsiteX382" fmla="*/ 1469572 w 2392763"/>
                <a:gd name="connsiteY382" fmla="*/ 1251020 h 1566035"/>
                <a:gd name="connsiteX383" fmla="*/ 1486905 w 2392763"/>
                <a:gd name="connsiteY383" fmla="*/ 1257049 h 1566035"/>
                <a:gd name="connsiteX384" fmla="*/ 1524586 w 2392763"/>
                <a:gd name="connsiteY384" fmla="*/ 1257802 h 1566035"/>
                <a:gd name="connsiteX385" fmla="*/ 1524586 w 2392763"/>
                <a:gd name="connsiteY385" fmla="*/ 1269861 h 1566035"/>
                <a:gd name="connsiteX386" fmla="*/ 1517804 w 2392763"/>
                <a:gd name="connsiteY386" fmla="*/ 1274382 h 1566035"/>
                <a:gd name="connsiteX387" fmla="*/ 1511021 w 2392763"/>
                <a:gd name="connsiteY387" fmla="*/ 1281165 h 1566035"/>
                <a:gd name="connsiteX388" fmla="*/ 1532123 w 2392763"/>
                <a:gd name="connsiteY388" fmla="*/ 1291715 h 1566035"/>
                <a:gd name="connsiteX389" fmla="*/ 1520818 w 2392763"/>
                <a:gd name="connsiteY389" fmla="*/ 1301513 h 1566035"/>
                <a:gd name="connsiteX390" fmla="*/ 1514789 w 2392763"/>
                <a:gd name="connsiteY390" fmla="*/ 1314324 h 1566035"/>
                <a:gd name="connsiteX391" fmla="*/ 1513282 w 2392763"/>
                <a:gd name="connsiteY391" fmla="*/ 1329397 h 1566035"/>
                <a:gd name="connsiteX392" fmla="*/ 1518557 w 2392763"/>
                <a:gd name="connsiteY392" fmla="*/ 1348237 h 1566035"/>
                <a:gd name="connsiteX393" fmla="*/ 1479369 w 2392763"/>
                <a:gd name="connsiteY393" fmla="*/ 1343716 h 1566035"/>
                <a:gd name="connsiteX394" fmla="*/ 1470325 w 2392763"/>
                <a:gd name="connsiteY394" fmla="*/ 1350499 h 1566035"/>
                <a:gd name="connsiteX395" fmla="*/ 1462789 w 2392763"/>
                <a:gd name="connsiteY395" fmla="*/ 1343716 h 1566035"/>
                <a:gd name="connsiteX396" fmla="*/ 1455253 w 2392763"/>
                <a:gd name="connsiteY396" fmla="*/ 1333165 h 1566035"/>
                <a:gd name="connsiteX397" fmla="*/ 1446963 w 2392763"/>
                <a:gd name="connsiteY397" fmla="*/ 1325629 h 1566035"/>
                <a:gd name="connsiteX398" fmla="*/ 1408528 w 2392763"/>
                <a:gd name="connsiteY398" fmla="*/ 1325629 h 1566035"/>
                <a:gd name="connsiteX399" fmla="*/ 1397977 w 2392763"/>
                <a:gd name="connsiteY399" fmla="*/ 1323368 h 1566035"/>
                <a:gd name="connsiteX400" fmla="*/ 1389687 w 2392763"/>
                <a:gd name="connsiteY400" fmla="*/ 1318846 h 1566035"/>
                <a:gd name="connsiteX401" fmla="*/ 1382905 w 2392763"/>
                <a:gd name="connsiteY401" fmla="*/ 1318092 h 1566035"/>
                <a:gd name="connsiteX402" fmla="*/ 1376122 w 2392763"/>
                <a:gd name="connsiteY402" fmla="*/ 1325629 h 1566035"/>
                <a:gd name="connsiteX403" fmla="*/ 1355020 w 2392763"/>
                <a:gd name="connsiteY403" fmla="*/ 1316585 h 1566035"/>
                <a:gd name="connsiteX404" fmla="*/ 1340701 w 2392763"/>
                <a:gd name="connsiteY404" fmla="*/ 1335426 h 1566035"/>
                <a:gd name="connsiteX405" fmla="*/ 1329397 w 2392763"/>
                <a:gd name="connsiteY405" fmla="*/ 1364064 h 1566035"/>
                <a:gd name="connsiteX406" fmla="*/ 1319600 w 2392763"/>
                <a:gd name="connsiteY406" fmla="*/ 1383658 h 1566035"/>
                <a:gd name="connsiteX407" fmla="*/ 1283426 w 2392763"/>
                <a:gd name="connsiteY407" fmla="*/ 1395716 h 1566035"/>
                <a:gd name="connsiteX408" fmla="*/ 1277397 w 2392763"/>
                <a:gd name="connsiteY408" fmla="*/ 1399484 h 1566035"/>
                <a:gd name="connsiteX409" fmla="*/ 1272875 w 2392763"/>
                <a:gd name="connsiteY409" fmla="*/ 1417571 h 1566035"/>
                <a:gd name="connsiteX410" fmla="*/ 1263832 w 2392763"/>
                <a:gd name="connsiteY410" fmla="*/ 1413050 h 1566035"/>
                <a:gd name="connsiteX411" fmla="*/ 1254788 w 2392763"/>
                <a:gd name="connsiteY411" fmla="*/ 1400991 h 1566035"/>
                <a:gd name="connsiteX412" fmla="*/ 1252527 w 2392763"/>
                <a:gd name="connsiteY412" fmla="*/ 1394209 h 1566035"/>
                <a:gd name="connsiteX413" fmla="*/ 1244991 w 2392763"/>
                <a:gd name="connsiteY413" fmla="*/ 1390441 h 1566035"/>
                <a:gd name="connsiteX414" fmla="*/ 1224643 w 2392763"/>
                <a:gd name="connsiteY414" fmla="*/ 1375368 h 1566035"/>
                <a:gd name="connsiteX415" fmla="*/ 1212585 w 2392763"/>
                <a:gd name="connsiteY415" fmla="*/ 1371600 h 1566035"/>
                <a:gd name="connsiteX416" fmla="*/ 1200527 w 2392763"/>
                <a:gd name="connsiteY416" fmla="*/ 1372354 h 1566035"/>
                <a:gd name="connsiteX417" fmla="*/ 1185454 w 2392763"/>
                <a:gd name="connsiteY417" fmla="*/ 1381397 h 1566035"/>
                <a:gd name="connsiteX418" fmla="*/ 1128179 w 2392763"/>
                <a:gd name="connsiteY418" fmla="*/ 1394209 h 1566035"/>
                <a:gd name="connsiteX419" fmla="*/ 1115367 w 2392763"/>
                <a:gd name="connsiteY419" fmla="*/ 1388933 h 1566035"/>
                <a:gd name="connsiteX420" fmla="*/ 1092005 w 2392763"/>
                <a:gd name="connsiteY420" fmla="*/ 1374614 h 1566035"/>
                <a:gd name="connsiteX421" fmla="*/ 1078439 w 2392763"/>
                <a:gd name="connsiteY421" fmla="*/ 1371600 h 1566035"/>
                <a:gd name="connsiteX422" fmla="*/ 1078439 w 2392763"/>
                <a:gd name="connsiteY422" fmla="*/ 1383658 h 1566035"/>
                <a:gd name="connsiteX423" fmla="*/ 1083715 w 2392763"/>
                <a:gd name="connsiteY423" fmla="*/ 1385919 h 1566035"/>
                <a:gd name="connsiteX424" fmla="*/ 1092005 w 2392763"/>
                <a:gd name="connsiteY424" fmla="*/ 1394209 h 1566035"/>
                <a:gd name="connsiteX425" fmla="*/ 1083715 w 2392763"/>
                <a:gd name="connsiteY425" fmla="*/ 1413050 h 1566035"/>
                <a:gd name="connsiteX426" fmla="*/ 1070903 w 2392763"/>
                <a:gd name="connsiteY426" fmla="*/ 1427368 h 1566035"/>
                <a:gd name="connsiteX427" fmla="*/ 1055077 w 2392763"/>
                <a:gd name="connsiteY427" fmla="*/ 1436412 h 1566035"/>
                <a:gd name="connsiteX428" fmla="*/ 1039251 w 2392763"/>
                <a:gd name="connsiteY428" fmla="*/ 1439426 h 1566035"/>
                <a:gd name="connsiteX429" fmla="*/ 1012874 w 2392763"/>
                <a:gd name="connsiteY429" fmla="*/ 1432644 h 1566035"/>
                <a:gd name="connsiteX430" fmla="*/ 1004584 w 2392763"/>
                <a:gd name="connsiteY430" fmla="*/ 1434904 h 1566035"/>
                <a:gd name="connsiteX431" fmla="*/ 1007599 w 2392763"/>
                <a:gd name="connsiteY431" fmla="*/ 1452238 h 1566035"/>
                <a:gd name="connsiteX432" fmla="*/ 1007599 w 2392763"/>
                <a:gd name="connsiteY432" fmla="*/ 1462035 h 1566035"/>
                <a:gd name="connsiteX433" fmla="*/ 992526 w 2392763"/>
                <a:gd name="connsiteY433" fmla="*/ 1462789 h 1566035"/>
                <a:gd name="connsiteX434" fmla="*/ 985743 w 2392763"/>
                <a:gd name="connsiteY434" fmla="*/ 1473340 h 1566035"/>
                <a:gd name="connsiteX435" fmla="*/ 980468 w 2392763"/>
                <a:gd name="connsiteY435" fmla="*/ 1486905 h 1566035"/>
                <a:gd name="connsiteX436" fmla="*/ 972178 w 2392763"/>
                <a:gd name="connsiteY436" fmla="*/ 1497456 h 1566035"/>
                <a:gd name="connsiteX437" fmla="*/ 960874 w 2392763"/>
                <a:gd name="connsiteY437" fmla="*/ 1498963 h 1566035"/>
                <a:gd name="connsiteX438" fmla="*/ 951077 w 2392763"/>
                <a:gd name="connsiteY438" fmla="*/ 1493688 h 1566035"/>
                <a:gd name="connsiteX439" fmla="*/ 942033 w 2392763"/>
                <a:gd name="connsiteY439" fmla="*/ 1490673 h 1566035"/>
                <a:gd name="connsiteX440" fmla="*/ 929975 w 2392763"/>
                <a:gd name="connsiteY440" fmla="*/ 1497456 h 1566035"/>
                <a:gd name="connsiteX441" fmla="*/ 929221 w 2392763"/>
                <a:gd name="connsiteY441" fmla="*/ 1486151 h 1566035"/>
                <a:gd name="connsiteX442" fmla="*/ 926961 w 2392763"/>
                <a:gd name="connsiteY442" fmla="*/ 1477861 h 1566035"/>
                <a:gd name="connsiteX443" fmla="*/ 923946 w 2392763"/>
                <a:gd name="connsiteY443" fmla="*/ 1471079 h 1566035"/>
                <a:gd name="connsiteX444" fmla="*/ 921685 w 2392763"/>
                <a:gd name="connsiteY444" fmla="*/ 1462035 h 1566035"/>
                <a:gd name="connsiteX445" fmla="*/ 893801 w 2392763"/>
                <a:gd name="connsiteY445" fmla="*/ 1480122 h 1566035"/>
                <a:gd name="connsiteX446" fmla="*/ 891540 w 2392763"/>
                <a:gd name="connsiteY446" fmla="*/ 1495195 h 1566035"/>
                <a:gd name="connsiteX447" fmla="*/ 885511 w 2392763"/>
                <a:gd name="connsiteY447" fmla="*/ 1497456 h 1566035"/>
                <a:gd name="connsiteX448" fmla="*/ 877221 w 2392763"/>
                <a:gd name="connsiteY448" fmla="*/ 1496702 h 1566035"/>
                <a:gd name="connsiteX449" fmla="*/ 868931 w 2392763"/>
                <a:gd name="connsiteY449" fmla="*/ 1502731 h 1566035"/>
                <a:gd name="connsiteX450" fmla="*/ 856873 w 2392763"/>
                <a:gd name="connsiteY450" fmla="*/ 1514035 h 1566035"/>
                <a:gd name="connsiteX451" fmla="*/ 842554 w 2392763"/>
                <a:gd name="connsiteY451" fmla="*/ 1519311 h 1566035"/>
                <a:gd name="connsiteX452" fmla="*/ 808641 w 2392763"/>
                <a:gd name="connsiteY452" fmla="*/ 1520065 h 1566035"/>
                <a:gd name="connsiteX453" fmla="*/ 820699 w 2392763"/>
                <a:gd name="connsiteY453" fmla="*/ 1511774 h 1566035"/>
                <a:gd name="connsiteX454" fmla="*/ 830496 w 2392763"/>
                <a:gd name="connsiteY454" fmla="*/ 1502731 h 1566035"/>
                <a:gd name="connsiteX455" fmla="*/ 838033 w 2392763"/>
                <a:gd name="connsiteY455" fmla="*/ 1491426 h 1566035"/>
                <a:gd name="connsiteX456" fmla="*/ 844815 w 2392763"/>
                <a:gd name="connsiteY456" fmla="*/ 1474847 h 1566035"/>
                <a:gd name="connsiteX457" fmla="*/ 829743 w 2392763"/>
                <a:gd name="connsiteY457" fmla="*/ 1485397 h 1566035"/>
                <a:gd name="connsiteX458" fmla="*/ 817685 w 2392763"/>
                <a:gd name="connsiteY458" fmla="*/ 1490673 h 1566035"/>
                <a:gd name="connsiteX459" fmla="*/ 813917 w 2392763"/>
                <a:gd name="connsiteY459" fmla="*/ 1485397 h 1566035"/>
                <a:gd name="connsiteX460" fmla="*/ 822960 w 2392763"/>
                <a:gd name="connsiteY460" fmla="*/ 1462035 h 1566035"/>
                <a:gd name="connsiteX461" fmla="*/ 834264 w 2392763"/>
                <a:gd name="connsiteY461" fmla="*/ 1447716 h 1566035"/>
                <a:gd name="connsiteX462" fmla="*/ 859888 w 2392763"/>
                <a:gd name="connsiteY462" fmla="*/ 1430383 h 1566035"/>
                <a:gd name="connsiteX463" fmla="*/ 872699 w 2392763"/>
                <a:gd name="connsiteY463" fmla="*/ 1417571 h 1566035"/>
                <a:gd name="connsiteX464" fmla="*/ 869685 w 2392763"/>
                <a:gd name="connsiteY464" fmla="*/ 1413803 h 1566035"/>
                <a:gd name="connsiteX465" fmla="*/ 868178 w 2392763"/>
                <a:gd name="connsiteY465" fmla="*/ 1413050 h 1566035"/>
                <a:gd name="connsiteX466" fmla="*/ 867424 w 2392763"/>
                <a:gd name="connsiteY466" fmla="*/ 1410789 h 1566035"/>
                <a:gd name="connsiteX467" fmla="*/ 864410 w 2392763"/>
                <a:gd name="connsiteY467" fmla="*/ 1405513 h 1566035"/>
                <a:gd name="connsiteX468" fmla="*/ 856120 w 2392763"/>
                <a:gd name="connsiteY468" fmla="*/ 1413803 h 1566035"/>
                <a:gd name="connsiteX469" fmla="*/ 822960 w 2392763"/>
                <a:gd name="connsiteY469" fmla="*/ 1434151 h 1566035"/>
                <a:gd name="connsiteX470" fmla="*/ 819192 w 2392763"/>
                <a:gd name="connsiteY470" fmla="*/ 1443948 h 1566035"/>
                <a:gd name="connsiteX471" fmla="*/ 809395 w 2392763"/>
                <a:gd name="connsiteY471" fmla="*/ 1455252 h 1566035"/>
                <a:gd name="connsiteX472" fmla="*/ 787540 w 2392763"/>
                <a:gd name="connsiteY472" fmla="*/ 1474847 h 1566035"/>
                <a:gd name="connsiteX473" fmla="*/ 775482 w 2392763"/>
                <a:gd name="connsiteY473" fmla="*/ 1457513 h 1566035"/>
                <a:gd name="connsiteX474" fmla="*/ 776989 w 2392763"/>
                <a:gd name="connsiteY474" fmla="*/ 1441687 h 1566035"/>
                <a:gd name="connsiteX475" fmla="*/ 783772 w 2392763"/>
                <a:gd name="connsiteY475" fmla="*/ 1423600 h 1566035"/>
                <a:gd name="connsiteX476" fmla="*/ 787540 w 2392763"/>
                <a:gd name="connsiteY476" fmla="*/ 1399484 h 1566035"/>
                <a:gd name="connsiteX477" fmla="*/ 780757 w 2392763"/>
                <a:gd name="connsiteY477" fmla="*/ 1388933 h 1566035"/>
                <a:gd name="connsiteX478" fmla="*/ 763424 w 2392763"/>
                <a:gd name="connsiteY478" fmla="*/ 1380644 h 1566035"/>
                <a:gd name="connsiteX479" fmla="*/ 744583 w 2392763"/>
                <a:gd name="connsiteY479" fmla="*/ 1376876 h 1566035"/>
                <a:gd name="connsiteX480" fmla="*/ 731018 w 2392763"/>
                <a:gd name="connsiteY480" fmla="*/ 1383658 h 1566035"/>
                <a:gd name="connsiteX481" fmla="*/ 740061 w 2392763"/>
                <a:gd name="connsiteY481" fmla="*/ 1403252 h 1566035"/>
                <a:gd name="connsiteX482" fmla="*/ 710670 w 2392763"/>
                <a:gd name="connsiteY482" fmla="*/ 1417571 h 1566035"/>
                <a:gd name="connsiteX483" fmla="*/ 636814 w 2392763"/>
                <a:gd name="connsiteY483" fmla="*/ 1434151 h 1566035"/>
                <a:gd name="connsiteX484" fmla="*/ 633046 w 2392763"/>
                <a:gd name="connsiteY484" fmla="*/ 1440934 h 1566035"/>
                <a:gd name="connsiteX485" fmla="*/ 631539 w 2392763"/>
                <a:gd name="connsiteY485" fmla="*/ 1456760 h 1566035"/>
                <a:gd name="connsiteX486" fmla="*/ 627771 w 2392763"/>
                <a:gd name="connsiteY486" fmla="*/ 1462789 h 1566035"/>
                <a:gd name="connsiteX487" fmla="*/ 609684 w 2392763"/>
                <a:gd name="connsiteY487" fmla="*/ 1461281 h 1566035"/>
                <a:gd name="connsiteX488" fmla="*/ 602901 w 2392763"/>
                <a:gd name="connsiteY488" fmla="*/ 1462035 h 1566035"/>
                <a:gd name="connsiteX489" fmla="*/ 582553 w 2392763"/>
                <a:gd name="connsiteY489" fmla="*/ 1481629 h 1566035"/>
                <a:gd name="connsiteX490" fmla="*/ 571249 w 2392763"/>
                <a:gd name="connsiteY490" fmla="*/ 1486151 h 1566035"/>
                <a:gd name="connsiteX491" fmla="*/ 553162 w 2392763"/>
                <a:gd name="connsiteY491" fmla="*/ 1486151 h 1566035"/>
                <a:gd name="connsiteX492" fmla="*/ 551655 w 2392763"/>
                <a:gd name="connsiteY492" fmla="*/ 1469571 h 1566035"/>
                <a:gd name="connsiteX493" fmla="*/ 539597 w 2392763"/>
                <a:gd name="connsiteY493" fmla="*/ 1450731 h 1566035"/>
                <a:gd name="connsiteX494" fmla="*/ 524524 w 2392763"/>
                <a:gd name="connsiteY494" fmla="*/ 1442441 h 1566035"/>
                <a:gd name="connsiteX495" fmla="*/ 517741 w 2392763"/>
                <a:gd name="connsiteY495" fmla="*/ 1456760 h 1566035"/>
                <a:gd name="connsiteX496" fmla="*/ 461219 w 2392763"/>
                <a:gd name="connsiteY496" fmla="*/ 1508760 h 1566035"/>
                <a:gd name="connsiteX497" fmla="*/ 468002 w 2392763"/>
                <a:gd name="connsiteY497" fmla="*/ 1516296 h 1566035"/>
                <a:gd name="connsiteX498" fmla="*/ 471017 w 2392763"/>
                <a:gd name="connsiteY498" fmla="*/ 1518557 h 1566035"/>
                <a:gd name="connsiteX499" fmla="*/ 475538 w 2392763"/>
                <a:gd name="connsiteY499" fmla="*/ 1520065 h 1566035"/>
                <a:gd name="connsiteX500" fmla="*/ 404697 w 2392763"/>
                <a:gd name="connsiteY500" fmla="*/ 1553978 h 1566035"/>
                <a:gd name="connsiteX501" fmla="*/ 407712 w 2392763"/>
                <a:gd name="connsiteY501" fmla="*/ 1535137 h 1566035"/>
                <a:gd name="connsiteX502" fmla="*/ 398668 w 2392763"/>
                <a:gd name="connsiteY502" fmla="*/ 1538905 h 1566035"/>
                <a:gd name="connsiteX503" fmla="*/ 368523 w 2392763"/>
                <a:gd name="connsiteY503" fmla="*/ 1566036 h 1566035"/>
                <a:gd name="connsiteX504" fmla="*/ 361741 w 2392763"/>
                <a:gd name="connsiteY504" fmla="*/ 1553978 h 1566035"/>
                <a:gd name="connsiteX505" fmla="*/ 354958 w 2392763"/>
                <a:gd name="connsiteY505" fmla="*/ 1566036 h 1566035"/>
                <a:gd name="connsiteX506" fmla="*/ 355712 w 2392763"/>
                <a:gd name="connsiteY506" fmla="*/ 1544934 h 1566035"/>
                <a:gd name="connsiteX507" fmla="*/ 357973 w 2392763"/>
                <a:gd name="connsiteY507" fmla="*/ 1537398 h 1566035"/>
                <a:gd name="connsiteX508" fmla="*/ 361741 w 2392763"/>
                <a:gd name="connsiteY508" fmla="*/ 1530615 h 1566035"/>
                <a:gd name="connsiteX509" fmla="*/ 361741 w 2392763"/>
                <a:gd name="connsiteY509" fmla="*/ 1520065 h 1566035"/>
                <a:gd name="connsiteX510" fmla="*/ 352697 w 2392763"/>
                <a:gd name="connsiteY510" fmla="*/ 1517050 h 1566035"/>
                <a:gd name="connsiteX511" fmla="*/ 348175 w 2392763"/>
                <a:gd name="connsiteY511" fmla="*/ 1513282 h 1566035"/>
                <a:gd name="connsiteX512" fmla="*/ 340639 w 2392763"/>
                <a:gd name="connsiteY512" fmla="*/ 1497456 h 1566035"/>
                <a:gd name="connsiteX513" fmla="*/ 363248 w 2392763"/>
                <a:gd name="connsiteY513" fmla="*/ 1489919 h 1566035"/>
                <a:gd name="connsiteX514" fmla="*/ 382089 w 2392763"/>
                <a:gd name="connsiteY514" fmla="*/ 1476354 h 1566035"/>
                <a:gd name="connsiteX515" fmla="*/ 419016 w 2392763"/>
                <a:gd name="connsiteY515" fmla="*/ 1439426 h 1566035"/>
                <a:gd name="connsiteX516" fmla="*/ 437857 w 2392763"/>
                <a:gd name="connsiteY516" fmla="*/ 1426615 h 1566035"/>
                <a:gd name="connsiteX517" fmla="*/ 474031 w 2392763"/>
                <a:gd name="connsiteY517" fmla="*/ 1416818 h 1566035"/>
                <a:gd name="connsiteX518" fmla="*/ 496640 w 2392763"/>
                <a:gd name="connsiteY518" fmla="*/ 1405513 h 1566035"/>
                <a:gd name="connsiteX519" fmla="*/ 514727 w 2392763"/>
                <a:gd name="connsiteY519" fmla="*/ 1390441 h 1566035"/>
                <a:gd name="connsiteX520" fmla="*/ 559944 w 2392763"/>
                <a:gd name="connsiteY520" fmla="*/ 1338440 h 1566035"/>
                <a:gd name="connsiteX521" fmla="*/ 579539 w 2392763"/>
                <a:gd name="connsiteY521" fmla="*/ 1323368 h 1566035"/>
                <a:gd name="connsiteX522" fmla="*/ 617220 w 2392763"/>
                <a:gd name="connsiteY522" fmla="*/ 1306034 h 1566035"/>
                <a:gd name="connsiteX523" fmla="*/ 638322 w 2392763"/>
                <a:gd name="connsiteY523" fmla="*/ 1291715 h 1566035"/>
                <a:gd name="connsiteX524" fmla="*/ 590843 w 2392763"/>
                <a:gd name="connsiteY524" fmla="*/ 1286440 h 1566035"/>
                <a:gd name="connsiteX525" fmla="*/ 391132 w 2392763"/>
                <a:gd name="connsiteY525" fmla="*/ 1388933 h 1566035"/>
                <a:gd name="connsiteX526" fmla="*/ 326320 w 2392763"/>
                <a:gd name="connsiteY526" fmla="*/ 1394209 h 1566035"/>
                <a:gd name="connsiteX527" fmla="*/ 370031 w 2392763"/>
                <a:gd name="connsiteY527" fmla="*/ 1364817 h 1566035"/>
                <a:gd name="connsiteX528" fmla="*/ 379828 w 2392763"/>
                <a:gd name="connsiteY528" fmla="*/ 1361049 h 1566035"/>
                <a:gd name="connsiteX529" fmla="*/ 389625 w 2392763"/>
                <a:gd name="connsiteY529" fmla="*/ 1353513 h 1566035"/>
                <a:gd name="connsiteX530" fmla="*/ 397161 w 2392763"/>
                <a:gd name="connsiteY530" fmla="*/ 1338440 h 1566035"/>
                <a:gd name="connsiteX531" fmla="*/ 406205 w 2392763"/>
                <a:gd name="connsiteY531" fmla="*/ 1322614 h 1566035"/>
                <a:gd name="connsiteX532" fmla="*/ 446900 w 2392763"/>
                <a:gd name="connsiteY532" fmla="*/ 1308295 h 1566035"/>
                <a:gd name="connsiteX533" fmla="*/ 574263 w 2392763"/>
                <a:gd name="connsiteY533" fmla="*/ 1238962 h 1566035"/>
                <a:gd name="connsiteX534" fmla="*/ 588582 w 2392763"/>
                <a:gd name="connsiteY534" fmla="*/ 1217107 h 1566035"/>
                <a:gd name="connsiteX535" fmla="*/ 621742 w 2392763"/>
                <a:gd name="connsiteY535" fmla="*/ 1212585 h 1566035"/>
                <a:gd name="connsiteX536" fmla="*/ 660177 w 2392763"/>
                <a:gd name="connsiteY536" fmla="*/ 1192237 h 1566035"/>
                <a:gd name="connsiteX537" fmla="*/ 698612 w 2392763"/>
                <a:gd name="connsiteY537" fmla="*/ 1183193 h 1566035"/>
                <a:gd name="connsiteX538" fmla="*/ 728757 w 2392763"/>
                <a:gd name="connsiteY538" fmla="*/ 1169628 h 1566035"/>
                <a:gd name="connsiteX539" fmla="*/ 731018 w 2392763"/>
                <a:gd name="connsiteY539" fmla="*/ 1142497 h 1566035"/>
                <a:gd name="connsiteX540" fmla="*/ 736293 w 2392763"/>
                <a:gd name="connsiteY540" fmla="*/ 1134208 h 1566035"/>
                <a:gd name="connsiteX541" fmla="*/ 740815 w 2392763"/>
                <a:gd name="connsiteY541" fmla="*/ 1124411 h 1566035"/>
                <a:gd name="connsiteX542" fmla="*/ 745337 w 2392763"/>
                <a:gd name="connsiteY542" fmla="*/ 1119889 h 1566035"/>
                <a:gd name="connsiteX543" fmla="*/ 745337 w 2392763"/>
                <a:gd name="connsiteY543" fmla="*/ 1109338 h 1566035"/>
                <a:gd name="connsiteX544" fmla="*/ 730264 w 2392763"/>
                <a:gd name="connsiteY544" fmla="*/ 1101802 h 1566035"/>
                <a:gd name="connsiteX545" fmla="*/ 714438 w 2392763"/>
                <a:gd name="connsiteY545" fmla="*/ 1111599 h 1566035"/>
                <a:gd name="connsiteX546" fmla="*/ 696351 w 2392763"/>
                <a:gd name="connsiteY546" fmla="*/ 1118381 h 1566035"/>
                <a:gd name="connsiteX547" fmla="*/ 672988 w 2392763"/>
                <a:gd name="connsiteY547" fmla="*/ 1099541 h 1566035"/>
                <a:gd name="connsiteX548" fmla="*/ 663945 w 2392763"/>
                <a:gd name="connsiteY548" fmla="*/ 1100295 h 1566035"/>
                <a:gd name="connsiteX549" fmla="*/ 659423 w 2392763"/>
                <a:gd name="connsiteY549" fmla="*/ 1098034 h 1566035"/>
                <a:gd name="connsiteX550" fmla="*/ 658670 w 2392763"/>
                <a:gd name="connsiteY550" fmla="*/ 1091251 h 1566035"/>
                <a:gd name="connsiteX551" fmla="*/ 660930 w 2392763"/>
                <a:gd name="connsiteY551" fmla="*/ 1070150 h 1566035"/>
                <a:gd name="connsiteX552" fmla="*/ 659423 w 2392763"/>
                <a:gd name="connsiteY552" fmla="*/ 1064121 h 1566035"/>
                <a:gd name="connsiteX553" fmla="*/ 653394 w 2392763"/>
                <a:gd name="connsiteY553" fmla="*/ 1056584 h 1566035"/>
                <a:gd name="connsiteX554" fmla="*/ 644351 w 2392763"/>
                <a:gd name="connsiteY554" fmla="*/ 1049048 h 1566035"/>
                <a:gd name="connsiteX555" fmla="*/ 634553 w 2392763"/>
                <a:gd name="connsiteY555" fmla="*/ 1043019 h 1566035"/>
                <a:gd name="connsiteX556" fmla="*/ 624003 w 2392763"/>
                <a:gd name="connsiteY556" fmla="*/ 1040004 h 1566035"/>
                <a:gd name="connsiteX557" fmla="*/ 628524 w 2392763"/>
                <a:gd name="connsiteY557" fmla="*/ 1061106 h 1566035"/>
                <a:gd name="connsiteX558" fmla="*/ 627017 w 2392763"/>
                <a:gd name="connsiteY558" fmla="*/ 1076932 h 1566035"/>
                <a:gd name="connsiteX559" fmla="*/ 627771 w 2392763"/>
                <a:gd name="connsiteY559" fmla="*/ 1091251 h 1566035"/>
                <a:gd name="connsiteX560" fmla="*/ 638322 w 2392763"/>
                <a:gd name="connsiteY560" fmla="*/ 1109338 h 1566035"/>
                <a:gd name="connsiteX561" fmla="*/ 617974 w 2392763"/>
                <a:gd name="connsiteY561" fmla="*/ 1114613 h 1566035"/>
                <a:gd name="connsiteX562" fmla="*/ 603655 w 2392763"/>
                <a:gd name="connsiteY562" fmla="*/ 1125164 h 1566035"/>
                <a:gd name="connsiteX563" fmla="*/ 575017 w 2392763"/>
                <a:gd name="connsiteY563" fmla="*/ 1155309 h 1566035"/>
                <a:gd name="connsiteX564" fmla="*/ 554669 w 2392763"/>
                <a:gd name="connsiteY564" fmla="*/ 1168121 h 1566035"/>
                <a:gd name="connsiteX565" fmla="*/ 532814 w 2392763"/>
                <a:gd name="connsiteY565" fmla="*/ 1174903 h 1566035"/>
                <a:gd name="connsiteX566" fmla="*/ 464988 w 2392763"/>
                <a:gd name="connsiteY566" fmla="*/ 1182440 h 1566035"/>
                <a:gd name="connsiteX567" fmla="*/ 429567 w 2392763"/>
                <a:gd name="connsiteY567" fmla="*/ 1197512 h 1566035"/>
                <a:gd name="connsiteX568" fmla="*/ 299190 w 2392763"/>
                <a:gd name="connsiteY568" fmla="*/ 1215599 h 1566035"/>
                <a:gd name="connsiteX569" fmla="*/ 256233 w 2392763"/>
                <a:gd name="connsiteY569" fmla="*/ 1235193 h 1566035"/>
                <a:gd name="connsiteX570" fmla="*/ 241160 w 2392763"/>
                <a:gd name="connsiteY570" fmla="*/ 1247252 h 1566035"/>
                <a:gd name="connsiteX571" fmla="*/ 238900 w 2392763"/>
                <a:gd name="connsiteY571" fmla="*/ 1251773 h 1566035"/>
                <a:gd name="connsiteX572" fmla="*/ 238900 w 2392763"/>
                <a:gd name="connsiteY572" fmla="*/ 1257802 h 1566035"/>
                <a:gd name="connsiteX573" fmla="*/ 238146 w 2392763"/>
                <a:gd name="connsiteY573" fmla="*/ 1263832 h 1566035"/>
                <a:gd name="connsiteX574" fmla="*/ 234378 w 2392763"/>
                <a:gd name="connsiteY574" fmla="*/ 1269861 h 1566035"/>
                <a:gd name="connsiteX575" fmla="*/ 228349 w 2392763"/>
                <a:gd name="connsiteY575" fmla="*/ 1274382 h 1566035"/>
                <a:gd name="connsiteX576" fmla="*/ 163537 w 2392763"/>
                <a:gd name="connsiteY576" fmla="*/ 1295484 h 1566035"/>
                <a:gd name="connsiteX577" fmla="*/ 138667 w 2392763"/>
                <a:gd name="connsiteY577" fmla="*/ 1315832 h 1566035"/>
                <a:gd name="connsiteX578" fmla="*/ 126609 w 2392763"/>
                <a:gd name="connsiteY578" fmla="*/ 1313571 h 1566035"/>
                <a:gd name="connsiteX579" fmla="*/ 106261 w 2392763"/>
                <a:gd name="connsiteY579" fmla="*/ 1305281 h 1566035"/>
                <a:gd name="connsiteX580" fmla="*/ 95711 w 2392763"/>
                <a:gd name="connsiteY580" fmla="*/ 1303020 h 1566035"/>
                <a:gd name="connsiteX581" fmla="*/ 48232 w 2392763"/>
                <a:gd name="connsiteY581" fmla="*/ 1309049 h 1566035"/>
                <a:gd name="connsiteX582" fmla="*/ 24870 w 2392763"/>
                <a:gd name="connsiteY582" fmla="*/ 1319600 h 1566035"/>
                <a:gd name="connsiteX583" fmla="*/ 6783 w 2392763"/>
                <a:gd name="connsiteY583" fmla="*/ 1338440 h 1566035"/>
                <a:gd name="connsiteX584" fmla="*/ 0 w 2392763"/>
                <a:gd name="connsiteY584" fmla="*/ 1325629 h 1566035"/>
                <a:gd name="connsiteX585" fmla="*/ 7536 w 2392763"/>
                <a:gd name="connsiteY585" fmla="*/ 1319600 h 1566035"/>
                <a:gd name="connsiteX586" fmla="*/ 9797 w 2392763"/>
                <a:gd name="connsiteY586" fmla="*/ 1310556 h 1566035"/>
                <a:gd name="connsiteX587" fmla="*/ 10551 w 2392763"/>
                <a:gd name="connsiteY587" fmla="*/ 1300759 h 1566035"/>
                <a:gd name="connsiteX588" fmla="*/ 14319 w 2392763"/>
                <a:gd name="connsiteY588" fmla="*/ 1291715 h 1566035"/>
                <a:gd name="connsiteX589" fmla="*/ 20348 w 2392763"/>
                <a:gd name="connsiteY589" fmla="*/ 1287194 h 1566035"/>
                <a:gd name="connsiteX590" fmla="*/ 91189 w 2392763"/>
                <a:gd name="connsiteY590" fmla="*/ 1267600 h 1566035"/>
                <a:gd name="connsiteX591" fmla="*/ 106261 w 2392763"/>
                <a:gd name="connsiteY591" fmla="*/ 1257802 h 1566035"/>
                <a:gd name="connsiteX592" fmla="*/ 106261 w 2392763"/>
                <a:gd name="connsiteY592" fmla="*/ 1250266 h 1566035"/>
                <a:gd name="connsiteX593" fmla="*/ 105508 w 2392763"/>
                <a:gd name="connsiteY593" fmla="*/ 1248759 h 1566035"/>
                <a:gd name="connsiteX594" fmla="*/ 102493 w 2392763"/>
                <a:gd name="connsiteY594" fmla="*/ 1248759 h 1566035"/>
                <a:gd name="connsiteX595" fmla="*/ 99479 w 2392763"/>
                <a:gd name="connsiteY595" fmla="*/ 1247252 h 1566035"/>
                <a:gd name="connsiteX596" fmla="*/ 104000 w 2392763"/>
                <a:gd name="connsiteY596" fmla="*/ 1226904 h 1566035"/>
                <a:gd name="connsiteX597" fmla="*/ 95711 w 2392763"/>
                <a:gd name="connsiteY597" fmla="*/ 1214846 h 1566035"/>
                <a:gd name="connsiteX598" fmla="*/ 79884 w 2392763"/>
                <a:gd name="connsiteY598" fmla="*/ 1209570 h 1566035"/>
                <a:gd name="connsiteX599" fmla="*/ 64058 w 2392763"/>
                <a:gd name="connsiteY599" fmla="*/ 1211078 h 1566035"/>
                <a:gd name="connsiteX600" fmla="*/ 77624 w 2392763"/>
                <a:gd name="connsiteY600" fmla="*/ 1189976 h 1566035"/>
                <a:gd name="connsiteX601" fmla="*/ 99479 w 2392763"/>
                <a:gd name="connsiteY601" fmla="*/ 1185454 h 1566035"/>
                <a:gd name="connsiteX602" fmla="*/ 141682 w 2392763"/>
                <a:gd name="connsiteY602" fmla="*/ 1189222 h 1566035"/>
                <a:gd name="connsiteX603" fmla="*/ 164291 w 2392763"/>
                <a:gd name="connsiteY603" fmla="*/ 1179425 h 1566035"/>
                <a:gd name="connsiteX604" fmla="*/ 213276 w 2392763"/>
                <a:gd name="connsiteY604" fmla="*/ 1131947 h 1566035"/>
                <a:gd name="connsiteX605" fmla="*/ 213276 w 2392763"/>
                <a:gd name="connsiteY605" fmla="*/ 1119889 h 1566035"/>
                <a:gd name="connsiteX606" fmla="*/ 171073 w 2392763"/>
                <a:gd name="connsiteY606" fmla="*/ 1119889 h 1566035"/>
                <a:gd name="connsiteX607" fmla="*/ 188407 w 2392763"/>
                <a:gd name="connsiteY607" fmla="*/ 1089744 h 1566035"/>
                <a:gd name="connsiteX608" fmla="*/ 220813 w 2392763"/>
                <a:gd name="connsiteY608" fmla="*/ 1064121 h 1566035"/>
                <a:gd name="connsiteX609" fmla="*/ 256987 w 2392763"/>
                <a:gd name="connsiteY609" fmla="*/ 1046787 h 1566035"/>
                <a:gd name="connsiteX610" fmla="*/ 284117 w 2392763"/>
                <a:gd name="connsiteY610" fmla="*/ 1040004 h 1566035"/>
                <a:gd name="connsiteX611" fmla="*/ 280349 w 2392763"/>
                <a:gd name="connsiteY611" fmla="*/ 1047541 h 1566035"/>
                <a:gd name="connsiteX612" fmla="*/ 275074 w 2392763"/>
                <a:gd name="connsiteY612" fmla="*/ 1064874 h 1566035"/>
                <a:gd name="connsiteX613" fmla="*/ 269798 w 2392763"/>
                <a:gd name="connsiteY613" fmla="*/ 1073918 h 1566035"/>
                <a:gd name="connsiteX614" fmla="*/ 287885 w 2392763"/>
                <a:gd name="connsiteY614" fmla="*/ 1070150 h 1566035"/>
                <a:gd name="connsiteX615" fmla="*/ 305219 w 2392763"/>
                <a:gd name="connsiteY615" fmla="*/ 1061859 h 1566035"/>
                <a:gd name="connsiteX616" fmla="*/ 312755 w 2392763"/>
                <a:gd name="connsiteY616" fmla="*/ 1051309 h 1566035"/>
                <a:gd name="connsiteX617" fmla="*/ 312755 w 2392763"/>
                <a:gd name="connsiteY617" fmla="*/ 1051309 h 1566035"/>
                <a:gd name="connsiteX618" fmla="*/ 367770 w 2392763"/>
                <a:gd name="connsiteY618" fmla="*/ 1242730 h 1566035"/>
                <a:gd name="connsiteX619" fmla="*/ 376060 w 2392763"/>
                <a:gd name="connsiteY619" fmla="*/ 1248005 h 1566035"/>
                <a:gd name="connsiteX620" fmla="*/ 367770 w 2392763"/>
                <a:gd name="connsiteY620" fmla="*/ 1260063 h 1566035"/>
                <a:gd name="connsiteX621" fmla="*/ 361741 w 2392763"/>
                <a:gd name="connsiteY621" fmla="*/ 1263832 h 1566035"/>
                <a:gd name="connsiteX622" fmla="*/ 280349 w 2392763"/>
                <a:gd name="connsiteY622" fmla="*/ 1290962 h 1566035"/>
                <a:gd name="connsiteX623" fmla="*/ 269045 w 2392763"/>
                <a:gd name="connsiteY623" fmla="*/ 1285686 h 1566035"/>
                <a:gd name="connsiteX624" fmla="*/ 253219 w 2392763"/>
                <a:gd name="connsiteY624" fmla="*/ 1277397 h 1566035"/>
                <a:gd name="connsiteX625" fmla="*/ 256233 w 2392763"/>
                <a:gd name="connsiteY625" fmla="*/ 1261570 h 1566035"/>
                <a:gd name="connsiteX626" fmla="*/ 271306 w 2392763"/>
                <a:gd name="connsiteY626" fmla="*/ 1248759 h 1566035"/>
                <a:gd name="connsiteX627" fmla="*/ 290900 w 2392763"/>
                <a:gd name="connsiteY627" fmla="*/ 1241223 h 1566035"/>
                <a:gd name="connsiteX628" fmla="*/ 315016 w 2392763"/>
                <a:gd name="connsiteY628" fmla="*/ 1238962 h 1566035"/>
                <a:gd name="connsiteX629" fmla="*/ 350436 w 2392763"/>
                <a:gd name="connsiteY629" fmla="*/ 1244991 h 1566035"/>
                <a:gd name="connsiteX630" fmla="*/ 357973 w 2392763"/>
                <a:gd name="connsiteY630" fmla="*/ 1244991 h 1566035"/>
                <a:gd name="connsiteX631" fmla="*/ 367770 w 2392763"/>
                <a:gd name="connsiteY631" fmla="*/ 1242730 h 1566035"/>
                <a:gd name="connsiteX632" fmla="*/ 367770 w 2392763"/>
                <a:gd name="connsiteY632" fmla="*/ 1242730 h 156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</a:cxnLst>
              <a:rect l="l" t="t" r="r" b="b"/>
              <a:pathLst>
                <a:path w="2392763" h="1566035">
                  <a:moveTo>
                    <a:pt x="312755" y="1051309"/>
                  </a:moveTo>
                  <a:lnTo>
                    <a:pt x="316523" y="1055830"/>
                  </a:lnTo>
                  <a:lnTo>
                    <a:pt x="323306" y="1061106"/>
                  </a:lnTo>
                  <a:lnTo>
                    <a:pt x="330088" y="1067889"/>
                  </a:lnTo>
                  <a:lnTo>
                    <a:pt x="333857" y="1073164"/>
                  </a:lnTo>
                  <a:lnTo>
                    <a:pt x="339132" y="1082207"/>
                  </a:lnTo>
                  <a:lnTo>
                    <a:pt x="342146" y="1094266"/>
                  </a:lnTo>
                  <a:lnTo>
                    <a:pt x="342146" y="1100295"/>
                  </a:lnTo>
                  <a:lnTo>
                    <a:pt x="341393" y="1106323"/>
                  </a:lnTo>
                  <a:lnTo>
                    <a:pt x="341393" y="1111599"/>
                  </a:lnTo>
                  <a:lnTo>
                    <a:pt x="342900" y="1116121"/>
                  </a:lnTo>
                  <a:lnTo>
                    <a:pt x="352697" y="1122149"/>
                  </a:lnTo>
                  <a:lnTo>
                    <a:pt x="356465" y="1125918"/>
                  </a:lnTo>
                  <a:lnTo>
                    <a:pt x="357973" y="1131193"/>
                  </a:lnTo>
                  <a:lnTo>
                    <a:pt x="357219" y="1137222"/>
                  </a:lnTo>
                  <a:lnTo>
                    <a:pt x="353451" y="1148526"/>
                  </a:lnTo>
                  <a:lnTo>
                    <a:pt x="351944" y="1153802"/>
                  </a:lnTo>
                  <a:lnTo>
                    <a:pt x="352697" y="1159831"/>
                  </a:lnTo>
                  <a:lnTo>
                    <a:pt x="355712" y="1164353"/>
                  </a:lnTo>
                  <a:lnTo>
                    <a:pt x="360987" y="1165106"/>
                  </a:lnTo>
                  <a:lnTo>
                    <a:pt x="378320" y="1161338"/>
                  </a:lnTo>
                  <a:lnTo>
                    <a:pt x="391886" y="1160585"/>
                  </a:lnTo>
                  <a:lnTo>
                    <a:pt x="397915" y="1159077"/>
                  </a:lnTo>
                  <a:lnTo>
                    <a:pt x="403190" y="1156063"/>
                  </a:lnTo>
                  <a:lnTo>
                    <a:pt x="407712" y="1153048"/>
                  </a:lnTo>
                  <a:lnTo>
                    <a:pt x="458205" y="1088990"/>
                  </a:lnTo>
                  <a:lnTo>
                    <a:pt x="462727" y="1085222"/>
                  </a:lnTo>
                  <a:lnTo>
                    <a:pt x="471770" y="1079193"/>
                  </a:lnTo>
                  <a:lnTo>
                    <a:pt x="477046" y="1076932"/>
                  </a:lnTo>
                  <a:lnTo>
                    <a:pt x="483075" y="1075425"/>
                  </a:lnTo>
                  <a:lnTo>
                    <a:pt x="510959" y="1075425"/>
                  </a:lnTo>
                  <a:lnTo>
                    <a:pt x="516988" y="1073918"/>
                  </a:lnTo>
                  <a:lnTo>
                    <a:pt x="522263" y="1071657"/>
                  </a:lnTo>
                  <a:lnTo>
                    <a:pt x="527539" y="1067135"/>
                  </a:lnTo>
                  <a:lnTo>
                    <a:pt x="535828" y="1059599"/>
                  </a:lnTo>
                  <a:lnTo>
                    <a:pt x="567481" y="1020410"/>
                  </a:lnTo>
                  <a:lnTo>
                    <a:pt x="573510" y="1015888"/>
                  </a:lnTo>
                  <a:lnTo>
                    <a:pt x="578031" y="1013628"/>
                  </a:lnTo>
                  <a:lnTo>
                    <a:pt x="641336" y="1001569"/>
                  </a:lnTo>
                  <a:lnTo>
                    <a:pt x="654901" y="1002323"/>
                  </a:lnTo>
                  <a:lnTo>
                    <a:pt x="666959" y="1005337"/>
                  </a:lnTo>
                  <a:lnTo>
                    <a:pt x="672988" y="1006091"/>
                  </a:lnTo>
                  <a:lnTo>
                    <a:pt x="684293" y="1004584"/>
                  </a:lnTo>
                  <a:lnTo>
                    <a:pt x="703887" y="999308"/>
                  </a:lnTo>
                  <a:lnTo>
                    <a:pt x="730264" y="996294"/>
                  </a:lnTo>
                  <a:lnTo>
                    <a:pt x="736293" y="994787"/>
                  </a:lnTo>
                  <a:lnTo>
                    <a:pt x="741568" y="992526"/>
                  </a:lnTo>
                  <a:lnTo>
                    <a:pt x="746844" y="986497"/>
                  </a:lnTo>
                  <a:lnTo>
                    <a:pt x="753626" y="976700"/>
                  </a:lnTo>
                  <a:lnTo>
                    <a:pt x="763424" y="957106"/>
                  </a:lnTo>
                  <a:lnTo>
                    <a:pt x="770206" y="948062"/>
                  </a:lnTo>
                  <a:lnTo>
                    <a:pt x="776235" y="942786"/>
                  </a:lnTo>
                  <a:lnTo>
                    <a:pt x="800351" y="928468"/>
                  </a:lnTo>
                  <a:lnTo>
                    <a:pt x="810902" y="924700"/>
                  </a:lnTo>
                  <a:lnTo>
                    <a:pt x="831250" y="922438"/>
                  </a:lnTo>
                  <a:lnTo>
                    <a:pt x="837279" y="920178"/>
                  </a:lnTo>
                  <a:lnTo>
                    <a:pt x="846323" y="914149"/>
                  </a:lnTo>
                  <a:lnTo>
                    <a:pt x="851598" y="911888"/>
                  </a:lnTo>
                  <a:lnTo>
                    <a:pt x="863656" y="908120"/>
                  </a:lnTo>
                  <a:lnTo>
                    <a:pt x="870439" y="904352"/>
                  </a:lnTo>
                  <a:lnTo>
                    <a:pt x="884757" y="887018"/>
                  </a:lnTo>
                  <a:lnTo>
                    <a:pt x="892294" y="874207"/>
                  </a:lnTo>
                  <a:lnTo>
                    <a:pt x="901337" y="862148"/>
                  </a:lnTo>
                  <a:lnTo>
                    <a:pt x="913395" y="848583"/>
                  </a:lnTo>
                  <a:lnTo>
                    <a:pt x="917917" y="841801"/>
                  </a:lnTo>
                  <a:lnTo>
                    <a:pt x="919424" y="834265"/>
                  </a:lnTo>
                  <a:lnTo>
                    <a:pt x="919424" y="825974"/>
                  </a:lnTo>
                  <a:lnTo>
                    <a:pt x="910381" y="795076"/>
                  </a:lnTo>
                  <a:lnTo>
                    <a:pt x="907366" y="789800"/>
                  </a:lnTo>
                  <a:lnTo>
                    <a:pt x="896062" y="776989"/>
                  </a:lnTo>
                  <a:lnTo>
                    <a:pt x="893047" y="772467"/>
                  </a:lnTo>
                  <a:lnTo>
                    <a:pt x="890786" y="767945"/>
                  </a:lnTo>
                  <a:lnTo>
                    <a:pt x="890033" y="761163"/>
                  </a:lnTo>
                  <a:lnTo>
                    <a:pt x="891540" y="754380"/>
                  </a:lnTo>
                  <a:lnTo>
                    <a:pt x="896815" y="745336"/>
                  </a:lnTo>
                  <a:lnTo>
                    <a:pt x="902091" y="740061"/>
                  </a:lnTo>
                  <a:lnTo>
                    <a:pt x="907366" y="735539"/>
                  </a:lnTo>
                  <a:lnTo>
                    <a:pt x="923192" y="728757"/>
                  </a:lnTo>
                  <a:lnTo>
                    <a:pt x="932990" y="722727"/>
                  </a:lnTo>
                  <a:lnTo>
                    <a:pt x="943540" y="710670"/>
                  </a:lnTo>
                  <a:lnTo>
                    <a:pt x="947308" y="707655"/>
                  </a:lnTo>
                  <a:lnTo>
                    <a:pt x="961627" y="698612"/>
                  </a:lnTo>
                  <a:lnTo>
                    <a:pt x="1043773" y="674496"/>
                  </a:lnTo>
                  <a:lnTo>
                    <a:pt x="1049802" y="674496"/>
                  </a:lnTo>
                  <a:lnTo>
                    <a:pt x="1062613" y="676003"/>
                  </a:lnTo>
                  <a:lnTo>
                    <a:pt x="1068642" y="674496"/>
                  </a:lnTo>
                  <a:lnTo>
                    <a:pt x="1073918" y="669974"/>
                  </a:lnTo>
                  <a:lnTo>
                    <a:pt x="1078439" y="663191"/>
                  </a:lnTo>
                  <a:lnTo>
                    <a:pt x="1080700" y="657162"/>
                  </a:lnTo>
                  <a:lnTo>
                    <a:pt x="1081454" y="650379"/>
                  </a:lnTo>
                  <a:lnTo>
                    <a:pt x="1079947" y="644351"/>
                  </a:lnTo>
                  <a:lnTo>
                    <a:pt x="1076179" y="641336"/>
                  </a:lnTo>
                  <a:lnTo>
                    <a:pt x="1072411" y="639829"/>
                  </a:lnTo>
                  <a:lnTo>
                    <a:pt x="1058092" y="636814"/>
                  </a:lnTo>
                  <a:lnTo>
                    <a:pt x="1036236" y="627017"/>
                  </a:lnTo>
                  <a:lnTo>
                    <a:pt x="1018903" y="613452"/>
                  </a:lnTo>
                  <a:lnTo>
                    <a:pt x="1014381" y="611191"/>
                  </a:lnTo>
                  <a:lnTo>
                    <a:pt x="1008352" y="608930"/>
                  </a:lnTo>
                  <a:lnTo>
                    <a:pt x="995540" y="606669"/>
                  </a:lnTo>
                  <a:lnTo>
                    <a:pt x="991019" y="604408"/>
                  </a:lnTo>
                  <a:lnTo>
                    <a:pt x="988004" y="596118"/>
                  </a:lnTo>
                  <a:lnTo>
                    <a:pt x="987251" y="582553"/>
                  </a:lnTo>
                  <a:lnTo>
                    <a:pt x="991019" y="555423"/>
                  </a:lnTo>
                  <a:lnTo>
                    <a:pt x="995540" y="543364"/>
                  </a:lnTo>
                  <a:lnTo>
                    <a:pt x="1000816" y="535828"/>
                  </a:lnTo>
                  <a:lnTo>
                    <a:pt x="1009859" y="530553"/>
                  </a:lnTo>
                  <a:lnTo>
                    <a:pt x="1014381" y="526031"/>
                  </a:lnTo>
                  <a:lnTo>
                    <a:pt x="1016642" y="523016"/>
                  </a:lnTo>
                  <a:lnTo>
                    <a:pt x="1018903" y="516234"/>
                  </a:lnTo>
                  <a:lnTo>
                    <a:pt x="1019657" y="511712"/>
                  </a:lnTo>
                  <a:lnTo>
                    <a:pt x="1018149" y="509451"/>
                  </a:lnTo>
                  <a:lnTo>
                    <a:pt x="1014381" y="507944"/>
                  </a:lnTo>
                  <a:lnTo>
                    <a:pt x="1010613" y="505683"/>
                  </a:lnTo>
                  <a:lnTo>
                    <a:pt x="1007599" y="502669"/>
                  </a:lnTo>
                  <a:lnTo>
                    <a:pt x="1006091" y="500408"/>
                  </a:lnTo>
                  <a:lnTo>
                    <a:pt x="1000062" y="489857"/>
                  </a:lnTo>
                  <a:lnTo>
                    <a:pt x="975946" y="416002"/>
                  </a:lnTo>
                  <a:lnTo>
                    <a:pt x="957859" y="323305"/>
                  </a:lnTo>
                  <a:lnTo>
                    <a:pt x="954091" y="311248"/>
                  </a:lnTo>
                  <a:lnTo>
                    <a:pt x="951830" y="305972"/>
                  </a:lnTo>
                  <a:lnTo>
                    <a:pt x="942787" y="290146"/>
                  </a:lnTo>
                  <a:lnTo>
                    <a:pt x="939019" y="281103"/>
                  </a:lnTo>
                  <a:lnTo>
                    <a:pt x="935250" y="275074"/>
                  </a:lnTo>
                  <a:lnTo>
                    <a:pt x="929975" y="264523"/>
                  </a:lnTo>
                  <a:lnTo>
                    <a:pt x="928468" y="256986"/>
                  </a:lnTo>
                  <a:lnTo>
                    <a:pt x="927714" y="247943"/>
                  </a:lnTo>
                  <a:lnTo>
                    <a:pt x="929221" y="231363"/>
                  </a:lnTo>
                  <a:lnTo>
                    <a:pt x="932990" y="217798"/>
                  </a:lnTo>
                  <a:lnTo>
                    <a:pt x="941279" y="203479"/>
                  </a:lnTo>
                  <a:lnTo>
                    <a:pt x="980468" y="165044"/>
                  </a:lnTo>
                  <a:lnTo>
                    <a:pt x="982729" y="161276"/>
                  </a:lnTo>
                  <a:lnTo>
                    <a:pt x="979714" y="143942"/>
                  </a:lnTo>
                  <a:lnTo>
                    <a:pt x="1012120" y="128870"/>
                  </a:lnTo>
                  <a:lnTo>
                    <a:pt x="1057338" y="88174"/>
                  </a:lnTo>
                  <a:lnTo>
                    <a:pt x="1070150" y="82145"/>
                  </a:lnTo>
                  <a:lnTo>
                    <a:pt x="1078439" y="80638"/>
                  </a:lnTo>
                  <a:lnTo>
                    <a:pt x="1089744" y="84406"/>
                  </a:lnTo>
                  <a:lnTo>
                    <a:pt x="1118382" y="88928"/>
                  </a:lnTo>
                  <a:lnTo>
                    <a:pt x="1177165" y="107015"/>
                  </a:lnTo>
                  <a:lnTo>
                    <a:pt x="1186208" y="113797"/>
                  </a:lnTo>
                  <a:lnTo>
                    <a:pt x="1202034" y="128870"/>
                  </a:lnTo>
                  <a:lnTo>
                    <a:pt x="1212585" y="137160"/>
                  </a:lnTo>
                  <a:lnTo>
                    <a:pt x="1231426" y="145450"/>
                  </a:lnTo>
                  <a:lnTo>
                    <a:pt x="1234440" y="143942"/>
                  </a:lnTo>
                  <a:lnTo>
                    <a:pt x="1233687" y="140928"/>
                  </a:lnTo>
                  <a:lnTo>
                    <a:pt x="1230672" y="136406"/>
                  </a:lnTo>
                  <a:lnTo>
                    <a:pt x="1228411" y="131131"/>
                  </a:lnTo>
                  <a:lnTo>
                    <a:pt x="1234440" y="125102"/>
                  </a:lnTo>
                  <a:lnTo>
                    <a:pt x="1248759" y="117566"/>
                  </a:lnTo>
                  <a:lnTo>
                    <a:pt x="1311310" y="97218"/>
                  </a:lnTo>
                  <a:lnTo>
                    <a:pt x="1315832" y="93449"/>
                  </a:lnTo>
                  <a:lnTo>
                    <a:pt x="1319600" y="89681"/>
                  </a:lnTo>
                  <a:lnTo>
                    <a:pt x="1323368" y="85160"/>
                  </a:lnTo>
                  <a:lnTo>
                    <a:pt x="1325629" y="79884"/>
                  </a:lnTo>
                  <a:lnTo>
                    <a:pt x="1327136" y="73855"/>
                  </a:lnTo>
                  <a:lnTo>
                    <a:pt x="1328643" y="67072"/>
                  </a:lnTo>
                  <a:lnTo>
                    <a:pt x="1331658" y="61797"/>
                  </a:lnTo>
                  <a:lnTo>
                    <a:pt x="1334672" y="58029"/>
                  </a:lnTo>
                  <a:lnTo>
                    <a:pt x="1343716" y="52000"/>
                  </a:lnTo>
                  <a:lnTo>
                    <a:pt x="1349745" y="48986"/>
                  </a:lnTo>
                  <a:lnTo>
                    <a:pt x="1354267" y="45971"/>
                  </a:lnTo>
                  <a:lnTo>
                    <a:pt x="1358789" y="42203"/>
                  </a:lnTo>
                  <a:lnTo>
                    <a:pt x="1367832" y="28638"/>
                  </a:lnTo>
                  <a:lnTo>
                    <a:pt x="1407021" y="753"/>
                  </a:lnTo>
                  <a:lnTo>
                    <a:pt x="1416818" y="0"/>
                  </a:lnTo>
                  <a:lnTo>
                    <a:pt x="1484644" y="6782"/>
                  </a:lnTo>
                  <a:lnTo>
                    <a:pt x="1522325" y="3768"/>
                  </a:lnTo>
                  <a:lnTo>
                    <a:pt x="1538905" y="5275"/>
                  </a:lnTo>
                  <a:lnTo>
                    <a:pt x="1547949" y="9797"/>
                  </a:lnTo>
                  <a:lnTo>
                    <a:pt x="1550963" y="21855"/>
                  </a:lnTo>
                  <a:lnTo>
                    <a:pt x="1553224" y="27130"/>
                  </a:lnTo>
                  <a:lnTo>
                    <a:pt x="1556239" y="32406"/>
                  </a:lnTo>
                  <a:lnTo>
                    <a:pt x="1560007" y="36174"/>
                  </a:lnTo>
                  <a:lnTo>
                    <a:pt x="1563775" y="39189"/>
                  </a:lnTo>
                  <a:lnTo>
                    <a:pt x="1566789" y="43710"/>
                  </a:lnTo>
                  <a:lnTo>
                    <a:pt x="1573572" y="55015"/>
                  </a:lnTo>
                  <a:lnTo>
                    <a:pt x="1577340" y="58783"/>
                  </a:lnTo>
                  <a:lnTo>
                    <a:pt x="1581862" y="61797"/>
                  </a:lnTo>
                  <a:lnTo>
                    <a:pt x="1597688" y="66319"/>
                  </a:lnTo>
                  <a:lnTo>
                    <a:pt x="1603717" y="69334"/>
                  </a:lnTo>
                  <a:lnTo>
                    <a:pt x="1607485" y="73102"/>
                  </a:lnTo>
                  <a:lnTo>
                    <a:pt x="1610500" y="78377"/>
                  </a:lnTo>
                  <a:lnTo>
                    <a:pt x="1612761" y="83652"/>
                  </a:lnTo>
                  <a:lnTo>
                    <a:pt x="1617282" y="94957"/>
                  </a:lnTo>
                  <a:lnTo>
                    <a:pt x="1622558" y="104754"/>
                  </a:lnTo>
                  <a:lnTo>
                    <a:pt x="1625572" y="109276"/>
                  </a:lnTo>
                  <a:lnTo>
                    <a:pt x="1630094" y="113797"/>
                  </a:lnTo>
                  <a:lnTo>
                    <a:pt x="1636877" y="118319"/>
                  </a:lnTo>
                  <a:lnTo>
                    <a:pt x="1657978" y="124348"/>
                  </a:lnTo>
                  <a:lnTo>
                    <a:pt x="1664007" y="127363"/>
                  </a:lnTo>
                  <a:lnTo>
                    <a:pt x="1668529" y="131131"/>
                  </a:lnTo>
                  <a:lnTo>
                    <a:pt x="1686616" y="158262"/>
                  </a:lnTo>
                  <a:lnTo>
                    <a:pt x="1693399" y="162783"/>
                  </a:lnTo>
                  <a:lnTo>
                    <a:pt x="1703196" y="167305"/>
                  </a:lnTo>
                  <a:lnTo>
                    <a:pt x="1722036" y="172580"/>
                  </a:lnTo>
                  <a:lnTo>
                    <a:pt x="1741631" y="173334"/>
                  </a:lnTo>
                  <a:lnTo>
                    <a:pt x="1789863" y="157508"/>
                  </a:lnTo>
                  <a:lnTo>
                    <a:pt x="1835834" y="151479"/>
                  </a:lnTo>
                  <a:lnTo>
                    <a:pt x="1844124" y="148464"/>
                  </a:lnTo>
                  <a:lnTo>
                    <a:pt x="1854675" y="136406"/>
                  </a:lnTo>
                  <a:lnTo>
                    <a:pt x="1868240" y="125856"/>
                  </a:lnTo>
                  <a:lnTo>
                    <a:pt x="1871255" y="120580"/>
                  </a:lnTo>
                  <a:lnTo>
                    <a:pt x="1874269" y="113797"/>
                  </a:lnTo>
                  <a:lnTo>
                    <a:pt x="1878791" y="107768"/>
                  </a:lnTo>
                  <a:lnTo>
                    <a:pt x="1889341" y="100232"/>
                  </a:lnTo>
                  <a:lnTo>
                    <a:pt x="1897631" y="99479"/>
                  </a:lnTo>
                  <a:lnTo>
                    <a:pt x="1912704" y="104000"/>
                  </a:lnTo>
                  <a:lnTo>
                    <a:pt x="1918733" y="107015"/>
                  </a:lnTo>
                  <a:lnTo>
                    <a:pt x="1923255" y="111537"/>
                  </a:lnTo>
                  <a:lnTo>
                    <a:pt x="1925515" y="116058"/>
                  </a:lnTo>
                  <a:lnTo>
                    <a:pt x="1927776" y="121334"/>
                  </a:lnTo>
                  <a:lnTo>
                    <a:pt x="1933805" y="139421"/>
                  </a:lnTo>
                  <a:lnTo>
                    <a:pt x="1936066" y="144696"/>
                  </a:lnTo>
                  <a:lnTo>
                    <a:pt x="1939835" y="149971"/>
                  </a:lnTo>
                  <a:lnTo>
                    <a:pt x="1946617" y="156001"/>
                  </a:lnTo>
                  <a:lnTo>
                    <a:pt x="1957168" y="162783"/>
                  </a:lnTo>
                  <a:lnTo>
                    <a:pt x="1965458" y="165044"/>
                  </a:lnTo>
                  <a:lnTo>
                    <a:pt x="1972240" y="165044"/>
                  </a:lnTo>
                  <a:lnTo>
                    <a:pt x="2019719" y="154493"/>
                  </a:lnTo>
                  <a:lnTo>
                    <a:pt x="2028762" y="155247"/>
                  </a:lnTo>
                  <a:lnTo>
                    <a:pt x="2033284" y="156754"/>
                  </a:lnTo>
                  <a:lnTo>
                    <a:pt x="2047603" y="165798"/>
                  </a:lnTo>
                  <a:lnTo>
                    <a:pt x="2065690" y="181624"/>
                  </a:lnTo>
                  <a:lnTo>
                    <a:pt x="2072473" y="204233"/>
                  </a:lnTo>
                  <a:lnTo>
                    <a:pt x="2077748" y="226841"/>
                  </a:lnTo>
                  <a:lnTo>
                    <a:pt x="2083024" y="237392"/>
                  </a:lnTo>
                  <a:lnTo>
                    <a:pt x="2089052" y="243421"/>
                  </a:lnTo>
                  <a:lnTo>
                    <a:pt x="2104125" y="252465"/>
                  </a:lnTo>
                  <a:lnTo>
                    <a:pt x="2135777" y="260755"/>
                  </a:lnTo>
                  <a:lnTo>
                    <a:pt x="2138792" y="267537"/>
                  </a:lnTo>
                  <a:lnTo>
                    <a:pt x="2138792" y="272813"/>
                  </a:lnTo>
                  <a:lnTo>
                    <a:pt x="2136531" y="287131"/>
                  </a:lnTo>
                  <a:lnTo>
                    <a:pt x="2116183" y="310494"/>
                  </a:lnTo>
                  <a:lnTo>
                    <a:pt x="2110908" y="325567"/>
                  </a:lnTo>
                  <a:lnTo>
                    <a:pt x="2094328" y="363248"/>
                  </a:lnTo>
                  <a:lnTo>
                    <a:pt x="2088299" y="380581"/>
                  </a:lnTo>
                  <a:lnTo>
                    <a:pt x="2086038" y="392639"/>
                  </a:lnTo>
                  <a:lnTo>
                    <a:pt x="2089052" y="398668"/>
                  </a:lnTo>
                  <a:lnTo>
                    <a:pt x="2094328" y="400929"/>
                  </a:lnTo>
                  <a:lnTo>
                    <a:pt x="2101111" y="402436"/>
                  </a:lnTo>
                  <a:lnTo>
                    <a:pt x="2142560" y="400175"/>
                  </a:lnTo>
                  <a:lnTo>
                    <a:pt x="2147835" y="402436"/>
                  </a:lnTo>
                  <a:lnTo>
                    <a:pt x="2153111" y="404697"/>
                  </a:lnTo>
                  <a:lnTo>
                    <a:pt x="2165923" y="409219"/>
                  </a:lnTo>
                  <a:lnTo>
                    <a:pt x="2173459" y="412987"/>
                  </a:lnTo>
                  <a:lnTo>
                    <a:pt x="2175720" y="419770"/>
                  </a:lnTo>
                  <a:lnTo>
                    <a:pt x="2176473" y="437103"/>
                  </a:lnTo>
                  <a:lnTo>
                    <a:pt x="2180241" y="442379"/>
                  </a:lnTo>
                  <a:lnTo>
                    <a:pt x="2196068" y="456697"/>
                  </a:lnTo>
                  <a:lnTo>
                    <a:pt x="2209633" y="477799"/>
                  </a:lnTo>
                  <a:lnTo>
                    <a:pt x="2217169" y="495886"/>
                  </a:lnTo>
                  <a:lnTo>
                    <a:pt x="2228473" y="539596"/>
                  </a:lnTo>
                  <a:lnTo>
                    <a:pt x="2232995" y="551655"/>
                  </a:lnTo>
                  <a:lnTo>
                    <a:pt x="2237517" y="558437"/>
                  </a:lnTo>
                  <a:lnTo>
                    <a:pt x="2248821" y="566727"/>
                  </a:lnTo>
                  <a:lnTo>
                    <a:pt x="2254097" y="572002"/>
                  </a:lnTo>
                  <a:lnTo>
                    <a:pt x="2263894" y="580292"/>
                  </a:lnTo>
                  <a:lnTo>
                    <a:pt x="2277459" y="587829"/>
                  </a:lnTo>
                  <a:lnTo>
                    <a:pt x="2307604" y="620234"/>
                  </a:lnTo>
                  <a:lnTo>
                    <a:pt x="2312880" y="628524"/>
                  </a:lnTo>
                  <a:lnTo>
                    <a:pt x="2315894" y="634554"/>
                  </a:lnTo>
                  <a:lnTo>
                    <a:pt x="2321169" y="662437"/>
                  </a:lnTo>
                  <a:lnTo>
                    <a:pt x="2324938" y="669220"/>
                  </a:lnTo>
                  <a:lnTo>
                    <a:pt x="2330213" y="674496"/>
                  </a:lnTo>
                  <a:lnTo>
                    <a:pt x="2336242" y="675249"/>
                  </a:lnTo>
                  <a:lnTo>
                    <a:pt x="2377691" y="674496"/>
                  </a:lnTo>
                  <a:lnTo>
                    <a:pt x="2392764" y="678264"/>
                  </a:lnTo>
                  <a:lnTo>
                    <a:pt x="2391257" y="682032"/>
                  </a:lnTo>
                  <a:lnTo>
                    <a:pt x="2389749" y="721974"/>
                  </a:lnTo>
                  <a:lnTo>
                    <a:pt x="2387489" y="736293"/>
                  </a:lnTo>
                  <a:lnTo>
                    <a:pt x="2373923" y="758148"/>
                  </a:lnTo>
                  <a:lnTo>
                    <a:pt x="2358851" y="776235"/>
                  </a:lnTo>
                  <a:lnTo>
                    <a:pt x="2341517" y="786786"/>
                  </a:lnTo>
                  <a:lnTo>
                    <a:pt x="2319662" y="788293"/>
                  </a:lnTo>
                  <a:lnTo>
                    <a:pt x="2349807" y="816931"/>
                  </a:lnTo>
                  <a:lnTo>
                    <a:pt x="2362619" y="821453"/>
                  </a:lnTo>
                  <a:lnTo>
                    <a:pt x="2351314" y="838033"/>
                  </a:lnTo>
                  <a:lnTo>
                    <a:pt x="2327952" y="848583"/>
                  </a:lnTo>
                  <a:lnTo>
                    <a:pt x="2284995" y="858380"/>
                  </a:lnTo>
                  <a:lnTo>
                    <a:pt x="2230734" y="882496"/>
                  </a:lnTo>
                  <a:lnTo>
                    <a:pt x="2214908" y="902844"/>
                  </a:lnTo>
                  <a:lnTo>
                    <a:pt x="2234502" y="925453"/>
                  </a:lnTo>
                  <a:lnTo>
                    <a:pt x="2217923" y="935250"/>
                  </a:lnTo>
                  <a:lnTo>
                    <a:pt x="2139546" y="951830"/>
                  </a:lnTo>
                  <a:lnTo>
                    <a:pt x="2100357" y="967656"/>
                  </a:lnTo>
                  <a:lnTo>
                    <a:pt x="2034791" y="973685"/>
                  </a:lnTo>
                  <a:lnTo>
                    <a:pt x="2006154" y="971424"/>
                  </a:lnTo>
                  <a:lnTo>
                    <a:pt x="1994849" y="972178"/>
                  </a:lnTo>
                  <a:lnTo>
                    <a:pt x="1984298" y="970671"/>
                  </a:lnTo>
                  <a:lnTo>
                    <a:pt x="1979777" y="965395"/>
                  </a:lnTo>
                  <a:lnTo>
                    <a:pt x="1982037" y="953337"/>
                  </a:lnTo>
                  <a:lnTo>
                    <a:pt x="1989574" y="944294"/>
                  </a:lnTo>
                  <a:lnTo>
                    <a:pt x="1998617" y="939018"/>
                  </a:lnTo>
                  <a:lnTo>
                    <a:pt x="2007661" y="936004"/>
                  </a:lnTo>
                  <a:lnTo>
                    <a:pt x="2005400" y="929975"/>
                  </a:lnTo>
                  <a:lnTo>
                    <a:pt x="2000878" y="914149"/>
                  </a:lnTo>
                  <a:lnTo>
                    <a:pt x="2015951" y="911134"/>
                  </a:lnTo>
                  <a:lnTo>
                    <a:pt x="2030270" y="905105"/>
                  </a:lnTo>
                  <a:lnTo>
                    <a:pt x="2043835" y="895308"/>
                  </a:lnTo>
                  <a:lnTo>
                    <a:pt x="2057400" y="879482"/>
                  </a:lnTo>
                  <a:lnTo>
                    <a:pt x="2050618" y="876467"/>
                  </a:lnTo>
                  <a:lnTo>
                    <a:pt x="2045342" y="871946"/>
                  </a:lnTo>
                  <a:lnTo>
                    <a:pt x="2039313" y="868931"/>
                  </a:lnTo>
                  <a:lnTo>
                    <a:pt x="2028762" y="868178"/>
                  </a:lnTo>
                  <a:lnTo>
                    <a:pt x="2037052" y="846322"/>
                  </a:lnTo>
                  <a:lnTo>
                    <a:pt x="2041574" y="839540"/>
                  </a:lnTo>
                  <a:lnTo>
                    <a:pt x="2050618" y="834265"/>
                  </a:lnTo>
                  <a:lnTo>
                    <a:pt x="2045342" y="819192"/>
                  </a:lnTo>
                  <a:lnTo>
                    <a:pt x="2038559" y="815424"/>
                  </a:lnTo>
                  <a:lnTo>
                    <a:pt x="2030270" y="821453"/>
                  </a:lnTo>
                  <a:lnTo>
                    <a:pt x="2021226" y="834265"/>
                  </a:lnTo>
                  <a:lnTo>
                    <a:pt x="2007661" y="824467"/>
                  </a:lnTo>
                  <a:lnTo>
                    <a:pt x="1986559" y="819945"/>
                  </a:lnTo>
                  <a:lnTo>
                    <a:pt x="1944356" y="821453"/>
                  </a:lnTo>
                  <a:lnTo>
                    <a:pt x="1944356" y="810902"/>
                  </a:lnTo>
                  <a:lnTo>
                    <a:pt x="1935313" y="802612"/>
                  </a:lnTo>
                  <a:lnTo>
                    <a:pt x="1917979" y="806380"/>
                  </a:lnTo>
                  <a:lnTo>
                    <a:pt x="1898385" y="815424"/>
                  </a:lnTo>
                  <a:lnTo>
                    <a:pt x="1879544" y="821453"/>
                  </a:lnTo>
                  <a:lnTo>
                    <a:pt x="1836588" y="819192"/>
                  </a:lnTo>
                  <a:lnTo>
                    <a:pt x="1815486" y="821453"/>
                  </a:lnTo>
                  <a:lnTo>
                    <a:pt x="1794385" y="834265"/>
                  </a:lnTo>
                  <a:lnTo>
                    <a:pt x="1829051" y="847076"/>
                  </a:lnTo>
                  <a:lnTo>
                    <a:pt x="1872008" y="853105"/>
                  </a:lnTo>
                  <a:lnTo>
                    <a:pt x="1898385" y="872699"/>
                  </a:lnTo>
                  <a:lnTo>
                    <a:pt x="1879544" y="925453"/>
                  </a:lnTo>
                  <a:lnTo>
                    <a:pt x="1917979" y="921685"/>
                  </a:lnTo>
                  <a:lnTo>
                    <a:pt x="1930037" y="925453"/>
                  </a:lnTo>
                  <a:lnTo>
                    <a:pt x="1930037" y="936004"/>
                  </a:lnTo>
                  <a:lnTo>
                    <a:pt x="1923255" y="936004"/>
                  </a:lnTo>
                  <a:lnTo>
                    <a:pt x="1923255" y="948062"/>
                  </a:lnTo>
                  <a:lnTo>
                    <a:pt x="1932298" y="956352"/>
                  </a:lnTo>
                  <a:lnTo>
                    <a:pt x="1936820" y="958613"/>
                  </a:lnTo>
                  <a:lnTo>
                    <a:pt x="1921747" y="962381"/>
                  </a:lnTo>
                  <a:lnTo>
                    <a:pt x="1914965" y="966149"/>
                  </a:lnTo>
                  <a:lnTo>
                    <a:pt x="1908182" y="971424"/>
                  </a:lnTo>
                  <a:lnTo>
                    <a:pt x="1944356" y="971424"/>
                  </a:lnTo>
                  <a:lnTo>
                    <a:pt x="1926269" y="999308"/>
                  </a:lnTo>
                  <a:lnTo>
                    <a:pt x="1923255" y="1005337"/>
                  </a:lnTo>
                  <a:lnTo>
                    <a:pt x="1924762" y="1014381"/>
                  </a:lnTo>
                  <a:lnTo>
                    <a:pt x="1928530" y="1022671"/>
                  </a:lnTo>
                  <a:lnTo>
                    <a:pt x="1931545" y="1032468"/>
                  </a:lnTo>
                  <a:lnTo>
                    <a:pt x="1926269" y="1045280"/>
                  </a:lnTo>
                  <a:lnTo>
                    <a:pt x="1892356" y="1083715"/>
                  </a:lnTo>
                  <a:lnTo>
                    <a:pt x="1881052" y="1101802"/>
                  </a:lnTo>
                  <a:lnTo>
                    <a:pt x="1853168" y="1116874"/>
                  </a:lnTo>
                  <a:lnTo>
                    <a:pt x="1814733" y="1126671"/>
                  </a:lnTo>
                  <a:lnTo>
                    <a:pt x="1801921" y="1135715"/>
                  </a:lnTo>
                  <a:lnTo>
                    <a:pt x="1788356" y="1155309"/>
                  </a:lnTo>
                  <a:lnTo>
                    <a:pt x="1781573" y="1136469"/>
                  </a:lnTo>
                  <a:lnTo>
                    <a:pt x="1767254" y="1122149"/>
                  </a:lnTo>
                  <a:lnTo>
                    <a:pt x="1750674" y="1115367"/>
                  </a:lnTo>
                  <a:lnTo>
                    <a:pt x="1737863" y="1119889"/>
                  </a:lnTo>
                  <a:lnTo>
                    <a:pt x="1752935" y="1131947"/>
                  </a:lnTo>
                  <a:lnTo>
                    <a:pt x="1758211" y="1150788"/>
                  </a:lnTo>
                  <a:lnTo>
                    <a:pt x="1753689" y="1169628"/>
                  </a:lnTo>
                  <a:lnTo>
                    <a:pt x="1737863" y="1178671"/>
                  </a:lnTo>
                  <a:lnTo>
                    <a:pt x="1730326" y="1144758"/>
                  </a:lnTo>
                  <a:lnTo>
                    <a:pt x="1708471" y="1132700"/>
                  </a:lnTo>
                  <a:lnTo>
                    <a:pt x="1660993" y="1131947"/>
                  </a:lnTo>
                  <a:lnTo>
                    <a:pt x="1660993" y="1142497"/>
                  </a:lnTo>
                  <a:lnTo>
                    <a:pt x="1671544" y="1148526"/>
                  </a:lnTo>
                  <a:lnTo>
                    <a:pt x="1692645" y="1150788"/>
                  </a:lnTo>
                  <a:lnTo>
                    <a:pt x="1703196" y="1155309"/>
                  </a:lnTo>
                  <a:lnTo>
                    <a:pt x="1712993" y="1144005"/>
                  </a:lnTo>
                  <a:lnTo>
                    <a:pt x="1719022" y="1142497"/>
                  </a:lnTo>
                  <a:lnTo>
                    <a:pt x="1724297" y="1155309"/>
                  </a:lnTo>
                  <a:lnTo>
                    <a:pt x="1722036" y="1164353"/>
                  </a:lnTo>
                  <a:lnTo>
                    <a:pt x="1714500" y="1171889"/>
                  </a:lnTo>
                  <a:lnTo>
                    <a:pt x="1706210" y="1177165"/>
                  </a:lnTo>
                  <a:lnTo>
                    <a:pt x="1699428" y="1178671"/>
                  </a:lnTo>
                  <a:lnTo>
                    <a:pt x="1683602" y="1218614"/>
                  </a:lnTo>
                  <a:lnTo>
                    <a:pt x="1680587" y="1229164"/>
                  </a:lnTo>
                  <a:lnTo>
                    <a:pt x="1682094" y="1247252"/>
                  </a:lnTo>
                  <a:lnTo>
                    <a:pt x="1686616" y="1272121"/>
                  </a:lnTo>
                  <a:lnTo>
                    <a:pt x="1688877" y="1291715"/>
                  </a:lnTo>
                  <a:lnTo>
                    <a:pt x="1675312" y="1279658"/>
                  </a:lnTo>
                  <a:lnTo>
                    <a:pt x="1660239" y="1246498"/>
                  </a:lnTo>
                  <a:lnTo>
                    <a:pt x="1645920" y="1234440"/>
                  </a:lnTo>
                  <a:lnTo>
                    <a:pt x="1629340" y="1232933"/>
                  </a:lnTo>
                  <a:lnTo>
                    <a:pt x="1578094" y="1247252"/>
                  </a:lnTo>
                  <a:lnTo>
                    <a:pt x="1454499" y="1234440"/>
                  </a:lnTo>
                  <a:lnTo>
                    <a:pt x="1469572" y="1251020"/>
                  </a:lnTo>
                  <a:lnTo>
                    <a:pt x="1486905" y="1257049"/>
                  </a:lnTo>
                  <a:lnTo>
                    <a:pt x="1524586" y="1257802"/>
                  </a:lnTo>
                  <a:lnTo>
                    <a:pt x="1524586" y="1269861"/>
                  </a:lnTo>
                  <a:lnTo>
                    <a:pt x="1517804" y="1274382"/>
                  </a:lnTo>
                  <a:lnTo>
                    <a:pt x="1511021" y="1281165"/>
                  </a:lnTo>
                  <a:lnTo>
                    <a:pt x="1532123" y="1291715"/>
                  </a:lnTo>
                  <a:lnTo>
                    <a:pt x="1520818" y="1301513"/>
                  </a:lnTo>
                  <a:lnTo>
                    <a:pt x="1514789" y="1314324"/>
                  </a:lnTo>
                  <a:lnTo>
                    <a:pt x="1513282" y="1329397"/>
                  </a:lnTo>
                  <a:lnTo>
                    <a:pt x="1518557" y="1348237"/>
                  </a:lnTo>
                  <a:lnTo>
                    <a:pt x="1479369" y="1343716"/>
                  </a:lnTo>
                  <a:lnTo>
                    <a:pt x="1470325" y="1350499"/>
                  </a:lnTo>
                  <a:lnTo>
                    <a:pt x="1462789" y="1343716"/>
                  </a:lnTo>
                  <a:lnTo>
                    <a:pt x="1455253" y="1333165"/>
                  </a:lnTo>
                  <a:lnTo>
                    <a:pt x="1446963" y="1325629"/>
                  </a:lnTo>
                  <a:lnTo>
                    <a:pt x="1408528" y="1325629"/>
                  </a:lnTo>
                  <a:lnTo>
                    <a:pt x="1397977" y="1323368"/>
                  </a:lnTo>
                  <a:lnTo>
                    <a:pt x="1389687" y="1318846"/>
                  </a:lnTo>
                  <a:lnTo>
                    <a:pt x="1382905" y="1318092"/>
                  </a:lnTo>
                  <a:lnTo>
                    <a:pt x="1376122" y="1325629"/>
                  </a:lnTo>
                  <a:lnTo>
                    <a:pt x="1355020" y="1316585"/>
                  </a:lnTo>
                  <a:lnTo>
                    <a:pt x="1340701" y="1335426"/>
                  </a:lnTo>
                  <a:lnTo>
                    <a:pt x="1329397" y="1364064"/>
                  </a:lnTo>
                  <a:lnTo>
                    <a:pt x="1319600" y="1383658"/>
                  </a:lnTo>
                  <a:lnTo>
                    <a:pt x="1283426" y="1395716"/>
                  </a:lnTo>
                  <a:lnTo>
                    <a:pt x="1277397" y="1399484"/>
                  </a:lnTo>
                  <a:lnTo>
                    <a:pt x="1272875" y="1417571"/>
                  </a:lnTo>
                  <a:lnTo>
                    <a:pt x="1263832" y="1413050"/>
                  </a:lnTo>
                  <a:lnTo>
                    <a:pt x="1254788" y="1400991"/>
                  </a:lnTo>
                  <a:lnTo>
                    <a:pt x="1252527" y="1394209"/>
                  </a:lnTo>
                  <a:lnTo>
                    <a:pt x="1244991" y="1390441"/>
                  </a:lnTo>
                  <a:lnTo>
                    <a:pt x="1224643" y="1375368"/>
                  </a:lnTo>
                  <a:lnTo>
                    <a:pt x="1212585" y="1371600"/>
                  </a:lnTo>
                  <a:lnTo>
                    <a:pt x="1200527" y="1372354"/>
                  </a:lnTo>
                  <a:lnTo>
                    <a:pt x="1185454" y="1381397"/>
                  </a:lnTo>
                  <a:lnTo>
                    <a:pt x="1128179" y="1394209"/>
                  </a:lnTo>
                  <a:lnTo>
                    <a:pt x="1115367" y="1388933"/>
                  </a:lnTo>
                  <a:lnTo>
                    <a:pt x="1092005" y="1374614"/>
                  </a:lnTo>
                  <a:lnTo>
                    <a:pt x="1078439" y="1371600"/>
                  </a:lnTo>
                  <a:lnTo>
                    <a:pt x="1078439" y="1383658"/>
                  </a:lnTo>
                  <a:lnTo>
                    <a:pt x="1083715" y="1385919"/>
                  </a:lnTo>
                  <a:lnTo>
                    <a:pt x="1092005" y="1394209"/>
                  </a:lnTo>
                  <a:lnTo>
                    <a:pt x="1083715" y="1413050"/>
                  </a:lnTo>
                  <a:lnTo>
                    <a:pt x="1070903" y="1427368"/>
                  </a:lnTo>
                  <a:lnTo>
                    <a:pt x="1055077" y="1436412"/>
                  </a:lnTo>
                  <a:lnTo>
                    <a:pt x="1039251" y="1439426"/>
                  </a:lnTo>
                  <a:lnTo>
                    <a:pt x="1012874" y="1432644"/>
                  </a:lnTo>
                  <a:lnTo>
                    <a:pt x="1004584" y="1434904"/>
                  </a:lnTo>
                  <a:lnTo>
                    <a:pt x="1007599" y="1452238"/>
                  </a:lnTo>
                  <a:lnTo>
                    <a:pt x="1007599" y="1462035"/>
                  </a:lnTo>
                  <a:lnTo>
                    <a:pt x="992526" y="1462789"/>
                  </a:lnTo>
                  <a:lnTo>
                    <a:pt x="985743" y="1473340"/>
                  </a:lnTo>
                  <a:lnTo>
                    <a:pt x="980468" y="1486905"/>
                  </a:lnTo>
                  <a:lnTo>
                    <a:pt x="972178" y="1497456"/>
                  </a:lnTo>
                  <a:lnTo>
                    <a:pt x="960874" y="1498963"/>
                  </a:lnTo>
                  <a:lnTo>
                    <a:pt x="951077" y="1493688"/>
                  </a:lnTo>
                  <a:lnTo>
                    <a:pt x="942033" y="1490673"/>
                  </a:lnTo>
                  <a:lnTo>
                    <a:pt x="929975" y="1497456"/>
                  </a:lnTo>
                  <a:lnTo>
                    <a:pt x="929221" y="1486151"/>
                  </a:lnTo>
                  <a:lnTo>
                    <a:pt x="926961" y="1477861"/>
                  </a:lnTo>
                  <a:lnTo>
                    <a:pt x="923946" y="1471079"/>
                  </a:lnTo>
                  <a:lnTo>
                    <a:pt x="921685" y="1462035"/>
                  </a:lnTo>
                  <a:lnTo>
                    <a:pt x="893801" y="1480122"/>
                  </a:lnTo>
                  <a:lnTo>
                    <a:pt x="891540" y="1495195"/>
                  </a:lnTo>
                  <a:lnTo>
                    <a:pt x="885511" y="1497456"/>
                  </a:lnTo>
                  <a:lnTo>
                    <a:pt x="877221" y="1496702"/>
                  </a:lnTo>
                  <a:lnTo>
                    <a:pt x="868931" y="1502731"/>
                  </a:lnTo>
                  <a:lnTo>
                    <a:pt x="856873" y="1514035"/>
                  </a:lnTo>
                  <a:lnTo>
                    <a:pt x="842554" y="1519311"/>
                  </a:lnTo>
                  <a:lnTo>
                    <a:pt x="808641" y="1520065"/>
                  </a:lnTo>
                  <a:lnTo>
                    <a:pt x="820699" y="1511774"/>
                  </a:lnTo>
                  <a:lnTo>
                    <a:pt x="830496" y="1502731"/>
                  </a:lnTo>
                  <a:lnTo>
                    <a:pt x="838033" y="1491426"/>
                  </a:lnTo>
                  <a:lnTo>
                    <a:pt x="844815" y="1474847"/>
                  </a:lnTo>
                  <a:lnTo>
                    <a:pt x="829743" y="1485397"/>
                  </a:lnTo>
                  <a:lnTo>
                    <a:pt x="817685" y="1490673"/>
                  </a:lnTo>
                  <a:lnTo>
                    <a:pt x="813917" y="1485397"/>
                  </a:lnTo>
                  <a:lnTo>
                    <a:pt x="822960" y="1462035"/>
                  </a:lnTo>
                  <a:lnTo>
                    <a:pt x="834264" y="1447716"/>
                  </a:lnTo>
                  <a:lnTo>
                    <a:pt x="859888" y="1430383"/>
                  </a:lnTo>
                  <a:lnTo>
                    <a:pt x="872699" y="1417571"/>
                  </a:lnTo>
                  <a:lnTo>
                    <a:pt x="869685" y="1413803"/>
                  </a:lnTo>
                  <a:lnTo>
                    <a:pt x="868178" y="1413050"/>
                  </a:lnTo>
                  <a:lnTo>
                    <a:pt x="867424" y="1410789"/>
                  </a:lnTo>
                  <a:lnTo>
                    <a:pt x="864410" y="1405513"/>
                  </a:lnTo>
                  <a:lnTo>
                    <a:pt x="856120" y="1413803"/>
                  </a:lnTo>
                  <a:lnTo>
                    <a:pt x="822960" y="1434151"/>
                  </a:lnTo>
                  <a:lnTo>
                    <a:pt x="819192" y="1443948"/>
                  </a:lnTo>
                  <a:lnTo>
                    <a:pt x="809395" y="1455252"/>
                  </a:lnTo>
                  <a:lnTo>
                    <a:pt x="787540" y="1474847"/>
                  </a:lnTo>
                  <a:lnTo>
                    <a:pt x="775482" y="1457513"/>
                  </a:lnTo>
                  <a:lnTo>
                    <a:pt x="776989" y="1441687"/>
                  </a:lnTo>
                  <a:lnTo>
                    <a:pt x="783772" y="1423600"/>
                  </a:lnTo>
                  <a:lnTo>
                    <a:pt x="787540" y="1399484"/>
                  </a:lnTo>
                  <a:lnTo>
                    <a:pt x="780757" y="1388933"/>
                  </a:lnTo>
                  <a:lnTo>
                    <a:pt x="763424" y="1380644"/>
                  </a:lnTo>
                  <a:lnTo>
                    <a:pt x="744583" y="1376876"/>
                  </a:lnTo>
                  <a:lnTo>
                    <a:pt x="731018" y="1383658"/>
                  </a:lnTo>
                  <a:lnTo>
                    <a:pt x="740061" y="1403252"/>
                  </a:lnTo>
                  <a:lnTo>
                    <a:pt x="710670" y="1417571"/>
                  </a:lnTo>
                  <a:lnTo>
                    <a:pt x="636814" y="1434151"/>
                  </a:lnTo>
                  <a:lnTo>
                    <a:pt x="633046" y="1440934"/>
                  </a:lnTo>
                  <a:lnTo>
                    <a:pt x="631539" y="1456760"/>
                  </a:lnTo>
                  <a:lnTo>
                    <a:pt x="627771" y="1462789"/>
                  </a:lnTo>
                  <a:lnTo>
                    <a:pt x="609684" y="1461281"/>
                  </a:lnTo>
                  <a:lnTo>
                    <a:pt x="602901" y="1462035"/>
                  </a:lnTo>
                  <a:lnTo>
                    <a:pt x="582553" y="1481629"/>
                  </a:lnTo>
                  <a:lnTo>
                    <a:pt x="571249" y="1486151"/>
                  </a:lnTo>
                  <a:lnTo>
                    <a:pt x="553162" y="1486151"/>
                  </a:lnTo>
                  <a:lnTo>
                    <a:pt x="551655" y="1469571"/>
                  </a:lnTo>
                  <a:lnTo>
                    <a:pt x="539597" y="1450731"/>
                  </a:lnTo>
                  <a:lnTo>
                    <a:pt x="524524" y="1442441"/>
                  </a:lnTo>
                  <a:lnTo>
                    <a:pt x="517741" y="1456760"/>
                  </a:lnTo>
                  <a:lnTo>
                    <a:pt x="461219" y="1508760"/>
                  </a:lnTo>
                  <a:lnTo>
                    <a:pt x="468002" y="1516296"/>
                  </a:lnTo>
                  <a:lnTo>
                    <a:pt x="471017" y="1518557"/>
                  </a:lnTo>
                  <a:lnTo>
                    <a:pt x="475538" y="1520065"/>
                  </a:lnTo>
                  <a:lnTo>
                    <a:pt x="404697" y="1553978"/>
                  </a:lnTo>
                  <a:lnTo>
                    <a:pt x="407712" y="1535137"/>
                  </a:lnTo>
                  <a:lnTo>
                    <a:pt x="398668" y="1538905"/>
                  </a:lnTo>
                  <a:lnTo>
                    <a:pt x="368523" y="1566036"/>
                  </a:lnTo>
                  <a:lnTo>
                    <a:pt x="361741" y="1553978"/>
                  </a:lnTo>
                  <a:lnTo>
                    <a:pt x="354958" y="1566036"/>
                  </a:lnTo>
                  <a:lnTo>
                    <a:pt x="355712" y="1544934"/>
                  </a:lnTo>
                  <a:lnTo>
                    <a:pt x="357973" y="1537398"/>
                  </a:lnTo>
                  <a:lnTo>
                    <a:pt x="361741" y="1530615"/>
                  </a:lnTo>
                  <a:lnTo>
                    <a:pt x="361741" y="1520065"/>
                  </a:lnTo>
                  <a:lnTo>
                    <a:pt x="352697" y="1517050"/>
                  </a:lnTo>
                  <a:lnTo>
                    <a:pt x="348175" y="1513282"/>
                  </a:lnTo>
                  <a:lnTo>
                    <a:pt x="340639" y="1497456"/>
                  </a:lnTo>
                  <a:lnTo>
                    <a:pt x="363248" y="1489919"/>
                  </a:lnTo>
                  <a:lnTo>
                    <a:pt x="382089" y="1476354"/>
                  </a:lnTo>
                  <a:lnTo>
                    <a:pt x="419016" y="1439426"/>
                  </a:lnTo>
                  <a:lnTo>
                    <a:pt x="437857" y="1426615"/>
                  </a:lnTo>
                  <a:lnTo>
                    <a:pt x="474031" y="1416818"/>
                  </a:lnTo>
                  <a:lnTo>
                    <a:pt x="496640" y="1405513"/>
                  </a:lnTo>
                  <a:lnTo>
                    <a:pt x="514727" y="1390441"/>
                  </a:lnTo>
                  <a:lnTo>
                    <a:pt x="559944" y="1338440"/>
                  </a:lnTo>
                  <a:lnTo>
                    <a:pt x="579539" y="1323368"/>
                  </a:lnTo>
                  <a:lnTo>
                    <a:pt x="617220" y="1306034"/>
                  </a:lnTo>
                  <a:lnTo>
                    <a:pt x="638322" y="1291715"/>
                  </a:lnTo>
                  <a:lnTo>
                    <a:pt x="590843" y="1286440"/>
                  </a:lnTo>
                  <a:lnTo>
                    <a:pt x="391132" y="1388933"/>
                  </a:lnTo>
                  <a:lnTo>
                    <a:pt x="326320" y="1394209"/>
                  </a:lnTo>
                  <a:lnTo>
                    <a:pt x="370031" y="1364817"/>
                  </a:lnTo>
                  <a:lnTo>
                    <a:pt x="379828" y="1361049"/>
                  </a:lnTo>
                  <a:lnTo>
                    <a:pt x="389625" y="1353513"/>
                  </a:lnTo>
                  <a:lnTo>
                    <a:pt x="397161" y="1338440"/>
                  </a:lnTo>
                  <a:lnTo>
                    <a:pt x="406205" y="1322614"/>
                  </a:lnTo>
                  <a:lnTo>
                    <a:pt x="446900" y="1308295"/>
                  </a:lnTo>
                  <a:lnTo>
                    <a:pt x="574263" y="1238962"/>
                  </a:lnTo>
                  <a:lnTo>
                    <a:pt x="588582" y="1217107"/>
                  </a:lnTo>
                  <a:lnTo>
                    <a:pt x="621742" y="1212585"/>
                  </a:lnTo>
                  <a:lnTo>
                    <a:pt x="660177" y="1192237"/>
                  </a:lnTo>
                  <a:lnTo>
                    <a:pt x="698612" y="1183193"/>
                  </a:lnTo>
                  <a:lnTo>
                    <a:pt x="728757" y="1169628"/>
                  </a:lnTo>
                  <a:lnTo>
                    <a:pt x="731018" y="1142497"/>
                  </a:lnTo>
                  <a:lnTo>
                    <a:pt x="736293" y="1134208"/>
                  </a:lnTo>
                  <a:lnTo>
                    <a:pt x="740815" y="1124411"/>
                  </a:lnTo>
                  <a:lnTo>
                    <a:pt x="745337" y="1119889"/>
                  </a:lnTo>
                  <a:lnTo>
                    <a:pt x="745337" y="1109338"/>
                  </a:lnTo>
                  <a:lnTo>
                    <a:pt x="730264" y="1101802"/>
                  </a:lnTo>
                  <a:lnTo>
                    <a:pt x="714438" y="1111599"/>
                  </a:lnTo>
                  <a:lnTo>
                    <a:pt x="696351" y="1118381"/>
                  </a:lnTo>
                  <a:lnTo>
                    <a:pt x="672988" y="1099541"/>
                  </a:lnTo>
                  <a:lnTo>
                    <a:pt x="663945" y="1100295"/>
                  </a:lnTo>
                  <a:lnTo>
                    <a:pt x="659423" y="1098034"/>
                  </a:lnTo>
                  <a:lnTo>
                    <a:pt x="658670" y="1091251"/>
                  </a:lnTo>
                  <a:lnTo>
                    <a:pt x="660930" y="1070150"/>
                  </a:lnTo>
                  <a:lnTo>
                    <a:pt x="659423" y="1064121"/>
                  </a:lnTo>
                  <a:lnTo>
                    <a:pt x="653394" y="1056584"/>
                  </a:lnTo>
                  <a:lnTo>
                    <a:pt x="644351" y="1049048"/>
                  </a:lnTo>
                  <a:lnTo>
                    <a:pt x="634553" y="1043019"/>
                  </a:lnTo>
                  <a:lnTo>
                    <a:pt x="624003" y="1040004"/>
                  </a:lnTo>
                  <a:lnTo>
                    <a:pt x="628524" y="1061106"/>
                  </a:lnTo>
                  <a:lnTo>
                    <a:pt x="627017" y="1076932"/>
                  </a:lnTo>
                  <a:lnTo>
                    <a:pt x="627771" y="1091251"/>
                  </a:lnTo>
                  <a:lnTo>
                    <a:pt x="638322" y="1109338"/>
                  </a:lnTo>
                  <a:lnTo>
                    <a:pt x="617974" y="1114613"/>
                  </a:lnTo>
                  <a:lnTo>
                    <a:pt x="603655" y="1125164"/>
                  </a:lnTo>
                  <a:lnTo>
                    <a:pt x="575017" y="1155309"/>
                  </a:lnTo>
                  <a:lnTo>
                    <a:pt x="554669" y="1168121"/>
                  </a:lnTo>
                  <a:lnTo>
                    <a:pt x="532814" y="1174903"/>
                  </a:lnTo>
                  <a:lnTo>
                    <a:pt x="464988" y="1182440"/>
                  </a:lnTo>
                  <a:lnTo>
                    <a:pt x="429567" y="1197512"/>
                  </a:lnTo>
                  <a:lnTo>
                    <a:pt x="299190" y="1215599"/>
                  </a:lnTo>
                  <a:lnTo>
                    <a:pt x="256233" y="1235193"/>
                  </a:lnTo>
                  <a:lnTo>
                    <a:pt x="241160" y="1247252"/>
                  </a:lnTo>
                  <a:lnTo>
                    <a:pt x="238900" y="1251773"/>
                  </a:lnTo>
                  <a:lnTo>
                    <a:pt x="238900" y="1257802"/>
                  </a:lnTo>
                  <a:lnTo>
                    <a:pt x="238146" y="1263832"/>
                  </a:lnTo>
                  <a:lnTo>
                    <a:pt x="234378" y="1269861"/>
                  </a:lnTo>
                  <a:lnTo>
                    <a:pt x="228349" y="1274382"/>
                  </a:lnTo>
                  <a:lnTo>
                    <a:pt x="163537" y="1295484"/>
                  </a:lnTo>
                  <a:lnTo>
                    <a:pt x="138667" y="1315832"/>
                  </a:lnTo>
                  <a:lnTo>
                    <a:pt x="126609" y="1313571"/>
                  </a:lnTo>
                  <a:lnTo>
                    <a:pt x="106261" y="1305281"/>
                  </a:lnTo>
                  <a:lnTo>
                    <a:pt x="95711" y="1303020"/>
                  </a:lnTo>
                  <a:lnTo>
                    <a:pt x="48232" y="1309049"/>
                  </a:lnTo>
                  <a:lnTo>
                    <a:pt x="24870" y="1319600"/>
                  </a:lnTo>
                  <a:lnTo>
                    <a:pt x="6783" y="1338440"/>
                  </a:lnTo>
                  <a:lnTo>
                    <a:pt x="0" y="1325629"/>
                  </a:lnTo>
                  <a:lnTo>
                    <a:pt x="7536" y="1319600"/>
                  </a:lnTo>
                  <a:lnTo>
                    <a:pt x="9797" y="1310556"/>
                  </a:lnTo>
                  <a:lnTo>
                    <a:pt x="10551" y="1300759"/>
                  </a:lnTo>
                  <a:lnTo>
                    <a:pt x="14319" y="1291715"/>
                  </a:lnTo>
                  <a:lnTo>
                    <a:pt x="20348" y="1287194"/>
                  </a:lnTo>
                  <a:lnTo>
                    <a:pt x="91189" y="1267600"/>
                  </a:lnTo>
                  <a:lnTo>
                    <a:pt x="106261" y="1257802"/>
                  </a:lnTo>
                  <a:lnTo>
                    <a:pt x="106261" y="1250266"/>
                  </a:lnTo>
                  <a:lnTo>
                    <a:pt x="105508" y="1248759"/>
                  </a:lnTo>
                  <a:lnTo>
                    <a:pt x="102493" y="1248759"/>
                  </a:lnTo>
                  <a:lnTo>
                    <a:pt x="99479" y="1247252"/>
                  </a:lnTo>
                  <a:lnTo>
                    <a:pt x="104000" y="1226904"/>
                  </a:lnTo>
                  <a:lnTo>
                    <a:pt x="95711" y="1214846"/>
                  </a:lnTo>
                  <a:lnTo>
                    <a:pt x="79884" y="1209570"/>
                  </a:lnTo>
                  <a:lnTo>
                    <a:pt x="64058" y="1211078"/>
                  </a:lnTo>
                  <a:lnTo>
                    <a:pt x="77624" y="1189976"/>
                  </a:lnTo>
                  <a:lnTo>
                    <a:pt x="99479" y="1185454"/>
                  </a:lnTo>
                  <a:lnTo>
                    <a:pt x="141682" y="1189222"/>
                  </a:lnTo>
                  <a:lnTo>
                    <a:pt x="164291" y="1179425"/>
                  </a:lnTo>
                  <a:lnTo>
                    <a:pt x="213276" y="1131947"/>
                  </a:lnTo>
                  <a:lnTo>
                    <a:pt x="213276" y="1119889"/>
                  </a:lnTo>
                  <a:lnTo>
                    <a:pt x="171073" y="1119889"/>
                  </a:lnTo>
                  <a:lnTo>
                    <a:pt x="188407" y="1089744"/>
                  </a:lnTo>
                  <a:lnTo>
                    <a:pt x="220813" y="1064121"/>
                  </a:lnTo>
                  <a:lnTo>
                    <a:pt x="256987" y="1046787"/>
                  </a:lnTo>
                  <a:lnTo>
                    <a:pt x="284117" y="1040004"/>
                  </a:lnTo>
                  <a:lnTo>
                    <a:pt x="280349" y="1047541"/>
                  </a:lnTo>
                  <a:lnTo>
                    <a:pt x="275074" y="1064874"/>
                  </a:lnTo>
                  <a:lnTo>
                    <a:pt x="269798" y="1073918"/>
                  </a:lnTo>
                  <a:lnTo>
                    <a:pt x="287885" y="1070150"/>
                  </a:lnTo>
                  <a:lnTo>
                    <a:pt x="305219" y="1061859"/>
                  </a:lnTo>
                  <a:lnTo>
                    <a:pt x="312755" y="1051309"/>
                  </a:lnTo>
                  <a:lnTo>
                    <a:pt x="312755" y="1051309"/>
                  </a:lnTo>
                  <a:close/>
                  <a:moveTo>
                    <a:pt x="367770" y="1242730"/>
                  </a:moveTo>
                  <a:lnTo>
                    <a:pt x="376060" y="1248005"/>
                  </a:lnTo>
                  <a:lnTo>
                    <a:pt x="367770" y="1260063"/>
                  </a:lnTo>
                  <a:lnTo>
                    <a:pt x="361741" y="1263832"/>
                  </a:lnTo>
                  <a:lnTo>
                    <a:pt x="280349" y="1290962"/>
                  </a:lnTo>
                  <a:lnTo>
                    <a:pt x="269045" y="1285686"/>
                  </a:lnTo>
                  <a:lnTo>
                    <a:pt x="253219" y="1277397"/>
                  </a:lnTo>
                  <a:lnTo>
                    <a:pt x="256233" y="1261570"/>
                  </a:lnTo>
                  <a:lnTo>
                    <a:pt x="271306" y="1248759"/>
                  </a:lnTo>
                  <a:lnTo>
                    <a:pt x="290900" y="1241223"/>
                  </a:lnTo>
                  <a:lnTo>
                    <a:pt x="315016" y="1238962"/>
                  </a:lnTo>
                  <a:lnTo>
                    <a:pt x="350436" y="1244991"/>
                  </a:lnTo>
                  <a:lnTo>
                    <a:pt x="357973" y="1244991"/>
                  </a:lnTo>
                  <a:lnTo>
                    <a:pt x="367770" y="1242730"/>
                  </a:lnTo>
                  <a:lnTo>
                    <a:pt x="367770" y="1242730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18D1D4-78B4-614B-8ABA-52A439196AED}"/>
                </a:ext>
              </a:extLst>
            </p:cNvPr>
            <p:cNvSpPr/>
            <p:nvPr/>
          </p:nvSpPr>
          <p:spPr>
            <a:xfrm>
              <a:off x="4533133" y="4905979"/>
              <a:ext cx="933913" cy="996407"/>
            </a:xfrm>
            <a:custGeom>
              <a:avLst/>
              <a:gdLst>
                <a:gd name="connsiteX0" fmla="*/ 639075 w 1407774"/>
                <a:gd name="connsiteY0" fmla="*/ 1388180 h 1501977"/>
                <a:gd name="connsiteX1" fmla="*/ 643597 w 1407774"/>
                <a:gd name="connsiteY1" fmla="*/ 1381397 h 1501977"/>
                <a:gd name="connsiteX2" fmla="*/ 645858 w 1407774"/>
                <a:gd name="connsiteY2" fmla="*/ 1353513 h 1501977"/>
                <a:gd name="connsiteX3" fmla="*/ 659423 w 1407774"/>
                <a:gd name="connsiteY3" fmla="*/ 1363310 h 1501977"/>
                <a:gd name="connsiteX4" fmla="*/ 677510 w 1407774"/>
                <a:gd name="connsiteY4" fmla="*/ 1366325 h 1501977"/>
                <a:gd name="connsiteX5" fmla="*/ 716699 w 1407774"/>
                <a:gd name="connsiteY5" fmla="*/ 1364817 h 1501977"/>
                <a:gd name="connsiteX6" fmla="*/ 716699 w 1407774"/>
                <a:gd name="connsiteY6" fmla="*/ 1353513 h 1501977"/>
                <a:gd name="connsiteX7" fmla="*/ 708409 w 1407774"/>
                <a:gd name="connsiteY7" fmla="*/ 1352006 h 1501977"/>
                <a:gd name="connsiteX8" fmla="*/ 688061 w 1407774"/>
                <a:gd name="connsiteY8" fmla="*/ 1342208 h 1501977"/>
                <a:gd name="connsiteX9" fmla="*/ 688061 w 1407774"/>
                <a:gd name="connsiteY9" fmla="*/ 1332411 h 1501977"/>
                <a:gd name="connsiteX10" fmla="*/ 702380 w 1407774"/>
                <a:gd name="connsiteY10" fmla="*/ 1322614 h 1501977"/>
                <a:gd name="connsiteX11" fmla="*/ 728757 w 1407774"/>
                <a:gd name="connsiteY11" fmla="*/ 1291716 h 1501977"/>
                <a:gd name="connsiteX12" fmla="*/ 749105 w 1407774"/>
                <a:gd name="connsiteY12" fmla="*/ 1280411 h 1501977"/>
                <a:gd name="connsiteX13" fmla="*/ 761163 w 1407774"/>
                <a:gd name="connsiteY13" fmla="*/ 1257803 h 1501977"/>
                <a:gd name="connsiteX14" fmla="*/ 766438 w 1407774"/>
                <a:gd name="connsiteY14" fmla="*/ 1251020 h 1501977"/>
                <a:gd name="connsiteX15" fmla="*/ 774728 w 1407774"/>
                <a:gd name="connsiteY15" fmla="*/ 1248759 h 1501977"/>
                <a:gd name="connsiteX16" fmla="*/ 801859 w 1407774"/>
                <a:gd name="connsiteY16" fmla="*/ 1251020 h 1501977"/>
                <a:gd name="connsiteX17" fmla="*/ 835018 w 1407774"/>
                <a:gd name="connsiteY17" fmla="*/ 1240469 h 1501977"/>
                <a:gd name="connsiteX18" fmla="*/ 896062 w 1407774"/>
                <a:gd name="connsiteY18" fmla="*/ 1205802 h 1501977"/>
                <a:gd name="connsiteX19" fmla="*/ 929221 w 1407774"/>
                <a:gd name="connsiteY19" fmla="*/ 1195251 h 1501977"/>
                <a:gd name="connsiteX20" fmla="*/ 929221 w 1407774"/>
                <a:gd name="connsiteY20" fmla="*/ 1182440 h 1501977"/>
                <a:gd name="connsiteX21" fmla="*/ 853859 w 1407774"/>
                <a:gd name="connsiteY21" fmla="*/ 1192237 h 1501977"/>
                <a:gd name="connsiteX22" fmla="*/ 745337 w 1407774"/>
                <a:gd name="connsiteY22" fmla="*/ 1233687 h 1501977"/>
                <a:gd name="connsiteX23" fmla="*/ 725742 w 1407774"/>
                <a:gd name="connsiteY23" fmla="*/ 1245744 h 1501977"/>
                <a:gd name="connsiteX24" fmla="*/ 716699 w 1407774"/>
                <a:gd name="connsiteY24" fmla="*/ 1256295 h 1501977"/>
                <a:gd name="connsiteX25" fmla="*/ 710670 w 1407774"/>
                <a:gd name="connsiteY25" fmla="*/ 1267600 h 1501977"/>
                <a:gd name="connsiteX26" fmla="*/ 676003 w 1407774"/>
                <a:gd name="connsiteY26" fmla="*/ 1267600 h 1501977"/>
                <a:gd name="connsiteX27" fmla="*/ 660177 w 1407774"/>
                <a:gd name="connsiteY27" fmla="*/ 1272875 h 1501977"/>
                <a:gd name="connsiteX28" fmla="*/ 666959 w 1407774"/>
                <a:gd name="connsiteY28" fmla="*/ 1284933 h 1501977"/>
                <a:gd name="connsiteX29" fmla="*/ 636061 w 1407774"/>
                <a:gd name="connsiteY29" fmla="*/ 1305281 h 1501977"/>
                <a:gd name="connsiteX30" fmla="*/ 624756 w 1407774"/>
                <a:gd name="connsiteY30" fmla="*/ 1308295 h 1501977"/>
                <a:gd name="connsiteX31" fmla="*/ 626264 w 1407774"/>
                <a:gd name="connsiteY31" fmla="*/ 1300006 h 1501977"/>
                <a:gd name="connsiteX32" fmla="*/ 629278 w 1407774"/>
                <a:gd name="connsiteY32" fmla="*/ 1281165 h 1501977"/>
                <a:gd name="connsiteX33" fmla="*/ 631539 w 1407774"/>
                <a:gd name="connsiteY33" fmla="*/ 1272875 h 1501977"/>
                <a:gd name="connsiteX34" fmla="*/ 616466 w 1407774"/>
                <a:gd name="connsiteY34" fmla="*/ 1272875 h 1501977"/>
                <a:gd name="connsiteX35" fmla="*/ 608177 w 1407774"/>
                <a:gd name="connsiteY35" fmla="*/ 1279658 h 1501977"/>
                <a:gd name="connsiteX36" fmla="*/ 602148 w 1407774"/>
                <a:gd name="connsiteY36" fmla="*/ 1288701 h 1501977"/>
                <a:gd name="connsiteX37" fmla="*/ 596119 w 1407774"/>
                <a:gd name="connsiteY37" fmla="*/ 1295484 h 1501977"/>
                <a:gd name="connsiteX38" fmla="*/ 583307 w 1407774"/>
                <a:gd name="connsiteY38" fmla="*/ 1300006 h 1501977"/>
                <a:gd name="connsiteX39" fmla="*/ 558437 w 1407774"/>
                <a:gd name="connsiteY39" fmla="*/ 1303774 h 1501977"/>
                <a:gd name="connsiteX40" fmla="*/ 546379 w 1407774"/>
                <a:gd name="connsiteY40" fmla="*/ 1308295 h 1501977"/>
                <a:gd name="connsiteX41" fmla="*/ 501162 w 1407774"/>
                <a:gd name="connsiteY41" fmla="*/ 1344470 h 1501977"/>
                <a:gd name="connsiteX42" fmla="*/ 477799 w 1407774"/>
                <a:gd name="connsiteY42" fmla="*/ 1355020 h 1501977"/>
                <a:gd name="connsiteX43" fmla="*/ 454437 w 1407774"/>
                <a:gd name="connsiteY43" fmla="*/ 1342208 h 1501977"/>
                <a:gd name="connsiteX44" fmla="*/ 433335 w 1407774"/>
                <a:gd name="connsiteY44" fmla="*/ 1364817 h 1501977"/>
                <a:gd name="connsiteX45" fmla="*/ 406958 w 1407774"/>
                <a:gd name="connsiteY45" fmla="*/ 1385919 h 1501977"/>
                <a:gd name="connsiteX46" fmla="*/ 379828 w 1407774"/>
                <a:gd name="connsiteY46" fmla="*/ 1402499 h 1501977"/>
                <a:gd name="connsiteX47" fmla="*/ 354204 w 1407774"/>
                <a:gd name="connsiteY47" fmla="*/ 1410789 h 1501977"/>
                <a:gd name="connsiteX48" fmla="*/ 360233 w 1407774"/>
                <a:gd name="connsiteY48" fmla="*/ 1388933 h 1501977"/>
                <a:gd name="connsiteX49" fmla="*/ 262262 w 1407774"/>
                <a:gd name="connsiteY49" fmla="*/ 1342208 h 1501977"/>
                <a:gd name="connsiteX50" fmla="*/ 302204 w 1407774"/>
                <a:gd name="connsiteY50" fmla="*/ 1330151 h 1501977"/>
                <a:gd name="connsiteX51" fmla="*/ 311248 w 1407774"/>
                <a:gd name="connsiteY51" fmla="*/ 1289455 h 1501977"/>
                <a:gd name="connsiteX52" fmla="*/ 293914 w 1407774"/>
                <a:gd name="connsiteY52" fmla="*/ 1247252 h 1501977"/>
                <a:gd name="connsiteX53" fmla="*/ 251711 w 1407774"/>
                <a:gd name="connsiteY53" fmla="*/ 1226904 h 1501977"/>
                <a:gd name="connsiteX54" fmla="*/ 240407 w 1407774"/>
                <a:gd name="connsiteY54" fmla="*/ 1235947 h 1501977"/>
                <a:gd name="connsiteX55" fmla="*/ 214030 w 1407774"/>
                <a:gd name="connsiteY55" fmla="*/ 1275889 h 1501977"/>
                <a:gd name="connsiteX56" fmla="*/ 201972 w 1407774"/>
                <a:gd name="connsiteY56" fmla="*/ 1284933 h 1501977"/>
                <a:gd name="connsiteX57" fmla="*/ 189914 w 1407774"/>
                <a:gd name="connsiteY57" fmla="*/ 1291716 h 1501977"/>
                <a:gd name="connsiteX58" fmla="*/ 157508 w 1407774"/>
                <a:gd name="connsiteY58" fmla="*/ 1321861 h 1501977"/>
                <a:gd name="connsiteX59" fmla="*/ 141682 w 1407774"/>
                <a:gd name="connsiteY59" fmla="*/ 1332411 h 1501977"/>
                <a:gd name="connsiteX60" fmla="*/ 136406 w 1407774"/>
                <a:gd name="connsiteY60" fmla="*/ 1310557 h 1501977"/>
                <a:gd name="connsiteX61" fmla="*/ 148464 w 1407774"/>
                <a:gd name="connsiteY61" fmla="*/ 1261571 h 1501977"/>
                <a:gd name="connsiteX62" fmla="*/ 141682 w 1407774"/>
                <a:gd name="connsiteY62" fmla="*/ 1239715 h 1501977"/>
                <a:gd name="connsiteX63" fmla="*/ 126609 w 1407774"/>
                <a:gd name="connsiteY63" fmla="*/ 1235947 h 1501977"/>
                <a:gd name="connsiteX64" fmla="*/ 105508 w 1407774"/>
                <a:gd name="connsiteY64" fmla="*/ 1238208 h 1501977"/>
                <a:gd name="connsiteX65" fmla="*/ 91942 w 1407774"/>
                <a:gd name="connsiteY65" fmla="*/ 1235194 h 1501977"/>
                <a:gd name="connsiteX66" fmla="*/ 99479 w 1407774"/>
                <a:gd name="connsiteY66" fmla="*/ 1216353 h 1501977"/>
                <a:gd name="connsiteX67" fmla="*/ 98725 w 1407774"/>
                <a:gd name="connsiteY67" fmla="*/ 1208817 h 1501977"/>
                <a:gd name="connsiteX68" fmla="*/ 96464 w 1407774"/>
                <a:gd name="connsiteY68" fmla="*/ 1206556 h 1501977"/>
                <a:gd name="connsiteX69" fmla="*/ 94203 w 1407774"/>
                <a:gd name="connsiteY69" fmla="*/ 1206556 h 1501977"/>
                <a:gd name="connsiteX70" fmla="*/ 92696 w 1407774"/>
                <a:gd name="connsiteY70" fmla="*/ 1205049 h 1501977"/>
                <a:gd name="connsiteX71" fmla="*/ 94203 w 1407774"/>
                <a:gd name="connsiteY71" fmla="*/ 1199019 h 1501977"/>
                <a:gd name="connsiteX72" fmla="*/ 96464 w 1407774"/>
                <a:gd name="connsiteY72" fmla="*/ 1195251 h 1501977"/>
                <a:gd name="connsiteX73" fmla="*/ 98725 w 1407774"/>
                <a:gd name="connsiteY73" fmla="*/ 1190730 h 1501977"/>
                <a:gd name="connsiteX74" fmla="*/ 99479 w 1407774"/>
                <a:gd name="connsiteY74" fmla="*/ 1182440 h 1501977"/>
                <a:gd name="connsiteX75" fmla="*/ 95711 w 1407774"/>
                <a:gd name="connsiteY75" fmla="*/ 1181686 h 1501977"/>
                <a:gd name="connsiteX76" fmla="*/ 88928 w 1407774"/>
                <a:gd name="connsiteY76" fmla="*/ 1182440 h 1501977"/>
                <a:gd name="connsiteX77" fmla="*/ 85160 w 1407774"/>
                <a:gd name="connsiteY77" fmla="*/ 1182440 h 1501977"/>
                <a:gd name="connsiteX78" fmla="*/ 85160 w 1407774"/>
                <a:gd name="connsiteY78" fmla="*/ 1171136 h 1501977"/>
                <a:gd name="connsiteX79" fmla="*/ 119073 w 1407774"/>
                <a:gd name="connsiteY79" fmla="*/ 1166614 h 1501977"/>
                <a:gd name="connsiteX80" fmla="*/ 205740 w 1407774"/>
                <a:gd name="connsiteY80" fmla="*/ 1135715 h 1501977"/>
                <a:gd name="connsiteX81" fmla="*/ 223073 w 1407774"/>
                <a:gd name="connsiteY81" fmla="*/ 1135715 h 1501977"/>
                <a:gd name="connsiteX82" fmla="*/ 232117 w 1407774"/>
                <a:gd name="connsiteY82" fmla="*/ 1130440 h 1501977"/>
                <a:gd name="connsiteX83" fmla="*/ 235131 w 1407774"/>
                <a:gd name="connsiteY83" fmla="*/ 1119135 h 1501977"/>
                <a:gd name="connsiteX84" fmla="*/ 234378 w 1407774"/>
                <a:gd name="connsiteY84" fmla="*/ 1107077 h 1501977"/>
                <a:gd name="connsiteX85" fmla="*/ 230610 w 1407774"/>
                <a:gd name="connsiteY85" fmla="*/ 1101802 h 1501977"/>
                <a:gd name="connsiteX86" fmla="*/ 216291 w 1407774"/>
                <a:gd name="connsiteY86" fmla="*/ 1093512 h 1501977"/>
                <a:gd name="connsiteX87" fmla="*/ 207247 w 1407774"/>
                <a:gd name="connsiteY87" fmla="*/ 1074671 h 1501977"/>
                <a:gd name="connsiteX88" fmla="*/ 196697 w 1407774"/>
                <a:gd name="connsiteY88" fmla="*/ 1058092 h 1501977"/>
                <a:gd name="connsiteX89" fmla="*/ 177102 w 1407774"/>
                <a:gd name="connsiteY89" fmla="*/ 1055077 h 1501977"/>
                <a:gd name="connsiteX90" fmla="*/ 177102 w 1407774"/>
                <a:gd name="connsiteY90" fmla="*/ 1044526 h 1501977"/>
                <a:gd name="connsiteX91" fmla="*/ 189160 w 1407774"/>
                <a:gd name="connsiteY91" fmla="*/ 1036990 h 1501977"/>
                <a:gd name="connsiteX92" fmla="*/ 214784 w 1407774"/>
                <a:gd name="connsiteY92" fmla="*/ 1027947 h 1501977"/>
                <a:gd name="connsiteX93" fmla="*/ 227595 w 1407774"/>
                <a:gd name="connsiteY93" fmla="*/ 1021164 h 1501977"/>
                <a:gd name="connsiteX94" fmla="*/ 219305 w 1407774"/>
                <a:gd name="connsiteY94" fmla="*/ 996294 h 1501977"/>
                <a:gd name="connsiteX95" fmla="*/ 240407 w 1407774"/>
                <a:gd name="connsiteY95" fmla="*/ 984990 h 1501977"/>
                <a:gd name="connsiteX96" fmla="*/ 269798 w 1407774"/>
                <a:gd name="connsiteY96" fmla="*/ 978961 h 1501977"/>
                <a:gd name="connsiteX97" fmla="*/ 296175 w 1407774"/>
                <a:gd name="connsiteY97" fmla="*/ 960120 h 1501977"/>
                <a:gd name="connsiteX98" fmla="*/ 362494 w 1407774"/>
                <a:gd name="connsiteY98" fmla="*/ 929221 h 1501977"/>
                <a:gd name="connsiteX99" fmla="*/ 460466 w 1407774"/>
                <a:gd name="connsiteY99" fmla="*/ 908120 h 1501977"/>
                <a:gd name="connsiteX100" fmla="*/ 502669 w 1407774"/>
                <a:gd name="connsiteY100" fmla="*/ 882496 h 1501977"/>
                <a:gd name="connsiteX101" fmla="*/ 524524 w 1407774"/>
                <a:gd name="connsiteY101" fmla="*/ 825221 h 1501977"/>
                <a:gd name="connsiteX102" fmla="*/ 532814 w 1407774"/>
                <a:gd name="connsiteY102" fmla="*/ 825221 h 1501977"/>
                <a:gd name="connsiteX103" fmla="*/ 532060 w 1407774"/>
                <a:gd name="connsiteY103" fmla="*/ 856119 h 1501977"/>
                <a:gd name="connsiteX104" fmla="*/ 541857 w 1407774"/>
                <a:gd name="connsiteY104" fmla="*/ 868931 h 1501977"/>
                <a:gd name="connsiteX105" fmla="*/ 556930 w 1407774"/>
                <a:gd name="connsiteY105" fmla="*/ 871946 h 1501977"/>
                <a:gd name="connsiteX106" fmla="*/ 571249 w 1407774"/>
                <a:gd name="connsiteY106" fmla="*/ 871192 h 1501977"/>
                <a:gd name="connsiteX107" fmla="*/ 567481 w 1407774"/>
                <a:gd name="connsiteY107" fmla="*/ 856119 h 1501977"/>
                <a:gd name="connsiteX108" fmla="*/ 589336 w 1407774"/>
                <a:gd name="connsiteY108" fmla="*/ 756641 h 1501977"/>
                <a:gd name="connsiteX109" fmla="*/ 621742 w 1407774"/>
                <a:gd name="connsiteY109" fmla="*/ 775482 h 1501977"/>
                <a:gd name="connsiteX110" fmla="*/ 654148 w 1407774"/>
                <a:gd name="connsiteY110" fmla="*/ 776989 h 1501977"/>
                <a:gd name="connsiteX111" fmla="*/ 731018 w 1407774"/>
                <a:gd name="connsiteY111" fmla="*/ 767192 h 1501977"/>
                <a:gd name="connsiteX112" fmla="*/ 723481 w 1407774"/>
                <a:gd name="connsiteY112" fmla="*/ 760409 h 1501977"/>
                <a:gd name="connsiteX113" fmla="*/ 715192 w 1407774"/>
                <a:gd name="connsiteY113" fmla="*/ 749105 h 1501977"/>
                <a:gd name="connsiteX114" fmla="*/ 709162 w 1407774"/>
                <a:gd name="connsiteY114" fmla="*/ 743829 h 1501977"/>
                <a:gd name="connsiteX115" fmla="*/ 745337 w 1407774"/>
                <a:gd name="connsiteY115" fmla="*/ 720467 h 1501977"/>
                <a:gd name="connsiteX116" fmla="*/ 539597 w 1407774"/>
                <a:gd name="connsiteY116" fmla="*/ 732525 h 1501977"/>
                <a:gd name="connsiteX117" fmla="*/ 553162 w 1407774"/>
                <a:gd name="connsiteY117" fmla="*/ 767192 h 1501977"/>
                <a:gd name="connsiteX118" fmla="*/ 546379 w 1407774"/>
                <a:gd name="connsiteY118" fmla="*/ 786032 h 1501977"/>
                <a:gd name="connsiteX119" fmla="*/ 541857 w 1407774"/>
                <a:gd name="connsiteY119" fmla="*/ 793569 h 1501977"/>
                <a:gd name="connsiteX120" fmla="*/ 535828 w 1407774"/>
                <a:gd name="connsiteY120" fmla="*/ 766438 h 1501977"/>
                <a:gd name="connsiteX121" fmla="*/ 525278 w 1407774"/>
                <a:gd name="connsiteY121" fmla="*/ 755134 h 1501977"/>
                <a:gd name="connsiteX122" fmla="*/ 511712 w 1407774"/>
                <a:gd name="connsiteY122" fmla="*/ 748351 h 1501977"/>
                <a:gd name="connsiteX123" fmla="*/ 497393 w 1407774"/>
                <a:gd name="connsiteY123" fmla="*/ 743829 h 1501977"/>
                <a:gd name="connsiteX124" fmla="*/ 465741 w 1407774"/>
                <a:gd name="connsiteY124" fmla="*/ 741569 h 1501977"/>
                <a:gd name="connsiteX125" fmla="*/ 326320 w 1407774"/>
                <a:gd name="connsiteY125" fmla="*/ 776989 h 1501977"/>
                <a:gd name="connsiteX126" fmla="*/ 302204 w 1407774"/>
                <a:gd name="connsiteY126" fmla="*/ 792815 h 1501977"/>
                <a:gd name="connsiteX127" fmla="*/ 290900 w 1407774"/>
                <a:gd name="connsiteY127" fmla="*/ 782264 h 1501977"/>
                <a:gd name="connsiteX128" fmla="*/ 280349 w 1407774"/>
                <a:gd name="connsiteY128" fmla="*/ 766438 h 1501977"/>
                <a:gd name="connsiteX129" fmla="*/ 269798 w 1407774"/>
                <a:gd name="connsiteY129" fmla="*/ 756641 h 1501977"/>
                <a:gd name="connsiteX130" fmla="*/ 259248 w 1407774"/>
                <a:gd name="connsiteY130" fmla="*/ 760409 h 1501977"/>
                <a:gd name="connsiteX131" fmla="*/ 251711 w 1407774"/>
                <a:gd name="connsiteY131" fmla="*/ 770960 h 1501977"/>
                <a:gd name="connsiteX132" fmla="*/ 244175 w 1407774"/>
                <a:gd name="connsiteY132" fmla="*/ 775482 h 1501977"/>
                <a:gd name="connsiteX133" fmla="*/ 217798 w 1407774"/>
                <a:gd name="connsiteY133" fmla="*/ 748351 h 1501977"/>
                <a:gd name="connsiteX134" fmla="*/ 205740 w 1407774"/>
                <a:gd name="connsiteY134" fmla="*/ 747597 h 1501977"/>
                <a:gd name="connsiteX135" fmla="*/ 177102 w 1407774"/>
                <a:gd name="connsiteY135" fmla="*/ 756641 h 1501977"/>
                <a:gd name="connsiteX136" fmla="*/ 177102 w 1407774"/>
                <a:gd name="connsiteY136" fmla="*/ 767192 h 1501977"/>
                <a:gd name="connsiteX137" fmla="*/ 187653 w 1407774"/>
                <a:gd name="connsiteY137" fmla="*/ 767192 h 1501977"/>
                <a:gd name="connsiteX138" fmla="*/ 195943 w 1407774"/>
                <a:gd name="connsiteY138" fmla="*/ 769452 h 1501977"/>
                <a:gd name="connsiteX139" fmla="*/ 213276 w 1407774"/>
                <a:gd name="connsiteY139" fmla="*/ 778496 h 1501977"/>
                <a:gd name="connsiteX140" fmla="*/ 213276 w 1407774"/>
                <a:gd name="connsiteY140" fmla="*/ 789047 h 1501977"/>
                <a:gd name="connsiteX141" fmla="*/ 186899 w 1407774"/>
                <a:gd name="connsiteY141" fmla="*/ 784525 h 1501977"/>
                <a:gd name="connsiteX142" fmla="*/ 137914 w 1407774"/>
                <a:gd name="connsiteY142" fmla="*/ 767192 h 1501977"/>
                <a:gd name="connsiteX143" fmla="*/ 113798 w 1407774"/>
                <a:gd name="connsiteY143" fmla="*/ 767192 h 1501977"/>
                <a:gd name="connsiteX144" fmla="*/ 114551 w 1407774"/>
                <a:gd name="connsiteY144" fmla="*/ 778496 h 1501977"/>
                <a:gd name="connsiteX145" fmla="*/ 117566 w 1407774"/>
                <a:gd name="connsiteY145" fmla="*/ 783771 h 1501977"/>
                <a:gd name="connsiteX146" fmla="*/ 128116 w 1407774"/>
                <a:gd name="connsiteY146" fmla="*/ 789047 h 1501977"/>
                <a:gd name="connsiteX147" fmla="*/ 105508 w 1407774"/>
                <a:gd name="connsiteY147" fmla="*/ 789800 h 1501977"/>
                <a:gd name="connsiteX148" fmla="*/ 64812 w 1407774"/>
                <a:gd name="connsiteY148" fmla="*/ 809395 h 1501977"/>
                <a:gd name="connsiteX149" fmla="*/ 42957 w 1407774"/>
                <a:gd name="connsiteY149" fmla="*/ 813163 h 1501977"/>
                <a:gd name="connsiteX150" fmla="*/ 18087 w 1407774"/>
                <a:gd name="connsiteY150" fmla="*/ 803366 h 1501977"/>
                <a:gd name="connsiteX151" fmla="*/ 10551 w 1407774"/>
                <a:gd name="connsiteY151" fmla="*/ 783018 h 1501977"/>
                <a:gd name="connsiteX152" fmla="*/ 9044 w 1407774"/>
                <a:gd name="connsiteY152" fmla="*/ 754380 h 1501977"/>
                <a:gd name="connsiteX153" fmla="*/ 0 w 1407774"/>
                <a:gd name="connsiteY153" fmla="*/ 720467 h 1501977"/>
                <a:gd name="connsiteX154" fmla="*/ 9044 w 1407774"/>
                <a:gd name="connsiteY154" fmla="*/ 715945 h 1501977"/>
                <a:gd name="connsiteX155" fmla="*/ 27884 w 1407774"/>
                <a:gd name="connsiteY155" fmla="*/ 697858 h 1501977"/>
                <a:gd name="connsiteX156" fmla="*/ 27884 w 1407774"/>
                <a:gd name="connsiteY156" fmla="*/ 687307 h 1501977"/>
                <a:gd name="connsiteX157" fmla="*/ 17333 w 1407774"/>
                <a:gd name="connsiteY157" fmla="*/ 673742 h 1501977"/>
                <a:gd name="connsiteX158" fmla="*/ 29391 w 1407774"/>
                <a:gd name="connsiteY158" fmla="*/ 658670 h 1501977"/>
                <a:gd name="connsiteX159" fmla="*/ 51247 w 1407774"/>
                <a:gd name="connsiteY159" fmla="*/ 645858 h 1501977"/>
                <a:gd name="connsiteX160" fmla="*/ 70841 w 1407774"/>
                <a:gd name="connsiteY160" fmla="*/ 640582 h 1501977"/>
                <a:gd name="connsiteX161" fmla="*/ 63305 w 1407774"/>
                <a:gd name="connsiteY161" fmla="*/ 663191 h 1501977"/>
                <a:gd name="connsiteX162" fmla="*/ 86667 w 1407774"/>
                <a:gd name="connsiteY162" fmla="*/ 682785 h 1501977"/>
                <a:gd name="connsiteX163" fmla="*/ 99479 w 1407774"/>
                <a:gd name="connsiteY163" fmla="*/ 687307 h 1501977"/>
                <a:gd name="connsiteX164" fmla="*/ 110029 w 1407774"/>
                <a:gd name="connsiteY164" fmla="*/ 681278 h 1501977"/>
                <a:gd name="connsiteX165" fmla="*/ 112290 w 1407774"/>
                <a:gd name="connsiteY165" fmla="*/ 667713 h 1501977"/>
                <a:gd name="connsiteX166" fmla="*/ 109276 w 1407774"/>
                <a:gd name="connsiteY166" fmla="*/ 655655 h 1501977"/>
                <a:gd name="connsiteX167" fmla="*/ 108522 w 1407774"/>
                <a:gd name="connsiteY167" fmla="*/ 643597 h 1501977"/>
                <a:gd name="connsiteX168" fmla="*/ 120580 w 1407774"/>
                <a:gd name="connsiteY168" fmla="*/ 628525 h 1501977"/>
                <a:gd name="connsiteX169" fmla="*/ 110029 w 1407774"/>
                <a:gd name="connsiteY169" fmla="*/ 620234 h 1501977"/>
                <a:gd name="connsiteX170" fmla="*/ 105508 w 1407774"/>
                <a:gd name="connsiteY170" fmla="*/ 617974 h 1501977"/>
                <a:gd name="connsiteX171" fmla="*/ 115305 w 1407774"/>
                <a:gd name="connsiteY171" fmla="*/ 592350 h 1501977"/>
                <a:gd name="connsiteX172" fmla="*/ 127363 w 1407774"/>
                <a:gd name="connsiteY172" fmla="*/ 585568 h 1501977"/>
                <a:gd name="connsiteX173" fmla="*/ 143189 w 1407774"/>
                <a:gd name="connsiteY173" fmla="*/ 586321 h 1501977"/>
                <a:gd name="connsiteX174" fmla="*/ 162783 w 1407774"/>
                <a:gd name="connsiteY174" fmla="*/ 581800 h 1501977"/>
                <a:gd name="connsiteX175" fmla="*/ 174841 w 1407774"/>
                <a:gd name="connsiteY175" fmla="*/ 568988 h 1501977"/>
                <a:gd name="connsiteX176" fmla="*/ 197450 w 1407774"/>
                <a:gd name="connsiteY176" fmla="*/ 532060 h 1501977"/>
                <a:gd name="connsiteX177" fmla="*/ 209508 w 1407774"/>
                <a:gd name="connsiteY177" fmla="*/ 524524 h 1501977"/>
                <a:gd name="connsiteX178" fmla="*/ 317277 w 1407774"/>
                <a:gd name="connsiteY178" fmla="*/ 492872 h 1501977"/>
                <a:gd name="connsiteX179" fmla="*/ 333103 w 1407774"/>
                <a:gd name="connsiteY179" fmla="*/ 507190 h 1501977"/>
                <a:gd name="connsiteX180" fmla="*/ 321045 w 1407774"/>
                <a:gd name="connsiteY180" fmla="*/ 571249 h 1501977"/>
                <a:gd name="connsiteX181" fmla="*/ 322552 w 1407774"/>
                <a:gd name="connsiteY181" fmla="*/ 581800 h 1501977"/>
                <a:gd name="connsiteX182" fmla="*/ 390378 w 1407774"/>
                <a:gd name="connsiteY182" fmla="*/ 571249 h 1501977"/>
                <a:gd name="connsiteX183" fmla="*/ 420524 w 1407774"/>
                <a:gd name="connsiteY183" fmla="*/ 553162 h 1501977"/>
                <a:gd name="connsiteX184" fmla="*/ 448408 w 1407774"/>
                <a:gd name="connsiteY184" fmla="*/ 523017 h 1501977"/>
                <a:gd name="connsiteX185" fmla="*/ 457451 w 1407774"/>
                <a:gd name="connsiteY185" fmla="*/ 486842 h 1501977"/>
                <a:gd name="connsiteX186" fmla="*/ 432582 w 1407774"/>
                <a:gd name="connsiteY186" fmla="*/ 454437 h 1501977"/>
                <a:gd name="connsiteX187" fmla="*/ 469509 w 1407774"/>
                <a:gd name="connsiteY187" fmla="*/ 453683 h 1501977"/>
                <a:gd name="connsiteX188" fmla="*/ 480814 w 1407774"/>
                <a:gd name="connsiteY188" fmla="*/ 459712 h 1501977"/>
                <a:gd name="connsiteX189" fmla="*/ 475538 w 1407774"/>
                <a:gd name="connsiteY189" fmla="*/ 477799 h 1501977"/>
                <a:gd name="connsiteX190" fmla="*/ 480814 w 1407774"/>
                <a:gd name="connsiteY190" fmla="*/ 501915 h 1501977"/>
                <a:gd name="connsiteX191" fmla="*/ 481567 w 1407774"/>
                <a:gd name="connsiteY191" fmla="*/ 528292 h 1501977"/>
                <a:gd name="connsiteX192" fmla="*/ 486089 w 1407774"/>
                <a:gd name="connsiteY192" fmla="*/ 549394 h 1501977"/>
                <a:gd name="connsiteX193" fmla="*/ 500408 w 1407774"/>
                <a:gd name="connsiteY193" fmla="*/ 558437 h 1501977"/>
                <a:gd name="connsiteX194" fmla="*/ 517741 w 1407774"/>
                <a:gd name="connsiteY194" fmla="*/ 561452 h 1501977"/>
                <a:gd name="connsiteX195" fmla="*/ 549394 w 1407774"/>
                <a:gd name="connsiteY195" fmla="*/ 576524 h 1501977"/>
                <a:gd name="connsiteX196" fmla="*/ 584061 w 1407774"/>
                <a:gd name="connsiteY196" fmla="*/ 584060 h 1501977"/>
                <a:gd name="connsiteX197" fmla="*/ 627017 w 1407774"/>
                <a:gd name="connsiteY197" fmla="*/ 584814 h 1501977"/>
                <a:gd name="connsiteX198" fmla="*/ 642090 w 1407774"/>
                <a:gd name="connsiteY198" fmla="*/ 575771 h 1501977"/>
                <a:gd name="connsiteX199" fmla="*/ 663191 w 1407774"/>
                <a:gd name="connsiteY199" fmla="*/ 547886 h 1501977"/>
                <a:gd name="connsiteX200" fmla="*/ 675249 w 1407774"/>
                <a:gd name="connsiteY200" fmla="*/ 541104 h 1501977"/>
                <a:gd name="connsiteX201" fmla="*/ 688061 w 1407774"/>
                <a:gd name="connsiteY201" fmla="*/ 547133 h 1501977"/>
                <a:gd name="connsiteX202" fmla="*/ 681278 w 1407774"/>
                <a:gd name="connsiteY202" fmla="*/ 552408 h 1501977"/>
                <a:gd name="connsiteX203" fmla="*/ 674496 w 1407774"/>
                <a:gd name="connsiteY203" fmla="*/ 558437 h 1501977"/>
                <a:gd name="connsiteX204" fmla="*/ 691829 w 1407774"/>
                <a:gd name="connsiteY204" fmla="*/ 568988 h 1501977"/>
                <a:gd name="connsiteX205" fmla="*/ 766438 w 1407774"/>
                <a:gd name="connsiteY205" fmla="*/ 558437 h 1501977"/>
                <a:gd name="connsiteX206" fmla="*/ 749858 w 1407774"/>
                <a:gd name="connsiteY206" fmla="*/ 541104 h 1501977"/>
                <a:gd name="connsiteX207" fmla="*/ 735539 w 1407774"/>
                <a:gd name="connsiteY207" fmla="*/ 536582 h 1501977"/>
                <a:gd name="connsiteX208" fmla="*/ 702380 w 1407774"/>
                <a:gd name="connsiteY208" fmla="*/ 536582 h 1501977"/>
                <a:gd name="connsiteX209" fmla="*/ 669220 w 1407774"/>
                <a:gd name="connsiteY209" fmla="*/ 516988 h 1501977"/>
                <a:gd name="connsiteX210" fmla="*/ 653394 w 1407774"/>
                <a:gd name="connsiteY210" fmla="*/ 513219 h 1501977"/>
                <a:gd name="connsiteX211" fmla="*/ 637568 w 1407774"/>
                <a:gd name="connsiteY211" fmla="*/ 524524 h 1501977"/>
                <a:gd name="connsiteX212" fmla="*/ 630032 w 1407774"/>
                <a:gd name="connsiteY212" fmla="*/ 516234 h 1501977"/>
                <a:gd name="connsiteX213" fmla="*/ 624003 w 1407774"/>
                <a:gd name="connsiteY213" fmla="*/ 505683 h 1501977"/>
                <a:gd name="connsiteX214" fmla="*/ 620235 w 1407774"/>
                <a:gd name="connsiteY214" fmla="*/ 492872 h 1501977"/>
                <a:gd name="connsiteX215" fmla="*/ 617974 w 1407774"/>
                <a:gd name="connsiteY215" fmla="*/ 477799 h 1501977"/>
                <a:gd name="connsiteX216" fmla="*/ 630785 w 1407774"/>
                <a:gd name="connsiteY216" fmla="*/ 489857 h 1501977"/>
                <a:gd name="connsiteX217" fmla="*/ 639829 w 1407774"/>
                <a:gd name="connsiteY217" fmla="*/ 496640 h 1501977"/>
                <a:gd name="connsiteX218" fmla="*/ 651133 w 1407774"/>
                <a:gd name="connsiteY218" fmla="*/ 496640 h 1501977"/>
                <a:gd name="connsiteX219" fmla="*/ 666959 w 1407774"/>
                <a:gd name="connsiteY219" fmla="*/ 489104 h 1501977"/>
                <a:gd name="connsiteX220" fmla="*/ 653394 w 1407774"/>
                <a:gd name="connsiteY220" fmla="*/ 480814 h 1501977"/>
                <a:gd name="connsiteX221" fmla="*/ 646612 w 1407774"/>
                <a:gd name="connsiteY221" fmla="*/ 478553 h 1501977"/>
                <a:gd name="connsiteX222" fmla="*/ 637568 w 1407774"/>
                <a:gd name="connsiteY222" fmla="*/ 477799 h 1501977"/>
                <a:gd name="connsiteX223" fmla="*/ 637568 w 1407774"/>
                <a:gd name="connsiteY223" fmla="*/ 464988 h 1501977"/>
                <a:gd name="connsiteX224" fmla="*/ 648119 w 1407774"/>
                <a:gd name="connsiteY224" fmla="*/ 464234 h 1501977"/>
                <a:gd name="connsiteX225" fmla="*/ 674496 w 1407774"/>
                <a:gd name="connsiteY225" fmla="*/ 454437 h 1501977"/>
                <a:gd name="connsiteX226" fmla="*/ 663191 w 1407774"/>
                <a:gd name="connsiteY226" fmla="*/ 425799 h 1501977"/>
                <a:gd name="connsiteX227" fmla="*/ 666206 w 1407774"/>
                <a:gd name="connsiteY227" fmla="*/ 343653 h 1501977"/>
                <a:gd name="connsiteX228" fmla="*/ 648872 w 1407774"/>
                <a:gd name="connsiteY228" fmla="*/ 326320 h 1501977"/>
                <a:gd name="connsiteX229" fmla="*/ 594611 w 1407774"/>
                <a:gd name="connsiteY229" fmla="*/ 315770 h 1501977"/>
                <a:gd name="connsiteX230" fmla="*/ 565220 w 1407774"/>
                <a:gd name="connsiteY230" fmla="*/ 301451 h 1501977"/>
                <a:gd name="connsiteX231" fmla="*/ 546379 w 1407774"/>
                <a:gd name="connsiteY231" fmla="*/ 281103 h 1501977"/>
                <a:gd name="connsiteX232" fmla="*/ 562205 w 1407774"/>
                <a:gd name="connsiteY232" fmla="*/ 264523 h 1501977"/>
                <a:gd name="connsiteX233" fmla="*/ 581800 w 1407774"/>
                <a:gd name="connsiteY233" fmla="*/ 257740 h 1501977"/>
                <a:gd name="connsiteX234" fmla="*/ 651887 w 1407774"/>
                <a:gd name="connsiteY234" fmla="*/ 253218 h 1501977"/>
                <a:gd name="connsiteX235" fmla="*/ 755134 w 1407774"/>
                <a:gd name="connsiteY235" fmla="*/ 204986 h 1501977"/>
                <a:gd name="connsiteX236" fmla="*/ 768699 w 1407774"/>
                <a:gd name="connsiteY236" fmla="*/ 192928 h 1501977"/>
                <a:gd name="connsiteX237" fmla="*/ 783772 w 1407774"/>
                <a:gd name="connsiteY237" fmla="*/ 170319 h 1501977"/>
                <a:gd name="connsiteX238" fmla="*/ 801859 w 1407774"/>
                <a:gd name="connsiteY238" fmla="*/ 159015 h 1501977"/>
                <a:gd name="connsiteX239" fmla="*/ 828989 w 1407774"/>
                <a:gd name="connsiteY239" fmla="*/ 159769 h 1501977"/>
                <a:gd name="connsiteX240" fmla="*/ 856120 w 1407774"/>
                <a:gd name="connsiteY240" fmla="*/ 167305 h 1501977"/>
                <a:gd name="connsiteX241" fmla="*/ 873453 w 1407774"/>
                <a:gd name="connsiteY241" fmla="*/ 176349 h 1501977"/>
                <a:gd name="connsiteX242" fmla="*/ 868931 w 1407774"/>
                <a:gd name="connsiteY242" fmla="*/ 152986 h 1501977"/>
                <a:gd name="connsiteX243" fmla="*/ 856873 w 1407774"/>
                <a:gd name="connsiteY243" fmla="*/ 141682 h 1501977"/>
                <a:gd name="connsiteX244" fmla="*/ 840293 w 1407774"/>
                <a:gd name="connsiteY244" fmla="*/ 138667 h 1501977"/>
                <a:gd name="connsiteX245" fmla="*/ 822960 w 1407774"/>
                <a:gd name="connsiteY245" fmla="*/ 140928 h 1501977"/>
                <a:gd name="connsiteX246" fmla="*/ 828989 w 1407774"/>
                <a:gd name="connsiteY246" fmla="*/ 131885 h 1501977"/>
                <a:gd name="connsiteX247" fmla="*/ 831250 w 1407774"/>
                <a:gd name="connsiteY247" fmla="*/ 122841 h 1501977"/>
                <a:gd name="connsiteX248" fmla="*/ 828989 w 1407774"/>
                <a:gd name="connsiteY248" fmla="*/ 114551 h 1501977"/>
                <a:gd name="connsiteX249" fmla="*/ 822960 w 1407774"/>
                <a:gd name="connsiteY249" fmla="*/ 105508 h 1501977"/>
                <a:gd name="connsiteX250" fmla="*/ 822960 w 1407774"/>
                <a:gd name="connsiteY250" fmla="*/ 94203 h 1501977"/>
                <a:gd name="connsiteX251" fmla="*/ 831250 w 1407774"/>
                <a:gd name="connsiteY251" fmla="*/ 83652 h 1501977"/>
                <a:gd name="connsiteX252" fmla="*/ 833511 w 1407774"/>
                <a:gd name="connsiteY252" fmla="*/ 73855 h 1501977"/>
                <a:gd name="connsiteX253" fmla="*/ 830496 w 1407774"/>
                <a:gd name="connsiteY253" fmla="*/ 53507 h 1501977"/>
                <a:gd name="connsiteX254" fmla="*/ 834264 w 1407774"/>
                <a:gd name="connsiteY254" fmla="*/ 41449 h 1501977"/>
                <a:gd name="connsiteX255" fmla="*/ 859134 w 1407774"/>
                <a:gd name="connsiteY255" fmla="*/ 11304 h 1501977"/>
                <a:gd name="connsiteX256" fmla="*/ 864410 w 1407774"/>
                <a:gd name="connsiteY256" fmla="*/ 16580 h 1501977"/>
                <a:gd name="connsiteX257" fmla="*/ 871192 w 1407774"/>
                <a:gd name="connsiteY257" fmla="*/ 12058 h 1501977"/>
                <a:gd name="connsiteX258" fmla="*/ 879482 w 1407774"/>
                <a:gd name="connsiteY258" fmla="*/ 3768 h 1501977"/>
                <a:gd name="connsiteX259" fmla="*/ 890033 w 1407774"/>
                <a:gd name="connsiteY259" fmla="*/ 0 h 1501977"/>
                <a:gd name="connsiteX260" fmla="*/ 932990 w 1407774"/>
                <a:gd name="connsiteY260" fmla="*/ 11304 h 1501977"/>
                <a:gd name="connsiteX261" fmla="*/ 1015135 w 1407774"/>
                <a:gd name="connsiteY261" fmla="*/ 11304 h 1501977"/>
                <a:gd name="connsiteX262" fmla="*/ 1023425 w 1407774"/>
                <a:gd name="connsiteY262" fmla="*/ 15073 h 1501977"/>
                <a:gd name="connsiteX263" fmla="*/ 1032468 w 1407774"/>
                <a:gd name="connsiteY263" fmla="*/ 22609 h 1501977"/>
                <a:gd name="connsiteX264" fmla="*/ 1043019 w 1407774"/>
                <a:gd name="connsiteY264" fmla="*/ 26377 h 1501977"/>
                <a:gd name="connsiteX265" fmla="*/ 1053570 w 1407774"/>
                <a:gd name="connsiteY265" fmla="*/ 18087 h 1501977"/>
                <a:gd name="connsiteX266" fmla="*/ 1061106 w 1407774"/>
                <a:gd name="connsiteY266" fmla="*/ 6783 h 1501977"/>
                <a:gd name="connsiteX267" fmla="*/ 1067889 w 1407774"/>
                <a:gd name="connsiteY267" fmla="*/ 1507 h 1501977"/>
                <a:gd name="connsiteX268" fmla="*/ 1076179 w 1407774"/>
                <a:gd name="connsiteY268" fmla="*/ 0 h 1501977"/>
                <a:gd name="connsiteX269" fmla="*/ 1154556 w 1407774"/>
                <a:gd name="connsiteY269" fmla="*/ 3015 h 1501977"/>
                <a:gd name="connsiteX270" fmla="*/ 1159831 w 1407774"/>
                <a:gd name="connsiteY270" fmla="*/ 13565 h 1501977"/>
                <a:gd name="connsiteX271" fmla="*/ 1174150 w 1407774"/>
                <a:gd name="connsiteY271" fmla="*/ 31652 h 1501977"/>
                <a:gd name="connsiteX272" fmla="*/ 1177165 w 1407774"/>
                <a:gd name="connsiteY272" fmla="*/ 47478 h 1501977"/>
                <a:gd name="connsiteX273" fmla="*/ 1179425 w 1407774"/>
                <a:gd name="connsiteY273" fmla="*/ 61797 h 1501977"/>
                <a:gd name="connsiteX274" fmla="*/ 1188469 w 1407774"/>
                <a:gd name="connsiteY274" fmla="*/ 78377 h 1501977"/>
                <a:gd name="connsiteX275" fmla="*/ 1197512 w 1407774"/>
                <a:gd name="connsiteY275" fmla="*/ 89682 h 1501977"/>
                <a:gd name="connsiteX276" fmla="*/ 1209570 w 1407774"/>
                <a:gd name="connsiteY276" fmla="*/ 102493 h 1501977"/>
                <a:gd name="connsiteX277" fmla="*/ 1215599 w 1407774"/>
                <a:gd name="connsiteY277" fmla="*/ 111537 h 1501977"/>
                <a:gd name="connsiteX278" fmla="*/ 1219368 w 1407774"/>
                <a:gd name="connsiteY278" fmla="*/ 120580 h 1501977"/>
                <a:gd name="connsiteX279" fmla="*/ 1220121 w 1407774"/>
                <a:gd name="connsiteY279" fmla="*/ 132638 h 1501977"/>
                <a:gd name="connsiteX280" fmla="*/ 1217860 w 1407774"/>
                <a:gd name="connsiteY280" fmla="*/ 139421 h 1501977"/>
                <a:gd name="connsiteX281" fmla="*/ 1214846 w 1407774"/>
                <a:gd name="connsiteY281" fmla="*/ 144696 h 1501977"/>
                <a:gd name="connsiteX282" fmla="*/ 1210324 w 1407774"/>
                <a:gd name="connsiteY282" fmla="*/ 148464 h 1501977"/>
                <a:gd name="connsiteX283" fmla="*/ 1205802 w 1407774"/>
                <a:gd name="connsiteY283" fmla="*/ 152233 h 1501977"/>
                <a:gd name="connsiteX284" fmla="*/ 1203541 w 1407774"/>
                <a:gd name="connsiteY284" fmla="*/ 156754 h 1501977"/>
                <a:gd name="connsiteX285" fmla="*/ 1201281 w 1407774"/>
                <a:gd name="connsiteY285" fmla="*/ 162030 h 1501977"/>
                <a:gd name="connsiteX286" fmla="*/ 1199020 w 1407774"/>
                <a:gd name="connsiteY286" fmla="*/ 174841 h 1501977"/>
                <a:gd name="connsiteX287" fmla="*/ 1196759 w 1407774"/>
                <a:gd name="connsiteY287" fmla="*/ 183131 h 1501977"/>
                <a:gd name="connsiteX288" fmla="*/ 1192991 w 1407774"/>
                <a:gd name="connsiteY288" fmla="*/ 189914 h 1501977"/>
                <a:gd name="connsiteX289" fmla="*/ 1189976 w 1407774"/>
                <a:gd name="connsiteY289" fmla="*/ 203479 h 1501977"/>
                <a:gd name="connsiteX290" fmla="*/ 1189976 w 1407774"/>
                <a:gd name="connsiteY290" fmla="*/ 211769 h 1501977"/>
                <a:gd name="connsiteX291" fmla="*/ 1192237 w 1407774"/>
                <a:gd name="connsiteY291" fmla="*/ 218552 h 1501977"/>
                <a:gd name="connsiteX292" fmla="*/ 1197512 w 1407774"/>
                <a:gd name="connsiteY292" fmla="*/ 228349 h 1501977"/>
                <a:gd name="connsiteX293" fmla="*/ 1201281 w 1407774"/>
                <a:gd name="connsiteY293" fmla="*/ 233624 h 1501977"/>
                <a:gd name="connsiteX294" fmla="*/ 1205049 w 1407774"/>
                <a:gd name="connsiteY294" fmla="*/ 239653 h 1501977"/>
                <a:gd name="connsiteX295" fmla="*/ 1209570 w 1407774"/>
                <a:gd name="connsiteY295" fmla="*/ 249450 h 1501977"/>
                <a:gd name="connsiteX296" fmla="*/ 1208817 w 1407774"/>
                <a:gd name="connsiteY296" fmla="*/ 255480 h 1501977"/>
                <a:gd name="connsiteX297" fmla="*/ 1206556 w 1407774"/>
                <a:gd name="connsiteY297" fmla="*/ 260755 h 1501977"/>
                <a:gd name="connsiteX298" fmla="*/ 1202034 w 1407774"/>
                <a:gd name="connsiteY298" fmla="*/ 264523 h 1501977"/>
                <a:gd name="connsiteX299" fmla="*/ 1199020 w 1407774"/>
                <a:gd name="connsiteY299" fmla="*/ 268291 h 1501977"/>
                <a:gd name="connsiteX300" fmla="*/ 1195252 w 1407774"/>
                <a:gd name="connsiteY300" fmla="*/ 275074 h 1501977"/>
                <a:gd name="connsiteX301" fmla="*/ 1192237 w 1407774"/>
                <a:gd name="connsiteY301" fmla="*/ 282610 h 1501977"/>
                <a:gd name="connsiteX302" fmla="*/ 1189976 w 1407774"/>
                <a:gd name="connsiteY302" fmla="*/ 296175 h 1501977"/>
                <a:gd name="connsiteX303" fmla="*/ 1189976 w 1407774"/>
                <a:gd name="connsiteY303" fmla="*/ 302958 h 1501977"/>
                <a:gd name="connsiteX304" fmla="*/ 1191483 w 1407774"/>
                <a:gd name="connsiteY304" fmla="*/ 310494 h 1501977"/>
                <a:gd name="connsiteX305" fmla="*/ 1193744 w 1407774"/>
                <a:gd name="connsiteY305" fmla="*/ 313508 h 1501977"/>
                <a:gd name="connsiteX306" fmla="*/ 1205802 w 1407774"/>
                <a:gd name="connsiteY306" fmla="*/ 325567 h 1501977"/>
                <a:gd name="connsiteX307" fmla="*/ 1209570 w 1407774"/>
                <a:gd name="connsiteY307" fmla="*/ 330842 h 1501977"/>
                <a:gd name="connsiteX308" fmla="*/ 1214092 w 1407774"/>
                <a:gd name="connsiteY308" fmla="*/ 339885 h 1501977"/>
                <a:gd name="connsiteX309" fmla="*/ 1214092 w 1407774"/>
                <a:gd name="connsiteY309" fmla="*/ 346668 h 1501977"/>
                <a:gd name="connsiteX310" fmla="*/ 1211831 w 1407774"/>
                <a:gd name="connsiteY310" fmla="*/ 352697 h 1501977"/>
                <a:gd name="connsiteX311" fmla="*/ 1208063 w 1407774"/>
                <a:gd name="connsiteY311" fmla="*/ 356465 h 1501977"/>
                <a:gd name="connsiteX312" fmla="*/ 1192237 w 1407774"/>
                <a:gd name="connsiteY312" fmla="*/ 364001 h 1501977"/>
                <a:gd name="connsiteX313" fmla="*/ 1187715 w 1407774"/>
                <a:gd name="connsiteY313" fmla="*/ 368523 h 1501977"/>
                <a:gd name="connsiteX314" fmla="*/ 1185454 w 1407774"/>
                <a:gd name="connsiteY314" fmla="*/ 378321 h 1501977"/>
                <a:gd name="connsiteX315" fmla="*/ 1186962 w 1407774"/>
                <a:gd name="connsiteY315" fmla="*/ 383596 h 1501977"/>
                <a:gd name="connsiteX316" fmla="*/ 1189976 w 1407774"/>
                <a:gd name="connsiteY316" fmla="*/ 388118 h 1501977"/>
                <a:gd name="connsiteX317" fmla="*/ 1206556 w 1407774"/>
                <a:gd name="connsiteY317" fmla="*/ 395654 h 1501977"/>
                <a:gd name="connsiteX318" fmla="*/ 1211078 w 1407774"/>
                <a:gd name="connsiteY318" fmla="*/ 399422 h 1501977"/>
                <a:gd name="connsiteX319" fmla="*/ 1217860 w 1407774"/>
                <a:gd name="connsiteY319" fmla="*/ 409219 h 1501977"/>
                <a:gd name="connsiteX320" fmla="*/ 1223136 w 1407774"/>
                <a:gd name="connsiteY320" fmla="*/ 418263 h 1501977"/>
                <a:gd name="connsiteX321" fmla="*/ 1226150 w 1407774"/>
                <a:gd name="connsiteY321" fmla="*/ 422031 h 1501977"/>
                <a:gd name="connsiteX322" fmla="*/ 1231426 w 1407774"/>
                <a:gd name="connsiteY322" fmla="*/ 425045 h 1501977"/>
                <a:gd name="connsiteX323" fmla="*/ 1249513 w 1407774"/>
                <a:gd name="connsiteY323" fmla="*/ 430320 h 1501977"/>
                <a:gd name="connsiteX324" fmla="*/ 1263832 w 1407774"/>
                <a:gd name="connsiteY324" fmla="*/ 439364 h 1501977"/>
                <a:gd name="connsiteX325" fmla="*/ 1279658 w 1407774"/>
                <a:gd name="connsiteY325" fmla="*/ 446900 h 1501977"/>
                <a:gd name="connsiteX326" fmla="*/ 1284933 w 1407774"/>
                <a:gd name="connsiteY326" fmla="*/ 450668 h 1501977"/>
                <a:gd name="connsiteX327" fmla="*/ 1290208 w 1407774"/>
                <a:gd name="connsiteY327" fmla="*/ 455191 h 1501977"/>
                <a:gd name="connsiteX328" fmla="*/ 1293223 w 1407774"/>
                <a:gd name="connsiteY328" fmla="*/ 459712 h 1501977"/>
                <a:gd name="connsiteX329" fmla="*/ 1306035 w 1407774"/>
                <a:gd name="connsiteY329" fmla="*/ 480814 h 1501977"/>
                <a:gd name="connsiteX330" fmla="*/ 1309049 w 1407774"/>
                <a:gd name="connsiteY330" fmla="*/ 498147 h 1501977"/>
                <a:gd name="connsiteX331" fmla="*/ 1306788 w 1407774"/>
                <a:gd name="connsiteY331" fmla="*/ 501915 h 1501977"/>
                <a:gd name="connsiteX332" fmla="*/ 1267600 w 1407774"/>
                <a:gd name="connsiteY332" fmla="*/ 540350 h 1501977"/>
                <a:gd name="connsiteX333" fmla="*/ 1259310 w 1407774"/>
                <a:gd name="connsiteY333" fmla="*/ 554669 h 1501977"/>
                <a:gd name="connsiteX334" fmla="*/ 1255542 w 1407774"/>
                <a:gd name="connsiteY334" fmla="*/ 568235 h 1501977"/>
                <a:gd name="connsiteX335" fmla="*/ 1254034 w 1407774"/>
                <a:gd name="connsiteY335" fmla="*/ 584814 h 1501977"/>
                <a:gd name="connsiteX336" fmla="*/ 1254788 w 1407774"/>
                <a:gd name="connsiteY336" fmla="*/ 593858 h 1501977"/>
                <a:gd name="connsiteX337" fmla="*/ 1256295 w 1407774"/>
                <a:gd name="connsiteY337" fmla="*/ 601394 h 1501977"/>
                <a:gd name="connsiteX338" fmla="*/ 1261571 w 1407774"/>
                <a:gd name="connsiteY338" fmla="*/ 611945 h 1501977"/>
                <a:gd name="connsiteX339" fmla="*/ 1265339 w 1407774"/>
                <a:gd name="connsiteY339" fmla="*/ 617974 h 1501977"/>
                <a:gd name="connsiteX340" fmla="*/ 1269107 w 1407774"/>
                <a:gd name="connsiteY340" fmla="*/ 627017 h 1501977"/>
                <a:gd name="connsiteX341" fmla="*/ 1278151 w 1407774"/>
                <a:gd name="connsiteY341" fmla="*/ 642843 h 1501977"/>
                <a:gd name="connsiteX342" fmla="*/ 1280411 w 1407774"/>
                <a:gd name="connsiteY342" fmla="*/ 648119 h 1501977"/>
                <a:gd name="connsiteX343" fmla="*/ 1284179 w 1407774"/>
                <a:gd name="connsiteY343" fmla="*/ 660177 h 1501977"/>
                <a:gd name="connsiteX344" fmla="*/ 1302267 w 1407774"/>
                <a:gd name="connsiteY344" fmla="*/ 752873 h 1501977"/>
                <a:gd name="connsiteX345" fmla="*/ 1326383 w 1407774"/>
                <a:gd name="connsiteY345" fmla="*/ 826728 h 1501977"/>
                <a:gd name="connsiteX346" fmla="*/ 1332412 w 1407774"/>
                <a:gd name="connsiteY346" fmla="*/ 837279 h 1501977"/>
                <a:gd name="connsiteX347" fmla="*/ 1333919 w 1407774"/>
                <a:gd name="connsiteY347" fmla="*/ 839540 h 1501977"/>
                <a:gd name="connsiteX348" fmla="*/ 1336933 w 1407774"/>
                <a:gd name="connsiteY348" fmla="*/ 842554 h 1501977"/>
                <a:gd name="connsiteX349" fmla="*/ 1340701 w 1407774"/>
                <a:gd name="connsiteY349" fmla="*/ 844815 h 1501977"/>
                <a:gd name="connsiteX350" fmla="*/ 1344470 w 1407774"/>
                <a:gd name="connsiteY350" fmla="*/ 846322 h 1501977"/>
                <a:gd name="connsiteX351" fmla="*/ 1345977 w 1407774"/>
                <a:gd name="connsiteY351" fmla="*/ 848583 h 1501977"/>
                <a:gd name="connsiteX352" fmla="*/ 1345223 w 1407774"/>
                <a:gd name="connsiteY352" fmla="*/ 853105 h 1501977"/>
                <a:gd name="connsiteX353" fmla="*/ 1342962 w 1407774"/>
                <a:gd name="connsiteY353" fmla="*/ 859888 h 1501977"/>
                <a:gd name="connsiteX354" fmla="*/ 1340701 w 1407774"/>
                <a:gd name="connsiteY354" fmla="*/ 862902 h 1501977"/>
                <a:gd name="connsiteX355" fmla="*/ 1336180 w 1407774"/>
                <a:gd name="connsiteY355" fmla="*/ 867424 h 1501977"/>
                <a:gd name="connsiteX356" fmla="*/ 1327136 w 1407774"/>
                <a:gd name="connsiteY356" fmla="*/ 872699 h 1501977"/>
                <a:gd name="connsiteX357" fmla="*/ 1321861 w 1407774"/>
                <a:gd name="connsiteY357" fmla="*/ 880236 h 1501977"/>
                <a:gd name="connsiteX358" fmla="*/ 1317339 w 1407774"/>
                <a:gd name="connsiteY358" fmla="*/ 892294 h 1501977"/>
                <a:gd name="connsiteX359" fmla="*/ 1313571 w 1407774"/>
                <a:gd name="connsiteY359" fmla="*/ 919424 h 1501977"/>
                <a:gd name="connsiteX360" fmla="*/ 1314324 w 1407774"/>
                <a:gd name="connsiteY360" fmla="*/ 932989 h 1501977"/>
                <a:gd name="connsiteX361" fmla="*/ 1317339 w 1407774"/>
                <a:gd name="connsiteY361" fmla="*/ 941280 h 1501977"/>
                <a:gd name="connsiteX362" fmla="*/ 1321861 w 1407774"/>
                <a:gd name="connsiteY362" fmla="*/ 943540 h 1501977"/>
                <a:gd name="connsiteX363" fmla="*/ 1334672 w 1407774"/>
                <a:gd name="connsiteY363" fmla="*/ 945801 h 1501977"/>
                <a:gd name="connsiteX364" fmla="*/ 1340701 w 1407774"/>
                <a:gd name="connsiteY364" fmla="*/ 948062 h 1501977"/>
                <a:gd name="connsiteX365" fmla="*/ 1345223 w 1407774"/>
                <a:gd name="connsiteY365" fmla="*/ 950323 h 1501977"/>
                <a:gd name="connsiteX366" fmla="*/ 1362557 w 1407774"/>
                <a:gd name="connsiteY366" fmla="*/ 963888 h 1501977"/>
                <a:gd name="connsiteX367" fmla="*/ 1384412 w 1407774"/>
                <a:gd name="connsiteY367" fmla="*/ 973685 h 1501977"/>
                <a:gd name="connsiteX368" fmla="*/ 1398731 w 1407774"/>
                <a:gd name="connsiteY368" fmla="*/ 976700 h 1501977"/>
                <a:gd name="connsiteX369" fmla="*/ 1402499 w 1407774"/>
                <a:gd name="connsiteY369" fmla="*/ 978207 h 1501977"/>
                <a:gd name="connsiteX370" fmla="*/ 1406267 w 1407774"/>
                <a:gd name="connsiteY370" fmla="*/ 981222 h 1501977"/>
                <a:gd name="connsiteX371" fmla="*/ 1407774 w 1407774"/>
                <a:gd name="connsiteY371" fmla="*/ 987251 h 1501977"/>
                <a:gd name="connsiteX372" fmla="*/ 1407021 w 1407774"/>
                <a:gd name="connsiteY372" fmla="*/ 994033 h 1501977"/>
                <a:gd name="connsiteX373" fmla="*/ 1404760 w 1407774"/>
                <a:gd name="connsiteY373" fmla="*/ 1000062 h 1501977"/>
                <a:gd name="connsiteX374" fmla="*/ 1400238 w 1407774"/>
                <a:gd name="connsiteY374" fmla="*/ 1006845 h 1501977"/>
                <a:gd name="connsiteX375" fmla="*/ 1394963 w 1407774"/>
                <a:gd name="connsiteY375" fmla="*/ 1011367 h 1501977"/>
                <a:gd name="connsiteX376" fmla="*/ 1388934 w 1407774"/>
                <a:gd name="connsiteY376" fmla="*/ 1012874 h 1501977"/>
                <a:gd name="connsiteX377" fmla="*/ 1376122 w 1407774"/>
                <a:gd name="connsiteY377" fmla="*/ 1011367 h 1501977"/>
                <a:gd name="connsiteX378" fmla="*/ 1370093 w 1407774"/>
                <a:gd name="connsiteY378" fmla="*/ 1011367 h 1501977"/>
                <a:gd name="connsiteX379" fmla="*/ 1287948 w 1407774"/>
                <a:gd name="connsiteY379" fmla="*/ 1035483 h 1501977"/>
                <a:gd name="connsiteX380" fmla="*/ 1273629 w 1407774"/>
                <a:gd name="connsiteY380" fmla="*/ 1044526 h 1501977"/>
                <a:gd name="connsiteX381" fmla="*/ 1269861 w 1407774"/>
                <a:gd name="connsiteY381" fmla="*/ 1047541 h 1501977"/>
                <a:gd name="connsiteX382" fmla="*/ 1259310 w 1407774"/>
                <a:gd name="connsiteY382" fmla="*/ 1059599 h 1501977"/>
                <a:gd name="connsiteX383" fmla="*/ 1249513 w 1407774"/>
                <a:gd name="connsiteY383" fmla="*/ 1065628 h 1501977"/>
                <a:gd name="connsiteX384" fmla="*/ 1233686 w 1407774"/>
                <a:gd name="connsiteY384" fmla="*/ 1072410 h 1501977"/>
                <a:gd name="connsiteX385" fmla="*/ 1228411 w 1407774"/>
                <a:gd name="connsiteY385" fmla="*/ 1076932 h 1501977"/>
                <a:gd name="connsiteX386" fmla="*/ 1223136 w 1407774"/>
                <a:gd name="connsiteY386" fmla="*/ 1082207 h 1501977"/>
                <a:gd name="connsiteX387" fmla="*/ 1217860 w 1407774"/>
                <a:gd name="connsiteY387" fmla="*/ 1091251 h 1501977"/>
                <a:gd name="connsiteX388" fmla="*/ 1216353 w 1407774"/>
                <a:gd name="connsiteY388" fmla="*/ 1098034 h 1501977"/>
                <a:gd name="connsiteX389" fmla="*/ 1217107 w 1407774"/>
                <a:gd name="connsiteY389" fmla="*/ 1104816 h 1501977"/>
                <a:gd name="connsiteX390" fmla="*/ 1219368 w 1407774"/>
                <a:gd name="connsiteY390" fmla="*/ 1109338 h 1501977"/>
                <a:gd name="connsiteX391" fmla="*/ 1222382 w 1407774"/>
                <a:gd name="connsiteY391" fmla="*/ 1113860 h 1501977"/>
                <a:gd name="connsiteX392" fmla="*/ 1233686 w 1407774"/>
                <a:gd name="connsiteY392" fmla="*/ 1126671 h 1501977"/>
                <a:gd name="connsiteX393" fmla="*/ 1236701 w 1407774"/>
                <a:gd name="connsiteY393" fmla="*/ 1131947 h 1501977"/>
                <a:gd name="connsiteX394" fmla="*/ 1245745 w 1407774"/>
                <a:gd name="connsiteY394" fmla="*/ 1162845 h 1501977"/>
                <a:gd name="connsiteX395" fmla="*/ 1245745 w 1407774"/>
                <a:gd name="connsiteY395" fmla="*/ 1171136 h 1501977"/>
                <a:gd name="connsiteX396" fmla="*/ 1244237 w 1407774"/>
                <a:gd name="connsiteY396" fmla="*/ 1178672 h 1501977"/>
                <a:gd name="connsiteX397" fmla="*/ 1239716 w 1407774"/>
                <a:gd name="connsiteY397" fmla="*/ 1185454 h 1501977"/>
                <a:gd name="connsiteX398" fmla="*/ 1227657 w 1407774"/>
                <a:gd name="connsiteY398" fmla="*/ 1199019 h 1501977"/>
                <a:gd name="connsiteX399" fmla="*/ 1218614 w 1407774"/>
                <a:gd name="connsiteY399" fmla="*/ 1211078 h 1501977"/>
                <a:gd name="connsiteX400" fmla="*/ 1211078 w 1407774"/>
                <a:gd name="connsiteY400" fmla="*/ 1223889 h 1501977"/>
                <a:gd name="connsiteX401" fmla="*/ 1196759 w 1407774"/>
                <a:gd name="connsiteY401" fmla="*/ 1241223 h 1501977"/>
                <a:gd name="connsiteX402" fmla="*/ 1189976 w 1407774"/>
                <a:gd name="connsiteY402" fmla="*/ 1244991 h 1501977"/>
                <a:gd name="connsiteX403" fmla="*/ 1177918 w 1407774"/>
                <a:gd name="connsiteY403" fmla="*/ 1248759 h 1501977"/>
                <a:gd name="connsiteX404" fmla="*/ 1172643 w 1407774"/>
                <a:gd name="connsiteY404" fmla="*/ 1251020 h 1501977"/>
                <a:gd name="connsiteX405" fmla="*/ 1163599 w 1407774"/>
                <a:gd name="connsiteY405" fmla="*/ 1257049 h 1501977"/>
                <a:gd name="connsiteX406" fmla="*/ 1157570 w 1407774"/>
                <a:gd name="connsiteY406" fmla="*/ 1259310 h 1501977"/>
                <a:gd name="connsiteX407" fmla="*/ 1137222 w 1407774"/>
                <a:gd name="connsiteY407" fmla="*/ 1261571 h 1501977"/>
                <a:gd name="connsiteX408" fmla="*/ 1126672 w 1407774"/>
                <a:gd name="connsiteY408" fmla="*/ 1265339 h 1501977"/>
                <a:gd name="connsiteX409" fmla="*/ 1102556 w 1407774"/>
                <a:gd name="connsiteY409" fmla="*/ 1279658 h 1501977"/>
                <a:gd name="connsiteX410" fmla="*/ 1096527 w 1407774"/>
                <a:gd name="connsiteY410" fmla="*/ 1284933 h 1501977"/>
                <a:gd name="connsiteX411" fmla="*/ 1089744 w 1407774"/>
                <a:gd name="connsiteY411" fmla="*/ 1293977 h 1501977"/>
                <a:gd name="connsiteX412" fmla="*/ 1079947 w 1407774"/>
                <a:gd name="connsiteY412" fmla="*/ 1313571 h 1501977"/>
                <a:gd name="connsiteX413" fmla="*/ 1073164 w 1407774"/>
                <a:gd name="connsiteY413" fmla="*/ 1323368 h 1501977"/>
                <a:gd name="connsiteX414" fmla="*/ 1067889 w 1407774"/>
                <a:gd name="connsiteY414" fmla="*/ 1329397 h 1501977"/>
                <a:gd name="connsiteX415" fmla="*/ 1062613 w 1407774"/>
                <a:gd name="connsiteY415" fmla="*/ 1331658 h 1501977"/>
                <a:gd name="connsiteX416" fmla="*/ 1056584 w 1407774"/>
                <a:gd name="connsiteY416" fmla="*/ 1333165 h 1501977"/>
                <a:gd name="connsiteX417" fmla="*/ 1030207 w 1407774"/>
                <a:gd name="connsiteY417" fmla="*/ 1336180 h 1501977"/>
                <a:gd name="connsiteX418" fmla="*/ 1010613 w 1407774"/>
                <a:gd name="connsiteY418" fmla="*/ 1341455 h 1501977"/>
                <a:gd name="connsiteX419" fmla="*/ 999309 w 1407774"/>
                <a:gd name="connsiteY419" fmla="*/ 1342962 h 1501977"/>
                <a:gd name="connsiteX420" fmla="*/ 993280 w 1407774"/>
                <a:gd name="connsiteY420" fmla="*/ 1342208 h 1501977"/>
                <a:gd name="connsiteX421" fmla="*/ 981222 w 1407774"/>
                <a:gd name="connsiteY421" fmla="*/ 1339194 h 1501977"/>
                <a:gd name="connsiteX422" fmla="*/ 967656 w 1407774"/>
                <a:gd name="connsiteY422" fmla="*/ 1338440 h 1501977"/>
                <a:gd name="connsiteX423" fmla="*/ 904352 w 1407774"/>
                <a:gd name="connsiteY423" fmla="*/ 1350499 h 1501977"/>
                <a:gd name="connsiteX424" fmla="*/ 899830 w 1407774"/>
                <a:gd name="connsiteY424" fmla="*/ 1352759 h 1501977"/>
                <a:gd name="connsiteX425" fmla="*/ 893801 w 1407774"/>
                <a:gd name="connsiteY425" fmla="*/ 1357281 h 1501977"/>
                <a:gd name="connsiteX426" fmla="*/ 862149 w 1407774"/>
                <a:gd name="connsiteY426" fmla="*/ 1396470 h 1501977"/>
                <a:gd name="connsiteX427" fmla="*/ 853859 w 1407774"/>
                <a:gd name="connsiteY427" fmla="*/ 1404006 h 1501977"/>
                <a:gd name="connsiteX428" fmla="*/ 848583 w 1407774"/>
                <a:gd name="connsiteY428" fmla="*/ 1408528 h 1501977"/>
                <a:gd name="connsiteX429" fmla="*/ 843308 w 1407774"/>
                <a:gd name="connsiteY429" fmla="*/ 1410789 h 1501977"/>
                <a:gd name="connsiteX430" fmla="*/ 837279 w 1407774"/>
                <a:gd name="connsiteY430" fmla="*/ 1412296 h 1501977"/>
                <a:gd name="connsiteX431" fmla="*/ 809395 w 1407774"/>
                <a:gd name="connsiteY431" fmla="*/ 1412296 h 1501977"/>
                <a:gd name="connsiteX432" fmla="*/ 803366 w 1407774"/>
                <a:gd name="connsiteY432" fmla="*/ 1413803 h 1501977"/>
                <a:gd name="connsiteX433" fmla="*/ 798090 w 1407774"/>
                <a:gd name="connsiteY433" fmla="*/ 1416064 h 1501977"/>
                <a:gd name="connsiteX434" fmla="*/ 789047 w 1407774"/>
                <a:gd name="connsiteY434" fmla="*/ 1422093 h 1501977"/>
                <a:gd name="connsiteX435" fmla="*/ 784525 w 1407774"/>
                <a:gd name="connsiteY435" fmla="*/ 1425861 h 1501977"/>
                <a:gd name="connsiteX436" fmla="*/ 734032 w 1407774"/>
                <a:gd name="connsiteY436" fmla="*/ 1489919 h 1501977"/>
                <a:gd name="connsiteX437" fmla="*/ 729510 w 1407774"/>
                <a:gd name="connsiteY437" fmla="*/ 1492934 h 1501977"/>
                <a:gd name="connsiteX438" fmla="*/ 724235 w 1407774"/>
                <a:gd name="connsiteY438" fmla="*/ 1495948 h 1501977"/>
                <a:gd name="connsiteX439" fmla="*/ 718206 w 1407774"/>
                <a:gd name="connsiteY439" fmla="*/ 1497456 h 1501977"/>
                <a:gd name="connsiteX440" fmla="*/ 704641 w 1407774"/>
                <a:gd name="connsiteY440" fmla="*/ 1498209 h 1501977"/>
                <a:gd name="connsiteX441" fmla="*/ 687307 w 1407774"/>
                <a:gd name="connsiteY441" fmla="*/ 1501977 h 1501977"/>
                <a:gd name="connsiteX442" fmla="*/ 682032 w 1407774"/>
                <a:gd name="connsiteY442" fmla="*/ 1501224 h 1501977"/>
                <a:gd name="connsiteX443" fmla="*/ 679017 w 1407774"/>
                <a:gd name="connsiteY443" fmla="*/ 1496702 h 1501977"/>
                <a:gd name="connsiteX444" fmla="*/ 678264 w 1407774"/>
                <a:gd name="connsiteY444" fmla="*/ 1490673 h 1501977"/>
                <a:gd name="connsiteX445" fmla="*/ 679771 w 1407774"/>
                <a:gd name="connsiteY445" fmla="*/ 1485397 h 1501977"/>
                <a:gd name="connsiteX446" fmla="*/ 683539 w 1407774"/>
                <a:gd name="connsiteY446" fmla="*/ 1474093 h 1501977"/>
                <a:gd name="connsiteX447" fmla="*/ 684293 w 1407774"/>
                <a:gd name="connsiteY447" fmla="*/ 1468064 h 1501977"/>
                <a:gd name="connsiteX448" fmla="*/ 682786 w 1407774"/>
                <a:gd name="connsiteY448" fmla="*/ 1462789 h 1501977"/>
                <a:gd name="connsiteX449" fmla="*/ 679017 w 1407774"/>
                <a:gd name="connsiteY449" fmla="*/ 1459021 h 1501977"/>
                <a:gd name="connsiteX450" fmla="*/ 669220 w 1407774"/>
                <a:gd name="connsiteY450" fmla="*/ 1452992 h 1501977"/>
                <a:gd name="connsiteX451" fmla="*/ 667713 w 1407774"/>
                <a:gd name="connsiteY451" fmla="*/ 1448470 h 1501977"/>
                <a:gd name="connsiteX452" fmla="*/ 667713 w 1407774"/>
                <a:gd name="connsiteY452" fmla="*/ 1443195 h 1501977"/>
                <a:gd name="connsiteX453" fmla="*/ 668467 w 1407774"/>
                <a:gd name="connsiteY453" fmla="*/ 1437166 h 1501977"/>
                <a:gd name="connsiteX454" fmla="*/ 668467 w 1407774"/>
                <a:gd name="connsiteY454" fmla="*/ 1431137 h 1501977"/>
                <a:gd name="connsiteX455" fmla="*/ 665452 w 1407774"/>
                <a:gd name="connsiteY455" fmla="*/ 1419078 h 1501977"/>
                <a:gd name="connsiteX456" fmla="*/ 660177 w 1407774"/>
                <a:gd name="connsiteY456" fmla="*/ 1410035 h 1501977"/>
                <a:gd name="connsiteX457" fmla="*/ 656409 w 1407774"/>
                <a:gd name="connsiteY457" fmla="*/ 1404760 h 1501977"/>
                <a:gd name="connsiteX458" fmla="*/ 649626 w 1407774"/>
                <a:gd name="connsiteY458" fmla="*/ 1397977 h 1501977"/>
                <a:gd name="connsiteX459" fmla="*/ 642843 w 1407774"/>
                <a:gd name="connsiteY459" fmla="*/ 1392702 h 1501977"/>
                <a:gd name="connsiteX460" fmla="*/ 639075 w 1407774"/>
                <a:gd name="connsiteY460" fmla="*/ 1388180 h 1501977"/>
                <a:gd name="connsiteX461" fmla="*/ 639075 w 1407774"/>
                <a:gd name="connsiteY461" fmla="*/ 1388180 h 1501977"/>
                <a:gd name="connsiteX462" fmla="*/ 171073 w 1407774"/>
                <a:gd name="connsiteY462" fmla="*/ 1101802 h 1501977"/>
                <a:gd name="connsiteX463" fmla="*/ 182378 w 1407774"/>
                <a:gd name="connsiteY463" fmla="*/ 1103309 h 1501977"/>
                <a:gd name="connsiteX464" fmla="*/ 186899 w 1407774"/>
                <a:gd name="connsiteY464" fmla="*/ 1113860 h 1501977"/>
                <a:gd name="connsiteX465" fmla="*/ 179363 w 1407774"/>
                <a:gd name="connsiteY465" fmla="*/ 1126671 h 1501977"/>
                <a:gd name="connsiteX466" fmla="*/ 160522 w 1407774"/>
                <a:gd name="connsiteY466" fmla="*/ 1139483 h 1501977"/>
                <a:gd name="connsiteX467" fmla="*/ 120580 w 1407774"/>
                <a:gd name="connsiteY467" fmla="*/ 1158324 h 1501977"/>
                <a:gd name="connsiteX468" fmla="*/ 84406 w 1407774"/>
                <a:gd name="connsiteY468" fmla="*/ 1162092 h 1501977"/>
                <a:gd name="connsiteX469" fmla="*/ 74609 w 1407774"/>
                <a:gd name="connsiteY469" fmla="*/ 1171889 h 1501977"/>
                <a:gd name="connsiteX470" fmla="*/ 53507 w 1407774"/>
                <a:gd name="connsiteY470" fmla="*/ 1174904 h 1501977"/>
                <a:gd name="connsiteX471" fmla="*/ 50493 w 1407774"/>
                <a:gd name="connsiteY471" fmla="*/ 1162092 h 1501977"/>
                <a:gd name="connsiteX472" fmla="*/ 68580 w 1407774"/>
                <a:gd name="connsiteY472" fmla="*/ 1137976 h 1501977"/>
                <a:gd name="connsiteX473" fmla="*/ 121334 w 1407774"/>
                <a:gd name="connsiteY473" fmla="*/ 1101802 h 1501977"/>
                <a:gd name="connsiteX474" fmla="*/ 131131 w 1407774"/>
                <a:gd name="connsiteY474" fmla="*/ 1092758 h 1501977"/>
                <a:gd name="connsiteX475" fmla="*/ 149972 w 1407774"/>
                <a:gd name="connsiteY475" fmla="*/ 1093512 h 1501977"/>
                <a:gd name="connsiteX476" fmla="*/ 157508 w 1407774"/>
                <a:gd name="connsiteY476" fmla="*/ 1095019 h 1501977"/>
                <a:gd name="connsiteX477" fmla="*/ 165044 w 1407774"/>
                <a:gd name="connsiteY477" fmla="*/ 1103309 h 1501977"/>
                <a:gd name="connsiteX478" fmla="*/ 171073 w 1407774"/>
                <a:gd name="connsiteY478" fmla="*/ 1101802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</a:cxnLst>
              <a:rect l="l" t="t" r="r" b="b"/>
              <a:pathLst>
                <a:path w="1407774" h="1501977">
                  <a:moveTo>
                    <a:pt x="639075" y="1388180"/>
                  </a:moveTo>
                  <a:lnTo>
                    <a:pt x="643597" y="1381397"/>
                  </a:lnTo>
                  <a:lnTo>
                    <a:pt x="645858" y="1353513"/>
                  </a:lnTo>
                  <a:lnTo>
                    <a:pt x="659423" y="1363310"/>
                  </a:lnTo>
                  <a:lnTo>
                    <a:pt x="677510" y="1366325"/>
                  </a:lnTo>
                  <a:lnTo>
                    <a:pt x="716699" y="1364817"/>
                  </a:lnTo>
                  <a:lnTo>
                    <a:pt x="716699" y="1353513"/>
                  </a:lnTo>
                  <a:lnTo>
                    <a:pt x="708409" y="1352006"/>
                  </a:lnTo>
                  <a:lnTo>
                    <a:pt x="688061" y="1342208"/>
                  </a:lnTo>
                  <a:lnTo>
                    <a:pt x="688061" y="1332411"/>
                  </a:lnTo>
                  <a:lnTo>
                    <a:pt x="702380" y="1322614"/>
                  </a:lnTo>
                  <a:lnTo>
                    <a:pt x="728757" y="1291716"/>
                  </a:lnTo>
                  <a:lnTo>
                    <a:pt x="749105" y="1280411"/>
                  </a:lnTo>
                  <a:lnTo>
                    <a:pt x="761163" y="1257803"/>
                  </a:lnTo>
                  <a:lnTo>
                    <a:pt x="766438" y="1251020"/>
                  </a:lnTo>
                  <a:lnTo>
                    <a:pt x="774728" y="1248759"/>
                  </a:lnTo>
                  <a:lnTo>
                    <a:pt x="801859" y="1251020"/>
                  </a:lnTo>
                  <a:lnTo>
                    <a:pt x="835018" y="1240469"/>
                  </a:lnTo>
                  <a:lnTo>
                    <a:pt x="896062" y="1205802"/>
                  </a:lnTo>
                  <a:lnTo>
                    <a:pt x="929221" y="1195251"/>
                  </a:lnTo>
                  <a:lnTo>
                    <a:pt x="929221" y="1182440"/>
                  </a:lnTo>
                  <a:lnTo>
                    <a:pt x="853859" y="1192237"/>
                  </a:lnTo>
                  <a:lnTo>
                    <a:pt x="745337" y="1233687"/>
                  </a:lnTo>
                  <a:lnTo>
                    <a:pt x="725742" y="1245744"/>
                  </a:lnTo>
                  <a:lnTo>
                    <a:pt x="716699" y="1256295"/>
                  </a:lnTo>
                  <a:lnTo>
                    <a:pt x="710670" y="1267600"/>
                  </a:lnTo>
                  <a:lnTo>
                    <a:pt x="676003" y="1267600"/>
                  </a:lnTo>
                  <a:lnTo>
                    <a:pt x="660177" y="1272875"/>
                  </a:lnTo>
                  <a:lnTo>
                    <a:pt x="666959" y="1284933"/>
                  </a:lnTo>
                  <a:lnTo>
                    <a:pt x="636061" y="1305281"/>
                  </a:lnTo>
                  <a:lnTo>
                    <a:pt x="624756" y="1308295"/>
                  </a:lnTo>
                  <a:lnTo>
                    <a:pt x="626264" y="1300006"/>
                  </a:lnTo>
                  <a:lnTo>
                    <a:pt x="629278" y="1281165"/>
                  </a:lnTo>
                  <a:lnTo>
                    <a:pt x="631539" y="1272875"/>
                  </a:lnTo>
                  <a:lnTo>
                    <a:pt x="616466" y="1272875"/>
                  </a:lnTo>
                  <a:lnTo>
                    <a:pt x="608177" y="1279658"/>
                  </a:lnTo>
                  <a:lnTo>
                    <a:pt x="602148" y="1288701"/>
                  </a:lnTo>
                  <a:lnTo>
                    <a:pt x="596119" y="1295484"/>
                  </a:lnTo>
                  <a:lnTo>
                    <a:pt x="583307" y="1300006"/>
                  </a:lnTo>
                  <a:lnTo>
                    <a:pt x="558437" y="1303774"/>
                  </a:lnTo>
                  <a:lnTo>
                    <a:pt x="546379" y="1308295"/>
                  </a:lnTo>
                  <a:lnTo>
                    <a:pt x="501162" y="1344470"/>
                  </a:lnTo>
                  <a:lnTo>
                    <a:pt x="477799" y="1355020"/>
                  </a:lnTo>
                  <a:lnTo>
                    <a:pt x="454437" y="1342208"/>
                  </a:lnTo>
                  <a:lnTo>
                    <a:pt x="433335" y="1364817"/>
                  </a:lnTo>
                  <a:lnTo>
                    <a:pt x="406958" y="1385919"/>
                  </a:lnTo>
                  <a:lnTo>
                    <a:pt x="379828" y="1402499"/>
                  </a:lnTo>
                  <a:lnTo>
                    <a:pt x="354204" y="1410789"/>
                  </a:lnTo>
                  <a:lnTo>
                    <a:pt x="360233" y="1388933"/>
                  </a:lnTo>
                  <a:lnTo>
                    <a:pt x="262262" y="1342208"/>
                  </a:lnTo>
                  <a:lnTo>
                    <a:pt x="302204" y="1330151"/>
                  </a:lnTo>
                  <a:lnTo>
                    <a:pt x="311248" y="1289455"/>
                  </a:lnTo>
                  <a:lnTo>
                    <a:pt x="293914" y="1247252"/>
                  </a:lnTo>
                  <a:lnTo>
                    <a:pt x="251711" y="1226904"/>
                  </a:lnTo>
                  <a:lnTo>
                    <a:pt x="240407" y="1235947"/>
                  </a:lnTo>
                  <a:lnTo>
                    <a:pt x="214030" y="1275889"/>
                  </a:lnTo>
                  <a:lnTo>
                    <a:pt x="201972" y="1284933"/>
                  </a:lnTo>
                  <a:lnTo>
                    <a:pt x="189914" y="1291716"/>
                  </a:lnTo>
                  <a:lnTo>
                    <a:pt x="157508" y="1321861"/>
                  </a:lnTo>
                  <a:lnTo>
                    <a:pt x="141682" y="1332411"/>
                  </a:lnTo>
                  <a:lnTo>
                    <a:pt x="136406" y="1310557"/>
                  </a:lnTo>
                  <a:lnTo>
                    <a:pt x="148464" y="1261571"/>
                  </a:lnTo>
                  <a:lnTo>
                    <a:pt x="141682" y="1239715"/>
                  </a:lnTo>
                  <a:lnTo>
                    <a:pt x="126609" y="1235947"/>
                  </a:lnTo>
                  <a:lnTo>
                    <a:pt x="105508" y="1238208"/>
                  </a:lnTo>
                  <a:lnTo>
                    <a:pt x="91942" y="1235194"/>
                  </a:lnTo>
                  <a:lnTo>
                    <a:pt x="99479" y="1216353"/>
                  </a:lnTo>
                  <a:lnTo>
                    <a:pt x="98725" y="1208817"/>
                  </a:lnTo>
                  <a:lnTo>
                    <a:pt x="96464" y="1206556"/>
                  </a:lnTo>
                  <a:lnTo>
                    <a:pt x="94203" y="1206556"/>
                  </a:lnTo>
                  <a:lnTo>
                    <a:pt x="92696" y="1205049"/>
                  </a:lnTo>
                  <a:lnTo>
                    <a:pt x="94203" y="1199019"/>
                  </a:lnTo>
                  <a:lnTo>
                    <a:pt x="96464" y="1195251"/>
                  </a:lnTo>
                  <a:lnTo>
                    <a:pt x="98725" y="1190730"/>
                  </a:lnTo>
                  <a:lnTo>
                    <a:pt x="99479" y="1182440"/>
                  </a:lnTo>
                  <a:lnTo>
                    <a:pt x="95711" y="1181686"/>
                  </a:lnTo>
                  <a:lnTo>
                    <a:pt x="88928" y="1182440"/>
                  </a:lnTo>
                  <a:lnTo>
                    <a:pt x="85160" y="1182440"/>
                  </a:lnTo>
                  <a:lnTo>
                    <a:pt x="85160" y="1171136"/>
                  </a:lnTo>
                  <a:lnTo>
                    <a:pt x="119073" y="1166614"/>
                  </a:lnTo>
                  <a:lnTo>
                    <a:pt x="205740" y="1135715"/>
                  </a:lnTo>
                  <a:lnTo>
                    <a:pt x="223073" y="1135715"/>
                  </a:lnTo>
                  <a:lnTo>
                    <a:pt x="232117" y="1130440"/>
                  </a:lnTo>
                  <a:lnTo>
                    <a:pt x="235131" y="1119135"/>
                  </a:lnTo>
                  <a:lnTo>
                    <a:pt x="234378" y="1107077"/>
                  </a:lnTo>
                  <a:lnTo>
                    <a:pt x="230610" y="1101802"/>
                  </a:lnTo>
                  <a:lnTo>
                    <a:pt x="216291" y="1093512"/>
                  </a:lnTo>
                  <a:lnTo>
                    <a:pt x="207247" y="1074671"/>
                  </a:lnTo>
                  <a:lnTo>
                    <a:pt x="196697" y="1058092"/>
                  </a:lnTo>
                  <a:lnTo>
                    <a:pt x="177102" y="1055077"/>
                  </a:lnTo>
                  <a:lnTo>
                    <a:pt x="177102" y="1044526"/>
                  </a:lnTo>
                  <a:lnTo>
                    <a:pt x="189160" y="1036990"/>
                  </a:lnTo>
                  <a:lnTo>
                    <a:pt x="214784" y="1027947"/>
                  </a:lnTo>
                  <a:lnTo>
                    <a:pt x="227595" y="1021164"/>
                  </a:lnTo>
                  <a:lnTo>
                    <a:pt x="219305" y="996294"/>
                  </a:lnTo>
                  <a:lnTo>
                    <a:pt x="240407" y="984990"/>
                  </a:lnTo>
                  <a:lnTo>
                    <a:pt x="269798" y="978961"/>
                  </a:lnTo>
                  <a:lnTo>
                    <a:pt x="296175" y="960120"/>
                  </a:lnTo>
                  <a:lnTo>
                    <a:pt x="362494" y="929221"/>
                  </a:lnTo>
                  <a:lnTo>
                    <a:pt x="460466" y="908120"/>
                  </a:lnTo>
                  <a:lnTo>
                    <a:pt x="502669" y="882496"/>
                  </a:lnTo>
                  <a:lnTo>
                    <a:pt x="524524" y="825221"/>
                  </a:lnTo>
                  <a:lnTo>
                    <a:pt x="532814" y="825221"/>
                  </a:lnTo>
                  <a:lnTo>
                    <a:pt x="532060" y="856119"/>
                  </a:lnTo>
                  <a:lnTo>
                    <a:pt x="541857" y="868931"/>
                  </a:lnTo>
                  <a:lnTo>
                    <a:pt x="556930" y="871946"/>
                  </a:lnTo>
                  <a:lnTo>
                    <a:pt x="571249" y="871192"/>
                  </a:lnTo>
                  <a:lnTo>
                    <a:pt x="567481" y="856119"/>
                  </a:lnTo>
                  <a:lnTo>
                    <a:pt x="589336" y="756641"/>
                  </a:lnTo>
                  <a:lnTo>
                    <a:pt x="621742" y="775482"/>
                  </a:lnTo>
                  <a:lnTo>
                    <a:pt x="654148" y="776989"/>
                  </a:lnTo>
                  <a:lnTo>
                    <a:pt x="731018" y="767192"/>
                  </a:lnTo>
                  <a:lnTo>
                    <a:pt x="723481" y="760409"/>
                  </a:lnTo>
                  <a:lnTo>
                    <a:pt x="715192" y="749105"/>
                  </a:lnTo>
                  <a:lnTo>
                    <a:pt x="709162" y="743829"/>
                  </a:lnTo>
                  <a:lnTo>
                    <a:pt x="745337" y="720467"/>
                  </a:lnTo>
                  <a:lnTo>
                    <a:pt x="539597" y="732525"/>
                  </a:lnTo>
                  <a:lnTo>
                    <a:pt x="553162" y="767192"/>
                  </a:lnTo>
                  <a:lnTo>
                    <a:pt x="546379" y="786032"/>
                  </a:lnTo>
                  <a:lnTo>
                    <a:pt x="541857" y="793569"/>
                  </a:lnTo>
                  <a:lnTo>
                    <a:pt x="535828" y="766438"/>
                  </a:lnTo>
                  <a:lnTo>
                    <a:pt x="525278" y="755134"/>
                  </a:lnTo>
                  <a:lnTo>
                    <a:pt x="511712" y="748351"/>
                  </a:lnTo>
                  <a:lnTo>
                    <a:pt x="497393" y="743829"/>
                  </a:lnTo>
                  <a:lnTo>
                    <a:pt x="465741" y="741569"/>
                  </a:lnTo>
                  <a:lnTo>
                    <a:pt x="326320" y="776989"/>
                  </a:lnTo>
                  <a:lnTo>
                    <a:pt x="302204" y="792815"/>
                  </a:lnTo>
                  <a:lnTo>
                    <a:pt x="290900" y="782264"/>
                  </a:lnTo>
                  <a:lnTo>
                    <a:pt x="280349" y="766438"/>
                  </a:lnTo>
                  <a:lnTo>
                    <a:pt x="269798" y="756641"/>
                  </a:lnTo>
                  <a:lnTo>
                    <a:pt x="259248" y="760409"/>
                  </a:lnTo>
                  <a:lnTo>
                    <a:pt x="251711" y="770960"/>
                  </a:lnTo>
                  <a:lnTo>
                    <a:pt x="244175" y="775482"/>
                  </a:lnTo>
                  <a:lnTo>
                    <a:pt x="217798" y="748351"/>
                  </a:lnTo>
                  <a:lnTo>
                    <a:pt x="205740" y="747597"/>
                  </a:lnTo>
                  <a:lnTo>
                    <a:pt x="177102" y="756641"/>
                  </a:lnTo>
                  <a:lnTo>
                    <a:pt x="177102" y="767192"/>
                  </a:lnTo>
                  <a:lnTo>
                    <a:pt x="187653" y="767192"/>
                  </a:lnTo>
                  <a:lnTo>
                    <a:pt x="195943" y="769452"/>
                  </a:lnTo>
                  <a:lnTo>
                    <a:pt x="213276" y="778496"/>
                  </a:lnTo>
                  <a:lnTo>
                    <a:pt x="213276" y="789047"/>
                  </a:lnTo>
                  <a:lnTo>
                    <a:pt x="186899" y="784525"/>
                  </a:lnTo>
                  <a:lnTo>
                    <a:pt x="137914" y="767192"/>
                  </a:lnTo>
                  <a:lnTo>
                    <a:pt x="113798" y="767192"/>
                  </a:lnTo>
                  <a:lnTo>
                    <a:pt x="114551" y="778496"/>
                  </a:lnTo>
                  <a:lnTo>
                    <a:pt x="117566" y="783771"/>
                  </a:lnTo>
                  <a:lnTo>
                    <a:pt x="128116" y="789047"/>
                  </a:lnTo>
                  <a:lnTo>
                    <a:pt x="105508" y="789800"/>
                  </a:lnTo>
                  <a:lnTo>
                    <a:pt x="64812" y="809395"/>
                  </a:lnTo>
                  <a:lnTo>
                    <a:pt x="42957" y="813163"/>
                  </a:lnTo>
                  <a:lnTo>
                    <a:pt x="18087" y="803366"/>
                  </a:lnTo>
                  <a:lnTo>
                    <a:pt x="10551" y="783018"/>
                  </a:lnTo>
                  <a:lnTo>
                    <a:pt x="9044" y="754380"/>
                  </a:lnTo>
                  <a:lnTo>
                    <a:pt x="0" y="720467"/>
                  </a:lnTo>
                  <a:lnTo>
                    <a:pt x="9044" y="715945"/>
                  </a:lnTo>
                  <a:lnTo>
                    <a:pt x="27884" y="697858"/>
                  </a:lnTo>
                  <a:lnTo>
                    <a:pt x="27884" y="687307"/>
                  </a:lnTo>
                  <a:lnTo>
                    <a:pt x="17333" y="673742"/>
                  </a:lnTo>
                  <a:lnTo>
                    <a:pt x="29391" y="658670"/>
                  </a:lnTo>
                  <a:lnTo>
                    <a:pt x="51247" y="645858"/>
                  </a:lnTo>
                  <a:lnTo>
                    <a:pt x="70841" y="640582"/>
                  </a:lnTo>
                  <a:lnTo>
                    <a:pt x="63305" y="663191"/>
                  </a:lnTo>
                  <a:lnTo>
                    <a:pt x="86667" y="682785"/>
                  </a:lnTo>
                  <a:lnTo>
                    <a:pt x="99479" y="687307"/>
                  </a:lnTo>
                  <a:lnTo>
                    <a:pt x="110029" y="681278"/>
                  </a:lnTo>
                  <a:lnTo>
                    <a:pt x="112290" y="667713"/>
                  </a:lnTo>
                  <a:lnTo>
                    <a:pt x="109276" y="655655"/>
                  </a:lnTo>
                  <a:lnTo>
                    <a:pt x="108522" y="643597"/>
                  </a:lnTo>
                  <a:lnTo>
                    <a:pt x="120580" y="628525"/>
                  </a:lnTo>
                  <a:lnTo>
                    <a:pt x="110029" y="620234"/>
                  </a:lnTo>
                  <a:lnTo>
                    <a:pt x="105508" y="617974"/>
                  </a:lnTo>
                  <a:lnTo>
                    <a:pt x="115305" y="592350"/>
                  </a:lnTo>
                  <a:lnTo>
                    <a:pt x="127363" y="585568"/>
                  </a:lnTo>
                  <a:lnTo>
                    <a:pt x="143189" y="586321"/>
                  </a:lnTo>
                  <a:lnTo>
                    <a:pt x="162783" y="581800"/>
                  </a:lnTo>
                  <a:lnTo>
                    <a:pt x="174841" y="568988"/>
                  </a:lnTo>
                  <a:lnTo>
                    <a:pt x="197450" y="532060"/>
                  </a:lnTo>
                  <a:lnTo>
                    <a:pt x="209508" y="524524"/>
                  </a:lnTo>
                  <a:lnTo>
                    <a:pt x="317277" y="492872"/>
                  </a:lnTo>
                  <a:lnTo>
                    <a:pt x="333103" y="507190"/>
                  </a:lnTo>
                  <a:lnTo>
                    <a:pt x="321045" y="571249"/>
                  </a:lnTo>
                  <a:lnTo>
                    <a:pt x="322552" y="581800"/>
                  </a:lnTo>
                  <a:lnTo>
                    <a:pt x="390378" y="571249"/>
                  </a:lnTo>
                  <a:lnTo>
                    <a:pt x="420524" y="553162"/>
                  </a:lnTo>
                  <a:lnTo>
                    <a:pt x="448408" y="523017"/>
                  </a:lnTo>
                  <a:lnTo>
                    <a:pt x="457451" y="486842"/>
                  </a:lnTo>
                  <a:lnTo>
                    <a:pt x="432582" y="454437"/>
                  </a:lnTo>
                  <a:lnTo>
                    <a:pt x="469509" y="453683"/>
                  </a:lnTo>
                  <a:lnTo>
                    <a:pt x="480814" y="459712"/>
                  </a:lnTo>
                  <a:lnTo>
                    <a:pt x="475538" y="477799"/>
                  </a:lnTo>
                  <a:lnTo>
                    <a:pt x="480814" y="501915"/>
                  </a:lnTo>
                  <a:lnTo>
                    <a:pt x="481567" y="528292"/>
                  </a:lnTo>
                  <a:lnTo>
                    <a:pt x="486089" y="549394"/>
                  </a:lnTo>
                  <a:lnTo>
                    <a:pt x="500408" y="558437"/>
                  </a:lnTo>
                  <a:lnTo>
                    <a:pt x="517741" y="561452"/>
                  </a:lnTo>
                  <a:lnTo>
                    <a:pt x="549394" y="576524"/>
                  </a:lnTo>
                  <a:lnTo>
                    <a:pt x="584061" y="584060"/>
                  </a:lnTo>
                  <a:lnTo>
                    <a:pt x="627017" y="584814"/>
                  </a:lnTo>
                  <a:lnTo>
                    <a:pt x="642090" y="575771"/>
                  </a:lnTo>
                  <a:lnTo>
                    <a:pt x="663191" y="547886"/>
                  </a:lnTo>
                  <a:lnTo>
                    <a:pt x="675249" y="541104"/>
                  </a:lnTo>
                  <a:lnTo>
                    <a:pt x="688061" y="547133"/>
                  </a:lnTo>
                  <a:lnTo>
                    <a:pt x="681278" y="552408"/>
                  </a:lnTo>
                  <a:lnTo>
                    <a:pt x="674496" y="558437"/>
                  </a:lnTo>
                  <a:lnTo>
                    <a:pt x="691829" y="568988"/>
                  </a:lnTo>
                  <a:lnTo>
                    <a:pt x="766438" y="558437"/>
                  </a:lnTo>
                  <a:lnTo>
                    <a:pt x="749858" y="541104"/>
                  </a:lnTo>
                  <a:lnTo>
                    <a:pt x="735539" y="536582"/>
                  </a:lnTo>
                  <a:lnTo>
                    <a:pt x="702380" y="536582"/>
                  </a:lnTo>
                  <a:lnTo>
                    <a:pt x="669220" y="516988"/>
                  </a:lnTo>
                  <a:lnTo>
                    <a:pt x="653394" y="513219"/>
                  </a:lnTo>
                  <a:lnTo>
                    <a:pt x="637568" y="524524"/>
                  </a:lnTo>
                  <a:lnTo>
                    <a:pt x="630032" y="516234"/>
                  </a:lnTo>
                  <a:lnTo>
                    <a:pt x="624003" y="505683"/>
                  </a:lnTo>
                  <a:lnTo>
                    <a:pt x="620235" y="492872"/>
                  </a:lnTo>
                  <a:lnTo>
                    <a:pt x="617974" y="477799"/>
                  </a:lnTo>
                  <a:lnTo>
                    <a:pt x="630785" y="489857"/>
                  </a:lnTo>
                  <a:lnTo>
                    <a:pt x="639829" y="496640"/>
                  </a:lnTo>
                  <a:lnTo>
                    <a:pt x="651133" y="496640"/>
                  </a:lnTo>
                  <a:lnTo>
                    <a:pt x="666959" y="489104"/>
                  </a:lnTo>
                  <a:lnTo>
                    <a:pt x="653394" y="480814"/>
                  </a:lnTo>
                  <a:lnTo>
                    <a:pt x="646612" y="478553"/>
                  </a:lnTo>
                  <a:lnTo>
                    <a:pt x="637568" y="477799"/>
                  </a:lnTo>
                  <a:lnTo>
                    <a:pt x="637568" y="464988"/>
                  </a:lnTo>
                  <a:lnTo>
                    <a:pt x="648119" y="464234"/>
                  </a:lnTo>
                  <a:lnTo>
                    <a:pt x="674496" y="454437"/>
                  </a:lnTo>
                  <a:lnTo>
                    <a:pt x="663191" y="425799"/>
                  </a:lnTo>
                  <a:lnTo>
                    <a:pt x="666206" y="343653"/>
                  </a:lnTo>
                  <a:lnTo>
                    <a:pt x="648872" y="326320"/>
                  </a:lnTo>
                  <a:lnTo>
                    <a:pt x="594611" y="315770"/>
                  </a:lnTo>
                  <a:lnTo>
                    <a:pt x="565220" y="301451"/>
                  </a:lnTo>
                  <a:lnTo>
                    <a:pt x="546379" y="281103"/>
                  </a:lnTo>
                  <a:lnTo>
                    <a:pt x="562205" y="264523"/>
                  </a:lnTo>
                  <a:lnTo>
                    <a:pt x="581800" y="257740"/>
                  </a:lnTo>
                  <a:lnTo>
                    <a:pt x="651887" y="253218"/>
                  </a:lnTo>
                  <a:lnTo>
                    <a:pt x="755134" y="204986"/>
                  </a:lnTo>
                  <a:lnTo>
                    <a:pt x="768699" y="192928"/>
                  </a:lnTo>
                  <a:lnTo>
                    <a:pt x="783772" y="170319"/>
                  </a:lnTo>
                  <a:lnTo>
                    <a:pt x="801859" y="159015"/>
                  </a:lnTo>
                  <a:lnTo>
                    <a:pt x="828989" y="159769"/>
                  </a:lnTo>
                  <a:lnTo>
                    <a:pt x="856120" y="167305"/>
                  </a:lnTo>
                  <a:lnTo>
                    <a:pt x="873453" y="176349"/>
                  </a:lnTo>
                  <a:lnTo>
                    <a:pt x="868931" y="152986"/>
                  </a:lnTo>
                  <a:lnTo>
                    <a:pt x="856873" y="141682"/>
                  </a:lnTo>
                  <a:lnTo>
                    <a:pt x="840293" y="138667"/>
                  </a:lnTo>
                  <a:lnTo>
                    <a:pt x="822960" y="140928"/>
                  </a:lnTo>
                  <a:lnTo>
                    <a:pt x="828989" y="131885"/>
                  </a:lnTo>
                  <a:lnTo>
                    <a:pt x="831250" y="122841"/>
                  </a:lnTo>
                  <a:lnTo>
                    <a:pt x="828989" y="114551"/>
                  </a:lnTo>
                  <a:lnTo>
                    <a:pt x="822960" y="105508"/>
                  </a:lnTo>
                  <a:lnTo>
                    <a:pt x="822960" y="94203"/>
                  </a:lnTo>
                  <a:lnTo>
                    <a:pt x="831250" y="83652"/>
                  </a:lnTo>
                  <a:lnTo>
                    <a:pt x="833511" y="73855"/>
                  </a:lnTo>
                  <a:lnTo>
                    <a:pt x="830496" y="53507"/>
                  </a:lnTo>
                  <a:lnTo>
                    <a:pt x="834264" y="41449"/>
                  </a:lnTo>
                  <a:lnTo>
                    <a:pt x="859134" y="11304"/>
                  </a:lnTo>
                  <a:lnTo>
                    <a:pt x="864410" y="16580"/>
                  </a:lnTo>
                  <a:lnTo>
                    <a:pt x="871192" y="12058"/>
                  </a:lnTo>
                  <a:lnTo>
                    <a:pt x="879482" y="3768"/>
                  </a:lnTo>
                  <a:lnTo>
                    <a:pt x="890033" y="0"/>
                  </a:lnTo>
                  <a:lnTo>
                    <a:pt x="932990" y="11304"/>
                  </a:lnTo>
                  <a:lnTo>
                    <a:pt x="1015135" y="11304"/>
                  </a:lnTo>
                  <a:lnTo>
                    <a:pt x="1023425" y="15073"/>
                  </a:lnTo>
                  <a:lnTo>
                    <a:pt x="1032468" y="22609"/>
                  </a:lnTo>
                  <a:lnTo>
                    <a:pt x="1043019" y="26377"/>
                  </a:lnTo>
                  <a:lnTo>
                    <a:pt x="1053570" y="18087"/>
                  </a:lnTo>
                  <a:lnTo>
                    <a:pt x="1061106" y="6783"/>
                  </a:lnTo>
                  <a:lnTo>
                    <a:pt x="1067889" y="1507"/>
                  </a:lnTo>
                  <a:lnTo>
                    <a:pt x="1076179" y="0"/>
                  </a:lnTo>
                  <a:lnTo>
                    <a:pt x="1154556" y="3015"/>
                  </a:lnTo>
                  <a:lnTo>
                    <a:pt x="1159831" y="13565"/>
                  </a:lnTo>
                  <a:lnTo>
                    <a:pt x="1174150" y="31652"/>
                  </a:lnTo>
                  <a:lnTo>
                    <a:pt x="1177165" y="47478"/>
                  </a:lnTo>
                  <a:lnTo>
                    <a:pt x="1179425" y="61797"/>
                  </a:lnTo>
                  <a:lnTo>
                    <a:pt x="1188469" y="78377"/>
                  </a:lnTo>
                  <a:lnTo>
                    <a:pt x="1197512" y="89682"/>
                  </a:lnTo>
                  <a:lnTo>
                    <a:pt x="1209570" y="102493"/>
                  </a:lnTo>
                  <a:lnTo>
                    <a:pt x="1215599" y="111537"/>
                  </a:lnTo>
                  <a:lnTo>
                    <a:pt x="1219368" y="120580"/>
                  </a:lnTo>
                  <a:lnTo>
                    <a:pt x="1220121" y="132638"/>
                  </a:lnTo>
                  <a:lnTo>
                    <a:pt x="1217860" y="139421"/>
                  </a:lnTo>
                  <a:lnTo>
                    <a:pt x="1214846" y="144696"/>
                  </a:lnTo>
                  <a:lnTo>
                    <a:pt x="1210324" y="148464"/>
                  </a:lnTo>
                  <a:lnTo>
                    <a:pt x="1205802" y="152233"/>
                  </a:lnTo>
                  <a:lnTo>
                    <a:pt x="1203541" y="156754"/>
                  </a:lnTo>
                  <a:lnTo>
                    <a:pt x="1201281" y="162030"/>
                  </a:lnTo>
                  <a:lnTo>
                    <a:pt x="1199020" y="174841"/>
                  </a:lnTo>
                  <a:lnTo>
                    <a:pt x="1196759" y="183131"/>
                  </a:lnTo>
                  <a:lnTo>
                    <a:pt x="1192991" y="189914"/>
                  </a:lnTo>
                  <a:lnTo>
                    <a:pt x="1189976" y="203479"/>
                  </a:lnTo>
                  <a:lnTo>
                    <a:pt x="1189976" y="211769"/>
                  </a:lnTo>
                  <a:lnTo>
                    <a:pt x="1192237" y="218552"/>
                  </a:lnTo>
                  <a:lnTo>
                    <a:pt x="1197512" y="228349"/>
                  </a:lnTo>
                  <a:lnTo>
                    <a:pt x="1201281" y="233624"/>
                  </a:lnTo>
                  <a:lnTo>
                    <a:pt x="1205049" y="239653"/>
                  </a:lnTo>
                  <a:lnTo>
                    <a:pt x="1209570" y="249450"/>
                  </a:lnTo>
                  <a:lnTo>
                    <a:pt x="1208817" y="255480"/>
                  </a:lnTo>
                  <a:lnTo>
                    <a:pt x="1206556" y="260755"/>
                  </a:lnTo>
                  <a:lnTo>
                    <a:pt x="1202034" y="264523"/>
                  </a:lnTo>
                  <a:lnTo>
                    <a:pt x="1199020" y="268291"/>
                  </a:lnTo>
                  <a:lnTo>
                    <a:pt x="1195252" y="275074"/>
                  </a:lnTo>
                  <a:lnTo>
                    <a:pt x="1192237" y="282610"/>
                  </a:lnTo>
                  <a:lnTo>
                    <a:pt x="1189976" y="296175"/>
                  </a:lnTo>
                  <a:lnTo>
                    <a:pt x="1189976" y="302958"/>
                  </a:lnTo>
                  <a:lnTo>
                    <a:pt x="1191483" y="310494"/>
                  </a:lnTo>
                  <a:lnTo>
                    <a:pt x="1193744" y="313508"/>
                  </a:lnTo>
                  <a:lnTo>
                    <a:pt x="1205802" y="325567"/>
                  </a:lnTo>
                  <a:lnTo>
                    <a:pt x="1209570" y="330842"/>
                  </a:lnTo>
                  <a:lnTo>
                    <a:pt x="1214092" y="339885"/>
                  </a:lnTo>
                  <a:lnTo>
                    <a:pt x="1214092" y="346668"/>
                  </a:lnTo>
                  <a:lnTo>
                    <a:pt x="1211831" y="352697"/>
                  </a:lnTo>
                  <a:lnTo>
                    <a:pt x="1208063" y="356465"/>
                  </a:lnTo>
                  <a:lnTo>
                    <a:pt x="1192237" y="364001"/>
                  </a:lnTo>
                  <a:lnTo>
                    <a:pt x="1187715" y="368523"/>
                  </a:lnTo>
                  <a:lnTo>
                    <a:pt x="1185454" y="378321"/>
                  </a:lnTo>
                  <a:lnTo>
                    <a:pt x="1186962" y="383596"/>
                  </a:lnTo>
                  <a:lnTo>
                    <a:pt x="1189976" y="388118"/>
                  </a:lnTo>
                  <a:lnTo>
                    <a:pt x="1206556" y="395654"/>
                  </a:lnTo>
                  <a:lnTo>
                    <a:pt x="1211078" y="399422"/>
                  </a:lnTo>
                  <a:lnTo>
                    <a:pt x="1217860" y="409219"/>
                  </a:lnTo>
                  <a:lnTo>
                    <a:pt x="1223136" y="418263"/>
                  </a:lnTo>
                  <a:lnTo>
                    <a:pt x="1226150" y="422031"/>
                  </a:lnTo>
                  <a:lnTo>
                    <a:pt x="1231426" y="425045"/>
                  </a:lnTo>
                  <a:lnTo>
                    <a:pt x="1249513" y="430320"/>
                  </a:lnTo>
                  <a:lnTo>
                    <a:pt x="1263832" y="439364"/>
                  </a:lnTo>
                  <a:lnTo>
                    <a:pt x="1279658" y="446900"/>
                  </a:lnTo>
                  <a:lnTo>
                    <a:pt x="1284933" y="450668"/>
                  </a:lnTo>
                  <a:lnTo>
                    <a:pt x="1290208" y="455191"/>
                  </a:lnTo>
                  <a:lnTo>
                    <a:pt x="1293223" y="459712"/>
                  </a:lnTo>
                  <a:lnTo>
                    <a:pt x="1306035" y="480814"/>
                  </a:lnTo>
                  <a:lnTo>
                    <a:pt x="1309049" y="498147"/>
                  </a:lnTo>
                  <a:lnTo>
                    <a:pt x="1306788" y="501915"/>
                  </a:lnTo>
                  <a:lnTo>
                    <a:pt x="1267600" y="540350"/>
                  </a:lnTo>
                  <a:lnTo>
                    <a:pt x="1259310" y="554669"/>
                  </a:lnTo>
                  <a:lnTo>
                    <a:pt x="1255542" y="568235"/>
                  </a:lnTo>
                  <a:lnTo>
                    <a:pt x="1254034" y="584814"/>
                  </a:lnTo>
                  <a:lnTo>
                    <a:pt x="1254788" y="593858"/>
                  </a:lnTo>
                  <a:lnTo>
                    <a:pt x="1256295" y="601394"/>
                  </a:lnTo>
                  <a:lnTo>
                    <a:pt x="1261571" y="611945"/>
                  </a:lnTo>
                  <a:lnTo>
                    <a:pt x="1265339" y="617974"/>
                  </a:lnTo>
                  <a:lnTo>
                    <a:pt x="1269107" y="627017"/>
                  </a:lnTo>
                  <a:lnTo>
                    <a:pt x="1278151" y="642843"/>
                  </a:lnTo>
                  <a:lnTo>
                    <a:pt x="1280411" y="648119"/>
                  </a:lnTo>
                  <a:lnTo>
                    <a:pt x="1284179" y="660177"/>
                  </a:lnTo>
                  <a:lnTo>
                    <a:pt x="1302267" y="752873"/>
                  </a:lnTo>
                  <a:lnTo>
                    <a:pt x="1326383" y="826728"/>
                  </a:lnTo>
                  <a:lnTo>
                    <a:pt x="1332412" y="837279"/>
                  </a:lnTo>
                  <a:lnTo>
                    <a:pt x="1333919" y="839540"/>
                  </a:lnTo>
                  <a:lnTo>
                    <a:pt x="1336933" y="842554"/>
                  </a:lnTo>
                  <a:lnTo>
                    <a:pt x="1340701" y="844815"/>
                  </a:lnTo>
                  <a:lnTo>
                    <a:pt x="1344470" y="846322"/>
                  </a:lnTo>
                  <a:lnTo>
                    <a:pt x="1345977" y="848583"/>
                  </a:lnTo>
                  <a:lnTo>
                    <a:pt x="1345223" y="853105"/>
                  </a:lnTo>
                  <a:lnTo>
                    <a:pt x="1342962" y="859888"/>
                  </a:lnTo>
                  <a:lnTo>
                    <a:pt x="1340701" y="862902"/>
                  </a:lnTo>
                  <a:lnTo>
                    <a:pt x="1336180" y="867424"/>
                  </a:lnTo>
                  <a:lnTo>
                    <a:pt x="1327136" y="872699"/>
                  </a:lnTo>
                  <a:lnTo>
                    <a:pt x="1321861" y="880236"/>
                  </a:lnTo>
                  <a:lnTo>
                    <a:pt x="1317339" y="892294"/>
                  </a:lnTo>
                  <a:lnTo>
                    <a:pt x="1313571" y="919424"/>
                  </a:lnTo>
                  <a:lnTo>
                    <a:pt x="1314324" y="932989"/>
                  </a:lnTo>
                  <a:lnTo>
                    <a:pt x="1317339" y="941280"/>
                  </a:lnTo>
                  <a:lnTo>
                    <a:pt x="1321861" y="943540"/>
                  </a:lnTo>
                  <a:lnTo>
                    <a:pt x="1334672" y="945801"/>
                  </a:lnTo>
                  <a:lnTo>
                    <a:pt x="1340701" y="948062"/>
                  </a:lnTo>
                  <a:lnTo>
                    <a:pt x="1345223" y="950323"/>
                  </a:lnTo>
                  <a:lnTo>
                    <a:pt x="1362557" y="963888"/>
                  </a:lnTo>
                  <a:lnTo>
                    <a:pt x="1384412" y="973685"/>
                  </a:lnTo>
                  <a:lnTo>
                    <a:pt x="1398731" y="976700"/>
                  </a:lnTo>
                  <a:lnTo>
                    <a:pt x="1402499" y="978207"/>
                  </a:lnTo>
                  <a:lnTo>
                    <a:pt x="1406267" y="981222"/>
                  </a:lnTo>
                  <a:lnTo>
                    <a:pt x="1407774" y="987251"/>
                  </a:lnTo>
                  <a:lnTo>
                    <a:pt x="1407021" y="994033"/>
                  </a:lnTo>
                  <a:lnTo>
                    <a:pt x="1404760" y="1000062"/>
                  </a:lnTo>
                  <a:lnTo>
                    <a:pt x="1400238" y="1006845"/>
                  </a:lnTo>
                  <a:lnTo>
                    <a:pt x="1394963" y="1011367"/>
                  </a:lnTo>
                  <a:lnTo>
                    <a:pt x="1388934" y="1012874"/>
                  </a:lnTo>
                  <a:lnTo>
                    <a:pt x="1376122" y="1011367"/>
                  </a:lnTo>
                  <a:lnTo>
                    <a:pt x="1370093" y="1011367"/>
                  </a:lnTo>
                  <a:lnTo>
                    <a:pt x="1287948" y="1035483"/>
                  </a:lnTo>
                  <a:lnTo>
                    <a:pt x="1273629" y="1044526"/>
                  </a:lnTo>
                  <a:lnTo>
                    <a:pt x="1269861" y="1047541"/>
                  </a:lnTo>
                  <a:lnTo>
                    <a:pt x="1259310" y="1059599"/>
                  </a:lnTo>
                  <a:lnTo>
                    <a:pt x="1249513" y="1065628"/>
                  </a:lnTo>
                  <a:lnTo>
                    <a:pt x="1233686" y="1072410"/>
                  </a:lnTo>
                  <a:lnTo>
                    <a:pt x="1228411" y="1076932"/>
                  </a:lnTo>
                  <a:lnTo>
                    <a:pt x="1223136" y="1082207"/>
                  </a:lnTo>
                  <a:lnTo>
                    <a:pt x="1217860" y="1091251"/>
                  </a:lnTo>
                  <a:lnTo>
                    <a:pt x="1216353" y="1098034"/>
                  </a:lnTo>
                  <a:lnTo>
                    <a:pt x="1217107" y="1104816"/>
                  </a:lnTo>
                  <a:lnTo>
                    <a:pt x="1219368" y="1109338"/>
                  </a:lnTo>
                  <a:lnTo>
                    <a:pt x="1222382" y="1113860"/>
                  </a:lnTo>
                  <a:lnTo>
                    <a:pt x="1233686" y="1126671"/>
                  </a:lnTo>
                  <a:lnTo>
                    <a:pt x="1236701" y="1131947"/>
                  </a:lnTo>
                  <a:lnTo>
                    <a:pt x="1245745" y="1162845"/>
                  </a:lnTo>
                  <a:lnTo>
                    <a:pt x="1245745" y="1171136"/>
                  </a:lnTo>
                  <a:lnTo>
                    <a:pt x="1244237" y="1178672"/>
                  </a:lnTo>
                  <a:lnTo>
                    <a:pt x="1239716" y="1185454"/>
                  </a:lnTo>
                  <a:lnTo>
                    <a:pt x="1227657" y="1199019"/>
                  </a:lnTo>
                  <a:lnTo>
                    <a:pt x="1218614" y="1211078"/>
                  </a:lnTo>
                  <a:lnTo>
                    <a:pt x="1211078" y="1223889"/>
                  </a:lnTo>
                  <a:lnTo>
                    <a:pt x="1196759" y="1241223"/>
                  </a:lnTo>
                  <a:lnTo>
                    <a:pt x="1189976" y="1244991"/>
                  </a:lnTo>
                  <a:lnTo>
                    <a:pt x="1177918" y="1248759"/>
                  </a:lnTo>
                  <a:lnTo>
                    <a:pt x="1172643" y="1251020"/>
                  </a:lnTo>
                  <a:lnTo>
                    <a:pt x="1163599" y="1257049"/>
                  </a:lnTo>
                  <a:lnTo>
                    <a:pt x="1157570" y="1259310"/>
                  </a:lnTo>
                  <a:lnTo>
                    <a:pt x="1137222" y="1261571"/>
                  </a:lnTo>
                  <a:lnTo>
                    <a:pt x="1126672" y="1265339"/>
                  </a:lnTo>
                  <a:lnTo>
                    <a:pt x="1102556" y="1279658"/>
                  </a:lnTo>
                  <a:lnTo>
                    <a:pt x="1096527" y="1284933"/>
                  </a:lnTo>
                  <a:lnTo>
                    <a:pt x="1089744" y="1293977"/>
                  </a:lnTo>
                  <a:lnTo>
                    <a:pt x="1079947" y="1313571"/>
                  </a:lnTo>
                  <a:lnTo>
                    <a:pt x="1073164" y="1323368"/>
                  </a:lnTo>
                  <a:lnTo>
                    <a:pt x="1067889" y="1329397"/>
                  </a:lnTo>
                  <a:lnTo>
                    <a:pt x="1062613" y="1331658"/>
                  </a:lnTo>
                  <a:lnTo>
                    <a:pt x="1056584" y="1333165"/>
                  </a:lnTo>
                  <a:lnTo>
                    <a:pt x="1030207" y="1336180"/>
                  </a:lnTo>
                  <a:lnTo>
                    <a:pt x="1010613" y="1341455"/>
                  </a:lnTo>
                  <a:lnTo>
                    <a:pt x="999309" y="1342962"/>
                  </a:lnTo>
                  <a:lnTo>
                    <a:pt x="993280" y="1342208"/>
                  </a:lnTo>
                  <a:lnTo>
                    <a:pt x="981222" y="1339194"/>
                  </a:lnTo>
                  <a:lnTo>
                    <a:pt x="967656" y="1338440"/>
                  </a:lnTo>
                  <a:lnTo>
                    <a:pt x="904352" y="1350499"/>
                  </a:lnTo>
                  <a:lnTo>
                    <a:pt x="899830" y="1352759"/>
                  </a:lnTo>
                  <a:lnTo>
                    <a:pt x="893801" y="1357281"/>
                  </a:lnTo>
                  <a:lnTo>
                    <a:pt x="862149" y="1396470"/>
                  </a:lnTo>
                  <a:lnTo>
                    <a:pt x="853859" y="1404006"/>
                  </a:lnTo>
                  <a:lnTo>
                    <a:pt x="848583" y="1408528"/>
                  </a:lnTo>
                  <a:lnTo>
                    <a:pt x="843308" y="1410789"/>
                  </a:lnTo>
                  <a:lnTo>
                    <a:pt x="837279" y="1412296"/>
                  </a:lnTo>
                  <a:lnTo>
                    <a:pt x="809395" y="1412296"/>
                  </a:lnTo>
                  <a:lnTo>
                    <a:pt x="803366" y="1413803"/>
                  </a:lnTo>
                  <a:lnTo>
                    <a:pt x="798090" y="1416064"/>
                  </a:lnTo>
                  <a:lnTo>
                    <a:pt x="789047" y="1422093"/>
                  </a:lnTo>
                  <a:lnTo>
                    <a:pt x="784525" y="1425861"/>
                  </a:lnTo>
                  <a:lnTo>
                    <a:pt x="734032" y="1489919"/>
                  </a:lnTo>
                  <a:lnTo>
                    <a:pt x="729510" y="1492934"/>
                  </a:lnTo>
                  <a:lnTo>
                    <a:pt x="724235" y="1495948"/>
                  </a:lnTo>
                  <a:lnTo>
                    <a:pt x="718206" y="1497456"/>
                  </a:lnTo>
                  <a:lnTo>
                    <a:pt x="704641" y="1498209"/>
                  </a:lnTo>
                  <a:lnTo>
                    <a:pt x="687307" y="1501977"/>
                  </a:lnTo>
                  <a:lnTo>
                    <a:pt x="682032" y="1501224"/>
                  </a:lnTo>
                  <a:lnTo>
                    <a:pt x="679017" y="1496702"/>
                  </a:lnTo>
                  <a:lnTo>
                    <a:pt x="678264" y="1490673"/>
                  </a:lnTo>
                  <a:lnTo>
                    <a:pt x="679771" y="1485397"/>
                  </a:lnTo>
                  <a:lnTo>
                    <a:pt x="683539" y="1474093"/>
                  </a:lnTo>
                  <a:lnTo>
                    <a:pt x="684293" y="1468064"/>
                  </a:lnTo>
                  <a:lnTo>
                    <a:pt x="682786" y="1462789"/>
                  </a:lnTo>
                  <a:lnTo>
                    <a:pt x="679017" y="1459021"/>
                  </a:lnTo>
                  <a:lnTo>
                    <a:pt x="669220" y="1452992"/>
                  </a:lnTo>
                  <a:lnTo>
                    <a:pt x="667713" y="1448470"/>
                  </a:lnTo>
                  <a:lnTo>
                    <a:pt x="667713" y="1443195"/>
                  </a:lnTo>
                  <a:lnTo>
                    <a:pt x="668467" y="1437166"/>
                  </a:lnTo>
                  <a:lnTo>
                    <a:pt x="668467" y="1431137"/>
                  </a:lnTo>
                  <a:lnTo>
                    <a:pt x="665452" y="1419078"/>
                  </a:lnTo>
                  <a:lnTo>
                    <a:pt x="660177" y="1410035"/>
                  </a:lnTo>
                  <a:lnTo>
                    <a:pt x="656409" y="1404760"/>
                  </a:lnTo>
                  <a:lnTo>
                    <a:pt x="649626" y="1397977"/>
                  </a:lnTo>
                  <a:lnTo>
                    <a:pt x="642843" y="1392702"/>
                  </a:lnTo>
                  <a:lnTo>
                    <a:pt x="639075" y="1388180"/>
                  </a:lnTo>
                  <a:lnTo>
                    <a:pt x="639075" y="1388180"/>
                  </a:lnTo>
                  <a:close/>
                  <a:moveTo>
                    <a:pt x="171073" y="1101802"/>
                  </a:moveTo>
                  <a:lnTo>
                    <a:pt x="182378" y="1103309"/>
                  </a:lnTo>
                  <a:lnTo>
                    <a:pt x="186899" y="1113860"/>
                  </a:lnTo>
                  <a:lnTo>
                    <a:pt x="179363" y="1126671"/>
                  </a:lnTo>
                  <a:lnTo>
                    <a:pt x="160522" y="1139483"/>
                  </a:lnTo>
                  <a:lnTo>
                    <a:pt x="120580" y="1158324"/>
                  </a:lnTo>
                  <a:lnTo>
                    <a:pt x="84406" y="1162092"/>
                  </a:lnTo>
                  <a:lnTo>
                    <a:pt x="74609" y="1171889"/>
                  </a:lnTo>
                  <a:lnTo>
                    <a:pt x="53507" y="1174904"/>
                  </a:lnTo>
                  <a:lnTo>
                    <a:pt x="50493" y="1162092"/>
                  </a:lnTo>
                  <a:lnTo>
                    <a:pt x="68580" y="1137976"/>
                  </a:lnTo>
                  <a:lnTo>
                    <a:pt x="121334" y="1101802"/>
                  </a:lnTo>
                  <a:lnTo>
                    <a:pt x="131131" y="1092758"/>
                  </a:lnTo>
                  <a:lnTo>
                    <a:pt x="149972" y="1093512"/>
                  </a:lnTo>
                  <a:lnTo>
                    <a:pt x="157508" y="1095019"/>
                  </a:lnTo>
                  <a:lnTo>
                    <a:pt x="165044" y="1103309"/>
                  </a:lnTo>
                  <a:lnTo>
                    <a:pt x="171073" y="1101802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A65ACD-8304-A425-F602-4E82227E6A3C}"/>
                </a:ext>
              </a:extLst>
            </p:cNvPr>
            <p:cNvSpPr/>
            <p:nvPr/>
          </p:nvSpPr>
          <p:spPr>
            <a:xfrm>
              <a:off x="4905098" y="4236041"/>
              <a:ext cx="1138894" cy="692935"/>
            </a:xfrm>
            <a:custGeom>
              <a:avLst/>
              <a:gdLst>
                <a:gd name="connsiteX0" fmla="*/ 1226904 w 1716761"/>
                <a:gd name="connsiteY0" fmla="*/ 846322 h 1044525"/>
                <a:gd name="connsiteX1" fmla="*/ 1208063 w 1716761"/>
                <a:gd name="connsiteY1" fmla="*/ 846322 h 1044525"/>
                <a:gd name="connsiteX2" fmla="*/ 1140990 w 1716761"/>
                <a:gd name="connsiteY2" fmla="*/ 819192 h 1044525"/>
                <a:gd name="connsiteX3" fmla="*/ 1106324 w 1716761"/>
                <a:gd name="connsiteY3" fmla="*/ 811656 h 1044525"/>
                <a:gd name="connsiteX4" fmla="*/ 1039251 w 1716761"/>
                <a:gd name="connsiteY4" fmla="*/ 822206 h 1044525"/>
                <a:gd name="connsiteX5" fmla="*/ 1021164 w 1716761"/>
                <a:gd name="connsiteY5" fmla="*/ 819192 h 1044525"/>
                <a:gd name="connsiteX6" fmla="*/ 1009859 w 1716761"/>
                <a:gd name="connsiteY6" fmla="*/ 810902 h 1044525"/>
                <a:gd name="connsiteX7" fmla="*/ 1008352 w 1716761"/>
                <a:gd name="connsiteY7" fmla="*/ 800351 h 1044525"/>
                <a:gd name="connsiteX8" fmla="*/ 1021917 w 1716761"/>
                <a:gd name="connsiteY8" fmla="*/ 788293 h 1044525"/>
                <a:gd name="connsiteX9" fmla="*/ 1021917 w 1716761"/>
                <a:gd name="connsiteY9" fmla="*/ 776989 h 1044525"/>
                <a:gd name="connsiteX10" fmla="*/ 1017396 w 1716761"/>
                <a:gd name="connsiteY10" fmla="*/ 761916 h 1044525"/>
                <a:gd name="connsiteX11" fmla="*/ 1018903 w 1716761"/>
                <a:gd name="connsiteY11" fmla="*/ 741569 h 1044525"/>
                <a:gd name="connsiteX12" fmla="*/ 1016642 w 1716761"/>
                <a:gd name="connsiteY12" fmla="*/ 724235 h 1044525"/>
                <a:gd name="connsiteX13" fmla="*/ 1000816 w 1716761"/>
                <a:gd name="connsiteY13" fmla="*/ 717452 h 1044525"/>
                <a:gd name="connsiteX14" fmla="*/ 1009106 w 1716761"/>
                <a:gd name="connsiteY14" fmla="*/ 703887 h 1044525"/>
                <a:gd name="connsiteX15" fmla="*/ 1021164 w 1716761"/>
                <a:gd name="connsiteY15" fmla="*/ 681278 h 1044525"/>
                <a:gd name="connsiteX16" fmla="*/ 1028700 w 1716761"/>
                <a:gd name="connsiteY16" fmla="*/ 671481 h 1044525"/>
                <a:gd name="connsiteX17" fmla="*/ 1001570 w 1716761"/>
                <a:gd name="connsiteY17" fmla="*/ 679017 h 1044525"/>
                <a:gd name="connsiteX18" fmla="*/ 969164 w 1716761"/>
                <a:gd name="connsiteY18" fmla="*/ 697104 h 1044525"/>
                <a:gd name="connsiteX19" fmla="*/ 945048 w 1716761"/>
                <a:gd name="connsiteY19" fmla="*/ 719713 h 1044525"/>
                <a:gd name="connsiteX20" fmla="*/ 942787 w 1716761"/>
                <a:gd name="connsiteY20" fmla="*/ 741569 h 1044525"/>
                <a:gd name="connsiteX21" fmla="*/ 908873 w 1716761"/>
                <a:gd name="connsiteY21" fmla="*/ 805627 h 1044525"/>
                <a:gd name="connsiteX22" fmla="*/ 817685 w 1716761"/>
                <a:gd name="connsiteY22" fmla="*/ 930729 h 1044525"/>
                <a:gd name="connsiteX23" fmla="*/ 798090 w 1716761"/>
                <a:gd name="connsiteY23" fmla="*/ 941280 h 1044525"/>
                <a:gd name="connsiteX24" fmla="*/ 705394 w 1716761"/>
                <a:gd name="connsiteY24" fmla="*/ 951830 h 1044525"/>
                <a:gd name="connsiteX25" fmla="*/ 700119 w 1716761"/>
                <a:gd name="connsiteY25" fmla="*/ 956352 h 1044525"/>
                <a:gd name="connsiteX26" fmla="*/ 683539 w 1716761"/>
                <a:gd name="connsiteY26" fmla="*/ 978961 h 1044525"/>
                <a:gd name="connsiteX27" fmla="*/ 673742 w 1716761"/>
                <a:gd name="connsiteY27" fmla="*/ 986497 h 1044525"/>
                <a:gd name="connsiteX28" fmla="*/ 660930 w 1716761"/>
                <a:gd name="connsiteY28" fmla="*/ 988758 h 1044525"/>
                <a:gd name="connsiteX29" fmla="*/ 647365 w 1716761"/>
                <a:gd name="connsiteY29" fmla="*/ 987251 h 1044525"/>
                <a:gd name="connsiteX30" fmla="*/ 635307 w 1716761"/>
                <a:gd name="connsiteY30" fmla="*/ 981975 h 1044525"/>
                <a:gd name="connsiteX31" fmla="*/ 624756 w 1716761"/>
                <a:gd name="connsiteY31" fmla="*/ 975193 h 1044525"/>
                <a:gd name="connsiteX32" fmla="*/ 641336 w 1716761"/>
                <a:gd name="connsiteY32" fmla="*/ 960120 h 1044525"/>
                <a:gd name="connsiteX33" fmla="*/ 663945 w 1716761"/>
                <a:gd name="connsiteY33" fmla="*/ 945048 h 1044525"/>
                <a:gd name="connsiteX34" fmla="*/ 680525 w 1716761"/>
                <a:gd name="connsiteY34" fmla="*/ 926960 h 1044525"/>
                <a:gd name="connsiteX35" fmla="*/ 680525 w 1716761"/>
                <a:gd name="connsiteY35" fmla="*/ 904352 h 1044525"/>
                <a:gd name="connsiteX36" fmla="*/ 648119 w 1716761"/>
                <a:gd name="connsiteY36" fmla="*/ 924700 h 1044525"/>
                <a:gd name="connsiteX37" fmla="*/ 572002 w 1716761"/>
                <a:gd name="connsiteY37" fmla="*/ 948816 h 1044525"/>
                <a:gd name="connsiteX38" fmla="*/ 519249 w 1716761"/>
                <a:gd name="connsiteY38" fmla="*/ 950323 h 1044525"/>
                <a:gd name="connsiteX39" fmla="*/ 497393 w 1716761"/>
                <a:gd name="connsiteY39" fmla="*/ 946555 h 1044525"/>
                <a:gd name="connsiteX40" fmla="*/ 477046 w 1716761"/>
                <a:gd name="connsiteY40" fmla="*/ 937511 h 1044525"/>
                <a:gd name="connsiteX41" fmla="*/ 468756 w 1716761"/>
                <a:gd name="connsiteY41" fmla="*/ 922439 h 1044525"/>
                <a:gd name="connsiteX42" fmla="*/ 461219 w 1716761"/>
                <a:gd name="connsiteY42" fmla="*/ 912641 h 1044525"/>
                <a:gd name="connsiteX43" fmla="*/ 425799 w 1716761"/>
                <a:gd name="connsiteY43" fmla="*/ 908120 h 1044525"/>
                <a:gd name="connsiteX44" fmla="*/ 412234 w 1716761"/>
                <a:gd name="connsiteY44" fmla="*/ 893801 h 1044525"/>
                <a:gd name="connsiteX45" fmla="*/ 417509 w 1716761"/>
                <a:gd name="connsiteY45" fmla="*/ 866670 h 1044525"/>
                <a:gd name="connsiteX46" fmla="*/ 406205 w 1716761"/>
                <a:gd name="connsiteY46" fmla="*/ 857627 h 1044525"/>
                <a:gd name="connsiteX47" fmla="*/ 368523 w 1716761"/>
                <a:gd name="connsiteY47" fmla="*/ 858381 h 1044525"/>
                <a:gd name="connsiteX48" fmla="*/ 368523 w 1716761"/>
                <a:gd name="connsiteY48" fmla="*/ 870438 h 1044525"/>
                <a:gd name="connsiteX49" fmla="*/ 377567 w 1716761"/>
                <a:gd name="connsiteY49" fmla="*/ 873453 h 1044525"/>
                <a:gd name="connsiteX50" fmla="*/ 385857 w 1716761"/>
                <a:gd name="connsiteY50" fmla="*/ 880236 h 1044525"/>
                <a:gd name="connsiteX51" fmla="*/ 392639 w 1716761"/>
                <a:gd name="connsiteY51" fmla="*/ 890786 h 1044525"/>
                <a:gd name="connsiteX52" fmla="*/ 397161 w 1716761"/>
                <a:gd name="connsiteY52" fmla="*/ 904352 h 1044525"/>
                <a:gd name="connsiteX53" fmla="*/ 318784 w 1716761"/>
                <a:gd name="connsiteY53" fmla="*/ 941280 h 1044525"/>
                <a:gd name="connsiteX54" fmla="*/ 272813 w 1716761"/>
                <a:gd name="connsiteY54" fmla="*/ 951077 h 1044525"/>
                <a:gd name="connsiteX55" fmla="*/ 250204 w 1716761"/>
                <a:gd name="connsiteY55" fmla="*/ 961627 h 1044525"/>
                <a:gd name="connsiteX56" fmla="*/ 241160 w 1716761"/>
                <a:gd name="connsiteY56" fmla="*/ 980468 h 1044525"/>
                <a:gd name="connsiteX57" fmla="*/ 237392 w 1716761"/>
                <a:gd name="connsiteY57" fmla="*/ 1004584 h 1044525"/>
                <a:gd name="connsiteX58" fmla="*/ 229856 w 1716761"/>
                <a:gd name="connsiteY58" fmla="*/ 1007599 h 1044525"/>
                <a:gd name="connsiteX59" fmla="*/ 220059 w 1716761"/>
                <a:gd name="connsiteY59" fmla="*/ 1001570 h 1044525"/>
                <a:gd name="connsiteX60" fmla="*/ 212523 w 1716761"/>
                <a:gd name="connsiteY60" fmla="*/ 998555 h 1044525"/>
                <a:gd name="connsiteX61" fmla="*/ 185392 w 1716761"/>
                <a:gd name="connsiteY61" fmla="*/ 1018903 h 1044525"/>
                <a:gd name="connsiteX62" fmla="*/ 0 w 1716761"/>
                <a:gd name="connsiteY62" fmla="*/ 1044526 h 1044525"/>
                <a:gd name="connsiteX63" fmla="*/ 0 w 1716761"/>
                <a:gd name="connsiteY63" fmla="*/ 1033976 h 1044525"/>
                <a:gd name="connsiteX64" fmla="*/ 18841 w 1716761"/>
                <a:gd name="connsiteY64" fmla="*/ 1025685 h 1044525"/>
                <a:gd name="connsiteX65" fmla="*/ 62551 w 1716761"/>
                <a:gd name="connsiteY65" fmla="*/ 993279 h 1044525"/>
                <a:gd name="connsiteX66" fmla="*/ 116058 w 1716761"/>
                <a:gd name="connsiteY66" fmla="*/ 978961 h 1044525"/>
                <a:gd name="connsiteX67" fmla="*/ 325567 w 1716761"/>
                <a:gd name="connsiteY67" fmla="*/ 776989 h 1044525"/>
                <a:gd name="connsiteX68" fmla="*/ 323306 w 1716761"/>
                <a:gd name="connsiteY68" fmla="*/ 770206 h 1044525"/>
                <a:gd name="connsiteX69" fmla="*/ 318784 w 1716761"/>
                <a:gd name="connsiteY69" fmla="*/ 753626 h 1044525"/>
                <a:gd name="connsiteX70" fmla="*/ 330088 w 1716761"/>
                <a:gd name="connsiteY70" fmla="*/ 748351 h 1044525"/>
                <a:gd name="connsiteX71" fmla="*/ 345161 w 1716761"/>
                <a:gd name="connsiteY71" fmla="*/ 735539 h 1044525"/>
                <a:gd name="connsiteX72" fmla="*/ 354958 w 1716761"/>
                <a:gd name="connsiteY72" fmla="*/ 730264 h 1044525"/>
                <a:gd name="connsiteX73" fmla="*/ 368523 w 1716761"/>
                <a:gd name="connsiteY73" fmla="*/ 726496 h 1044525"/>
                <a:gd name="connsiteX74" fmla="*/ 400929 w 1716761"/>
                <a:gd name="connsiteY74" fmla="*/ 730264 h 1044525"/>
                <a:gd name="connsiteX75" fmla="*/ 412234 w 1716761"/>
                <a:gd name="connsiteY75" fmla="*/ 728003 h 1044525"/>
                <a:gd name="connsiteX76" fmla="*/ 431828 w 1716761"/>
                <a:gd name="connsiteY76" fmla="*/ 719713 h 1044525"/>
                <a:gd name="connsiteX77" fmla="*/ 443132 w 1716761"/>
                <a:gd name="connsiteY77" fmla="*/ 717452 h 1044525"/>
                <a:gd name="connsiteX78" fmla="*/ 452929 w 1716761"/>
                <a:gd name="connsiteY78" fmla="*/ 710670 h 1044525"/>
                <a:gd name="connsiteX79" fmla="*/ 457451 w 1716761"/>
                <a:gd name="connsiteY79" fmla="*/ 694090 h 1044525"/>
                <a:gd name="connsiteX80" fmla="*/ 460466 w 1716761"/>
                <a:gd name="connsiteY80" fmla="*/ 675249 h 1044525"/>
                <a:gd name="connsiteX81" fmla="*/ 468756 w 1716761"/>
                <a:gd name="connsiteY81" fmla="*/ 658670 h 1044525"/>
                <a:gd name="connsiteX82" fmla="*/ 462727 w 1716761"/>
                <a:gd name="connsiteY82" fmla="*/ 651887 h 1044525"/>
                <a:gd name="connsiteX83" fmla="*/ 462727 w 1716761"/>
                <a:gd name="connsiteY83" fmla="*/ 651133 h 1044525"/>
                <a:gd name="connsiteX84" fmla="*/ 465741 w 1716761"/>
                <a:gd name="connsiteY84" fmla="*/ 648872 h 1044525"/>
                <a:gd name="connsiteX85" fmla="*/ 468756 w 1716761"/>
                <a:gd name="connsiteY85" fmla="*/ 636814 h 1044525"/>
                <a:gd name="connsiteX86" fmla="*/ 460466 w 1716761"/>
                <a:gd name="connsiteY86" fmla="*/ 624003 h 1044525"/>
                <a:gd name="connsiteX87" fmla="*/ 471770 w 1716761"/>
                <a:gd name="connsiteY87" fmla="*/ 617974 h 1044525"/>
                <a:gd name="connsiteX88" fmla="*/ 483075 w 1716761"/>
                <a:gd name="connsiteY88" fmla="*/ 606669 h 1044525"/>
                <a:gd name="connsiteX89" fmla="*/ 493625 w 1716761"/>
                <a:gd name="connsiteY89" fmla="*/ 593104 h 1044525"/>
                <a:gd name="connsiteX90" fmla="*/ 503422 w 1716761"/>
                <a:gd name="connsiteY90" fmla="*/ 577278 h 1044525"/>
                <a:gd name="connsiteX91" fmla="*/ 509451 w 1716761"/>
                <a:gd name="connsiteY91" fmla="*/ 562205 h 1044525"/>
                <a:gd name="connsiteX92" fmla="*/ 512466 w 1716761"/>
                <a:gd name="connsiteY92" fmla="*/ 548640 h 1044525"/>
                <a:gd name="connsiteX93" fmla="*/ 516234 w 1716761"/>
                <a:gd name="connsiteY93" fmla="*/ 538089 h 1044525"/>
                <a:gd name="connsiteX94" fmla="*/ 525278 w 1716761"/>
                <a:gd name="connsiteY94" fmla="*/ 530553 h 1044525"/>
                <a:gd name="connsiteX95" fmla="*/ 525278 w 1716761"/>
                <a:gd name="connsiteY95" fmla="*/ 518495 h 1044525"/>
                <a:gd name="connsiteX96" fmla="*/ 526785 w 1716761"/>
                <a:gd name="connsiteY96" fmla="*/ 495886 h 1044525"/>
                <a:gd name="connsiteX97" fmla="*/ 590843 w 1716761"/>
                <a:gd name="connsiteY97" fmla="*/ 433335 h 1044525"/>
                <a:gd name="connsiteX98" fmla="*/ 602901 w 1716761"/>
                <a:gd name="connsiteY98" fmla="*/ 400175 h 1044525"/>
                <a:gd name="connsiteX99" fmla="*/ 583307 w 1716761"/>
                <a:gd name="connsiteY99" fmla="*/ 394147 h 1044525"/>
                <a:gd name="connsiteX100" fmla="*/ 501915 w 1716761"/>
                <a:gd name="connsiteY100" fmla="*/ 398669 h 1044525"/>
                <a:gd name="connsiteX101" fmla="*/ 474785 w 1716761"/>
                <a:gd name="connsiteY101" fmla="*/ 388871 h 1044525"/>
                <a:gd name="connsiteX102" fmla="*/ 504176 w 1716761"/>
                <a:gd name="connsiteY102" fmla="*/ 359480 h 1044525"/>
                <a:gd name="connsiteX103" fmla="*/ 516234 w 1716761"/>
                <a:gd name="connsiteY103" fmla="*/ 343653 h 1044525"/>
                <a:gd name="connsiteX104" fmla="*/ 547133 w 1716761"/>
                <a:gd name="connsiteY104" fmla="*/ 290900 h 1044525"/>
                <a:gd name="connsiteX105" fmla="*/ 556930 w 1716761"/>
                <a:gd name="connsiteY105" fmla="*/ 278842 h 1044525"/>
                <a:gd name="connsiteX106" fmla="*/ 568234 w 1716761"/>
                <a:gd name="connsiteY106" fmla="*/ 271306 h 1044525"/>
                <a:gd name="connsiteX107" fmla="*/ 560698 w 1716761"/>
                <a:gd name="connsiteY107" fmla="*/ 259248 h 1044525"/>
                <a:gd name="connsiteX108" fmla="*/ 615713 w 1716761"/>
                <a:gd name="connsiteY108" fmla="*/ 153740 h 1044525"/>
                <a:gd name="connsiteX109" fmla="*/ 638322 w 1716761"/>
                <a:gd name="connsiteY109" fmla="*/ 128870 h 1044525"/>
                <a:gd name="connsiteX110" fmla="*/ 655655 w 1716761"/>
                <a:gd name="connsiteY110" fmla="*/ 100232 h 1044525"/>
                <a:gd name="connsiteX111" fmla="*/ 669220 w 1716761"/>
                <a:gd name="connsiteY111" fmla="*/ 63305 h 1044525"/>
                <a:gd name="connsiteX112" fmla="*/ 687307 w 1716761"/>
                <a:gd name="connsiteY112" fmla="*/ 33160 h 1044525"/>
                <a:gd name="connsiteX113" fmla="*/ 709162 w 1716761"/>
                <a:gd name="connsiteY113" fmla="*/ 24116 h 1044525"/>
                <a:gd name="connsiteX114" fmla="*/ 734032 w 1716761"/>
                <a:gd name="connsiteY114" fmla="*/ 38435 h 1044525"/>
                <a:gd name="connsiteX115" fmla="*/ 782264 w 1716761"/>
                <a:gd name="connsiteY115" fmla="*/ 85160 h 1044525"/>
                <a:gd name="connsiteX116" fmla="*/ 804873 w 1716761"/>
                <a:gd name="connsiteY116" fmla="*/ 94957 h 1044525"/>
                <a:gd name="connsiteX117" fmla="*/ 825221 w 1716761"/>
                <a:gd name="connsiteY117" fmla="*/ 87420 h 1044525"/>
                <a:gd name="connsiteX118" fmla="*/ 846322 w 1716761"/>
                <a:gd name="connsiteY118" fmla="*/ 73855 h 1044525"/>
                <a:gd name="connsiteX119" fmla="*/ 869685 w 1716761"/>
                <a:gd name="connsiteY119" fmla="*/ 67073 h 1044525"/>
                <a:gd name="connsiteX120" fmla="*/ 893801 w 1716761"/>
                <a:gd name="connsiteY120" fmla="*/ 82145 h 1044525"/>
                <a:gd name="connsiteX121" fmla="*/ 896815 w 1716761"/>
                <a:gd name="connsiteY121" fmla="*/ 54261 h 1044525"/>
                <a:gd name="connsiteX122" fmla="*/ 881743 w 1716761"/>
                <a:gd name="connsiteY122" fmla="*/ 39189 h 1044525"/>
                <a:gd name="connsiteX123" fmla="*/ 836525 w 1716761"/>
                <a:gd name="connsiteY123" fmla="*/ 24116 h 1044525"/>
                <a:gd name="connsiteX124" fmla="*/ 836525 w 1716761"/>
                <a:gd name="connsiteY124" fmla="*/ 11304 h 1044525"/>
                <a:gd name="connsiteX125" fmla="*/ 897569 w 1716761"/>
                <a:gd name="connsiteY125" fmla="*/ 0 h 1044525"/>
                <a:gd name="connsiteX126" fmla="*/ 913395 w 1716761"/>
                <a:gd name="connsiteY126" fmla="*/ 6029 h 1044525"/>
                <a:gd name="connsiteX127" fmla="*/ 945048 w 1716761"/>
                <a:gd name="connsiteY127" fmla="*/ 32406 h 1044525"/>
                <a:gd name="connsiteX128" fmla="*/ 965395 w 1716761"/>
                <a:gd name="connsiteY128" fmla="*/ 34667 h 1044525"/>
                <a:gd name="connsiteX129" fmla="*/ 965395 w 1716761"/>
                <a:gd name="connsiteY129" fmla="*/ 33160 h 1044525"/>
                <a:gd name="connsiteX130" fmla="*/ 968410 w 1716761"/>
                <a:gd name="connsiteY130" fmla="*/ 35421 h 1044525"/>
                <a:gd name="connsiteX131" fmla="*/ 967656 w 1716761"/>
                <a:gd name="connsiteY131" fmla="*/ 45218 h 1044525"/>
                <a:gd name="connsiteX132" fmla="*/ 966149 w 1716761"/>
                <a:gd name="connsiteY132" fmla="*/ 48986 h 1044525"/>
                <a:gd name="connsiteX133" fmla="*/ 963135 w 1716761"/>
                <a:gd name="connsiteY133" fmla="*/ 52754 h 1044525"/>
                <a:gd name="connsiteX134" fmla="*/ 960874 w 1716761"/>
                <a:gd name="connsiteY134" fmla="*/ 54261 h 1044525"/>
                <a:gd name="connsiteX135" fmla="*/ 951830 w 1716761"/>
                <a:gd name="connsiteY135" fmla="*/ 58029 h 1044525"/>
                <a:gd name="connsiteX136" fmla="*/ 948816 w 1716761"/>
                <a:gd name="connsiteY136" fmla="*/ 61797 h 1044525"/>
                <a:gd name="connsiteX137" fmla="*/ 946555 w 1716761"/>
                <a:gd name="connsiteY137" fmla="*/ 67826 h 1044525"/>
                <a:gd name="connsiteX138" fmla="*/ 945801 w 1716761"/>
                <a:gd name="connsiteY138" fmla="*/ 74609 h 1044525"/>
                <a:gd name="connsiteX139" fmla="*/ 945801 w 1716761"/>
                <a:gd name="connsiteY139" fmla="*/ 81392 h 1044525"/>
                <a:gd name="connsiteX140" fmla="*/ 947308 w 1716761"/>
                <a:gd name="connsiteY140" fmla="*/ 88174 h 1044525"/>
                <a:gd name="connsiteX141" fmla="*/ 948816 w 1716761"/>
                <a:gd name="connsiteY141" fmla="*/ 94203 h 1044525"/>
                <a:gd name="connsiteX142" fmla="*/ 951077 w 1716761"/>
                <a:gd name="connsiteY142" fmla="*/ 100232 h 1044525"/>
                <a:gd name="connsiteX143" fmla="*/ 953337 w 1716761"/>
                <a:gd name="connsiteY143" fmla="*/ 104754 h 1044525"/>
                <a:gd name="connsiteX144" fmla="*/ 956352 w 1716761"/>
                <a:gd name="connsiteY144" fmla="*/ 110029 h 1044525"/>
                <a:gd name="connsiteX145" fmla="*/ 959366 w 1716761"/>
                <a:gd name="connsiteY145" fmla="*/ 114551 h 1044525"/>
                <a:gd name="connsiteX146" fmla="*/ 966903 w 1716761"/>
                <a:gd name="connsiteY146" fmla="*/ 121334 h 1044525"/>
                <a:gd name="connsiteX147" fmla="*/ 1078439 w 1716761"/>
                <a:gd name="connsiteY147" fmla="*/ 186146 h 1044525"/>
                <a:gd name="connsiteX148" fmla="*/ 1082208 w 1716761"/>
                <a:gd name="connsiteY148" fmla="*/ 190667 h 1044525"/>
                <a:gd name="connsiteX149" fmla="*/ 1085222 w 1716761"/>
                <a:gd name="connsiteY149" fmla="*/ 195943 h 1044525"/>
                <a:gd name="connsiteX150" fmla="*/ 1086729 w 1716761"/>
                <a:gd name="connsiteY150" fmla="*/ 201972 h 1044525"/>
                <a:gd name="connsiteX151" fmla="*/ 1086729 w 1716761"/>
                <a:gd name="connsiteY151" fmla="*/ 208755 h 1044525"/>
                <a:gd name="connsiteX152" fmla="*/ 1085976 w 1716761"/>
                <a:gd name="connsiteY152" fmla="*/ 215537 h 1044525"/>
                <a:gd name="connsiteX153" fmla="*/ 1084468 w 1716761"/>
                <a:gd name="connsiteY153" fmla="*/ 221566 h 1044525"/>
                <a:gd name="connsiteX154" fmla="*/ 1084468 w 1716761"/>
                <a:gd name="connsiteY154" fmla="*/ 228349 h 1044525"/>
                <a:gd name="connsiteX155" fmla="*/ 1085222 w 1716761"/>
                <a:gd name="connsiteY155" fmla="*/ 235132 h 1044525"/>
                <a:gd name="connsiteX156" fmla="*/ 1087483 w 1716761"/>
                <a:gd name="connsiteY156" fmla="*/ 241160 h 1044525"/>
                <a:gd name="connsiteX157" fmla="*/ 1089744 w 1716761"/>
                <a:gd name="connsiteY157" fmla="*/ 246436 h 1044525"/>
                <a:gd name="connsiteX158" fmla="*/ 1092758 w 1716761"/>
                <a:gd name="connsiteY158" fmla="*/ 250957 h 1044525"/>
                <a:gd name="connsiteX159" fmla="*/ 1095019 w 1716761"/>
                <a:gd name="connsiteY159" fmla="*/ 256986 h 1044525"/>
                <a:gd name="connsiteX160" fmla="*/ 1095773 w 1716761"/>
                <a:gd name="connsiteY160" fmla="*/ 262262 h 1044525"/>
                <a:gd name="connsiteX161" fmla="*/ 1095019 w 1716761"/>
                <a:gd name="connsiteY161" fmla="*/ 268291 h 1044525"/>
                <a:gd name="connsiteX162" fmla="*/ 1092005 w 1716761"/>
                <a:gd name="connsiteY162" fmla="*/ 272813 h 1044525"/>
                <a:gd name="connsiteX163" fmla="*/ 1086729 w 1716761"/>
                <a:gd name="connsiteY163" fmla="*/ 281856 h 1044525"/>
                <a:gd name="connsiteX164" fmla="*/ 1085222 w 1716761"/>
                <a:gd name="connsiteY164" fmla="*/ 284871 h 1044525"/>
                <a:gd name="connsiteX165" fmla="*/ 1084468 w 1716761"/>
                <a:gd name="connsiteY165" fmla="*/ 287131 h 1044525"/>
                <a:gd name="connsiteX166" fmla="*/ 1084468 w 1716761"/>
                <a:gd name="connsiteY166" fmla="*/ 290146 h 1044525"/>
                <a:gd name="connsiteX167" fmla="*/ 1084468 w 1716761"/>
                <a:gd name="connsiteY167" fmla="*/ 295422 h 1044525"/>
                <a:gd name="connsiteX168" fmla="*/ 1088237 w 1716761"/>
                <a:gd name="connsiteY168" fmla="*/ 314262 h 1044525"/>
                <a:gd name="connsiteX169" fmla="*/ 1090498 w 1716761"/>
                <a:gd name="connsiteY169" fmla="*/ 320291 h 1044525"/>
                <a:gd name="connsiteX170" fmla="*/ 1092758 w 1716761"/>
                <a:gd name="connsiteY170" fmla="*/ 325567 h 1044525"/>
                <a:gd name="connsiteX171" fmla="*/ 1096526 w 1716761"/>
                <a:gd name="connsiteY171" fmla="*/ 330842 h 1044525"/>
                <a:gd name="connsiteX172" fmla="*/ 1112353 w 1716761"/>
                <a:gd name="connsiteY172" fmla="*/ 339132 h 1044525"/>
                <a:gd name="connsiteX173" fmla="*/ 1117628 w 1716761"/>
                <a:gd name="connsiteY173" fmla="*/ 340639 h 1044525"/>
                <a:gd name="connsiteX174" fmla="*/ 1122903 w 1716761"/>
                <a:gd name="connsiteY174" fmla="*/ 340639 h 1044525"/>
                <a:gd name="connsiteX175" fmla="*/ 1129686 w 1716761"/>
                <a:gd name="connsiteY175" fmla="*/ 333856 h 1044525"/>
                <a:gd name="connsiteX176" fmla="*/ 1132701 w 1716761"/>
                <a:gd name="connsiteY176" fmla="*/ 327074 h 1044525"/>
                <a:gd name="connsiteX177" fmla="*/ 1136469 w 1716761"/>
                <a:gd name="connsiteY177" fmla="*/ 322552 h 1044525"/>
                <a:gd name="connsiteX178" fmla="*/ 1141744 w 1716761"/>
                <a:gd name="connsiteY178" fmla="*/ 321799 h 1044525"/>
                <a:gd name="connsiteX179" fmla="*/ 1149280 w 1716761"/>
                <a:gd name="connsiteY179" fmla="*/ 327827 h 1044525"/>
                <a:gd name="connsiteX180" fmla="*/ 1156063 w 1716761"/>
                <a:gd name="connsiteY180" fmla="*/ 331596 h 1044525"/>
                <a:gd name="connsiteX181" fmla="*/ 1164353 w 1716761"/>
                <a:gd name="connsiteY181" fmla="*/ 333856 h 1044525"/>
                <a:gd name="connsiteX182" fmla="*/ 1176411 w 1716761"/>
                <a:gd name="connsiteY182" fmla="*/ 333856 h 1044525"/>
                <a:gd name="connsiteX183" fmla="*/ 1186208 w 1716761"/>
                <a:gd name="connsiteY183" fmla="*/ 333103 h 1044525"/>
                <a:gd name="connsiteX184" fmla="*/ 1199020 w 1716761"/>
                <a:gd name="connsiteY184" fmla="*/ 326320 h 1044525"/>
                <a:gd name="connsiteX185" fmla="*/ 1213339 w 1716761"/>
                <a:gd name="connsiteY185" fmla="*/ 312002 h 1044525"/>
                <a:gd name="connsiteX186" fmla="*/ 1231426 w 1716761"/>
                <a:gd name="connsiteY186" fmla="*/ 299190 h 1044525"/>
                <a:gd name="connsiteX187" fmla="*/ 1235194 w 1716761"/>
                <a:gd name="connsiteY187" fmla="*/ 295422 h 1044525"/>
                <a:gd name="connsiteX188" fmla="*/ 1241223 w 1716761"/>
                <a:gd name="connsiteY188" fmla="*/ 285625 h 1044525"/>
                <a:gd name="connsiteX189" fmla="*/ 1244237 w 1716761"/>
                <a:gd name="connsiteY189" fmla="*/ 278842 h 1044525"/>
                <a:gd name="connsiteX190" fmla="*/ 1246498 w 1716761"/>
                <a:gd name="connsiteY190" fmla="*/ 274320 h 1044525"/>
                <a:gd name="connsiteX191" fmla="*/ 1253281 w 1716761"/>
                <a:gd name="connsiteY191" fmla="*/ 264523 h 1044525"/>
                <a:gd name="connsiteX192" fmla="*/ 1260817 w 1716761"/>
                <a:gd name="connsiteY192" fmla="*/ 256233 h 1044525"/>
                <a:gd name="connsiteX193" fmla="*/ 1266092 w 1716761"/>
                <a:gd name="connsiteY193" fmla="*/ 252465 h 1044525"/>
                <a:gd name="connsiteX194" fmla="*/ 1284179 w 1716761"/>
                <a:gd name="connsiteY194" fmla="*/ 246436 h 1044525"/>
                <a:gd name="connsiteX195" fmla="*/ 1301513 w 1716761"/>
                <a:gd name="connsiteY195" fmla="*/ 237392 h 1044525"/>
                <a:gd name="connsiteX196" fmla="*/ 1313571 w 1716761"/>
                <a:gd name="connsiteY196" fmla="*/ 233624 h 1044525"/>
                <a:gd name="connsiteX197" fmla="*/ 1386673 w 1716761"/>
                <a:gd name="connsiteY197" fmla="*/ 228349 h 1044525"/>
                <a:gd name="connsiteX198" fmla="*/ 1399484 w 1716761"/>
                <a:gd name="connsiteY198" fmla="*/ 229856 h 1044525"/>
                <a:gd name="connsiteX199" fmla="*/ 1410035 w 1716761"/>
                <a:gd name="connsiteY199" fmla="*/ 233624 h 1044525"/>
                <a:gd name="connsiteX200" fmla="*/ 1445456 w 1716761"/>
                <a:gd name="connsiteY200" fmla="*/ 260001 h 1044525"/>
                <a:gd name="connsiteX201" fmla="*/ 1468818 w 1716761"/>
                <a:gd name="connsiteY201" fmla="*/ 271306 h 1044525"/>
                <a:gd name="connsiteX202" fmla="*/ 1480122 w 1716761"/>
                <a:gd name="connsiteY202" fmla="*/ 282610 h 1044525"/>
                <a:gd name="connsiteX203" fmla="*/ 1482383 w 1716761"/>
                <a:gd name="connsiteY203" fmla="*/ 287131 h 1044525"/>
                <a:gd name="connsiteX204" fmla="*/ 1484644 w 1716761"/>
                <a:gd name="connsiteY204" fmla="*/ 295422 h 1044525"/>
                <a:gd name="connsiteX205" fmla="*/ 1487659 w 1716761"/>
                <a:gd name="connsiteY205" fmla="*/ 307479 h 1044525"/>
                <a:gd name="connsiteX206" fmla="*/ 1492934 w 1716761"/>
                <a:gd name="connsiteY206" fmla="*/ 317277 h 1044525"/>
                <a:gd name="connsiteX207" fmla="*/ 1511021 w 1716761"/>
                <a:gd name="connsiteY207" fmla="*/ 326320 h 1044525"/>
                <a:gd name="connsiteX208" fmla="*/ 1546442 w 1716761"/>
                <a:gd name="connsiteY208" fmla="*/ 335364 h 1044525"/>
                <a:gd name="connsiteX209" fmla="*/ 1558500 w 1716761"/>
                <a:gd name="connsiteY209" fmla="*/ 334610 h 1044525"/>
                <a:gd name="connsiteX210" fmla="*/ 1569804 w 1716761"/>
                <a:gd name="connsiteY210" fmla="*/ 327827 h 1044525"/>
                <a:gd name="connsiteX211" fmla="*/ 1578847 w 1716761"/>
                <a:gd name="connsiteY211" fmla="*/ 324059 h 1044525"/>
                <a:gd name="connsiteX212" fmla="*/ 1588645 w 1716761"/>
                <a:gd name="connsiteY212" fmla="*/ 322552 h 1044525"/>
                <a:gd name="connsiteX213" fmla="*/ 1629340 w 1716761"/>
                <a:gd name="connsiteY213" fmla="*/ 333856 h 1044525"/>
                <a:gd name="connsiteX214" fmla="*/ 1647427 w 1716761"/>
                <a:gd name="connsiteY214" fmla="*/ 333856 h 1044525"/>
                <a:gd name="connsiteX215" fmla="*/ 1684355 w 1716761"/>
                <a:gd name="connsiteY215" fmla="*/ 320291 h 1044525"/>
                <a:gd name="connsiteX216" fmla="*/ 1692645 w 1716761"/>
                <a:gd name="connsiteY216" fmla="*/ 329335 h 1044525"/>
                <a:gd name="connsiteX217" fmla="*/ 1707718 w 1716761"/>
                <a:gd name="connsiteY217" fmla="*/ 338378 h 1044525"/>
                <a:gd name="connsiteX218" fmla="*/ 1711486 w 1716761"/>
                <a:gd name="connsiteY218" fmla="*/ 342147 h 1044525"/>
                <a:gd name="connsiteX219" fmla="*/ 1715254 w 1716761"/>
                <a:gd name="connsiteY219" fmla="*/ 345915 h 1044525"/>
                <a:gd name="connsiteX220" fmla="*/ 1716761 w 1716761"/>
                <a:gd name="connsiteY220" fmla="*/ 351944 h 1044525"/>
                <a:gd name="connsiteX221" fmla="*/ 1715254 w 1716761"/>
                <a:gd name="connsiteY221" fmla="*/ 360233 h 1044525"/>
                <a:gd name="connsiteX222" fmla="*/ 1710732 w 1716761"/>
                <a:gd name="connsiteY222" fmla="*/ 370030 h 1044525"/>
                <a:gd name="connsiteX223" fmla="*/ 1660993 w 1716761"/>
                <a:gd name="connsiteY223" fmla="*/ 439364 h 1044525"/>
                <a:gd name="connsiteX224" fmla="*/ 1654210 w 1716761"/>
                <a:gd name="connsiteY224" fmla="*/ 444640 h 1044525"/>
                <a:gd name="connsiteX225" fmla="*/ 1648181 w 1716761"/>
                <a:gd name="connsiteY225" fmla="*/ 446147 h 1044525"/>
                <a:gd name="connsiteX226" fmla="*/ 1605224 w 1716761"/>
                <a:gd name="connsiteY226" fmla="*/ 444640 h 1044525"/>
                <a:gd name="connsiteX227" fmla="*/ 1599195 w 1716761"/>
                <a:gd name="connsiteY227" fmla="*/ 445393 h 1044525"/>
                <a:gd name="connsiteX228" fmla="*/ 1593920 w 1716761"/>
                <a:gd name="connsiteY228" fmla="*/ 451422 h 1044525"/>
                <a:gd name="connsiteX229" fmla="*/ 1589398 w 1716761"/>
                <a:gd name="connsiteY229" fmla="*/ 461973 h 1044525"/>
                <a:gd name="connsiteX230" fmla="*/ 1582615 w 1716761"/>
                <a:gd name="connsiteY230" fmla="*/ 496640 h 1044525"/>
                <a:gd name="connsiteX231" fmla="*/ 1578847 w 1716761"/>
                <a:gd name="connsiteY231" fmla="*/ 507944 h 1044525"/>
                <a:gd name="connsiteX232" fmla="*/ 1575079 w 1716761"/>
                <a:gd name="connsiteY232" fmla="*/ 516988 h 1044525"/>
                <a:gd name="connsiteX233" fmla="*/ 1555485 w 1716761"/>
                <a:gd name="connsiteY233" fmla="*/ 545626 h 1044525"/>
                <a:gd name="connsiteX234" fmla="*/ 1553224 w 1716761"/>
                <a:gd name="connsiteY234" fmla="*/ 552408 h 1044525"/>
                <a:gd name="connsiteX235" fmla="*/ 1550963 w 1716761"/>
                <a:gd name="connsiteY235" fmla="*/ 561452 h 1044525"/>
                <a:gd name="connsiteX236" fmla="*/ 1550210 w 1716761"/>
                <a:gd name="connsiteY236" fmla="*/ 570495 h 1044525"/>
                <a:gd name="connsiteX237" fmla="*/ 1539659 w 1716761"/>
                <a:gd name="connsiteY237" fmla="*/ 600640 h 1044525"/>
                <a:gd name="connsiteX238" fmla="*/ 1542673 w 1716761"/>
                <a:gd name="connsiteY238" fmla="*/ 640582 h 1044525"/>
                <a:gd name="connsiteX239" fmla="*/ 1529108 w 1716761"/>
                <a:gd name="connsiteY239" fmla="*/ 678264 h 1044525"/>
                <a:gd name="connsiteX240" fmla="*/ 1511021 w 1716761"/>
                <a:gd name="connsiteY240" fmla="*/ 706148 h 1044525"/>
                <a:gd name="connsiteX241" fmla="*/ 1477861 w 1716761"/>
                <a:gd name="connsiteY241" fmla="*/ 724235 h 1044525"/>
                <a:gd name="connsiteX242" fmla="*/ 1477861 w 1716761"/>
                <a:gd name="connsiteY242" fmla="*/ 742322 h 1044525"/>
                <a:gd name="connsiteX243" fmla="*/ 1482383 w 1716761"/>
                <a:gd name="connsiteY243" fmla="*/ 764177 h 1044525"/>
                <a:gd name="connsiteX244" fmla="*/ 1479369 w 1716761"/>
                <a:gd name="connsiteY244" fmla="*/ 782264 h 1044525"/>
                <a:gd name="connsiteX245" fmla="*/ 1473340 w 1716761"/>
                <a:gd name="connsiteY245" fmla="*/ 789800 h 1044525"/>
                <a:gd name="connsiteX246" fmla="*/ 1465803 w 1716761"/>
                <a:gd name="connsiteY246" fmla="*/ 794322 h 1044525"/>
                <a:gd name="connsiteX247" fmla="*/ 1458267 w 1716761"/>
                <a:gd name="connsiteY247" fmla="*/ 798091 h 1044525"/>
                <a:gd name="connsiteX248" fmla="*/ 1450731 w 1716761"/>
                <a:gd name="connsiteY248" fmla="*/ 798844 h 1044525"/>
                <a:gd name="connsiteX249" fmla="*/ 1440180 w 1716761"/>
                <a:gd name="connsiteY249" fmla="*/ 802612 h 1044525"/>
                <a:gd name="connsiteX250" fmla="*/ 1436412 w 1716761"/>
                <a:gd name="connsiteY250" fmla="*/ 812409 h 1044525"/>
                <a:gd name="connsiteX251" fmla="*/ 1433398 w 1716761"/>
                <a:gd name="connsiteY251" fmla="*/ 823714 h 1044525"/>
                <a:gd name="connsiteX252" fmla="*/ 1426615 w 1716761"/>
                <a:gd name="connsiteY252" fmla="*/ 834265 h 1044525"/>
                <a:gd name="connsiteX253" fmla="*/ 1416818 w 1716761"/>
                <a:gd name="connsiteY253" fmla="*/ 840293 h 1044525"/>
                <a:gd name="connsiteX254" fmla="*/ 1405513 w 1716761"/>
                <a:gd name="connsiteY254" fmla="*/ 844815 h 1044525"/>
                <a:gd name="connsiteX255" fmla="*/ 1391948 w 1716761"/>
                <a:gd name="connsiteY255" fmla="*/ 847076 h 1044525"/>
                <a:gd name="connsiteX256" fmla="*/ 1376876 w 1716761"/>
                <a:gd name="connsiteY256" fmla="*/ 846322 h 1044525"/>
                <a:gd name="connsiteX257" fmla="*/ 1370846 w 1716761"/>
                <a:gd name="connsiteY257" fmla="*/ 843308 h 1044525"/>
                <a:gd name="connsiteX258" fmla="*/ 1367832 w 1716761"/>
                <a:gd name="connsiteY258" fmla="*/ 837279 h 1044525"/>
                <a:gd name="connsiteX259" fmla="*/ 1363310 w 1716761"/>
                <a:gd name="connsiteY259" fmla="*/ 832757 h 1044525"/>
                <a:gd name="connsiteX260" fmla="*/ 1355020 w 1716761"/>
                <a:gd name="connsiteY260" fmla="*/ 834265 h 1044525"/>
                <a:gd name="connsiteX261" fmla="*/ 1349745 w 1716761"/>
                <a:gd name="connsiteY261" fmla="*/ 841801 h 1044525"/>
                <a:gd name="connsiteX262" fmla="*/ 1346731 w 1716761"/>
                <a:gd name="connsiteY262" fmla="*/ 865163 h 1044525"/>
                <a:gd name="connsiteX263" fmla="*/ 1344470 w 1716761"/>
                <a:gd name="connsiteY263" fmla="*/ 869685 h 1044525"/>
                <a:gd name="connsiteX264" fmla="*/ 1315078 w 1716761"/>
                <a:gd name="connsiteY264" fmla="*/ 880989 h 1044525"/>
                <a:gd name="connsiteX265" fmla="*/ 1298498 w 1716761"/>
                <a:gd name="connsiteY265" fmla="*/ 884004 h 1044525"/>
                <a:gd name="connsiteX266" fmla="*/ 1290209 w 1716761"/>
                <a:gd name="connsiteY266" fmla="*/ 875714 h 1044525"/>
                <a:gd name="connsiteX267" fmla="*/ 1284933 w 1716761"/>
                <a:gd name="connsiteY267" fmla="*/ 858381 h 1044525"/>
                <a:gd name="connsiteX268" fmla="*/ 1272121 w 1716761"/>
                <a:gd name="connsiteY268" fmla="*/ 847830 h 1044525"/>
                <a:gd name="connsiteX269" fmla="*/ 1256295 w 1716761"/>
                <a:gd name="connsiteY269" fmla="*/ 844815 h 1044525"/>
                <a:gd name="connsiteX270" fmla="*/ 1240469 w 1716761"/>
                <a:gd name="connsiteY270" fmla="*/ 846322 h 1044525"/>
                <a:gd name="connsiteX271" fmla="*/ 1239715 w 1716761"/>
                <a:gd name="connsiteY271" fmla="*/ 846322 h 1044525"/>
                <a:gd name="connsiteX272" fmla="*/ 1226904 w 1716761"/>
                <a:gd name="connsiteY272" fmla="*/ 846322 h 1044525"/>
                <a:gd name="connsiteX273" fmla="*/ 1226904 w 1716761"/>
                <a:gd name="connsiteY273" fmla="*/ 846322 h 10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1716761" h="1044525">
                  <a:moveTo>
                    <a:pt x="1226904" y="846322"/>
                  </a:moveTo>
                  <a:lnTo>
                    <a:pt x="1208063" y="846322"/>
                  </a:lnTo>
                  <a:lnTo>
                    <a:pt x="1140990" y="819192"/>
                  </a:lnTo>
                  <a:lnTo>
                    <a:pt x="1106324" y="811656"/>
                  </a:lnTo>
                  <a:lnTo>
                    <a:pt x="1039251" y="822206"/>
                  </a:lnTo>
                  <a:lnTo>
                    <a:pt x="1021164" y="819192"/>
                  </a:lnTo>
                  <a:lnTo>
                    <a:pt x="1009859" y="810902"/>
                  </a:lnTo>
                  <a:lnTo>
                    <a:pt x="1008352" y="800351"/>
                  </a:lnTo>
                  <a:lnTo>
                    <a:pt x="1021917" y="788293"/>
                  </a:lnTo>
                  <a:lnTo>
                    <a:pt x="1021917" y="776989"/>
                  </a:lnTo>
                  <a:lnTo>
                    <a:pt x="1017396" y="761916"/>
                  </a:lnTo>
                  <a:lnTo>
                    <a:pt x="1018903" y="741569"/>
                  </a:lnTo>
                  <a:lnTo>
                    <a:pt x="1016642" y="724235"/>
                  </a:lnTo>
                  <a:lnTo>
                    <a:pt x="1000816" y="717452"/>
                  </a:lnTo>
                  <a:lnTo>
                    <a:pt x="1009106" y="703887"/>
                  </a:lnTo>
                  <a:lnTo>
                    <a:pt x="1021164" y="681278"/>
                  </a:lnTo>
                  <a:lnTo>
                    <a:pt x="1028700" y="671481"/>
                  </a:lnTo>
                  <a:lnTo>
                    <a:pt x="1001570" y="679017"/>
                  </a:lnTo>
                  <a:lnTo>
                    <a:pt x="969164" y="697104"/>
                  </a:lnTo>
                  <a:lnTo>
                    <a:pt x="945048" y="719713"/>
                  </a:lnTo>
                  <a:lnTo>
                    <a:pt x="942787" y="741569"/>
                  </a:lnTo>
                  <a:lnTo>
                    <a:pt x="908873" y="805627"/>
                  </a:lnTo>
                  <a:lnTo>
                    <a:pt x="817685" y="930729"/>
                  </a:lnTo>
                  <a:lnTo>
                    <a:pt x="798090" y="941280"/>
                  </a:lnTo>
                  <a:lnTo>
                    <a:pt x="705394" y="951830"/>
                  </a:lnTo>
                  <a:lnTo>
                    <a:pt x="700119" y="956352"/>
                  </a:lnTo>
                  <a:lnTo>
                    <a:pt x="683539" y="978961"/>
                  </a:lnTo>
                  <a:lnTo>
                    <a:pt x="673742" y="986497"/>
                  </a:lnTo>
                  <a:lnTo>
                    <a:pt x="660930" y="988758"/>
                  </a:lnTo>
                  <a:lnTo>
                    <a:pt x="647365" y="987251"/>
                  </a:lnTo>
                  <a:lnTo>
                    <a:pt x="635307" y="981975"/>
                  </a:lnTo>
                  <a:lnTo>
                    <a:pt x="624756" y="975193"/>
                  </a:lnTo>
                  <a:lnTo>
                    <a:pt x="641336" y="960120"/>
                  </a:lnTo>
                  <a:lnTo>
                    <a:pt x="663945" y="945048"/>
                  </a:lnTo>
                  <a:lnTo>
                    <a:pt x="680525" y="926960"/>
                  </a:lnTo>
                  <a:lnTo>
                    <a:pt x="680525" y="904352"/>
                  </a:lnTo>
                  <a:lnTo>
                    <a:pt x="648119" y="924700"/>
                  </a:lnTo>
                  <a:lnTo>
                    <a:pt x="572002" y="948816"/>
                  </a:lnTo>
                  <a:lnTo>
                    <a:pt x="519249" y="950323"/>
                  </a:lnTo>
                  <a:lnTo>
                    <a:pt x="497393" y="946555"/>
                  </a:lnTo>
                  <a:lnTo>
                    <a:pt x="477046" y="937511"/>
                  </a:lnTo>
                  <a:lnTo>
                    <a:pt x="468756" y="922439"/>
                  </a:lnTo>
                  <a:lnTo>
                    <a:pt x="461219" y="912641"/>
                  </a:lnTo>
                  <a:lnTo>
                    <a:pt x="425799" y="908120"/>
                  </a:lnTo>
                  <a:lnTo>
                    <a:pt x="412234" y="893801"/>
                  </a:lnTo>
                  <a:lnTo>
                    <a:pt x="417509" y="866670"/>
                  </a:lnTo>
                  <a:lnTo>
                    <a:pt x="406205" y="857627"/>
                  </a:lnTo>
                  <a:lnTo>
                    <a:pt x="368523" y="858381"/>
                  </a:lnTo>
                  <a:lnTo>
                    <a:pt x="368523" y="870438"/>
                  </a:lnTo>
                  <a:lnTo>
                    <a:pt x="377567" y="873453"/>
                  </a:lnTo>
                  <a:lnTo>
                    <a:pt x="385857" y="880236"/>
                  </a:lnTo>
                  <a:lnTo>
                    <a:pt x="392639" y="890786"/>
                  </a:lnTo>
                  <a:lnTo>
                    <a:pt x="397161" y="904352"/>
                  </a:lnTo>
                  <a:lnTo>
                    <a:pt x="318784" y="941280"/>
                  </a:lnTo>
                  <a:lnTo>
                    <a:pt x="272813" y="951077"/>
                  </a:lnTo>
                  <a:lnTo>
                    <a:pt x="250204" y="961627"/>
                  </a:lnTo>
                  <a:lnTo>
                    <a:pt x="241160" y="980468"/>
                  </a:lnTo>
                  <a:lnTo>
                    <a:pt x="237392" y="1004584"/>
                  </a:lnTo>
                  <a:lnTo>
                    <a:pt x="229856" y="1007599"/>
                  </a:lnTo>
                  <a:lnTo>
                    <a:pt x="220059" y="1001570"/>
                  </a:lnTo>
                  <a:lnTo>
                    <a:pt x="212523" y="998555"/>
                  </a:lnTo>
                  <a:lnTo>
                    <a:pt x="185392" y="1018903"/>
                  </a:lnTo>
                  <a:lnTo>
                    <a:pt x="0" y="1044526"/>
                  </a:lnTo>
                  <a:lnTo>
                    <a:pt x="0" y="1033976"/>
                  </a:lnTo>
                  <a:lnTo>
                    <a:pt x="18841" y="1025685"/>
                  </a:lnTo>
                  <a:lnTo>
                    <a:pt x="62551" y="993279"/>
                  </a:lnTo>
                  <a:lnTo>
                    <a:pt x="116058" y="978961"/>
                  </a:lnTo>
                  <a:lnTo>
                    <a:pt x="325567" y="776989"/>
                  </a:lnTo>
                  <a:lnTo>
                    <a:pt x="323306" y="770206"/>
                  </a:lnTo>
                  <a:lnTo>
                    <a:pt x="318784" y="753626"/>
                  </a:lnTo>
                  <a:lnTo>
                    <a:pt x="330088" y="748351"/>
                  </a:lnTo>
                  <a:lnTo>
                    <a:pt x="345161" y="735539"/>
                  </a:lnTo>
                  <a:lnTo>
                    <a:pt x="354958" y="730264"/>
                  </a:lnTo>
                  <a:lnTo>
                    <a:pt x="368523" y="726496"/>
                  </a:lnTo>
                  <a:lnTo>
                    <a:pt x="400929" y="730264"/>
                  </a:lnTo>
                  <a:lnTo>
                    <a:pt x="412234" y="728003"/>
                  </a:lnTo>
                  <a:lnTo>
                    <a:pt x="431828" y="719713"/>
                  </a:lnTo>
                  <a:lnTo>
                    <a:pt x="443132" y="717452"/>
                  </a:lnTo>
                  <a:lnTo>
                    <a:pt x="452929" y="710670"/>
                  </a:lnTo>
                  <a:lnTo>
                    <a:pt x="457451" y="694090"/>
                  </a:lnTo>
                  <a:lnTo>
                    <a:pt x="460466" y="675249"/>
                  </a:lnTo>
                  <a:lnTo>
                    <a:pt x="468756" y="658670"/>
                  </a:lnTo>
                  <a:lnTo>
                    <a:pt x="462727" y="651887"/>
                  </a:lnTo>
                  <a:lnTo>
                    <a:pt x="462727" y="651133"/>
                  </a:lnTo>
                  <a:lnTo>
                    <a:pt x="465741" y="648872"/>
                  </a:lnTo>
                  <a:lnTo>
                    <a:pt x="468756" y="636814"/>
                  </a:lnTo>
                  <a:lnTo>
                    <a:pt x="460466" y="624003"/>
                  </a:lnTo>
                  <a:lnTo>
                    <a:pt x="471770" y="617974"/>
                  </a:lnTo>
                  <a:lnTo>
                    <a:pt x="483075" y="606669"/>
                  </a:lnTo>
                  <a:lnTo>
                    <a:pt x="493625" y="593104"/>
                  </a:lnTo>
                  <a:lnTo>
                    <a:pt x="503422" y="577278"/>
                  </a:lnTo>
                  <a:lnTo>
                    <a:pt x="509451" y="562205"/>
                  </a:lnTo>
                  <a:lnTo>
                    <a:pt x="512466" y="548640"/>
                  </a:lnTo>
                  <a:lnTo>
                    <a:pt x="516234" y="538089"/>
                  </a:lnTo>
                  <a:lnTo>
                    <a:pt x="525278" y="530553"/>
                  </a:lnTo>
                  <a:lnTo>
                    <a:pt x="525278" y="518495"/>
                  </a:lnTo>
                  <a:lnTo>
                    <a:pt x="526785" y="495886"/>
                  </a:lnTo>
                  <a:lnTo>
                    <a:pt x="590843" y="433335"/>
                  </a:lnTo>
                  <a:lnTo>
                    <a:pt x="602901" y="400175"/>
                  </a:lnTo>
                  <a:lnTo>
                    <a:pt x="583307" y="394147"/>
                  </a:lnTo>
                  <a:lnTo>
                    <a:pt x="501915" y="398669"/>
                  </a:lnTo>
                  <a:lnTo>
                    <a:pt x="474785" y="388871"/>
                  </a:lnTo>
                  <a:lnTo>
                    <a:pt x="504176" y="359480"/>
                  </a:lnTo>
                  <a:lnTo>
                    <a:pt x="516234" y="343653"/>
                  </a:lnTo>
                  <a:lnTo>
                    <a:pt x="547133" y="290900"/>
                  </a:lnTo>
                  <a:lnTo>
                    <a:pt x="556930" y="278842"/>
                  </a:lnTo>
                  <a:lnTo>
                    <a:pt x="568234" y="271306"/>
                  </a:lnTo>
                  <a:lnTo>
                    <a:pt x="560698" y="259248"/>
                  </a:lnTo>
                  <a:lnTo>
                    <a:pt x="615713" y="153740"/>
                  </a:lnTo>
                  <a:lnTo>
                    <a:pt x="638322" y="128870"/>
                  </a:lnTo>
                  <a:lnTo>
                    <a:pt x="655655" y="100232"/>
                  </a:lnTo>
                  <a:lnTo>
                    <a:pt x="669220" y="63305"/>
                  </a:lnTo>
                  <a:lnTo>
                    <a:pt x="687307" y="33160"/>
                  </a:lnTo>
                  <a:lnTo>
                    <a:pt x="709162" y="24116"/>
                  </a:lnTo>
                  <a:lnTo>
                    <a:pt x="734032" y="38435"/>
                  </a:lnTo>
                  <a:lnTo>
                    <a:pt x="782264" y="85160"/>
                  </a:lnTo>
                  <a:lnTo>
                    <a:pt x="804873" y="94957"/>
                  </a:lnTo>
                  <a:lnTo>
                    <a:pt x="825221" y="87420"/>
                  </a:lnTo>
                  <a:lnTo>
                    <a:pt x="846322" y="73855"/>
                  </a:lnTo>
                  <a:lnTo>
                    <a:pt x="869685" y="67073"/>
                  </a:lnTo>
                  <a:lnTo>
                    <a:pt x="893801" y="82145"/>
                  </a:lnTo>
                  <a:lnTo>
                    <a:pt x="896815" y="54261"/>
                  </a:lnTo>
                  <a:lnTo>
                    <a:pt x="881743" y="39189"/>
                  </a:lnTo>
                  <a:lnTo>
                    <a:pt x="836525" y="24116"/>
                  </a:lnTo>
                  <a:lnTo>
                    <a:pt x="836525" y="11304"/>
                  </a:lnTo>
                  <a:lnTo>
                    <a:pt x="897569" y="0"/>
                  </a:lnTo>
                  <a:lnTo>
                    <a:pt x="913395" y="6029"/>
                  </a:lnTo>
                  <a:lnTo>
                    <a:pt x="945048" y="32406"/>
                  </a:lnTo>
                  <a:lnTo>
                    <a:pt x="965395" y="34667"/>
                  </a:lnTo>
                  <a:lnTo>
                    <a:pt x="965395" y="33160"/>
                  </a:lnTo>
                  <a:lnTo>
                    <a:pt x="968410" y="35421"/>
                  </a:lnTo>
                  <a:lnTo>
                    <a:pt x="967656" y="45218"/>
                  </a:lnTo>
                  <a:lnTo>
                    <a:pt x="966149" y="48986"/>
                  </a:lnTo>
                  <a:lnTo>
                    <a:pt x="963135" y="52754"/>
                  </a:lnTo>
                  <a:lnTo>
                    <a:pt x="960874" y="54261"/>
                  </a:lnTo>
                  <a:lnTo>
                    <a:pt x="951830" y="58029"/>
                  </a:lnTo>
                  <a:lnTo>
                    <a:pt x="948816" y="61797"/>
                  </a:lnTo>
                  <a:lnTo>
                    <a:pt x="946555" y="67826"/>
                  </a:lnTo>
                  <a:lnTo>
                    <a:pt x="945801" y="74609"/>
                  </a:lnTo>
                  <a:lnTo>
                    <a:pt x="945801" y="81392"/>
                  </a:lnTo>
                  <a:lnTo>
                    <a:pt x="947308" y="88174"/>
                  </a:lnTo>
                  <a:lnTo>
                    <a:pt x="948816" y="94203"/>
                  </a:lnTo>
                  <a:lnTo>
                    <a:pt x="951077" y="100232"/>
                  </a:lnTo>
                  <a:lnTo>
                    <a:pt x="953337" y="104754"/>
                  </a:lnTo>
                  <a:lnTo>
                    <a:pt x="956352" y="110029"/>
                  </a:lnTo>
                  <a:lnTo>
                    <a:pt x="959366" y="114551"/>
                  </a:lnTo>
                  <a:lnTo>
                    <a:pt x="966903" y="121334"/>
                  </a:lnTo>
                  <a:lnTo>
                    <a:pt x="1078439" y="186146"/>
                  </a:lnTo>
                  <a:lnTo>
                    <a:pt x="1082208" y="190667"/>
                  </a:lnTo>
                  <a:lnTo>
                    <a:pt x="1085222" y="195943"/>
                  </a:lnTo>
                  <a:lnTo>
                    <a:pt x="1086729" y="201972"/>
                  </a:lnTo>
                  <a:lnTo>
                    <a:pt x="1086729" y="208755"/>
                  </a:lnTo>
                  <a:lnTo>
                    <a:pt x="1085976" y="215537"/>
                  </a:lnTo>
                  <a:lnTo>
                    <a:pt x="1084468" y="221566"/>
                  </a:lnTo>
                  <a:lnTo>
                    <a:pt x="1084468" y="228349"/>
                  </a:lnTo>
                  <a:lnTo>
                    <a:pt x="1085222" y="235132"/>
                  </a:lnTo>
                  <a:lnTo>
                    <a:pt x="1087483" y="241160"/>
                  </a:lnTo>
                  <a:lnTo>
                    <a:pt x="1089744" y="246436"/>
                  </a:lnTo>
                  <a:lnTo>
                    <a:pt x="1092758" y="250957"/>
                  </a:lnTo>
                  <a:lnTo>
                    <a:pt x="1095019" y="256986"/>
                  </a:lnTo>
                  <a:lnTo>
                    <a:pt x="1095773" y="262262"/>
                  </a:lnTo>
                  <a:lnTo>
                    <a:pt x="1095019" y="268291"/>
                  </a:lnTo>
                  <a:lnTo>
                    <a:pt x="1092005" y="272813"/>
                  </a:lnTo>
                  <a:lnTo>
                    <a:pt x="1086729" y="281856"/>
                  </a:lnTo>
                  <a:lnTo>
                    <a:pt x="1085222" y="284871"/>
                  </a:lnTo>
                  <a:lnTo>
                    <a:pt x="1084468" y="287131"/>
                  </a:lnTo>
                  <a:lnTo>
                    <a:pt x="1084468" y="290146"/>
                  </a:lnTo>
                  <a:lnTo>
                    <a:pt x="1084468" y="295422"/>
                  </a:lnTo>
                  <a:lnTo>
                    <a:pt x="1088237" y="314262"/>
                  </a:lnTo>
                  <a:lnTo>
                    <a:pt x="1090498" y="320291"/>
                  </a:lnTo>
                  <a:lnTo>
                    <a:pt x="1092758" y="325567"/>
                  </a:lnTo>
                  <a:lnTo>
                    <a:pt x="1096526" y="330842"/>
                  </a:lnTo>
                  <a:lnTo>
                    <a:pt x="1112353" y="339132"/>
                  </a:lnTo>
                  <a:lnTo>
                    <a:pt x="1117628" y="340639"/>
                  </a:lnTo>
                  <a:lnTo>
                    <a:pt x="1122903" y="340639"/>
                  </a:lnTo>
                  <a:lnTo>
                    <a:pt x="1129686" y="333856"/>
                  </a:lnTo>
                  <a:lnTo>
                    <a:pt x="1132701" y="327074"/>
                  </a:lnTo>
                  <a:lnTo>
                    <a:pt x="1136469" y="322552"/>
                  </a:lnTo>
                  <a:lnTo>
                    <a:pt x="1141744" y="321799"/>
                  </a:lnTo>
                  <a:lnTo>
                    <a:pt x="1149280" y="327827"/>
                  </a:lnTo>
                  <a:lnTo>
                    <a:pt x="1156063" y="331596"/>
                  </a:lnTo>
                  <a:lnTo>
                    <a:pt x="1164353" y="333856"/>
                  </a:lnTo>
                  <a:lnTo>
                    <a:pt x="1176411" y="333856"/>
                  </a:lnTo>
                  <a:lnTo>
                    <a:pt x="1186208" y="333103"/>
                  </a:lnTo>
                  <a:lnTo>
                    <a:pt x="1199020" y="326320"/>
                  </a:lnTo>
                  <a:lnTo>
                    <a:pt x="1213339" y="312002"/>
                  </a:lnTo>
                  <a:lnTo>
                    <a:pt x="1231426" y="299190"/>
                  </a:lnTo>
                  <a:lnTo>
                    <a:pt x="1235194" y="295422"/>
                  </a:lnTo>
                  <a:lnTo>
                    <a:pt x="1241223" y="285625"/>
                  </a:lnTo>
                  <a:lnTo>
                    <a:pt x="1244237" y="278842"/>
                  </a:lnTo>
                  <a:lnTo>
                    <a:pt x="1246498" y="274320"/>
                  </a:lnTo>
                  <a:lnTo>
                    <a:pt x="1253281" y="264523"/>
                  </a:lnTo>
                  <a:lnTo>
                    <a:pt x="1260817" y="256233"/>
                  </a:lnTo>
                  <a:lnTo>
                    <a:pt x="1266092" y="252465"/>
                  </a:lnTo>
                  <a:lnTo>
                    <a:pt x="1284179" y="246436"/>
                  </a:lnTo>
                  <a:lnTo>
                    <a:pt x="1301513" y="237392"/>
                  </a:lnTo>
                  <a:lnTo>
                    <a:pt x="1313571" y="233624"/>
                  </a:lnTo>
                  <a:lnTo>
                    <a:pt x="1386673" y="228349"/>
                  </a:lnTo>
                  <a:lnTo>
                    <a:pt x="1399484" y="229856"/>
                  </a:lnTo>
                  <a:lnTo>
                    <a:pt x="1410035" y="233624"/>
                  </a:lnTo>
                  <a:lnTo>
                    <a:pt x="1445456" y="260001"/>
                  </a:lnTo>
                  <a:lnTo>
                    <a:pt x="1468818" y="271306"/>
                  </a:lnTo>
                  <a:lnTo>
                    <a:pt x="1480122" y="282610"/>
                  </a:lnTo>
                  <a:lnTo>
                    <a:pt x="1482383" y="287131"/>
                  </a:lnTo>
                  <a:lnTo>
                    <a:pt x="1484644" y="295422"/>
                  </a:lnTo>
                  <a:lnTo>
                    <a:pt x="1487659" y="307479"/>
                  </a:lnTo>
                  <a:lnTo>
                    <a:pt x="1492934" y="317277"/>
                  </a:lnTo>
                  <a:lnTo>
                    <a:pt x="1511021" y="326320"/>
                  </a:lnTo>
                  <a:lnTo>
                    <a:pt x="1546442" y="335364"/>
                  </a:lnTo>
                  <a:lnTo>
                    <a:pt x="1558500" y="334610"/>
                  </a:lnTo>
                  <a:lnTo>
                    <a:pt x="1569804" y="327827"/>
                  </a:lnTo>
                  <a:lnTo>
                    <a:pt x="1578847" y="324059"/>
                  </a:lnTo>
                  <a:lnTo>
                    <a:pt x="1588645" y="322552"/>
                  </a:lnTo>
                  <a:lnTo>
                    <a:pt x="1629340" y="333856"/>
                  </a:lnTo>
                  <a:lnTo>
                    <a:pt x="1647427" y="333856"/>
                  </a:lnTo>
                  <a:lnTo>
                    <a:pt x="1684355" y="320291"/>
                  </a:lnTo>
                  <a:lnTo>
                    <a:pt x="1692645" y="329335"/>
                  </a:lnTo>
                  <a:lnTo>
                    <a:pt x="1707718" y="338378"/>
                  </a:lnTo>
                  <a:lnTo>
                    <a:pt x="1711486" y="342147"/>
                  </a:lnTo>
                  <a:lnTo>
                    <a:pt x="1715254" y="345915"/>
                  </a:lnTo>
                  <a:lnTo>
                    <a:pt x="1716761" y="351944"/>
                  </a:lnTo>
                  <a:lnTo>
                    <a:pt x="1715254" y="360233"/>
                  </a:lnTo>
                  <a:lnTo>
                    <a:pt x="1710732" y="370030"/>
                  </a:lnTo>
                  <a:lnTo>
                    <a:pt x="1660993" y="439364"/>
                  </a:lnTo>
                  <a:lnTo>
                    <a:pt x="1654210" y="444640"/>
                  </a:lnTo>
                  <a:lnTo>
                    <a:pt x="1648181" y="446147"/>
                  </a:lnTo>
                  <a:lnTo>
                    <a:pt x="1605224" y="444640"/>
                  </a:lnTo>
                  <a:lnTo>
                    <a:pt x="1599195" y="445393"/>
                  </a:lnTo>
                  <a:lnTo>
                    <a:pt x="1593920" y="451422"/>
                  </a:lnTo>
                  <a:lnTo>
                    <a:pt x="1589398" y="461973"/>
                  </a:lnTo>
                  <a:lnTo>
                    <a:pt x="1582615" y="496640"/>
                  </a:lnTo>
                  <a:lnTo>
                    <a:pt x="1578847" y="507944"/>
                  </a:lnTo>
                  <a:lnTo>
                    <a:pt x="1575079" y="516988"/>
                  </a:lnTo>
                  <a:lnTo>
                    <a:pt x="1555485" y="545626"/>
                  </a:lnTo>
                  <a:lnTo>
                    <a:pt x="1553224" y="552408"/>
                  </a:lnTo>
                  <a:lnTo>
                    <a:pt x="1550963" y="561452"/>
                  </a:lnTo>
                  <a:lnTo>
                    <a:pt x="1550210" y="570495"/>
                  </a:lnTo>
                  <a:lnTo>
                    <a:pt x="1539659" y="600640"/>
                  </a:lnTo>
                  <a:lnTo>
                    <a:pt x="1542673" y="640582"/>
                  </a:lnTo>
                  <a:lnTo>
                    <a:pt x="1529108" y="678264"/>
                  </a:lnTo>
                  <a:lnTo>
                    <a:pt x="1511021" y="706148"/>
                  </a:lnTo>
                  <a:lnTo>
                    <a:pt x="1477861" y="724235"/>
                  </a:lnTo>
                  <a:lnTo>
                    <a:pt x="1477861" y="742322"/>
                  </a:lnTo>
                  <a:lnTo>
                    <a:pt x="1482383" y="764177"/>
                  </a:lnTo>
                  <a:lnTo>
                    <a:pt x="1479369" y="782264"/>
                  </a:lnTo>
                  <a:lnTo>
                    <a:pt x="1473340" y="789800"/>
                  </a:lnTo>
                  <a:lnTo>
                    <a:pt x="1465803" y="794322"/>
                  </a:lnTo>
                  <a:lnTo>
                    <a:pt x="1458267" y="798091"/>
                  </a:lnTo>
                  <a:lnTo>
                    <a:pt x="1450731" y="798844"/>
                  </a:lnTo>
                  <a:lnTo>
                    <a:pt x="1440180" y="802612"/>
                  </a:lnTo>
                  <a:lnTo>
                    <a:pt x="1436412" y="812409"/>
                  </a:lnTo>
                  <a:lnTo>
                    <a:pt x="1433398" y="823714"/>
                  </a:lnTo>
                  <a:lnTo>
                    <a:pt x="1426615" y="834265"/>
                  </a:lnTo>
                  <a:lnTo>
                    <a:pt x="1416818" y="840293"/>
                  </a:lnTo>
                  <a:lnTo>
                    <a:pt x="1405513" y="844815"/>
                  </a:lnTo>
                  <a:lnTo>
                    <a:pt x="1391948" y="847076"/>
                  </a:lnTo>
                  <a:lnTo>
                    <a:pt x="1376876" y="846322"/>
                  </a:lnTo>
                  <a:lnTo>
                    <a:pt x="1370846" y="843308"/>
                  </a:lnTo>
                  <a:lnTo>
                    <a:pt x="1367832" y="837279"/>
                  </a:lnTo>
                  <a:lnTo>
                    <a:pt x="1363310" y="832757"/>
                  </a:lnTo>
                  <a:lnTo>
                    <a:pt x="1355020" y="834265"/>
                  </a:lnTo>
                  <a:lnTo>
                    <a:pt x="1349745" y="841801"/>
                  </a:lnTo>
                  <a:lnTo>
                    <a:pt x="1346731" y="865163"/>
                  </a:lnTo>
                  <a:lnTo>
                    <a:pt x="1344470" y="869685"/>
                  </a:lnTo>
                  <a:lnTo>
                    <a:pt x="1315078" y="880989"/>
                  </a:lnTo>
                  <a:lnTo>
                    <a:pt x="1298498" y="884004"/>
                  </a:lnTo>
                  <a:lnTo>
                    <a:pt x="1290209" y="875714"/>
                  </a:lnTo>
                  <a:lnTo>
                    <a:pt x="1284933" y="858381"/>
                  </a:lnTo>
                  <a:lnTo>
                    <a:pt x="1272121" y="847830"/>
                  </a:lnTo>
                  <a:lnTo>
                    <a:pt x="1256295" y="844815"/>
                  </a:lnTo>
                  <a:lnTo>
                    <a:pt x="1240469" y="846322"/>
                  </a:lnTo>
                  <a:lnTo>
                    <a:pt x="1239715" y="846322"/>
                  </a:lnTo>
                  <a:lnTo>
                    <a:pt x="1226904" y="846322"/>
                  </a:lnTo>
                  <a:lnTo>
                    <a:pt x="1226904" y="846322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8BB155-5D83-E683-33C1-00BF2F0D4929}"/>
                </a:ext>
              </a:extLst>
            </p:cNvPr>
            <p:cNvSpPr/>
            <p:nvPr/>
          </p:nvSpPr>
          <p:spPr>
            <a:xfrm>
              <a:off x="4721615" y="3600101"/>
              <a:ext cx="1534356" cy="861920"/>
            </a:xfrm>
            <a:custGeom>
              <a:avLst/>
              <a:gdLst>
                <a:gd name="connsiteX0" fmla="*/ 524524 w 2312879"/>
                <a:gd name="connsiteY0" fmla="*/ 200465 h 1299252"/>
                <a:gd name="connsiteX1" fmla="*/ 638322 w 2312879"/>
                <a:gd name="connsiteY1" fmla="*/ 199711 h 1299252"/>
                <a:gd name="connsiteX2" fmla="*/ 646611 w 2312879"/>
                <a:gd name="connsiteY2" fmla="*/ 197450 h 1299252"/>
                <a:gd name="connsiteX3" fmla="*/ 655655 w 2312879"/>
                <a:gd name="connsiteY3" fmla="*/ 191421 h 1299252"/>
                <a:gd name="connsiteX4" fmla="*/ 662438 w 2312879"/>
                <a:gd name="connsiteY4" fmla="*/ 188407 h 1299252"/>
                <a:gd name="connsiteX5" fmla="*/ 668467 w 2312879"/>
                <a:gd name="connsiteY5" fmla="*/ 188407 h 1299252"/>
                <a:gd name="connsiteX6" fmla="*/ 674496 w 2312879"/>
                <a:gd name="connsiteY6" fmla="*/ 196697 h 1299252"/>
                <a:gd name="connsiteX7" fmla="*/ 676757 w 2312879"/>
                <a:gd name="connsiteY7" fmla="*/ 204233 h 1299252"/>
                <a:gd name="connsiteX8" fmla="*/ 679017 w 2312879"/>
                <a:gd name="connsiteY8" fmla="*/ 219305 h 1299252"/>
                <a:gd name="connsiteX9" fmla="*/ 679771 w 2312879"/>
                <a:gd name="connsiteY9" fmla="*/ 226088 h 1299252"/>
                <a:gd name="connsiteX10" fmla="*/ 682786 w 2312879"/>
                <a:gd name="connsiteY10" fmla="*/ 230610 h 1299252"/>
                <a:gd name="connsiteX11" fmla="*/ 687307 w 2312879"/>
                <a:gd name="connsiteY11" fmla="*/ 235132 h 1299252"/>
                <a:gd name="connsiteX12" fmla="*/ 692583 w 2312879"/>
                <a:gd name="connsiteY12" fmla="*/ 236639 h 1299252"/>
                <a:gd name="connsiteX13" fmla="*/ 721220 w 2312879"/>
                <a:gd name="connsiteY13" fmla="*/ 241160 h 1299252"/>
                <a:gd name="connsiteX14" fmla="*/ 725742 w 2312879"/>
                <a:gd name="connsiteY14" fmla="*/ 242668 h 1299252"/>
                <a:gd name="connsiteX15" fmla="*/ 728757 w 2312879"/>
                <a:gd name="connsiteY15" fmla="*/ 244929 h 1299252"/>
                <a:gd name="connsiteX16" fmla="*/ 731771 w 2312879"/>
                <a:gd name="connsiteY16" fmla="*/ 247943 h 1299252"/>
                <a:gd name="connsiteX17" fmla="*/ 739308 w 2312879"/>
                <a:gd name="connsiteY17" fmla="*/ 255480 h 1299252"/>
                <a:gd name="connsiteX18" fmla="*/ 743076 w 2312879"/>
                <a:gd name="connsiteY18" fmla="*/ 259248 h 1299252"/>
                <a:gd name="connsiteX19" fmla="*/ 764931 w 2312879"/>
                <a:gd name="connsiteY19" fmla="*/ 269798 h 1299252"/>
                <a:gd name="connsiteX20" fmla="*/ 777742 w 2312879"/>
                <a:gd name="connsiteY20" fmla="*/ 272059 h 1299252"/>
                <a:gd name="connsiteX21" fmla="*/ 876468 w 2312879"/>
                <a:gd name="connsiteY21" fmla="*/ 266030 h 1299252"/>
                <a:gd name="connsiteX22" fmla="*/ 887018 w 2312879"/>
                <a:gd name="connsiteY22" fmla="*/ 269045 h 1299252"/>
                <a:gd name="connsiteX23" fmla="*/ 887772 w 2312879"/>
                <a:gd name="connsiteY23" fmla="*/ 275827 h 1299252"/>
                <a:gd name="connsiteX24" fmla="*/ 887772 w 2312879"/>
                <a:gd name="connsiteY24" fmla="*/ 281856 h 1299252"/>
                <a:gd name="connsiteX25" fmla="*/ 885511 w 2312879"/>
                <a:gd name="connsiteY25" fmla="*/ 289393 h 1299252"/>
                <a:gd name="connsiteX26" fmla="*/ 884757 w 2312879"/>
                <a:gd name="connsiteY26" fmla="*/ 293914 h 1299252"/>
                <a:gd name="connsiteX27" fmla="*/ 885511 w 2312879"/>
                <a:gd name="connsiteY27" fmla="*/ 299943 h 1299252"/>
                <a:gd name="connsiteX28" fmla="*/ 888526 w 2312879"/>
                <a:gd name="connsiteY28" fmla="*/ 304465 h 1299252"/>
                <a:gd name="connsiteX29" fmla="*/ 897569 w 2312879"/>
                <a:gd name="connsiteY29" fmla="*/ 305972 h 1299252"/>
                <a:gd name="connsiteX30" fmla="*/ 936004 w 2312879"/>
                <a:gd name="connsiteY30" fmla="*/ 305972 h 1299252"/>
                <a:gd name="connsiteX31" fmla="*/ 945801 w 2312879"/>
                <a:gd name="connsiteY31" fmla="*/ 310494 h 1299252"/>
                <a:gd name="connsiteX32" fmla="*/ 951830 w 2312879"/>
                <a:gd name="connsiteY32" fmla="*/ 315770 h 1299252"/>
                <a:gd name="connsiteX33" fmla="*/ 954845 w 2312879"/>
                <a:gd name="connsiteY33" fmla="*/ 335364 h 1299252"/>
                <a:gd name="connsiteX34" fmla="*/ 957106 w 2312879"/>
                <a:gd name="connsiteY34" fmla="*/ 342900 h 1299252"/>
                <a:gd name="connsiteX35" fmla="*/ 961627 w 2312879"/>
                <a:gd name="connsiteY35" fmla="*/ 351944 h 1299252"/>
                <a:gd name="connsiteX36" fmla="*/ 968410 w 2312879"/>
                <a:gd name="connsiteY36" fmla="*/ 362494 h 1299252"/>
                <a:gd name="connsiteX37" fmla="*/ 972932 w 2312879"/>
                <a:gd name="connsiteY37" fmla="*/ 366262 h 1299252"/>
                <a:gd name="connsiteX38" fmla="*/ 977453 w 2312879"/>
                <a:gd name="connsiteY38" fmla="*/ 369277 h 1299252"/>
                <a:gd name="connsiteX39" fmla="*/ 993280 w 2312879"/>
                <a:gd name="connsiteY39" fmla="*/ 376060 h 1299252"/>
                <a:gd name="connsiteX40" fmla="*/ 997048 w 2312879"/>
                <a:gd name="connsiteY40" fmla="*/ 379828 h 1299252"/>
                <a:gd name="connsiteX41" fmla="*/ 1001570 w 2312879"/>
                <a:gd name="connsiteY41" fmla="*/ 386610 h 1299252"/>
                <a:gd name="connsiteX42" fmla="*/ 1003830 w 2312879"/>
                <a:gd name="connsiteY42" fmla="*/ 391132 h 1299252"/>
                <a:gd name="connsiteX43" fmla="*/ 1006091 w 2312879"/>
                <a:gd name="connsiteY43" fmla="*/ 397161 h 1299252"/>
                <a:gd name="connsiteX44" fmla="*/ 1008352 w 2312879"/>
                <a:gd name="connsiteY44" fmla="*/ 401683 h 1299252"/>
                <a:gd name="connsiteX45" fmla="*/ 1012120 w 2312879"/>
                <a:gd name="connsiteY45" fmla="*/ 406205 h 1299252"/>
                <a:gd name="connsiteX46" fmla="*/ 1015888 w 2312879"/>
                <a:gd name="connsiteY46" fmla="*/ 409973 h 1299252"/>
                <a:gd name="connsiteX47" fmla="*/ 1026439 w 2312879"/>
                <a:gd name="connsiteY47" fmla="*/ 415248 h 1299252"/>
                <a:gd name="connsiteX48" fmla="*/ 1044526 w 2312879"/>
                <a:gd name="connsiteY48" fmla="*/ 422031 h 1299252"/>
                <a:gd name="connsiteX49" fmla="*/ 1052063 w 2312879"/>
                <a:gd name="connsiteY49" fmla="*/ 422784 h 1299252"/>
                <a:gd name="connsiteX50" fmla="*/ 1085222 w 2312879"/>
                <a:gd name="connsiteY50" fmla="*/ 414495 h 1299252"/>
                <a:gd name="connsiteX51" fmla="*/ 1093512 w 2312879"/>
                <a:gd name="connsiteY51" fmla="*/ 413741 h 1299252"/>
                <a:gd name="connsiteX52" fmla="*/ 1101802 w 2312879"/>
                <a:gd name="connsiteY52" fmla="*/ 411480 h 1299252"/>
                <a:gd name="connsiteX53" fmla="*/ 1111599 w 2312879"/>
                <a:gd name="connsiteY53" fmla="*/ 406958 h 1299252"/>
                <a:gd name="connsiteX54" fmla="*/ 1136469 w 2312879"/>
                <a:gd name="connsiteY54" fmla="*/ 386610 h 1299252"/>
                <a:gd name="connsiteX55" fmla="*/ 1144759 w 2312879"/>
                <a:gd name="connsiteY55" fmla="*/ 377567 h 1299252"/>
                <a:gd name="connsiteX56" fmla="*/ 1162092 w 2312879"/>
                <a:gd name="connsiteY56" fmla="*/ 350436 h 1299252"/>
                <a:gd name="connsiteX57" fmla="*/ 1202788 w 2312879"/>
                <a:gd name="connsiteY57" fmla="*/ 297682 h 1299252"/>
                <a:gd name="connsiteX58" fmla="*/ 1208817 w 2312879"/>
                <a:gd name="connsiteY58" fmla="*/ 285625 h 1299252"/>
                <a:gd name="connsiteX59" fmla="*/ 1209570 w 2312879"/>
                <a:gd name="connsiteY59" fmla="*/ 276581 h 1299252"/>
                <a:gd name="connsiteX60" fmla="*/ 1206556 w 2312879"/>
                <a:gd name="connsiteY60" fmla="*/ 271306 h 1299252"/>
                <a:gd name="connsiteX61" fmla="*/ 1203541 w 2312879"/>
                <a:gd name="connsiteY61" fmla="*/ 266030 h 1299252"/>
                <a:gd name="connsiteX62" fmla="*/ 1201281 w 2312879"/>
                <a:gd name="connsiteY62" fmla="*/ 260755 h 1299252"/>
                <a:gd name="connsiteX63" fmla="*/ 1201281 w 2312879"/>
                <a:gd name="connsiteY63" fmla="*/ 254726 h 1299252"/>
                <a:gd name="connsiteX64" fmla="*/ 1205049 w 2312879"/>
                <a:gd name="connsiteY64" fmla="*/ 249450 h 1299252"/>
                <a:gd name="connsiteX65" fmla="*/ 1211078 w 2312879"/>
                <a:gd name="connsiteY65" fmla="*/ 244929 h 1299252"/>
                <a:gd name="connsiteX66" fmla="*/ 1222382 w 2312879"/>
                <a:gd name="connsiteY66" fmla="*/ 240407 h 1299252"/>
                <a:gd name="connsiteX67" fmla="*/ 1229165 w 2312879"/>
                <a:gd name="connsiteY67" fmla="*/ 235132 h 1299252"/>
                <a:gd name="connsiteX68" fmla="*/ 1232933 w 2312879"/>
                <a:gd name="connsiteY68" fmla="*/ 224581 h 1299252"/>
                <a:gd name="connsiteX69" fmla="*/ 1234440 w 2312879"/>
                <a:gd name="connsiteY69" fmla="*/ 216291 h 1299252"/>
                <a:gd name="connsiteX70" fmla="*/ 1238208 w 2312879"/>
                <a:gd name="connsiteY70" fmla="*/ 208001 h 1299252"/>
                <a:gd name="connsiteX71" fmla="*/ 1257803 w 2312879"/>
                <a:gd name="connsiteY71" fmla="*/ 186146 h 1299252"/>
                <a:gd name="connsiteX72" fmla="*/ 1263832 w 2312879"/>
                <a:gd name="connsiteY72" fmla="*/ 176349 h 1299252"/>
                <a:gd name="connsiteX73" fmla="*/ 1267600 w 2312879"/>
                <a:gd name="connsiteY73" fmla="*/ 168812 h 1299252"/>
                <a:gd name="connsiteX74" fmla="*/ 1270614 w 2312879"/>
                <a:gd name="connsiteY74" fmla="*/ 156001 h 1299252"/>
                <a:gd name="connsiteX75" fmla="*/ 1272121 w 2312879"/>
                <a:gd name="connsiteY75" fmla="*/ 149218 h 1299252"/>
                <a:gd name="connsiteX76" fmla="*/ 1273629 w 2312879"/>
                <a:gd name="connsiteY76" fmla="*/ 127363 h 1299252"/>
                <a:gd name="connsiteX77" fmla="*/ 1280411 w 2312879"/>
                <a:gd name="connsiteY77" fmla="*/ 122088 h 1299252"/>
                <a:gd name="connsiteX78" fmla="*/ 1290962 w 2312879"/>
                <a:gd name="connsiteY78" fmla="*/ 118319 h 1299252"/>
                <a:gd name="connsiteX79" fmla="*/ 1360296 w 2312879"/>
                <a:gd name="connsiteY79" fmla="*/ 118319 h 1299252"/>
                <a:gd name="connsiteX80" fmla="*/ 1403252 w 2312879"/>
                <a:gd name="connsiteY80" fmla="*/ 106261 h 1299252"/>
                <a:gd name="connsiteX81" fmla="*/ 1435658 w 2312879"/>
                <a:gd name="connsiteY81" fmla="*/ 86667 h 1299252"/>
                <a:gd name="connsiteX82" fmla="*/ 1451485 w 2312879"/>
                <a:gd name="connsiteY82" fmla="*/ 99479 h 1299252"/>
                <a:gd name="connsiteX83" fmla="*/ 1490673 w 2312879"/>
                <a:gd name="connsiteY83" fmla="*/ 100232 h 1299252"/>
                <a:gd name="connsiteX84" fmla="*/ 1514036 w 2312879"/>
                <a:gd name="connsiteY84" fmla="*/ 95711 h 1299252"/>
                <a:gd name="connsiteX85" fmla="*/ 1519311 w 2312879"/>
                <a:gd name="connsiteY85" fmla="*/ 93450 h 1299252"/>
                <a:gd name="connsiteX86" fmla="*/ 1600703 w 2312879"/>
                <a:gd name="connsiteY86" fmla="*/ 73102 h 1299252"/>
                <a:gd name="connsiteX87" fmla="*/ 1605224 w 2312879"/>
                <a:gd name="connsiteY87" fmla="*/ 69334 h 1299252"/>
                <a:gd name="connsiteX88" fmla="*/ 1608992 w 2312879"/>
                <a:gd name="connsiteY88" fmla="*/ 64812 h 1299252"/>
                <a:gd name="connsiteX89" fmla="*/ 1612007 w 2312879"/>
                <a:gd name="connsiteY89" fmla="*/ 60290 h 1299252"/>
                <a:gd name="connsiteX90" fmla="*/ 1614268 w 2312879"/>
                <a:gd name="connsiteY90" fmla="*/ 53508 h 1299252"/>
                <a:gd name="connsiteX91" fmla="*/ 1615021 w 2312879"/>
                <a:gd name="connsiteY91" fmla="*/ 46725 h 1299252"/>
                <a:gd name="connsiteX92" fmla="*/ 1621051 w 2312879"/>
                <a:gd name="connsiteY92" fmla="*/ 39942 h 1299252"/>
                <a:gd name="connsiteX93" fmla="*/ 1630848 w 2312879"/>
                <a:gd name="connsiteY93" fmla="*/ 33913 h 1299252"/>
                <a:gd name="connsiteX94" fmla="*/ 1664761 w 2312879"/>
                <a:gd name="connsiteY94" fmla="*/ 18087 h 1299252"/>
                <a:gd name="connsiteX95" fmla="*/ 1689630 w 2312879"/>
                <a:gd name="connsiteY95" fmla="*/ 3015 h 1299252"/>
                <a:gd name="connsiteX96" fmla="*/ 1698674 w 2312879"/>
                <a:gd name="connsiteY96" fmla="*/ 754 h 1299252"/>
                <a:gd name="connsiteX97" fmla="*/ 1706210 w 2312879"/>
                <a:gd name="connsiteY97" fmla="*/ 0 h 1299252"/>
                <a:gd name="connsiteX98" fmla="*/ 1719022 w 2312879"/>
                <a:gd name="connsiteY98" fmla="*/ 3768 h 1299252"/>
                <a:gd name="connsiteX99" fmla="*/ 1789863 w 2312879"/>
                <a:gd name="connsiteY99" fmla="*/ 6029 h 1299252"/>
                <a:gd name="connsiteX100" fmla="*/ 1795892 w 2312879"/>
                <a:gd name="connsiteY100" fmla="*/ 7536 h 1299252"/>
                <a:gd name="connsiteX101" fmla="*/ 1802674 w 2312879"/>
                <a:gd name="connsiteY101" fmla="*/ 10551 h 1299252"/>
                <a:gd name="connsiteX102" fmla="*/ 1811718 w 2312879"/>
                <a:gd name="connsiteY102" fmla="*/ 17334 h 1299252"/>
                <a:gd name="connsiteX103" fmla="*/ 1816240 w 2312879"/>
                <a:gd name="connsiteY103" fmla="*/ 22609 h 1299252"/>
                <a:gd name="connsiteX104" fmla="*/ 1818501 w 2312879"/>
                <a:gd name="connsiteY104" fmla="*/ 29392 h 1299252"/>
                <a:gd name="connsiteX105" fmla="*/ 1818501 w 2312879"/>
                <a:gd name="connsiteY105" fmla="*/ 45218 h 1299252"/>
                <a:gd name="connsiteX106" fmla="*/ 1818501 w 2312879"/>
                <a:gd name="connsiteY106" fmla="*/ 52000 h 1299252"/>
                <a:gd name="connsiteX107" fmla="*/ 1820008 w 2312879"/>
                <a:gd name="connsiteY107" fmla="*/ 57276 h 1299252"/>
                <a:gd name="connsiteX108" fmla="*/ 1822269 w 2312879"/>
                <a:gd name="connsiteY108" fmla="*/ 63305 h 1299252"/>
                <a:gd name="connsiteX109" fmla="*/ 1825283 w 2312879"/>
                <a:gd name="connsiteY109" fmla="*/ 68580 h 1299252"/>
                <a:gd name="connsiteX110" fmla="*/ 1833573 w 2312879"/>
                <a:gd name="connsiteY110" fmla="*/ 76116 h 1299252"/>
                <a:gd name="connsiteX111" fmla="*/ 1844878 w 2312879"/>
                <a:gd name="connsiteY111" fmla="*/ 81392 h 1299252"/>
                <a:gd name="connsiteX112" fmla="*/ 1872008 w 2312879"/>
                <a:gd name="connsiteY112" fmla="*/ 88928 h 1299252"/>
                <a:gd name="connsiteX113" fmla="*/ 1880298 w 2312879"/>
                <a:gd name="connsiteY113" fmla="*/ 93450 h 1299252"/>
                <a:gd name="connsiteX114" fmla="*/ 1899139 w 2312879"/>
                <a:gd name="connsiteY114" fmla="*/ 105508 h 1299252"/>
                <a:gd name="connsiteX115" fmla="*/ 1904414 w 2312879"/>
                <a:gd name="connsiteY115" fmla="*/ 110783 h 1299252"/>
                <a:gd name="connsiteX116" fmla="*/ 1907428 w 2312879"/>
                <a:gd name="connsiteY116" fmla="*/ 116059 h 1299252"/>
                <a:gd name="connsiteX117" fmla="*/ 1909689 w 2312879"/>
                <a:gd name="connsiteY117" fmla="*/ 121334 h 1299252"/>
                <a:gd name="connsiteX118" fmla="*/ 1909689 w 2312879"/>
                <a:gd name="connsiteY118" fmla="*/ 126609 h 1299252"/>
                <a:gd name="connsiteX119" fmla="*/ 1907428 w 2312879"/>
                <a:gd name="connsiteY119" fmla="*/ 131131 h 1299252"/>
                <a:gd name="connsiteX120" fmla="*/ 1902153 w 2312879"/>
                <a:gd name="connsiteY120" fmla="*/ 134146 h 1299252"/>
                <a:gd name="connsiteX121" fmla="*/ 1881052 w 2312879"/>
                <a:gd name="connsiteY121" fmla="*/ 135653 h 1299252"/>
                <a:gd name="connsiteX122" fmla="*/ 1875023 w 2312879"/>
                <a:gd name="connsiteY122" fmla="*/ 137914 h 1299252"/>
                <a:gd name="connsiteX123" fmla="*/ 1872008 w 2312879"/>
                <a:gd name="connsiteY123" fmla="*/ 141682 h 1299252"/>
                <a:gd name="connsiteX124" fmla="*/ 1871254 w 2312879"/>
                <a:gd name="connsiteY124" fmla="*/ 146957 h 1299252"/>
                <a:gd name="connsiteX125" fmla="*/ 1881805 w 2312879"/>
                <a:gd name="connsiteY125" fmla="*/ 163537 h 1299252"/>
                <a:gd name="connsiteX126" fmla="*/ 1884820 w 2312879"/>
                <a:gd name="connsiteY126" fmla="*/ 169566 h 1299252"/>
                <a:gd name="connsiteX127" fmla="*/ 1886327 w 2312879"/>
                <a:gd name="connsiteY127" fmla="*/ 176349 h 1299252"/>
                <a:gd name="connsiteX128" fmla="*/ 1889341 w 2312879"/>
                <a:gd name="connsiteY128" fmla="*/ 184638 h 1299252"/>
                <a:gd name="connsiteX129" fmla="*/ 1895371 w 2312879"/>
                <a:gd name="connsiteY129" fmla="*/ 192175 h 1299252"/>
                <a:gd name="connsiteX130" fmla="*/ 1920240 w 2312879"/>
                <a:gd name="connsiteY130" fmla="*/ 207247 h 1299252"/>
                <a:gd name="connsiteX131" fmla="*/ 1945110 w 2312879"/>
                <a:gd name="connsiteY131" fmla="*/ 230610 h 1299252"/>
                <a:gd name="connsiteX132" fmla="*/ 1982791 w 2312879"/>
                <a:gd name="connsiteY132" fmla="*/ 256987 h 1299252"/>
                <a:gd name="connsiteX133" fmla="*/ 1988067 w 2312879"/>
                <a:gd name="connsiteY133" fmla="*/ 263769 h 1299252"/>
                <a:gd name="connsiteX134" fmla="*/ 1979023 w 2312879"/>
                <a:gd name="connsiteY134" fmla="*/ 264523 h 1299252"/>
                <a:gd name="connsiteX135" fmla="*/ 1975255 w 2312879"/>
                <a:gd name="connsiteY135" fmla="*/ 267537 h 1299252"/>
                <a:gd name="connsiteX136" fmla="*/ 1973748 w 2312879"/>
                <a:gd name="connsiteY136" fmla="*/ 272813 h 1299252"/>
                <a:gd name="connsiteX137" fmla="*/ 1974501 w 2312879"/>
                <a:gd name="connsiteY137" fmla="*/ 278842 h 1299252"/>
                <a:gd name="connsiteX138" fmla="*/ 1988820 w 2312879"/>
                <a:gd name="connsiteY138" fmla="*/ 312755 h 1299252"/>
                <a:gd name="connsiteX139" fmla="*/ 1991081 w 2312879"/>
                <a:gd name="connsiteY139" fmla="*/ 321045 h 1299252"/>
                <a:gd name="connsiteX140" fmla="*/ 1991835 w 2312879"/>
                <a:gd name="connsiteY140" fmla="*/ 325567 h 1299252"/>
                <a:gd name="connsiteX141" fmla="*/ 1991835 w 2312879"/>
                <a:gd name="connsiteY141" fmla="*/ 330842 h 1299252"/>
                <a:gd name="connsiteX142" fmla="*/ 1987313 w 2312879"/>
                <a:gd name="connsiteY142" fmla="*/ 348929 h 1299252"/>
                <a:gd name="connsiteX143" fmla="*/ 1986559 w 2312879"/>
                <a:gd name="connsiteY143" fmla="*/ 355712 h 1299252"/>
                <a:gd name="connsiteX144" fmla="*/ 1987313 w 2312879"/>
                <a:gd name="connsiteY144" fmla="*/ 362494 h 1299252"/>
                <a:gd name="connsiteX145" fmla="*/ 1989574 w 2312879"/>
                <a:gd name="connsiteY145" fmla="*/ 373799 h 1299252"/>
                <a:gd name="connsiteX146" fmla="*/ 1992588 w 2312879"/>
                <a:gd name="connsiteY146" fmla="*/ 382089 h 1299252"/>
                <a:gd name="connsiteX147" fmla="*/ 1994849 w 2312879"/>
                <a:gd name="connsiteY147" fmla="*/ 393393 h 1299252"/>
                <a:gd name="connsiteX148" fmla="*/ 1995603 w 2312879"/>
                <a:gd name="connsiteY148" fmla="*/ 399422 h 1299252"/>
                <a:gd name="connsiteX149" fmla="*/ 1994095 w 2312879"/>
                <a:gd name="connsiteY149" fmla="*/ 412987 h 1299252"/>
                <a:gd name="connsiteX150" fmla="*/ 1994095 w 2312879"/>
                <a:gd name="connsiteY150" fmla="*/ 419770 h 1299252"/>
                <a:gd name="connsiteX151" fmla="*/ 1997110 w 2312879"/>
                <a:gd name="connsiteY151" fmla="*/ 427306 h 1299252"/>
                <a:gd name="connsiteX152" fmla="*/ 2000125 w 2312879"/>
                <a:gd name="connsiteY152" fmla="*/ 433335 h 1299252"/>
                <a:gd name="connsiteX153" fmla="*/ 2003893 w 2312879"/>
                <a:gd name="connsiteY153" fmla="*/ 437857 h 1299252"/>
                <a:gd name="connsiteX154" fmla="*/ 2015951 w 2312879"/>
                <a:gd name="connsiteY154" fmla="*/ 457451 h 1299252"/>
                <a:gd name="connsiteX155" fmla="*/ 2027255 w 2312879"/>
                <a:gd name="connsiteY155" fmla="*/ 470263 h 1299252"/>
                <a:gd name="connsiteX156" fmla="*/ 2030270 w 2312879"/>
                <a:gd name="connsiteY156" fmla="*/ 474785 h 1299252"/>
                <a:gd name="connsiteX157" fmla="*/ 2031023 w 2312879"/>
                <a:gd name="connsiteY157" fmla="*/ 479306 h 1299252"/>
                <a:gd name="connsiteX158" fmla="*/ 2028762 w 2312879"/>
                <a:gd name="connsiteY158" fmla="*/ 483075 h 1299252"/>
                <a:gd name="connsiteX159" fmla="*/ 2021226 w 2312879"/>
                <a:gd name="connsiteY159" fmla="*/ 491365 h 1299252"/>
                <a:gd name="connsiteX160" fmla="*/ 2018965 w 2312879"/>
                <a:gd name="connsiteY160" fmla="*/ 496640 h 1299252"/>
                <a:gd name="connsiteX161" fmla="*/ 2019719 w 2312879"/>
                <a:gd name="connsiteY161" fmla="*/ 504930 h 1299252"/>
                <a:gd name="connsiteX162" fmla="*/ 2023487 w 2312879"/>
                <a:gd name="connsiteY162" fmla="*/ 513973 h 1299252"/>
                <a:gd name="connsiteX163" fmla="*/ 2038560 w 2312879"/>
                <a:gd name="connsiteY163" fmla="*/ 533568 h 1299252"/>
                <a:gd name="connsiteX164" fmla="*/ 2042328 w 2312879"/>
                <a:gd name="connsiteY164" fmla="*/ 540350 h 1299252"/>
                <a:gd name="connsiteX165" fmla="*/ 2046849 w 2312879"/>
                <a:gd name="connsiteY165" fmla="*/ 551655 h 1299252"/>
                <a:gd name="connsiteX166" fmla="*/ 2048357 w 2312879"/>
                <a:gd name="connsiteY166" fmla="*/ 557684 h 1299252"/>
                <a:gd name="connsiteX167" fmla="*/ 2046849 w 2312879"/>
                <a:gd name="connsiteY167" fmla="*/ 562959 h 1299252"/>
                <a:gd name="connsiteX168" fmla="*/ 2039313 w 2312879"/>
                <a:gd name="connsiteY168" fmla="*/ 579539 h 1299252"/>
                <a:gd name="connsiteX169" fmla="*/ 2034791 w 2312879"/>
                <a:gd name="connsiteY169" fmla="*/ 590843 h 1299252"/>
                <a:gd name="connsiteX170" fmla="*/ 2033284 w 2312879"/>
                <a:gd name="connsiteY170" fmla="*/ 598380 h 1299252"/>
                <a:gd name="connsiteX171" fmla="*/ 2034038 w 2312879"/>
                <a:gd name="connsiteY171" fmla="*/ 606669 h 1299252"/>
                <a:gd name="connsiteX172" fmla="*/ 2037806 w 2312879"/>
                <a:gd name="connsiteY172" fmla="*/ 617974 h 1299252"/>
                <a:gd name="connsiteX173" fmla="*/ 2044589 w 2312879"/>
                <a:gd name="connsiteY173" fmla="*/ 626264 h 1299252"/>
                <a:gd name="connsiteX174" fmla="*/ 2054386 w 2312879"/>
                <a:gd name="connsiteY174" fmla="*/ 633800 h 1299252"/>
                <a:gd name="connsiteX175" fmla="*/ 2073226 w 2312879"/>
                <a:gd name="connsiteY175" fmla="*/ 645858 h 1299252"/>
                <a:gd name="connsiteX176" fmla="*/ 2082270 w 2312879"/>
                <a:gd name="connsiteY176" fmla="*/ 652641 h 1299252"/>
                <a:gd name="connsiteX177" fmla="*/ 2088299 w 2312879"/>
                <a:gd name="connsiteY177" fmla="*/ 659423 h 1299252"/>
                <a:gd name="connsiteX178" fmla="*/ 2092067 w 2312879"/>
                <a:gd name="connsiteY178" fmla="*/ 669974 h 1299252"/>
                <a:gd name="connsiteX179" fmla="*/ 2092067 w 2312879"/>
                <a:gd name="connsiteY179" fmla="*/ 675249 h 1299252"/>
                <a:gd name="connsiteX180" fmla="*/ 2092067 w 2312879"/>
                <a:gd name="connsiteY180" fmla="*/ 679017 h 1299252"/>
                <a:gd name="connsiteX181" fmla="*/ 2090560 w 2312879"/>
                <a:gd name="connsiteY181" fmla="*/ 699365 h 1299252"/>
                <a:gd name="connsiteX182" fmla="*/ 2092821 w 2312879"/>
                <a:gd name="connsiteY182" fmla="*/ 709162 h 1299252"/>
                <a:gd name="connsiteX183" fmla="*/ 2097342 w 2312879"/>
                <a:gd name="connsiteY183" fmla="*/ 721221 h 1299252"/>
                <a:gd name="connsiteX184" fmla="*/ 2110908 w 2312879"/>
                <a:gd name="connsiteY184" fmla="*/ 741569 h 1299252"/>
                <a:gd name="connsiteX185" fmla="*/ 2119198 w 2312879"/>
                <a:gd name="connsiteY185" fmla="*/ 750612 h 1299252"/>
                <a:gd name="connsiteX186" fmla="*/ 2126734 w 2312879"/>
                <a:gd name="connsiteY186" fmla="*/ 757395 h 1299252"/>
                <a:gd name="connsiteX187" fmla="*/ 2138038 w 2312879"/>
                <a:gd name="connsiteY187" fmla="*/ 761916 h 1299252"/>
                <a:gd name="connsiteX188" fmla="*/ 2196821 w 2312879"/>
                <a:gd name="connsiteY188" fmla="*/ 767192 h 1299252"/>
                <a:gd name="connsiteX189" fmla="*/ 2233749 w 2312879"/>
                <a:gd name="connsiteY189" fmla="*/ 767945 h 1299252"/>
                <a:gd name="connsiteX190" fmla="*/ 2235256 w 2312879"/>
                <a:gd name="connsiteY190" fmla="*/ 773974 h 1299252"/>
                <a:gd name="connsiteX191" fmla="*/ 2248821 w 2312879"/>
                <a:gd name="connsiteY191" fmla="*/ 792815 h 1299252"/>
                <a:gd name="connsiteX192" fmla="*/ 2304590 w 2312879"/>
                <a:gd name="connsiteY192" fmla="*/ 836525 h 1299252"/>
                <a:gd name="connsiteX193" fmla="*/ 2312880 w 2312879"/>
                <a:gd name="connsiteY193" fmla="*/ 856873 h 1299252"/>
                <a:gd name="connsiteX194" fmla="*/ 2305343 w 2312879"/>
                <a:gd name="connsiteY194" fmla="*/ 887018 h 1299252"/>
                <a:gd name="connsiteX195" fmla="*/ 2286503 w 2312879"/>
                <a:gd name="connsiteY195" fmla="*/ 904352 h 1299252"/>
                <a:gd name="connsiteX196" fmla="*/ 2242039 w 2312879"/>
                <a:gd name="connsiteY196" fmla="*/ 922439 h 1299252"/>
                <a:gd name="connsiteX197" fmla="*/ 2202096 w 2312879"/>
                <a:gd name="connsiteY197" fmla="*/ 951077 h 1299252"/>
                <a:gd name="connsiteX198" fmla="*/ 2184009 w 2312879"/>
                <a:gd name="connsiteY198" fmla="*/ 963888 h 1299252"/>
                <a:gd name="connsiteX199" fmla="*/ 2159893 w 2312879"/>
                <a:gd name="connsiteY199" fmla="*/ 969917 h 1299252"/>
                <a:gd name="connsiteX200" fmla="*/ 2138792 w 2312879"/>
                <a:gd name="connsiteY200" fmla="*/ 981222 h 1299252"/>
                <a:gd name="connsiteX201" fmla="*/ 2121459 w 2312879"/>
                <a:gd name="connsiteY201" fmla="*/ 1009106 h 1299252"/>
                <a:gd name="connsiteX202" fmla="*/ 2092821 w 2312879"/>
                <a:gd name="connsiteY202" fmla="*/ 1076932 h 1299252"/>
                <a:gd name="connsiteX203" fmla="*/ 2076241 w 2312879"/>
                <a:gd name="connsiteY203" fmla="*/ 1109338 h 1299252"/>
                <a:gd name="connsiteX204" fmla="*/ 2067197 w 2312879"/>
                <a:gd name="connsiteY204" fmla="*/ 1123657 h 1299252"/>
                <a:gd name="connsiteX205" fmla="*/ 2056647 w 2312879"/>
                <a:gd name="connsiteY205" fmla="*/ 1134962 h 1299252"/>
                <a:gd name="connsiteX206" fmla="*/ 2028762 w 2312879"/>
                <a:gd name="connsiteY206" fmla="*/ 1156817 h 1299252"/>
                <a:gd name="connsiteX207" fmla="*/ 2019719 w 2312879"/>
                <a:gd name="connsiteY207" fmla="*/ 1166614 h 1299252"/>
                <a:gd name="connsiteX208" fmla="*/ 2014443 w 2312879"/>
                <a:gd name="connsiteY208" fmla="*/ 1174904 h 1299252"/>
                <a:gd name="connsiteX209" fmla="*/ 2010675 w 2312879"/>
                <a:gd name="connsiteY209" fmla="*/ 1188469 h 1299252"/>
                <a:gd name="connsiteX210" fmla="*/ 1998617 w 2312879"/>
                <a:gd name="connsiteY210" fmla="*/ 1212585 h 1299252"/>
                <a:gd name="connsiteX211" fmla="*/ 1965458 w 2312879"/>
                <a:gd name="connsiteY211" fmla="*/ 1262324 h 1299252"/>
                <a:gd name="connsiteX212" fmla="*/ 1960936 w 2312879"/>
                <a:gd name="connsiteY212" fmla="*/ 1278904 h 1299252"/>
                <a:gd name="connsiteX213" fmla="*/ 1924008 w 2312879"/>
                <a:gd name="connsiteY213" fmla="*/ 1292469 h 1299252"/>
                <a:gd name="connsiteX214" fmla="*/ 1905921 w 2312879"/>
                <a:gd name="connsiteY214" fmla="*/ 1292469 h 1299252"/>
                <a:gd name="connsiteX215" fmla="*/ 1865226 w 2312879"/>
                <a:gd name="connsiteY215" fmla="*/ 1281165 h 1299252"/>
                <a:gd name="connsiteX216" fmla="*/ 1855428 w 2312879"/>
                <a:gd name="connsiteY216" fmla="*/ 1282672 h 1299252"/>
                <a:gd name="connsiteX217" fmla="*/ 1846385 w 2312879"/>
                <a:gd name="connsiteY217" fmla="*/ 1286440 h 1299252"/>
                <a:gd name="connsiteX218" fmla="*/ 1835080 w 2312879"/>
                <a:gd name="connsiteY218" fmla="*/ 1293223 h 1299252"/>
                <a:gd name="connsiteX219" fmla="*/ 1823022 w 2312879"/>
                <a:gd name="connsiteY219" fmla="*/ 1293977 h 1299252"/>
                <a:gd name="connsiteX220" fmla="*/ 1787602 w 2312879"/>
                <a:gd name="connsiteY220" fmla="*/ 1284933 h 1299252"/>
                <a:gd name="connsiteX221" fmla="*/ 1769515 w 2312879"/>
                <a:gd name="connsiteY221" fmla="*/ 1275889 h 1299252"/>
                <a:gd name="connsiteX222" fmla="*/ 1764239 w 2312879"/>
                <a:gd name="connsiteY222" fmla="*/ 1266092 h 1299252"/>
                <a:gd name="connsiteX223" fmla="*/ 1761225 w 2312879"/>
                <a:gd name="connsiteY223" fmla="*/ 1254035 h 1299252"/>
                <a:gd name="connsiteX224" fmla="*/ 1758964 w 2312879"/>
                <a:gd name="connsiteY224" fmla="*/ 1245744 h 1299252"/>
                <a:gd name="connsiteX225" fmla="*/ 1756703 w 2312879"/>
                <a:gd name="connsiteY225" fmla="*/ 1241223 h 1299252"/>
                <a:gd name="connsiteX226" fmla="*/ 1745399 w 2312879"/>
                <a:gd name="connsiteY226" fmla="*/ 1229918 h 1299252"/>
                <a:gd name="connsiteX227" fmla="*/ 1722037 w 2312879"/>
                <a:gd name="connsiteY227" fmla="*/ 1218614 h 1299252"/>
                <a:gd name="connsiteX228" fmla="*/ 1686616 w 2312879"/>
                <a:gd name="connsiteY228" fmla="*/ 1192237 h 1299252"/>
                <a:gd name="connsiteX229" fmla="*/ 1676065 w 2312879"/>
                <a:gd name="connsiteY229" fmla="*/ 1188469 h 1299252"/>
                <a:gd name="connsiteX230" fmla="*/ 1663254 w 2312879"/>
                <a:gd name="connsiteY230" fmla="*/ 1186962 h 1299252"/>
                <a:gd name="connsiteX231" fmla="*/ 1590152 w 2312879"/>
                <a:gd name="connsiteY231" fmla="*/ 1192237 h 1299252"/>
                <a:gd name="connsiteX232" fmla="*/ 1578094 w 2312879"/>
                <a:gd name="connsiteY232" fmla="*/ 1196005 h 1299252"/>
                <a:gd name="connsiteX233" fmla="*/ 1560760 w 2312879"/>
                <a:gd name="connsiteY233" fmla="*/ 1205049 h 1299252"/>
                <a:gd name="connsiteX234" fmla="*/ 1542673 w 2312879"/>
                <a:gd name="connsiteY234" fmla="*/ 1211078 h 1299252"/>
                <a:gd name="connsiteX235" fmla="*/ 1537398 w 2312879"/>
                <a:gd name="connsiteY235" fmla="*/ 1214846 h 1299252"/>
                <a:gd name="connsiteX236" fmla="*/ 1529862 w 2312879"/>
                <a:gd name="connsiteY236" fmla="*/ 1223136 h 1299252"/>
                <a:gd name="connsiteX237" fmla="*/ 1523079 w 2312879"/>
                <a:gd name="connsiteY237" fmla="*/ 1232933 h 1299252"/>
                <a:gd name="connsiteX238" fmla="*/ 1520818 w 2312879"/>
                <a:gd name="connsiteY238" fmla="*/ 1237455 h 1299252"/>
                <a:gd name="connsiteX239" fmla="*/ 1517804 w 2312879"/>
                <a:gd name="connsiteY239" fmla="*/ 1244237 h 1299252"/>
                <a:gd name="connsiteX240" fmla="*/ 1511775 w 2312879"/>
                <a:gd name="connsiteY240" fmla="*/ 1254035 h 1299252"/>
                <a:gd name="connsiteX241" fmla="*/ 1508007 w 2312879"/>
                <a:gd name="connsiteY241" fmla="*/ 1257803 h 1299252"/>
                <a:gd name="connsiteX242" fmla="*/ 1489919 w 2312879"/>
                <a:gd name="connsiteY242" fmla="*/ 1270614 h 1299252"/>
                <a:gd name="connsiteX243" fmla="*/ 1475601 w 2312879"/>
                <a:gd name="connsiteY243" fmla="*/ 1284933 h 1299252"/>
                <a:gd name="connsiteX244" fmla="*/ 1462789 w 2312879"/>
                <a:gd name="connsiteY244" fmla="*/ 1291716 h 1299252"/>
                <a:gd name="connsiteX245" fmla="*/ 1452992 w 2312879"/>
                <a:gd name="connsiteY245" fmla="*/ 1292469 h 1299252"/>
                <a:gd name="connsiteX246" fmla="*/ 1440934 w 2312879"/>
                <a:gd name="connsiteY246" fmla="*/ 1292469 h 1299252"/>
                <a:gd name="connsiteX247" fmla="*/ 1432644 w 2312879"/>
                <a:gd name="connsiteY247" fmla="*/ 1290209 h 1299252"/>
                <a:gd name="connsiteX248" fmla="*/ 1425861 w 2312879"/>
                <a:gd name="connsiteY248" fmla="*/ 1286440 h 1299252"/>
                <a:gd name="connsiteX249" fmla="*/ 1418325 w 2312879"/>
                <a:gd name="connsiteY249" fmla="*/ 1280411 h 1299252"/>
                <a:gd name="connsiteX250" fmla="*/ 1413050 w 2312879"/>
                <a:gd name="connsiteY250" fmla="*/ 1281165 h 1299252"/>
                <a:gd name="connsiteX251" fmla="*/ 1409281 w 2312879"/>
                <a:gd name="connsiteY251" fmla="*/ 1285687 h 1299252"/>
                <a:gd name="connsiteX252" fmla="*/ 1406267 w 2312879"/>
                <a:gd name="connsiteY252" fmla="*/ 1292469 h 1299252"/>
                <a:gd name="connsiteX253" fmla="*/ 1399484 w 2312879"/>
                <a:gd name="connsiteY253" fmla="*/ 1299252 h 1299252"/>
                <a:gd name="connsiteX254" fmla="*/ 1394209 w 2312879"/>
                <a:gd name="connsiteY254" fmla="*/ 1299252 h 1299252"/>
                <a:gd name="connsiteX255" fmla="*/ 1388934 w 2312879"/>
                <a:gd name="connsiteY255" fmla="*/ 1297745 h 1299252"/>
                <a:gd name="connsiteX256" fmla="*/ 1373107 w 2312879"/>
                <a:gd name="connsiteY256" fmla="*/ 1289455 h 1299252"/>
                <a:gd name="connsiteX257" fmla="*/ 1369339 w 2312879"/>
                <a:gd name="connsiteY257" fmla="*/ 1284180 h 1299252"/>
                <a:gd name="connsiteX258" fmla="*/ 1367078 w 2312879"/>
                <a:gd name="connsiteY258" fmla="*/ 1278904 h 1299252"/>
                <a:gd name="connsiteX259" fmla="*/ 1364818 w 2312879"/>
                <a:gd name="connsiteY259" fmla="*/ 1272875 h 1299252"/>
                <a:gd name="connsiteX260" fmla="*/ 1361049 w 2312879"/>
                <a:gd name="connsiteY260" fmla="*/ 1254035 h 1299252"/>
                <a:gd name="connsiteX261" fmla="*/ 1361049 w 2312879"/>
                <a:gd name="connsiteY261" fmla="*/ 1248759 h 1299252"/>
                <a:gd name="connsiteX262" fmla="*/ 1361049 w 2312879"/>
                <a:gd name="connsiteY262" fmla="*/ 1245744 h 1299252"/>
                <a:gd name="connsiteX263" fmla="*/ 1361803 w 2312879"/>
                <a:gd name="connsiteY263" fmla="*/ 1243484 h 1299252"/>
                <a:gd name="connsiteX264" fmla="*/ 1363310 w 2312879"/>
                <a:gd name="connsiteY264" fmla="*/ 1240469 h 1299252"/>
                <a:gd name="connsiteX265" fmla="*/ 1368586 w 2312879"/>
                <a:gd name="connsiteY265" fmla="*/ 1231426 h 1299252"/>
                <a:gd name="connsiteX266" fmla="*/ 1371600 w 2312879"/>
                <a:gd name="connsiteY266" fmla="*/ 1226904 h 1299252"/>
                <a:gd name="connsiteX267" fmla="*/ 1372354 w 2312879"/>
                <a:gd name="connsiteY267" fmla="*/ 1220875 h 1299252"/>
                <a:gd name="connsiteX268" fmla="*/ 1371600 w 2312879"/>
                <a:gd name="connsiteY268" fmla="*/ 1215599 h 1299252"/>
                <a:gd name="connsiteX269" fmla="*/ 1369339 w 2312879"/>
                <a:gd name="connsiteY269" fmla="*/ 1209570 h 1299252"/>
                <a:gd name="connsiteX270" fmla="*/ 1366325 w 2312879"/>
                <a:gd name="connsiteY270" fmla="*/ 1205049 h 1299252"/>
                <a:gd name="connsiteX271" fmla="*/ 1364064 w 2312879"/>
                <a:gd name="connsiteY271" fmla="*/ 1199773 h 1299252"/>
                <a:gd name="connsiteX272" fmla="*/ 1361803 w 2312879"/>
                <a:gd name="connsiteY272" fmla="*/ 1193744 h 1299252"/>
                <a:gd name="connsiteX273" fmla="*/ 1361049 w 2312879"/>
                <a:gd name="connsiteY273" fmla="*/ 1186962 h 1299252"/>
                <a:gd name="connsiteX274" fmla="*/ 1361049 w 2312879"/>
                <a:gd name="connsiteY274" fmla="*/ 1180179 h 1299252"/>
                <a:gd name="connsiteX275" fmla="*/ 1362557 w 2312879"/>
                <a:gd name="connsiteY275" fmla="*/ 1174150 h 1299252"/>
                <a:gd name="connsiteX276" fmla="*/ 1363310 w 2312879"/>
                <a:gd name="connsiteY276" fmla="*/ 1167367 h 1299252"/>
                <a:gd name="connsiteX277" fmla="*/ 1363310 w 2312879"/>
                <a:gd name="connsiteY277" fmla="*/ 1160585 h 1299252"/>
                <a:gd name="connsiteX278" fmla="*/ 1361803 w 2312879"/>
                <a:gd name="connsiteY278" fmla="*/ 1154556 h 1299252"/>
                <a:gd name="connsiteX279" fmla="*/ 1358788 w 2312879"/>
                <a:gd name="connsiteY279" fmla="*/ 1149280 h 1299252"/>
                <a:gd name="connsiteX280" fmla="*/ 1355020 w 2312879"/>
                <a:gd name="connsiteY280" fmla="*/ 1144759 h 1299252"/>
                <a:gd name="connsiteX281" fmla="*/ 1243484 w 2312879"/>
                <a:gd name="connsiteY281" fmla="*/ 1079947 h 1299252"/>
                <a:gd name="connsiteX282" fmla="*/ 1235947 w 2312879"/>
                <a:gd name="connsiteY282" fmla="*/ 1073164 h 1299252"/>
                <a:gd name="connsiteX283" fmla="*/ 1232933 w 2312879"/>
                <a:gd name="connsiteY283" fmla="*/ 1068642 h 1299252"/>
                <a:gd name="connsiteX284" fmla="*/ 1229918 w 2312879"/>
                <a:gd name="connsiteY284" fmla="*/ 1063367 h 1299252"/>
                <a:gd name="connsiteX285" fmla="*/ 1227658 w 2312879"/>
                <a:gd name="connsiteY285" fmla="*/ 1058845 h 1299252"/>
                <a:gd name="connsiteX286" fmla="*/ 1225397 w 2312879"/>
                <a:gd name="connsiteY286" fmla="*/ 1052816 h 1299252"/>
                <a:gd name="connsiteX287" fmla="*/ 1223889 w 2312879"/>
                <a:gd name="connsiteY287" fmla="*/ 1046787 h 1299252"/>
                <a:gd name="connsiteX288" fmla="*/ 1222382 w 2312879"/>
                <a:gd name="connsiteY288" fmla="*/ 1040004 h 1299252"/>
                <a:gd name="connsiteX289" fmla="*/ 1222382 w 2312879"/>
                <a:gd name="connsiteY289" fmla="*/ 1033222 h 1299252"/>
                <a:gd name="connsiteX290" fmla="*/ 1223136 w 2312879"/>
                <a:gd name="connsiteY290" fmla="*/ 1026439 h 1299252"/>
                <a:gd name="connsiteX291" fmla="*/ 1225397 w 2312879"/>
                <a:gd name="connsiteY291" fmla="*/ 1020410 h 1299252"/>
                <a:gd name="connsiteX292" fmla="*/ 1228411 w 2312879"/>
                <a:gd name="connsiteY292" fmla="*/ 1016642 h 1299252"/>
                <a:gd name="connsiteX293" fmla="*/ 1237455 w 2312879"/>
                <a:gd name="connsiteY293" fmla="*/ 1012874 h 1299252"/>
                <a:gd name="connsiteX294" fmla="*/ 1239715 w 2312879"/>
                <a:gd name="connsiteY294" fmla="*/ 1011367 h 1299252"/>
                <a:gd name="connsiteX295" fmla="*/ 1242730 w 2312879"/>
                <a:gd name="connsiteY295" fmla="*/ 1007599 h 1299252"/>
                <a:gd name="connsiteX296" fmla="*/ 1244237 w 2312879"/>
                <a:gd name="connsiteY296" fmla="*/ 1003830 h 1299252"/>
                <a:gd name="connsiteX297" fmla="*/ 1244991 w 2312879"/>
                <a:gd name="connsiteY297" fmla="*/ 994033 h 1299252"/>
                <a:gd name="connsiteX298" fmla="*/ 1241976 w 2312879"/>
                <a:gd name="connsiteY298" fmla="*/ 991773 h 1299252"/>
                <a:gd name="connsiteX299" fmla="*/ 1241976 w 2312879"/>
                <a:gd name="connsiteY299" fmla="*/ 982729 h 1299252"/>
                <a:gd name="connsiteX300" fmla="*/ 1199020 w 2312879"/>
                <a:gd name="connsiteY300" fmla="*/ 958613 h 1299252"/>
                <a:gd name="connsiteX301" fmla="*/ 1199020 w 2312879"/>
                <a:gd name="connsiteY301" fmla="*/ 945048 h 1299252"/>
                <a:gd name="connsiteX302" fmla="*/ 1222382 w 2312879"/>
                <a:gd name="connsiteY302" fmla="*/ 956352 h 1299252"/>
                <a:gd name="connsiteX303" fmla="*/ 1235947 w 2312879"/>
                <a:gd name="connsiteY303" fmla="*/ 958613 h 1299252"/>
                <a:gd name="connsiteX304" fmla="*/ 1248005 w 2312879"/>
                <a:gd name="connsiteY304" fmla="*/ 945048 h 1299252"/>
                <a:gd name="connsiteX305" fmla="*/ 1260063 w 2312879"/>
                <a:gd name="connsiteY305" fmla="*/ 939772 h 1299252"/>
                <a:gd name="connsiteX306" fmla="*/ 1267600 w 2312879"/>
                <a:gd name="connsiteY306" fmla="*/ 942033 h 1299252"/>
                <a:gd name="connsiteX307" fmla="*/ 1262324 w 2312879"/>
                <a:gd name="connsiteY307" fmla="*/ 958613 h 1299252"/>
                <a:gd name="connsiteX308" fmla="*/ 1272875 w 2312879"/>
                <a:gd name="connsiteY308" fmla="*/ 972178 h 1299252"/>
                <a:gd name="connsiteX309" fmla="*/ 1283426 w 2312879"/>
                <a:gd name="connsiteY309" fmla="*/ 983482 h 1299252"/>
                <a:gd name="connsiteX310" fmla="*/ 1296991 w 2312879"/>
                <a:gd name="connsiteY310" fmla="*/ 990265 h 1299252"/>
                <a:gd name="connsiteX311" fmla="*/ 1312064 w 2312879"/>
                <a:gd name="connsiteY311" fmla="*/ 993279 h 1299252"/>
                <a:gd name="connsiteX312" fmla="*/ 1303020 w 2312879"/>
                <a:gd name="connsiteY312" fmla="*/ 958613 h 1299252"/>
                <a:gd name="connsiteX313" fmla="*/ 1297745 w 2312879"/>
                <a:gd name="connsiteY313" fmla="*/ 945048 h 1299252"/>
                <a:gd name="connsiteX314" fmla="*/ 1290962 w 2312879"/>
                <a:gd name="connsiteY314" fmla="*/ 934497 h 1299252"/>
                <a:gd name="connsiteX315" fmla="*/ 1303774 w 2312879"/>
                <a:gd name="connsiteY315" fmla="*/ 908120 h 1299252"/>
                <a:gd name="connsiteX316" fmla="*/ 1320353 w 2312879"/>
                <a:gd name="connsiteY316" fmla="*/ 890033 h 1299252"/>
                <a:gd name="connsiteX317" fmla="*/ 1355020 w 2312879"/>
                <a:gd name="connsiteY317" fmla="*/ 863656 h 1299252"/>
                <a:gd name="connsiteX318" fmla="*/ 1343716 w 2312879"/>
                <a:gd name="connsiteY318" fmla="*/ 864410 h 1299252"/>
                <a:gd name="connsiteX319" fmla="*/ 1324875 w 2312879"/>
                <a:gd name="connsiteY319" fmla="*/ 872700 h 1299252"/>
                <a:gd name="connsiteX320" fmla="*/ 1315832 w 2312879"/>
                <a:gd name="connsiteY320" fmla="*/ 874207 h 1299252"/>
                <a:gd name="connsiteX321" fmla="*/ 1213339 w 2312879"/>
                <a:gd name="connsiteY321" fmla="*/ 871192 h 1299252"/>
                <a:gd name="connsiteX322" fmla="*/ 1199020 w 2312879"/>
                <a:gd name="connsiteY322" fmla="*/ 863656 h 1299252"/>
                <a:gd name="connsiteX323" fmla="*/ 1217107 w 2312879"/>
                <a:gd name="connsiteY323" fmla="*/ 852352 h 1299252"/>
                <a:gd name="connsiteX324" fmla="*/ 1263832 w 2312879"/>
                <a:gd name="connsiteY324" fmla="*/ 840293 h 1299252"/>
                <a:gd name="connsiteX325" fmla="*/ 1284180 w 2312879"/>
                <a:gd name="connsiteY325" fmla="*/ 838786 h 1299252"/>
                <a:gd name="connsiteX326" fmla="*/ 1284180 w 2312879"/>
                <a:gd name="connsiteY326" fmla="*/ 827482 h 1299252"/>
                <a:gd name="connsiteX327" fmla="*/ 1254788 w 2312879"/>
                <a:gd name="connsiteY327" fmla="*/ 827482 h 1299252"/>
                <a:gd name="connsiteX328" fmla="*/ 1254788 w 2312879"/>
                <a:gd name="connsiteY328" fmla="*/ 816178 h 1299252"/>
                <a:gd name="connsiteX329" fmla="*/ 1264585 w 2312879"/>
                <a:gd name="connsiteY329" fmla="*/ 807888 h 1299252"/>
                <a:gd name="connsiteX330" fmla="*/ 1291716 w 2312879"/>
                <a:gd name="connsiteY330" fmla="*/ 799598 h 1299252"/>
                <a:gd name="connsiteX331" fmla="*/ 1305281 w 2312879"/>
                <a:gd name="connsiteY331" fmla="*/ 792815 h 1299252"/>
                <a:gd name="connsiteX332" fmla="*/ 1305281 w 2312879"/>
                <a:gd name="connsiteY332" fmla="*/ 781511 h 1299252"/>
                <a:gd name="connsiteX333" fmla="*/ 1223136 w 2312879"/>
                <a:gd name="connsiteY333" fmla="*/ 769453 h 1299252"/>
                <a:gd name="connsiteX334" fmla="*/ 1202034 w 2312879"/>
                <a:gd name="connsiteY334" fmla="*/ 773221 h 1299252"/>
                <a:gd name="connsiteX335" fmla="*/ 1165860 w 2312879"/>
                <a:gd name="connsiteY335" fmla="*/ 789047 h 1299252"/>
                <a:gd name="connsiteX336" fmla="*/ 1122150 w 2312879"/>
                <a:gd name="connsiteY336" fmla="*/ 792815 h 1299252"/>
                <a:gd name="connsiteX337" fmla="*/ 830496 w 2312879"/>
                <a:gd name="connsiteY337" fmla="*/ 816931 h 1299252"/>
                <a:gd name="connsiteX338" fmla="*/ 798090 w 2312879"/>
                <a:gd name="connsiteY338" fmla="*/ 833511 h 1299252"/>
                <a:gd name="connsiteX339" fmla="*/ 782264 w 2312879"/>
                <a:gd name="connsiteY339" fmla="*/ 844815 h 1299252"/>
                <a:gd name="connsiteX340" fmla="*/ 759655 w 2312879"/>
                <a:gd name="connsiteY340" fmla="*/ 850844 h 1299252"/>
                <a:gd name="connsiteX341" fmla="*/ 715945 w 2312879"/>
                <a:gd name="connsiteY341" fmla="*/ 850844 h 1299252"/>
                <a:gd name="connsiteX342" fmla="*/ 694090 w 2312879"/>
                <a:gd name="connsiteY342" fmla="*/ 840293 h 1299252"/>
                <a:gd name="connsiteX343" fmla="*/ 682032 w 2312879"/>
                <a:gd name="connsiteY343" fmla="*/ 824467 h 1299252"/>
                <a:gd name="connsiteX344" fmla="*/ 672988 w 2312879"/>
                <a:gd name="connsiteY344" fmla="*/ 807888 h 1299252"/>
                <a:gd name="connsiteX345" fmla="*/ 659423 w 2312879"/>
                <a:gd name="connsiteY345" fmla="*/ 792815 h 1299252"/>
                <a:gd name="connsiteX346" fmla="*/ 679771 w 2312879"/>
                <a:gd name="connsiteY346" fmla="*/ 762670 h 1299252"/>
                <a:gd name="connsiteX347" fmla="*/ 672235 w 2312879"/>
                <a:gd name="connsiteY347" fmla="*/ 743076 h 1299252"/>
                <a:gd name="connsiteX348" fmla="*/ 654148 w 2312879"/>
                <a:gd name="connsiteY348" fmla="*/ 743076 h 1299252"/>
                <a:gd name="connsiteX349" fmla="*/ 645104 w 2312879"/>
                <a:gd name="connsiteY349" fmla="*/ 775482 h 1299252"/>
                <a:gd name="connsiteX350" fmla="*/ 639829 w 2312879"/>
                <a:gd name="connsiteY350" fmla="*/ 812409 h 1299252"/>
                <a:gd name="connsiteX351" fmla="*/ 627771 w 2312879"/>
                <a:gd name="connsiteY351" fmla="*/ 835018 h 1299252"/>
                <a:gd name="connsiteX352" fmla="*/ 611945 w 2312879"/>
                <a:gd name="connsiteY352" fmla="*/ 837279 h 1299252"/>
                <a:gd name="connsiteX353" fmla="*/ 595365 w 2312879"/>
                <a:gd name="connsiteY353" fmla="*/ 816178 h 1299252"/>
                <a:gd name="connsiteX354" fmla="*/ 595365 w 2312879"/>
                <a:gd name="connsiteY354" fmla="*/ 803366 h 1299252"/>
                <a:gd name="connsiteX355" fmla="*/ 615713 w 2312879"/>
                <a:gd name="connsiteY355" fmla="*/ 767945 h 1299252"/>
                <a:gd name="connsiteX356" fmla="*/ 606669 w 2312879"/>
                <a:gd name="connsiteY356" fmla="*/ 689568 h 1299252"/>
                <a:gd name="connsiteX357" fmla="*/ 627771 w 2312879"/>
                <a:gd name="connsiteY357" fmla="*/ 674496 h 1299252"/>
                <a:gd name="connsiteX358" fmla="*/ 630785 w 2312879"/>
                <a:gd name="connsiteY358" fmla="*/ 676003 h 1299252"/>
                <a:gd name="connsiteX359" fmla="*/ 641336 w 2312879"/>
                <a:gd name="connsiteY359" fmla="*/ 683539 h 1299252"/>
                <a:gd name="connsiteX360" fmla="*/ 648872 w 2312879"/>
                <a:gd name="connsiteY360" fmla="*/ 685047 h 1299252"/>
                <a:gd name="connsiteX361" fmla="*/ 652641 w 2312879"/>
                <a:gd name="connsiteY361" fmla="*/ 682032 h 1299252"/>
                <a:gd name="connsiteX362" fmla="*/ 659423 w 2312879"/>
                <a:gd name="connsiteY362" fmla="*/ 665452 h 1299252"/>
                <a:gd name="connsiteX363" fmla="*/ 662438 w 2312879"/>
                <a:gd name="connsiteY363" fmla="*/ 661684 h 1299252"/>
                <a:gd name="connsiteX364" fmla="*/ 665452 w 2312879"/>
                <a:gd name="connsiteY364" fmla="*/ 655655 h 1299252"/>
                <a:gd name="connsiteX365" fmla="*/ 624003 w 2312879"/>
                <a:gd name="connsiteY365" fmla="*/ 614206 h 1299252"/>
                <a:gd name="connsiteX366" fmla="*/ 635307 w 2312879"/>
                <a:gd name="connsiteY366" fmla="*/ 601394 h 1299252"/>
                <a:gd name="connsiteX367" fmla="*/ 673742 w 2312879"/>
                <a:gd name="connsiteY367" fmla="*/ 578785 h 1299252"/>
                <a:gd name="connsiteX368" fmla="*/ 636061 w 2312879"/>
                <a:gd name="connsiteY368" fmla="*/ 577278 h 1299252"/>
                <a:gd name="connsiteX369" fmla="*/ 617974 w 2312879"/>
                <a:gd name="connsiteY369" fmla="*/ 580292 h 1299252"/>
                <a:gd name="connsiteX370" fmla="*/ 602148 w 2312879"/>
                <a:gd name="connsiteY370" fmla="*/ 590843 h 1299252"/>
                <a:gd name="connsiteX371" fmla="*/ 615713 w 2312879"/>
                <a:gd name="connsiteY371" fmla="*/ 611191 h 1299252"/>
                <a:gd name="connsiteX372" fmla="*/ 617974 w 2312879"/>
                <a:gd name="connsiteY372" fmla="*/ 641336 h 1299252"/>
                <a:gd name="connsiteX373" fmla="*/ 608930 w 2312879"/>
                <a:gd name="connsiteY373" fmla="*/ 666959 h 1299252"/>
                <a:gd name="connsiteX374" fmla="*/ 589336 w 2312879"/>
                <a:gd name="connsiteY374" fmla="*/ 674496 h 1299252"/>
                <a:gd name="connsiteX375" fmla="*/ 570495 w 2312879"/>
                <a:gd name="connsiteY375" fmla="*/ 655655 h 1299252"/>
                <a:gd name="connsiteX376" fmla="*/ 575017 w 2312879"/>
                <a:gd name="connsiteY376" fmla="*/ 623249 h 1299252"/>
                <a:gd name="connsiteX377" fmla="*/ 585568 w 2312879"/>
                <a:gd name="connsiteY377" fmla="*/ 592350 h 1299252"/>
                <a:gd name="connsiteX378" fmla="*/ 584814 w 2312879"/>
                <a:gd name="connsiteY378" fmla="*/ 578785 h 1299252"/>
                <a:gd name="connsiteX379" fmla="*/ 578785 w 2312879"/>
                <a:gd name="connsiteY379" fmla="*/ 575017 h 1299252"/>
                <a:gd name="connsiteX380" fmla="*/ 575017 w 2312879"/>
                <a:gd name="connsiteY380" fmla="*/ 568988 h 1299252"/>
                <a:gd name="connsiteX381" fmla="*/ 570495 w 2312879"/>
                <a:gd name="connsiteY381" fmla="*/ 565973 h 1299252"/>
                <a:gd name="connsiteX382" fmla="*/ 563713 w 2312879"/>
                <a:gd name="connsiteY382" fmla="*/ 572756 h 1299252"/>
                <a:gd name="connsiteX383" fmla="*/ 549394 w 2312879"/>
                <a:gd name="connsiteY383" fmla="*/ 590843 h 1299252"/>
                <a:gd name="connsiteX384" fmla="*/ 537336 w 2312879"/>
                <a:gd name="connsiteY384" fmla="*/ 596119 h 1299252"/>
                <a:gd name="connsiteX385" fmla="*/ 529046 w 2312879"/>
                <a:gd name="connsiteY385" fmla="*/ 609684 h 1299252"/>
                <a:gd name="connsiteX386" fmla="*/ 517741 w 2312879"/>
                <a:gd name="connsiteY386" fmla="*/ 636814 h 1299252"/>
                <a:gd name="connsiteX387" fmla="*/ 492872 w 2312879"/>
                <a:gd name="connsiteY387" fmla="*/ 682032 h 1299252"/>
                <a:gd name="connsiteX388" fmla="*/ 477046 w 2312879"/>
                <a:gd name="connsiteY388" fmla="*/ 701626 h 1299252"/>
                <a:gd name="connsiteX389" fmla="*/ 428060 w 2312879"/>
                <a:gd name="connsiteY389" fmla="*/ 724235 h 1299252"/>
                <a:gd name="connsiteX390" fmla="*/ 410726 w 2312879"/>
                <a:gd name="connsiteY390" fmla="*/ 724235 h 1299252"/>
                <a:gd name="connsiteX391" fmla="*/ 393393 w 2312879"/>
                <a:gd name="connsiteY391" fmla="*/ 703887 h 1299252"/>
                <a:gd name="connsiteX392" fmla="*/ 373045 w 2312879"/>
                <a:gd name="connsiteY392" fmla="*/ 686554 h 1299252"/>
                <a:gd name="connsiteX393" fmla="*/ 327827 w 2312879"/>
                <a:gd name="connsiteY393" fmla="*/ 697104 h 1299252"/>
                <a:gd name="connsiteX394" fmla="*/ 312001 w 2312879"/>
                <a:gd name="connsiteY394" fmla="*/ 685047 h 1299252"/>
                <a:gd name="connsiteX395" fmla="*/ 316523 w 2312879"/>
                <a:gd name="connsiteY395" fmla="*/ 678264 h 1299252"/>
                <a:gd name="connsiteX396" fmla="*/ 321799 w 2312879"/>
                <a:gd name="connsiteY396" fmla="*/ 656409 h 1299252"/>
                <a:gd name="connsiteX397" fmla="*/ 324059 w 2312879"/>
                <a:gd name="connsiteY397" fmla="*/ 636814 h 1299252"/>
                <a:gd name="connsiteX398" fmla="*/ 327827 w 2312879"/>
                <a:gd name="connsiteY398" fmla="*/ 624003 h 1299252"/>
                <a:gd name="connsiteX399" fmla="*/ 334610 w 2312879"/>
                <a:gd name="connsiteY399" fmla="*/ 617220 h 1299252"/>
                <a:gd name="connsiteX400" fmla="*/ 343654 w 2312879"/>
                <a:gd name="connsiteY400" fmla="*/ 614959 h 1299252"/>
                <a:gd name="connsiteX401" fmla="*/ 357973 w 2312879"/>
                <a:gd name="connsiteY401" fmla="*/ 614206 h 1299252"/>
                <a:gd name="connsiteX402" fmla="*/ 375306 w 2312879"/>
                <a:gd name="connsiteY402" fmla="*/ 608930 h 1299252"/>
                <a:gd name="connsiteX403" fmla="*/ 417509 w 2312879"/>
                <a:gd name="connsiteY403" fmla="*/ 580292 h 1299252"/>
                <a:gd name="connsiteX404" fmla="*/ 432582 w 2312879"/>
                <a:gd name="connsiteY404" fmla="*/ 565973 h 1299252"/>
                <a:gd name="connsiteX405" fmla="*/ 432582 w 2312879"/>
                <a:gd name="connsiteY405" fmla="*/ 555423 h 1299252"/>
                <a:gd name="connsiteX406" fmla="*/ 397161 w 2312879"/>
                <a:gd name="connsiteY406" fmla="*/ 555423 h 1299252"/>
                <a:gd name="connsiteX407" fmla="*/ 397161 w 2312879"/>
                <a:gd name="connsiteY407" fmla="*/ 541858 h 1299252"/>
                <a:gd name="connsiteX408" fmla="*/ 418263 w 2312879"/>
                <a:gd name="connsiteY408" fmla="*/ 531307 h 1299252"/>
                <a:gd name="connsiteX409" fmla="*/ 418263 w 2312879"/>
                <a:gd name="connsiteY409" fmla="*/ 519249 h 1299252"/>
                <a:gd name="connsiteX410" fmla="*/ 403190 w 2312879"/>
                <a:gd name="connsiteY410" fmla="*/ 519249 h 1299252"/>
                <a:gd name="connsiteX411" fmla="*/ 391886 w 2312879"/>
                <a:gd name="connsiteY411" fmla="*/ 524524 h 1299252"/>
                <a:gd name="connsiteX412" fmla="*/ 368523 w 2312879"/>
                <a:gd name="connsiteY412" fmla="*/ 541858 h 1299252"/>
                <a:gd name="connsiteX413" fmla="*/ 369277 w 2312879"/>
                <a:gd name="connsiteY413" fmla="*/ 554669 h 1299252"/>
                <a:gd name="connsiteX414" fmla="*/ 355712 w 2312879"/>
                <a:gd name="connsiteY414" fmla="*/ 563713 h 1299252"/>
                <a:gd name="connsiteX415" fmla="*/ 339886 w 2312879"/>
                <a:gd name="connsiteY415" fmla="*/ 561452 h 1299252"/>
                <a:gd name="connsiteX416" fmla="*/ 333857 w 2312879"/>
                <a:gd name="connsiteY416" fmla="*/ 541858 h 1299252"/>
                <a:gd name="connsiteX417" fmla="*/ 339132 w 2312879"/>
                <a:gd name="connsiteY417" fmla="*/ 526785 h 1299252"/>
                <a:gd name="connsiteX418" fmla="*/ 359480 w 2312879"/>
                <a:gd name="connsiteY418" fmla="*/ 512466 h 1299252"/>
                <a:gd name="connsiteX419" fmla="*/ 368523 w 2312879"/>
                <a:gd name="connsiteY419" fmla="*/ 495133 h 1299252"/>
                <a:gd name="connsiteX420" fmla="*/ 354958 w 2312879"/>
                <a:gd name="connsiteY420" fmla="*/ 496640 h 1299252"/>
                <a:gd name="connsiteX421" fmla="*/ 347422 w 2312879"/>
                <a:gd name="connsiteY421" fmla="*/ 505683 h 1299252"/>
                <a:gd name="connsiteX422" fmla="*/ 339886 w 2312879"/>
                <a:gd name="connsiteY422" fmla="*/ 514727 h 1299252"/>
                <a:gd name="connsiteX423" fmla="*/ 330088 w 2312879"/>
                <a:gd name="connsiteY423" fmla="*/ 519249 h 1299252"/>
                <a:gd name="connsiteX424" fmla="*/ 320291 w 2312879"/>
                <a:gd name="connsiteY424" fmla="*/ 516234 h 1299252"/>
                <a:gd name="connsiteX425" fmla="*/ 312001 w 2312879"/>
                <a:gd name="connsiteY425" fmla="*/ 509451 h 1299252"/>
                <a:gd name="connsiteX426" fmla="*/ 302204 w 2312879"/>
                <a:gd name="connsiteY426" fmla="*/ 507944 h 1299252"/>
                <a:gd name="connsiteX427" fmla="*/ 290900 w 2312879"/>
                <a:gd name="connsiteY427" fmla="*/ 519249 h 1299252"/>
                <a:gd name="connsiteX428" fmla="*/ 287885 w 2312879"/>
                <a:gd name="connsiteY428" fmla="*/ 536582 h 1299252"/>
                <a:gd name="connsiteX429" fmla="*/ 290900 w 2312879"/>
                <a:gd name="connsiteY429" fmla="*/ 556176 h 1299252"/>
                <a:gd name="connsiteX430" fmla="*/ 290900 w 2312879"/>
                <a:gd name="connsiteY430" fmla="*/ 572003 h 1299252"/>
                <a:gd name="connsiteX431" fmla="*/ 279595 w 2312879"/>
                <a:gd name="connsiteY431" fmla="*/ 578785 h 1299252"/>
                <a:gd name="connsiteX432" fmla="*/ 268291 w 2312879"/>
                <a:gd name="connsiteY432" fmla="*/ 581046 h 1299252"/>
                <a:gd name="connsiteX433" fmla="*/ 250958 w 2312879"/>
                <a:gd name="connsiteY433" fmla="*/ 588582 h 1299252"/>
                <a:gd name="connsiteX434" fmla="*/ 209508 w 2312879"/>
                <a:gd name="connsiteY434" fmla="*/ 589336 h 1299252"/>
                <a:gd name="connsiteX435" fmla="*/ 195943 w 2312879"/>
                <a:gd name="connsiteY435" fmla="*/ 586321 h 1299252"/>
                <a:gd name="connsiteX436" fmla="*/ 183885 w 2312879"/>
                <a:gd name="connsiteY436" fmla="*/ 578785 h 1299252"/>
                <a:gd name="connsiteX437" fmla="*/ 173334 w 2312879"/>
                <a:gd name="connsiteY437" fmla="*/ 564466 h 1299252"/>
                <a:gd name="connsiteX438" fmla="*/ 167305 w 2312879"/>
                <a:gd name="connsiteY438" fmla="*/ 548640 h 1299252"/>
                <a:gd name="connsiteX439" fmla="*/ 159769 w 2312879"/>
                <a:gd name="connsiteY439" fmla="*/ 536582 h 1299252"/>
                <a:gd name="connsiteX440" fmla="*/ 145450 w 2312879"/>
                <a:gd name="connsiteY440" fmla="*/ 531307 h 1299252"/>
                <a:gd name="connsiteX441" fmla="*/ 103247 w 2312879"/>
                <a:gd name="connsiteY441" fmla="*/ 538843 h 1299252"/>
                <a:gd name="connsiteX442" fmla="*/ 78377 w 2312879"/>
                <a:gd name="connsiteY442" fmla="*/ 536582 h 1299252"/>
                <a:gd name="connsiteX443" fmla="*/ 64058 w 2312879"/>
                <a:gd name="connsiteY443" fmla="*/ 519249 h 1299252"/>
                <a:gd name="connsiteX444" fmla="*/ 55768 w 2312879"/>
                <a:gd name="connsiteY444" fmla="*/ 527538 h 1299252"/>
                <a:gd name="connsiteX445" fmla="*/ 47478 w 2312879"/>
                <a:gd name="connsiteY445" fmla="*/ 531307 h 1299252"/>
                <a:gd name="connsiteX446" fmla="*/ 27884 w 2312879"/>
                <a:gd name="connsiteY446" fmla="*/ 531307 h 1299252"/>
                <a:gd name="connsiteX447" fmla="*/ 36928 w 2312879"/>
                <a:gd name="connsiteY447" fmla="*/ 503423 h 1299252"/>
                <a:gd name="connsiteX448" fmla="*/ 48232 w 2312879"/>
                <a:gd name="connsiteY448" fmla="*/ 484582 h 1299252"/>
                <a:gd name="connsiteX449" fmla="*/ 63305 w 2312879"/>
                <a:gd name="connsiteY449" fmla="*/ 474031 h 1299252"/>
                <a:gd name="connsiteX450" fmla="*/ 85160 w 2312879"/>
                <a:gd name="connsiteY450" fmla="*/ 471016 h 1299252"/>
                <a:gd name="connsiteX451" fmla="*/ 124348 w 2312879"/>
                <a:gd name="connsiteY451" fmla="*/ 479306 h 1299252"/>
                <a:gd name="connsiteX452" fmla="*/ 140175 w 2312879"/>
                <a:gd name="connsiteY452" fmla="*/ 477046 h 1299252"/>
                <a:gd name="connsiteX453" fmla="*/ 156001 w 2312879"/>
                <a:gd name="connsiteY453" fmla="*/ 460466 h 1299252"/>
                <a:gd name="connsiteX454" fmla="*/ 156001 w 2312879"/>
                <a:gd name="connsiteY454" fmla="*/ 446901 h 1299252"/>
                <a:gd name="connsiteX455" fmla="*/ 143943 w 2312879"/>
                <a:gd name="connsiteY455" fmla="*/ 445393 h 1299252"/>
                <a:gd name="connsiteX456" fmla="*/ 134146 w 2312879"/>
                <a:gd name="connsiteY456" fmla="*/ 439364 h 1299252"/>
                <a:gd name="connsiteX457" fmla="*/ 125856 w 2312879"/>
                <a:gd name="connsiteY457" fmla="*/ 427306 h 1299252"/>
                <a:gd name="connsiteX458" fmla="*/ 120580 w 2312879"/>
                <a:gd name="connsiteY458" fmla="*/ 411480 h 1299252"/>
                <a:gd name="connsiteX459" fmla="*/ 143189 w 2312879"/>
                <a:gd name="connsiteY459" fmla="*/ 416002 h 1299252"/>
                <a:gd name="connsiteX460" fmla="*/ 168812 w 2312879"/>
                <a:gd name="connsiteY460" fmla="*/ 427306 h 1299252"/>
                <a:gd name="connsiteX461" fmla="*/ 189160 w 2312879"/>
                <a:gd name="connsiteY461" fmla="*/ 431074 h 1299252"/>
                <a:gd name="connsiteX462" fmla="*/ 198204 w 2312879"/>
                <a:gd name="connsiteY462" fmla="*/ 411480 h 1299252"/>
                <a:gd name="connsiteX463" fmla="*/ 177856 w 2312879"/>
                <a:gd name="connsiteY463" fmla="*/ 413741 h 1299252"/>
                <a:gd name="connsiteX464" fmla="*/ 138667 w 2312879"/>
                <a:gd name="connsiteY464" fmla="*/ 406205 h 1299252"/>
                <a:gd name="connsiteX465" fmla="*/ 99479 w 2312879"/>
                <a:gd name="connsiteY465" fmla="*/ 388871 h 1299252"/>
                <a:gd name="connsiteX466" fmla="*/ 78377 w 2312879"/>
                <a:gd name="connsiteY466" fmla="*/ 364002 h 1299252"/>
                <a:gd name="connsiteX467" fmla="*/ 76870 w 2312879"/>
                <a:gd name="connsiteY467" fmla="*/ 353451 h 1299252"/>
                <a:gd name="connsiteX468" fmla="*/ 71595 w 2312879"/>
                <a:gd name="connsiteY468" fmla="*/ 332349 h 1299252"/>
                <a:gd name="connsiteX469" fmla="*/ 62551 w 2312879"/>
                <a:gd name="connsiteY469" fmla="*/ 312755 h 1299252"/>
                <a:gd name="connsiteX470" fmla="*/ 52754 w 2312879"/>
                <a:gd name="connsiteY470" fmla="*/ 303712 h 1299252"/>
                <a:gd name="connsiteX471" fmla="*/ 22609 w 2312879"/>
                <a:gd name="connsiteY471" fmla="*/ 312002 h 1299252"/>
                <a:gd name="connsiteX472" fmla="*/ 10551 w 2312879"/>
                <a:gd name="connsiteY472" fmla="*/ 313509 h 1299252"/>
                <a:gd name="connsiteX473" fmla="*/ 0 w 2312879"/>
                <a:gd name="connsiteY473" fmla="*/ 303712 h 1299252"/>
                <a:gd name="connsiteX474" fmla="*/ 24116 w 2312879"/>
                <a:gd name="connsiteY474" fmla="*/ 282610 h 1299252"/>
                <a:gd name="connsiteX475" fmla="*/ 48232 w 2312879"/>
                <a:gd name="connsiteY475" fmla="*/ 283364 h 1299252"/>
                <a:gd name="connsiteX476" fmla="*/ 73102 w 2312879"/>
                <a:gd name="connsiteY476" fmla="*/ 291654 h 1299252"/>
                <a:gd name="connsiteX477" fmla="*/ 99479 w 2312879"/>
                <a:gd name="connsiteY477" fmla="*/ 293161 h 1299252"/>
                <a:gd name="connsiteX478" fmla="*/ 97218 w 2312879"/>
                <a:gd name="connsiteY478" fmla="*/ 284871 h 1299252"/>
                <a:gd name="connsiteX479" fmla="*/ 93450 w 2312879"/>
                <a:gd name="connsiteY479" fmla="*/ 265277 h 1299252"/>
                <a:gd name="connsiteX480" fmla="*/ 91942 w 2312879"/>
                <a:gd name="connsiteY480" fmla="*/ 256987 h 1299252"/>
                <a:gd name="connsiteX481" fmla="*/ 137914 w 2312879"/>
                <a:gd name="connsiteY481" fmla="*/ 257740 h 1299252"/>
                <a:gd name="connsiteX482" fmla="*/ 183885 w 2312879"/>
                <a:gd name="connsiteY482" fmla="*/ 269798 h 1299252"/>
                <a:gd name="connsiteX483" fmla="*/ 189914 w 2312879"/>
                <a:gd name="connsiteY483" fmla="*/ 276581 h 1299252"/>
                <a:gd name="connsiteX484" fmla="*/ 204986 w 2312879"/>
                <a:gd name="connsiteY484" fmla="*/ 303712 h 1299252"/>
                <a:gd name="connsiteX485" fmla="*/ 215537 w 2312879"/>
                <a:gd name="connsiteY485" fmla="*/ 299190 h 1299252"/>
                <a:gd name="connsiteX486" fmla="*/ 229856 w 2312879"/>
                <a:gd name="connsiteY486" fmla="*/ 277335 h 1299252"/>
                <a:gd name="connsiteX487" fmla="*/ 240407 w 2312879"/>
                <a:gd name="connsiteY487" fmla="*/ 269798 h 1299252"/>
                <a:gd name="connsiteX488" fmla="*/ 177856 w 2312879"/>
                <a:gd name="connsiteY488" fmla="*/ 227595 h 1299252"/>
                <a:gd name="connsiteX489" fmla="*/ 162030 w 2312879"/>
                <a:gd name="connsiteY489" fmla="*/ 206494 h 1299252"/>
                <a:gd name="connsiteX490" fmla="*/ 201972 w 2312879"/>
                <a:gd name="connsiteY490" fmla="*/ 197450 h 1299252"/>
                <a:gd name="connsiteX491" fmla="*/ 282610 w 2312879"/>
                <a:gd name="connsiteY491" fmla="*/ 205740 h 1299252"/>
                <a:gd name="connsiteX492" fmla="*/ 312001 w 2312879"/>
                <a:gd name="connsiteY492" fmla="*/ 197450 h 1299252"/>
                <a:gd name="connsiteX493" fmla="*/ 347422 w 2312879"/>
                <a:gd name="connsiteY493" fmla="*/ 174841 h 1299252"/>
                <a:gd name="connsiteX494" fmla="*/ 361741 w 2312879"/>
                <a:gd name="connsiteY494" fmla="*/ 174088 h 1299252"/>
                <a:gd name="connsiteX495" fmla="*/ 372291 w 2312879"/>
                <a:gd name="connsiteY495" fmla="*/ 178610 h 1299252"/>
                <a:gd name="connsiteX496" fmla="*/ 394147 w 2312879"/>
                <a:gd name="connsiteY496" fmla="*/ 194436 h 1299252"/>
                <a:gd name="connsiteX497" fmla="*/ 443886 w 2312879"/>
                <a:gd name="connsiteY497" fmla="*/ 202726 h 1299252"/>
                <a:gd name="connsiteX498" fmla="*/ 524524 w 2312879"/>
                <a:gd name="connsiteY498" fmla="*/ 208755 h 1299252"/>
                <a:gd name="connsiteX499" fmla="*/ 524524 w 2312879"/>
                <a:gd name="connsiteY499" fmla="*/ 200465 h 1299252"/>
                <a:gd name="connsiteX500" fmla="*/ 524524 w 2312879"/>
                <a:gd name="connsiteY500" fmla="*/ 200465 h 1299252"/>
                <a:gd name="connsiteX501" fmla="*/ 584814 w 2312879"/>
                <a:gd name="connsiteY501" fmla="*/ 811656 h 1299252"/>
                <a:gd name="connsiteX502" fmla="*/ 564466 w 2312879"/>
                <a:gd name="connsiteY502" fmla="*/ 843308 h 1299252"/>
                <a:gd name="connsiteX503" fmla="*/ 529046 w 2312879"/>
                <a:gd name="connsiteY503" fmla="*/ 854613 h 1299252"/>
                <a:gd name="connsiteX504" fmla="*/ 510205 w 2312879"/>
                <a:gd name="connsiteY504" fmla="*/ 833511 h 1299252"/>
                <a:gd name="connsiteX505" fmla="*/ 507191 w 2312879"/>
                <a:gd name="connsiteY505" fmla="*/ 807888 h 1299252"/>
                <a:gd name="connsiteX506" fmla="*/ 501915 w 2312879"/>
                <a:gd name="connsiteY506" fmla="*/ 795076 h 1299252"/>
                <a:gd name="connsiteX507" fmla="*/ 500408 w 2312879"/>
                <a:gd name="connsiteY507" fmla="*/ 785279 h 1299252"/>
                <a:gd name="connsiteX508" fmla="*/ 510205 w 2312879"/>
                <a:gd name="connsiteY508" fmla="*/ 769453 h 1299252"/>
                <a:gd name="connsiteX509" fmla="*/ 522263 w 2312879"/>
                <a:gd name="connsiteY509" fmla="*/ 760409 h 1299252"/>
                <a:gd name="connsiteX510" fmla="*/ 537336 w 2312879"/>
                <a:gd name="connsiteY510" fmla="*/ 757395 h 1299252"/>
                <a:gd name="connsiteX511" fmla="*/ 550901 w 2312879"/>
                <a:gd name="connsiteY511" fmla="*/ 760409 h 1299252"/>
                <a:gd name="connsiteX512" fmla="*/ 559944 w 2312879"/>
                <a:gd name="connsiteY512" fmla="*/ 769453 h 1299252"/>
                <a:gd name="connsiteX513" fmla="*/ 584814 w 2312879"/>
                <a:gd name="connsiteY513" fmla="*/ 811656 h 1299252"/>
                <a:gd name="connsiteX514" fmla="*/ 584814 w 2312879"/>
                <a:gd name="connsiteY514" fmla="*/ 811656 h 1299252"/>
                <a:gd name="connsiteX515" fmla="*/ 578031 w 2312879"/>
                <a:gd name="connsiteY515" fmla="*/ 1067889 h 1299252"/>
                <a:gd name="connsiteX516" fmla="*/ 582553 w 2312879"/>
                <a:gd name="connsiteY516" fmla="*/ 1070150 h 1299252"/>
                <a:gd name="connsiteX517" fmla="*/ 581046 w 2312879"/>
                <a:gd name="connsiteY517" fmla="*/ 1082961 h 1299252"/>
                <a:gd name="connsiteX518" fmla="*/ 562205 w 2312879"/>
                <a:gd name="connsiteY518" fmla="*/ 1088990 h 1299252"/>
                <a:gd name="connsiteX519" fmla="*/ 440118 w 2312879"/>
                <a:gd name="connsiteY519" fmla="*/ 1031715 h 1299252"/>
                <a:gd name="connsiteX520" fmla="*/ 406205 w 2312879"/>
                <a:gd name="connsiteY520" fmla="*/ 1007599 h 1299252"/>
                <a:gd name="connsiteX521" fmla="*/ 416755 w 2312879"/>
                <a:gd name="connsiteY521" fmla="*/ 992526 h 1299252"/>
                <a:gd name="connsiteX522" fmla="*/ 440871 w 2312879"/>
                <a:gd name="connsiteY522" fmla="*/ 991773 h 1299252"/>
                <a:gd name="connsiteX523" fmla="*/ 467248 w 2312879"/>
                <a:gd name="connsiteY523" fmla="*/ 1011367 h 1299252"/>
                <a:gd name="connsiteX524" fmla="*/ 480060 w 2312879"/>
                <a:gd name="connsiteY524" fmla="*/ 1012120 h 1299252"/>
                <a:gd name="connsiteX525" fmla="*/ 504930 w 2312879"/>
                <a:gd name="connsiteY525" fmla="*/ 1006845 h 1299252"/>
                <a:gd name="connsiteX526" fmla="*/ 524524 w 2312879"/>
                <a:gd name="connsiteY526" fmla="*/ 1009106 h 1299252"/>
                <a:gd name="connsiteX527" fmla="*/ 550901 w 2312879"/>
                <a:gd name="connsiteY527" fmla="*/ 1019656 h 1299252"/>
                <a:gd name="connsiteX528" fmla="*/ 559191 w 2312879"/>
                <a:gd name="connsiteY528" fmla="*/ 1032468 h 1299252"/>
                <a:gd name="connsiteX529" fmla="*/ 550147 w 2312879"/>
                <a:gd name="connsiteY529" fmla="*/ 1045280 h 1299252"/>
                <a:gd name="connsiteX530" fmla="*/ 550901 w 2312879"/>
                <a:gd name="connsiteY530" fmla="*/ 1056584 h 1299252"/>
                <a:gd name="connsiteX531" fmla="*/ 575017 w 2312879"/>
                <a:gd name="connsiteY531" fmla="*/ 1069396 h 1299252"/>
                <a:gd name="connsiteX532" fmla="*/ 578031 w 2312879"/>
                <a:gd name="connsiteY532" fmla="*/ 1067889 h 129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</a:cxnLst>
              <a:rect l="l" t="t" r="r" b="b"/>
              <a:pathLst>
                <a:path w="2312879" h="1299252">
                  <a:moveTo>
                    <a:pt x="524524" y="200465"/>
                  </a:moveTo>
                  <a:lnTo>
                    <a:pt x="638322" y="199711"/>
                  </a:lnTo>
                  <a:lnTo>
                    <a:pt x="646611" y="197450"/>
                  </a:lnTo>
                  <a:lnTo>
                    <a:pt x="655655" y="191421"/>
                  </a:lnTo>
                  <a:lnTo>
                    <a:pt x="662438" y="188407"/>
                  </a:lnTo>
                  <a:lnTo>
                    <a:pt x="668467" y="188407"/>
                  </a:lnTo>
                  <a:lnTo>
                    <a:pt x="674496" y="196697"/>
                  </a:lnTo>
                  <a:lnTo>
                    <a:pt x="676757" y="204233"/>
                  </a:lnTo>
                  <a:lnTo>
                    <a:pt x="679017" y="219305"/>
                  </a:lnTo>
                  <a:lnTo>
                    <a:pt x="679771" y="226088"/>
                  </a:lnTo>
                  <a:lnTo>
                    <a:pt x="682786" y="230610"/>
                  </a:lnTo>
                  <a:lnTo>
                    <a:pt x="687307" y="235132"/>
                  </a:lnTo>
                  <a:lnTo>
                    <a:pt x="692583" y="236639"/>
                  </a:lnTo>
                  <a:lnTo>
                    <a:pt x="721220" y="241160"/>
                  </a:lnTo>
                  <a:lnTo>
                    <a:pt x="725742" y="242668"/>
                  </a:lnTo>
                  <a:lnTo>
                    <a:pt x="728757" y="244929"/>
                  </a:lnTo>
                  <a:lnTo>
                    <a:pt x="731771" y="247943"/>
                  </a:lnTo>
                  <a:lnTo>
                    <a:pt x="739308" y="255480"/>
                  </a:lnTo>
                  <a:lnTo>
                    <a:pt x="743076" y="259248"/>
                  </a:lnTo>
                  <a:lnTo>
                    <a:pt x="764931" y="269798"/>
                  </a:lnTo>
                  <a:lnTo>
                    <a:pt x="777742" y="272059"/>
                  </a:lnTo>
                  <a:lnTo>
                    <a:pt x="876468" y="266030"/>
                  </a:lnTo>
                  <a:lnTo>
                    <a:pt x="887018" y="269045"/>
                  </a:lnTo>
                  <a:lnTo>
                    <a:pt x="887772" y="275827"/>
                  </a:lnTo>
                  <a:lnTo>
                    <a:pt x="887772" y="281856"/>
                  </a:lnTo>
                  <a:lnTo>
                    <a:pt x="885511" y="289393"/>
                  </a:lnTo>
                  <a:lnTo>
                    <a:pt x="884757" y="293914"/>
                  </a:lnTo>
                  <a:lnTo>
                    <a:pt x="885511" y="299943"/>
                  </a:lnTo>
                  <a:lnTo>
                    <a:pt x="888526" y="304465"/>
                  </a:lnTo>
                  <a:lnTo>
                    <a:pt x="897569" y="305972"/>
                  </a:lnTo>
                  <a:lnTo>
                    <a:pt x="936004" y="305972"/>
                  </a:lnTo>
                  <a:lnTo>
                    <a:pt x="945801" y="310494"/>
                  </a:lnTo>
                  <a:lnTo>
                    <a:pt x="951830" y="315770"/>
                  </a:lnTo>
                  <a:lnTo>
                    <a:pt x="954845" y="335364"/>
                  </a:lnTo>
                  <a:lnTo>
                    <a:pt x="957106" y="342900"/>
                  </a:lnTo>
                  <a:lnTo>
                    <a:pt x="961627" y="351944"/>
                  </a:lnTo>
                  <a:lnTo>
                    <a:pt x="968410" y="362494"/>
                  </a:lnTo>
                  <a:lnTo>
                    <a:pt x="972932" y="366262"/>
                  </a:lnTo>
                  <a:lnTo>
                    <a:pt x="977453" y="369277"/>
                  </a:lnTo>
                  <a:lnTo>
                    <a:pt x="993280" y="376060"/>
                  </a:lnTo>
                  <a:lnTo>
                    <a:pt x="997048" y="379828"/>
                  </a:lnTo>
                  <a:lnTo>
                    <a:pt x="1001570" y="386610"/>
                  </a:lnTo>
                  <a:lnTo>
                    <a:pt x="1003830" y="391132"/>
                  </a:lnTo>
                  <a:lnTo>
                    <a:pt x="1006091" y="397161"/>
                  </a:lnTo>
                  <a:lnTo>
                    <a:pt x="1008352" y="401683"/>
                  </a:lnTo>
                  <a:lnTo>
                    <a:pt x="1012120" y="406205"/>
                  </a:lnTo>
                  <a:lnTo>
                    <a:pt x="1015888" y="409973"/>
                  </a:lnTo>
                  <a:lnTo>
                    <a:pt x="1026439" y="415248"/>
                  </a:lnTo>
                  <a:lnTo>
                    <a:pt x="1044526" y="422031"/>
                  </a:lnTo>
                  <a:lnTo>
                    <a:pt x="1052063" y="422784"/>
                  </a:lnTo>
                  <a:lnTo>
                    <a:pt x="1085222" y="414495"/>
                  </a:lnTo>
                  <a:lnTo>
                    <a:pt x="1093512" y="413741"/>
                  </a:lnTo>
                  <a:lnTo>
                    <a:pt x="1101802" y="411480"/>
                  </a:lnTo>
                  <a:lnTo>
                    <a:pt x="1111599" y="406958"/>
                  </a:lnTo>
                  <a:lnTo>
                    <a:pt x="1136469" y="386610"/>
                  </a:lnTo>
                  <a:lnTo>
                    <a:pt x="1144759" y="377567"/>
                  </a:lnTo>
                  <a:lnTo>
                    <a:pt x="1162092" y="350436"/>
                  </a:lnTo>
                  <a:lnTo>
                    <a:pt x="1202788" y="297682"/>
                  </a:lnTo>
                  <a:lnTo>
                    <a:pt x="1208817" y="285625"/>
                  </a:lnTo>
                  <a:lnTo>
                    <a:pt x="1209570" y="276581"/>
                  </a:lnTo>
                  <a:lnTo>
                    <a:pt x="1206556" y="271306"/>
                  </a:lnTo>
                  <a:lnTo>
                    <a:pt x="1203541" y="266030"/>
                  </a:lnTo>
                  <a:lnTo>
                    <a:pt x="1201281" y="260755"/>
                  </a:lnTo>
                  <a:lnTo>
                    <a:pt x="1201281" y="254726"/>
                  </a:lnTo>
                  <a:lnTo>
                    <a:pt x="1205049" y="249450"/>
                  </a:lnTo>
                  <a:lnTo>
                    <a:pt x="1211078" y="244929"/>
                  </a:lnTo>
                  <a:lnTo>
                    <a:pt x="1222382" y="240407"/>
                  </a:lnTo>
                  <a:lnTo>
                    <a:pt x="1229165" y="235132"/>
                  </a:lnTo>
                  <a:lnTo>
                    <a:pt x="1232933" y="224581"/>
                  </a:lnTo>
                  <a:lnTo>
                    <a:pt x="1234440" y="216291"/>
                  </a:lnTo>
                  <a:lnTo>
                    <a:pt x="1238208" y="208001"/>
                  </a:lnTo>
                  <a:lnTo>
                    <a:pt x="1257803" y="186146"/>
                  </a:lnTo>
                  <a:lnTo>
                    <a:pt x="1263832" y="176349"/>
                  </a:lnTo>
                  <a:lnTo>
                    <a:pt x="1267600" y="168812"/>
                  </a:lnTo>
                  <a:lnTo>
                    <a:pt x="1270614" y="156001"/>
                  </a:lnTo>
                  <a:lnTo>
                    <a:pt x="1272121" y="149218"/>
                  </a:lnTo>
                  <a:lnTo>
                    <a:pt x="1273629" y="127363"/>
                  </a:lnTo>
                  <a:lnTo>
                    <a:pt x="1280411" y="122088"/>
                  </a:lnTo>
                  <a:lnTo>
                    <a:pt x="1290962" y="118319"/>
                  </a:lnTo>
                  <a:lnTo>
                    <a:pt x="1360296" y="118319"/>
                  </a:lnTo>
                  <a:lnTo>
                    <a:pt x="1403252" y="106261"/>
                  </a:lnTo>
                  <a:lnTo>
                    <a:pt x="1435658" y="86667"/>
                  </a:lnTo>
                  <a:lnTo>
                    <a:pt x="1451485" y="99479"/>
                  </a:lnTo>
                  <a:lnTo>
                    <a:pt x="1490673" y="100232"/>
                  </a:lnTo>
                  <a:lnTo>
                    <a:pt x="1514036" y="95711"/>
                  </a:lnTo>
                  <a:lnTo>
                    <a:pt x="1519311" y="93450"/>
                  </a:lnTo>
                  <a:lnTo>
                    <a:pt x="1600703" y="73102"/>
                  </a:lnTo>
                  <a:lnTo>
                    <a:pt x="1605224" y="69334"/>
                  </a:lnTo>
                  <a:lnTo>
                    <a:pt x="1608992" y="64812"/>
                  </a:lnTo>
                  <a:lnTo>
                    <a:pt x="1612007" y="60290"/>
                  </a:lnTo>
                  <a:lnTo>
                    <a:pt x="1614268" y="53508"/>
                  </a:lnTo>
                  <a:lnTo>
                    <a:pt x="1615021" y="46725"/>
                  </a:lnTo>
                  <a:lnTo>
                    <a:pt x="1621051" y="39942"/>
                  </a:lnTo>
                  <a:lnTo>
                    <a:pt x="1630848" y="33913"/>
                  </a:lnTo>
                  <a:lnTo>
                    <a:pt x="1664761" y="18087"/>
                  </a:lnTo>
                  <a:lnTo>
                    <a:pt x="1689630" y="3015"/>
                  </a:lnTo>
                  <a:lnTo>
                    <a:pt x="1698674" y="754"/>
                  </a:lnTo>
                  <a:lnTo>
                    <a:pt x="1706210" y="0"/>
                  </a:lnTo>
                  <a:lnTo>
                    <a:pt x="1719022" y="3768"/>
                  </a:lnTo>
                  <a:lnTo>
                    <a:pt x="1789863" y="6029"/>
                  </a:lnTo>
                  <a:lnTo>
                    <a:pt x="1795892" y="7536"/>
                  </a:lnTo>
                  <a:lnTo>
                    <a:pt x="1802674" y="10551"/>
                  </a:lnTo>
                  <a:lnTo>
                    <a:pt x="1811718" y="17334"/>
                  </a:lnTo>
                  <a:lnTo>
                    <a:pt x="1816240" y="22609"/>
                  </a:lnTo>
                  <a:lnTo>
                    <a:pt x="1818501" y="29392"/>
                  </a:lnTo>
                  <a:lnTo>
                    <a:pt x="1818501" y="45218"/>
                  </a:lnTo>
                  <a:lnTo>
                    <a:pt x="1818501" y="52000"/>
                  </a:lnTo>
                  <a:lnTo>
                    <a:pt x="1820008" y="57276"/>
                  </a:lnTo>
                  <a:lnTo>
                    <a:pt x="1822269" y="63305"/>
                  </a:lnTo>
                  <a:lnTo>
                    <a:pt x="1825283" y="68580"/>
                  </a:lnTo>
                  <a:lnTo>
                    <a:pt x="1833573" y="76116"/>
                  </a:lnTo>
                  <a:lnTo>
                    <a:pt x="1844878" y="81392"/>
                  </a:lnTo>
                  <a:lnTo>
                    <a:pt x="1872008" y="88928"/>
                  </a:lnTo>
                  <a:lnTo>
                    <a:pt x="1880298" y="93450"/>
                  </a:lnTo>
                  <a:lnTo>
                    <a:pt x="1899139" y="105508"/>
                  </a:lnTo>
                  <a:lnTo>
                    <a:pt x="1904414" y="110783"/>
                  </a:lnTo>
                  <a:lnTo>
                    <a:pt x="1907428" y="116059"/>
                  </a:lnTo>
                  <a:lnTo>
                    <a:pt x="1909689" y="121334"/>
                  </a:lnTo>
                  <a:lnTo>
                    <a:pt x="1909689" y="126609"/>
                  </a:lnTo>
                  <a:lnTo>
                    <a:pt x="1907428" y="131131"/>
                  </a:lnTo>
                  <a:lnTo>
                    <a:pt x="1902153" y="134146"/>
                  </a:lnTo>
                  <a:lnTo>
                    <a:pt x="1881052" y="135653"/>
                  </a:lnTo>
                  <a:lnTo>
                    <a:pt x="1875023" y="137914"/>
                  </a:lnTo>
                  <a:lnTo>
                    <a:pt x="1872008" y="141682"/>
                  </a:lnTo>
                  <a:lnTo>
                    <a:pt x="1871254" y="146957"/>
                  </a:lnTo>
                  <a:lnTo>
                    <a:pt x="1881805" y="163537"/>
                  </a:lnTo>
                  <a:lnTo>
                    <a:pt x="1884820" y="169566"/>
                  </a:lnTo>
                  <a:lnTo>
                    <a:pt x="1886327" y="176349"/>
                  </a:lnTo>
                  <a:lnTo>
                    <a:pt x="1889341" y="184638"/>
                  </a:lnTo>
                  <a:lnTo>
                    <a:pt x="1895371" y="192175"/>
                  </a:lnTo>
                  <a:lnTo>
                    <a:pt x="1920240" y="207247"/>
                  </a:lnTo>
                  <a:lnTo>
                    <a:pt x="1945110" y="230610"/>
                  </a:lnTo>
                  <a:lnTo>
                    <a:pt x="1982791" y="256987"/>
                  </a:lnTo>
                  <a:lnTo>
                    <a:pt x="1988067" y="263769"/>
                  </a:lnTo>
                  <a:lnTo>
                    <a:pt x="1979023" y="264523"/>
                  </a:lnTo>
                  <a:lnTo>
                    <a:pt x="1975255" y="267537"/>
                  </a:lnTo>
                  <a:lnTo>
                    <a:pt x="1973748" y="272813"/>
                  </a:lnTo>
                  <a:lnTo>
                    <a:pt x="1974501" y="278842"/>
                  </a:lnTo>
                  <a:lnTo>
                    <a:pt x="1988820" y="312755"/>
                  </a:lnTo>
                  <a:lnTo>
                    <a:pt x="1991081" y="321045"/>
                  </a:lnTo>
                  <a:lnTo>
                    <a:pt x="1991835" y="325567"/>
                  </a:lnTo>
                  <a:lnTo>
                    <a:pt x="1991835" y="330842"/>
                  </a:lnTo>
                  <a:lnTo>
                    <a:pt x="1987313" y="348929"/>
                  </a:lnTo>
                  <a:lnTo>
                    <a:pt x="1986559" y="355712"/>
                  </a:lnTo>
                  <a:lnTo>
                    <a:pt x="1987313" y="362494"/>
                  </a:lnTo>
                  <a:lnTo>
                    <a:pt x="1989574" y="373799"/>
                  </a:lnTo>
                  <a:lnTo>
                    <a:pt x="1992588" y="382089"/>
                  </a:lnTo>
                  <a:lnTo>
                    <a:pt x="1994849" y="393393"/>
                  </a:lnTo>
                  <a:lnTo>
                    <a:pt x="1995603" y="399422"/>
                  </a:lnTo>
                  <a:lnTo>
                    <a:pt x="1994095" y="412987"/>
                  </a:lnTo>
                  <a:lnTo>
                    <a:pt x="1994095" y="419770"/>
                  </a:lnTo>
                  <a:lnTo>
                    <a:pt x="1997110" y="427306"/>
                  </a:lnTo>
                  <a:lnTo>
                    <a:pt x="2000125" y="433335"/>
                  </a:lnTo>
                  <a:lnTo>
                    <a:pt x="2003893" y="437857"/>
                  </a:lnTo>
                  <a:lnTo>
                    <a:pt x="2015951" y="457451"/>
                  </a:lnTo>
                  <a:lnTo>
                    <a:pt x="2027255" y="470263"/>
                  </a:lnTo>
                  <a:lnTo>
                    <a:pt x="2030270" y="474785"/>
                  </a:lnTo>
                  <a:lnTo>
                    <a:pt x="2031023" y="479306"/>
                  </a:lnTo>
                  <a:lnTo>
                    <a:pt x="2028762" y="483075"/>
                  </a:lnTo>
                  <a:lnTo>
                    <a:pt x="2021226" y="491365"/>
                  </a:lnTo>
                  <a:lnTo>
                    <a:pt x="2018965" y="496640"/>
                  </a:lnTo>
                  <a:lnTo>
                    <a:pt x="2019719" y="504930"/>
                  </a:lnTo>
                  <a:lnTo>
                    <a:pt x="2023487" y="513973"/>
                  </a:lnTo>
                  <a:lnTo>
                    <a:pt x="2038560" y="533568"/>
                  </a:lnTo>
                  <a:lnTo>
                    <a:pt x="2042328" y="540350"/>
                  </a:lnTo>
                  <a:lnTo>
                    <a:pt x="2046849" y="551655"/>
                  </a:lnTo>
                  <a:lnTo>
                    <a:pt x="2048357" y="557684"/>
                  </a:lnTo>
                  <a:lnTo>
                    <a:pt x="2046849" y="562959"/>
                  </a:lnTo>
                  <a:lnTo>
                    <a:pt x="2039313" y="579539"/>
                  </a:lnTo>
                  <a:lnTo>
                    <a:pt x="2034791" y="590843"/>
                  </a:lnTo>
                  <a:lnTo>
                    <a:pt x="2033284" y="598380"/>
                  </a:lnTo>
                  <a:lnTo>
                    <a:pt x="2034038" y="606669"/>
                  </a:lnTo>
                  <a:lnTo>
                    <a:pt x="2037806" y="617974"/>
                  </a:lnTo>
                  <a:lnTo>
                    <a:pt x="2044589" y="626264"/>
                  </a:lnTo>
                  <a:lnTo>
                    <a:pt x="2054386" y="633800"/>
                  </a:lnTo>
                  <a:lnTo>
                    <a:pt x="2073226" y="645858"/>
                  </a:lnTo>
                  <a:lnTo>
                    <a:pt x="2082270" y="652641"/>
                  </a:lnTo>
                  <a:lnTo>
                    <a:pt x="2088299" y="659423"/>
                  </a:lnTo>
                  <a:lnTo>
                    <a:pt x="2092067" y="669974"/>
                  </a:lnTo>
                  <a:lnTo>
                    <a:pt x="2092067" y="675249"/>
                  </a:lnTo>
                  <a:lnTo>
                    <a:pt x="2092067" y="679017"/>
                  </a:lnTo>
                  <a:lnTo>
                    <a:pt x="2090560" y="699365"/>
                  </a:lnTo>
                  <a:lnTo>
                    <a:pt x="2092821" y="709162"/>
                  </a:lnTo>
                  <a:lnTo>
                    <a:pt x="2097342" y="721221"/>
                  </a:lnTo>
                  <a:lnTo>
                    <a:pt x="2110908" y="741569"/>
                  </a:lnTo>
                  <a:lnTo>
                    <a:pt x="2119198" y="750612"/>
                  </a:lnTo>
                  <a:lnTo>
                    <a:pt x="2126734" y="757395"/>
                  </a:lnTo>
                  <a:lnTo>
                    <a:pt x="2138038" y="761916"/>
                  </a:lnTo>
                  <a:lnTo>
                    <a:pt x="2196821" y="767192"/>
                  </a:lnTo>
                  <a:lnTo>
                    <a:pt x="2233749" y="767945"/>
                  </a:lnTo>
                  <a:lnTo>
                    <a:pt x="2235256" y="773974"/>
                  </a:lnTo>
                  <a:lnTo>
                    <a:pt x="2248821" y="792815"/>
                  </a:lnTo>
                  <a:lnTo>
                    <a:pt x="2304590" y="836525"/>
                  </a:lnTo>
                  <a:lnTo>
                    <a:pt x="2312880" y="856873"/>
                  </a:lnTo>
                  <a:lnTo>
                    <a:pt x="2305343" y="887018"/>
                  </a:lnTo>
                  <a:lnTo>
                    <a:pt x="2286503" y="904352"/>
                  </a:lnTo>
                  <a:lnTo>
                    <a:pt x="2242039" y="922439"/>
                  </a:lnTo>
                  <a:lnTo>
                    <a:pt x="2202096" y="951077"/>
                  </a:lnTo>
                  <a:lnTo>
                    <a:pt x="2184009" y="963888"/>
                  </a:lnTo>
                  <a:lnTo>
                    <a:pt x="2159893" y="969917"/>
                  </a:lnTo>
                  <a:lnTo>
                    <a:pt x="2138792" y="981222"/>
                  </a:lnTo>
                  <a:lnTo>
                    <a:pt x="2121459" y="1009106"/>
                  </a:lnTo>
                  <a:lnTo>
                    <a:pt x="2092821" y="1076932"/>
                  </a:lnTo>
                  <a:lnTo>
                    <a:pt x="2076241" y="1109338"/>
                  </a:lnTo>
                  <a:lnTo>
                    <a:pt x="2067197" y="1123657"/>
                  </a:lnTo>
                  <a:lnTo>
                    <a:pt x="2056647" y="1134962"/>
                  </a:lnTo>
                  <a:lnTo>
                    <a:pt x="2028762" y="1156817"/>
                  </a:lnTo>
                  <a:lnTo>
                    <a:pt x="2019719" y="1166614"/>
                  </a:lnTo>
                  <a:lnTo>
                    <a:pt x="2014443" y="1174904"/>
                  </a:lnTo>
                  <a:lnTo>
                    <a:pt x="2010675" y="1188469"/>
                  </a:lnTo>
                  <a:lnTo>
                    <a:pt x="1998617" y="1212585"/>
                  </a:lnTo>
                  <a:lnTo>
                    <a:pt x="1965458" y="1262324"/>
                  </a:lnTo>
                  <a:lnTo>
                    <a:pt x="1960936" y="1278904"/>
                  </a:lnTo>
                  <a:lnTo>
                    <a:pt x="1924008" y="1292469"/>
                  </a:lnTo>
                  <a:lnTo>
                    <a:pt x="1905921" y="1292469"/>
                  </a:lnTo>
                  <a:lnTo>
                    <a:pt x="1865226" y="1281165"/>
                  </a:lnTo>
                  <a:lnTo>
                    <a:pt x="1855428" y="1282672"/>
                  </a:lnTo>
                  <a:lnTo>
                    <a:pt x="1846385" y="1286440"/>
                  </a:lnTo>
                  <a:lnTo>
                    <a:pt x="1835080" y="1293223"/>
                  </a:lnTo>
                  <a:lnTo>
                    <a:pt x="1823022" y="1293977"/>
                  </a:lnTo>
                  <a:lnTo>
                    <a:pt x="1787602" y="1284933"/>
                  </a:lnTo>
                  <a:lnTo>
                    <a:pt x="1769515" y="1275889"/>
                  </a:lnTo>
                  <a:lnTo>
                    <a:pt x="1764239" y="1266092"/>
                  </a:lnTo>
                  <a:lnTo>
                    <a:pt x="1761225" y="1254035"/>
                  </a:lnTo>
                  <a:lnTo>
                    <a:pt x="1758964" y="1245744"/>
                  </a:lnTo>
                  <a:lnTo>
                    <a:pt x="1756703" y="1241223"/>
                  </a:lnTo>
                  <a:lnTo>
                    <a:pt x="1745399" y="1229918"/>
                  </a:lnTo>
                  <a:lnTo>
                    <a:pt x="1722037" y="1218614"/>
                  </a:lnTo>
                  <a:lnTo>
                    <a:pt x="1686616" y="1192237"/>
                  </a:lnTo>
                  <a:lnTo>
                    <a:pt x="1676065" y="1188469"/>
                  </a:lnTo>
                  <a:lnTo>
                    <a:pt x="1663254" y="1186962"/>
                  </a:lnTo>
                  <a:lnTo>
                    <a:pt x="1590152" y="1192237"/>
                  </a:lnTo>
                  <a:lnTo>
                    <a:pt x="1578094" y="1196005"/>
                  </a:lnTo>
                  <a:lnTo>
                    <a:pt x="1560760" y="1205049"/>
                  </a:lnTo>
                  <a:lnTo>
                    <a:pt x="1542673" y="1211078"/>
                  </a:lnTo>
                  <a:lnTo>
                    <a:pt x="1537398" y="1214846"/>
                  </a:lnTo>
                  <a:lnTo>
                    <a:pt x="1529862" y="1223136"/>
                  </a:lnTo>
                  <a:lnTo>
                    <a:pt x="1523079" y="1232933"/>
                  </a:lnTo>
                  <a:lnTo>
                    <a:pt x="1520818" y="1237455"/>
                  </a:lnTo>
                  <a:lnTo>
                    <a:pt x="1517804" y="1244237"/>
                  </a:lnTo>
                  <a:lnTo>
                    <a:pt x="1511775" y="1254035"/>
                  </a:lnTo>
                  <a:lnTo>
                    <a:pt x="1508007" y="1257803"/>
                  </a:lnTo>
                  <a:lnTo>
                    <a:pt x="1489919" y="1270614"/>
                  </a:lnTo>
                  <a:lnTo>
                    <a:pt x="1475601" y="1284933"/>
                  </a:lnTo>
                  <a:lnTo>
                    <a:pt x="1462789" y="1291716"/>
                  </a:lnTo>
                  <a:lnTo>
                    <a:pt x="1452992" y="1292469"/>
                  </a:lnTo>
                  <a:lnTo>
                    <a:pt x="1440934" y="1292469"/>
                  </a:lnTo>
                  <a:lnTo>
                    <a:pt x="1432644" y="1290209"/>
                  </a:lnTo>
                  <a:lnTo>
                    <a:pt x="1425861" y="1286440"/>
                  </a:lnTo>
                  <a:lnTo>
                    <a:pt x="1418325" y="1280411"/>
                  </a:lnTo>
                  <a:lnTo>
                    <a:pt x="1413050" y="1281165"/>
                  </a:lnTo>
                  <a:lnTo>
                    <a:pt x="1409281" y="1285687"/>
                  </a:lnTo>
                  <a:lnTo>
                    <a:pt x="1406267" y="1292469"/>
                  </a:lnTo>
                  <a:lnTo>
                    <a:pt x="1399484" y="1299252"/>
                  </a:lnTo>
                  <a:lnTo>
                    <a:pt x="1394209" y="1299252"/>
                  </a:lnTo>
                  <a:lnTo>
                    <a:pt x="1388934" y="1297745"/>
                  </a:lnTo>
                  <a:lnTo>
                    <a:pt x="1373107" y="1289455"/>
                  </a:lnTo>
                  <a:lnTo>
                    <a:pt x="1369339" y="1284180"/>
                  </a:lnTo>
                  <a:lnTo>
                    <a:pt x="1367078" y="1278904"/>
                  </a:lnTo>
                  <a:lnTo>
                    <a:pt x="1364818" y="1272875"/>
                  </a:lnTo>
                  <a:lnTo>
                    <a:pt x="1361049" y="1254035"/>
                  </a:lnTo>
                  <a:lnTo>
                    <a:pt x="1361049" y="1248759"/>
                  </a:lnTo>
                  <a:lnTo>
                    <a:pt x="1361049" y="1245744"/>
                  </a:lnTo>
                  <a:lnTo>
                    <a:pt x="1361803" y="1243484"/>
                  </a:lnTo>
                  <a:lnTo>
                    <a:pt x="1363310" y="1240469"/>
                  </a:lnTo>
                  <a:lnTo>
                    <a:pt x="1368586" y="1231426"/>
                  </a:lnTo>
                  <a:lnTo>
                    <a:pt x="1371600" y="1226904"/>
                  </a:lnTo>
                  <a:lnTo>
                    <a:pt x="1372354" y="1220875"/>
                  </a:lnTo>
                  <a:lnTo>
                    <a:pt x="1371600" y="1215599"/>
                  </a:lnTo>
                  <a:lnTo>
                    <a:pt x="1369339" y="1209570"/>
                  </a:lnTo>
                  <a:lnTo>
                    <a:pt x="1366325" y="1205049"/>
                  </a:lnTo>
                  <a:lnTo>
                    <a:pt x="1364064" y="1199773"/>
                  </a:lnTo>
                  <a:lnTo>
                    <a:pt x="1361803" y="1193744"/>
                  </a:lnTo>
                  <a:lnTo>
                    <a:pt x="1361049" y="1186962"/>
                  </a:lnTo>
                  <a:lnTo>
                    <a:pt x="1361049" y="1180179"/>
                  </a:lnTo>
                  <a:lnTo>
                    <a:pt x="1362557" y="1174150"/>
                  </a:lnTo>
                  <a:lnTo>
                    <a:pt x="1363310" y="1167367"/>
                  </a:lnTo>
                  <a:lnTo>
                    <a:pt x="1363310" y="1160585"/>
                  </a:lnTo>
                  <a:lnTo>
                    <a:pt x="1361803" y="1154556"/>
                  </a:lnTo>
                  <a:lnTo>
                    <a:pt x="1358788" y="1149280"/>
                  </a:lnTo>
                  <a:lnTo>
                    <a:pt x="1355020" y="1144759"/>
                  </a:lnTo>
                  <a:lnTo>
                    <a:pt x="1243484" y="1079947"/>
                  </a:lnTo>
                  <a:lnTo>
                    <a:pt x="1235947" y="1073164"/>
                  </a:lnTo>
                  <a:lnTo>
                    <a:pt x="1232933" y="1068642"/>
                  </a:lnTo>
                  <a:lnTo>
                    <a:pt x="1229918" y="1063367"/>
                  </a:lnTo>
                  <a:lnTo>
                    <a:pt x="1227658" y="1058845"/>
                  </a:lnTo>
                  <a:lnTo>
                    <a:pt x="1225397" y="1052816"/>
                  </a:lnTo>
                  <a:lnTo>
                    <a:pt x="1223889" y="1046787"/>
                  </a:lnTo>
                  <a:lnTo>
                    <a:pt x="1222382" y="1040004"/>
                  </a:lnTo>
                  <a:lnTo>
                    <a:pt x="1222382" y="1033222"/>
                  </a:lnTo>
                  <a:lnTo>
                    <a:pt x="1223136" y="1026439"/>
                  </a:lnTo>
                  <a:lnTo>
                    <a:pt x="1225397" y="1020410"/>
                  </a:lnTo>
                  <a:lnTo>
                    <a:pt x="1228411" y="1016642"/>
                  </a:lnTo>
                  <a:lnTo>
                    <a:pt x="1237455" y="1012874"/>
                  </a:lnTo>
                  <a:lnTo>
                    <a:pt x="1239715" y="1011367"/>
                  </a:lnTo>
                  <a:lnTo>
                    <a:pt x="1242730" y="1007599"/>
                  </a:lnTo>
                  <a:lnTo>
                    <a:pt x="1244237" y="1003830"/>
                  </a:lnTo>
                  <a:lnTo>
                    <a:pt x="1244991" y="994033"/>
                  </a:lnTo>
                  <a:lnTo>
                    <a:pt x="1241976" y="991773"/>
                  </a:lnTo>
                  <a:lnTo>
                    <a:pt x="1241976" y="982729"/>
                  </a:lnTo>
                  <a:lnTo>
                    <a:pt x="1199020" y="958613"/>
                  </a:lnTo>
                  <a:lnTo>
                    <a:pt x="1199020" y="945048"/>
                  </a:lnTo>
                  <a:lnTo>
                    <a:pt x="1222382" y="956352"/>
                  </a:lnTo>
                  <a:lnTo>
                    <a:pt x="1235947" y="958613"/>
                  </a:lnTo>
                  <a:lnTo>
                    <a:pt x="1248005" y="945048"/>
                  </a:lnTo>
                  <a:lnTo>
                    <a:pt x="1260063" y="939772"/>
                  </a:lnTo>
                  <a:lnTo>
                    <a:pt x="1267600" y="942033"/>
                  </a:lnTo>
                  <a:lnTo>
                    <a:pt x="1262324" y="958613"/>
                  </a:lnTo>
                  <a:lnTo>
                    <a:pt x="1272875" y="972178"/>
                  </a:lnTo>
                  <a:lnTo>
                    <a:pt x="1283426" y="983482"/>
                  </a:lnTo>
                  <a:lnTo>
                    <a:pt x="1296991" y="990265"/>
                  </a:lnTo>
                  <a:lnTo>
                    <a:pt x="1312064" y="993279"/>
                  </a:lnTo>
                  <a:lnTo>
                    <a:pt x="1303020" y="958613"/>
                  </a:lnTo>
                  <a:lnTo>
                    <a:pt x="1297745" y="945048"/>
                  </a:lnTo>
                  <a:lnTo>
                    <a:pt x="1290962" y="934497"/>
                  </a:lnTo>
                  <a:lnTo>
                    <a:pt x="1303774" y="908120"/>
                  </a:lnTo>
                  <a:lnTo>
                    <a:pt x="1320353" y="890033"/>
                  </a:lnTo>
                  <a:lnTo>
                    <a:pt x="1355020" y="863656"/>
                  </a:lnTo>
                  <a:lnTo>
                    <a:pt x="1343716" y="864410"/>
                  </a:lnTo>
                  <a:lnTo>
                    <a:pt x="1324875" y="872700"/>
                  </a:lnTo>
                  <a:lnTo>
                    <a:pt x="1315832" y="874207"/>
                  </a:lnTo>
                  <a:lnTo>
                    <a:pt x="1213339" y="871192"/>
                  </a:lnTo>
                  <a:lnTo>
                    <a:pt x="1199020" y="863656"/>
                  </a:lnTo>
                  <a:lnTo>
                    <a:pt x="1217107" y="852352"/>
                  </a:lnTo>
                  <a:lnTo>
                    <a:pt x="1263832" y="840293"/>
                  </a:lnTo>
                  <a:lnTo>
                    <a:pt x="1284180" y="838786"/>
                  </a:lnTo>
                  <a:lnTo>
                    <a:pt x="1284180" y="827482"/>
                  </a:lnTo>
                  <a:lnTo>
                    <a:pt x="1254788" y="827482"/>
                  </a:lnTo>
                  <a:lnTo>
                    <a:pt x="1254788" y="816178"/>
                  </a:lnTo>
                  <a:lnTo>
                    <a:pt x="1264585" y="807888"/>
                  </a:lnTo>
                  <a:lnTo>
                    <a:pt x="1291716" y="799598"/>
                  </a:lnTo>
                  <a:lnTo>
                    <a:pt x="1305281" y="792815"/>
                  </a:lnTo>
                  <a:lnTo>
                    <a:pt x="1305281" y="781511"/>
                  </a:lnTo>
                  <a:lnTo>
                    <a:pt x="1223136" y="769453"/>
                  </a:lnTo>
                  <a:lnTo>
                    <a:pt x="1202034" y="773221"/>
                  </a:lnTo>
                  <a:lnTo>
                    <a:pt x="1165860" y="789047"/>
                  </a:lnTo>
                  <a:lnTo>
                    <a:pt x="1122150" y="792815"/>
                  </a:lnTo>
                  <a:lnTo>
                    <a:pt x="830496" y="816931"/>
                  </a:lnTo>
                  <a:lnTo>
                    <a:pt x="798090" y="833511"/>
                  </a:lnTo>
                  <a:lnTo>
                    <a:pt x="782264" y="844815"/>
                  </a:lnTo>
                  <a:lnTo>
                    <a:pt x="759655" y="850844"/>
                  </a:lnTo>
                  <a:lnTo>
                    <a:pt x="715945" y="850844"/>
                  </a:lnTo>
                  <a:lnTo>
                    <a:pt x="694090" y="840293"/>
                  </a:lnTo>
                  <a:lnTo>
                    <a:pt x="682032" y="824467"/>
                  </a:lnTo>
                  <a:lnTo>
                    <a:pt x="672988" y="807888"/>
                  </a:lnTo>
                  <a:lnTo>
                    <a:pt x="659423" y="792815"/>
                  </a:lnTo>
                  <a:lnTo>
                    <a:pt x="679771" y="762670"/>
                  </a:lnTo>
                  <a:lnTo>
                    <a:pt x="672235" y="743076"/>
                  </a:lnTo>
                  <a:lnTo>
                    <a:pt x="654148" y="743076"/>
                  </a:lnTo>
                  <a:lnTo>
                    <a:pt x="645104" y="775482"/>
                  </a:lnTo>
                  <a:lnTo>
                    <a:pt x="639829" y="812409"/>
                  </a:lnTo>
                  <a:lnTo>
                    <a:pt x="627771" y="835018"/>
                  </a:lnTo>
                  <a:lnTo>
                    <a:pt x="611945" y="837279"/>
                  </a:lnTo>
                  <a:lnTo>
                    <a:pt x="595365" y="816178"/>
                  </a:lnTo>
                  <a:lnTo>
                    <a:pt x="595365" y="803366"/>
                  </a:lnTo>
                  <a:lnTo>
                    <a:pt x="615713" y="767945"/>
                  </a:lnTo>
                  <a:lnTo>
                    <a:pt x="606669" y="689568"/>
                  </a:lnTo>
                  <a:lnTo>
                    <a:pt x="627771" y="674496"/>
                  </a:lnTo>
                  <a:lnTo>
                    <a:pt x="630785" y="676003"/>
                  </a:lnTo>
                  <a:lnTo>
                    <a:pt x="641336" y="683539"/>
                  </a:lnTo>
                  <a:lnTo>
                    <a:pt x="648872" y="685047"/>
                  </a:lnTo>
                  <a:lnTo>
                    <a:pt x="652641" y="682032"/>
                  </a:lnTo>
                  <a:lnTo>
                    <a:pt x="659423" y="665452"/>
                  </a:lnTo>
                  <a:lnTo>
                    <a:pt x="662438" y="661684"/>
                  </a:lnTo>
                  <a:lnTo>
                    <a:pt x="665452" y="655655"/>
                  </a:lnTo>
                  <a:lnTo>
                    <a:pt x="624003" y="614206"/>
                  </a:lnTo>
                  <a:lnTo>
                    <a:pt x="635307" y="601394"/>
                  </a:lnTo>
                  <a:lnTo>
                    <a:pt x="673742" y="578785"/>
                  </a:lnTo>
                  <a:lnTo>
                    <a:pt x="636061" y="577278"/>
                  </a:lnTo>
                  <a:lnTo>
                    <a:pt x="617974" y="580292"/>
                  </a:lnTo>
                  <a:lnTo>
                    <a:pt x="602148" y="590843"/>
                  </a:lnTo>
                  <a:lnTo>
                    <a:pt x="615713" y="611191"/>
                  </a:lnTo>
                  <a:lnTo>
                    <a:pt x="617974" y="641336"/>
                  </a:lnTo>
                  <a:lnTo>
                    <a:pt x="608930" y="666959"/>
                  </a:lnTo>
                  <a:lnTo>
                    <a:pt x="589336" y="674496"/>
                  </a:lnTo>
                  <a:lnTo>
                    <a:pt x="570495" y="655655"/>
                  </a:lnTo>
                  <a:lnTo>
                    <a:pt x="575017" y="623249"/>
                  </a:lnTo>
                  <a:lnTo>
                    <a:pt x="585568" y="592350"/>
                  </a:lnTo>
                  <a:lnTo>
                    <a:pt x="584814" y="578785"/>
                  </a:lnTo>
                  <a:lnTo>
                    <a:pt x="578785" y="575017"/>
                  </a:lnTo>
                  <a:lnTo>
                    <a:pt x="575017" y="568988"/>
                  </a:lnTo>
                  <a:lnTo>
                    <a:pt x="570495" y="565973"/>
                  </a:lnTo>
                  <a:lnTo>
                    <a:pt x="563713" y="572756"/>
                  </a:lnTo>
                  <a:lnTo>
                    <a:pt x="549394" y="590843"/>
                  </a:lnTo>
                  <a:lnTo>
                    <a:pt x="537336" y="596119"/>
                  </a:lnTo>
                  <a:lnTo>
                    <a:pt x="529046" y="609684"/>
                  </a:lnTo>
                  <a:lnTo>
                    <a:pt x="517741" y="636814"/>
                  </a:lnTo>
                  <a:lnTo>
                    <a:pt x="492872" y="682032"/>
                  </a:lnTo>
                  <a:lnTo>
                    <a:pt x="477046" y="701626"/>
                  </a:lnTo>
                  <a:lnTo>
                    <a:pt x="428060" y="724235"/>
                  </a:lnTo>
                  <a:lnTo>
                    <a:pt x="410726" y="724235"/>
                  </a:lnTo>
                  <a:lnTo>
                    <a:pt x="393393" y="703887"/>
                  </a:lnTo>
                  <a:lnTo>
                    <a:pt x="373045" y="686554"/>
                  </a:lnTo>
                  <a:lnTo>
                    <a:pt x="327827" y="697104"/>
                  </a:lnTo>
                  <a:lnTo>
                    <a:pt x="312001" y="685047"/>
                  </a:lnTo>
                  <a:lnTo>
                    <a:pt x="316523" y="678264"/>
                  </a:lnTo>
                  <a:lnTo>
                    <a:pt x="321799" y="656409"/>
                  </a:lnTo>
                  <a:lnTo>
                    <a:pt x="324059" y="636814"/>
                  </a:lnTo>
                  <a:lnTo>
                    <a:pt x="327827" y="624003"/>
                  </a:lnTo>
                  <a:lnTo>
                    <a:pt x="334610" y="617220"/>
                  </a:lnTo>
                  <a:lnTo>
                    <a:pt x="343654" y="614959"/>
                  </a:lnTo>
                  <a:lnTo>
                    <a:pt x="357973" y="614206"/>
                  </a:lnTo>
                  <a:lnTo>
                    <a:pt x="375306" y="608930"/>
                  </a:lnTo>
                  <a:lnTo>
                    <a:pt x="417509" y="580292"/>
                  </a:lnTo>
                  <a:lnTo>
                    <a:pt x="432582" y="565973"/>
                  </a:lnTo>
                  <a:lnTo>
                    <a:pt x="432582" y="555423"/>
                  </a:lnTo>
                  <a:lnTo>
                    <a:pt x="397161" y="555423"/>
                  </a:lnTo>
                  <a:lnTo>
                    <a:pt x="397161" y="541858"/>
                  </a:lnTo>
                  <a:lnTo>
                    <a:pt x="418263" y="531307"/>
                  </a:lnTo>
                  <a:lnTo>
                    <a:pt x="418263" y="519249"/>
                  </a:lnTo>
                  <a:lnTo>
                    <a:pt x="403190" y="519249"/>
                  </a:lnTo>
                  <a:lnTo>
                    <a:pt x="391886" y="524524"/>
                  </a:lnTo>
                  <a:lnTo>
                    <a:pt x="368523" y="541858"/>
                  </a:lnTo>
                  <a:lnTo>
                    <a:pt x="369277" y="554669"/>
                  </a:lnTo>
                  <a:lnTo>
                    <a:pt x="355712" y="563713"/>
                  </a:lnTo>
                  <a:lnTo>
                    <a:pt x="339886" y="561452"/>
                  </a:lnTo>
                  <a:lnTo>
                    <a:pt x="333857" y="541858"/>
                  </a:lnTo>
                  <a:lnTo>
                    <a:pt x="339132" y="526785"/>
                  </a:lnTo>
                  <a:lnTo>
                    <a:pt x="359480" y="512466"/>
                  </a:lnTo>
                  <a:lnTo>
                    <a:pt x="368523" y="495133"/>
                  </a:lnTo>
                  <a:lnTo>
                    <a:pt x="354958" y="496640"/>
                  </a:lnTo>
                  <a:lnTo>
                    <a:pt x="347422" y="505683"/>
                  </a:lnTo>
                  <a:lnTo>
                    <a:pt x="339886" y="514727"/>
                  </a:lnTo>
                  <a:lnTo>
                    <a:pt x="330088" y="519249"/>
                  </a:lnTo>
                  <a:lnTo>
                    <a:pt x="320291" y="516234"/>
                  </a:lnTo>
                  <a:lnTo>
                    <a:pt x="312001" y="509451"/>
                  </a:lnTo>
                  <a:lnTo>
                    <a:pt x="302204" y="507944"/>
                  </a:lnTo>
                  <a:lnTo>
                    <a:pt x="290900" y="519249"/>
                  </a:lnTo>
                  <a:lnTo>
                    <a:pt x="287885" y="536582"/>
                  </a:lnTo>
                  <a:lnTo>
                    <a:pt x="290900" y="556176"/>
                  </a:lnTo>
                  <a:lnTo>
                    <a:pt x="290900" y="572003"/>
                  </a:lnTo>
                  <a:lnTo>
                    <a:pt x="279595" y="578785"/>
                  </a:lnTo>
                  <a:lnTo>
                    <a:pt x="268291" y="581046"/>
                  </a:lnTo>
                  <a:lnTo>
                    <a:pt x="250958" y="588582"/>
                  </a:lnTo>
                  <a:lnTo>
                    <a:pt x="209508" y="589336"/>
                  </a:lnTo>
                  <a:lnTo>
                    <a:pt x="195943" y="586321"/>
                  </a:lnTo>
                  <a:lnTo>
                    <a:pt x="183885" y="578785"/>
                  </a:lnTo>
                  <a:lnTo>
                    <a:pt x="173334" y="564466"/>
                  </a:lnTo>
                  <a:lnTo>
                    <a:pt x="167305" y="548640"/>
                  </a:lnTo>
                  <a:lnTo>
                    <a:pt x="159769" y="536582"/>
                  </a:lnTo>
                  <a:lnTo>
                    <a:pt x="145450" y="531307"/>
                  </a:lnTo>
                  <a:lnTo>
                    <a:pt x="103247" y="538843"/>
                  </a:lnTo>
                  <a:lnTo>
                    <a:pt x="78377" y="536582"/>
                  </a:lnTo>
                  <a:lnTo>
                    <a:pt x="64058" y="519249"/>
                  </a:lnTo>
                  <a:lnTo>
                    <a:pt x="55768" y="527538"/>
                  </a:lnTo>
                  <a:lnTo>
                    <a:pt x="47478" y="531307"/>
                  </a:lnTo>
                  <a:lnTo>
                    <a:pt x="27884" y="531307"/>
                  </a:lnTo>
                  <a:lnTo>
                    <a:pt x="36928" y="503423"/>
                  </a:lnTo>
                  <a:lnTo>
                    <a:pt x="48232" y="484582"/>
                  </a:lnTo>
                  <a:lnTo>
                    <a:pt x="63305" y="474031"/>
                  </a:lnTo>
                  <a:lnTo>
                    <a:pt x="85160" y="471016"/>
                  </a:lnTo>
                  <a:lnTo>
                    <a:pt x="124348" y="479306"/>
                  </a:lnTo>
                  <a:lnTo>
                    <a:pt x="140175" y="477046"/>
                  </a:lnTo>
                  <a:lnTo>
                    <a:pt x="156001" y="460466"/>
                  </a:lnTo>
                  <a:lnTo>
                    <a:pt x="156001" y="446901"/>
                  </a:lnTo>
                  <a:lnTo>
                    <a:pt x="143943" y="445393"/>
                  </a:lnTo>
                  <a:lnTo>
                    <a:pt x="134146" y="439364"/>
                  </a:lnTo>
                  <a:lnTo>
                    <a:pt x="125856" y="427306"/>
                  </a:lnTo>
                  <a:lnTo>
                    <a:pt x="120580" y="411480"/>
                  </a:lnTo>
                  <a:lnTo>
                    <a:pt x="143189" y="416002"/>
                  </a:lnTo>
                  <a:lnTo>
                    <a:pt x="168812" y="427306"/>
                  </a:lnTo>
                  <a:lnTo>
                    <a:pt x="189160" y="431074"/>
                  </a:lnTo>
                  <a:lnTo>
                    <a:pt x="198204" y="411480"/>
                  </a:lnTo>
                  <a:lnTo>
                    <a:pt x="177856" y="413741"/>
                  </a:lnTo>
                  <a:lnTo>
                    <a:pt x="138667" y="406205"/>
                  </a:lnTo>
                  <a:lnTo>
                    <a:pt x="99479" y="388871"/>
                  </a:lnTo>
                  <a:lnTo>
                    <a:pt x="78377" y="364002"/>
                  </a:lnTo>
                  <a:lnTo>
                    <a:pt x="76870" y="353451"/>
                  </a:lnTo>
                  <a:lnTo>
                    <a:pt x="71595" y="332349"/>
                  </a:lnTo>
                  <a:lnTo>
                    <a:pt x="62551" y="312755"/>
                  </a:lnTo>
                  <a:lnTo>
                    <a:pt x="52754" y="303712"/>
                  </a:lnTo>
                  <a:lnTo>
                    <a:pt x="22609" y="312002"/>
                  </a:lnTo>
                  <a:lnTo>
                    <a:pt x="10551" y="313509"/>
                  </a:lnTo>
                  <a:lnTo>
                    <a:pt x="0" y="303712"/>
                  </a:lnTo>
                  <a:lnTo>
                    <a:pt x="24116" y="282610"/>
                  </a:lnTo>
                  <a:lnTo>
                    <a:pt x="48232" y="283364"/>
                  </a:lnTo>
                  <a:lnTo>
                    <a:pt x="73102" y="291654"/>
                  </a:lnTo>
                  <a:lnTo>
                    <a:pt x="99479" y="293161"/>
                  </a:lnTo>
                  <a:lnTo>
                    <a:pt x="97218" y="284871"/>
                  </a:lnTo>
                  <a:lnTo>
                    <a:pt x="93450" y="265277"/>
                  </a:lnTo>
                  <a:lnTo>
                    <a:pt x="91942" y="256987"/>
                  </a:lnTo>
                  <a:lnTo>
                    <a:pt x="137914" y="257740"/>
                  </a:lnTo>
                  <a:lnTo>
                    <a:pt x="183885" y="269798"/>
                  </a:lnTo>
                  <a:lnTo>
                    <a:pt x="189914" y="276581"/>
                  </a:lnTo>
                  <a:lnTo>
                    <a:pt x="204986" y="303712"/>
                  </a:lnTo>
                  <a:lnTo>
                    <a:pt x="215537" y="299190"/>
                  </a:lnTo>
                  <a:lnTo>
                    <a:pt x="229856" y="277335"/>
                  </a:lnTo>
                  <a:lnTo>
                    <a:pt x="240407" y="269798"/>
                  </a:lnTo>
                  <a:lnTo>
                    <a:pt x="177856" y="227595"/>
                  </a:lnTo>
                  <a:lnTo>
                    <a:pt x="162030" y="206494"/>
                  </a:lnTo>
                  <a:lnTo>
                    <a:pt x="201972" y="197450"/>
                  </a:lnTo>
                  <a:lnTo>
                    <a:pt x="282610" y="205740"/>
                  </a:lnTo>
                  <a:lnTo>
                    <a:pt x="312001" y="197450"/>
                  </a:lnTo>
                  <a:lnTo>
                    <a:pt x="347422" y="174841"/>
                  </a:lnTo>
                  <a:lnTo>
                    <a:pt x="361741" y="174088"/>
                  </a:lnTo>
                  <a:lnTo>
                    <a:pt x="372291" y="178610"/>
                  </a:lnTo>
                  <a:lnTo>
                    <a:pt x="394147" y="194436"/>
                  </a:lnTo>
                  <a:lnTo>
                    <a:pt x="443886" y="202726"/>
                  </a:lnTo>
                  <a:lnTo>
                    <a:pt x="524524" y="208755"/>
                  </a:lnTo>
                  <a:lnTo>
                    <a:pt x="524524" y="200465"/>
                  </a:lnTo>
                  <a:lnTo>
                    <a:pt x="524524" y="200465"/>
                  </a:lnTo>
                  <a:close/>
                  <a:moveTo>
                    <a:pt x="584814" y="811656"/>
                  </a:moveTo>
                  <a:lnTo>
                    <a:pt x="564466" y="843308"/>
                  </a:lnTo>
                  <a:lnTo>
                    <a:pt x="529046" y="854613"/>
                  </a:lnTo>
                  <a:lnTo>
                    <a:pt x="510205" y="833511"/>
                  </a:lnTo>
                  <a:lnTo>
                    <a:pt x="507191" y="807888"/>
                  </a:lnTo>
                  <a:lnTo>
                    <a:pt x="501915" y="795076"/>
                  </a:lnTo>
                  <a:lnTo>
                    <a:pt x="500408" y="785279"/>
                  </a:lnTo>
                  <a:lnTo>
                    <a:pt x="510205" y="769453"/>
                  </a:lnTo>
                  <a:lnTo>
                    <a:pt x="522263" y="760409"/>
                  </a:lnTo>
                  <a:lnTo>
                    <a:pt x="537336" y="757395"/>
                  </a:lnTo>
                  <a:lnTo>
                    <a:pt x="550901" y="760409"/>
                  </a:lnTo>
                  <a:lnTo>
                    <a:pt x="559944" y="769453"/>
                  </a:lnTo>
                  <a:lnTo>
                    <a:pt x="584814" y="811656"/>
                  </a:lnTo>
                  <a:lnTo>
                    <a:pt x="584814" y="811656"/>
                  </a:lnTo>
                  <a:close/>
                  <a:moveTo>
                    <a:pt x="578031" y="1067889"/>
                  </a:moveTo>
                  <a:lnTo>
                    <a:pt x="582553" y="1070150"/>
                  </a:lnTo>
                  <a:lnTo>
                    <a:pt x="581046" y="1082961"/>
                  </a:lnTo>
                  <a:lnTo>
                    <a:pt x="562205" y="1088990"/>
                  </a:lnTo>
                  <a:lnTo>
                    <a:pt x="440118" y="1031715"/>
                  </a:lnTo>
                  <a:lnTo>
                    <a:pt x="406205" y="1007599"/>
                  </a:lnTo>
                  <a:lnTo>
                    <a:pt x="416755" y="992526"/>
                  </a:lnTo>
                  <a:lnTo>
                    <a:pt x="440871" y="991773"/>
                  </a:lnTo>
                  <a:lnTo>
                    <a:pt x="467248" y="1011367"/>
                  </a:lnTo>
                  <a:lnTo>
                    <a:pt x="480060" y="1012120"/>
                  </a:lnTo>
                  <a:lnTo>
                    <a:pt x="504930" y="1006845"/>
                  </a:lnTo>
                  <a:lnTo>
                    <a:pt x="524524" y="1009106"/>
                  </a:lnTo>
                  <a:lnTo>
                    <a:pt x="550901" y="1019656"/>
                  </a:lnTo>
                  <a:lnTo>
                    <a:pt x="559191" y="1032468"/>
                  </a:lnTo>
                  <a:lnTo>
                    <a:pt x="550147" y="1045280"/>
                  </a:lnTo>
                  <a:lnTo>
                    <a:pt x="550901" y="1056584"/>
                  </a:lnTo>
                  <a:lnTo>
                    <a:pt x="575017" y="1069396"/>
                  </a:lnTo>
                  <a:lnTo>
                    <a:pt x="578031" y="1067889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BCFDDF-33EB-8AD4-FE80-64AED309A2EA}"/>
                </a:ext>
              </a:extLst>
            </p:cNvPr>
            <p:cNvSpPr/>
            <p:nvPr/>
          </p:nvSpPr>
          <p:spPr>
            <a:xfrm>
              <a:off x="4678619" y="2874669"/>
              <a:ext cx="1155892" cy="1005906"/>
            </a:xfrm>
            <a:custGeom>
              <a:avLst/>
              <a:gdLst>
                <a:gd name="connsiteX0" fmla="*/ 589336 w 1742384"/>
                <a:gd name="connsiteY0" fmla="*/ 1293977 h 1516296"/>
                <a:gd name="connsiteX1" fmla="*/ 589336 w 1742384"/>
                <a:gd name="connsiteY1" fmla="*/ 1290962 h 1516296"/>
                <a:gd name="connsiteX2" fmla="*/ 571249 w 1742384"/>
                <a:gd name="connsiteY2" fmla="*/ 1281918 h 1516296"/>
                <a:gd name="connsiteX3" fmla="*/ 499654 w 1742384"/>
                <a:gd name="connsiteY3" fmla="*/ 1287948 h 1516296"/>
                <a:gd name="connsiteX4" fmla="*/ 454437 w 1742384"/>
                <a:gd name="connsiteY4" fmla="*/ 1270614 h 1516296"/>
                <a:gd name="connsiteX5" fmla="*/ 370031 w 1742384"/>
                <a:gd name="connsiteY5" fmla="*/ 1218614 h 1516296"/>
                <a:gd name="connsiteX6" fmla="*/ 355712 w 1742384"/>
                <a:gd name="connsiteY6" fmla="*/ 1140237 h 1516296"/>
                <a:gd name="connsiteX7" fmla="*/ 361741 w 1742384"/>
                <a:gd name="connsiteY7" fmla="*/ 1103309 h 1516296"/>
                <a:gd name="connsiteX8" fmla="*/ 373045 w 1742384"/>
                <a:gd name="connsiteY8" fmla="*/ 1074671 h 1516296"/>
                <a:gd name="connsiteX9" fmla="*/ 379828 w 1742384"/>
                <a:gd name="connsiteY9" fmla="*/ 1047541 h 1516296"/>
                <a:gd name="connsiteX10" fmla="*/ 370031 w 1742384"/>
                <a:gd name="connsiteY10" fmla="*/ 1015135 h 1516296"/>
                <a:gd name="connsiteX11" fmla="*/ 379828 w 1742384"/>
                <a:gd name="connsiteY11" fmla="*/ 1008352 h 1516296"/>
                <a:gd name="connsiteX12" fmla="*/ 419770 w 1742384"/>
                <a:gd name="connsiteY12" fmla="*/ 1001570 h 1516296"/>
                <a:gd name="connsiteX13" fmla="*/ 447654 w 1742384"/>
                <a:gd name="connsiteY13" fmla="*/ 990265 h 1516296"/>
                <a:gd name="connsiteX14" fmla="*/ 471770 w 1742384"/>
                <a:gd name="connsiteY14" fmla="*/ 987251 h 1516296"/>
                <a:gd name="connsiteX15" fmla="*/ 483075 w 1742384"/>
                <a:gd name="connsiteY15" fmla="*/ 983483 h 1516296"/>
                <a:gd name="connsiteX16" fmla="*/ 493625 w 1742384"/>
                <a:gd name="connsiteY16" fmla="*/ 972932 h 1516296"/>
                <a:gd name="connsiteX17" fmla="*/ 499654 w 1742384"/>
                <a:gd name="connsiteY17" fmla="*/ 971424 h 1516296"/>
                <a:gd name="connsiteX18" fmla="*/ 520756 w 1742384"/>
                <a:gd name="connsiteY18" fmla="*/ 985743 h 1516296"/>
                <a:gd name="connsiteX19" fmla="*/ 532060 w 1742384"/>
                <a:gd name="connsiteY19" fmla="*/ 990265 h 1516296"/>
                <a:gd name="connsiteX20" fmla="*/ 724235 w 1742384"/>
                <a:gd name="connsiteY20" fmla="*/ 955598 h 1516296"/>
                <a:gd name="connsiteX21" fmla="*/ 724235 w 1742384"/>
                <a:gd name="connsiteY21" fmla="*/ 942787 h 1516296"/>
                <a:gd name="connsiteX22" fmla="*/ 708409 w 1742384"/>
                <a:gd name="connsiteY22" fmla="*/ 939772 h 1516296"/>
                <a:gd name="connsiteX23" fmla="*/ 666959 w 1742384"/>
                <a:gd name="connsiteY23" fmla="*/ 918671 h 1516296"/>
                <a:gd name="connsiteX24" fmla="*/ 672988 w 1742384"/>
                <a:gd name="connsiteY24" fmla="*/ 914903 h 1516296"/>
                <a:gd name="connsiteX25" fmla="*/ 676757 w 1742384"/>
                <a:gd name="connsiteY25" fmla="*/ 911134 h 1516296"/>
                <a:gd name="connsiteX26" fmla="*/ 682032 w 1742384"/>
                <a:gd name="connsiteY26" fmla="*/ 908120 h 1516296"/>
                <a:gd name="connsiteX27" fmla="*/ 688815 w 1742384"/>
                <a:gd name="connsiteY27" fmla="*/ 906613 h 1516296"/>
                <a:gd name="connsiteX28" fmla="*/ 688815 w 1742384"/>
                <a:gd name="connsiteY28" fmla="*/ 894555 h 1516296"/>
                <a:gd name="connsiteX29" fmla="*/ 684293 w 1742384"/>
                <a:gd name="connsiteY29" fmla="*/ 880236 h 1516296"/>
                <a:gd name="connsiteX30" fmla="*/ 694844 w 1742384"/>
                <a:gd name="connsiteY30" fmla="*/ 864409 h 1516296"/>
                <a:gd name="connsiteX31" fmla="*/ 731018 w 1742384"/>
                <a:gd name="connsiteY31" fmla="*/ 835018 h 1516296"/>
                <a:gd name="connsiteX32" fmla="*/ 722728 w 1742384"/>
                <a:gd name="connsiteY32" fmla="*/ 834264 h 1516296"/>
                <a:gd name="connsiteX33" fmla="*/ 703133 w 1742384"/>
                <a:gd name="connsiteY33" fmla="*/ 822960 h 1516296"/>
                <a:gd name="connsiteX34" fmla="*/ 711423 w 1742384"/>
                <a:gd name="connsiteY34" fmla="*/ 815424 h 1516296"/>
                <a:gd name="connsiteX35" fmla="*/ 717452 w 1742384"/>
                <a:gd name="connsiteY35" fmla="*/ 804873 h 1516296"/>
                <a:gd name="connsiteX36" fmla="*/ 721974 w 1742384"/>
                <a:gd name="connsiteY36" fmla="*/ 791308 h 1516296"/>
                <a:gd name="connsiteX37" fmla="*/ 724235 w 1742384"/>
                <a:gd name="connsiteY37" fmla="*/ 774728 h 1516296"/>
                <a:gd name="connsiteX38" fmla="*/ 717452 w 1742384"/>
                <a:gd name="connsiteY38" fmla="*/ 776235 h 1516296"/>
                <a:gd name="connsiteX39" fmla="*/ 712931 w 1742384"/>
                <a:gd name="connsiteY39" fmla="*/ 777742 h 1516296"/>
                <a:gd name="connsiteX40" fmla="*/ 709162 w 1742384"/>
                <a:gd name="connsiteY40" fmla="*/ 780757 h 1516296"/>
                <a:gd name="connsiteX41" fmla="*/ 703133 w 1742384"/>
                <a:gd name="connsiteY41" fmla="*/ 786786 h 1516296"/>
                <a:gd name="connsiteX42" fmla="*/ 673742 w 1742384"/>
                <a:gd name="connsiteY42" fmla="*/ 775482 h 1516296"/>
                <a:gd name="connsiteX43" fmla="*/ 526031 w 1742384"/>
                <a:gd name="connsiteY43" fmla="*/ 774728 h 1516296"/>
                <a:gd name="connsiteX44" fmla="*/ 424292 w 1742384"/>
                <a:gd name="connsiteY44" fmla="*/ 832757 h 1516296"/>
                <a:gd name="connsiteX45" fmla="*/ 367770 w 1742384"/>
                <a:gd name="connsiteY45" fmla="*/ 846322 h 1516296"/>
                <a:gd name="connsiteX46" fmla="*/ 333857 w 1742384"/>
                <a:gd name="connsiteY46" fmla="*/ 810148 h 1516296"/>
                <a:gd name="connsiteX47" fmla="*/ 346668 w 1742384"/>
                <a:gd name="connsiteY47" fmla="*/ 799598 h 1516296"/>
                <a:gd name="connsiteX48" fmla="*/ 352697 w 1742384"/>
                <a:gd name="connsiteY48" fmla="*/ 750612 h 1516296"/>
                <a:gd name="connsiteX49" fmla="*/ 370031 w 1742384"/>
                <a:gd name="connsiteY49" fmla="*/ 737800 h 1516296"/>
                <a:gd name="connsiteX50" fmla="*/ 367016 w 1742384"/>
                <a:gd name="connsiteY50" fmla="*/ 721220 h 1516296"/>
                <a:gd name="connsiteX51" fmla="*/ 367016 w 1742384"/>
                <a:gd name="connsiteY51" fmla="*/ 713684 h 1516296"/>
                <a:gd name="connsiteX52" fmla="*/ 370031 w 1742384"/>
                <a:gd name="connsiteY52" fmla="*/ 701626 h 1516296"/>
                <a:gd name="connsiteX53" fmla="*/ 370031 w 1742384"/>
                <a:gd name="connsiteY53" fmla="*/ 691075 h 1516296"/>
                <a:gd name="connsiteX54" fmla="*/ 362494 w 1742384"/>
                <a:gd name="connsiteY54" fmla="*/ 691075 h 1516296"/>
                <a:gd name="connsiteX55" fmla="*/ 362494 w 1742384"/>
                <a:gd name="connsiteY55" fmla="*/ 679017 h 1516296"/>
                <a:gd name="connsiteX56" fmla="*/ 412234 w 1742384"/>
                <a:gd name="connsiteY56" fmla="*/ 665452 h 1516296"/>
                <a:gd name="connsiteX57" fmla="*/ 421277 w 1742384"/>
                <a:gd name="connsiteY57" fmla="*/ 670728 h 1516296"/>
                <a:gd name="connsiteX58" fmla="*/ 443886 w 1742384"/>
                <a:gd name="connsiteY58" fmla="*/ 687307 h 1516296"/>
                <a:gd name="connsiteX59" fmla="*/ 458205 w 1742384"/>
                <a:gd name="connsiteY59" fmla="*/ 691075 h 1516296"/>
                <a:gd name="connsiteX60" fmla="*/ 470263 w 1742384"/>
                <a:gd name="connsiteY60" fmla="*/ 700119 h 1516296"/>
                <a:gd name="connsiteX61" fmla="*/ 474785 w 1742384"/>
                <a:gd name="connsiteY61" fmla="*/ 741568 h 1516296"/>
                <a:gd name="connsiteX62" fmla="*/ 486843 w 1742384"/>
                <a:gd name="connsiteY62" fmla="*/ 750612 h 1516296"/>
                <a:gd name="connsiteX63" fmla="*/ 495886 w 1742384"/>
                <a:gd name="connsiteY63" fmla="*/ 745337 h 1516296"/>
                <a:gd name="connsiteX64" fmla="*/ 495133 w 1742384"/>
                <a:gd name="connsiteY64" fmla="*/ 731018 h 1516296"/>
                <a:gd name="connsiteX65" fmla="*/ 493625 w 1742384"/>
                <a:gd name="connsiteY65" fmla="*/ 711423 h 1516296"/>
                <a:gd name="connsiteX66" fmla="*/ 497393 w 1742384"/>
                <a:gd name="connsiteY66" fmla="*/ 691075 h 1516296"/>
                <a:gd name="connsiteX67" fmla="*/ 487596 w 1742384"/>
                <a:gd name="connsiteY67" fmla="*/ 680525 h 1516296"/>
                <a:gd name="connsiteX68" fmla="*/ 479306 w 1742384"/>
                <a:gd name="connsiteY68" fmla="*/ 666959 h 1516296"/>
                <a:gd name="connsiteX69" fmla="*/ 469509 w 1742384"/>
                <a:gd name="connsiteY69" fmla="*/ 657162 h 1516296"/>
                <a:gd name="connsiteX70" fmla="*/ 455190 w 1742384"/>
                <a:gd name="connsiteY70" fmla="*/ 654901 h 1516296"/>
                <a:gd name="connsiteX71" fmla="*/ 455190 w 1742384"/>
                <a:gd name="connsiteY71" fmla="*/ 665452 h 1516296"/>
                <a:gd name="connsiteX72" fmla="*/ 461973 w 1742384"/>
                <a:gd name="connsiteY72" fmla="*/ 679017 h 1516296"/>
                <a:gd name="connsiteX73" fmla="*/ 449915 w 1742384"/>
                <a:gd name="connsiteY73" fmla="*/ 674496 h 1516296"/>
                <a:gd name="connsiteX74" fmla="*/ 442379 w 1742384"/>
                <a:gd name="connsiteY74" fmla="*/ 661684 h 1516296"/>
                <a:gd name="connsiteX75" fmla="*/ 430321 w 1742384"/>
                <a:gd name="connsiteY75" fmla="*/ 617974 h 1516296"/>
                <a:gd name="connsiteX76" fmla="*/ 431074 w 1742384"/>
                <a:gd name="connsiteY76" fmla="*/ 609684 h 1516296"/>
                <a:gd name="connsiteX77" fmla="*/ 431074 w 1742384"/>
                <a:gd name="connsiteY77" fmla="*/ 602148 h 1516296"/>
                <a:gd name="connsiteX78" fmla="*/ 426553 w 1742384"/>
                <a:gd name="connsiteY78" fmla="*/ 593858 h 1516296"/>
                <a:gd name="connsiteX79" fmla="*/ 419770 w 1742384"/>
                <a:gd name="connsiteY79" fmla="*/ 592350 h 1516296"/>
                <a:gd name="connsiteX80" fmla="*/ 402437 w 1742384"/>
                <a:gd name="connsiteY80" fmla="*/ 594611 h 1516296"/>
                <a:gd name="connsiteX81" fmla="*/ 398668 w 1742384"/>
                <a:gd name="connsiteY81" fmla="*/ 588582 h 1516296"/>
                <a:gd name="connsiteX82" fmla="*/ 394900 w 1742384"/>
                <a:gd name="connsiteY82" fmla="*/ 577278 h 1516296"/>
                <a:gd name="connsiteX83" fmla="*/ 387364 w 1742384"/>
                <a:gd name="connsiteY83" fmla="*/ 567481 h 1516296"/>
                <a:gd name="connsiteX84" fmla="*/ 379828 w 1742384"/>
                <a:gd name="connsiteY84" fmla="*/ 553162 h 1516296"/>
                <a:gd name="connsiteX85" fmla="*/ 376813 w 1742384"/>
                <a:gd name="connsiteY85" fmla="*/ 526785 h 1516296"/>
                <a:gd name="connsiteX86" fmla="*/ 381335 w 1742384"/>
                <a:gd name="connsiteY86" fmla="*/ 500408 h 1516296"/>
                <a:gd name="connsiteX87" fmla="*/ 392639 w 1742384"/>
                <a:gd name="connsiteY87" fmla="*/ 492118 h 1516296"/>
                <a:gd name="connsiteX88" fmla="*/ 406205 w 1742384"/>
                <a:gd name="connsiteY88" fmla="*/ 488350 h 1516296"/>
                <a:gd name="connsiteX89" fmla="*/ 418263 w 1742384"/>
                <a:gd name="connsiteY89" fmla="*/ 471770 h 1516296"/>
                <a:gd name="connsiteX90" fmla="*/ 403944 w 1742384"/>
                <a:gd name="connsiteY90" fmla="*/ 465741 h 1516296"/>
                <a:gd name="connsiteX91" fmla="*/ 403944 w 1742384"/>
                <a:gd name="connsiteY91" fmla="*/ 455190 h 1516296"/>
                <a:gd name="connsiteX92" fmla="*/ 412987 w 1742384"/>
                <a:gd name="connsiteY92" fmla="*/ 444640 h 1516296"/>
                <a:gd name="connsiteX93" fmla="*/ 426553 w 1742384"/>
                <a:gd name="connsiteY93" fmla="*/ 437103 h 1516296"/>
                <a:gd name="connsiteX94" fmla="*/ 418263 w 1742384"/>
                <a:gd name="connsiteY94" fmla="*/ 425045 h 1516296"/>
                <a:gd name="connsiteX95" fmla="*/ 447654 w 1742384"/>
                <a:gd name="connsiteY95" fmla="*/ 400176 h 1516296"/>
                <a:gd name="connsiteX96" fmla="*/ 437857 w 1742384"/>
                <a:gd name="connsiteY96" fmla="*/ 391132 h 1516296"/>
                <a:gd name="connsiteX97" fmla="*/ 425799 w 1742384"/>
                <a:gd name="connsiteY97" fmla="*/ 390379 h 1516296"/>
                <a:gd name="connsiteX98" fmla="*/ 398668 w 1742384"/>
                <a:gd name="connsiteY98" fmla="*/ 400176 h 1516296"/>
                <a:gd name="connsiteX99" fmla="*/ 400929 w 1742384"/>
                <a:gd name="connsiteY99" fmla="*/ 414495 h 1516296"/>
                <a:gd name="connsiteX100" fmla="*/ 400176 w 1742384"/>
                <a:gd name="connsiteY100" fmla="*/ 421277 h 1516296"/>
                <a:gd name="connsiteX101" fmla="*/ 394900 w 1742384"/>
                <a:gd name="connsiteY101" fmla="*/ 423538 h 1516296"/>
                <a:gd name="connsiteX102" fmla="*/ 383596 w 1742384"/>
                <a:gd name="connsiteY102" fmla="*/ 425045 h 1516296"/>
                <a:gd name="connsiteX103" fmla="*/ 383596 w 1742384"/>
                <a:gd name="connsiteY103" fmla="*/ 437103 h 1516296"/>
                <a:gd name="connsiteX104" fmla="*/ 391132 w 1742384"/>
                <a:gd name="connsiteY104" fmla="*/ 437103 h 1516296"/>
                <a:gd name="connsiteX105" fmla="*/ 360987 w 1742384"/>
                <a:gd name="connsiteY105" fmla="*/ 474785 h 1516296"/>
                <a:gd name="connsiteX106" fmla="*/ 331596 w 1742384"/>
                <a:gd name="connsiteY106" fmla="*/ 480814 h 1516296"/>
                <a:gd name="connsiteX107" fmla="*/ 305972 w 1742384"/>
                <a:gd name="connsiteY107" fmla="*/ 458959 h 1516296"/>
                <a:gd name="connsiteX108" fmla="*/ 284871 w 1742384"/>
                <a:gd name="connsiteY108" fmla="*/ 412987 h 1516296"/>
                <a:gd name="connsiteX109" fmla="*/ 305219 w 1742384"/>
                <a:gd name="connsiteY109" fmla="*/ 413741 h 1516296"/>
                <a:gd name="connsiteX110" fmla="*/ 351944 w 1742384"/>
                <a:gd name="connsiteY110" fmla="*/ 400176 h 1516296"/>
                <a:gd name="connsiteX111" fmla="*/ 370031 w 1742384"/>
                <a:gd name="connsiteY111" fmla="*/ 388871 h 1516296"/>
                <a:gd name="connsiteX112" fmla="*/ 339132 w 1742384"/>
                <a:gd name="connsiteY112" fmla="*/ 365509 h 1516296"/>
                <a:gd name="connsiteX113" fmla="*/ 326320 w 1742384"/>
                <a:gd name="connsiteY113" fmla="*/ 348175 h 1516296"/>
                <a:gd name="connsiteX114" fmla="*/ 320291 w 1742384"/>
                <a:gd name="connsiteY114" fmla="*/ 327828 h 1516296"/>
                <a:gd name="connsiteX115" fmla="*/ 327074 w 1742384"/>
                <a:gd name="connsiteY115" fmla="*/ 331596 h 1516296"/>
                <a:gd name="connsiteX116" fmla="*/ 341393 w 1742384"/>
                <a:gd name="connsiteY116" fmla="*/ 336871 h 1516296"/>
                <a:gd name="connsiteX117" fmla="*/ 348175 w 1742384"/>
                <a:gd name="connsiteY117" fmla="*/ 340639 h 1516296"/>
                <a:gd name="connsiteX118" fmla="*/ 334610 w 1742384"/>
                <a:gd name="connsiteY118" fmla="*/ 319538 h 1516296"/>
                <a:gd name="connsiteX119" fmla="*/ 299190 w 1742384"/>
                <a:gd name="connsiteY119" fmla="*/ 278842 h 1516296"/>
                <a:gd name="connsiteX120" fmla="*/ 312755 w 1742384"/>
                <a:gd name="connsiteY120" fmla="*/ 288639 h 1516296"/>
                <a:gd name="connsiteX121" fmla="*/ 325567 w 1742384"/>
                <a:gd name="connsiteY121" fmla="*/ 289393 h 1516296"/>
                <a:gd name="connsiteX122" fmla="*/ 335364 w 1742384"/>
                <a:gd name="connsiteY122" fmla="*/ 281856 h 1516296"/>
                <a:gd name="connsiteX123" fmla="*/ 341393 w 1742384"/>
                <a:gd name="connsiteY123" fmla="*/ 266784 h 1516296"/>
                <a:gd name="connsiteX124" fmla="*/ 287885 w 1742384"/>
                <a:gd name="connsiteY124" fmla="*/ 221566 h 1516296"/>
                <a:gd name="connsiteX125" fmla="*/ 264523 w 1742384"/>
                <a:gd name="connsiteY125" fmla="*/ 212523 h 1516296"/>
                <a:gd name="connsiteX126" fmla="*/ 248697 w 1742384"/>
                <a:gd name="connsiteY126" fmla="*/ 230610 h 1516296"/>
                <a:gd name="connsiteX127" fmla="*/ 263769 w 1742384"/>
                <a:gd name="connsiteY127" fmla="*/ 249450 h 1516296"/>
                <a:gd name="connsiteX128" fmla="*/ 257740 w 1742384"/>
                <a:gd name="connsiteY128" fmla="*/ 264523 h 1516296"/>
                <a:gd name="connsiteX129" fmla="*/ 240407 w 1742384"/>
                <a:gd name="connsiteY129" fmla="*/ 271306 h 1516296"/>
                <a:gd name="connsiteX130" fmla="*/ 220813 w 1742384"/>
                <a:gd name="connsiteY130" fmla="*/ 266784 h 1516296"/>
                <a:gd name="connsiteX131" fmla="*/ 229856 w 1742384"/>
                <a:gd name="connsiteY131" fmla="*/ 285624 h 1516296"/>
                <a:gd name="connsiteX132" fmla="*/ 235131 w 1742384"/>
                <a:gd name="connsiteY132" fmla="*/ 290900 h 1516296"/>
                <a:gd name="connsiteX133" fmla="*/ 235131 w 1742384"/>
                <a:gd name="connsiteY133" fmla="*/ 302958 h 1516296"/>
                <a:gd name="connsiteX134" fmla="*/ 220059 w 1742384"/>
                <a:gd name="connsiteY134" fmla="*/ 301451 h 1516296"/>
                <a:gd name="connsiteX135" fmla="*/ 207247 w 1742384"/>
                <a:gd name="connsiteY135" fmla="*/ 303711 h 1516296"/>
                <a:gd name="connsiteX136" fmla="*/ 185392 w 1742384"/>
                <a:gd name="connsiteY136" fmla="*/ 316523 h 1516296"/>
                <a:gd name="connsiteX137" fmla="*/ 185392 w 1742384"/>
                <a:gd name="connsiteY137" fmla="*/ 327828 h 1516296"/>
                <a:gd name="connsiteX138" fmla="*/ 198957 w 1742384"/>
                <a:gd name="connsiteY138" fmla="*/ 332349 h 1516296"/>
                <a:gd name="connsiteX139" fmla="*/ 204233 w 1742384"/>
                <a:gd name="connsiteY139" fmla="*/ 342900 h 1516296"/>
                <a:gd name="connsiteX140" fmla="*/ 206494 w 1742384"/>
                <a:gd name="connsiteY140" fmla="*/ 376813 h 1516296"/>
                <a:gd name="connsiteX141" fmla="*/ 197450 w 1742384"/>
                <a:gd name="connsiteY141" fmla="*/ 377567 h 1516296"/>
                <a:gd name="connsiteX142" fmla="*/ 177856 w 1742384"/>
                <a:gd name="connsiteY142" fmla="*/ 388871 h 1516296"/>
                <a:gd name="connsiteX143" fmla="*/ 191421 w 1742384"/>
                <a:gd name="connsiteY143" fmla="*/ 398668 h 1516296"/>
                <a:gd name="connsiteX144" fmla="*/ 204233 w 1742384"/>
                <a:gd name="connsiteY144" fmla="*/ 415248 h 1516296"/>
                <a:gd name="connsiteX145" fmla="*/ 206494 w 1742384"/>
                <a:gd name="connsiteY145" fmla="*/ 430321 h 1516296"/>
                <a:gd name="connsiteX146" fmla="*/ 188407 w 1742384"/>
                <a:gd name="connsiteY146" fmla="*/ 437103 h 1516296"/>
                <a:gd name="connsiteX147" fmla="*/ 169566 w 1742384"/>
                <a:gd name="connsiteY147" fmla="*/ 435596 h 1516296"/>
                <a:gd name="connsiteX148" fmla="*/ 153740 w 1742384"/>
                <a:gd name="connsiteY148" fmla="*/ 428813 h 1516296"/>
                <a:gd name="connsiteX149" fmla="*/ 144696 w 1742384"/>
                <a:gd name="connsiteY149" fmla="*/ 410727 h 1516296"/>
                <a:gd name="connsiteX150" fmla="*/ 143189 w 1742384"/>
                <a:gd name="connsiteY150" fmla="*/ 376813 h 1516296"/>
                <a:gd name="connsiteX151" fmla="*/ 149218 w 1742384"/>
                <a:gd name="connsiteY151" fmla="*/ 355712 h 1516296"/>
                <a:gd name="connsiteX152" fmla="*/ 172580 w 1742384"/>
                <a:gd name="connsiteY152" fmla="*/ 305972 h 1516296"/>
                <a:gd name="connsiteX153" fmla="*/ 177856 w 1742384"/>
                <a:gd name="connsiteY153" fmla="*/ 285624 h 1516296"/>
                <a:gd name="connsiteX154" fmla="*/ 180870 w 1742384"/>
                <a:gd name="connsiteY154" fmla="*/ 253218 h 1516296"/>
                <a:gd name="connsiteX155" fmla="*/ 189914 w 1742384"/>
                <a:gd name="connsiteY155" fmla="*/ 238900 h 1516296"/>
                <a:gd name="connsiteX156" fmla="*/ 201218 w 1742384"/>
                <a:gd name="connsiteY156" fmla="*/ 227595 h 1516296"/>
                <a:gd name="connsiteX157" fmla="*/ 213276 w 1742384"/>
                <a:gd name="connsiteY157" fmla="*/ 205740 h 1516296"/>
                <a:gd name="connsiteX158" fmla="*/ 180870 w 1742384"/>
                <a:gd name="connsiteY158" fmla="*/ 204986 h 1516296"/>
                <a:gd name="connsiteX159" fmla="*/ 168059 w 1742384"/>
                <a:gd name="connsiteY159" fmla="*/ 198204 h 1516296"/>
                <a:gd name="connsiteX160" fmla="*/ 156754 w 1742384"/>
                <a:gd name="connsiteY160" fmla="*/ 182378 h 1516296"/>
                <a:gd name="connsiteX161" fmla="*/ 176349 w 1742384"/>
                <a:gd name="connsiteY161" fmla="*/ 182378 h 1516296"/>
                <a:gd name="connsiteX162" fmla="*/ 185392 w 1742384"/>
                <a:gd name="connsiteY162" fmla="*/ 165798 h 1516296"/>
                <a:gd name="connsiteX163" fmla="*/ 191421 w 1742384"/>
                <a:gd name="connsiteY163" fmla="*/ 142435 h 1516296"/>
                <a:gd name="connsiteX164" fmla="*/ 199711 w 1742384"/>
                <a:gd name="connsiteY164" fmla="*/ 122087 h 1516296"/>
                <a:gd name="connsiteX165" fmla="*/ 211015 w 1742384"/>
                <a:gd name="connsiteY165" fmla="*/ 111537 h 1516296"/>
                <a:gd name="connsiteX166" fmla="*/ 256233 w 1742384"/>
                <a:gd name="connsiteY166" fmla="*/ 84406 h 1516296"/>
                <a:gd name="connsiteX167" fmla="*/ 260755 w 1742384"/>
                <a:gd name="connsiteY167" fmla="*/ 76870 h 1516296"/>
                <a:gd name="connsiteX168" fmla="*/ 263016 w 1742384"/>
                <a:gd name="connsiteY168" fmla="*/ 67826 h 1516296"/>
                <a:gd name="connsiteX169" fmla="*/ 267537 w 1742384"/>
                <a:gd name="connsiteY169" fmla="*/ 61044 h 1516296"/>
                <a:gd name="connsiteX170" fmla="*/ 278088 w 1742384"/>
                <a:gd name="connsiteY170" fmla="*/ 60290 h 1516296"/>
                <a:gd name="connsiteX171" fmla="*/ 284117 w 1742384"/>
                <a:gd name="connsiteY171" fmla="*/ 66319 h 1516296"/>
                <a:gd name="connsiteX172" fmla="*/ 286378 w 1742384"/>
                <a:gd name="connsiteY172" fmla="*/ 76870 h 1516296"/>
                <a:gd name="connsiteX173" fmla="*/ 287885 w 1742384"/>
                <a:gd name="connsiteY173" fmla="*/ 88174 h 1516296"/>
                <a:gd name="connsiteX174" fmla="*/ 291653 w 1742384"/>
                <a:gd name="connsiteY174" fmla="*/ 96464 h 1516296"/>
                <a:gd name="connsiteX175" fmla="*/ 304465 w 1742384"/>
                <a:gd name="connsiteY175" fmla="*/ 107769 h 1516296"/>
                <a:gd name="connsiteX176" fmla="*/ 322552 w 1742384"/>
                <a:gd name="connsiteY176" fmla="*/ 116812 h 1516296"/>
                <a:gd name="connsiteX177" fmla="*/ 340639 w 1742384"/>
                <a:gd name="connsiteY177" fmla="*/ 119073 h 1516296"/>
                <a:gd name="connsiteX178" fmla="*/ 355712 w 1742384"/>
                <a:gd name="connsiteY178" fmla="*/ 109276 h 1516296"/>
                <a:gd name="connsiteX179" fmla="*/ 363248 w 1742384"/>
                <a:gd name="connsiteY179" fmla="*/ 122841 h 1516296"/>
                <a:gd name="connsiteX180" fmla="*/ 371538 w 1742384"/>
                <a:gd name="connsiteY180" fmla="*/ 130377 h 1516296"/>
                <a:gd name="connsiteX181" fmla="*/ 380581 w 1742384"/>
                <a:gd name="connsiteY181" fmla="*/ 130377 h 1516296"/>
                <a:gd name="connsiteX182" fmla="*/ 391132 w 1742384"/>
                <a:gd name="connsiteY182" fmla="*/ 122087 h 1516296"/>
                <a:gd name="connsiteX183" fmla="*/ 392639 w 1742384"/>
                <a:gd name="connsiteY183" fmla="*/ 127363 h 1516296"/>
                <a:gd name="connsiteX184" fmla="*/ 392639 w 1742384"/>
                <a:gd name="connsiteY184" fmla="*/ 130377 h 1516296"/>
                <a:gd name="connsiteX185" fmla="*/ 393393 w 1742384"/>
                <a:gd name="connsiteY185" fmla="*/ 131885 h 1516296"/>
                <a:gd name="connsiteX186" fmla="*/ 398668 w 1742384"/>
                <a:gd name="connsiteY186" fmla="*/ 132638 h 1516296"/>
                <a:gd name="connsiteX187" fmla="*/ 375306 w 1742384"/>
                <a:gd name="connsiteY187" fmla="*/ 177102 h 1516296"/>
                <a:gd name="connsiteX188" fmla="*/ 351190 w 1742384"/>
                <a:gd name="connsiteY188" fmla="*/ 197450 h 1516296"/>
                <a:gd name="connsiteX189" fmla="*/ 325567 w 1742384"/>
                <a:gd name="connsiteY189" fmla="*/ 194436 h 1516296"/>
                <a:gd name="connsiteX190" fmla="*/ 299190 w 1742384"/>
                <a:gd name="connsiteY190" fmla="*/ 169566 h 1516296"/>
                <a:gd name="connsiteX191" fmla="*/ 292407 w 1742384"/>
                <a:gd name="connsiteY191" fmla="*/ 204233 h 1516296"/>
                <a:gd name="connsiteX192" fmla="*/ 308233 w 1742384"/>
                <a:gd name="connsiteY192" fmla="*/ 214784 h 1516296"/>
                <a:gd name="connsiteX193" fmla="*/ 333103 w 1742384"/>
                <a:gd name="connsiteY193" fmla="*/ 216291 h 1516296"/>
                <a:gd name="connsiteX194" fmla="*/ 351944 w 1742384"/>
                <a:gd name="connsiteY194" fmla="*/ 224581 h 1516296"/>
                <a:gd name="connsiteX195" fmla="*/ 368523 w 1742384"/>
                <a:gd name="connsiteY195" fmla="*/ 236639 h 1516296"/>
                <a:gd name="connsiteX196" fmla="*/ 382842 w 1742384"/>
                <a:gd name="connsiteY196" fmla="*/ 223827 h 1516296"/>
                <a:gd name="connsiteX197" fmla="*/ 396407 w 1742384"/>
                <a:gd name="connsiteY197" fmla="*/ 204233 h 1516296"/>
                <a:gd name="connsiteX198" fmla="*/ 412234 w 1742384"/>
                <a:gd name="connsiteY198" fmla="*/ 194436 h 1516296"/>
                <a:gd name="connsiteX199" fmla="*/ 397915 w 1742384"/>
                <a:gd name="connsiteY199" fmla="*/ 173334 h 1516296"/>
                <a:gd name="connsiteX200" fmla="*/ 404697 w 1742384"/>
                <a:gd name="connsiteY200" fmla="*/ 144696 h 1516296"/>
                <a:gd name="connsiteX201" fmla="*/ 421277 w 1742384"/>
                <a:gd name="connsiteY201" fmla="*/ 119827 h 1516296"/>
                <a:gd name="connsiteX202" fmla="*/ 437103 w 1742384"/>
                <a:gd name="connsiteY202" fmla="*/ 109276 h 1516296"/>
                <a:gd name="connsiteX203" fmla="*/ 459712 w 1742384"/>
                <a:gd name="connsiteY203" fmla="*/ 115305 h 1516296"/>
                <a:gd name="connsiteX204" fmla="*/ 495886 w 1742384"/>
                <a:gd name="connsiteY204" fmla="*/ 142435 h 1516296"/>
                <a:gd name="connsiteX205" fmla="*/ 518495 w 1742384"/>
                <a:gd name="connsiteY205" fmla="*/ 146204 h 1516296"/>
                <a:gd name="connsiteX206" fmla="*/ 512466 w 1742384"/>
                <a:gd name="connsiteY206" fmla="*/ 131131 h 1516296"/>
                <a:gd name="connsiteX207" fmla="*/ 504930 w 1742384"/>
                <a:gd name="connsiteY207" fmla="*/ 121334 h 1516296"/>
                <a:gd name="connsiteX208" fmla="*/ 483075 w 1742384"/>
                <a:gd name="connsiteY208" fmla="*/ 109276 h 1516296"/>
                <a:gd name="connsiteX209" fmla="*/ 483075 w 1742384"/>
                <a:gd name="connsiteY209" fmla="*/ 96464 h 1516296"/>
                <a:gd name="connsiteX210" fmla="*/ 493625 w 1742384"/>
                <a:gd name="connsiteY210" fmla="*/ 92696 h 1516296"/>
                <a:gd name="connsiteX211" fmla="*/ 503422 w 1742384"/>
                <a:gd name="connsiteY211" fmla="*/ 91942 h 1516296"/>
                <a:gd name="connsiteX212" fmla="*/ 526031 w 1742384"/>
                <a:gd name="connsiteY212" fmla="*/ 96464 h 1516296"/>
                <a:gd name="connsiteX213" fmla="*/ 506437 w 1742384"/>
                <a:gd name="connsiteY213" fmla="*/ 85160 h 1516296"/>
                <a:gd name="connsiteX214" fmla="*/ 452176 w 1742384"/>
                <a:gd name="connsiteY214" fmla="*/ 73102 h 1516296"/>
                <a:gd name="connsiteX215" fmla="*/ 440871 w 1742384"/>
                <a:gd name="connsiteY215" fmla="*/ 55015 h 1516296"/>
                <a:gd name="connsiteX216" fmla="*/ 434842 w 1742384"/>
                <a:gd name="connsiteY216" fmla="*/ 29391 h 1516296"/>
                <a:gd name="connsiteX217" fmla="*/ 437103 w 1742384"/>
                <a:gd name="connsiteY217" fmla="*/ 16580 h 1516296"/>
                <a:gd name="connsiteX218" fmla="*/ 497393 w 1742384"/>
                <a:gd name="connsiteY218" fmla="*/ 0 h 1516296"/>
                <a:gd name="connsiteX219" fmla="*/ 519249 w 1742384"/>
                <a:gd name="connsiteY219" fmla="*/ 5275 h 1516296"/>
                <a:gd name="connsiteX220" fmla="*/ 559191 w 1742384"/>
                <a:gd name="connsiteY220" fmla="*/ 30145 h 1516296"/>
                <a:gd name="connsiteX221" fmla="*/ 578785 w 1742384"/>
                <a:gd name="connsiteY221" fmla="*/ 36174 h 1516296"/>
                <a:gd name="connsiteX222" fmla="*/ 756641 w 1742384"/>
                <a:gd name="connsiteY222" fmla="*/ 48986 h 1516296"/>
                <a:gd name="connsiteX223" fmla="*/ 767945 w 1742384"/>
                <a:gd name="connsiteY223" fmla="*/ 47478 h 1516296"/>
                <a:gd name="connsiteX224" fmla="*/ 787540 w 1742384"/>
                <a:gd name="connsiteY224" fmla="*/ 38435 h 1516296"/>
                <a:gd name="connsiteX225" fmla="*/ 798844 w 1742384"/>
                <a:gd name="connsiteY225" fmla="*/ 36174 h 1516296"/>
                <a:gd name="connsiteX226" fmla="*/ 807888 w 1742384"/>
                <a:gd name="connsiteY226" fmla="*/ 39189 h 1516296"/>
                <a:gd name="connsiteX227" fmla="*/ 822206 w 1742384"/>
                <a:gd name="connsiteY227" fmla="*/ 55015 h 1516296"/>
                <a:gd name="connsiteX228" fmla="*/ 830496 w 1742384"/>
                <a:gd name="connsiteY228" fmla="*/ 60290 h 1516296"/>
                <a:gd name="connsiteX229" fmla="*/ 912642 w 1742384"/>
                <a:gd name="connsiteY229" fmla="*/ 72348 h 1516296"/>
                <a:gd name="connsiteX230" fmla="*/ 922439 w 1742384"/>
                <a:gd name="connsiteY230" fmla="*/ 69334 h 1516296"/>
                <a:gd name="connsiteX231" fmla="*/ 935250 w 1742384"/>
                <a:gd name="connsiteY231" fmla="*/ 62551 h 1516296"/>
                <a:gd name="connsiteX232" fmla="*/ 947308 w 1742384"/>
                <a:gd name="connsiteY232" fmla="*/ 52754 h 1516296"/>
                <a:gd name="connsiteX233" fmla="*/ 954845 w 1742384"/>
                <a:gd name="connsiteY233" fmla="*/ 42957 h 1516296"/>
                <a:gd name="connsiteX234" fmla="*/ 964642 w 1742384"/>
                <a:gd name="connsiteY234" fmla="*/ 34667 h 1516296"/>
                <a:gd name="connsiteX235" fmla="*/ 977454 w 1742384"/>
                <a:gd name="connsiteY235" fmla="*/ 36928 h 1516296"/>
                <a:gd name="connsiteX236" fmla="*/ 1023425 w 1742384"/>
                <a:gd name="connsiteY236" fmla="*/ 59537 h 1516296"/>
                <a:gd name="connsiteX237" fmla="*/ 1033222 w 1742384"/>
                <a:gd name="connsiteY237" fmla="*/ 60290 h 1516296"/>
                <a:gd name="connsiteX238" fmla="*/ 1040758 w 1742384"/>
                <a:gd name="connsiteY238" fmla="*/ 67826 h 1516296"/>
                <a:gd name="connsiteX239" fmla="*/ 1049048 w 1742384"/>
                <a:gd name="connsiteY239" fmla="*/ 100986 h 1516296"/>
                <a:gd name="connsiteX240" fmla="*/ 1054323 w 1742384"/>
                <a:gd name="connsiteY240" fmla="*/ 109276 h 1516296"/>
                <a:gd name="connsiteX241" fmla="*/ 1073164 w 1742384"/>
                <a:gd name="connsiteY241" fmla="*/ 105508 h 1516296"/>
                <a:gd name="connsiteX242" fmla="*/ 1083715 w 1742384"/>
                <a:gd name="connsiteY242" fmla="*/ 101740 h 1516296"/>
                <a:gd name="connsiteX243" fmla="*/ 1085222 w 1742384"/>
                <a:gd name="connsiteY243" fmla="*/ 96464 h 1516296"/>
                <a:gd name="connsiteX244" fmla="*/ 1092005 w 1742384"/>
                <a:gd name="connsiteY244" fmla="*/ 110783 h 1516296"/>
                <a:gd name="connsiteX245" fmla="*/ 1094266 w 1742384"/>
                <a:gd name="connsiteY245" fmla="*/ 125102 h 1516296"/>
                <a:gd name="connsiteX246" fmla="*/ 1091251 w 1742384"/>
                <a:gd name="connsiteY246" fmla="*/ 137914 h 1516296"/>
                <a:gd name="connsiteX247" fmla="*/ 1085222 w 1742384"/>
                <a:gd name="connsiteY247" fmla="*/ 146204 h 1516296"/>
                <a:gd name="connsiteX248" fmla="*/ 1085222 w 1742384"/>
                <a:gd name="connsiteY248" fmla="*/ 158262 h 1516296"/>
                <a:gd name="connsiteX249" fmla="*/ 1107831 w 1742384"/>
                <a:gd name="connsiteY249" fmla="*/ 169566 h 1516296"/>
                <a:gd name="connsiteX250" fmla="*/ 1107831 w 1742384"/>
                <a:gd name="connsiteY250" fmla="*/ 182378 h 1516296"/>
                <a:gd name="connsiteX251" fmla="*/ 1088237 w 1742384"/>
                <a:gd name="connsiteY251" fmla="*/ 196696 h 1516296"/>
                <a:gd name="connsiteX252" fmla="*/ 1092758 w 1742384"/>
                <a:gd name="connsiteY252" fmla="*/ 213276 h 1516296"/>
                <a:gd name="connsiteX253" fmla="*/ 1143251 w 1742384"/>
                <a:gd name="connsiteY253" fmla="*/ 258494 h 1516296"/>
                <a:gd name="connsiteX254" fmla="*/ 1156063 w 1742384"/>
                <a:gd name="connsiteY254" fmla="*/ 278842 h 1516296"/>
                <a:gd name="connsiteX255" fmla="*/ 1164353 w 1742384"/>
                <a:gd name="connsiteY255" fmla="*/ 305972 h 1516296"/>
                <a:gd name="connsiteX256" fmla="*/ 1164353 w 1742384"/>
                <a:gd name="connsiteY256" fmla="*/ 340639 h 1516296"/>
                <a:gd name="connsiteX257" fmla="*/ 1171136 w 1742384"/>
                <a:gd name="connsiteY257" fmla="*/ 340639 h 1516296"/>
                <a:gd name="connsiteX258" fmla="*/ 1171889 w 1742384"/>
                <a:gd name="connsiteY258" fmla="*/ 308987 h 1516296"/>
                <a:gd name="connsiteX259" fmla="*/ 1171889 w 1742384"/>
                <a:gd name="connsiteY259" fmla="*/ 306726 h 1516296"/>
                <a:gd name="connsiteX260" fmla="*/ 1172643 w 1742384"/>
                <a:gd name="connsiteY260" fmla="*/ 306726 h 1516296"/>
                <a:gd name="connsiteX261" fmla="*/ 1174904 w 1742384"/>
                <a:gd name="connsiteY261" fmla="*/ 315770 h 1516296"/>
                <a:gd name="connsiteX262" fmla="*/ 1200527 w 1742384"/>
                <a:gd name="connsiteY262" fmla="*/ 340639 h 1516296"/>
                <a:gd name="connsiteX263" fmla="*/ 1206556 w 1742384"/>
                <a:gd name="connsiteY263" fmla="*/ 345161 h 1516296"/>
                <a:gd name="connsiteX264" fmla="*/ 1213339 w 1742384"/>
                <a:gd name="connsiteY264" fmla="*/ 347422 h 1516296"/>
                <a:gd name="connsiteX265" fmla="*/ 1235194 w 1742384"/>
                <a:gd name="connsiteY265" fmla="*/ 348175 h 1516296"/>
                <a:gd name="connsiteX266" fmla="*/ 1243484 w 1742384"/>
                <a:gd name="connsiteY266" fmla="*/ 347422 h 1516296"/>
                <a:gd name="connsiteX267" fmla="*/ 1249513 w 1742384"/>
                <a:gd name="connsiteY267" fmla="*/ 344407 h 1516296"/>
                <a:gd name="connsiteX268" fmla="*/ 1253281 w 1742384"/>
                <a:gd name="connsiteY268" fmla="*/ 340639 h 1516296"/>
                <a:gd name="connsiteX269" fmla="*/ 1255542 w 1742384"/>
                <a:gd name="connsiteY269" fmla="*/ 335364 h 1516296"/>
                <a:gd name="connsiteX270" fmla="*/ 1258556 w 1742384"/>
                <a:gd name="connsiteY270" fmla="*/ 330088 h 1516296"/>
                <a:gd name="connsiteX271" fmla="*/ 1263078 w 1742384"/>
                <a:gd name="connsiteY271" fmla="*/ 326320 h 1516296"/>
                <a:gd name="connsiteX272" fmla="*/ 1275136 w 1742384"/>
                <a:gd name="connsiteY272" fmla="*/ 321798 h 1516296"/>
                <a:gd name="connsiteX273" fmla="*/ 1281165 w 1742384"/>
                <a:gd name="connsiteY273" fmla="*/ 321045 h 1516296"/>
                <a:gd name="connsiteX274" fmla="*/ 1349745 w 1742384"/>
                <a:gd name="connsiteY274" fmla="*/ 336117 h 1516296"/>
                <a:gd name="connsiteX275" fmla="*/ 1358788 w 1742384"/>
                <a:gd name="connsiteY275" fmla="*/ 341393 h 1516296"/>
                <a:gd name="connsiteX276" fmla="*/ 1364817 w 1742384"/>
                <a:gd name="connsiteY276" fmla="*/ 348175 h 1516296"/>
                <a:gd name="connsiteX277" fmla="*/ 1372354 w 1742384"/>
                <a:gd name="connsiteY277" fmla="*/ 366262 h 1516296"/>
                <a:gd name="connsiteX278" fmla="*/ 1376122 w 1742384"/>
                <a:gd name="connsiteY278" fmla="*/ 373799 h 1516296"/>
                <a:gd name="connsiteX279" fmla="*/ 1389687 w 1742384"/>
                <a:gd name="connsiteY279" fmla="*/ 391886 h 1516296"/>
                <a:gd name="connsiteX280" fmla="*/ 1391948 w 1742384"/>
                <a:gd name="connsiteY280" fmla="*/ 400176 h 1516296"/>
                <a:gd name="connsiteX281" fmla="*/ 1390441 w 1742384"/>
                <a:gd name="connsiteY281" fmla="*/ 406205 h 1516296"/>
                <a:gd name="connsiteX282" fmla="*/ 1385919 w 1742384"/>
                <a:gd name="connsiteY282" fmla="*/ 409973 h 1516296"/>
                <a:gd name="connsiteX283" fmla="*/ 1368586 w 1742384"/>
                <a:gd name="connsiteY283" fmla="*/ 416002 h 1516296"/>
                <a:gd name="connsiteX284" fmla="*/ 1364064 w 1742384"/>
                <a:gd name="connsiteY284" fmla="*/ 419770 h 1516296"/>
                <a:gd name="connsiteX285" fmla="*/ 1361049 w 1742384"/>
                <a:gd name="connsiteY285" fmla="*/ 424292 h 1516296"/>
                <a:gd name="connsiteX286" fmla="*/ 1357281 w 1742384"/>
                <a:gd name="connsiteY286" fmla="*/ 437103 h 1516296"/>
                <a:gd name="connsiteX287" fmla="*/ 1353513 w 1742384"/>
                <a:gd name="connsiteY287" fmla="*/ 441625 h 1516296"/>
                <a:gd name="connsiteX288" fmla="*/ 1348991 w 1742384"/>
                <a:gd name="connsiteY288" fmla="*/ 445393 h 1516296"/>
                <a:gd name="connsiteX289" fmla="*/ 1345223 w 1742384"/>
                <a:gd name="connsiteY289" fmla="*/ 449915 h 1516296"/>
                <a:gd name="connsiteX290" fmla="*/ 1342962 w 1742384"/>
                <a:gd name="connsiteY290" fmla="*/ 454437 h 1516296"/>
                <a:gd name="connsiteX291" fmla="*/ 1341455 w 1742384"/>
                <a:gd name="connsiteY291" fmla="*/ 461219 h 1516296"/>
                <a:gd name="connsiteX292" fmla="*/ 1341455 w 1742384"/>
                <a:gd name="connsiteY292" fmla="*/ 468002 h 1516296"/>
                <a:gd name="connsiteX293" fmla="*/ 1339948 w 1742384"/>
                <a:gd name="connsiteY293" fmla="*/ 474031 h 1516296"/>
                <a:gd name="connsiteX294" fmla="*/ 1336933 w 1742384"/>
                <a:gd name="connsiteY294" fmla="*/ 479306 h 1516296"/>
                <a:gd name="connsiteX295" fmla="*/ 1332412 w 1742384"/>
                <a:gd name="connsiteY295" fmla="*/ 482321 h 1516296"/>
                <a:gd name="connsiteX296" fmla="*/ 1317339 w 1742384"/>
                <a:gd name="connsiteY296" fmla="*/ 491364 h 1516296"/>
                <a:gd name="connsiteX297" fmla="*/ 1314325 w 1742384"/>
                <a:gd name="connsiteY297" fmla="*/ 495133 h 1516296"/>
                <a:gd name="connsiteX298" fmla="*/ 1311310 w 1742384"/>
                <a:gd name="connsiteY298" fmla="*/ 498901 h 1516296"/>
                <a:gd name="connsiteX299" fmla="*/ 1307542 w 1742384"/>
                <a:gd name="connsiteY299" fmla="*/ 507191 h 1516296"/>
                <a:gd name="connsiteX300" fmla="*/ 1301513 w 1742384"/>
                <a:gd name="connsiteY300" fmla="*/ 525278 h 1516296"/>
                <a:gd name="connsiteX301" fmla="*/ 1300006 w 1742384"/>
                <a:gd name="connsiteY301" fmla="*/ 532060 h 1516296"/>
                <a:gd name="connsiteX302" fmla="*/ 1300006 w 1742384"/>
                <a:gd name="connsiteY302" fmla="*/ 539596 h 1516296"/>
                <a:gd name="connsiteX303" fmla="*/ 1300006 w 1742384"/>
                <a:gd name="connsiteY303" fmla="*/ 545626 h 1516296"/>
                <a:gd name="connsiteX304" fmla="*/ 1306035 w 1742384"/>
                <a:gd name="connsiteY304" fmla="*/ 551655 h 1516296"/>
                <a:gd name="connsiteX305" fmla="*/ 1315832 w 1742384"/>
                <a:gd name="connsiteY305" fmla="*/ 554669 h 1516296"/>
                <a:gd name="connsiteX306" fmla="*/ 1351252 w 1742384"/>
                <a:gd name="connsiteY306" fmla="*/ 559944 h 1516296"/>
                <a:gd name="connsiteX307" fmla="*/ 1370093 w 1742384"/>
                <a:gd name="connsiteY307" fmla="*/ 571249 h 1516296"/>
                <a:gd name="connsiteX308" fmla="*/ 1377629 w 1742384"/>
                <a:gd name="connsiteY308" fmla="*/ 574263 h 1516296"/>
                <a:gd name="connsiteX309" fmla="*/ 1388934 w 1742384"/>
                <a:gd name="connsiteY309" fmla="*/ 572003 h 1516296"/>
                <a:gd name="connsiteX310" fmla="*/ 1396470 w 1742384"/>
                <a:gd name="connsiteY310" fmla="*/ 569742 h 1516296"/>
                <a:gd name="connsiteX311" fmla="*/ 1413050 w 1742384"/>
                <a:gd name="connsiteY311" fmla="*/ 560698 h 1516296"/>
                <a:gd name="connsiteX312" fmla="*/ 1419079 w 1742384"/>
                <a:gd name="connsiteY312" fmla="*/ 559191 h 1516296"/>
                <a:gd name="connsiteX313" fmla="*/ 1425108 w 1742384"/>
                <a:gd name="connsiteY313" fmla="*/ 559944 h 1516296"/>
                <a:gd name="connsiteX314" fmla="*/ 1429629 w 1742384"/>
                <a:gd name="connsiteY314" fmla="*/ 563713 h 1516296"/>
                <a:gd name="connsiteX315" fmla="*/ 1431890 w 1742384"/>
                <a:gd name="connsiteY315" fmla="*/ 572003 h 1516296"/>
                <a:gd name="connsiteX316" fmla="*/ 1431890 w 1742384"/>
                <a:gd name="connsiteY316" fmla="*/ 579539 h 1516296"/>
                <a:gd name="connsiteX317" fmla="*/ 1436412 w 1742384"/>
                <a:gd name="connsiteY317" fmla="*/ 598379 h 1516296"/>
                <a:gd name="connsiteX318" fmla="*/ 1437166 w 1742384"/>
                <a:gd name="connsiteY318" fmla="*/ 600640 h 1516296"/>
                <a:gd name="connsiteX319" fmla="*/ 1439427 w 1742384"/>
                <a:gd name="connsiteY319" fmla="*/ 605162 h 1516296"/>
                <a:gd name="connsiteX320" fmla="*/ 1454499 w 1742384"/>
                <a:gd name="connsiteY320" fmla="*/ 619481 h 1516296"/>
                <a:gd name="connsiteX321" fmla="*/ 1461282 w 1742384"/>
                <a:gd name="connsiteY321" fmla="*/ 638322 h 1516296"/>
                <a:gd name="connsiteX322" fmla="*/ 1465050 w 1742384"/>
                <a:gd name="connsiteY322" fmla="*/ 642090 h 1516296"/>
                <a:gd name="connsiteX323" fmla="*/ 1470325 w 1742384"/>
                <a:gd name="connsiteY323" fmla="*/ 645858 h 1516296"/>
                <a:gd name="connsiteX324" fmla="*/ 1498963 w 1742384"/>
                <a:gd name="connsiteY324" fmla="*/ 650380 h 1516296"/>
                <a:gd name="connsiteX325" fmla="*/ 1544181 w 1742384"/>
                <a:gd name="connsiteY325" fmla="*/ 645104 h 1516296"/>
                <a:gd name="connsiteX326" fmla="*/ 1553978 w 1742384"/>
                <a:gd name="connsiteY326" fmla="*/ 642090 h 1516296"/>
                <a:gd name="connsiteX327" fmla="*/ 1561514 w 1742384"/>
                <a:gd name="connsiteY327" fmla="*/ 633800 h 1516296"/>
                <a:gd name="connsiteX328" fmla="*/ 1570558 w 1742384"/>
                <a:gd name="connsiteY328" fmla="*/ 617974 h 1516296"/>
                <a:gd name="connsiteX329" fmla="*/ 1575833 w 1742384"/>
                <a:gd name="connsiteY329" fmla="*/ 614206 h 1516296"/>
                <a:gd name="connsiteX330" fmla="*/ 1583369 w 1742384"/>
                <a:gd name="connsiteY330" fmla="*/ 611191 h 1516296"/>
                <a:gd name="connsiteX331" fmla="*/ 1595427 w 1742384"/>
                <a:gd name="connsiteY331" fmla="*/ 608930 h 1516296"/>
                <a:gd name="connsiteX332" fmla="*/ 1600703 w 1742384"/>
                <a:gd name="connsiteY332" fmla="*/ 603655 h 1516296"/>
                <a:gd name="connsiteX333" fmla="*/ 1605978 w 1742384"/>
                <a:gd name="connsiteY333" fmla="*/ 596872 h 1516296"/>
                <a:gd name="connsiteX334" fmla="*/ 1609746 w 1742384"/>
                <a:gd name="connsiteY334" fmla="*/ 593858 h 1516296"/>
                <a:gd name="connsiteX335" fmla="*/ 1631601 w 1742384"/>
                <a:gd name="connsiteY335" fmla="*/ 585568 h 1516296"/>
                <a:gd name="connsiteX336" fmla="*/ 1636877 w 1742384"/>
                <a:gd name="connsiteY336" fmla="*/ 582553 h 1516296"/>
                <a:gd name="connsiteX337" fmla="*/ 1641398 w 1742384"/>
                <a:gd name="connsiteY337" fmla="*/ 578785 h 1516296"/>
                <a:gd name="connsiteX338" fmla="*/ 1645166 w 1742384"/>
                <a:gd name="connsiteY338" fmla="*/ 574263 h 1516296"/>
                <a:gd name="connsiteX339" fmla="*/ 1646674 w 1742384"/>
                <a:gd name="connsiteY339" fmla="*/ 568234 h 1516296"/>
                <a:gd name="connsiteX340" fmla="*/ 1648181 w 1742384"/>
                <a:gd name="connsiteY340" fmla="*/ 554669 h 1516296"/>
                <a:gd name="connsiteX341" fmla="*/ 1650442 w 1742384"/>
                <a:gd name="connsiteY341" fmla="*/ 548640 h 1516296"/>
                <a:gd name="connsiteX342" fmla="*/ 1653456 w 1742384"/>
                <a:gd name="connsiteY342" fmla="*/ 544118 h 1516296"/>
                <a:gd name="connsiteX343" fmla="*/ 1658732 w 1742384"/>
                <a:gd name="connsiteY343" fmla="*/ 541104 h 1516296"/>
                <a:gd name="connsiteX344" fmla="*/ 1664007 w 1742384"/>
                <a:gd name="connsiteY344" fmla="*/ 539596 h 1516296"/>
                <a:gd name="connsiteX345" fmla="*/ 1671543 w 1742384"/>
                <a:gd name="connsiteY345" fmla="*/ 539596 h 1516296"/>
                <a:gd name="connsiteX346" fmla="*/ 1678326 w 1742384"/>
                <a:gd name="connsiteY346" fmla="*/ 541104 h 1516296"/>
                <a:gd name="connsiteX347" fmla="*/ 1735602 w 1742384"/>
                <a:gd name="connsiteY347" fmla="*/ 572003 h 1516296"/>
                <a:gd name="connsiteX348" fmla="*/ 1738616 w 1742384"/>
                <a:gd name="connsiteY348" fmla="*/ 579539 h 1516296"/>
                <a:gd name="connsiteX349" fmla="*/ 1740877 w 1742384"/>
                <a:gd name="connsiteY349" fmla="*/ 590843 h 1516296"/>
                <a:gd name="connsiteX350" fmla="*/ 1737863 w 1742384"/>
                <a:gd name="connsiteY350" fmla="*/ 644351 h 1516296"/>
                <a:gd name="connsiteX351" fmla="*/ 1742384 w 1742384"/>
                <a:gd name="connsiteY351" fmla="*/ 671481 h 1516296"/>
                <a:gd name="connsiteX352" fmla="*/ 1723544 w 1742384"/>
                <a:gd name="connsiteY352" fmla="*/ 682032 h 1516296"/>
                <a:gd name="connsiteX353" fmla="*/ 1710732 w 1742384"/>
                <a:gd name="connsiteY353" fmla="*/ 680525 h 1516296"/>
                <a:gd name="connsiteX354" fmla="*/ 1660993 w 1742384"/>
                <a:gd name="connsiteY354" fmla="*/ 655655 h 1516296"/>
                <a:gd name="connsiteX355" fmla="*/ 1650442 w 1742384"/>
                <a:gd name="connsiteY355" fmla="*/ 654901 h 1516296"/>
                <a:gd name="connsiteX356" fmla="*/ 1642152 w 1742384"/>
                <a:gd name="connsiteY356" fmla="*/ 657916 h 1516296"/>
                <a:gd name="connsiteX357" fmla="*/ 1638384 w 1742384"/>
                <a:gd name="connsiteY357" fmla="*/ 665452 h 1516296"/>
                <a:gd name="connsiteX358" fmla="*/ 1636877 w 1742384"/>
                <a:gd name="connsiteY358" fmla="*/ 672235 h 1516296"/>
                <a:gd name="connsiteX359" fmla="*/ 1638384 w 1742384"/>
                <a:gd name="connsiteY359" fmla="*/ 679017 h 1516296"/>
                <a:gd name="connsiteX360" fmla="*/ 1644413 w 1742384"/>
                <a:gd name="connsiteY360" fmla="*/ 688815 h 1516296"/>
                <a:gd name="connsiteX361" fmla="*/ 1645920 w 1742384"/>
                <a:gd name="connsiteY361" fmla="*/ 694844 h 1516296"/>
                <a:gd name="connsiteX362" fmla="*/ 1641398 w 1742384"/>
                <a:gd name="connsiteY362" fmla="*/ 718960 h 1516296"/>
                <a:gd name="connsiteX363" fmla="*/ 1640645 w 1742384"/>
                <a:gd name="connsiteY363" fmla="*/ 725742 h 1516296"/>
                <a:gd name="connsiteX364" fmla="*/ 1641398 w 1742384"/>
                <a:gd name="connsiteY364" fmla="*/ 732525 h 1516296"/>
                <a:gd name="connsiteX365" fmla="*/ 1642906 w 1742384"/>
                <a:gd name="connsiteY365" fmla="*/ 739307 h 1516296"/>
                <a:gd name="connsiteX366" fmla="*/ 1645166 w 1742384"/>
                <a:gd name="connsiteY366" fmla="*/ 744583 h 1516296"/>
                <a:gd name="connsiteX367" fmla="*/ 1648181 w 1742384"/>
                <a:gd name="connsiteY367" fmla="*/ 749105 h 1516296"/>
                <a:gd name="connsiteX368" fmla="*/ 1651949 w 1742384"/>
                <a:gd name="connsiteY368" fmla="*/ 753627 h 1516296"/>
                <a:gd name="connsiteX369" fmla="*/ 1687370 w 1742384"/>
                <a:gd name="connsiteY369" fmla="*/ 776235 h 1516296"/>
                <a:gd name="connsiteX370" fmla="*/ 1690384 w 1742384"/>
                <a:gd name="connsiteY370" fmla="*/ 780003 h 1516296"/>
                <a:gd name="connsiteX371" fmla="*/ 1691891 w 1742384"/>
                <a:gd name="connsiteY371" fmla="*/ 789047 h 1516296"/>
                <a:gd name="connsiteX372" fmla="*/ 1691891 w 1742384"/>
                <a:gd name="connsiteY372" fmla="*/ 800351 h 1516296"/>
                <a:gd name="connsiteX373" fmla="*/ 1688123 w 1742384"/>
                <a:gd name="connsiteY373" fmla="*/ 819192 h 1516296"/>
                <a:gd name="connsiteX374" fmla="*/ 1683601 w 1742384"/>
                <a:gd name="connsiteY374" fmla="*/ 827482 h 1516296"/>
                <a:gd name="connsiteX375" fmla="*/ 1677572 w 1742384"/>
                <a:gd name="connsiteY375" fmla="*/ 831250 h 1516296"/>
                <a:gd name="connsiteX376" fmla="*/ 1671543 w 1742384"/>
                <a:gd name="connsiteY376" fmla="*/ 828989 h 1516296"/>
                <a:gd name="connsiteX377" fmla="*/ 1655717 w 1742384"/>
                <a:gd name="connsiteY377" fmla="*/ 820699 h 1516296"/>
                <a:gd name="connsiteX378" fmla="*/ 1648935 w 1742384"/>
                <a:gd name="connsiteY378" fmla="*/ 819192 h 1516296"/>
                <a:gd name="connsiteX379" fmla="*/ 1641398 w 1742384"/>
                <a:gd name="connsiteY379" fmla="*/ 819192 h 1516296"/>
                <a:gd name="connsiteX380" fmla="*/ 1632355 w 1742384"/>
                <a:gd name="connsiteY380" fmla="*/ 821453 h 1516296"/>
                <a:gd name="connsiteX381" fmla="*/ 1627833 w 1742384"/>
                <a:gd name="connsiteY381" fmla="*/ 825974 h 1516296"/>
                <a:gd name="connsiteX382" fmla="*/ 1625572 w 1742384"/>
                <a:gd name="connsiteY382" fmla="*/ 832757 h 1516296"/>
                <a:gd name="connsiteX383" fmla="*/ 1625572 w 1742384"/>
                <a:gd name="connsiteY383" fmla="*/ 847830 h 1516296"/>
                <a:gd name="connsiteX384" fmla="*/ 1623311 w 1742384"/>
                <a:gd name="connsiteY384" fmla="*/ 857627 h 1516296"/>
                <a:gd name="connsiteX385" fmla="*/ 1618790 w 1742384"/>
                <a:gd name="connsiteY385" fmla="*/ 864409 h 1516296"/>
                <a:gd name="connsiteX386" fmla="*/ 1609746 w 1742384"/>
                <a:gd name="connsiteY386" fmla="*/ 876468 h 1516296"/>
                <a:gd name="connsiteX387" fmla="*/ 1602963 w 1742384"/>
                <a:gd name="connsiteY387" fmla="*/ 888526 h 1516296"/>
                <a:gd name="connsiteX388" fmla="*/ 1594674 w 1742384"/>
                <a:gd name="connsiteY388" fmla="*/ 911888 h 1516296"/>
                <a:gd name="connsiteX389" fmla="*/ 1592413 w 1742384"/>
                <a:gd name="connsiteY389" fmla="*/ 923946 h 1516296"/>
                <a:gd name="connsiteX390" fmla="*/ 1593920 w 1742384"/>
                <a:gd name="connsiteY390" fmla="*/ 931482 h 1516296"/>
                <a:gd name="connsiteX391" fmla="*/ 1627079 w 1742384"/>
                <a:gd name="connsiteY391" fmla="*/ 954845 h 1516296"/>
                <a:gd name="connsiteX392" fmla="*/ 1630848 w 1742384"/>
                <a:gd name="connsiteY392" fmla="*/ 958613 h 1516296"/>
                <a:gd name="connsiteX393" fmla="*/ 1634616 w 1742384"/>
                <a:gd name="connsiteY393" fmla="*/ 963888 h 1516296"/>
                <a:gd name="connsiteX394" fmla="*/ 1636877 w 1742384"/>
                <a:gd name="connsiteY394" fmla="*/ 969163 h 1516296"/>
                <a:gd name="connsiteX395" fmla="*/ 1637630 w 1742384"/>
                <a:gd name="connsiteY395" fmla="*/ 983483 h 1516296"/>
                <a:gd name="connsiteX396" fmla="*/ 1636877 w 1742384"/>
                <a:gd name="connsiteY396" fmla="*/ 1003830 h 1516296"/>
                <a:gd name="connsiteX397" fmla="*/ 1627833 w 1742384"/>
                <a:gd name="connsiteY397" fmla="*/ 1052062 h 1516296"/>
                <a:gd name="connsiteX398" fmla="*/ 1621804 w 1742384"/>
                <a:gd name="connsiteY398" fmla="*/ 1072410 h 1516296"/>
                <a:gd name="connsiteX399" fmla="*/ 1615775 w 1742384"/>
                <a:gd name="connsiteY399" fmla="*/ 1085976 h 1516296"/>
                <a:gd name="connsiteX400" fmla="*/ 1598442 w 1742384"/>
                <a:gd name="connsiteY400" fmla="*/ 1107077 h 1516296"/>
                <a:gd name="connsiteX401" fmla="*/ 1594674 w 1742384"/>
                <a:gd name="connsiteY401" fmla="*/ 1110845 h 1516296"/>
                <a:gd name="connsiteX402" fmla="*/ 1566036 w 1742384"/>
                <a:gd name="connsiteY402" fmla="*/ 1129686 h 1516296"/>
                <a:gd name="connsiteX403" fmla="*/ 1555485 w 1742384"/>
                <a:gd name="connsiteY403" fmla="*/ 1134208 h 1516296"/>
                <a:gd name="connsiteX404" fmla="*/ 1548702 w 1742384"/>
                <a:gd name="connsiteY404" fmla="*/ 1135715 h 1516296"/>
                <a:gd name="connsiteX405" fmla="*/ 1542673 w 1742384"/>
                <a:gd name="connsiteY405" fmla="*/ 1135715 h 1516296"/>
                <a:gd name="connsiteX406" fmla="*/ 1527601 w 1742384"/>
                <a:gd name="connsiteY406" fmla="*/ 1142498 h 1516296"/>
                <a:gd name="connsiteX407" fmla="*/ 1500470 w 1742384"/>
                <a:gd name="connsiteY407" fmla="*/ 1180179 h 1516296"/>
                <a:gd name="connsiteX408" fmla="*/ 1468064 w 1742384"/>
                <a:gd name="connsiteY408" fmla="*/ 1199773 h 1516296"/>
                <a:gd name="connsiteX409" fmla="*/ 1425108 w 1742384"/>
                <a:gd name="connsiteY409" fmla="*/ 1211831 h 1516296"/>
                <a:gd name="connsiteX410" fmla="*/ 1355774 w 1742384"/>
                <a:gd name="connsiteY410" fmla="*/ 1211831 h 1516296"/>
                <a:gd name="connsiteX411" fmla="*/ 1345223 w 1742384"/>
                <a:gd name="connsiteY411" fmla="*/ 1215599 h 1516296"/>
                <a:gd name="connsiteX412" fmla="*/ 1338441 w 1742384"/>
                <a:gd name="connsiteY412" fmla="*/ 1220875 h 1516296"/>
                <a:gd name="connsiteX413" fmla="*/ 1336933 w 1742384"/>
                <a:gd name="connsiteY413" fmla="*/ 1242730 h 1516296"/>
                <a:gd name="connsiteX414" fmla="*/ 1335426 w 1742384"/>
                <a:gd name="connsiteY414" fmla="*/ 1249513 h 1516296"/>
                <a:gd name="connsiteX415" fmla="*/ 1332412 w 1742384"/>
                <a:gd name="connsiteY415" fmla="*/ 1262324 h 1516296"/>
                <a:gd name="connsiteX416" fmla="*/ 1328643 w 1742384"/>
                <a:gd name="connsiteY416" fmla="*/ 1269861 h 1516296"/>
                <a:gd name="connsiteX417" fmla="*/ 1322614 w 1742384"/>
                <a:gd name="connsiteY417" fmla="*/ 1279658 h 1516296"/>
                <a:gd name="connsiteX418" fmla="*/ 1303020 w 1742384"/>
                <a:gd name="connsiteY418" fmla="*/ 1301513 h 1516296"/>
                <a:gd name="connsiteX419" fmla="*/ 1299252 w 1742384"/>
                <a:gd name="connsiteY419" fmla="*/ 1309803 h 1516296"/>
                <a:gd name="connsiteX420" fmla="*/ 1297745 w 1742384"/>
                <a:gd name="connsiteY420" fmla="*/ 1318093 h 1516296"/>
                <a:gd name="connsiteX421" fmla="*/ 1293977 w 1742384"/>
                <a:gd name="connsiteY421" fmla="*/ 1328643 h 1516296"/>
                <a:gd name="connsiteX422" fmla="*/ 1287194 w 1742384"/>
                <a:gd name="connsiteY422" fmla="*/ 1333919 h 1516296"/>
                <a:gd name="connsiteX423" fmla="*/ 1275890 w 1742384"/>
                <a:gd name="connsiteY423" fmla="*/ 1338440 h 1516296"/>
                <a:gd name="connsiteX424" fmla="*/ 1269861 w 1742384"/>
                <a:gd name="connsiteY424" fmla="*/ 1342962 h 1516296"/>
                <a:gd name="connsiteX425" fmla="*/ 1266092 w 1742384"/>
                <a:gd name="connsiteY425" fmla="*/ 1348238 h 1516296"/>
                <a:gd name="connsiteX426" fmla="*/ 1266092 w 1742384"/>
                <a:gd name="connsiteY426" fmla="*/ 1354267 h 1516296"/>
                <a:gd name="connsiteX427" fmla="*/ 1268353 w 1742384"/>
                <a:gd name="connsiteY427" fmla="*/ 1359542 h 1516296"/>
                <a:gd name="connsiteX428" fmla="*/ 1271368 w 1742384"/>
                <a:gd name="connsiteY428" fmla="*/ 1364817 h 1516296"/>
                <a:gd name="connsiteX429" fmla="*/ 1274382 w 1742384"/>
                <a:gd name="connsiteY429" fmla="*/ 1370093 h 1516296"/>
                <a:gd name="connsiteX430" fmla="*/ 1273629 w 1742384"/>
                <a:gd name="connsiteY430" fmla="*/ 1379136 h 1516296"/>
                <a:gd name="connsiteX431" fmla="*/ 1267600 w 1742384"/>
                <a:gd name="connsiteY431" fmla="*/ 1391194 h 1516296"/>
                <a:gd name="connsiteX432" fmla="*/ 1226904 w 1742384"/>
                <a:gd name="connsiteY432" fmla="*/ 1443948 h 1516296"/>
                <a:gd name="connsiteX433" fmla="*/ 1209571 w 1742384"/>
                <a:gd name="connsiteY433" fmla="*/ 1471079 h 1516296"/>
                <a:gd name="connsiteX434" fmla="*/ 1201281 w 1742384"/>
                <a:gd name="connsiteY434" fmla="*/ 1480122 h 1516296"/>
                <a:gd name="connsiteX435" fmla="*/ 1176411 w 1742384"/>
                <a:gd name="connsiteY435" fmla="*/ 1500470 h 1516296"/>
                <a:gd name="connsiteX436" fmla="*/ 1166614 w 1742384"/>
                <a:gd name="connsiteY436" fmla="*/ 1504992 h 1516296"/>
                <a:gd name="connsiteX437" fmla="*/ 1158324 w 1742384"/>
                <a:gd name="connsiteY437" fmla="*/ 1507253 h 1516296"/>
                <a:gd name="connsiteX438" fmla="*/ 1150034 w 1742384"/>
                <a:gd name="connsiteY438" fmla="*/ 1508006 h 1516296"/>
                <a:gd name="connsiteX439" fmla="*/ 1116874 w 1742384"/>
                <a:gd name="connsiteY439" fmla="*/ 1516296 h 1516296"/>
                <a:gd name="connsiteX440" fmla="*/ 1109338 w 1742384"/>
                <a:gd name="connsiteY440" fmla="*/ 1515543 h 1516296"/>
                <a:gd name="connsiteX441" fmla="*/ 1091251 w 1742384"/>
                <a:gd name="connsiteY441" fmla="*/ 1508760 h 1516296"/>
                <a:gd name="connsiteX442" fmla="*/ 1080700 w 1742384"/>
                <a:gd name="connsiteY442" fmla="*/ 1503485 h 1516296"/>
                <a:gd name="connsiteX443" fmla="*/ 1076932 w 1742384"/>
                <a:gd name="connsiteY443" fmla="*/ 1499717 h 1516296"/>
                <a:gd name="connsiteX444" fmla="*/ 1073164 w 1742384"/>
                <a:gd name="connsiteY444" fmla="*/ 1495195 h 1516296"/>
                <a:gd name="connsiteX445" fmla="*/ 1070903 w 1742384"/>
                <a:gd name="connsiteY445" fmla="*/ 1490673 h 1516296"/>
                <a:gd name="connsiteX446" fmla="*/ 1068642 w 1742384"/>
                <a:gd name="connsiteY446" fmla="*/ 1484644 h 1516296"/>
                <a:gd name="connsiteX447" fmla="*/ 1066381 w 1742384"/>
                <a:gd name="connsiteY447" fmla="*/ 1480122 h 1516296"/>
                <a:gd name="connsiteX448" fmla="*/ 1061860 w 1742384"/>
                <a:gd name="connsiteY448" fmla="*/ 1473340 h 1516296"/>
                <a:gd name="connsiteX449" fmla="*/ 1058092 w 1742384"/>
                <a:gd name="connsiteY449" fmla="*/ 1469572 h 1516296"/>
                <a:gd name="connsiteX450" fmla="*/ 1042265 w 1742384"/>
                <a:gd name="connsiteY450" fmla="*/ 1462789 h 1516296"/>
                <a:gd name="connsiteX451" fmla="*/ 1037744 w 1742384"/>
                <a:gd name="connsiteY451" fmla="*/ 1459774 h 1516296"/>
                <a:gd name="connsiteX452" fmla="*/ 1033222 w 1742384"/>
                <a:gd name="connsiteY452" fmla="*/ 1456006 h 1516296"/>
                <a:gd name="connsiteX453" fmla="*/ 1026439 w 1742384"/>
                <a:gd name="connsiteY453" fmla="*/ 1445455 h 1516296"/>
                <a:gd name="connsiteX454" fmla="*/ 1021917 w 1742384"/>
                <a:gd name="connsiteY454" fmla="*/ 1436412 h 1516296"/>
                <a:gd name="connsiteX455" fmla="*/ 1019657 w 1742384"/>
                <a:gd name="connsiteY455" fmla="*/ 1428876 h 1516296"/>
                <a:gd name="connsiteX456" fmla="*/ 1016642 w 1742384"/>
                <a:gd name="connsiteY456" fmla="*/ 1409281 h 1516296"/>
                <a:gd name="connsiteX457" fmla="*/ 1010613 w 1742384"/>
                <a:gd name="connsiteY457" fmla="*/ 1404006 h 1516296"/>
                <a:gd name="connsiteX458" fmla="*/ 1000816 w 1742384"/>
                <a:gd name="connsiteY458" fmla="*/ 1399484 h 1516296"/>
                <a:gd name="connsiteX459" fmla="*/ 962381 w 1742384"/>
                <a:gd name="connsiteY459" fmla="*/ 1399484 h 1516296"/>
                <a:gd name="connsiteX460" fmla="*/ 953337 w 1742384"/>
                <a:gd name="connsiteY460" fmla="*/ 1397977 h 1516296"/>
                <a:gd name="connsiteX461" fmla="*/ 950323 w 1742384"/>
                <a:gd name="connsiteY461" fmla="*/ 1393455 h 1516296"/>
                <a:gd name="connsiteX462" fmla="*/ 949569 w 1742384"/>
                <a:gd name="connsiteY462" fmla="*/ 1387426 h 1516296"/>
                <a:gd name="connsiteX463" fmla="*/ 950323 w 1742384"/>
                <a:gd name="connsiteY463" fmla="*/ 1382905 h 1516296"/>
                <a:gd name="connsiteX464" fmla="*/ 952584 w 1742384"/>
                <a:gd name="connsiteY464" fmla="*/ 1375368 h 1516296"/>
                <a:gd name="connsiteX465" fmla="*/ 952584 w 1742384"/>
                <a:gd name="connsiteY465" fmla="*/ 1369339 h 1516296"/>
                <a:gd name="connsiteX466" fmla="*/ 951830 w 1742384"/>
                <a:gd name="connsiteY466" fmla="*/ 1362557 h 1516296"/>
                <a:gd name="connsiteX467" fmla="*/ 941279 w 1742384"/>
                <a:gd name="connsiteY467" fmla="*/ 1359542 h 1516296"/>
                <a:gd name="connsiteX468" fmla="*/ 842554 w 1742384"/>
                <a:gd name="connsiteY468" fmla="*/ 1365571 h 1516296"/>
                <a:gd name="connsiteX469" fmla="*/ 829743 w 1742384"/>
                <a:gd name="connsiteY469" fmla="*/ 1363310 h 1516296"/>
                <a:gd name="connsiteX470" fmla="*/ 807888 w 1742384"/>
                <a:gd name="connsiteY470" fmla="*/ 1352760 h 1516296"/>
                <a:gd name="connsiteX471" fmla="*/ 804119 w 1742384"/>
                <a:gd name="connsiteY471" fmla="*/ 1348991 h 1516296"/>
                <a:gd name="connsiteX472" fmla="*/ 796583 w 1742384"/>
                <a:gd name="connsiteY472" fmla="*/ 1341455 h 1516296"/>
                <a:gd name="connsiteX473" fmla="*/ 793569 w 1742384"/>
                <a:gd name="connsiteY473" fmla="*/ 1338440 h 1516296"/>
                <a:gd name="connsiteX474" fmla="*/ 790554 w 1742384"/>
                <a:gd name="connsiteY474" fmla="*/ 1336180 h 1516296"/>
                <a:gd name="connsiteX475" fmla="*/ 786032 w 1742384"/>
                <a:gd name="connsiteY475" fmla="*/ 1334672 h 1516296"/>
                <a:gd name="connsiteX476" fmla="*/ 757395 w 1742384"/>
                <a:gd name="connsiteY476" fmla="*/ 1330151 h 1516296"/>
                <a:gd name="connsiteX477" fmla="*/ 752119 w 1742384"/>
                <a:gd name="connsiteY477" fmla="*/ 1328643 h 1516296"/>
                <a:gd name="connsiteX478" fmla="*/ 747597 w 1742384"/>
                <a:gd name="connsiteY478" fmla="*/ 1324122 h 1516296"/>
                <a:gd name="connsiteX479" fmla="*/ 744583 w 1742384"/>
                <a:gd name="connsiteY479" fmla="*/ 1319600 h 1516296"/>
                <a:gd name="connsiteX480" fmla="*/ 743829 w 1742384"/>
                <a:gd name="connsiteY480" fmla="*/ 1312817 h 1516296"/>
                <a:gd name="connsiteX481" fmla="*/ 741568 w 1742384"/>
                <a:gd name="connsiteY481" fmla="*/ 1297745 h 1516296"/>
                <a:gd name="connsiteX482" fmla="*/ 739308 w 1742384"/>
                <a:gd name="connsiteY482" fmla="*/ 1290208 h 1516296"/>
                <a:gd name="connsiteX483" fmla="*/ 733279 w 1742384"/>
                <a:gd name="connsiteY483" fmla="*/ 1281918 h 1516296"/>
                <a:gd name="connsiteX484" fmla="*/ 727250 w 1742384"/>
                <a:gd name="connsiteY484" fmla="*/ 1281918 h 1516296"/>
                <a:gd name="connsiteX485" fmla="*/ 720467 w 1742384"/>
                <a:gd name="connsiteY485" fmla="*/ 1284933 h 1516296"/>
                <a:gd name="connsiteX486" fmla="*/ 711423 w 1742384"/>
                <a:gd name="connsiteY486" fmla="*/ 1290962 h 1516296"/>
                <a:gd name="connsiteX487" fmla="*/ 703133 w 1742384"/>
                <a:gd name="connsiteY487" fmla="*/ 1293223 h 1516296"/>
                <a:gd name="connsiteX488" fmla="*/ 589336 w 1742384"/>
                <a:gd name="connsiteY488" fmla="*/ 1293977 h 1516296"/>
                <a:gd name="connsiteX489" fmla="*/ 589336 w 1742384"/>
                <a:gd name="connsiteY489" fmla="*/ 1293977 h 1516296"/>
                <a:gd name="connsiteX490" fmla="*/ 313509 w 1742384"/>
                <a:gd name="connsiteY490" fmla="*/ 679017 h 1516296"/>
                <a:gd name="connsiteX491" fmla="*/ 325567 w 1742384"/>
                <a:gd name="connsiteY491" fmla="*/ 672235 h 1516296"/>
                <a:gd name="connsiteX492" fmla="*/ 336871 w 1742384"/>
                <a:gd name="connsiteY492" fmla="*/ 668467 h 1516296"/>
                <a:gd name="connsiteX493" fmla="*/ 347422 w 1742384"/>
                <a:gd name="connsiteY493" fmla="*/ 669974 h 1516296"/>
                <a:gd name="connsiteX494" fmla="*/ 355712 w 1742384"/>
                <a:gd name="connsiteY494" fmla="*/ 679017 h 1516296"/>
                <a:gd name="connsiteX495" fmla="*/ 355712 w 1742384"/>
                <a:gd name="connsiteY495" fmla="*/ 691075 h 1516296"/>
                <a:gd name="connsiteX496" fmla="*/ 347422 w 1742384"/>
                <a:gd name="connsiteY496" fmla="*/ 704641 h 1516296"/>
                <a:gd name="connsiteX497" fmla="*/ 340639 w 1742384"/>
                <a:gd name="connsiteY497" fmla="*/ 732525 h 1516296"/>
                <a:gd name="connsiteX498" fmla="*/ 337625 w 1742384"/>
                <a:gd name="connsiteY498" fmla="*/ 763424 h 1516296"/>
                <a:gd name="connsiteX499" fmla="*/ 341393 w 1742384"/>
                <a:gd name="connsiteY499" fmla="*/ 786786 h 1516296"/>
                <a:gd name="connsiteX500" fmla="*/ 318784 w 1742384"/>
                <a:gd name="connsiteY500" fmla="*/ 807887 h 1516296"/>
                <a:gd name="connsiteX501" fmla="*/ 299190 w 1742384"/>
                <a:gd name="connsiteY501" fmla="*/ 796583 h 1516296"/>
                <a:gd name="connsiteX502" fmla="*/ 279595 w 1742384"/>
                <a:gd name="connsiteY502" fmla="*/ 771714 h 1516296"/>
                <a:gd name="connsiteX503" fmla="*/ 256233 w 1742384"/>
                <a:gd name="connsiteY503" fmla="*/ 750612 h 1516296"/>
                <a:gd name="connsiteX504" fmla="*/ 243421 w 1742384"/>
                <a:gd name="connsiteY504" fmla="*/ 749858 h 1516296"/>
                <a:gd name="connsiteX505" fmla="*/ 229102 w 1742384"/>
                <a:gd name="connsiteY505" fmla="*/ 752119 h 1516296"/>
                <a:gd name="connsiteX506" fmla="*/ 217798 w 1742384"/>
                <a:gd name="connsiteY506" fmla="*/ 749858 h 1516296"/>
                <a:gd name="connsiteX507" fmla="*/ 213276 w 1742384"/>
                <a:gd name="connsiteY507" fmla="*/ 732525 h 1516296"/>
                <a:gd name="connsiteX508" fmla="*/ 215537 w 1742384"/>
                <a:gd name="connsiteY508" fmla="*/ 706148 h 1516296"/>
                <a:gd name="connsiteX509" fmla="*/ 219305 w 1742384"/>
                <a:gd name="connsiteY509" fmla="*/ 686554 h 1516296"/>
                <a:gd name="connsiteX510" fmla="*/ 217798 w 1742384"/>
                <a:gd name="connsiteY510" fmla="*/ 669974 h 1516296"/>
                <a:gd name="connsiteX511" fmla="*/ 206494 w 1742384"/>
                <a:gd name="connsiteY511" fmla="*/ 654901 h 1516296"/>
                <a:gd name="connsiteX512" fmla="*/ 185392 w 1742384"/>
                <a:gd name="connsiteY512" fmla="*/ 648119 h 1516296"/>
                <a:gd name="connsiteX513" fmla="*/ 107015 w 1742384"/>
                <a:gd name="connsiteY513" fmla="*/ 665452 h 1516296"/>
                <a:gd name="connsiteX514" fmla="*/ 78377 w 1742384"/>
                <a:gd name="connsiteY514" fmla="*/ 661684 h 1516296"/>
                <a:gd name="connsiteX515" fmla="*/ 27884 w 1742384"/>
                <a:gd name="connsiteY515" fmla="*/ 642090 h 1516296"/>
                <a:gd name="connsiteX516" fmla="*/ 0 w 1742384"/>
                <a:gd name="connsiteY516" fmla="*/ 641336 h 1516296"/>
                <a:gd name="connsiteX517" fmla="*/ 0 w 1742384"/>
                <a:gd name="connsiteY517" fmla="*/ 630032 h 1516296"/>
                <a:gd name="connsiteX518" fmla="*/ 27131 w 1742384"/>
                <a:gd name="connsiteY518" fmla="*/ 628524 h 1516296"/>
                <a:gd name="connsiteX519" fmla="*/ 48986 w 1742384"/>
                <a:gd name="connsiteY519" fmla="*/ 622495 h 1516296"/>
                <a:gd name="connsiteX520" fmla="*/ 67073 w 1742384"/>
                <a:gd name="connsiteY520" fmla="*/ 604408 h 1516296"/>
                <a:gd name="connsiteX521" fmla="*/ 79131 w 1742384"/>
                <a:gd name="connsiteY521" fmla="*/ 569742 h 1516296"/>
                <a:gd name="connsiteX522" fmla="*/ 87421 w 1742384"/>
                <a:gd name="connsiteY522" fmla="*/ 579539 h 1516296"/>
                <a:gd name="connsiteX523" fmla="*/ 95711 w 1742384"/>
                <a:gd name="connsiteY523" fmla="*/ 583307 h 1516296"/>
                <a:gd name="connsiteX524" fmla="*/ 104754 w 1742384"/>
                <a:gd name="connsiteY524" fmla="*/ 579539 h 1516296"/>
                <a:gd name="connsiteX525" fmla="*/ 113798 w 1742384"/>
                <a:gd name="connsiteY525" fmla="*/ 569742 h 1516296"/>
                <a:gd name="connsiteX526" fmla="*/ 136406 w 1742384"/>
                <a:gd name="connsiteY526" fmla="*/ 596872 h 1516296"/>
                <a:gd name="connsiteX527" fmla="*/ 162783 w 1742384"/>
                <a:gd name="connsiteY527" fmla="*/ 589336 h 1516296"/>
                <a:gd name="connsiteX528" fmla="*/ 189160 w 1742384"/>
                <a:gd name="connsiteY528" fmla="*/ 568988 h 1516296"/>
                <a:gd name="connsiteX529" fmla="*/ 210262 w 1742384"/>
                <a:gd name="connsiteY529" fmla="*/ 557684 h 1516296"/>
                <a:gd name="connsiteX530" fmla="*/ 300697 w 1742384"/>
                <a:gd name="connsiteY530" fmla="*/ 560698 h 1516296"/>
                <a:gd name="connsiteX531" fmla="*/ 320291 w 1742384"/>
                <a:gd name="connsiteY531" fmla="*/ 569742 h 1516296"/>
                <a:gd name="connsiteX532" fmla="*/ 341393 w 1742384"/>
                <a:gd name="connsiteY532" fmla="*/ 616466 h 1516296"/>
                <a:gd name="connsiteX533" fmla="*/ 320291 w 1742384"/>
                <a:gd name="connsiteY533" fmla="*/ 616466 h 1516296"/>
                <a:gd name="connsiteX534" fmla="*/ 322552 w 1742384"/>
                <a:gd name="connsiteY534" fmla="*/ 630785 h 1516296"/>
                <a:gd name="connsiteX535" fmla="*/ 322552 w 1742384"/>
                <a:gd name="connsiteY535" fmla="*/ 644351 h 1516296"/>
                <a:gd name="connsiteX536" fmla="*/ 319538 w 1742384"/>
                <a:gd name="connsiteY536" fmla="*/ 656409 h 1516296"/>
                <a:gd name="connsiteX537" fmla="*/ 313509 w 1742384"/>
                <a:gd name="connsiteY537" fmla="*/ 665452 h 1516296"/>
                <a:gd name="connsiteX538" fmla="*/ 313509 w 1742384"/>
                <a:gd name="connsiteY538" fmla="*/ 679017 h 1516296"/>
                <a:gd name="connsiteX539" fmla="*/ 313509 w 1742384"/>
                <a:gd name="connsiteY539" fmla="*/ 679017 h 151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</a:cxnLst>
              <a:rect l="l" t="t" r="r" b="b"/>
              <a:pathLst>
                <a:path w="1742384" h="1516296">
                  <a:moveTo>
                    <a:pt x="589336" y="1293977"/>
                  </a:moveTo>
                  <a:lnTo>
                    <a:pt x="589336" y="1290962"/>
                  </a:lnTo>
                  <a:lnTo>
                    <a:pt x="571249" y="1281918"/>
                  </a:lnTo>
                  <a:lnTo>
                    <a:pt x="499654" y="1287948"/>
                  </a:lnTo>
                  <a:lnTo>
                    <a:pt x="454437" y="1270614"/>
                  </a:lnTo>
                  <a:lnTo>
                    <a:pt x="370031" y="1218614"/>
                  </a:lnTo>
                  <a:lnTo>
                    <a:pt x="355712" y="1140237"/>
                  </a:lnTo>
                  <a:lnTo>
                    <a:pt x="361741" y="1103309"/>
                  </a:lnTo>
                  <a:lnTo>
                    <a:pt x="373045" y="1074671"/>
                  </a:lnTo>
                  <a:lnTo>
                    <a:pt x="379828" y="1047541"/>
                  </a:lnTo>
                  <a:lnTo>
                    <a:pt x="370031" y="1015135"/>
                  </a:lnTo>
                  <a:lnTo>
                    <a:pt x="379828" y="1008352"/>
                  </a:lnTo>
                  <a:lnTo>
                    <a:pt x="419770" y="1001570"/>
                  </a:lnTo>
                  <a:lnTo>
                    <a:pt x="447654" y="990265"/>
                  </a:lnTo>
                  <a:lnTo>
                    <a:pt x="471770" y="987251"/>
                  </a:lnTo>
                  <a:lnTo>
                    <a:pt x="483075" y="983483"/>
                  </a:lnTo>
                  <a:lnTo>
                    <a:pt x="493625" y="972932"/>
                  </a:lnTo>
                  <a:lnTo>
                    <a:pt x="499654" y="971424"/>
                  </a:lnTo>
                  <a:lnTo>
                    <a:pt x="520756" y="985743"/>
                  </a:lnTo>
                  <a:lnTo>
                    <a:pt x="532060" y="990265"/>
                  </a:lnTo>
                  <a:lnTo>
                    <a:pt x="724235" y="955598"/>
                  </a:lnTo>
                  <a:lnTo>
                    <a:pt x="724235" y="942787"/>
                  </a:lnTo>
                  <a:lnTo>
                    <a:pt x="708409" y="939772"/>
                  </a:lnTo>
                  <a:lnTo>
                    <a:pt x="666959" y="918671"/>
                  </a:lnTo>
                  <a:lnTo>
                    <a:pt x="672988" y="914903"/>
                  </a:lnTo>
                  <a:lnTo>
                    <a:pt x="676757" y="911134"/>
                  </a:lnTo>
                  <a:lnTo>
                    <a:pt x="682032" y="908120"/>
                  </a:lnTo>
                  <a:lnTo>
                    <a:pt x="688815" y="906613"/>
                  </a:lnTo>
                  <a:lnTo>
                    <a:pt x="688815" y="894555"/>
                  </a:lnTo>
                  <a:lnTo>
                    <a:pt x="684293" y="880236"/>
                  </a:lnTo>
                  <a:lnTo>
                    <a:pt x="694844" y="864409"/>
                  </a:lnTo>
                  <a:lnTo>
                    <a:pt x="731018" y="835018"/>
                  </a:lnTo>
                  <a:lnTo>
                    <a:pt x="722728" y="834264"/>
                  </a:lnTo>
                  <a:lnTo>
                    <a:pt x="703133" y="822960"/>
                  </a:lnTo>
                  <a:lnTo>
                    <a:pt x="711423" y="815424"/>
                  </a:lnTo>
                  <a:lnTo>
                    <a:pt x="717452" y="804873"/>
                  </a:lnTo>
                  <a:lnTo>
                    <a:pt x="721974" y="791308"/>
                  </a:lnTo>
                  <a:lnTo>
                    <a:pt x="724235" y="774728"/>
                  </a:lnTo>
                  <a:lnTo>
                    <a:pt x="717452" y="776235"/>
                  </a:lnTo>
                  <a:lnTo>
                    <a:pt x="712931" y="777742"/>
                  </a:lnTo>
                  <a:lnTo>
                    <a:pt x="709162" y="780757"/>
                  </a:lnTo>
                  <a:lnTo>
                    <a:pt x="703133" y="786786"/>
                  </a:lnTo>
                  <a:lnTo>
                    <a:pt x="673742" y="775482"/>
                  </a:lnTo>
                  <a:lnTo>
                    <a:pt x="526031" y="774728"/>
                  </a:lnTo>
                  <a:lnTo>
                    <a:pt x="424292" y="832757"/>
                  </a:lnTo>
                  <a:lnTo>
                    <a:pt x="367770" y="846322"/>
                  </a:lnTo>
                  <a:lnTo>
                    <a:pt x="333857" y="810148"/>
                  </a:lnTo>
                  <a:lnTo>
                    <a:pt x="346668" y="799598"/>
                  </a:lnTo>
                  <a:lnTo>
                    <a:pt x="352697" y="750612"/>
                  </a:lnTo>
                  <a:lnTo>
                    <a:pt x="370031" y="737800"/>
                  </a:lnTo>
                  <a:lnTo>
                    <a:pt x="367016" y="721220"/>
                  </a:lnTo>
                  <a:lnTo>
                    <a:pt x="367016" y="713684"/>
                  </a:lnTo>
                  <a:lnTo>
                    <a:pt x="370031" y="701626"/>
                  </a:lnTo>
                  <a:lnTo>
                    <a:pt x="370031" y="691075"/>
                  </a:lnTo>
                  <a:lnTo>
                    <a:pt x="362494" y="691075"/>
                  </a:lnTo>
                  <a:lnTo>
                    <a:pt x="362494" y="679017"/>
                  </a:lnTo>
                  <a:lnTo>
                    <a:pt x="412234" y="665452"/>
                  </a:lnTo>
                  <a:lnTo>
                    <a:pt x="421277" y="670728"/>
                  </a:lnTo>
                  <a:lnTo>
                    <a:pt x="443886" y="687307"/>
                  </a:lnTo>
                  <a:lnTo>
                    <a:pt x="458205" y="691075"/>
                  </a:lnTo>
                  <a:lnTo>
                    <a:pt x="470263" y="700119"/>
                  </a:lnTo>
                  <a:lnTo>
                    <a:pt x="474785" y="741568"/>
                  </a:lnTo>
                  <a:lnTo>
                    <a:pt x="486843" y="750612"/>
                  </a:lnTo>
                  <a:lnTo>
                    <a:pt x="495886" y="745337"/>
                  </a:lnTo>
                  <a:lnTo>
                    <a:pt x="495133" y="731018"/>
                  </a:lnTo>
                  <a:lnTo>
                    <a:pt x="493625" y="711423"/>
                  </a:lnTo>
                  <a:lnTo>
                    <a:pt x="497393" y="691075"/>
                  </a:lnTo>
                  <a:lnTo>
                    <a:pt x="487596" y="680525"/>
                  </a:lnTo>
                  <a:lnTo>
                    <a:pt x="479306" y="666959"/>
                  </a:lnTo>
                  <a:lnTo>
                    <a:pt x="469509" y="657162"/>
                  </a:lnTo>
                  <a:lnTo>
                    <a:pt x="455190" y="654901"/>
                  </a:lnTo>
                  <a:lnTo>
                    <a:pt x="455190" y="665452"/>
                  </a:lnTo>
                  <a:lnTo>
                    <a:pt x="461973" y="679017"/>
                  </a:lnTo>
                  <a:lnTo>
                    <a:pt x="449915" y="674496"/>
                  </a:lnTo>
                  <a:lnTo>
                    <a:pt x="442379" y="661684"/>
                  </a:lnTo>
                  <a:lnTo>
                    <a:pt x="430321" y="617974"/>
                  </a:lnTo>
                  <a:lnTo>
                    <a:pt x="431074" y="609684"/>
                  </a:lnTo>
                  <a:lnTo>
                    <a:pt x="431074" y="602148"/>
                  </a:lnTo>
                  <a:lnTo>
                    <a:pt x="426553" y="593858"/>
                  </a:lnTo>
                  <a:lnTo>
                    <a:pt x="419770" y="592350"/>
                  </a:lnTo>
                  <a:lnTo>
                    <a:pt x="402437" y="594611"/>
                  </a:lnTo>
                  <a:lnTo>
                    <a:pt x="398668" y="588582"/>
                  </a:lnTo>
                  <a:lnTo>
                    <a:pt x="394900" y="577278"/>
                  </a:lnTo>
                  <a:lnTo>
                    <a:pt x="387364" y="567481"/>
                  </a:lnTo>
                  <a:lnTo>
                    <a:pt x="379828" y="553162"/>
                  </a:lnTo>
                  <a:lnTo>
                    <a:pt x="376813" y="526785"/>
                  </a:lnTo>
                  <a:lnTo>
                    <a:pt x="381335" y="500408"/>
                  </a:lnTo>
                  <a:lnTo>
                    <a:pt x="392639" y="492118"/>
                  </a:lnTo>
                  <a:lnTo>
                    <a:pt x="406205" y="488350"/>
                  </a:lnTo>
                  <a:lnTo>
                    <a:pt x="418263" y="471770"/>
                  </a:lnTo>
                  <a:lnTo>
                    <a:pt x="403944" y="465741"/>
                  </a:lnTo>
                  <a:lnTo>
                    <a:pt x="403944" y="455190"/>
                  </a:lnTo>
                  <a:lnTo>
                    <a:pt x="412987" y="444640"/>
                  </a:lnTo>
                  <a:lnTo>
                    <a:pt x="426553" y="437103"/>
                  </a:lnTo>
                  <a:lnTo>
                    <a:pt x="418263" y="425045"/>
                  </a:lnTo>
                  <a:lnTo>
                    <a:pt x="447654" y="400176"/>
                  </a:lnTo>
                  <a:lnTo>
                    <a:pt x="437857" y="391132"/>
                  </a:lnTo>
                  <a:lnTo>
                    <a:pt x="425799" y="390379"/>
                  </a:lnTo>
                  <a:lnTo>
                    <a:pt x="398668" y="400176"/>
                  </a:lnTo>
                  <a:lnTo>
                    <a:pt x="400929" y="414495"/>
                  </a:lnTo>
                  <a:lnTo>
                    <a:pt x="400176" y="421277"/>
                  </a:lnTo>
                  <a:lnTo>
                    <a:pt x="394900" y="423538"/>
                  </a:lnTo>
                  <a:lnTo>
                    <a:pt x="383596" y="425045"/>
                  </a:lnTo>
                  <a:lnTo>
                    <a:pt x="383596" y="437103"/>
                  </a:lnTo>
                  <a:lnTo>
                    <a:pt x="391132" y="437103"/>
                  </a:lnTo>
                  <a:lnTo>
                    <a:pt x="360987" y="474785"/>
                  </a:lnTo>
                  <a:lnTo>
                    <a:pt x="331596" y="480814"/>
                  </a:lnTo>
                  <a:lnTo>
                    <a:pt x="305972" y="458959"/>
                  </a:lnTo>
                  <a:lnTo>
                    <a:pt x="284871" y="412987"/>
                  </a:lnTo>
                  <a:lnTo>
                    <a:pt x="305219" y="413741"/>
                  </a:lnTo>
                  <a:lnTo>
                    <a:pt x="351944" y="400176"/>
                  </a:lnTo>
                  <a:lnTo>
                    <a:pt x="370031" y="388871"/>
                  </a:lnTo>
                  <a:lnTo>
                    <a:pt x="339132" y="365509"/>
                  </a:lnTo>
                  <a:lnTo>
                    <a:pt x="326320" y="348175"/>
                  </a:lnTo>
                  <a:lnTo>
                    <a:pt x="320291" y="327828"/>
                  </a:lnTo>
                  <a:lnTo>
                    <a:pt x="327074" y="331596"/>
                  </a:lnTo>
                  <a:lnTo>
                    <a:pt x="341393" y="336871"/>
                  </a:lnTo>
                  <a:lnTo>
                    <a:pt x="348175" y="340639"/>
                  </a:lnTo>
                  <a:lnTo>
                    <a:pt x="334610" y="319538"/>
                  </a:lnTo>
                  <a:lnTo>
                    <a:pt x="299190" y="278842"/>
                  </a:lnTo>
                  <a:lnTo>
                    <a:pt x="312755" y="288639"/>
                  </a:lnTo>
                  <a:lnTo>
                    <a:pt x="325567" y="289393"/>
                  </a:lnTo>
                  <a:lnTo>
                    <a:pt x="335364" y="281856"/>
                  </a:lnTo>
                  <a:lnTo>
                    <a:pt x="341393" y="266784"/>
                  </a:lnTo>
                  <a:lnTo>
                    <a:pt x="287885" y="221566"/>
                  </a:lnTo>
                  <a:lnTo>
                    <a:pt x="264523" y="212523"/>
                  </a:lnTo>
                  <a:lnTo>
                    <a:pt x="248697" y="230610"/>
                  </a:lnTo>
                  <a:lnTo>
                    <a:pt x="263769" y="249450"/>
                  </a:lnTo>
                  <a:lnTo>
                    <a:pt x="257740" y="264523"/>
                  </a:lnTo>
                  <a:lnTo>
                    <a:pt x="240407" y="271306"/>
                  </a:lnTo>
                  <a:lnTo>
                    <a:pt x="220813" y="266784"/>
                  </a:lnTo>
                  <a:lnTo>
                    <a:pt x="229856" y="285624"/>
                  </a:lnTo>
                  <a:lnTo>
                    <a:pt x="235131" y="290900"/>
                  </a:lnTo>
                  <a:lnTo>
                    <a:pt x="235131" y="302958"/>
                  </a:lnTo>
                  <a:lnTo>
                    <a:pt x="220059" y="301451"/>
                  </a:lnTo>
                  <a:lnTo>
                    <a:pt x="207247" y="303711"/>
                  </a:lnTo>
                  <a:lnTo>
                    <a:pt x="185392" y="316523"/>
                  </a:lnTo>
                  <a:lnTo>
                    <a:pt x="185392" y="327828"/>
                  </a:lnTo>
                  <a:lnTo>
                    <a:pt x="198957" y="332349"/>
                  </a:lnTo>
                  <a:lnTo>
                    <a:pt x="204233" y="342900"/>
                  </a:lnTo>
                  <a:lnTo>
                    <a:pt x="206494" y="376813"/>
                  </a:lnTo>
                  <a:lnTo>
                    <a:pt x="197450" y="377567"/>
                  </a:lnTo>
                  <a:lnTo>
                    <a:pt x="177856" y="388871"/>
                  </a:lnTo>
                  <a:lnTo>
                    <a:pt x="191421" y="398668"/>
                  </a:lnTo>
                  <a:lnTo>
                    <a:pt x="204233" y="415248"/>
                  </a:lnTo>
                  <a:lnTo>
                    <a:pt x="206494" y="430321"/>
                  </a:lnTo>
                  <a:lnTo>
                    <a:pt x="188407" y="437103"/>
                  </a:lnTo>
                  <a:lnTo>
                    <a:pt x="169566" y="435596"/>
                  </a:lnTo>
                  <a:lnTo>
                    <a:pt x="153740" y="428813"/>
                  </a:lnTo>
                  <a:lnTo>
                    <a:pt x="144696" y="410727"/>
                  </a:lnTo>
                  <a:lnTo>
                    <a:pt x="143189" y="376813"/>
                  </a:lnTo>
                  <a:lnTo>
                    <a:pt x="149218" y="355712"/>
                  </a:lnTo>
                  <a:lnTo>
                    <a:pt x="172580" y="305972"/>
                  </a:lnTo>
                  <a:lnTo>
                    <a:pt x="177856" y="285624"/>
                  </a:lnTo>
                  <a:lnTo>
                    <a:pt x="180870" y="253218"/>
                  </a:lnTo>
                  <a:lnTo>
                    <a:pt x="189914" y="238900"/>
                  </a:lnTo>
                  <a:lnTo>
                    <a:pt x="201218" y="227595"/>
                  </a:lnTo>
                  <a:lnTo>
                    <a:pt x="213276" y="205740"/>
                  </a:lnTo>
                  <a:lnTo>
                    <a:pt x="180870" y="204986"/>
                  </a:lnTo>
                  <a:lnTo>
                    <a:pt x="168059" y="198204"/>
                  </a:lnTo>
                  <a:lnTo>
                    <a:pt x="156754" y="182378"/>
                  </a:lnTo>
                  <a:lnTo>
                    <a:pt x="176349" y="182378"/>
                  </a:lnTo>
                  <a:lnTo>
                    <a:pt x="185392" y="165798"/>
                  </a:lnTo>
                  <a:lnTo>
                    <a:pt x="191421" y="142435"/>
                  </a:lnTo>
                  <a:lnTo>
                    <a:pt x="199711" y="122087"/>
                  </a:lnTo>
                  <a:lnTo>
                    <a:pt x="211015" y="111537"/>
                  </a:lnTo>
                  <a:lnTo>
                    <a:pt x="256233" y="84406"/>
                  </a:lnTo>
                  <a:lnTo>
                    <a:pt x="260755" y="76870"/>
                  </a:lnTo>
                  <a:lnTo>
                    <a:pt x="263016" y="67826"/>
                  </a:lnTo>
                  <a:lnTo>
                    <a:pt x="267537" y="61044"/>
                  </a:lnTo>
                  <a:lnTo>
                    <a:pt x="278088" y="60290"/>
                  </a:lnTo>
                  <a:lnTo>
                    <a:pt x="284117" y="66319"/>
                  </a:lnTo>
                  <a:lnTo>
                    <a:pt x="286378" y="76870"/>
                  </a:lnTo>
                  <a:lnTo>
                    <a:pt x="287885" y="88174"/>
                  </a:lnTo>
                  <a:lnTo>
                    <a:pt x="291653" y="96464"/>
                  </a:lnTo>
                  <a:lnTo>
                    <a:pt x="304465" y="107769"/>
                  </a:lnTo>
                  <a:lnTo>
                    <a:pt x="322552" y="116812"/>
                  </a:lnTo>
                  <a:lnTo>
                    <a:pt x="340639" y="119073"/>
                  </a:lnTo>
                  <a:lnTo>
                    <a:pt x="355712" y="109276"/>
                  </a:lnTo>
                  <a:lnTo>
                    <a:pt x="363248" y="122841"/>
                  </a:lnTo>
                  <a:lnTo>
                    <a:pt x="371538" y="130377"/>
                  </a:lnTo>
                  <a:lnTo>
                    <a:pt x="380581" y="130377"/>
                  </a:lnTo>
                  <a:lnTo>
                    <a:pt x="391132" y="122087"/>
                  </a:lnTo>
                  <a:lnTo>
                    <a:pt x="392639" y="127363"/>
                  </a:lnTo>
                  <a:lnTo>
                    <a:pt x="392639" y="130377"/>
                  </a:lnTo>
                  <a:lnTo>
                    <a:pt x="393393" y="131885"/>
                  </a:lnTo>
                  <a:lnTo>
                    <a:pt x="398668" y="132638"/>
                  </a:lnTo>
                  <a:lnTo>
                    <a:pt x="375306" y="177102"/>
                  </a:lnTo>
                  <a:lnTo>
                    <a:pt x="351190" y="197450"/>
                  </a:lnTo>
                  <a:lnTo>
                    <a:pt x="325567" y="194436"/>
                  </a:lnTo>
                  <a:lnTo>
                    <a:pt x="299190" y="169566"/>
                  </a:lnTo>
                  <a:lnTo>
                    <a:pt x="292407" y="204233"/>
                  </a:lnTo>
                  <a:lnTo>
                    <a:pt x="308233" y="214784"/>
                  </a:lnTo>
                  <a:lnTo>
                    <a:pt x="333103" y="216291"/>
                  </a:lnTo>
                  <a:lnTo>
                    <a:pt x="351944" y="224581"/>
                  </a:lnTo>
                  <a:lnTo>
                    <a:pt x="368523" y="236639"/>
                  </a:lnTo>
                  <a:lnTo>
                    <a:pt x="382842" y="223827"/>
                  </a:lnTo>
                  <a:lnTo>
                    <a:pt x="396407" y="204233"/>
                  </a:lnTo>
                  <a:lnTo>
                    <a:pt x="412234" y="194436"/>
                  </a:lnTo>
                  <a:lnTo>
                    <a:pt x="397915" y="173334"/>
                  </a:lnTo>
                  <a:lnTo>
                    <a:pt x="404697" y="144696"/>
                  </a:lnTo>
                  <a:lnTo>
                    <a:pt x="421277" y="119827"/>
                  </a:lnTo>
                  <a:lnTo>
                    <a:pt x="437103" y="109276"/>
                  </a:lnTo>
                  <a:lnTo>
                    <a:pt x="459712" y="115305"/>
                  </a:lnTo>
                  <a:lnTo>
                    <a:pt x="495886" y="142435"/>
                  </a:lnTo>
                  <a:lnTo>
                    <a:pt x="518495" y="146204"/>
                  </a:lnTo>
                  <a:lnTo>
                    <a:pt x="512466" y="131131"/>
                  </a:lnTo>
                  <a:lnTo>
                    <a:pt x="504930" y="121334"/>
                  </a:lnTo>
                  <a:lnTo>
                    <a:pt x="483075" y="109276"/>
                  </a:lnTo>
                  <a:lnTo>
                    <a:pt x="483075" y="96464"/>
                  </a:lnTo>
                  <a:lnTo>
                    <a:pt x="493625" y="92696"/>
                  </a:lnTo>
                  <a:lnTo>
                    <a:pt x="503422" y="91942"/>
                  </a:lnTo>
                  <a:lnTo>
                    <a:pt x="526031" y="96464"/>
                  </a:lnTo>
                  <a:lnTo>
                    <a:pt x="506437" y="85160"/>
                  </a:lnTo>
                  <a:lnTo>
                    <a:pt x="452176" y="73102"/>
                  </a:lnTo>
                  <a:lnTo>
                    <a:pt x="440871" y="55015"/>
                  </a:lnTo>
                  <a:lnTo>
                    <a:pt x="434842" y="29391"/>
                  </a:lnTo>
                  <a:lnTo>
                    <a:pt x="437103" y="16580"/>
                  </a:lnTo>
                  <a:lnTo>
                    <a:pt x="497393" y="0"/>
                  </a:lnTo>
                  <a:lnTo>
                    <a:pt x="519249" y="5275"/>
                  </a:lnTo>
                  <a:lnTo>
                    <a:pt x="559191" y="30145"/>
                  </a:lnTo>
                  <a:lnTo>
                    <a:pt x="578785" y="36174"/>
                  </a:lnTo>
                  <a:lnTo>
                    <a:pt x="756641" y="48986"/>
                  </a:lnTo>
                  <a:lnTo>
                    <a:pt x="767945" y="47478"/>
                  </a:lnTo>
                  <a:lnTo>
                    <a:pt x="787540" y="38435"/>
                  </a:lnTo>
                  <a:lnTo>
                    <a:pt x="798844" y="36174"/>
                  </a:lnTo>
                  <a:lnTo>
                    <a:pt x="807888" y="39189"/>
                  </a:lnTo>
                  <a:lnTo>
                    <a:pt x="822206" y="55015"/>
                  </a:lnTo>
                  <a:lnTo>
                    <a:pt x="830496" y="60290"/>
                  </a:lnTo>
                  <a:lnTo>
                    <a:pt x="912642" y="72348"/>
                  </a:lnTo>
                  <a:lnTo>
                    <a:pt x="922439" y="69334"/>
                  </a:lnTo>
                  <a:lnTo>
                    <a:pt x="935250" y="62551"/>
                  </a:lnTo>
                  <a:lnTo>
                    <a:pt x="947308" y="52754"/>
                  </a:lnTo>
                  <a:lnTo>
                    <a:pt x="954845" y="42957"/>
                  </a:lnTo>
                  <a:lnTo>
                    <a:pt x="964642" y="34667"/>
                  </a:lnTo>
                  <a:lnTo>
                    <a:pt x="977454" y="36928"/>
                  </a:lnTo>
                  <a:lnTo>
                    <a:pt x="1023425" y="59537"/>
                  </a:lnTo>
                  <a:lnTo>
                    <a:pt x="1033222" y="60290"/>
                  </a:lnTo>
                  <a:lnTo>
                    <a:pt x="1040758" y="67826"/>
                  </a:lnTo>
                  <a:lnTo>
                    <a:pt x="1049048" y="100986"/>
                  </a:lnTo>
                  <a:lnTo>
                    <a:pt x="1054323" y="109276"/>
                  </a:lnTo>
                  <a:lnTo>
                    <a:pt x="1073164" y="105508"/>
                  </a:lnTo>
                  <a:lnTo>
                    <a:pt x="1083715" y="101740"/>
                  </a:lnTo>
                  <a:lnTo>
                    <a:pt x="1085222" y="96464"/>
                  </a:lnTo>
                  <a:lnTo>
                    <a:pt x="1092005" y="110783"/>
                  </a:lnTo>
                  <a:lnTo>
                    <a:pt x="1094266" y="125102"/>
                  </a:lnTo>
                  <a:lnTo>
                    <a:pt x="1091251" y="137914"/>
                  </a:lnTo>
                  <a:lnTo>
                    <a:pt x="1085222" y="146204"/>
                  </a:lnTo>
                  <a:lnTo>
                    <a:pt x="1085222" y="158262"/>
                  </a:lnTo>
                  <a:lnTo>
                    <a:pt x="1107831" y="169566"/>
                  </a:lnTo>
                  <a:lnTo>
                    <a:pt x="1107831" y="182378"/>
                  </a:lnTo>
                  <a:lnTo>
                    <a:pt x="1088237" y="196696"/>
                  </a:lnTo>
                  <a:lnTo>
                    <a:pt x="1092758" y="213276"/>
                  </a:lnTo>
                  <a:lnTo>
                    <a:pt x="1143251" y="258494"/>
                  </a:lnTo>
                  <a:lnTo>
                    <a:pt x="1156063" y="278842"/>
                  </a:lnTo>
                  <a:lnTo>
                    <a:pt x="1164353" y="305972"/>
                  </a:lnTo>
                  <a:lnTo>
                    <a:pt x="1164353" y="340639"/>
                  </a:lnTo>
                  <a:lnTo>
                    <a:pt x="1171136" y="340639"/>
                  </a:lnTo>
                  <a:lnTo>
                    <a:pt x="1171889" y="308987"/>
                  </a:lnTo>
                  <a:lnTo>
                    <a:pt x="1171889" y="306726"/>
                  </a:lnTo>
                  <a:lnTo>
                    <a:pt x="1172643" y="306726"/>
                  </a:lnTo>
                  <a:lnTo>
                    <a:pt x="1174904" y="315770"/>
                  </a:lnTo>
                  <a:lnTo>
                    <a:pt x="1200527" y="340639"/>
                  </a:lnTo>
                  <a:lnTo>
                    <a:pt x="1206556" y="345161"/>
                  </a:lnTo>
                  <a:lnTo>
                    <a:pt x="1213339" y="347422"/>
                  </a:lnTo>
                  <a:lnTo>
                    <a:pt x="1235194" y="348175"/>
                  </a:lnTo>
                  <a:lnTo>
                    <a:pt x="1243484" y="347422"/>
                  </a:lnTo>
                  <a:lnTo>
                    <a:pt x="1249513" y="344407"/>
                  </a:lnTo>
                  <a:lnTo>
                    <a:pt x="1253281" y="340639"/>
                  </a:lnTo>
                  <a:lnTo>
                    <a:pt x="1255542" y="335364"/>
                  </a:lnTo>
                  <a:lnTo>
                    <a:pt x="1258556" y="330088"/>
                  </a:lnTo>
                  <a:lnTo>
                    <a:pt x="1263078" y="326320"/>
                  </a:lnTo>
                  <a:lnTo>
                    <a:pt x="1275136" y="321798"/>
                  </a:lnTo>
                  <a:lnTo>
                    <a:pt x="1281165" y="321045"/>
                  </a:lnTo>
                  <a:lnTo>
                    <a:pt x="1349745" y="336117"/>
                  </a:lnTo>
                  <a:lnTo>
                    <a:pt x="1358788" y="341393"/>
                  </a:lnTo>
                  <a:lnTo>
                    <a:pt x="1364817" y="348175"/>
                  </a:lnTo>
                  <a:lnTo>
                    <a:pt x="1372354" y="366262"/>
                  </a:lnTo>
                  <a:lnTo>
                    <a:pt x="1376122" y="373799"/>
                  </a:lnTo>
                  <a:lnTo>
                    <a:pt x="1389687" y="391886"/>
                  </a:lnTo>
                  <a:lnTo>
                    <a:pt x="1391948" y="400176"/>
                  </a:lnTo>
                  <a:lnTo>
                    <a:pt x="1390441" y="406205"/>
                  </a:lnTo>
                  <a:lnTo>
                    <a:pt x="1385919" y="409973"/>
                  </a:lnTo>
                  <a:lnTo>
                    <a:pt x="1368586" y="416002"/>
                  </a:lnTo>
                  <a:lnTo>
                    <a:pt x="1364064" y="419770"/>
                  </a:lnTo>
                  <a:lnTo>
                    <a:pt x="1361049" y="424292"/>
                  </a:lnTo>
                  <a:lnTo>
                    <a:pt x="1357281" y="437103"/>
                  </a:lnTo>
                  <a:lnTo>
                    <a:pt x="1353513" y="441625"/>
                  </a:lnTo>
                  <a:lnTo>
                    <a:pt x="1348991" y="445393"/>
                  </a:lnTo>
                  <a:lnTo>
                    <a:pt x="1345223" y="449915"/>
                  </a:lnTo>
                  <a:lnTo>
                    <a:pt x="1342962" y="454437"/>
                  </a:lnTo>
                  <a:lnTo>
                    <a:pt x="1341455" y="461219"/>
                  </a:lnTo>
                  <a:lnTo>
                    <a:pt x="1341455" y="468002"/>
                  </a:lnTo>
                  <a:lnTo>
                    <a:pt x="1339948" y="474031"/>
                  </a:lnTo>
                  <a:lnTo>
                    <a:pt x="1336933" y="479306"/>
                  </a:lnTo>
                  <a:lnTo>
                    <a:pt x="1332412" y="482321"/>
                  </a:lnTo>
                  <a:lnTo>
                    <a:pt x="1317339" y="491364"/>
                  </a:lnTo>
                  <a:lnTo>
                    <a:pt x="1314325" y="495133"/>
                  </a:lnTo>
                  <a:lnTo>
                    <a:pt x="1311310" y="498901"/>
                  </a:lnTo>
                  <a:lnTo>
                    <a:pt x="1307542" y="507191"/>
                  </a:lnTo>
                  <a:lnTo>
                    <a:pt x="1301513" y="525278"/>
                  </a:lnTo>
                  <a:lnTo>
                    <a:pt x="1300006" y="532060"/>
                  </a:lnTo>
                  <a:lnTo>
                    <a:pt x="1300006" y="539596"/>
                  </a:lnTo>
                  <a:lnTo>
                    <a:pt x="1300006" y="545626"/>
                  </a:lnTo>
                  <a:lnTo>
                    <a:pt x="1306035" y="551655"/>
                  </a:lnTo>
                  <a:lnTo>
                    <a:pt x="1315832" y="554669"/>
                  </a:lnTo>
                  <a:lnTo>
                    <a:pt x="1351252" y="559944"/>
                  </a:lnTo>
                  <a:lnTo>
                    <a:pt x="1370093" y="571249"/>
                  </a:lnTo>
                  <a:lnTo>
                    <a:pt x="1377629" y="574263"/>
                  </a:lnTo>
                  <a:lnTo>
                    <a:pt x="1388934" y="572003"/>
                  </a:lnTo>
                  <a:lnTo>
                    <a:pt x="1396470" y="569742"/>
                  </a:lnTo>
                  <a:lnTo>
                    <a:pt x="1413050" y="560698"/>
                  </a:lnTo>
                  <a:lnTo>
                    <a:pt x="1419079" y="559191"/>
                  </a:lnTo>
                  <a:lnTo>
                    <a:pt x="1425108" y="559944"/>
                  </a:lnTo>
                  <a:lnTo>
                    <a:pt x="1429629" y="563713"/>
                  </a:lnTo>
                  <a:lnTo>
                    <a:pt x="1431890" y="572003"/>
                  </a:lnTo>
                  <a:lnTo>
                    <a:pt x="1431890" y="579539"/>
                  </a:lnTo>
                  <a:lnTo>
                    <a:pt x="1436412" y="598379"/>
                  </a:lnTo>
                  <a:lnTo>
                    <a:pt x="1437166" y="600640"/>
                  </a:lnTo>
                  <a:lnTo>
                    <a:pt x="1439427" y="605162"/>
                  </a:lnTo>
                  <a:lnTo>
                    <a:pt x="1454499" y="619481"/>
                  </a:lnTo>
                  <a:lnTo>
                    <a:pt x="1461282" y="638322"/>
                  </a:lnTo>
                  <a:lnTo>
                    <a:pt x="1465050" y="642090"/>
                  </a:lnTo>
                  <a:lnTo>
                    <a:pt x="1470325" y="645858"/>
                  </a:lnTo>
                  <a:lnTo>
                    <a:pt x="1498963" y="650380"/>
                  </a:lnTo>
                  <a:lnTo>
                    <a:pt x="1544181" y="645104"/>
                  </a:lnTo>
                  <a:lnTo>
                    <a:pt x="1553978" y="642090"/>
                  </a:lnTo>
                  <a:lnTo>
                    <a:pt x="1561514" y="633800"/>
                  </a:lnTo>
                  <a:lnTo>
                    <a:pt x="1570558" y="617974"/>
                  </a:lnTo>
                  <a:lnTo>
                    <a:pt x="1575833" y="614206"/>
                  </a:lnTo>
                  <a:lnTo>
                    <a:pt x="1583369" y="611191"/>
                  </a:lnTo>
                  <a:lnTo>
                    <a:pt x="1595427" y="608930"/>
                  </a:lnTo>
                  <a:lnTo>
                    <a:pt x="1600703" y="603655"/>
                  </a:lnTo>
                  <a:lnTo>
                    <a:pt x="1605978" y="596872"/>
                  </a:lnTo>
                  <a:lnTo>
                    <a:pt x="1609746" y="593858"/>
                  </a:lnTo>
                  <a:lnTo>
                    <a:pt x="1631601" y="585568"/>
                  </a:lnTo>
                  <a:lnTo>
                    <a:pt x="1636877" y="582553"/>
                  </a:lnTo>
                  <a:lnTo>
                    <a:pt x="1641398" y="578785"/>
                  </a:lnTo>
                  <a:lnTo>
                    <a:pt x="1645166" y="574263"/>
                  </a:lnTo>
                  <a:lnTo>
                    <a:pt x="1646674" y="568234"/>
                  </a:lnTo>
                  <a:lnTo>
                    <a:pt x="1648181" y="554669"/>
                  </a:lnTo>
                  <a:lnTo>
                    <a:pt x="1650442" y="548640"/>
                  </a:lnTo>
                  <a:lnTo>
                    <a:pt x="1653456" y="544118"/>
                  </a:lnTo>
                  <a:lnTo>
                    <a:pt x="1658732" y="541104"/>
                  </a:lnTo>
                  <a:lnTo>
                    <a:pt x="1664007" y="539596"/>
                  </a:lnTo>
                  <a:lnTo>
                    <a:pt x="1671543" y="539596"/>
                  </a:lnTo>
                  <a:lnTo>
                    <a:pt x="1678326" y="541104"/>
                  </a:lnTo>
                  <a:lnTo>
                    <a:pt x="1735602" y="572003"/>
                  </a:lnTo>
                  <a:lnTo>
                    <a:pt x="1738616" y="579539"/>
                  </a:lnTo>
                  <a:lnTo>
                    <a:pt x="1740877" y="590843"/>
                  </a:lnTo>
                  <a:lnTo>
                    <a:pt x="1737863" y="644351"/>
                  </a:lnTo>
                  <a:lnTo>
                    <a:pt x="1742384" y="671481"/>
                  </a:lnTo>
                  <a:lnTo>
                    <a:pt x="1723544" y="682032"/>
                  </a:lnTo>
                  <a:lnTo>
                    <a:pt x="1710732" y="680525"/>
                  </a:lnTo>
                  <a:lnTo>
                    <a:pt x="1660993" y="655655"/>
                  </a:lnTo>
                  <a:lnTo>
                    <a:pt x="1650442" y="654901"/>
                  </a:lnTo>
                  <a:lnTo>
                    <a:pt x="1642152" y="657916"/>
                  </a:lnTo>
                  <a:lnTo>
                    <a:pt x="1638384" y="665452"/>
                  </a:lnTo>
                  <a:lnTo>
                    <a:pt x="1636877" y="672235"/>
                  </a:lnTo>
                  <a:lnTo>
                    <a:pt x="1638384" y="679017"/>
                  </a:lnTo>
                  <a:lnTo>
                    <a:pt x="1644413" y="688815"/>
                  </a:lnTo>
                  <a:lnTo>
                    <a:pt x="1645920" y="694844"/>
                  </a:lnTo>
                  <a:lnTo>
                    <a:pt x="1641398" y="718960"/>
                  </a:lnTo>
                  <a:lnTo>
                    <a:pt x="1640645" y="725742"/>
                  </a:lnTo>
                  <a:lnTo>
                    <a:pt x="1641398" y="732525"/>
                  </a:lnTo>
                  <a:lnTo>
                    <a:pt x="1642906" y="739307"/>
                  </a:lnTo>
                  <a:lnTo>
                    <a:pt x="1645166" y="744583"/>
                  </a:lnTo>
                  <a:lnTo>
                    <a:pt x="1648181" y="749105"/>
                  </a:lnTo>
                  <a:lnTo>
                    <a:pt x="1651949" y="753627"/>
                  </a:lnTo>
                  <a:lnTo>
                    <a:pt x="1687370" y="776235"/>
                  </a:lnTo>
                  <a:lnTo>
                    <a:pt x="1690384" y="780003"/>
                  </a:lnTo>
                  <a:lnTo>
                    <a:pt x="1691891" y="789047"/>
                  </a:lnTo>
                  <a:lnTo>
                    <a:pt x="1691891" y="800351"/>
                  </a:lnTo>
                  <a:lnTo>
                    <a:pt x="1688123" y="819192"/>
                  </a:lnTo>
                  <a:lnTo>
                    <a:pt x="1683601" y="827482"/>
                  </a:lnTo>
                  <a:lnTo>
                    <a:pt x="1677572" y="831250"/>
                  </a:lnTo>
                  <a:lnTo>
                    <a:pt x="1671543" y="828989"/>
                  </a:lnTo>
                  <a:lnTo>
                    <a:pt x="1655717" y="820699"/>
                  </a:lnTo>
                  <a:lnTo>
                    <a:pt x="1648935" y="819192"/>
                  </a:lnTo>
                  <a:lnTo>
                    <a:pt x="1641398" y="819192"/>
                  </a:lnTo>
                  <a:lnTo>
                    <a:pt x="1632355" y="821453"/>
                  </a:lnTo>
                  <a:lnTo>
                    <a:pt x="1627833" y="825974"/>
                  </a:lnTo>
                  <a:lnTo>
                    <a:pt x="1625572" y="832757"/>
                  </a:lnTo>
                  <a:lnTo>
                    <a:pt x="1625572" y="847830"/>
                  </a:lnTo>
                  <a:lnTo>
                    <a:pt x="1623311" y="857627"/>
                  </a:lnTo>
                  <a:lnTo>
                    <a:pt x="1618790" y="864409"/>
                  </a:lnTo>
                  <a:lnTo>
                    <a:pt x="1609746" y="876468"/>
                  </a:lnTo>
                  <a:lnTo>
                    <a:pt x="1602963" y="888526"/>
                  </a:lnTo>
                  <a:lnTo>
                    <a:pt x="1594674" y="911888"/>
                  </a:lnTo>
                  <a:lnTo>
                    <a:pt x="1592413" y="923946"/>
                  </a:lnTo>
                  <a:lnTo>
                    <a:pt x="1593920" y="931482"/>
                  </a:lnTo>
                  <a:lnTo>
                    <a:pt x="1627079" y="954845"/>
                  </a:lnTo>
                  <a:lnTo>
                    <a:pt x="1630848" y="958613"/>
                  </a:lnTo>
                  <a:lnTo>
                    <a:pt x="1634616" y="963888"/>
                  </a:lnTo>
                  <a:lnTo>
                    <a:pt x="1636877" y="969163"/>
                  </a:lnTo>
                  <a:lnTo>
                    <a:pt x="1637630" y="983483"/>
                  </a:lnTo>
                  <a:lnTo>
                    <a:pt x="1636877" y="1003830"/>
                  </a:lnTo>
                  <a:lnTo>
                    <a:pt x="1627833" y="1052062"/>
                  </a:lnTo>
                  <a:lnTo>
                    <a:pt x="1621804" y="1072410"/>
                  </a:lnTo>
                  <a:lnTo>
                    <a:pt x="1615775" y="1085976"/>
                  </a:lnTo>
                  <a:lnTo>
                    <a:pt x="1598442" y="1107077"/>
                  </a:lnTo>
                  <a:lnTo>
                    <a:pt x="1594674" y="1110845"/>
                  </a:lnTo>
                  <a:lnTo>
                    <a:pt x="1566036" y="1129686"/>
                  </a:lnTo>
                  <a:lnTo>
                    <a:pt x="1555485" y="1134208"/>
                  </a:lnTo>
                  <a:lnTo>
                    <a:pt x="1548702" y="1135715"/>
                  </a:lnTo>
                  <a:lnTo>
                    <a:pt x="1542673" y="1135715"/>
                  </a:lnTo>
                  <a:lnTo>
                    <a:pt x="1527601" y="1142498"/>
                  </a:lnTo>
                  <a:lnTo>
                    <a:pt x="1500470" y="1180179"/>
                  </a:lnTo>
                  <a:lnTo>
                    <a:pt x="1468064" y="1199773"/>
                  </a:lnTo>
                  <a:lnTo>
                    <a:pt x="1425108" y="1211831"/>
                  </a:lnTo>
                  <a:lnTo>
                    <a:pt x="1355774" y="1211831"/>
                  </a:lnTo>
                  <a:lnTo>
                    <a:pt x="1345223" y="1215599"/>
                  </a:lnTo>
                  <a:lnTo>
                    <a:pt x="1338441" y="1220875"/>
                  </a:lnTo>
                  <a:lnTo>
                    <a:pt x="1336933" y="1242730"/>
                  </a:lnTo>
                  <a:lnTo>
                    <a:pt x="1335426" y="1249513"/>
                  </a:lnTo>
                  <a:lnTo>
                    <a:pt x="1332412" y="1262324"/>
                  </a:lnTo>
                  <a:lnTo>
                    <a:pt x="1328643" y="1269861"/>
                  </a:lnTo>
                  <a:lnTo>
                    <a:pt x="1322614" y="1279658"/>
                  </a:lnTo>
                  <a:lnTo>
                    <a:pt x="1303020" y="1301513"/>
                  </a:lnTo>
                  <a:lnTo>
                    <a:pt x="1299252" y="1309803"/>
                  </a:lnTo>
                  <a:lnTo>
                    <a:pt x="1297745" y="1318093"/>
                  </a:lnTo>
                  <a:lnTo>
                    <a:pt x="1293977" y="1328643"/>
                  </a:lnTo>
                  <a:lnTo>
                    <a:pt x="1287194" y="1333919"/>
                  </a:lnTo>
                  <a:lnTo>
                    <a:pt x="1275890" y="1338440"/>
                  </a:lnTo>
                  <a:lnTo>
                    <a:pt x="1269861" y="1342962"/>
                  </a:lnTo>
                  <a:lnTo>
                    <a:pt x="1266092" y="1348238"/>
                  </a:lnTo>
                  <a:lnTo>
                    <a:pt x="1266092" y="1354267"/>
                  </a:lnTo>
                  <a:lnTo>
                    <a:pt x="1268353" y="1359542"/>
                  </a:lnTo>
                  <a:lnTo>
                    <a:pt x="1271368" y="1364817"/>
                  </a:lnTo>
                  <a:lnTo>
                    <a:pt x="1274382" y="1370093"/>
                  </a:lnTo>
                  <a:lnTo>
                    <a:pt x="1273629" y="1379136"/>
                  </a:lnTo>
                  <a:lnTo>
                    <a:pt x="1267600" y="1391194"/>
                  </a:lnTo>
                  <a:lnTo>
                    <a:pt x="1226904" y="1443948"/>
                  </a:lnTo>
                  <a:lnTo>
                    <a:pt x="1209571" y="1471079"/>
                  </a:lnTo>
                  <a:lnTo>
                    <a:pt x="1201281" y="1480122"/>
                  </a:lnTo>
                  <a:lnTo>
                    <a:pt x="1176411" y="1500470"/>
                  </a:lnTo>
                  <a:lnTo>
                    <a:pt x="1166614" y="1504992"/>
                  </a:lnTo>
                  <a:lnTo>
                    <a:pt x="1158324" y="1507253"/>
                  </a:lnTo>
                  <a:lnTo>
                    <a:pt x="1150034" y="1508006"/>
                  </a:lnTo>
                  <a:lnTo>
                    <a:pt x="1116874" y="1516296"/>
                  </a:lnTo>
                  <a:lnTo>
                    <a:pt x="1109338" y="1515543"/>
                  </a:lnTo>
                  <a:lnTo>
                    <a:pt x="1091251" y="1508760"/>
                  </a:lnTo>
                  <a:lnTo>
                    <a:pt x="1080700" y="1503485"/>
                  </a:lnTo>
                  <a:lnTo>
                    <a:pt x="1076932" y="1499717"/>
                  </a:lnTo>
                  <a:lnTo>
                    <a:pt x="1073164" y="1495195"/>
                  </a:lnTo>
                  <a:lnTo>
                    <a:pt x="1070903" y="1490673"/>
                  </a:lnTo>
                  <a:lnTo>
                    <a:pt x="1068642" y="1484644"/>
                  </a:lnTo>
                  <a:lnTo>
                    <a:pt x="1066381" y="1480122"/>
                  </a:lnTo>
                  <a:lnTo>
                    <a:pt x="1061860" y="1473340"/>
                  </a:lnTo>
                  <a:lnTo>
                    <a:pt x="1058092" y="1469572"/>
                  </a:lnTo>
                  <a:lnTo>
                    <a:pt x="1042265" y="1462789"/>
                  </a:lnTo>
                  <a:lnTo>
                    <a:pt x="1037744" y="1459774"/>
                  </a:lnTo>
                  <a:lnTo>
                    <a:pt x="1033222" y="1456006"/>
                  </a:lnTo>
                  <a:lnTo>
                    <a:pt x="1026439" y="1445455"/>
                  </a:lnTo>
                  <a:lnTo>
                    <a:pt x="1021917" y="1436412"/>
                  </a:lnTo>
                  <a:lnTo>
                    <a:pt x="1019657" y="1428876"/>
                  </a:lnTo>
                  <a:lnTo>
                    <a:pt x="1016642" y="1409281"/>
                  </a:lnTo>
                  <a:lnTo>
                    <a:pt x="1010613" y="1404006"/>
                  </a:lnTo>
                  <a:lnTo>
                    <a:pt x="1000816" y="1399484"/>
                  </a:lnTo>
                  <a:lnTo>
                    <a:pt x="962381" y="1399484"/>
                  </a:lnTo>
                  <a:lnTo>
                    <a:pt x="953337" y="1397977"/>
                  </a:lnTo>
                  <a:lnTo>
                    <a:pt x="950323" y="1393455"/>
                  </a:lnTo>
                  <a:lnTo>
                    <a:pt x="949569" y="1387426"/>
                  </a:lnTo>
                  <a:lnTo>
                    <a:pt x="950323" y="1382905"/>
                  </a:lnTo>
                  <a:lnTo>
                    <a:pt x="952584" y="1375368"/>
                  </a:lnTo>
                  <a:lnTo>
                    <a:pt x="952584" y="1369339"/>
                  </a:lnTo>
                  <a:lnTo>
                    <a:pt x="951830" y="1362557"/>
                  </a:lnTo>
                  <a:lnTo>
                    <a:pt x="941279" y="1359542"/>
                  </a:lnTo>
                  <a:lnTo>
                    <a:pt x="842554" y="1365571"/>
                  </a:lnTo>
                  <a:lnTo>
                    <a:pt x="829743" y="1363310"/>
                  </a:lnTo>
                  <a:lnTo>
                    <a:pt x="807888" y="1352760"/>
                  </a:lnTo>
                  <a:lnTo>
                    <a:pt x="804119" y="1348991"/>
                  </a:lnTo>
                  <a:lnTo>
                    <a:pt x="796583" y="1341455"/>
                  </a:lnTo>
                  <a:lnTo>
                    <a:pt x="793569" y="1338440"/>
                  </a:lnTo>
                  <a:lnTo>
                    <a:pt x="790554" y="1336180"/>
                  </a:lnTo>
                  <a:lnTo>
                    <a:pt x="786032" y="1334672"/>
                  </a:lnTo>
                  <a:lnTo>
                    <a:pt x="757395" y="1330151"/>
                  </a:lnTo>
                  <a:lnTo>
                    <a:pt x="752119" y="1328643"/>
                  </a:lnTo>
                  <a:lnTo>
                    <a:pt x="747597" y="1324122"/>
                  </a:lnTo>
                  <a:lnTo>
                    <a:pt x="744583" y="1319600"/>
                  </a:lnTo>
                  <a:lnTo>
                    <a:pt x="743829" y="1312817"/>
                  </a:lnTo>
                  <a:lnTo>
                    <a:pt x="741568" y="1297745"/>
                  </a:lnTo>
                  <a:lnTo>
                    <a:pt x="739308" y="1290208"/>
                  </a:lnTo>
                  <a:lnTo>
                    <a:pt x="733279" y="1281918"/>
                  </a:lnTo>
                  <a:lnTo>
                    <a:pt x="727250" y="1281918"/>
                  </a:lnTo>
                  <a:lnTo>
                    <a:pt x="720467" y="1284933"/>
                  </a:lnTo>
                  <a:lnTo>
                    <a:pt x="711423" y="1290962"/>
                  </a:lnTo>
                  <a:lnTo>
                    <a:pt x="703133" y="1293223"/>
                  </a:lnTo>
                  <a:lnTo>
                    <a:pt x="589336" y="1293977"/>
                  </a:lnTo>
                  <a:lnTo>
                    <a:pt x="589336" y="1293977"/>
                  </a:lnTo>
                  <a:close/>
                  <a:moveTo>
                    <a:pt x="313509" y="679017"/>
                  </a:moveTo>
                  <a:lnTo>
                    <a:pt x="325567" y="672235"/>
                  </a:lnTo>
                  <a:lnTo>
                    <a:pt x="336871" y="668467"/>
                  </a:lnTo>
                  <a:lnTo>
                    <a:pt x="347422" y="669974"/>
                  </a:lnTo>
                  <a:lnTo>
                    <a:pt x="355712" y="679017"/>
                  </a:lnTo>
                  <a:lnTo>
                    <a:pt x="355712" y="691075"/>
                  </a:lnTo>
                  <a:lnTo>
                    <a:pt x="347422" y="704641"/>
                  </a:lnTo>
                  <a:lnTo>
                    <a:pt x="340639" y="732525"/>
                  </a:lnTo>
                  <a:lnTo>
                    <a:pt x="337625" y="763424"/>
                  </a:lnTo>
                  <a:lnTo>
                    <a:pt x="341393" y="786786"/>
                  </a:lnTo>
                  <a:lnTo>
                    <a:pt x="318784" y="807887"/>
                  </a:lnTo>
                  <a:lnTo>
                    <a:pt x="299190" y="796583"/>
                  </a:lnTo>
                  <a:lnTo>
                    <a:pt x="279595" y="771714"/>
                  </a:lnTo>
                  <a:lnTo>
                    <a:pt x="256233" y="750612"/>
                  </a:lnTo>
                  <a:lnTo>
                    <a:pt x="243421" y="749858"/>
                  </a:lnTo>
                  <a:lnTo>
                    <a:pt x="229102" y="752119"/>
                  </a:lnTo>
                  <a:lnTo>
                    <a:pt x="217798" y="749858"/>
                  </a:lnTo>
                  <a:lnTo>
                    <a:pt x="213276" y="732525"/>
                  </a:lnTo>
                  <a:lnTo>
                    <a:pt x="215537" y="706148"/>
                  </a:lnTo>
                  <a:lnTo>
                    <a:pt x="219305" y="686554"/>
                  </a:lnTo>
                  <a:lnTo>
                    <a:pt x="217798" y="669974"/>
                  </a:lnTo>
                  <a:lnTo>
                    <a:pt x="206494" y="654901"/>
                  </a:lnTo>
                  <a:lnTo>
                    <a:pt x="185392" y="648119"/>
                  </a:lnTo>
                  <a:lnTo>
                    <a:pt x="107015" y="665452"/>
                  </a:lnTo>
                  <a:lnTo>
                    <a:pt x="78377" y="661684"/>
                  </a:lnTo>
                  <a:lnTo>
                    <a:pt x="27884" y="642090"/>
                  </a:lnTo>
                  <a:lnTo>
                    <a:pt x="0" y="641336"/>
                  </a:lnTo>
                  <a:lnTo>
                    <a:pt x="0" y="630032"/>
                  </a:lnTo>
                  <a:lnTo>
                    <a:pt x="27131" y="628524"/>
                  </a:lnTo>
                  <a:lnTo>
                    <a:pt x="48986" y="622495"/>
                  </a:lnTo>
                  <a:lnTo>
                    <a:pt x="67073" y="604408"/>
                  </a:lnTo>
                  <a:lnTo>
                    <a:pt x="79131" y="569742"/>
                  </a:lnTo>
                  <a:lnTo>
                    <a:pt x="87421" y="579539"/>
                  </a:lnTo>
                  <a:lnTo>
                    <a:pt x="95711" y="583307"/>
                  </a:lnTo>
                  <a:lnTo>
                    <a:pt x="104754" y="579539"/>
                  </a:lnTo>
                  <a:lnTo>
                    <a:pt x="113798" y="569742"/>
                  </a:lnTo>
                  <a:lnTo>
                    <a:pt x="136406" y="596872"/>
                  </a:lnTo>
                  <a:lnTo>
                    <a:pt x="162783" y="589336"/>
                  </a:lnTo>
                  <a:lnTo>
                    <a:pt x="189160" y="568988"/>
                  </a:lnTo>
                  <a:lnTo>
                    <a:pt x="210262" y="557684"/>
                  </a:lnTo>
                  <a:lnTo>
                    <a:pt x="300697" y="560698"/>
                  </a:lnTo>
                  <a:lnTo>
                    <a:pt x="320291" y="569742"/>
                  </a:lnTo>
                  <a:lnTo>
                    <a:pt x="341393" y="616466"/>
                  </a:lnTo>
                  <a:lnTo>
                    <a:pt x="320291" y="616466"/>
                  </a:lnTo>
                  <a:lnTo>
                    <a:pt x="322552" y="630785"/>
                  </a:lnTo>
                  <a:lnTo>
                    <a:pt x="322552" y="644351"/>
                  </a:lnTo>
                  <a:lnTo>
                    <a:pt x="319538" y="656409"/>
                  </a:lnTo>
                  <a:lnTo>
                    <a:pt x="313509" y="665452"/>
                  </a:lnTo>
                  <a:lnTo>
                    <a:pt x="313509" y="679017"/>
                  </a:lnTo>
                  <a:lnTo>
                    <a:pt x="313509" y="679017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20B1A1D-EDC1-BBA3-8A64-2C2563D49D70}"/>
                </a:ext>
              </a:extLst>
            </p:cNvPr>
            <p:cNvSpPr/>
            <p:nvPr/>
          </p:nvSpPr>
          <p:spPr>
            <a:xfrm>
              <a:off x="5455546" y="2713184"/>
              <a:ext cx="671437" cy="660938"/>
            </a:xfrm>
            <a:custGeom>
              <a:avLst/>
              <a:gdLst>
                <a:gd name="connsiteX0" fmla="*/ 754 w 1012120"/>
                <a:gd name="connsiteY0" fmla="*/ 550147 h 996294"/>
                <a:gd name="connsiteX1" fmla="*/ 4522 w 1012120"/>
                <a:gd name="connsiteY1" fmla="*/ 525278 h 996294"/>
                <a:gd name="connsiteX2" fmla="*/ 6029 w 1012120"/>
                <a:gd name="connsiteY2" fmla="*/ 500408 h 996294"/>
                <a:gd name="connsiteX3" fmla="*/ 0 w 1012120"/>
                <a:gd name="connsiteY3" fmla="*/ 474031 h 996294"/>
                <a:gd name="connsiteX4" fmla="*/ 23362 w 1012120"/>
                <a:gd name="connsiteY4" fmla="*/ 464234 h 996294"/>
                <a:gd name="connsiteX5" fmla="*/ 45971 w 1012120"/>
                <a:gd name="connsiteY5" fmla="*/ 440871 h 996294"/>
                <a:gd name="connsiteX6" fmla="*/ 64058 w 1012120"/>
                <a:gd name="connsiteY6" fmla="*/ 405451 h 996294"/>
                <a:gd name="connsiteX7" fmla="*/ 71595 w 1012120"/>
                <a:gd name="connsiteY7" fmla="*/ 358726 h 996294"/>
                <a:gd name="connsiteX8" fmla="*/ 86667 w 1012120"/>
                <a:gd name="connsiteY8" fmla="*/ 329335 h 996294"/>
                <a:gd name="connsiteX9" fmla="*/ 121334 w 1012120"/>
                <a:gd name="connsiteY9" fmla="*/ 325567 h 996294"/>
                <a:gd name="connsiteX10" fmla="*/ 184638 w 1012120"/>
                <a:gd name="connsiteY10" fmla="*/ 339886 h 996294"/>
                <a:gd name="connsiteX11" fmla="*/ 191421 w 1012120"/>
                <a:gd name="connsiteY11" fmla="*/ 337625 h 996294"/>
                <a:gd name="connsiteX12" fmla="*/ 197450 w 1012120"/>
                <a:gd name="connsiteY12" fmla="*/ 331596 h 996294"/>
                <a:gd name="connsiteX13" fmla="*/ 202725 w 1012120"/>
                <a:gd name="connsiteY13" fmla="*/ 328581 h 996294"/>
                <a:gd name="connsiteX14" fmla="*/ 214784 w 1012120"/>
                <a:gd name="connsiteY14" fmla="*/ 339132 h 996294"/>
                <a:gd name="connsiteX15" fmla="*/ 232871 w 1012120"/>
                <a:gd name="connsiteY15" fmla="*/ 349683 h 996294"/>
                <a:gd name="connsiteX16" fmla="*/ 249450 w 1012120"/>
                <a:gd name="connsiteY16" fmla="*/ 355712 h 996294"/>
                <a:gd name="connsiteX17" fmla="*/ 272059 w 1012120"/>
                <a:gd name="connsiteY17" fmla="*/ 373045 h 996294"/>
                <a:gd name="connsiteX18" fmla="*/ 287885 w 1012120"/>
                <a:gd name="connsiteY18" fmla="*/ 376060 h 996294"/>
                <a:gd name="connsiteX19" fmla="*/ 339132 w 1012120"/>
                <a:gd name="connsiteY19" fmla="*/ 376060 h 996294"/>
                <a:gd name="connsiteX20" fmla="*/ 361741 w 1012120"/>
                <a:gd name="connsiteY20" fmla="*/ 369277 h 996294"/>
                <a:gd name="connsiteX21" fmla="*/ 382842 w 1012120"/>
                <a:gd name="connsiteY21" fmla="*/ 352697 h 996294"/>
                <a:gd name="connsiteX22" fmla="*/ 411480 w 1012120"/>
                <a:gd name="connsiteY22" fmla="*/ 374552 h 996294"/>
                <a:gd name="connsiteX23" fmla="*/ 474785 w 1012120"/>
                <a:gd name="connsiteY23" fmla="*/ 361741 h 996294"/>
                <a:gd name="connsiteX24" fmla="*/ 503422 w 1012120"/>
                <a:gd name="connsiteY24" fmla="*/ 376060 h 996294"/>
                <a:gd name="connsiteX25" fmla="*/ 509452 w 1012120"/>
                <a:gd name="connsiteY25" fmla="*/ 393393 h 996294"/>
                <a:gd name="connsiteX26" fmla="*/ 512466 w 1012120"/>
                <a:gd name="connsiteY26" fmla="*/ 413741 h 996294"/>
                <a:gd name="connsiteX27" fmla="*/ 519249 w 1012120"/>
                <a:gd name="connsiteY27" fmla="*/ 431074 h 996294"/>
                <a:gd name="connsiteX28" fmla="*/ 548640 w 1012120"/>
                <a:gd name="connsiteY28" fmla="*/ 442379 h 996294"/>
                <a:gd name="connsiteX29" fmla="*/ 560698 w 1012120"/>
                <a:gd name="connsiteY29" fmla="*/ 454437 h 996294"/>
                <a:gd name="connsiteX30" fmla="*/ 581800 w 1012120"/>
                <a:gd name="connsiteY30" fmla="*/ 487596 h 996294"/>
                <a:gd name="connsiteX31" fmla="*/ 596119 w 1012120"/>
                <a:gd name="connsiteY31" fmla="*/ 476292 h 996294"/>
                <a:gd name="connsiteX32" fmla="*/ 611945 w 1012120"/>
                <a:gd name="connsiteY32" fmla="*/ 472524 h 996294"/>
                <a:gd name="connsiteX33" fmla="*/ 645858 w 1012120"/>
                <a:gd name="connsiteY33" fmla="*/ 474031 h 996294"/>
                <a:gd name="connsiteX34" fmla="*/ 645858 w 1012120"/>
                <a:gd name="connsiteY34" fmla="*/ 461973 h 996294"/>
                <a:gd name="connsiteX35" fmla="*/ 630785 w 1012120"/>
                <a:gd name="connsiteY35" fmla="*/ 454437 h 996294"/>
                <a:gd name="connsiteX36" fmla="*/ 611945 w 1012120"/>
                <a:gd name="connsiteY36" fmla="*/ 449161 h 996294"/>
                <a:gd name="connsiteX37" fmla="*/ 596119 w 1012120"/>
                <a:gd name="connsiteY37" fmla="*/ 438611 h 996294"/>
                <a:gd name="connsiteX38" fmla="*/ 589336 w 1012120"/>
                <a:gd name="connsiteY38" fmla="*/ 419016 h 996294"/>
                <a:gd name="connsiteX39" fmla="*/ 582553 w 1012120"/>
                <a:gd name="connsiteY39" fmla="*/ 405451 h 996294"/>
                <a:gd name="connsiteX40" fmla="*/ 566727 w 1012120"/>
                <a:gd name="connsiteY40" fmla="*/ 395654 h 996294"/>
                <a:gd name="connsiteX41" fmla="*/ 547887 w 1012120"/>
                <a:gd name="connsiteY41" fmla="*/ 389625 h 996294"/>
                <a:gd name="connsiteX42" fmla="*/ 532060 w 1012120"/>
                <a:gd name="connsiteY42" fmla="*/ 389625 h 996294"/>
                <a:gd name="connsiteX43" fmla="*/ 532060 w 1012120"/>
                <a:gd name="connsiteY43" fmla="*/ 376060 h 996294"/>
                <a:gd name="connsiteX44" fmla="*/ 538843 w 1012120"/>
                <a:gd name="connsiteY44" fmla="*/ 367770 h 996294"/>
                <a:gd name="connsiteX45" fmla="*/ 550901 w 1012120"/>
                <a:gd name="connsiteY45" fmla="*/ 346668 h 996294"/>
                <a:gd name="connsiteX46" fmla="*/ 559944 w 1012120"/>
                <a:gd name="connsiteY46" fmla="*/ 339886 h 996294"/>
                <a:gd name="connsiteX47" fmla="*/ 583307 w 1012120"/>
                <a:gd name="connsiteY47" fmla="*/ 351190 h 996294"/>
                <a:gd name="connsiteX48" fmla="*/ 596872 w 1012120"/>
                <a:gd name="connsiteY48" fmla="*/ 354958 h 996294"/>
                <a:gd name="connsiteX49" fmla="*/ 602901 w 1012120"/>
                <a:gd name="connsiteY49" fmla="*/ 345914 h 996294"/>
                <a:gd name="connsiteX50" fmla="*/ 614959 w 1012120"/>
                <a:gd name="connsiteY50" fmla="*/ 338378 h 996294"/>
                <a:gd name="connsiteX51" fmla="*/ 688061 w 1012120"/>
                <a:gd name="connsiteY51" fmla="*/ 352697 h 996294"/>
                <a:gd name="connsiteX52" fmla="*/ 671481 w 1012120"/>
                <a:gd name="connsiteY52" fmla="*/ 330842 h 996294"/>
                <a:gd name="connsiteX53" fmla="*/ 652641 w 1012120"/>
                <a:gd name="connsiteY53" fmla="*/ 315769 h 996294"/>
                <a:gd name="connsiteX54" fmla="*/ 633046 w 1012120"/>
                <a:gd name="connsiteY54" fmla="*/ 306726 h 996294"/>
                <a:gd name="connsiteX55" fmla="*/ 613452 w 1012120"/>
                <a:gd name="connsiteY55" fmla="*/ 303712 h 996294"/>
                <a:gd name="connsiteX56" fmla="*/ 592350 w 1012120"/>
                <a:gd name="connsiteY56" fmla="*/ 305219 h 996294"/>
                <a:gd name="connsiteX57" fmla="*/ 584814 w 1012120"/>
                <a:gd name="connsiteY57" fmla="*/ 300697 h 996294"/>
                <a:gd name="connsiteX58" fmla="*/ 581800 w 1012120"/>
                <a:gd name="connsiteY58" fmla="*/ 286378 h 996294"/>
                <a:gd name="connsiteX59" fmla="*/ 587829 w 1012120"/>
                <a:gd name="connsiteY59" fmla="*/ 268291 h 996294"/>
                <a:gd name="connsiteX60" fmla="*/ 600640 w 1012120"/>
                <a:gd name="connsiteY60" fmla="*/ 272813 h 996294"/>
                <a:gd name="connsiteX61" fmla="*/ 624756 w 1012120"/>
                <a:gd name="connsiteY61" fmla="*/ 292407 h 996294"/>
                <a:gd name="connsiteX62" fmla="*/ 645104 w 1012120"/>
                <a:gd name="connsiteY62" fmla="*/ 280349 h 996294"/>
                <a:gd name="connsiteX63" fmla="*/ 637568 w 1012120"/>
                <a:gd name="connsiteY63" fmla="*/ 263016 h 996294"/>
                <a:gd name="connsiteX64" fmla="*/ 614959 w 1012120"/>
                <a:gd name="connsiteY64" fmla="*/ 249450 h 996294"/>
                <a:gd name="connsiteX65" fmla="*/ 593104 w 1012120"/>
                <a:gd name="connsiteY65" fmla="*/ 243421 h 996294"/>
                <a:gd name="connsiteX66" fmla="*/ 489857 w 1012120"/>
                <a:gd name="connsiteY66" fmla="*/ 243421 h 996294"/>
                <a:gd name="connsiteX67" fmla="*/ 484582 w 1012120"/>
                <a:gd name="connsiteY67" fmla="*/ 237392 h 996294"/>
                <a:gd name="connsiteX68" fmla="*/ 483075 w 1012120"/>
                <a:gd name="connsiteY68" fmla="*/ 219305 h 996294"/>
                <a:gd name="connsiteX69" fmla="*/ 487596 w 1012120"/>
                <a:gd name="connsiteY69" fmla="*/ 205740 h 996294"/>
                <a:gd name="connsiteX70" fmla="*/ 498147 w 1012120"/>
                <a:gd name="connsiteY70" fmla="*/ 193682 h 996294"/>
                <a:gd name="connsiteX71" fmla="*/ 510205 w 1012120"/>
                <a:gd name="connsiteY71" fmla="*/ 186146 h 996294"/>
                <a:gd name="connsiteX72" fmla="*/ 540350 w 1012120"/>
                <a:gd name="connsiteY72" fmla="*/ 177102 h 996294"/>
                <a:gd name="connsiteX73" fmla="*/ 660930 w 1012120"/>
                <a:gd name="connsiteY73" fmla="*/ 91189 h 996294"/>
                <a:gd name="connsiteX74" fmla="*/ 677510 w 1012120"/>
                <a:gd name="connsiteY74" fmla="*/ 85160 h 996294"/>
                <a:gd name="connsiteX75" fmla="*/ 684293 w 1012120"/>
                <a:gd name="connsiteY75" fmla="*/ 79884 h 996294"/>
                <a:gd name="connsiteX76" fmla="*/ 687307 w 1012120"/>
                <a:gd name="connsiteY76" fmla="*/ 65566 h 996294"/>
                <a:gd name="connsiteX77" fmla="*/ 688061 w 1012120"/>
                <a:gd name="connsiteY77" fmla="*/ 30145 h 996294"/>
                <a:gd name="connsiteX78" fmla="*/ 691829 w 1012120"/>
                <a:gd name="connsiteY78" fmla="*/ 0 h 996294"/>
                <a:gd name="connsiteX79" fmla="*/ 699365 w 1012120"/>
                <a:gd name="connsiteY79" fmla="*/ 5275 h 996294"/>
                <a:gd name="connsiteX80" fmla="*/ 706902 w 1012120"/>
                <a:gd name="connsiteY80" fmla="*/ 24870 h 996294"/>
                <a:gd name="connsiteX81" fmla="*/ 709916 w 1012120"/>
                <a:gd name="connsiteY81" fmla="*/ 35421 h 996294"/>
                <a:gd name="connsiteX82" fmla="*/ 714438 w 1012120"/>
                <a:gd name="connsiteY82" fmla="*/ 36928 h 996294"/>
                <a:gd name="connsiteX83" fmla="*/ 715191 w 1012120"/>
                <a:gd name="connsiteY83" fmla="*/ 38435 h 996294"/>
                <a:gd name="connsiteX84" fmla="*/ 715945 w 1012120"/>
                <a:gd name="connsiteY84" fmla="*/ 48986 h 996294"/>
                <a:gd name="connsiteX85" fmla="*/ 746090 w 1012120"/>
                <a:gd name="connsiteY85" fmla="*/ 27131 h 996294"/>
                <a:gd name="connsiteX86" fmla="*/ 776989 w 1012120"/>
                <a:gd name="connsiteY86" fmla="*/ 12058 h 996294"/>
                <a:gd name="connsiteX87" fmla="*/ 780003 w 1012120"/>
                <a:gd name="connsiteY87" fmla="*/ 11304 h 996294"/>
                <a:gd name="connsiteX88" fmla="*/ 780757 w 1012120"/>
                <a:gd name="connsiteY88" fmla="*/ 13565 h 996294"/>
                <a:gd name="connsiteX89" fmla="*/ 786786 w 1012120"/>
                <a:gd name="connsiteY89" fmla="*/ 39942 h 996294"/>
                <a:gd name="connsiteX90" fmla="*/ 780003 w 1012120"/>
                <a:gd name="connsiteY90" fmla="*/ 49739 h 996294"/>
                <a:gd name="connsiteX91" fmla="*/ 772467 w 1012120"/>
                <a:gd name="connsiteY91" fmla="*/ 55768 h 996294"/>
                <a:gd name="connsiteX92" fmla="*/ 763424 w 1012120"/>
                <a:gd name="connsiteY92" fmla="*/ 65566 h 996294"/>
                <a:gd name="connsiteX93" fmla="*/ 749105 w 1012120"/>
                <a:gd name="connsiteY93" fmla="*/ 87421 h 996294"/>
                <a:gd name="connsiteX94" fmla="*/ 746090 w 1012120"/>
                <a:gd name="connsiteY94" fmla="*/ 97971 h 996294"/>
                <a:gd name="connsiteX95" fmla="*/ 748351 w 1012120"/>
                <a:gd name="connsiteY95" fmla="*/ 104000 h 996294"/>
                <a:gd name="connsiteX96" fmla="*/ 754380 w 1012120"/>
                <a:gd name="connsiteY96" fmla="*/ 104000 h 996294"/>
                <a:gd name="connsiteX97" fmla="*/ 758902 w 1012120"/>
                <a:gd name="connsiteY97" fmla="*/ 101740 h 996294"/>
                <a:gd name="connsiteX98" fmla="*/ 767192 w 1012120"/>
                <a:gd name="connsiteY98" fmla="*/ 93450 h 996294"/>
                <a:gd name="connsiteX99" fmla="*/ 772467 w 1012120"/>
                <a:gd name="connsiteY99" fmla="*/ 91943 h 996294"/>
                <a:gd name="connsiteX100" fmla="*/ 778496 w 1012120"/>
                <a:gd name="connsiteY100" fmla="*/ 91943 h 996294"/>
                <a:gd name="connsiteX101" fmla="*/ 806380 w 1012120"/>
                <a:gd name="connsiteY101" fmla="*/ 99479 h 996294"/>
                <a:gd name="connsiteX102" fmla="*/ 813163 w 1012120"/>
                <a:gd name="connsiteY102" fmla="*/ 107015 h 996294"/>
                <a:gd name="connsiteX103" fmla="*/ 814670 w 1012120"/>
                <a:gd name="connsiteY103" fmla="*/ 113798 h 996294"/>
                <a:gd name="connsiteX104" fmla="*/ 813917 w 1012120"/>
                <a:gd name="connsiteY104" fmla="*/ 120580 h 996294"/>
                <a:gd name="connsiteX105" fmla="*/ 811656 w 1012120"/>
                <a:gd name="connsiteY105" fmla="*/ 126609 h 996294"/>
                <a:gd name="connsiteX106" fmla="*/ 810148 w 1012120"/>
                <a:gd name="connsiteY106" fmla="*/ 136406 h 996294"/>
                <a:gd name="connsiteX107" fmla="*/ 805627 w 1012120"/>
                <a:gd name="connsiteY107" fmla="*/ 169566 h 996294"/>
                <a:gd name="connsiteX108" fmla="*/ 803366 w 1012120"/>
                <a:gd name="connsiteY108" fmla="*/ 180870 h 996294"/>
                <a:gd name="connsiteX109" fmla="*/ 799598 w 1012120"/>
                <a:gd name="connsiteY109" fmla="*/ 188407 h 996294"/>
                <a:gd name="connsiteX110" fmla="*/ 795076 w 1012120"/>
                <a:gd name="connsiteY110" fmla="*/ 192175 h 996294"/>
                <a:gd name="connsiteX111" fmla="*/ 790554 w 1012120"/>
                <a:gd name="connsiteY111" fmla="*/ 195189 h 996294"/>
                <a:gd name="connsiteX112" fmla="*/ 784525 w 1012120"/>
                <a:gd name="connsiteY112" fmla="*/ 199711 h 996294"/>
                <a:gd name="connsiteX113" fmla="*/ 779250 w 1012120"/>
                <a:gd name="connsiteY113" fmla="*/ 207247 h 996294"/>
                <a:gd name="connsiteX114" fmla="*/ 773974 w 1012120"/>
                <a:gd name="connsiteY114" fmla="*/ 220059 h 996294"/>
                <a:gd name="connsiteX115" fmla="*/ 773221 w 1012120"/>
                <a:gd name="connsiteY115" fmla="*/ 229102 h 996294"/>
                <a:gd name="connsiteX116" fmla="*/ 773974 w 1012120"/>
                <a:gd name="connsiteY116" fmla="*/ 237392 h 996294"/>
                <a:gd name="connsiteX117" fmla="*/ 781511 w 1012120"/>
                <a:gd name="connsiteY117" fmla="*/ 273566 h 996294"/>
                <a:gd name="connsiteX118" fmla="*/ 783772 w 1012120"/>
                <a:gd name="connsiteY118" fmla="*/ 280349 h 996294"/>
                <a:gd name="connsiteX119" fmla="*/ 787540 w 1012120"/>
                <a:gd name="connsiteY119" fmla="*/ 285624 h 996294"/>
                <a:gd name="connsiteX120" fmla="*/ 793569 w 1012120"/>
                <a:gd name="connsiteY120" fmla="*/ 288639 h 996294"/>
                <a:gd name="connsiteX121" fmla="*/ 801105 w 1012120"/>
                <a:gd name="connsiteY121" fmla="*/ 293914 h 996294"/>
                <a:gd name="connsiteX122" fmla="*/ 809395 w 1012120"/>
                <a:gd name="connsiteY122" fmla="*/ 303712 h 996294"/>
                <a:gd name="connsiteX123" fmla="*/ 818438 w 1012120"/>
                <a:gd name="connsiteY123" fmla="*/ 332349 h 996294"/>
                <a:gd name="connsiteX124" fmla="*/ 821453 w 1012120"/>
                <a:gd name="connsiteY124" fmla="*/ 350436 h 996294"/>
                <a:gd name="connsiteX125" fmla="*/ 822960 w 1012120"/>
                <a:gd name="connsiteY125" fmla="*/ 377567 h 996294"/>
                <a:gd name="connsiteX126" fmla="*/ 825221 w 1012120"/>
                <a:gd name="connsiteY126" fmla="*/ 392639 h 996294"/>
                <a:gd name="connsiteX127" fmla="*/ 830496 w 1012120"/>
                <a:gd name="connsiteY127" fmla="*/ 412987 h 996294"/>
                <a:gd name="connsiteX128" fmla="*/ 832004 w 1012120"/>
                <a:gd name="connsiteY128" fmla="*/ 424292 h 996294"/>
                <a:gd name="connsiteX129" fmla="*/ 832004 w 1012120"/>
                <a:gd name="connsiteY129" fmla="*/ 434089 h 996294"/>
                <a:gd name="connsiteX130" fmla="*/ 828989 w 1012120"/>
                <a:gd name="connsiteY130" fmla="*/ 464988 h 996294"/>
                <a:gd name="connsiteX131" fmla="*/ 824467 w 1012120"/>
                <a:gd name="connsiteY131" fmla="*/ 486089 h 996294"/>
                <a:gd name="connsiteX132" fmla="*/ 825975 w 1012120"/>
                <a:gd name="connsiteY132" fmla="*/ 493625 h 996294"/>
                <a:gd name="connsiteX133" fmla="*/ 828989 w 1012120"/>
                <a:gd name="connsiteY133" fmla="*/ 498901 h 996294"/>
                <a:gd name="connsiteX134" fmla="*/ 841047 w 1012120"/>
                <a:gd name="connsiteY134" fmla="*/ 506437 h 996294"/>
                <a:gd name="connsiteX135" fmla="*/ 847076 w 1012120"/>
                <a:gd name="connsiteY135" fmla="*/ 516234 h 996294"/>
                <a:gd name="connsiteX136" fmla="*/ 849337 w 1012120"/>
                <a:gd name="connsiteY136" fmla="*/ 525278 h 996294"/>
                <a:gd name="connsiteX137" fmla="*/ 849337 w 1012120"/>
                <a:gd name="connsiteY137" fmla="*/ 537336 h 996294"/>
                <a:gd name="connsiteX138" fmla="*/ 852352 w 1012120"/>
                <a:gd name="connsiteY138" fmla="*/ 543365 h 996294"/>
                <a:gd name="connsiteX139" fmla="*/ 855366 w 1012120"/>
                <a:gd name="connsiteY139" fmla="*/ 548640 h 996294"/>
                <a:gd name="connsiteX140" fmla="*/ 887018 w 1012120"/>
                <a:gd name="connsiteY140" fmla="*/ 574263 h 996294"/>
                <a:gd name="connsiteX141" fmla="*/ 892294 w 1012120"/>
                <a:gd name="connsiteY141" fmla="*/ 576524 h 996294"/>
                <a:gd name="connsiteX142" fmla="*/ 899076 w 1012120"/>
                <a:gd name="connsiteY142" fmla="*/ 576524 h 996294"/>
                <a:gd name="connsiteX143" fmla="*/ 922439 w 1012120"/>
                <a:gd name="connsiteY143" fmla="*/ 568988 h 996294"/>
                <a:gd name="connsiteX144" fmla="*/ 928468 w 1012120"/>
                <a:gd name="connsiteY144" fmla="*/ 568234 h 996294"/>
                <a:gd name="connsiteX145" fmla="*/ 936004 w 1012120"/>
                <a:gd name="connsiteY145" fmla="*/ 568988 h 996294"/>
                <a:gd name="connsiteX146" fmla="*/ 942033 w 1012120"/>
                <a:gd name="connsiteY146" fmla="*/ 570495 h 996294"/>
                <a:gd name="connsiteX147" fmla="*/ 948062 w 1012120"/>
                <a:gd name="connsiteY147" fmla="*/ 573510 h 996294"/>
                <a:gd name="connsiteX148" fmla="*/ 952584 w 1012120"/>
                <a:gd name="connsiteY148" fmla="*/ 576524 h 996294"/>
                <a:gd name="connsiteX149" fmla="*/ 957106 w 1012120"/>
                <a:gd name="connsiteY149" fmla="*/ 581046 h 996294"/>
                <a:gd name="connsiteX150" fmla="*/ 988004 w 1012120"/>
                <a:gd name="connsiteY150" fmla="*/ 630032 h 996294"/>
                <a:gd name="connsiteX151" fmla="*/ 996294 w 1012120"/>
                <a:gd name="connsiteY151" fmla="*/ 639075 h 996294"/>
                <a:gd name="connsiteX152" fmla="*/ 1012120 w 1012120"/>
                <a:gd name="connsiteY152" fmla="*/ 650380 h 996294"/>
                <a:gd name="connsiteX153" fmla="*/ 1012120 w 1012120"/>
                <a:gd name="connsiteY153" fmla="*/ 668467 h 996294"/>
                <a:gd name="connsiteX154" fmla="*/ 1007599 w 1012120"/>
                <a:gd name="connsiteY154" fmla="*/ 677510 h 996294"/>
                <a:gd name="connsiteX155" fmla="*/ 1003077 w 1012120"/>
                <a:gd name="connsiteY155" fmla="*/ 684293 h 996294"/>
                <a:gd name="connsiteX156" fmla="*/ 992526 w 1012120"/>
                <a:gd name="connsiteY156" fmla="*/ 691829 h 996294"/>
                <a:gd name="connsiteX157" fmla="*/ 972178 w 1012120"/>
                <a:gd name="connsiteY157" fmla="*/ 698612 h 996294"/>
                <a:gd name="connsiteX158" fmla="*/ 961627 w 1012120"/>
                <a:gd name="connsiteY158" fmla="*/ 704641 h 996294"/>
                <a:gd name="connsiteX159" fmla="*/ 957859 w 1012120"/>
                <a:gd name="connsiteY159" fmla="*/ 712177 h 996294"/>
                <a:gd name="connsiteX160" fmla="*/ 953337 w 1012120"/>
                <a:gd name="connsiteY160" fmla="*/ 724989 h 996294"/>
                <a:gd name="connsiteX161" fmla="*/ 947309 w 1012120"/>
                <a:gd name="connsiteY161" fmla="*/ 733279 h 996294"/>
                <a:gd name="connsiteX162" fmla="*/ 936758 w 1012120"/>
                <a:gd name="connsiteY162" fmla="*/ 742322 h 996294"/>
                <a:gd name="connsiteX163" fmla="*/ 933743 w 1012120"/>
                <a:gd name="connsiteY163" fmla="*/ 749105 h 996294"/>
                <a:gd name="connsiteX164" fmla="*/ 932989 w 1012120"/>
                <a:gd name="connsiteY164" fmla="*/ 755887 h 996294"/>
                <a:gd name="connsiteX165" fmla="*/ 934497 w 1012120"/>
                <a:gd name="connsiteY165" fmla="*/ 763424 h 996294"/>
                <a:gd name="connsiteX166" fmla="*/ 933743 w 1012120"/>
                <a:gd name="connsiteY166" fmla="*/ 771713 h 996294"/>
                <a:gd name="connsiteX167" fmla="*/ 929221 w 1012120"/>
                <a:gd name="connsiteY167" fmla="*/ 773221 h 996294"/>
                <a:gd name="connsiteX168" fmla="*/ 926207 w 1012120"/>
                <a:gd name="connsiteY168" fmla="*/ 770960 h 996294"/>
                <a:gd name="connsiteX169" fmla="*/ 917917 w 1012120"/>
                <a:gd name="connsiteY169" fmla="*/ 763424 h 996294"/>
                <a:gd name="connsiteX170" fmla="*/ 910381 w 1012120"/>
                <a:gd name="connsiteY170" fmla="*/ 761916 h 996294"/>
                <a:gd name="connsiteX171" fmla="*/ 899830 w 1012120"/>
                <a:gd name="connsiteY171" fmla="*/ 764177 h 996294"/>
                <a:gd name="connsiteX172" fmla="*/ 877975 w 1012120"/>
                <a:gd name="connsiteY172" fmla="*/ 776235 h 996294"/>
                <a:gd name="connsiteX173" fmla="*/ 868931 w 1012120"/>
                <a:gd name="connsiteY173" fmla="*/ 784525 h 996294"/>
                <a:gd name="connsiteX174" fmla="*/ 863656 w 1012120"/>
                <a:gd name="connsiteY174" fmla="*/ 793569 h 996294"/>
                <a:gd name="connsiteX175" fmla="*/ 858380 w 1012120"/>
                <a:gd name="connsiteY175" fmla="*/ 813163 h 996294"/>
                <a:gd name="connsiteX176" fmla="*/ 852352 w 1012120"/>
                <a:gd name="connsiteY176" fmla="*/ 828989 h 996294"/>
                <a:gd name="connsiteX177" fmla="*/ 847076 w 1012120"/>
                <a:gd name="connsiteY177" fmla="*/ 835018 h 996294"/>
                <a:gd name="connsiteX178" fmla="*/ 844062 w 1012120"/>
                <a:gd name="connsiteY178" fmla="*/ 838786 h 996294"/>
                <a:gd name="connsiteX179" fmla="*/ 832004 w 1012120"/>
                <a:gd name="connsiteY179" fmla="*/ 841801 h 996294"/>
                <a:gd name="connsiteX180" fmla="*/ 825221 w 1012120"/>
                <a:gd name="connsiteY180" fmla="*/ 840293 h 996294"/>
                <a:gd name="connsiteX181" fmla="*/ 813163 w 1012120"/>
                <a:gd name="connsiteY181" fmla="*/ 835772 h 996294"/>
                <a:gd name="connsiteX182" fmla="*/ 804120 w 1012120"/>
                <a:gd name="connsiteY182" fmla="*/ 835018 h 996294"/>
                <a:gd name="connsiteX183" fmla="*/ 794322 w 1012120"/>
                <a:gd name="connsiteY183" fmla="*/ 836525 h 996294"/>
                <a:gd name="connsiteX184" fmla="*/ 776989 w 1012120"/>
                <a:gd name="connsiteY184" fmla="*/ 843308 h 996294"/>
                <a:gd name="connsiteX185" fmla="*/ 772467 w 1012120"/>
                <a:gd name="connsiteY185" fmla="*/ 848583 h 996294"/>
                <a:gd name="connsiteX186" fmla="*/ 772467 w 1012120"/>
                <a:gd name="connsiteY186" fmla="*/ 854612 h 996294"/>
                <a:gd name="connsiteX187" fmla="*/ 773221 w 1012120"/>
                <a:gd name="connsiteY187" fmla="*/ 862149 h 996294"/>
                <a:gd name="connsiteX188" fmla="*/ 771713 w 1012120"/>
                <a:gd name="connsiteY188" fmla="*/ 872700 h 996294"/>
                <a:gd name="connsiteX189" fmla="*/ 763424 w 1012120"/>
                <a:gd name="connsiteY189" fmla="*/ 892294 h 996294"/>
                <a:gd name="connsiteX190" fmla="*/ 761916 w 1012120"/>
                <a:gd name="connsiteY190" fmla="*/ 900584 h 996294"/>
                <a:gd name="connsiteX191" fmla="*/ 760409 w 1012120"/>
                <a:gd name="connsiteY191" fmla="*/ 907366 h 996294"/>
                <a:gd name="connsiteX192" fmla="*/ 760409 w 1012120"/>
                <a:gd name="connsiteY192" fmla="*/ 910381 h 996294"/>
                <a:gd name="connsiteX193" fmla="*/ 761916 w 1012120"/>
                <a:gd name="connsiteY193" fmla="*/ 912642 h 996294"/>
                <a:gd name="connsiteX194" fmla="*/ 765685 w 1012120"/>
                <a:gd name="connsiteY194" fmla="*/ 915656 h 996294"/>
                <a:gd name="connsiteX195" fmla="*/ 786786 w 1012120"/>
                <a:gd name="connsiteY195" fmla="*/ 926960 h 996294"/>
                <a:gd name="connsiteX196" fmla="*/ 792061 w 1012120"/>
                <a:gd name="connsiteY196" fmla="*/ 929221 h 996294"/>
                <a:gd name="connsiteX197" fmla="*/ 804873 w 1012120"/>
                <a:gd name="connsiteY197" fmla="*/ 929221 h 996294"/>
                <a:gd name="connsiteX198" fmla="*/ 810902 w 1012120"/>
                <a:gd name="connsiteY198" fmla="*/ 931482 h 996294"/>
                <a:gd name="connsiteX199" fmla="*/ 813917 w 1012120"/>
                <a:gd name="connsiteY199" fmla="*/ 935250 h 996294"/>
                <a:gd name="connsiteX200" fmla="*/ 816177 w 1012120"/>
                <a:gd name="connsiteY200" fmla="*/ 940526 h 996294"/>
                <a:gd name="connsiteX201" fmla="*/ 817685 w 1012120"/>
                <a:gd name="connsiteY201" fmla="*/ 947308 h 996294"/>
                <a:gd name="connsiteX202" fmla="*/ 819945 w 1012120"/>
                <a:gd name="connsiteY202" fmla="*/ 952584 h 996294"/>
                <a:gd name="connsiteX203" fmla="*/ 826728 w 1012120"/>
                <a:gd name="connsiteY203" fmla="*/ 962381 h 996294"/>
                <a:gd name="connsiteX204" fmla="*/ 828989 w 1012120"/>
                <a:gd name="connsiteY204" fmla="*/ 969164 h 996294"/>
                <a:gd name="connsiteX205" fmla="*/ 825975 w 1012120"/>
                <a:gd name="connsiteY205" fmla="*/ 973685 h 996294"/>
                <a:gd name="connsiteX206" fmla="*/ 821453 w 1012120"/>
                <a:gd name="connsiteY206" fmla="*/ 975946 h 996294"/>
                <a:gd name="connsiteX207" fmla="*/ 737800 w 1012120"/>
                <a:gd name="connsiteY207" fmla="*/ 970671 h 996294"/>
                <a:gd name="connsiteX208" fmla="*/ 727250 w 1012120"/>
                <a:gd name="connsiteY208" fmla="*/ 972932 h 996294"/>
                <a:gd name="connsiteX209" fmla="*/ 721974 w 1012120"/>
                <a:gd name="connsiteY209" fmla="*/ 976700 h 996294"/>
                <a:gd name="connsiteX210" fmla="*/ 720467 w 1012120"/>
                <a:gd name="connsiteY210" fmla="*/ 980468 h 996294"/>
                <a:gd name="connsiteX211" fmla="*/ 723481 w 1012120"/>
                <a:gd name="connsiteY211" fmla="*/ 983482 h 996294"/>
                <a:gd name="connsiteX212" fmla="*/ 726496 w 1012120"/>
                <a:gd name="connsiteY212" fmla="*/ 984990 h 996294"/>
                <a:gd name="connsiteX213" fmla="*/ 728757 w 1012120"/>
                <a:gd name="connsiteY213" fmla="*/ 989512 h 996294"/>
                <a:gd name="connsiteX214" fmla="*/ 725742 w 1012120"/>
                <a:gd name="connsiteY214" fmla="*/ 993280 h 996294"/>
                <a:gd name="connsiteX215" fmla="*/ 721221 w 1012120"/>
                <a:gd name="connsiteY215" fmla="*/ 995541 h 996294"/>
                <a:gd name="connsiteX216" fmla="*/ 714438 w 1012120"/>
                <a:gd name="connsiteY216" fmla="*/ 996294 h 996294"/>
                <a:gd name="connsiteX217" fmla="*/ 707655 w 1012120"/>
                <a:gd name="connsiteY217" fmla="*/ 996294 h 996294"/>
                <a:gd name="connsiteX218" fmla="*/ 700873 w 1012120"/>
                <a:gd name="connsiteY218" fmla="*/ 994787 h 996294"/>
                <a:gd name="connsiteX219" fmla="*/ 689568 w 1012120"/>
                <a:gd name="connsiteY219" fmla="*/ 989512 h 996294"/>
                <a:gd name="connsiteX220" fmla="*/ 667713 w 1012120"/>
                <a:gd name="connsiteY220" fmla="*/ 974439 h 996294"/>
                <a:gd name="connsiteX221" fmla="*/ 649626 w 1012120"/>
                <a:gd name="connsiteY221" fmla="*/ 969917 h 996294"/>
                <a:gd name="connsiteX222" fmla="*/ 645104 w 1012120"/>
                <a:gd name="connsiteY222" fmla="*/ 966903 h 996294"/>
                <a:gd name="connsiteX223" fmla="*/ 641336 w 1012120"/>
                <a:gd name="connsiteY223" fmla="*/ 962381 h 996294"/>
                <a:gd name="connsiteX224" fmla="*/ 639829 w 1012120"/>
                <a:gd name="connsiteY224" fmla="*/ 955598 h 996294"/>
                <a:gd name="connsiteX225" fmla="*/ 638322 w 1012120"/>
                <a:gd name="connsiteY225" fmla="*/ 942033 h 996294"/>
                <a:gd name="connsiteX226" fmla="*/ 636814 w 1012120"/>
                <a:gd name="connsiteY226" fmla="*/ 935250 h 996294"/>
                <a:gd name="connsiteX227" fmla="*/ 634554 w 1012120"/>
                <a:gd name="connsiteY227" fmla="*/ 929975 h 996294"/>
                <a:gd name="connsiteX228" fmla="*/ 630785 w 1012120"/>
                <a:gd name="connsiteY228" fmla="*/ 925453 h 996294"/>
                <a:gd name="connsiteX229" fmla="*/ 626264 w 1012120"/>
                <a:gd name="connsiteY229" fmla="*/ 921685 h 996294"/>
                <a:gd name="connsiteX230" fmla="*/ 620234 w 1012120"/>
                <a:gd name="connsiteY230" fmla="*/ 919424 h 996294"/>
                <a:gd name="connsiteX231" fmla="*/ 586321 w 1012120"/>
                <a:gd name="connsiteY231" fmla="*/ 920932 h 996294"/>
                <a:gd name="connsiteX232" fmla="*/ 580292 w 1012120"/>
                <a:gd name="connsiteY232" fmla="*/ 920178 h 996294"/>
                <a:gd name="connsiteX233" fmla="*/ 571249 w 1012120"/>
                <a:gd name="connsiteY233" fmla="*/ 914902 h 996294"/>
                <a:gd name="connsiteX234" fmla="*/ 566727 w 1012120"/>
                <a:gd name="connsiteY234" fmla="*/ 887772 h 996294"/>
                <a:gd name="connsiteX235" fmla="*/ 569742 w 1012120"/>
                <a:gd name="connsiteY235" fmla="*/ 834265 h 996294"/>
                <a:gd name="connsiteX236" fmla="*/ 567481 w 1012120"/>
                <a:gd name="connsiteY236" fmla="*/ 822960 h 996294"/>
                <a:gd name="connsiteX237" fmla="*/ 564466 w 1012120"/>
                <a:gd name="connsiteY237" fmla="*/ 815424 h 996294"/>
                <a:gd name="connsiteX238" fmla="*/ 507191 w 1012120"/>
                <a:gd name="connsiteY238" fmla="*/ 784525 h 996294"/>
                <a:gd name="connsiteX239" fmla="*/ 500408 w 1012120"/>
                <a:gd name="connsiteY239" fmla="*/ 783018 h 996294"/>
                <a:gd name="connsiteX240" fmla="*/ 492872 w 1012120"/>
                <a:gd name="connsiteY240" fmla="*/ 783018 h 996294"/>
                <a:gd name="connsiteX241" fmla="*/ 487596 w 1012120"/>
                <a:gd name="connsiteY241" fmla="*/ 784525 h 996294"/>
                <a:gd name="connsiteX242" fmla="*/ 482321 w 1012120"/>
                <a:gd name="connsiteY242" fmla="*/ 787540 h 996294"/>
                <a:gd name="connsiteX243" fmla="*/ 479306 w 1012120"/>
                <a:gd name="connsiteY243" fmla="*/ 792061 h 996294"/>
                <a:gd name="connsiteX244" fmla="*/ 477046 w 1012120"/>
                <a:gd name="connsiteY244" fmla="*/ 798090 h 996294"/>
                <a:gd name="connsiteX245" fmla="*/ 475538 w 1012120"/>
                <a:gd name="connsiteY245" fmla="*/ 811656 h 996294"/>
                <a:gd name="connsiteX246" fmla="*/ 474031 w 1012120"/>
                <a:gd name="connsiteY246" fmla="*/ 817685 h 996294"/>
                <a:gd name="connsiteX247" fmla="*/ 470263 w 1012120"/>
                <a:gd name="connsiteY247" fmla="*/ 822206 h 996294"/>
                <a:gd name="connsiteX248" fmla="*/ 465741 w 1012120"/>
                <a:gd name="connsiteY248" fmla="*/ 825975 h 996294"/>
                <a:gd name="connsiteX249" fmla="*/ 460466 w 1012120"/>
                <a:gd name="connsiteY249" fmla="*/ 828989 h 996294"/>
                <a:gd name="connsiteX250" fmla="*/ 438611 w 1012120"/>
                <a:gd name="connsiteY250" fmla="*/ 837279 h 996294"/>
                <a:gd name="connsiteX251" fmla="*/ 434842 w 1012120"/>
                <a:gd name="connsiteY251" fmla="*/ 840293 h 996294"/>
                <a:gd name="connsiteX252" fmla="*/ 429567 w 1012120"/>
                <a:gd name="connsiteY252" fmla="*/ 847076 h 996294"/>
                <a:gd name="connsiteX253" fmla="*/ 424292 w 1012120"/>
                <a:gd name="connsiteY253" fmla="*/ 852352 h 996294"/>
                <a:gd name="connsiteX254" fmla="*/ 412234 w 1012120"/>
                <a:gd name="connsiteY254" fmla="*/ 854612 h 996294"/>
                <a:gd name="connsiteX255" fmla="*/ 404697 w 1012120"/>
                <a:gd name="connsiteY255" fmla="*/ 857627 h 996294"/>
                <a:gd name="connsiteX256" fmla="*/ 399422 w 1012120"/>
                <a:gd name="connsiteY256" fmla="*/ 861395 h 996294"/>
                <a:gd name="connsiteX257" fmla="*/ 390379 w 1012120"/>
                <a:gd name="connsiteY257" fmla="*/ 877221 h 996294"/>
                <a:gd name="connsiteX258" fmla="*/ 382842 w 1012120"/>
                <a:gd name="connsiteY258" fmla="*/ 885511 h 996294"/>
                <a:gd name="connsiteX259" fmla="*/ 373045 w 1012120"/>
                <a:gd name="connsiteY259" fmla="*/ 888525 h 996294"/>
                <a:gd name="connsiteX260" fmla="*/ 327828 w 1012120"/>
                <a:gd name="connsiteY260" fmla="*/ 893801 h 996294"/>
                <a:gd name="connsiteX261" fmla="*/ 299190 w 1012120"/>
                <a:gd name="connsiteY261" fmla="*/ 889279 h 996294"/>
                <a:gd name="connsiteX262" fmla="*/ 293914 w 1012120"/>
                <a:gd name="connsiteY262" fmla="*/ 885511 h 996294"/>
                <a:gd name="connsiteX263" fmla="*/ 290146 w 1012120"/>
                <a:gd name="connsiteY263" fmla="*/ 881743 h 996294"/>
                <a:gd name="connsiteX264" fmla="*/ 283364 w 1012120"/>
                <a:gd name="connsiteY264" fmla="*/ 862902 h 996294"/>
                <a:gd name="connsiteX265" fmla="*/ 268291 w 1012120"/>
                <a:gd name="connsiteY265" fmla="*/ 848583 h 996294"/>
                <a:gd name="connsiteX266" fmla="*/ 266030 w 1012120"/>
                <a:gd name="connsiteY266" fmla="*/ 844062 h 996294"/>
                <a:gd name="connsiteX267" fmla="*/ 265276 w 1012120"/>
                <a:gd name="connsiteY267" fmla="*/ 841801 h 996294"/>
                <a:gd name="connsiteX268" fmla="*/ 260755 w 1012120"/>
                <a:gd name="connsiteY268" fmla="*/ 822960 h 996294"/>
                <a:gd name="connsiteX269" fmla="*/ 260755 w 1012120"/>
                <a:gd name="connsiteY269" fmla="*/ 815424 h 996294"/>
                <a:gd name="connsiteX270" fmla="*/ 258494 w 1012120"/>
                <a:gd name="connsiteY270" fmla="*/ 807134 h 996294"/>
                <a:gd name="connsiteX271" fmla="*/ 253972 w 1012120"/>
                <a:gd name="connsiteY271" fmla="*/ 803366 h 996294"/>
                <a:gd name="connsiteX272" fmla="*/ 247943 w 1012120"/>
                <a:gd name="connsiteY272" fmla="*/ 802612 h 996294"/>
                <a:gd name="connsiteX273" fmla="*/ 241914 w 1012120"/>
                <a:gd name="connsiteY273" fmla="*/ 804119 h 996294"/>
                <a:gd name="connsiteX274" fmla="*/ 225334 w 1012120"/>
                <a:gd name="connsiteY274" fmla="*/ 813163 h 996294"/>
                <a:gd name="connsiteX275" fmla="*/ 217798 w 1012120"/>
                <a:gd name="connsiteY275" fmla="*/ 815424 h 996294"/>
                <a:gd name="connsiteX276" fmla="*/ 206494 w 1012120"/>
                <a:gd name="connsiteY276" fmla="*/ 817685 h 996294"/>
                <a:gd name="connsiteX277" fmla="*/ 198957 w 1012120"/>
                <a:gd name="connsiteY277" fmla="*/ 814670 h 996294"/>
                <a:gd name="connsiteX278" fmla="*/ 180117 w 1012120"/>
                <a:gd name="connsiteY278" fmla="*/ 803366 h 996294"/>
                <a:gd name="connsiteX279" fmla="*/ 144696 w 1012120"/>
                <a:gd name="connsiteY279" fmla="*/ 798090 h 996294"/>
                <a:gd name="connsiteX280" fmla="*/ 134899 w 1012120"/>
                <a:gd name="connsiteY280" fmla="*/ 795076 h 996294"/>
                <a:gd name="connsiteX281" fmla="*/ 128870 w 1012120"/>
                <a:gd name="connsiteY281" fmla="*/ 789047 h 996294"/>
                <a:gd name="connsiteX282" fmla="*/ 128870 w 1012120"/>
                <a:gd name="connsiteY282" fmla="*/ 783018 h 996294"/>
                <a:gd name="connsiteX283" fmla="*/ 128870 w 1012120"/>
                <a:gd name="connsiteY283" fmla="*/ 775482 h 996294"/>
                <a:gd name="connsiteX284" fmla="*/ 130377 w 1012120"/>
                <a:gd name="connsiteY284" fmla="*/ 768699 h 996294"/>
                <a:gd name="connsiteX285" fmla="*/ 136406 w 1012120"/>
                <a:gd name="connsiteY285" fmla="*/ 750612 h 996294"/>
                <a:gd name="connsiteX286" fmla="*/ 140175 w 1012120"/>
                <a:gd name="connsiteY286" fmla="*/ 742322 h 996294"/>
                <a:gd name="connsiteX287" fmla="*/ 143189 w 1012120"/>
                <a:gd name="connsiteY287" fmla="*/ 738554 h 996294"/>
                <a:gd name="connsiteX288" fmla="*/ 146203 w 1012120"/>
                <a:gd name="connsiteY288" fmla="*/ 734786 h 996294"/>
                <a:gd name="connsiteX289" fmla="*/ 161276 w 1012120"/>
                <a:gd name="connsiteY289" fmla="*/ 725742 h 996294"/>
                <a:gd name="connsiteX290" fmla="*/ 165798 w 1012120"/>
                <a:gd name="connsiteY290" fmla="*/ 722728 h 996294"/>
                <a:gd name="connsiteX291" fmla="*/ 168812 w 1012120"/>
                <a:gd name="connsiteY291" fmla="*/ 717452 h 996294"/>
                <a:gd name="connsiteX292" fmla="*/ 170320 w 1012120"/>
                <a:gd name="connsiteY292" fmla="*/ 711423 h 996294"/>
                <a:gd name="connsiteX293" fmla="*/ 170320 w 1012120"/>
                <a:gd name="connsiteY293" fmla="*/ 704641 h 996294"/>
                <a:gd name="connsiteX294" fmla="*/ 171827 w 1012120"/>
                <a:gd name="connsiteY294" fmla="*/ 697858 h 996294"/>
                <a:gd name="connsiteX295" fmla="*/ 174088 w 1012120"/>
                <a:gd name="connsiteY295" fmla="*/ 693336 h 996294"/>
                <a:gd name="connsiteX296" fmla="*/ 177856 w 1012120"/>
                <a:gd name="connsiteY296" fmla="*/ 688814 h 996294"/>
                <a:gd name="connsiteX297" fmla="*/ 182378 w 1012120"/>
                <a:gd name="connsiteY297" fmla="*/ 685046 h 996294"/>
                <a:gd name="connsiteX298" fmla="*/ 186146 w 1012120"/>
                <a:gd name="connsiteY298" fmla="*/ 680525 h 996294"/>
                <a:gd name="connsiteX299" fmla="*/ 189914 w 1012120"/>
                <a:gd name="connsiteY299" fmla="*/ 667713 h 996294"/>
                <a:gd name="connsiteX300" fmla="*/ 192928 w 1012120"/>
                <a:gd name="connsiteY300" fmla="*/ 663191 h 996294"/>
                <a:gd name="connsiteX301" fmla="*/ 197450 w 1012120"/>
                <a:gd name="connsiteY301" fmla="*/ 659423 h 996294"/>
                <a:gd name="connsiteX302" fmla="*/ 214784 w 1012120"/>
                <a:gd name="connsiteY302" fmla="*/ 653394 h 996294"/>
                <a:gd name="connsiteX303" fmla="*/ 219305 w 1012120"/>
                <a:gd name="connsiteY303" fmla="*/ 649626 h 996294"/>
                <a:gd name="connsiteX304" fmla="*/ 220813 w 1012120"/>
                <a:gd name="connsiteY304" fmla="*/ 643597 h 996294"/>
                <a:gd name="connsiteX305" fmla="*/ 218552 w 1012120"/>
                <a:gd name="connsiteY305" fmla="*/ 635307 h 996294"/>
                <a:gd name="connsiteX306" fmla="*/ 204986 w 1012120"/>
                <a:gd name="connsiteY306" fmla="*/ 617220 h 996294"/>
                <a:gd name="connsiteX307" fmla="*/ 201218 w 1012120"/>
                <a:gd name="connsiteY307" fmla="*/ 609684 h 996294"/>
                <a:gd name="connsiteX308" fmla="*/ 193682 w 1012120"/>
                <a:gd name="connsiteY308" fmla="*/ 591597 h 996294"/>
                <a:gd name="connsiteX309" fmla="*/ 187653 w 1012120"/>
                <a:gd name="connsiteY309" fmla="*/ 584814 h 996294"/>
                <a:gd name="connsiteX310" fmla="*/ 178609 w 1012120"/>
                <a:gd name="connsiteY310" fmla="*/ 579539 h 996294"/>
                <a:gd name="connsiteX311" fmla="*/ 110030 w 1012120"/>
                <a:gd name="connsiteY311" fmla="*/ 564466 h 996294"/>
                <a:gd name="connsiteX312" fmla="*/ 104000 w 1012120"/>
                <a:gd name="connsiteY312" fmla="*/ 565220 h 996294"/>
                <a:gd name="connsiteX313" fmla="*/ 91942 w 1012120"/>
                <a:gd name="connsiteY313" fmla="*/ 569742 h 996294"/>
                <a:gd name="connsiteX314" fmla="*/ 87421 w 1012120"/>
                <a:gd name="connsiteY314" fmla="*/ 573510 h 996294"/>
                <a:gd name="connsiteX315" fmla="*/ 84406 w 1012120"/>
                <a:gd name="connsiteY315" fmla="*/ 578785 h 996294"/>
                <a:gd name="connsiteX316" fmla="*/ 82145 w 1012120"/>
                <a:gd name="connsiteY316" fmla="*/ 584060 h 996294"/>
                <a:gd name="connsiteX317" fmla="*/ 78377 w 1012120"/>
                <a:gd name="connsiteY317" fmla="*/ 587829 h 996294"/>
                <a:gd name="connsiteX318" fmla="*/ 72348 w 1012120"/>
                <a:gd name="connsiteY318" fmla="*/ 590843 h 996294"/>
                <a:gd name="connsiteX319" fmla="*/ 64058 w 1012120"/>
                <a:gd name="connsiteY319" fmla="*/ 591597 h 996294"/>
                <a:gd name="connsiteX320" fmla="*/ 42203 w 1012120"/>
                <a:gd name="connsiteY320" fmla="*/ 590843 h 996294"/>
                <a:gd name="connsiteX321" fmla="*/ 35420 w 1012120"/>
                <a:gd name="connsiteY321" fmla="*/ 588582 h 996294"/>
                <a:gd name="connsiteX322" fmla="*/ 29391 w 1012120"/>
                <a:gd name="connsiteY322" fmla="*/ 584060 h 996294"/>
                <a:gd name="connsiteX323" fmla="*/ 3768 w 1012120"/>
                <a:gd name="connsiteY323" fmla="*/ 559191 h 996294"/>
                <a:gd name="connsiteX324" fmla="*/ 1507 w 1012120"/>
                <a:gd name="connsiteY324" fmla="*/ 550147 h 996294"/>
                <a:gd name="connsiteX325" fmla="*/ 754 w 1012120"/>
                <a:gd name="connsiteY325" fmla="*/ 550147 h 996294"/>
                <a:gd name="connsiteX326" fmla="*/ 754 w 1012120"/>
                <a:gd name="connsiteY326" fmla="*/ 550147 h 99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1012120" h="996294">
                  <a:moveTo>
                    <a:pt x="754" y="550147"/>
                  </a:moveTo>
                  <a:lnTo>
                    <a:pt x="4522" y="525278"/>
                  </a:lnTo>
                  <a:lnTo>
                    <a:pt x="6029" y="500408"/>
                  </a:lnTo>
                  <a:lnTo>
                    <a:pt x="0" y="474031"/>
                  </a:lnTo>
                  <a:lnTo>
                    <a:pt x="23362" y="464234"/>
                  </a:lnTo>
                  <a:lnTo>
                    <a:pt x="45971" y="440871"/>
                  </a:lnTo>
                  <a:lnTo>
                    <a:pt x="64058" y="405451"/>
                  </a:lnTo>
                  <a:lnTo>
                    <a:pt x="71595" y="358726"/>
                  </a:lnTo>
                  <a:lnTo>
                    <a:pt x="86667" y="329335"/>
                  </a:lnTo>
                  <a:lnTo>
                    <a:pt x="121334" y="325567"/>
                  </a:lnTo>
                  <a:lnTo>
                    <a:pt x="184638" y="339886"/>
                  </a:lnTo>
                  <a:lnTo>
                    <a:pt x="191421" y="337625"/>
                  </a:lnTo>
                  <a:lnTo>
                    <a:pt x="197450" y="331596"/>
                  </a:lnTo>
                  <a:lnTo>
                    <a:pt x="202725" y="328581"/>
                  </a:lnTo>
                  <a:lnTo>
                    <a:pt x="214784" y="339132"/>
                  </a:lnTo>
                  <a:lnTo>
                    <a:pt x="232871" y="349683"/>
                  </a:lnTo>
                  <a:lnTo>
                    <a:pt x="249450" y="355712"/>
                  </a:lnTo>
                  <a:lnTo>
                    <a:pt x="272059" y="373045"/>
                  </a:lnTo>
                  <a:lnTo>
                    <a:pt x="287885" y="376060"/>
                  </a:lnTo>
                  <a:lnTo>
                    <a:pt x="339132" y="376060"/>
                  </a:lnTo>
                  <a:lnTo>
                    <a:pt x="361741" y="369277"/>
                  </a:lnTo>
                  <a:lnTo>
                    <a:pt x="382842" y="352697"/>
                  </a:lnTo>
                  <a:lnTo>
                    <a:pt x="411480" y="374552"/>
                  </a:lnTo>
                  <a:lnTo>
                    <a:pt x="474785" y="361741"/>
                  </a:lnTo>
                  <a:lnTo>
                    <a:pt x="503422" y="376060"/>
                  </a:lnTo>
                  <a:lnTo>
                    <a:pt x="509452" y="393393"/>
                  </a:lnTo>
                  <a:lnTo>
                    <a:pt x="512466" y="413741"/>
                  </a:lnTo>
                  <a:lnTo>
                    <a:pt x="519249" y="431074"/>
                  </a:lnTo>
                  <a:lnTo>
                    <a:pt x="548640" y="442379"/>
                  </a:lnTo>
                  <a:lnTo>
                    <a:pt x="560698" y="454437"/>
                  </a:lnTo>
                  <a:lnTo>
                    <a:pt x="581800" y="487596"/>
                  </a:lnTo>
                  <a:lnTo>
                    <a:pt x="596119" y="476292"/>
                  </a:lnTo>
                  <a:lnTo>
                    <a:pt x="611945" y="472524"/>
                  </a:lnTo>
                  <a:lnTo>
                    <a:pt x="645858" y="474031"/>
                  </a:lnTo>
                  <a:lnTo>
                    <a:pt x="645858" y="461973"/>
                  </a:lnTo>
                  <a:lnTo>
                    <a:pt x="630785" y="454437"/>
                  </a:lnTo>
                  <a:lnTo>
                    <a:pt x="611945" y="449161"/>
                  </a:lnTo>
                  <a:lnTo>
                    <a:pt x="596119" y="438611"/>
                  </a:lnTo>
                  <a:lnTo>
                    <a:pt x="589336" y="419016"/>
                  </a:lnTo>
                  <a:lnTo>
                    <a:pt x="582553" y="405451"/>
                  </a:lnTo>
                  <a:lnTo>
                    <a:pt x="566727" y="395654"/>
                  </a:lnTo>
                  <a:lnTo>
                    <a:pt x="547887" y="389625"/>
                  </a:lnTo>
                  <a:lnTo>
                    <a:pt x="532060" y="389625"/>
                  </a:lnTo>
                  <a:lnTo>
                    <a:pt x="532060" y="376060"/>
                  </a:lnTo>
                  <a:lnTo>
                    <a:pt x="538843" y="367770"/>
                  </a:lnTo>
                  <a:lnTo>
                    <a:pt x="550901" y="346668"/>
                  </a:lnTo>
                  <a:lnTo>
                    <a:pt x="559944" y="339886"/>
                  </a:lnTo>
                  <a:lnTo>
                    <a:pt x="583307" y="351190"/>
                  </a:lnTo>
                  <a:lnTo>
                    <a:pt x="596872" y="354958"/>
                  </a:lnTo>
                  <a:lnTo>
                    <a:pt x="602901" y="345914"/>
                  </a:lnTo>
                  <a:lnTo>
                    <a:pt x="614959" y="338378"/>
                  </a:lnTo>
                  <a:lnTo>
                    <a:pt x="688061" y="352697"/>
                  </a:lnTo>
                  <a:lnTo>
                    <a:pt x="671481" y="330842"/>
                  </a:lnTo>
                  <a:lnTo>
                    <a:pt x="652641" y="315769"/>
                  </a:lnTo>
                  <a:lnTo>
                    <a:pt x="633046" y="306726"/>
                  </a:lnTo>
                  <a:lnTo>
                    <a:pt x="613452" y="303712"/>
                  </a:lnTo>
                  <a:lnTo>
                    <a:pt x="592350" y="305219"/>
                  </a:lnTo>
                  <a:lnTo>
                    <a:pt x="584814" y="300697"/>
                  </a:lnTo>
                  <a:lnTo>
                    <a:pt x="581800" y="286378"/>
                  </a:lnTo>
                  <a:lnTo>
                    <a:pt x="587829" y="268291"/>
                  </a:lnTo>
                  <a:lnTo>
                    <a:pt x="600640" y="272813"/>
                  </a:lnTo>
                  <a:lnTo>
                    <a:pt x="624756" y="292407"/>
                  </a:lnTo>
                  <a:lnTo>
                    <a:pt x="645104" y="280349"/>
                  </a:lnTo>
                  <a:lnTo>
                    <a:pt x="637568" y="263016"/>
                  </a:lnTo>
                  <a:lnTo>
                    <a:pt x="614959" y="249450"/>
                  </a:lnTo>
                  <a:lnTo>
                    <a:pt x="593104" y="243421"/>
                  </a:lnTo>
                  <a:lnTo>
                    <a:pt x="489857" y="243421"/>
                  </a:lnTo>
                  <a:lnTo>
                    <a:pt x="484582" y="237392"/>
                  </a:lnTo>
                  <a:lnTo>
                    <a:pt x="483075" y="219305"/>
                  </a:lnTo>
                  <a:lnTo>
                    <a:pt x="487596" y="205740"/>
                  </a:lnTo>
                  <a:lnTo>
                    <a:pt x="498147" y="193682"/>
                  </a:lnTo>
                  <a:lnTo>
                    <a:pt x="510205" y="186146"/>
                  </a:lnTo>
                  <a:lnTo>
                    <a:pt x="540350" y="177102"/>
                  </a:lnTo>
                  <a:lnTo>
                    <a:pt x="660930" y="91189"/>
                  </a:lnTo>
                  <a:lnTo>
                    <a:pt x="677510" y="85160"/>
                  </a:lnTo>
                  <a:lnTo>
                    <a:pt x="684293" y="79884"/>
                  </a:lnTo>
                  <a:lnTo>
                    <a:pt x="687307" y="65566"/>
                  </a:lnTo>
                  <a:lnTo>
                    <a:pt x="688061" y="30145"/>
                  </a:lnTo>
                  <a:lnTo>
                    <a:pt x="691829" y="0"/>
                  </a:lnTo>
                  <a:lnTo>
                    <a:pt x="699365" y="5275"/>
                  </a:lnTo>
                  <a:lnTo>
                    <a:pt x="706902" y="24870"/>
                  </a:lnTo>
                  <a:lnTo>
                    <a:pt x="709916" y="35421"/>
                  </a:lnTo>
                  <a:lnTo>
                    <a:pt x="714438" y="36928"/>
                  </a:lnTo>
                  <a:lnTo>
                    <a:pt x="715191" y="38435"/>
                  </a:lnTo>
                  <a:lnTo>
                    <a:pt x="715945" y="48986"/>
                  </a:lnTo>
                  <a:lnTo>
                    <a:pt x="746090" y="27131"/>
                  </a:lnTo>
                  <a:lnTo>
                    <a:pt x="776989" y="12058"/>
                  </a:lnTo>
                  <a:lnTo>
                    <a:pt x="780003" y="11304"/>
                  </a:lnTo>
                  <a:lnTo>
                    <a:pt x="780757" y="13565"/>
                  </a:lnTo>
                  <a:lnTo>
                    <a:pt x="786786" y="39942"/>
                  </a:lnTo>
                  <a:lnTo>
                    <a:pt x="780003" y="49739"/>
                  </a:lnTo>
                  <a:lnTo>
                    <a:pt x="772467" y="55768"/>
                  </a:lnTo>
                  <a:lnTo>
                    <a:pt x="763424" y="65566"/>
                  </a:lnTo>
                  <a:lnTo>
                    <a:pt x="749105" y="87421"/>
                  </a:lnTo>
                  <a:lnTo>
                    <a:pt x="746090" y="97971"/>
                  </a:lnTo>
                  <a:lnTo>
                    <a:pt x="748351" y="104000"/>
                  </a:lnTo>
                  <a:lnTo>
                    <a:pt x="754380" y="104000"/>
                  </a:lnTo>
                  <a:lnTo>
                    <a:pt x="758902" y="101740"/>
                  </a:lnTo>
                  <a:lnTo>
                    <a:pt x="767192" y="93450"/>
                  </a:lnTo>
                  <a:lnTo>
                    <a:pt x="772467" y="91943"/>
                  </a:lnTo>
                  <a:lnTo>
                    <a:pt x="778496" y="91943"/>
                  </a:lnTo>
                  <a:lnTo>
                    <a:pt x="806380" y="99479"/>
                  </a:lnTo>
                  <a:lnTo>
                    <a:pt x="813163" y="107015"/>
                  </a:lnTo>
                  <a:lnTo>
                    <a:pt x="814670" y="113798"/>
                  </a:lnTo>
                  <a:lnTo>
                    <a:pt x="813917" y="120580"/>
                  </a:lnTo>
                  <a:lnTo>
                    <a:pt x="811656" y="126609"/>
                  </a:lnTo>
                  <a:lnTo>
                    <a:pt x="810148" y="136406"/>
                  </a:lnTo>
                  <a:lnTo>
                    <a:pt x="805627" y="169566"/>
                  </a:lnTo>
                  <a:lnTo>
                    <a:pt x="803366" y="180870"/>
                  </a:lnTo>
                  <a:lnTo>
                    <a:pt x="799598" y="188407"/>
                  </a:lnTo>
                  <a:lnTo>
                    <a:pt x="795076" y="192175"/>
                  </a:lnTo>
                  <a:lnTo>
                    <a:pt x="790554" y="195189"/>
                  </a:lnTo>
                  <a:lnTo>
                    <a:pt x="784525" y="199711"/>
                  </a:lnTo>
                  <a:lnTo>
                    <a:pt x="779250" y="207247"/>
                  </a:lnTo>
                  <a:lnTo>
                    <a:pt x="773974" y="220059"/>
                  </a:lnTo>
                  <a:lnTo>
                    <a:pt x="773221" y="229102"/>
                  </a:lnTo>
                  <a:lnTo>
                    <a:pt x="773974" y="237392"/>
                  </a:lnTo>
                  <a:lnTo>
                    <a:pt x="781511" y="273566"/>
                  </a:lnTo>
                  <a:lnTo>
                    <a:pt x="783772" y="280349"/>
                  </a:lnTo>
                  <a:lnTo>
                    <a:pt x="787540" y="285624"/>
                  </a:lnTo>
                  <a:lnTo>
                    <a:pt x="793569" y="288639"/>
                  </a:lnTo>
                  <a:lnTo>
                    <a:pt x="801105" y="293914"/>
                  </a:lnTo>
                  <a:lnTo>
                    <a:pt x="809395" y="303712"/>
                  </a:lnTo>
                  <a:lnTo>
                    <a:pt x="818438" y="332349"/>
                  </a:lnTo>
                  <a:lnTo>
                    <a:pt x="821453" y="350436"/>
                  </a:lnTo>
                  <a:lnTo>
                    <a:pt x="822960" y="377567"/>
                  </a:lnTo>
                  <a:lnTo>
                    <a:pt x="825221" y="392639"/>
                  </a:lnTo>
                  <a:lnTo>
                    <a:pt x="830496" y="412987"/>
                  </a:lnTo>
                  <a:lnTo>
                    <a:pt x="832004" y="424292"/>
                  </a:lnTo>
                  <a:lnTo>
                    <a:pt x="832004" y="434089"/>
                  </a:lnTo>
                  <a:lnTo>
                    <a:pt x="828989" y="464988"/>
                  </a:lnTo>
                  <a:lnTo>
                    <a:pt x="824467" y="486089"/>
                  </a:lnTo>
                  <a:lnTo>
                    <a:pt x="825975" y="493625"/>
                  </a:lnTo>
                  <a:lnTo>
                    <a:pt x="828989" y="498901"/>
                  </a:lnTo>
                  <a:lnTo>
                    <a:pt x="841047" y="506437"/>
                  </a:lnTo>
                  <a:lnTo>
                    <a:pt x="847076" y="516234"/>
                  </a:lnTo>
                  <a:lnTo>
                    <a:pt x="849337" y="525278"/>
                  </a:lnTo>
                  <a:lnTo>
                    <a:pt x="849337" y="537336"/>
                  </a:lnTo>
                  <a:lnTo>
                    <a:pt x="852352" y="543365"/>
                  </a:lnTo>
                  <a:lnTo>
                    <a:pt x="855366" y="548640"/>
                  </a:lnTo>
                  <a:lnTo>
                    <a:pt x="887018" y="574263"/>
                  </a:lnTo>
                  <a:lnTo>
                    <a:pt x="892294" y="576524"/>
                  </a:lnTo>
                  <a:lnTo>
                    <a:pt x="899076" y="576524"/>
                  </a:lnTo>
                  <a:lnTo>
                    <a:pt x="922439" y="568988"/>
                  </a:lnTo>
                  <a:lnTo>
                    <a:pt x="928468" y="568234"/>
                  </a:lnTo>
                  <a:lnTo>
                    <a:pt x="936004" y="568988"/>
                  </a:lnTo>
                  <a:lnTo>
                    <a:pt x="942033" y="570495"/>
                  </a:lnTo>
                  <a:lnTo>
                    <a:pt x="948062" y="573510"/>
                  </a:lnTo>
                  <a:lnTo>
                    <a:pt x="952584" y="576524"/>
                  </a:lnTo>
                  <a:lnTo>
                    <a:pt x="957106" y="581046"/>
                  </a:lnTo>
                  <a:lnTo>
                    <a:pt x="988004" y="630032"/>
                  </a:lnTo>
                  <a:lnTo>
                    <a:pt x="996294" y="639075"/>
                  </a:lnTo>
                  <a:lnTo>
                    <a:pt x="1012120" y="650380"/>
                  </a:lnTo>
                  <a:lnTo>
                    <a:pt x="1012120" y="668467"/>
                  </a:lnTo>
                  <a:lnTo>
                    <a:pt x="1007599" y="677510"/>
                  </a:lnTo>
                  <a:lnTo>
                    <a:pt x="1003077" y="684293"/>
                  </a:lnTo>
                  <a:lnTo>
                    <a:pt x="992526" y="691829"/>
                  </a:lnTo>
                  <a:lnTo>
                    <a:pt x="972178" y="698612"/>
                  </a:lnTo>
                  <a:lnTo>
                    <a:pt x="961627" y="704641"/>
                  </a:lnTo>
                  <a:lnTo>
                    <a:pt x="957859" y="712177"/>
                  </a:lnTo>
                  <a:lnTo>
                    <a:pt x="953337" y="724989"/>
                  </a:lnTo>
                  <a:lnTo>
                    <a:pt x="947309" y="733279"/>
                  </a:lnTo>
                  <a:lnTo>
                    <a:pt x="936758" y="742322"/>
                  </a:lnTo>
                  <a:lnTo>
                    <a:pt x="933743" y="749105"/>
                  </a:lnTo>
                  <a:lnTo>
                    <a:pt x="932989" y="755887"/>
                  </a:lnTo>
                  <a:lnTo>
                    <a:pt x="934497" y="763424"/>
                  </a:lnTo>
                  <a:lnTo>
                    <a:pt x="933743" y="771713"/>
                  </a:lnTo>
                  <a:lnTo>
                    <a:pt x="929221" y="773221"/>
                  </a:lnTo>
                  <a:lnTo>
                    <a:pt x="926207" y="770960"/>
                  </a:lnTo>
                  <a:lnTo>
                    <a:pt x="917917" y="763424"/>
                  </a:lnTo>
                  <a:lnTo>
                    <a:pt x="910381" y="761916"/>
                  </a:lnTo>
                  <a:lnTo>
                    <a:pt x="899830" y="764177"/>
                  </a:lnTo>
                  <a:lnTo>
                    <a:pt x="877975" y="776235"/>
                  </a:lnTo>
                  <a:lnTo>
                    <a:pt x="868931" y="784525"/>
                  </a:lnTo>
                  <a:lnTo>
                    <a:pt x="863656" y="793569"/>
                  </a:lnTo>
                  <a:lnTo>
                    <a:pt x="858380" y="813163"/>
                  </a:lnTo>
                  <a:lnTo>
                    <a:pt x="852352" y="828989"/>
                  </a:lnTo>
                  <a:lnTo>
                    <a:pt x="847076" y="835018"/>
                  </a:lnTo>
                  <a:lnTo>
                    <a:pt x="844062" y="838786"/>
                  </a:lnTo>
                  <a:lnTo>
                    <a:pt x="832004" y="841801"/>
                  </a:lnTo>
                  <a:lnTo>
                    <a:pt x="825221" y="840293"/>
                  </a:lnTo>
                  <a:lnTo>
                    <a:pt x="813163" y="835772"/>
                  </a:lnTo>
                  <a:lnTo>
                    <a:pt x="804120" y="835018"/>
                  </a:lnTo>
                  <a:lnTo>
                    <a:pt x="794322" y="836525"/>
                  </a:lnTo>
                  <a:lnTo>
                    <a:pt x="776989" y="843308"/>
                  </a:lnTo>
                  <a:lnTo>
                    <a:pt x="772467" y="848583"/>
                  </a:lnTo>
                  <a:lnTo>
                    <a:pt x="772467" y="854612"/>
                  </a:lnTo>
                  <a:lnTo>
                    <a:pt x="773221" y="862149"/>
                  </a:lnTo>
                  <a:lnTo>
                    <a:pt x="771713" y="872700"/>
                  </a:lnTo>
                  <a:lnTo>
                    <a:pt x="763424" y="892294"/>
                  </a:lnTo>
                  <a:lnTo>
                    <a:pt x="761916" y="900584"/>
                  </a:lnTo>
                  <a:lnTo>
                    <a:pt x="760409" y="907366"/>
                  </a:lnTo>
                  <a:lnTo>
                    <a:pt x="760409" y="910381"/>
                  </a:lnTo>
                  <a:lnTo>
                    <a:pt x="761916" y="912642"/>
                  </a:lnTo>
                  <a:lnTo>
                    <a:pt x="765685" y="915656"/>
                  </a:lnTo>
                  <a:lnTo>
                    <a:pt x="786786" y="926960"/>
                  </a:lnTo>
                  <a:lnTo>
                    <a:pt x="792061" y="929221"/>
                  </a:lnTo>
                  <a:lnTo>
                    <a:pt x="804873" y="929221"/>
                  </a:lnTo>
                  <a:lnTo>
                    <a:pt x="810902" y="931482"/>
                  </a:lnTo>
                  <a:lnTo>
                    <a:pt x="813917" y="935250"/>
                  </a:lnTo>
                  <a:lnTo>
                    <a:pt x="816177" y="940526"/>
                  </a:lnTo>
                  <a:lnTo>
                    <a:pt x="817685" y="947308"/>
                  </a:lnTo>
                  <a:lnTo>
                    <a:pt x="819945" y="952584"/>
                  </a:lnTo>
                  <a:lnTo>
                    <a:pt x="826728" y="962381"/>
                  </a:lnTo>
                  <a:lnTo>
                    <a:pt x="828989" y="969164"/>
                  </a:lnTo>
                  <a:lnTo>
                    <a:pt x="825975" y="973685"/>
                  </a:lnTo>
                  <a:lnTo>
                    <a:pt x="821453" y="975946"/>
                  </a:lnTo>
                  <a:lnTo>
                    <a:pt x="737800" y="970671"/>
                  </a:lnTo>
                  <a:lnTo>
                    <a:pt x="727250" y="972932"/>
                  </a:lnTo>
                  <a:lnTo>
                    <a:pt x="721974" y="976700"/>
                  </a:lnTo>
                  <a:lnTo>
                    <a:pt x="720467" y="980468"/>
                  </a:lnTo>
                  <a:lnTo>
                    <a:pt x="723481" y="983482"/>
                  </a:lnTo>
                  <a:lnTo>
                    <a:pt x="726496" y="984990"/>
                  </a:lnTo>
                  <a:lnTo>
                    <a:pt x="728757" y="989512"/>
                  </a:lnTo>
                  <a:lnTo>
                    <a:pt x="725742" y="993280"/>
                  </a:lnTo>
                  <a:lnTo>
                    <a:pt x="721221" y="995541"/>
                  </a:lnTo>
                  <a:lnTo>
                    <a:pt x="714438" y="996294"/>
                  </a:lnTo>
                  <a:lnTo>
                    <a:pt x="707655" y="996294"/>
                  </a:lnTo>
                  <a:lnTo>
                    <a:pt x="700873" y="994787"/>
                  </a:lnTo>
                  <a:lnTo>
                    <a:pt x="689568" y="989512"/>
                  </a:lnTo>
                  <a:lnTo>
                    <a:pt x="667713" y="974439"/>
                  </a:lnTo>
                  <a:lnTo>
                    <a:pt x="649626" y="969917"/>
                  </a:lnTo>
                  <a:lnTo>
                    <a:pt x="645104" y="966903"/>
                  </a:lnTo>
                  <a:lnTo>
                    <a:pt x="641336" y="962381"/>
                  </a:lnTo>
                  <a:lnTo>
                    <a:pt x="639829" y="955598"/>
                  </a:lnTo>
                  <a:lnTo>
                    <a:pt x="638322" y="942033"/>
                  </a:lnTo>
                  <a:lnTo>
                    <a:pt x="636814" y="935250"/>
                  </a:lnTo>
                  <a:lnTo>
                    <a:pt x="634554" y="929975"/>
                  </a:lnTo>
                  <a:lnTo>
                    <a:pt x="630785" y="925453"/>
                  </a:lnTo>
                  <a:lnTo>
                    <a:pt x="626264" y="921685"/>
                  </a:lnTo>
                  <a:lnTo>
                    <a:pt x="620234" y="919424"/>
                  </a:lnTo>
                  <a:lnTo>
                    <a:pt x="586321" y="920932"/>
                  </a:lnTo>
                  <a:lnTo>
                    <a:pt x="580292" y="920178"/>
                  </a:lnTo>
                  <a:lnTo>
                    <a:pt x="571249" y="914902"/>
                  </a:lnTo>
                  <a:lnTo>
                    <a:pt x="566727" y="887772"/>
                  </a:lnTo>
                  <a:lnTo>
                    <a:pt x="569742" y="834265"/>
                  </a:lnTo>
                  <a:lnTo>
                    <a:pt x="567481" y="822960"/>
                  </a:lnTo>
                  <a:lnTo>
                    <a:pt x="564466" y="815424"/>
                  </a:lnTo>
                  <a:lnTo>
                    <a:pt x="507191" y="784525"/>
                  </a:lnTo>
                  <a:lnTo>
                    <a:pt x="500408" y="783018"/>
                  </a:lnTo>
                  <a:lnTo>
                    <a:pt x="492872" y="783018"/>
                  </a:lnTo>
                  <a:lnTo>
                    <a:pt x="487596" y="784525"/>
                  </a:lnTo>
                  <a:lnTo>
                    <a:pt x="482321" y="787540"/>
                  </a:lnTo>
                  <a:lnTo>
                    <a:pt x="479306" y="792061"/>
                  </a:lnTo>
                  <a:lnTo>
                    <a:pt x="477046" y="798090"/>
                  </a:lnTo>
                  <a:lnTo>
                    <a:pt x="475538" y="811656"/>
                  </a:lnTo>
                  <a:lnTo>
                    <a:pt x="474031" y="817685"/>
                  </a:lnTo>
                  <a:lnTo>
                    <a:pt x="470263" y="822206"/>
                  </a:lnTo>
                  <a:lnTo>
                    <a:pt x="465741" y="825975"/>
                  </a:lnTo>
                  <a:lnTo>
                    <a:pt x="460466" y="828989"/>
                  </a:lnTo>
                  <a:lnTo>
                    <a:pt x="438611" y="837279"/>
                  </a:lnTo>
                  <a:lnTo>
                    <a:pt x="434842" y="840293"/>
                  </a:lnTo>
                  <a:lnTo>
                    <a:pt x="429567" y="847076"/>
                  </a:lnTo>
                  <a:lnTo>
                    <a:pt x="424292" y="852352"/>
                  </a:lnTo>
                  <a:lnTo>
                    <a:pt x="412234" y="854612"/>
                  </a:lnTo>
                  <a:lnTo>
                    <a:pt x="404697" y="857627"/>
                  </a:lnTo>
                  <a:lnTo>
                    <a:pt x="399422" y="861395"/>
                  </a:lnTo>
                  <a:lnTo>
                    <a:pt x="390379" y="877221"/>
                  </a:lnTo>
                  <a:lnTo>
                    <a:pt x="382842" y="885511"/>
                  </a:lnTo>
                  <a:lnTo>
                    <a:pt x="373045" y="888525"/>
                  </a:lnTo>
                  <a:lnTo>
                    <a:pt x="327828" y="893801"/>
                  </a:lnTo>
                  <a:lnTo>
                    <a:pt x="299190" y="889279"/>
                  </a:lnTo>
                  <a:lnTo>
                    <a:pt x="293914" y="885511"/>
                  </a:lnTo>
                  <a:lnTo>
                    <a:pt x="290146" y="881743"/>
                  </a:lnTo>
                  <a:lnTo>
                    <a:pt x="283364" y="862902"/>
                  </a:lnTo>
                  <a:lnTo>
                    <a:pt x="268291" y="848583"/>
                  </a:lnTo>
                  <a:lnTo>
                    <a:pt x="266030" y="844062"/>
                  </a:lnTo>
                  <a:lnTo>
                    <a:pt x="265276" y="841801"/>
                  </a:lnTo>
                  <a:lnTo>
                    <a:pt x="260755" y="822960"/>
                  </a:lnTo>
                  <a:lnTo>
                    <a:pt x="260755" y="815424"/>
                  </a:lnTo>
                  <a:lnTo>
                    <a:pt x="258494" y="807134"/>
                  </a:lnTo>
                  <a:lnTo>
                    <a:pt x="253972" y="803366"/>
                  </a:lnTo>
                  <a:lnTo>
                    <a:pt x="247943" y="802612"/>
                  </a:lnTo>
                  <a:lnTo>
                    <a:pt x="241914" y="804119"/>
                  </a:lnTo>
                  <a:lnTo>
                    <a:pt x="225334" y="813163"/>
                  </a:lnTo>
                  <a:lnTo>
                    <a:pt x="217798" y="815424"/>
                  </a:lnTo>
                  <a:lnTo>
                    <a:pt x="206494" y="817685"/>
                  </a:lnTo>
                  <a:lnTo>
                    <a:pt x="198957" y="814670"/>
                  </a:lnTo>
                  <a:lnTo>
                    <a:pt x="180117" y="803366"/>
                  </a:lnTo>
                  <a:lnTo>
                    <a:pt x="144696" y="798090"/>
                  </a:lnTo>
                  <a:lnTo>
                    <a:pt x="134899" y="795076"/>
                  </a:lnTo>
                  <a:lnTo>
                    <a:pt x="128870" y="789047"/>
                  </a:lnTo>
                  <a:lnTo>
                    <a:pt x="128870" y="783018"/>
                  </a:lnTo>
                  <a:lnTo>
                    <a:pt x="128870" y="775482"/>
                  </a:lnTo>
                  <a:lnTo>
                    <a:pt x="130377" y="768699"/>
                  </a:lnTo>
                  <a:lnTo>
                    <a:pt x="136406" y="750612"/>
                  </a:lnTo>
                  <a:lnTo>
                    <a:pt x="140175" y="742322"/>
                  </a:lnTo>
                  <a:lnTo>
                    <a:pt x="143189" y="738554"/>
                  </a:lnTo>
                  <a:lnTo>
                    <a:pt x="146203" y="734786"/>
                  </a:lnTo>
                  <a:lnTo>
                    <a:pt x="161276" y="725742"/>
                  </a:lnTo>
                  <a:lnTo>
                    <a:pt x="165798" y="722728"/>
                  </a:lnTo>
                  <a:lnTo>
                    <a:pt x="168812" y="717452"/>
                  </a:lnTo>
                  <a:lnTo>
                    <a:pt x="170320" y="711423"/>
                  </a:lnTo>
                  <a:lnTo>
                    <a:pt x="170320" y="704641"/>
                  </a:lnTo>
                  <a:lnTo>
                    <a:pt x="171827" y="697858"/>
                  </a:lnTo>
                  <a:lnTo>
                    <a:pt x="174088" y="693336"/>
                  </a:lnTo>
                  <a:lnTo>
                    <a:pt x="177856" y="688814"/>
                  </a:lnTo>
                  <a:lnTo>
                    <a:pt x="182378" y="685046"/>
                  </a:lnTo>
                  <a:lnTo>
                    <a:pt x="186146" y="680525"/>
                  </a:lnTo>
                  <a:lnTo>
                    <a:pt x="189914" y="667713"/>
                  </a:lnTo>
                  <a:lnTo>
                    <a:pt x="192928" y="663191"/>
                  </a:lnTo>
                  <a:lnTo>
                    <a:pt x="197450" y="659423"/>
                  </a:lnTo>
                  <a:lnTo>
                    <a:pt x="214784" y="653394"/>
                  </a:lnTo>
                  <a:lnTo>
                    <a:pt x="219305" y="649626"/>
                  </a:lnTo>
                  <a:lnTo>
                    <a:pt x="220813" y="643597"/>
                  </a:lnTo>
                  <a:lnTo>
                    <a:pt x="218552" y="635307"/>
                  </a:lnTo>
                  <a:lnTo>
                    <a:pt x="204986" y="617220"/>
                  </a:lnTo>
                  <a:lnTo>
                    <a:pt x="201218" y="609684"/>
                  </a:lnTo>
                  <a:lnTo>
                    <a:pt x="193682" y="591597"/>
                  </a:lnTo>
                  <a:lnTo>
                    <a:pt x="187653" y="584814"/>
                  </a:lnTo>
                  <a:lnTo>
                    <a:pt x="178609" y="579539"/>
                  </a:lnTo>
                  <a:lnTo>
                    <a:pt x="110030" y="564466"/>
                  </a:lnTo>
                  <a:lnTo>
                    <a:pt x="104000" y="565220"/>
                  </a:lnTo>
                  <a:lnTo>
                    <a:pt x="91942" y="569742"/>
                  </a:lnTo>
                  <a:lnTo>
                    <a:pt x="87421" y="573510"/>
                  </a:lnTo>
                  <a:lnTo>
                    <a:pt x="84406" y="578785"/>
                  </a:lnTo>
                  <a:lnTo>
                    <a:pt x="82145" y="584060"/>
                  </a:lnTo>
                  <a:lnTo>
                    <a:pt x="78377" y="587829"/>
                  </a:lnTo>
                  <a:lnTo>
                    <a:pt x="72348" y="590843"/>
                  </a:lnTo>
                  <a:lnTo>
                    <a:pt x="64058" y="591597"/>
                  </a:lnTo>
                  <a:lnTo>
                    <a:pt x="42203" y="590843"/>
                  </a:lnTo>
                  <a:lnTo>
                    <a:pt x="35420" y="588582"/>
                  </a:lnTo>
                  <a:lnTo>
                    <a:pt x="29391" y="584060"/>
                  </a:lnTo>
                  <a:lnTo>
                    <a:pt x="3768" y="559191"/>
                  </a:lnTo>
                  <a:lnTo>
                    <a:pt x="1507" y="550147"/>
                  </a:lnTo>
                  <a:lnTo>
                    <a:pt x="754" y="550147"/>
                  </a:lnTo>
                  <a:lnTo>
                    <a:pt x="754" y="550147"/>
                  </a:lnTo>
                  <a:close/>
                </a:path>
              </a:pathLst>
            </a:custGeom>
            <a:solidFill>
              <a:srgbClr val="2483A9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363493-8BF3-03C1-95F5-D0F0788656EC}"/>
                </a:ext>
              </a:extLst>
            </p:cNvPr>
            <p:cNvSpPr/>
            <p:nvPr/>
          </p:nvSpPr>
          <p:spPr>
            <a:xfrm>
              <a:off x="6689431" y="3368623"/>
              <a:ext cx="782927" cy="626441"/>
            </a:xfrm>
            <a:custGeom>
              <a:avLst/>
              <a:gdLst>
                <a:gd name="connsiteX0" fmla="*/ 1131194 w 1180179"/>
                <a:gd name="connsiteY0" fmla="*/ 327827 h 944293"/>
                <a:gd name="connsiteX1" fmla="*/ 1135715 w 1180179"/>
                <a:gd name="connsiteY1" fmla="*/ 404697 h 944293"/>
                <a:gd name="connsiteX2" fmla="*/ 1140991 w 1180179"/>
                <a:gd name="connsiteY2" fmla="*/ 430321 h 944293"/>
                <a:gd name="connsiteX3" fmla="*/ 1147773 w 1180179"/>
                <a:gd name="connsiteY3" fmla="*/ 455190 h 944293"/>
                <a:gd name="connsiteX4" fmla="*/ 1154556 w 1180179"/>
                <a:gd name="connsiteY4" fmla="*/ 474031 h 944293"/>
                <a:gd name="connsiteX5" fmla="*/ 1165107 w 1180179"/>
                <a:gd name="connsiteY5" fmla="*/ 483075 h 944293"/>
                <a:gd name="connsiteX6" fmla="*/ 1180179 w 1180179"/>
                <a:gd name="connsiteY6" fmla="*/ 494379 h 944293"/>
                <a:gd name="connsiteX7" fmla="*/ 1174904 w 1180179"/>
                <a:gd name="connsiteY7" fmla="*/ 498901 h 944293"/>
                <a:gd name="connsiteX8" fmla="*/ 1164353 w 1180179"/>
                <a:gd name="connsiteY8" fmla="*/ 503422 h 944293"/>
                <a:gd name="connsiteX9" fmla="*/ 1155309 w 1180179"/>
                <a:gd name="connsiteY9" fmla="*/ 504176 h 944293"/>
                <a:gd name="connsiteX10" fmla="*/ 1143251 w 1180179"/>
                <a:gd name="connsiteY10" fmla="*/ 502669 h 944293"/>
                <a:gd name="connsiteX11" fmla="*/ 1137223 w 1180179"/>
                <a:gd name="connsiteY11" fmla="*/ 502669 h 944293"/>
                <a:gd name="connsiteX12" fmla="*/ 1133454 w 1180179"/>
                <a:gd name="connsiteY12" fmla="*/ 503422 h 944293"/>
                <a:gd name="connsiteX13" fmla="*/ 1128932 w 1180179"/>
                <a:gd name="connsiteY13" fmla="*/ 508698 h 944293"/>
                <a:gd name="connsiteX14" fmla="*/ 1124411 w 1180179"/>
                <a:gd name="connsiteY14" fmla="*/ 518495 h 944293"/>
                <a:gd name="connsiteX15" fmla="*/ 1113106 w 1180179"/>
                <a:gd name="connsiteY15" fmla="*/ 552408 h 944293"/>
                <a:gd name="connsiteX16" fmla="*/ 1107077 w 1180179"/>
                <a:gd name="connsiteY16" fmla="*/ 562959 h 944293"/>
                <a:gd name="connsiteX17" fmla="*/ 1097280 w 1180179"/>
                <a:gd name="connsiteY17" fmla="*/ 572756 h 944293"/>
                <a:gd name="connsiteX18" fmla="*/ 1078440 w 1180179"/>
                <a:gd name="connsiteY18" fmla="*/ 584060 h 944293"/>
                <a:gd name="connsiteX19" fmla="*/ 1063367 w 1180179"/>
                <a:gd name="connsiteY19" fmla="*/ 599133 h 944293"/>
                <a:gd name="connsiteX20" fmla="*/ 1058092 w 1180179"/>
                <a:gd name="connsiteY20" fmla="*/ 602147 h 944293"/>
                <a:gd name="connsiteX21" fmla="*/ 1052816 w 1180179"/>
                <a:gd name="connsiteY21" fmla="*/ 604408 h 944293"/>
                <a:gd name="connsiteX22" fmla="*/ 1046787 w 1180179"/>
                <a:gd name="connsiteY22" fmla="*/ 603655 h 944293"/>
                <a:gd name="connsiteX23" fmla="*/ 1043019 w 1180179"/>
                <a:gd name="connsiteY23" fmla="*/ 599887 h 944293"/>
                <a:gd name="connsiteX24" fmla="*/ 1040004 w 1180179"/>
                <a:gd name="connsiteY24" fmla="*/ 595365 h 944293"/>
                <a:gd name="connsiteX25" fmla="*/ 1037744 w 1180179"/>
                <a:gd name="connsiteY25" fmla="*/ 590089 h 944293"/>
                <a:gd name="connsiteX26" fmla="*/ 1034729 w 1180179"/>
                <a:gd name="connsiteY26" fmla="*/ 585568 h 944293"/>
                <a:gd name="connsiteX27" fmla="*/ 1031715 w 1180179"/>
                <a:gd name="connsiteY27" fmla="*/ 581046 h 944293"/>
                <a:gd name="connsiteX28" fmla="*/ 1026439 w 1180179"/>
                <a:gd name="connsiteY28" fmla="*/ 577278 h 944293"/>
                <a:gd name="connsiteX29" fmla="*/ 1020410 w 1180179"/>
                <a:gd name="connsiteY29" fmla="*/ 575017 h 944293"/>
                <a:gd name="connsiteX30" fmla="*/ 1006845 w 1180179"/>
                <a:gd name="connsiteY30" fmla="*/ 573510 h 944293"/>
                <a:gd name="connsiteX31" fmla="*/ 993280 w 1180179"/>
                <a:gd name="connsiteY31" fmla="*/ 575771 h 944293"/>
                <a:gd name="connsiteX32" fmla="*/ 988005 w 1180179"/>
                <a:gd name="connsiteY32" fmla="*/ 580292 h 944293"/>
                <a:gd name="connsiteX33" fmla="*/ 964642 w 1180179"/>
                <a:gd name="connsiteY33" fmla="*/ 607423 h 944293"/>
                <a:gd name="connsiteX34" fmla="*/ 958613 w 1180179"/>
                <a:gd name="connsiteY34" fmla="*/ 617220 h 944293"/>
                <a:gd name="connsiteX35" fmla="*/ 955598 w 1180179"/>
                <a:gd name="connsiteY35" fmla="*/ 626264 h 944293"/>
                <a:gd name="connsiteX36" fmla="*/ 954845 w 1180179"/>
                <a:gd name="connsiteY36" fmla="*/ 636061 h 944293"/>
                <a:gd name="connsiteX37" fmla="*/ 957859 w 1180179"/>
                <a:gd name="connsiteY37" fmla="*/ 650379 h 944293"/>
                <a:gd name="connsiteX38" fmla="*/ 961628 w 1180179"/>
                <a:gd name="connsiteY38" fmla="*/ 658669 h 944293"/>
                <a:gd name="connsiteX39" fmla="*/ 965396 w 1180179"/>
                <a:gd name="connsiteY39" fmla="*/ 664699 h 944293"/>
                <a:gd name="connsiteX40" fmla="*/ 969917 w 1180179"/>
                <a:gd name="connsiteY40" fmla="*/ 668467 h 944293"/>
                <a:gd name="connsiteX41" fmla="*/ 981222 w 1180179"/>
                <a:gd name="connsiteY41" fmla="*/ 680525 h 944293"/>
                <a:gd name="connsiteX42" fmla="*/ 985743 w 1180179"/>
                <a:gd name="connsiteY42" fmla="*/ 684293 h 944293"/>
                <a:gd name="connsiteX43" fmla="*/ 1007599 w 1180179"/>
                <a:gd name="connsiteY43" fmla="*/ 694844 h 944293"/>
                <a:gd name="connsiteX44" fmla="*/ 1012120 w 1180179"/>
                <a:gd name="connsiteY44" fmla="*/ 698612 h 944293"/>
                <a:gd name="connsiteX45" fmla="*/ 1015888 w 1180179"/>
                <a:gd name="connsiteY45" fmla="*/ 702380 h 944293"/>
                <a:gd name="connsiteX46" fmla="*/ 1018903 w 1180179"/>
                <a:gd name="connsiteY46" fmla="*/ 707655 h 944293"/>
                <a:gd name="connsiteX47" fmla="*/ 1021164 w 1180179"/>
                <a:gd name="connsiteY47" fmla="*/ 712931 h 944293"/>
                <a:gd name="connsiteX48" fmla="*/ 1023425 w 1180179"/>
                <a:gd name="connsiteY48" fmla="*/ 717452 h 944293"/>
                <a:gd name="connsiteX49" fmla="*/ 1027193 w 1180179"/>
                <a:gd name="connsiteY49" fmla="*/ 721974 h 944293"/>
                <a:gd name="connsiteX50" fmla="*/ 1033222 w 1180179"/>
                <a:gd name="connsiteY50" fmla="*/ 727249 h 944293"/>
                <a:gd name="connsiteX51" fmla="*/ 1037744 w 1180179"/>
                <a:gd name="connsiteY51" fmla="*/ 730264 h 944293"/>
                <a:gd name="connsiteX52" fmla="*/ 1043773 w 1180179"/>
                <a:gd name="connsiteY52" fmla="*/ 735539 h 944293"/>
                <a:gd name="connsiteX53" fmla="*/ 1046787 w 1180179"/>
                <a:gd name="connsiteY53" fmla="*/ 741568 h 944293"/>
                <a:gd name="connsiteX54" fmla="*/ 1046787 w 1180179"/>
                <a:gd name="connsiteY54" fmla="*/ 751366 h 944293"/>
                <a:gd name="connsiteX55" fmla="*/ 1043773 w 1180179"/>
                <a:gd name="connsiteY55" fmla="*/ 764177 h 944293"/>
                <a:gd name="connsiteX56" fmla="*/ 1032468 w 1180179"/>
                <a:gd name="connsiteY56" fmla="*/ 785279 h 944293"/>
                <a:gd name="connsiteX57" fmla="*/ 1028700 w 1180179"/>
                <a:gd name="connsiteY57" fmla="*/ 795830 h 944293"/>
                <a:gd name="connsiteX58" fmla="*/ 1026439 w 1180179"/>
                <a:gd name="connsiteY58" fmla="*/ 804119 h 944293"/>
                <a:gd name="connsiteX59" fmla="*/ 1027193 w 1180179"/>
                <a:gd name="connsiteY59" fmla="*/ 810148 h 944293"/>
                <a:gd name="connsiteX60" fmla="*/ 1024179 w 1180179"/>
                <a:gd name="connsiteY60" fmla="*/ 816177 h 944293"/>
                <a:gd name="connsiteX61" fmla="*/ 1018150 w 1180179"/>
                <a:gd name="connsiteY61" fmla="*/ 821453 h 944293"/>
                <a:gd name="connsiteX62" fmla="*/ 983483 w 1180179"/>
                <a:gd name="connsiteY62" fmla="*/ 835018 h 944293"/>
                <a:gd name="connsiteX63" fmla="*/ 978207 w 1180179"/>
                <a:gd name="connsiteY63" fmla="*/ 839540 h 944293"/>
                <a:gd name="connsiteX64" fmla="*/ 972178 w 1180179"/>
                <a:gd name="connsiteY64" fmla="*/ 845569 h 944293"/>
                <a:gd name="connsiteX65" fmla="*/ 966903 w 1180179"/>
                <a:gd name="connsiteY65" fmla="*/ 859134 h 944293"/>
                <a:gd name="connsiteX66" fmla="*/ 953337 w 1180179"/>
                <a:gd name="connsiteY66" fmla="*/ 880989 h 944293"/>
                <a:gd name="connsiteX67" fmla="*/ 913395 w 1180179"/>
                <a:gd name="connsiteY67" fmla="*/ 922439 h 944293"/>
                <a:gd name="connsiteX68" fmla="*/ 863656 w 1180179"/>
                <a:gd name="connsiteY68" fmla="*/ 913395 h 944293"/>
                <a:gd name="connsiteX69" fmla="*/ 847076 w 1180179"/>
                <a:gd name="connsiteY69" fmla="*/ 905859 h 944293"/>
                <a:gd name="connsiteX70" fmla="*/ 842554 w 1180179"/>
                <a:gd name="connsiteY70" fmla="*/ 902844 h 944293"/>
                <a:gd name="connsiteX71" fmla="*/ 835772 w 1180179"/>
                <a:gd name="connsiteY71" fmla="*/ 901337 h 944293"/>
                <a:gd name="connsiteX72" fmla="*/ 827482 w 1180179"/>
                <a:gd name="connsiteY72" fmla="*/ 902844 h 944293"/>
                <a:gd name="connsiteX73" fmla="*/ 808641 w 1180179"/>
                <a:gd name="connsiteY73" fmla="*/ 914149 h 944293"/>
                <a:gd name="connsiteX74" fmla="*/ 801105 w 1180179"/>
                <a:gd name="connsiteY74" fmla="*/ 917163 h 944293"/>
                <a:gd name="connsiteX75" fmla="*/ 794322 w 1180179"/>
                <a:gd name="connsiteY75" fmla="*/ 917163 h 944293"/>
                <a:gd name="connsiteX76" fmla="*/ 771714 w 1180179"/>
                <a:gd name="connsiteY76" fmla="*/ 905859 h 944293"/>
                <a:gd name="connsiteX77" fmla="*/ 756641 w 1180179"/>
                <a:gd name="connsiteY77" fmla="*/ 901337 h 944293"/>
                <a:gd name="connsiteX78" fmla="*/ 725742 w 1180179"/>
                <a:gd name="connsiteY78" fmla="*/ 897569 h 944293"/>
                <a:gd name="connsiteX79" fmla="*/ 716699 w 1180179"/>
                <a:gd name="connsiteY79" fmla="*/ 894555 h 944293"/>
                <a:gd name="connsiteX80" fmla="*/ 709916 w 1180179"/>
                <a:gd name="connsiteY80" fmla="*/ 890786 h 944293"/>
                <a:gd name="connsiteX81" fmla="*/ 706148 w 1180179"/>
                <a:gd name="connsiteY81" fmla="*/ 887018 h 944293"/>
                <a:gd name="connsiteX82" fmla="*/ 693336 w 1180179"/>
                <a:gd name="connsiteY82" fmla="*/ 875714 h 944293"/>
                <a:gd name="connsiteX83" fmla="*/ 682786 w 1180179"/>
                <a:gd name="connsiteY83" fmla="*/ 869685 h 944293"/>
                <a:gd name="connsiteX84" fmla="*/ 608930 w 1180179"/>
                <a:gd name="connsiteY84" fmla="*/ 857627 h 944293"/>
                <a:gd name="connsiteX85" fmla="*/ 593104 w 1180179"/>
                <a:gd name="connsiteY85" fmla="*/ 859888 h 944293"/>
                <a:gd name="connsiteX86" fmla="*/ 577278 w 1180179"/>
                <a:gd name="connsiteY86" fmla="*/ 868178 h 944293"/>
                <a:gd name="connsiteX87" fmla="*/ 570495 w 1180179"/>
                <a:gd name="connsiteY87" fmla="*/ 874207 h 944293"/>
                <a:gd name="connsiteX88" fmla="*/ 566727 w 1180179"/>
                <a:gd name="connsiteY88" fmla="*/ 879482 h 944293"/>
                <a:gd name="connsiteX89" fmla="*/ 565220 w 1180179"/>
                <a:gd name="connsiteY89" fmla="*/ 884004 h 944293"/>
                <a:gd name="connsiteX90" fmla="*/ 561452 w 1180179"/>
                <a:gd name="connsiteY90" fmla="*/ 891540 h 944293"/>
                <a:gd name="connsiteX91" fmla="*/ 559191 w 1180179"/>
                <a:gd name="connsiteY91" fmla="*/ 895308 h 944293"/>
                <a:gd name="connsiteX92" fmla="*/ 553162 w 1180179"/>
                <a:gd name="connsiteY92" fmla="*/ 898323 h 944293"/>
                <a:gd name="connsiteX93" fmla="*/ 543365 w 1180179"/>
                <a:gd name="connsiteY93" fmla="*/ 899830 h 944293"/>
                <a:gd name="connsiteX94" fmla="*/ 513973 w 1180179"/>
                <a:gd name="connsiteY94" fmla="*/ 896062 h 944293"/>
                <a:gd name="connsiteX95" fmla="*/ 498901 w 1180179"/>
                <a:gd name="connsiteY95" fmla="*/ 890786 h 944293"/>
                <a:gd name="connsiteX96" fmla="*/ 489104 w 1180179"/>
                <a:gd name="connsiteY96" fmla="*/ 884757 h 944293"/>
                <a:gd name="connsiteX97" fmla="*/ 486089 w 1180179"/>
                <a:gd name="connsiteY97" fmla="*/ 881743 h 944293"/>
                <a:gd name="connsiteX98" fmla="*/ 484582 w 1180179"/>
                <a:gd name="connsiteY98" fmla="*/ 878728 h 944293"/>
                <a:gd name="connsiteX99" fmla="*/ 483075 w 1180179"/>
                <a:gd name="connsiteY99" fmla="*/ 873453 h 944293"/>
                <a:gd name="connsiteX100" fmla="*/ 480814 w 1180179"/>
                <a:gd name="connsiteY100" fmla="*/ 861395 h 944293"/>
                <a:gd name="connsiteX101" fmla="*/ 478553 w 1180179"/>
                <a:gd name="connsiteY101" fmla="*/ 856120 h 944293"/>
                <a:gd name="connsiteX102" fmla="*/ 477046 w 1180179"/>
                <a:gd name="connsiteY102" fmla="*/ 853105 h 944293"/>
                <a:gd name="connsiteX103" fmla="*/ 474785 w 1180179"/>
                <a:gd name="connsiteY103" fmla="*/ 851598 h 944293"/>
                <a:gd name="connsiteX104" fmla="*/ 461973 w 1180179"/>
                <a:gd name="connsiteY104" fmla="*/ 841047 h 944293"/>
                <a:gd name="connsiteX105" fmla="*/ 458959 w 1180179"/>
                <a:gd name="connsiteY105" fmla="*/ 835772 h 944293"/>
                <a:gd name="connsiteX106" fmla="*/ 455944 w 1180179"/>
                <a:gd name="connsiteY106" fmla="*/ 830496 h 944293"/>
                <a:gd name="connsiteX107" fmla="*/ 453683 w 1180179"/>
                <a:gd name="connsiteY107" fmla="*/ 825221 h 944293"/>
                <a:gd name="connsiteX108" fmla="*/ 450669 w 1180179"/>
                <a:gd name="connsiteY108" fmla="*/ 820699 h 944293"/>
                <a:gd name="connsiteX109" fmla="*/ 444640 w 1180179"/>
                <a:gd name="connsiteY109" fmla="*/ 817685 h 944293"/>
                <a:gd name="connsiteX110" fmla="*/ 434843 w 1180179"/>
                <a:gd name="connsiteY110" fmla="*/ 816931 h 944293"/>
                <a:gd name="connsiteX111" fmla="*/ 417509 w 1180179"/>
                <a:gd name="connsiteY111" fmla="*/ 820699 h 944293"/>
                <a:gd name="connsiteX112" fmla="*/ 407712 w 1180179"/>
                <a:gd name="connsiteY112" fmla="*/ 819192 h 944293"/>
                <a:gd name="connsiteX113" fmla="*/ 401683 w 1180179"/>
                <a:gd name="connsiteY113" fmla="*/ 816931 h 944293"/>
                <a:gd name="connsiteX114" fmla="*/ 394147 w 1180179"/>
                <a:gd name="connsiteY114" fmla="*/ 816931 h 944293"/>
                <a:gd name="connsiteX115" fmla="*/ 384349 w 1180179"/>
                <a:gd name="connsiteY115" fmla="*/ 820699 h 944293"/>
                <a:gd name="connsiteX116" fmla="*/ 298436 w 1180179"/>
                <a:gd name="connsiteY116" fmla="*/ 896062 h 944293"/>
                <a:gd name="connsiteX117" fmla="*/ 287885 w 1180179"/>
                <a:gd name="connsiteY117" fmla="*/ 908120 h 944293"/>
                <a:gd name="connsiteX118" fmla="*/ 273567 w 1180179"/>
                <a:gd name="connsiteY118" fmla="*/ 944294 h 944293"/>
                <a:gd name="connsiteX119" fmla="*/ 162030 w 1180179"/>
                <a:gd name="connsiteY119" fmla="*/ 854612 h 944293"/>
                <a:gd name="connsiteX120" fmla="*/ 168059 w 1180179"/>
                <a:gd name="connsiteY120" fmla="*/ 848583 h 944293"/>
                <a:gd name="connsiteX121" fmla="*/ 177856 w 1180179"/>
                <a:gd name="connsiteY121" fmla="*/ 842554 h 944293"/>
                <a:gd name="connsiteX122" fmla="*/ 193682 w 1180179"/>
                <a:gd name="connsiteY122" fmla="*/ 835772 h 944293"/>
                <a:gd name="connsiteX123" fmla="*/ 198204 w 1180179"/>
                <a:gd name="connsiteY123" fmla="*/ 832004 h 944293"/>
                <a:gd name="connsiteX124" fmla="*/ 201972 w 1180179"/>
                <a:gd name="connsiteY124" fmla="*/ 828235 h 944293"/>
                <a:gd name="connsiteX125" fmla="*/ 207247 w 1180179"/>
                <a:gd name="connsiteY125" fmla="*/ 825221 h 944293"/>
                <a:gd name="connsiteX126" fmla="*/ 212523 w 1180179"/>
                <a:gd name="connsiteY126" fmla="*/ 822960 h 944293"/>
                <a:gd name="connsiteX127" fmla="*/ 226088 w 1180179"/>
                <a:gd name="connsiteY127" fmla="*/ 824467 h 944293"/>
                <a:gd name="connsiteX128" fmla="*/ 238900 w 1180179"/>
                <a:gd name="connsiteY128" fmla="*/ 822960 h 944293"/>
                <a:gd name="connsiteX129" fmla="*/ 248697 w 1180179"/>
                <a:gd name="connsiteY129" fmla="*/ 817685 h 944293"/>
                <a:gd name="connsiteX130" fmla="*/ 275827 w 1180179"/>
                <a:gd name="connsiteY130" fmla="*/ 797337 h 944293"/>
                <a:gd name="connsiteX131" fmla="*/ 279595 w 1180179"/>
                <a:gd name="connsiteY131" fmla="*/ 792815 h 944293"/>
                <a:gd name="connsiteX132" fmla="*/ 287132 w 1180179"/>
                <a:gd name="connsiteY132" fmla="*/ 783771 h 944293"/>
                <a:gd name="connsiteX133" fmla="*/ 289393 w 1180179"/>
                <a:gd name="connsiteY133" fmla="*/ 778496 h 944293"/>
                <a:gd name="connsiteX134" fmla="*/ 293161 w 1180179"/>
                <a:gd name="connsiteY134" fmla="*/ 770960 h 944293"/>
                <a:gd name="connsiteX135" fmla="*/ 293914 w 1180179"/>
                <a:gd name="connsiteY135" fmla="*/ 765684 h 944293"/>
                <a:gd name="connsiteX136" fmla="*/ 295422 w 1180179"/>
                <a:gd name="connsiteY136" fmla="*/ 759655 h 944293"/>
                <a:gd name="connsiteX137" fmla="*/ 295422 w 1180179"/>
                <a:gd name="connsiteY137" fmla="*/ 751366 h 944293"/>
                <a:gd name="connsiteX138" fmla="*/ 294668 w 1180179"/>
                <a:gd name="connsiteY138" fmla="*/ 729510 h 944293"/>
                <a:gd name="connsiteX139" fmla="*/ 297682 w 1180179"/>
                <a:gd name="connsiteY139" fmla="*/ 724235 h 944293"/>
                <a:gd name="connsiteX140" fmla="*/ 302958 w 1180179"/>
                <a:gd name="connsiteY140" fmla="*/ 723481 h 944293"/>
                <a:gd name="connsiteX141" fmla="*/ 314262 w 1180179"/>
                <a:gd name="connsiteY141" fmla="*/ 728003 h 944293"/>
                <a:gd name="connsiteX142" fmla="*/ 316523 w 1180179"/>
                <a:gd name="connsiteY142" fmla="*/ 727249 h 944293"/>
                <a:gd name="connsiteX143" fmla="*/ 320291 w 1180179"/>
                <a:gd name="connsiteY143" fmla="*/ 726496 h 944293"/>
                <a:gd name="connsiteX144" fmla="*/ 324059 w 1180179"/>
                <a:gd name="connsiteY144" fmla="*/ 722728 h 944293"/>
                <a:gd name="connsiteX145" fmla="*/ 326320 w 1180179"/>
                <a:gd name="connsiteY145" fmla="*/ 717452 h 944293"/>
                <a:gd name="connsiteX146" fmla="*/ 327828 w 1180179"/>
                <a:gd name="connsiteY146" fmla="*/ 710670 h 944293"/>
                <a:gd name="connsiteX147" fmla="*/ 329335 w 1180179"/>
                <a:gd name="connsiteY147" fmla="*/ 703887 h 944293"/>
                <a:gd name="connsiteX148" fmla="*/ 331596 w 1180179"/>
                <a:gd name="connsiteY148" fmla="*/ 689568 h 944293"/>
                <a:gd name="connsiteX149" fmla="*/ 335364 w 1180179"/>
                <a:gd name="connsiteY149" fmla="*/ 677510 h 944293"/>
                <a:gd name="connsiteX150" fmla="*/ 342147 w 1180179"/>
                <a:gd name="connsiteY150" fmla="*/ 659423 h 944293"/>
                <a:gd name="connsiteX151" fmla="*/ 342900 w 1180179"/>
                <a:gd name="connsiteY151" fmla="*/ 651133 h 944293"/>
                <a:gd name="connsiteX152" fmla="*/ 341393 w 1180179"/>
                <a:gd name="connsiteY152" fmla="*/ 639829 h 944293"/>
                <a:gd name="connsiteX153" fmla="*/ 336117 w 1180179"/>
                <a:gd name="connsiteY153" fmla="*/ 621742 h 944293"/>
                <a:gd name="connsiteX154" fmla="*/ 336117 w 1180179"/>
                <a:gd name="connsiteY154" fmla="*/ 611191 h 944293"/>
                <a:gd name="connsiteX155" fmla="*/ 337625 w 1180179"/>
                <a:gd name="connsiteY155" fmla="*/ 603655 h 944293"/>
                <a:gd name="connsiteX156" fmla="*/ 340639 w 1180179"/>
                <a:gd name="connsiteY156" fmla="*/ 599133 h 944293"/>
                <a:gd name="connsiteX157" fmla="*/ 345161 w 1180179"/>
                <a:gd name="connsiteY157" fmla="*/ 596119 h 944293"/>
                <a:gd name="connsiteX158" fmla="*/ 349683 w 1180179"/>
                <a:gd name="connsiteY158" fmla="*/ 593858 h 944293"/>
                <a:gd name="connsiteX159" fmla="*/ 364755 w 1180179"/>
                <a:gd name="connsiteY159" fmla="*/ 591597 h 944293"/>
                <a:gd name="connsiteX160" fmla="*/ 369277 w 1180179"/>
                <a:gd name="connsiteY160" fmla="*/ 588582 h 944293"/>
                <a:gd name="connsiteX161" fmla="*/ 371538 w 1180179"/>
                <a:gd name="connsiteY161" fmla="*/ 581800 h 944293"/>
                <a:gd name="connsiteX162" fmla="*/ 371538 w 1180179"/>
                <a:gd name="connsiteY162" fmla="*/ 572756 h 944293"/>
                <a:gd name="connsiteX163" fmla="*/ 372292 w 1180179"/>
                <a:gd name="connsiteY163" fmla="*/ 564466 h 944293"/>
                <a:gd name="connsiteX164" fmla="*/ 373799 w 1180179"/>
                <a:gd name="connsiteY164" fmla="*/ 558437 h 944293"/>
                <a:gd name="connsiteX165" fmla="*/ 379074 w 1180179"/>
                <a:gd name="connsiteY165" fmla="*/ 547133 h 944293"/>
                <a:gd name="connsiteX166" fmla="*/ 382842 w 1180179"/>
                <a:gd name="connsiteY166" fmla="*/ 535075 h 944293"/>
                <a:gd name="connsiteX167" fmla="*/ 383596 w 1180179"/>
                <a:gd name="connsiteY167" fmla="*/ 520756 h 944293"/>
                <a:gd name="connsiteX168" fmla="*/ 384349 w 1180179"/>
                <a:gd name="connsiteY168" fmla="*/ 513220 h 944293"/>
                <a:gd name="connsiteX169" fmla="*/ 386611 w 1180179"/>
                <a:gd name="connsiteY169" fmla="*/ 507190 h 944293"/>
                <a:gd name="connsiteX170" fmla="*/ 389625 w 1180179"/>
                <a:gd name="connsiteY170" fmla="*/ 502669 h 944293"/>
                <a:gd name="connsiteX171" fmla="*/ 397161 w 1180179"/>
                <a:gd name="connsiteY171" fmla="*/ 493625 h 944293"/>
                <a:gd name="connsiteX172" fmla="*/ 400176 w 1180179"/>
                <a:gd name="connsiteY172" fmla="*/ 488350 h 944293"/>
                <a:gd name="connsiteX173" fmla="*/ 401683 w 1180179"/>
                <a:gd name="connsiteY173" fmla="*/ 482321 h 944293"/>
                <a:gd name="connsiteX174" fmla="*/ 403944 w 1180179"/>
                <a:gd name="connsiteY174" fmla="*/ 475538 h 944293"/>
                <a:gd name="connsiteX175" fmla="*/ 404697 w 1180179"/>
                <a:gd name="connsiteY175" fmla="*/ 468756 h 944293"/>
                <a:gd name="connsiteX176" fmla="*/ 400929 w 1180179"/>
                <a:gd name="connsiteY176" fmla="*/ 460466 h 944293"/>
                <a:gd name="connsiteX177" fmla="*/ 394147 w 1180179"/>
                <a:gd name="connsiteY177" fmla="*/ 450668 h 944293"/>
                <a:gd name="connsiteX178" fmla="*/ 376060 w 1180179"/>
                <a:gd name="connsiteY178" fmla="*/ 436350 h 944293"/>
                <a:gd name="connsiteX179" fmla="*/ 361741 w 1180179"/>
                <a:gd name="connsiteY179" fmla="*/ 431074 h 944293"/>
                <a:gd name="connsiteX180" fmla="*/ 352697 w 1180179"/>
                <a:gd name="connsiteY180" fmla="*/ 429567 h 944293"/>
                <a:gd name="connsiteX181" fmla="*/ 347422 w 1180179"/>
                <a:gd name="connsiteY181" fmla="*/ 430321 h 944293"/>
                <a:gd name="connsiteX182" fmla="*/ 342900 w 1180179"/>
                <a:gd name="connsiteY182" fmla="*/ 432582 h 944293"/>
                <a:gd name="connsiteX183" fmla="*/ 338378 w 1180179"/>
                <a:gd name="connsiteY183" fmla="*/ 434843 h 944293"/>
                <a:gd name="connsiteX184" fmla="*/ 330089 w 1180179"/>
                <a:gd name="connsiteY184" fmla="*/ 443132 h 944293"/>
                <a:gd name="connsiteX185" fmla="*/ 315770 w 1180179"/>
                <a:gd name="connsiteY185" fmla="*/ 452176 h 944293"/>
                <a:gd name="connsiteX186" fmla="*/ 311248 w 1180179"/>
                <a:gd name="connsiteY186" fmla="*/ 455190 h 944293"/>
                <a:gd name="connsiteX187" fmla="*/ 300697 w 1180179"/>
                <a:gd name="connsiteY187" fmla="*/ 468756 h 944293"/>
                <a:gd name="connsiteX188" fmla="*/ 294668 w 1180179"/>
                <a:gd name="connsiteY188" fmla="*/ 469509 h 944293"/>
                <a:gd name="connsiteX189" fmla="*/ 285625 w 1180179"/>
                <a:gd name="connsiteY189" fmla="*/ 464988 h 944293"/>
                <a:gd name="connsiteX190" fmla="*/ 272813 w 1180179"/>
                <a:gd name="connsiteY190" fmla="*/ 455190 h 944293"/>
                <a:gd name="connsiteX191" fmla="*/ 250204 w 1180179"/>
                <a:gd name="connsiteY191" fmla="*/ 432582 h 944293"/>
                <a:gd name="connsiteX192" fmla="*/ 235132 w 1180179"/>
                <a:gd name="connsiteY192" fmla="*/ 425045 h 944293"/>
                <a:gd name="connsiteX193" fmla="*/ 225334 w 1180179"/>
                <a:gd name="connsiteY193" fmla="*/ 422031 h 944293"/>
                <a:gd name="connsiteX194" fmla="*/ 217045 w 1180179"/>
                <a:gd name="connsiteY194" fmla="*/ 421277 h 944293"/>
                <a:gd name="connsiteX195" fmla="*/ 208001 w 1180179"/>
                <a:gd name="connsiteY195" fmla="*/ 419016 h 944293"/>
                <a:gd name="connsiteX196" fmla="*/ 182378 w 1180179"/>
                <a:gd name="connsiteY196" fmla="*/ 405451 h 944293"/>
                <a:gd name="connsiteX197" fmla="*/ 128870 w 1180179"/>
                <a:gd name="connsiteY197" fmla="*/ 368523 h 944293"/>
                <a:gd name="connsiteX198" fmla="*/ 124348 w 1180179"/>
                <a:gd name="connsiteY198" fmla="*/ 364001 h 944293"/>
                <a:gd name="connsiteX199" fmla="*/ 121334 w 1180179"/>
                <a:gd name="connsiteY199" fmla="*/ 357973 h 944293"/>
                <a:gd name="connsiteX200" fmla="*/ 120580 w 1180179"/>
                <a:gd name="connsiteY200" fmla="*/ 348929 h 944293"/>
                <a:gd name="connsiteX201" fmla="*/ 120580 w 1180179"/>
                <a:gd name="connsiteY201" fmla="*/ 340639 h 944293"/>
                <a:gd name="connsiteX202" fmla="*/ 120580 w 1180179"/>
                <a:gd name="connsiteY202" fmla="*/ 333856 h 944293"/>
                <a:gd name="connsiteX203" fmla="*/ 119827 w 1180179"/>
                <a:gd name="connsiteY203" fmla="*/ 327074 h 944293"/>
                <a:gd name="connsiteX204" fmla="*/ 116059 w 1180179"/>
                <a:gd name="connsiteY204" fmla="*/ 319538 h 944293"/>
                <a:gd name="connsiteX205" fmla="*/ 107769 w 1180179"/>
                <a:gd name="connsiteY205" fmla="*/ 310494 h 944293"/>
                <a:gd name="connsiteX206" fmla="*/ 91943 w 1180179"/>
                <a:gd name="connsiteY206" fmla="*/ 298436 h 944293"/>
                <a:gd name="connsiteX207" fmla="*/ 73856 w 1180179"/>
                <a:gd name="connsiteY207" fmla="*/ 272059 h 944293"/>
                <a:gd name="connsiteX208" fmla="*/ 67826 w 1180179"/>
                <a:gd name="connsiteY208" fmla="*/ 259247 h 944293"/>
                <a:gd name="connsiteX209" fmla="*/ 52754 w 1180179"/>
                <a:gd name="connsiteY209" fmla="*/ 244929 h 944293"/>
                <a:gd name="connsiteX210" fmla="*/ 0 w 1180179"/>
                <a:gd name="connsiteY210" fmla="*/ 212523 h 944293"/>
                <a:gd name="connsiteX211" fmla="*/ 42203 w 1180179"/>
                <a:gd name="connsiteY211" fmla="*/ 191421 h 944293"/>
                <a:gd name="connsiteX212" fmla="*/ 56522 w 1180179"/>
                <a:gd name="connsiteY212" fmla="*/ 193682 h 944293"/>
                <a:gd name="connsiteX213" fmla="*/ 62551 w 1180179"/>
                <a:gd name="connsiteY213" fmla="*/ 202725 h 944293"/>
                <a:gd name="connsiteX214" fmla="*/ 66319 w 1180179"/>
                <a:gd name="connsiteY214" fmla="*/ 210262 h 944293"/>
                <a:gd name="connsiteX215" fmla="*/ 73102 w 1180179"/>
                <a:gd name="connsiteY215" fmla="*/ 217044 h 944293"/>
                <a:gd name="connsiteX216" fmla="*/ 84406 w 1180179"/>
                <a:gd name="connsiteY216" fmla="*/ 226088 h 944293"/>
                <a:gd name="connsiteX217" fmla="*/ 113044 w 1180179"/>
                <a:gd name="connsiteY217" fmla="*/ 241160 h 944293"/>
                <a:gd name="connsiteX218" fmla="*/ 127363 w 1180179"/>
                <a:gd name="connsiteY218" fmla="*/ 244175 h 944293"/>
                <a:gd name="connsiteX219" fmla="*/ 137914 w 1180179"/>
                <a:gd name="connsiteY219" fmla="*/ 241160 h 944293"/>
                <a:gd name="connsiteX220" fmla="*/ 143943 w 1180179"/>
                <a:gd name="connsiteY220" fmla="*/ 235885 h 944293"/>
                <a:gd name="connsiteX221" fmla="*/ 151479 w 1180179"/>
                <a:gd name="connsiteY221" fmla="*/ 230610 h 944293"/>
                <a:gd name="connsiteX222" fmla="*/ 165798 w 1180179"/>
                <a:gd name="connsiteY222" fmla="*/ 226842 h 944293"/>
                <a:gd name="connsiteX223" fmla="*/ 180117 w 1180179"/>
                <a:gd name="connsiteY223" fmla="*/ 219305 h 944293"/>
                <a:gd name="connsiteX224" fmla="*/ 200465 w 1180179"/>
                <a:gd name="connsiteY224" fmla="*/ 204986 h 944293"/>
                <a:gd name="connsiteX225" fmla="*/ 207247 w 1180179"/>
                <a:gd name="connsiteY225" fmla="*/ 204986 h 944293"/>
                <a:gd name="connsiteX226" fmla="*/ 214784 w 1180179"/>
                <a:gd name="connsiteY226" fmla="*/ 207247 h 944293"/>
                <a:gd name="connsiteX227" fmla="*/ 223073 w 1180179"/>
                <a:gd name="connsiteY227" fmla="*/ 211015 h 944293"/>
                <a:gd name="connsiteX228" fmla="*/ 238146 w 1180179"/>
                <a:gd name="connsiteY228" fmla="*/ 215537 h 944293"/>
                <a:gd name="connsiteX229" fmla="*/ 279595 w 1180179"/>
                <a:gd name="connsiteY229" fmla="*/ 235885 h 944293"/>
                <a:gd name="connsiteX230" fmla="*/ 352697 w 1180179"/>
                <a:gd name="connsiteY230" fmla="*/ 250957 h 944293"/>
                <a:gd name="connsiteX231" fmla="*/ 377567 w 1180179"/>
                <a:gd name="connsiteY231" fmla="*/ 247943 h 944293"/>
                <a:gd name="connsiteX232" fmla="*/ 408466 w 1180179"/>
                <a:gd name="connsiteY232" fmla="*/ 231363 h 944293"/>
                <a:gd name="connsiteX233" fmla="*/ 417509 w 1180179"/>
                <a:gd name="connsiteY233" fmla="*/ 223073 h 944293"/>
                <a:gd name="connsiteX234" fmla="*/ 423538 w 1180179"/>
                <a:gd name="connsiteY234" fmla="*/ 214784 h 944293"/>
                <a:gd name="connsiteX235" fmla="*/ 427306 w 1180179"/>
                <a:gd name="connsiteY235" fmla="*/ 207247 h 944293"/>
                <a:gd name="connsiteX236" fmla="*/ 436350 w 1180179"/>
                <a:gd name="connsiteY236" fmla="*/ 201218 h 944293"/>
                <a:gd name="connsiteX237" fmla="*/ 442379 w 1180179"/>
                <a:gd name="connsiteY237" fmla="*/ 195189 h 944293"/>
                <a:gd name="connsiteX238" fmla="*/ 445393 w 1180179"/>
                <a:gd name="connsiteY238" fmla="*/ 189160 h 944293"/>
                <a:gd name="connsiteX239" fmla="*/ 445393 w 1180179"/>
                <a:gd name="connsiteY239" fmla="*/ 182378 h 944293"/>
                <a:gd name="connsiteX240" fmla="*/ 443886 w 1180179"/>
                <a:gd name="connsiteY240" fmla="*/ 177102 h 944293"/>
                <a:gd name="connsiteX241" fmla="*/ 441625 w 1180179"/>
                <a:gd name="connsiteY241" fmla="*/ 171827 h 944293"/>
                <a:gd name="connsiteX242" fmla="*/ 412234 w 1180179"/>
                <a:gd name="connsiteY242" fmla="*/ 137160 h 944293"/>
                <a:gd name="connsiteX243" fmla="*/ 405451 w 1180179"/>
                <a:gd name="connsiteY243" fmla="*/ 128116 h 944293"/>
                <a:gd name="connsiteX244" fmla="*/ 393393 w 1180179"/>
                <a:gd name="connsiteY244" fmla="*/ 100232 h 944293"/>
                <a:gd name="connsiteX245" fmla="*/ 391132 w 1180179"/>
                <a:gd name="connsiteY245" fmla="*/ 93450 h 944293"/>
                <a:gd name="connsiteX246" fmla="*/ 389625 w 1180179"/>
                <a:gd name="connsiteY246" fmla="*/ 86667 h 944293"/>
                <a:gd name="connsiteX247" fmla="*/ 390379 w 1180179"/>
                <a:gd name="connsiteY247" fmla="*/ 80638 h 944293"/>
                <a:gd name="connsiteX248" fmla="*/ 394900 w 1180179"/>
                <a:gd name="connsiteY248" fmla="*/ 80638 h 944293"/>
                <a:gd name="connsiteX249" fmla="*/ 409973 w 1180179"/>
                <a:gd name="connsiteY249" fmla="*/ 88174 h 944293"/>
                <a:gd name="connsiteX250" fmla="*/ 416002 w 1180179"/>
                <a:gd name="connsiteY250" fmla="*/ 88174 h 944293"/>
                <a:gd name="connsiteX251" fmla="*/ 422784 w 1180179"/>
                <a:gd name="connsiteY251" fmla="*/ 86667 h 944293"/>
                <a:gd name="connsiteX252" fmla="*/ 426553 w 1180179"/>
                <a:gd name="connsiteY252" fmla="*/ 82899 h 944293"/>
                <a:gd name="connsiteX253" fmla="*/ 429567 w 1180179"/>
                <a:gd name="connsiteY253" fmla="*/ 78377 h 944293"/>
                <a:gd name="connsiteX254" fmla="*/ 429567 w 1180179"/>
                <a:gd name="connsiteY254" fmla="*/ 72348 h 944293"/>
                <a:gd name="connsiteX255" fmla="*/ 428814 w 1180179"/>
                <a:gd name="connsiteY255" fmla="*/ 65566 h 944293"/>
                <a:gd name="connsiteX256" fmla="*/ 426553 w 1180179"/>
                <a:gd name="connsiteY256" fmla="*/ 59536 h 944293"/>
                <a:gd name="connsiteX257" fmla="*/ 425045 w 1180179"/>
                <a:gd name="connsiteY257" fmla="*/ 53508 h 944293"/>
                <a:gd name="connsiteX258" fmla="*/ 425799 w 1180179"/>
                <a:gd name="connsiteY258" fmla="*/ 46725 h 944293"/>
                <a:gd name="connsiteX259" fmla="*/ 430321 w 1180179"/>
                <a:gd name="connsiteY259" fmla="*/ 45218 h 944293"/>
                <a:gd name="connsiteX260" fmla="*/ 435596 w 1180179"/>
                <a:gd name="connsiteY260" fmla="*/ 45218 h 944293"/>
                <a:gd name="connsiteX261" fmla="*/ 441625 w 1180179"/>
                <a:gd name="connsiteY261" fmla="*/ 47478 h 944293"/>
                <a:gd name="connsiteX262" fmla="*/ 447654 w 1180179"/>
                <a:gd name="connsiteY262" fmla="*/ 50493 h 944293"/>
                <a:gd name="connsiteX263" fmla="*/ 452176 w 1180179"/>
                <a:gd name="connsiteY263" fmla="*/ 53508 h 944293"/>
                <a:gd name="connsiteX264" fmla="*/ 460466 w 1180179"/>
                <a:gd name="connsiteY264" fmla="*/ 61797 h 944293"/>
                <a:gd name="connsiteX265" fmla="*/ 464988 w 1180179"/>
                <a:gd name="connsiteY265" fmla="*/ 64812 h 944293"/>
                <a:gd name="connsiteX266" fmla="*/ 474031 w 1180179"/>
                <a:gd name="connsiteY266" fmla="*/ 67073 h 944293"/>
                <a:gd name="connsiteX267" fmla="*/ 485336 w 1180179"/>
                <a:gd name="connsiteY267" fmla="*/ 67826 h 944293"/>
                <a:gd name="connsiteX268" fmla="*/ 507944 w 1180179"/>
                <a:gd name="connsiteY268" fmla="*/ 64058 h 944293"/>
                <a:gd name="connsiteX269" fmla="*/ 538843 w 1180179"/>
                <a:gd name="connsiteY269" fmla="*/ 45971 h 944293"/>
                <a:gd name="connsiteX270" fmla="*/ 549394 w 1180179"/>
                <a:gd name="connsiteY270" fmla="*/ 42203 h 944293"/>
                <a:gd name="connsiteX271" fmla="*/ 559945 w 1180179"/>
                <a:gd name="connsiteY271" fmla="*/ 41449 h 944293"/>
                <a:gd name="connsiteX272" fmla="*/ 575017 w 1180179"/>
                <a:gd name="connsiteY272" fmla="*/ 43710 h 944293"/>
                <a:gd name="connsiteX273" fmla="*/ 581800 w 1180179"/>
                <a:gd name="connsiteY273" fmla="*/ 40696 h 944293"/>
                <a:gd name="connsiteX274" fmla="*/ 587075 w 1180179"/>
                <a:gd name="connsiteY274" fmla="*/ 33913 h 944293"/>
                <a:gd name="connsiteX275" fmla="*/ 589336 w 1180179"/>
                <a:gd name="connsiteY275" fmla="*/ 27131 h 944293"/>
                <a:gd name="connsiteX276" fmla="*/ 610437 w 1180179"/>
                <a:gd name="connsiteY276" fmla="*/ 4522 h 944293"/>
                <a:gd name="connsiteX277" fmla="*/ 633800 w 1180179"/>
                <a:gd name="connsiteY277" fmla="*/ 0 h 944293"/>
                <a:gd name="connsiteX278" fmla="*/ 676756 w 1180179"/>
                <a:gd name="connsiteY278" fmla="*/ 20348 h 944293"/>
                <a:gd name="connsiteX279" fmla="*/ 757395 w 1180179"/>
                <a:gd name="connsiteY279" fmla="*/ 72348 h 944293"/>
                <a:gd name="connsiteX280" fmla="*/ 777743 w 1180179"/>
                <a:gd name="connsiteY280" fmla="*/ 91189 h 944293"/>
                <a:gd name="connsiteX281" fmla="*/ 779250 w 1180179"/>
                <a:gd name="connsiteY281" fmla="*/ 97218 h 944293"/>
                <a:gd name="connsiteX282" fmla="*/ 780003 w 1180179"/>
                <a:gd name="connsiteY282" fmla="*/ 104000 h 944293"/>
                <a:gd name="connsiteX283" fmla="*/ 780757 w 1180179"/>
                <a:gd name="connsiteY283" fmla="*/ 110783 h 944293"/>
                <a:gd name="connsiteX284" fmla="*/ 780757 w 1180179"/>
                <a:gd name="connsiteY284" fmla="*/ 125102 h 944293"/>
                <a:gd name="connsiteX285" fmla="*/ 781511 w 1180179"/>
                <a:gd name="connsiteY285" fmla="*/ 132638 h 944293"/>
                <a:gd name="connsiteX286" fmla="*/ 783018 w 1180179"/>
                <a:gd name="connsiteY286" fmla="*/ 137914 h 944293"/>
                <a:gd name="connsiteX287" fmla="*/ 794322 w 1180179"/>
                <a:gd name="connsiteY287" fmla="*/ 159769 h 944293"/>
                <a:gd name="connsiteX288" fmla="*/ 801105 w 1180179"/>
                <a:gd name="connsiteY288" fmla="*/ 182378 h 944293"/>
                <a:gd name="connsiteX289" fmla="*/ 807134 w 1180179"/>
                <a:gd name="connsiteY289" fmla="*/ 195943 h 944293"/>
                <a:gd name="connsiteX290" fmla="*/ 813917 w 1180179"/>
                <a:gd name="connsiteY290" fmla="*/ 201972 h 944293"/>
                <a:gd name="connsiteX291" fmla="*/ 822960 w 1180179"/>
                <a:gd name="connsiteY291" fmla="*/ 205740 h 944293"/>
                <a:gd name="connsiteX292" fmla="*/ 828236 w 1180179"/>
                <a:gd name="connsiteY292" fmla="*/ 209508 h 944293"/>
                <a:gd name="connsiteX293" fmla="*/ 832004 w 1180179"/>
                <a:gd name="connsiteY293" fmla="*/ 215537 h 944293"/>
                <a:gd name="connsiteX294" fmla="*/ 841047 w 1180179"/>
                <a:gd name="connsiteY294" fmla="*/ 234378 h 944293"/>
                <a:gd name="connsiteX295" fmla="*/ 860641 w 1180179"/>
                <a:gd name="connsiteY295" fmla="*/ 253972 h 944293"/>
                <a:gd name="connsiteX296" fmla="*/ 865917 w 1180179"/>
                <a:gd name="connsiteY296" fmla="*/ 257740 h 944293"/>
                <a:gd name="connsiteX297" fmla="*/ 869685 w 1180179"/>
                <a:gd name="connsiteY297" fmla="*/ 258494 h 944293"/>
                <a:gd name="connsiteX298" fmla="*/ 905106 w 1180179"/>
                <a:gd name="connsiteY298" fmla="*/ 259247 h 944293"/>
                <a:gd name="connsiteX299" fmla="*/ 913395 w 1180179"/>
                <a:gd name="connsiteY299" fmla="*/ 261508 h 944293"/>
                <a:gd name="connsiteX300" fmla="*/ 923946 w 1180179"/>
                <a:gd name="connsiteY300" fmla="*/ 266784 h 944293"/>
                <a:gd name="connsiteX301" fmla="*/ 927714 w 1180179"/>
                <a:gd name="connsiteY301" fmla="*/ 272059 h 944293"/>
                <a:gd name="connsiteX302" fmla="*/ 927714 w 1180179"/>
                <a:gd name="connsiteY302" fmla="*/ 278088 h 944293"/>
                <a:gd name="connsiteX303" fmla="*/ 925453 w 1180179"/>
                <a:gd name="connsiteY303" fmla="*/ 284117 h 944293"/>
                <a:gd name="connsiteX304" fmla="*/ 912642 w 1180179"/>
                <a:gd name="connsiteY304" fmla="*/ 303711 h 944293"/>
                <a:gd name="connsiteX305" fmla="*/ 909627 w 1180179"/>
                <a:gd name="connsiteY305" fmla="*/ 308987 h 944293"/>
                <a:gd name="connsiteX306" fmla="*/ 908120 w 1180179"/>
                <a:gd name="connsiteY306" fmla="*/ 316523 h 944293"/>
                <a:gd name="connsiteX307" fmla="*/ 908874 w 1180179"/>
                <a:gd name="connsiteY307" fmla="*/ 327074 h 944293"/>
                <a:gd name="connsiteX308" fmla="*/ 914903 w 1180179"/>
                <a:gd name="connsiteY308" fmla="*/ 343654 h 944293"/>
                <a:gd name="connsiteX309" fmla="*/ 921685 w 1180179"/>
                <a:gd name="connsiteY309" fmla="*/ 350436 h 944293"/>
                <a:gd name="connsiteX310" fmla="*/ 928468 w 1180179"/>
                <a:gd name="connsiteY310" fmla="*/ 351944 h 944293"/>
                <a:gd name="connsiteX311" fmla="*/ 956352 w 1180179"/>
                <a:gd name="connsiteY311" fmla="*/ 348175 h 944293"/>
                <a:gd name="connsiteX312" fmla="*/ 1055831 w 1180179"/>
                <a:gd name="connsiteY312" fmla="*/ 352697 h 944293"/>
                <a:gd name="connsiteX313" fmla="*/ 1065628 w 1180179"/>
                <a:gd name="connsiteY313" fmla="*/ 351944 h 944293"/>
                <a:gd name="connsiteX314" fmla="*/ 1125164 w 1180179"/>
                <a:gd name="connsiteY314" fmla="*/ 330088 h 944293"/>
                <a:gd name="connsiteX315" fmla="*/ 1131194 w 1180179"/>
                <a:gd name="connsiteY315" fmla="*/ 327827 h 944293"/>
                <a:gd name="connsiteX316" fmla="*/ 1131194 w 1180179"/>
                <a:gd name="connsiteY316" fmla="*/ 327827 h 94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1180179" h="944293">
                  <a:moveTo>
                    <a:pt x="1131194" y="327827"/>
                  </a:moveTo>
                  <a:lnTo>
                    <a:pt x="1135715" y="404697"/>
                  </a:lnTo>
                  <a:lnTo>
                    <a:pt x="1140991" y="430321"/>
                  </a:lnTo>
                  <a:lnTo>
                    <a:pt x="1147773" y="455190"/>
                  </a:lnTo>
                  <a:lnTo>
                    <a:pt x="1154556" y="474031"/>
                  </a:lnTo>
                  <a:lnTo>
                    <a:pt x="1165107" y="483075"/>
                  </a:lnTo>
                  <a:lnTo>
                    <a:pt x="1180179" y="494379"/>
                  </a:lnTo>
                  <a:lnTo>
                    <a:pt x="1174904" y="498901"/>
                  </a:lnTo>
                  <a:lnTo>
                    <a:pt x="1164353" y="503422"/>
                  </a:lnTo>
                  <a:lnTo>
                    <a:pt x="1155309" y="504176"/>
                  </a:lnTo>
                  <a:lnTo>
                    <a:pt x="1143251" y="502669"/>
                  </a:lnTo>
                  <a:lnTo>
                    <a:pt x="1137223" y="502669"/>
                  </a:lnTo>
                  <a:lnTo>
                    <a:pt x="1133454" y="503422"/>
                  </a:lnTo>
                  <a:lnTo>
                    <a:pt x="1128932" y="508698"/>
                  </a:lnTo>
                  <a:lnTo>
                    <a:pt x="1124411" y="518495"/>
                  </a:lnTo>
                  <a:lnTo>
                    <a:pt x="1113106" y="552408"/>
                  </a:lnTo>
                  <a:lnTo>
                    <a:pt x="1107077" y="562959"/>
                  </a:lnTo>
                  <a:lnTo>
                    <a:pt x="1097280" y="572756"/>
                  </a:lnTo>
                  <a:lnTo>
                    <a:pt x="1078440" y="584060"/>
                  </a:lnTo>
                  <a:lnTo>
                    <a:pt x="1063367" y="599133"/>
                  </a:lnTo>
                  <a:lnTo>
                    <a:pt x="1058092" y="602147"/>
                  </a:lnTo>
                  <a:lnTo>
                    <a:pt x="1052816" y="604408"/>
                  </a:lnTo>
                  <a:lnTo>
                    <a:pt x="1046787" y="603655"/>
                  </a:lnTo>
                  <a:lnTo>
                    <a:pt x="1043019" y="599887"/>
                  </a:lnTo>
                  <a:lnTo>
                    <a:pt x="1040004" y="595365"/>
                  </a:lnTo>
                  <a:lnTo>
                    <a:pt x="1037744" y="590089"/>
                  </a:lnTo>
                  <a:lnTo>
                    <a:pt x="1034729" y="585568"/>
                  </a:lnTo>
                  <a:lnTo>
                    <a:pt x="1031715" y="581046"/>
                  </a:lnTo>
                  <a:lnTo>
                    <a:pt x="1026439" y="577278"/>
                  </a:lnTo>
                  <a:lnTo>
                    <a:pt x="1020410" y="575017"/>
                  </a:lnTo>
                  <a:lnTo>
                    <a:pt x="1006845" y="573510"/>
                  </a:lnTo>
                  <a:lnTo>
                    <a:pt x="993280" y="575771"/>
                  </a:lnTo>
                  <a:lnTo>
                    <a:pt x="988005" y="580292"/>
                  </a:lnTo>
                  <a:lnTo>
                    <a:pt x="964642" y="607423"/>
                  </a:lnTo>
                  <a:lnTo>
                    <a:pt x="958613" y="617220"/>
                  </a:lnTo>
                  <a:lnTo>
                    <a:pt x="955598" y="626264"/>
                  </a:lnTo>
                  <a:lnTo>
                    <a:pt x="954845" y="636061"/>
                  </a:lnTo>
                  <a:lnTo>
                    <a:pt x="957859" y="650379"/>
                  </a:lnTo>
                  <a:lnTo>
                    <a:pt x="961628" y="658669"/>
                  </a:lnTo>
                  <a:lnTo>
                    <a:pt x="965396" y="664699"/>
                  </a:lnTo>
                  <a:lnTo>
                    <a:pt x="969917" y="668467"/>
                  </a:lnTo>
                  <a:lnTo>
                    <a:pt x="981222" y="680525"/>
                  </a:lnTo>
                  <a:lnTo>
                    <a:pt x="985743" y="684293"/>
                  </a:lnTo>
                  <a:lnTo>
                    <a:pt x="1007599" y="694844"/>
                  </a:lnTo>
                  <a:lnTo>
                    <a:pt x="1012120" y="698612"/>
                  </a:lnTo>
                  <a:lnTo>
                    <a:pt x="1015888" y="702380"/>
                  </a:lnTo>
                  <a:lnTo>
                    <a:pt x="1018903" y="707655"/>
                  </a:lnTo>
                  <a:lnTo>
                    <a:pt x="1021164" y="712931"/>
                  </a:lnTo>
                  <a:lnTo>
                    <a:pt x="1023425" y="717452"/>
                  </a:lnTo>
                  <a:lnTo>
                    <a:pt x="1027193" y="721974"/>
                  </a:lnTo>
                  <a:lnTo>
                    <a:pt x="1033222" y="727249"/>
                  </a:lnTo>
                  <a:lnTo>
                    <a:pt x="1037744" y="730264"/>
                  </a:lnTo>
                  <a:lnTo>
                    <a:pt x="1043773" y="735539"/>
                  </a:lnTo>
                  <a:lnTo>
                    <a:pt x="1046787" y="741568"/>
                  </a:lnTo>
                  <a:lnTo>
                    <a:pt x="1046787" y="751366"/>
                  </a:lnTo>
                  <a:lnTo>
                    <a:pt x="1043773" y="764177"/>
                  </a:lnTo>
                  <a:lnTo>
                    <a:pt x="1032468" y="785279"/>
                  </a:lnTo>
                  <a:lnTo>
                    <a:pt x="1028700" y="795830"/>
                  </a:lnTo>
                  <a:lnTo>
                    <a:pt x="1026439" y="804119"/>
                  </a:lnTo>
                  <a:lnTo>
                    <a:pt x="1027193" y="810148"/>
                  </a:lnTo>
                  <a:lnTo>
                    <a:pt x="1024179" y="816177"/>
                  </a:lnTo>
                  <a:lnTo>
                    <a:pt x="1018150" y="821453"/>
                  </a:lnTo>
                  <a:lnTo>
                    <a:pt x="983483" y="835018"/>
                  </a:lnTo>
                  <a:lnTo>
                    <a:pt x="978207" y="839540"/>
                  </a:lnTo>
                  <a:lnTo>
                    <a:pt x="972178" y="845569"/>
                  </a:lnTo>
                  <a:lnTo>
                    <a:pt x="966903" y="859134"/>
                  </a:lnTo>
                  <a:lnTo>
                    <a:pt x="953337" y="880989"/>
                  </a:lnTo>
                  <a:lnTo>
                    <a:pt x="913395" y="922439"/>
                  </a:lnTo>
                  <a:lnTo>
                    <a:pt x="863656" y="913395"/>
                  </a:lnTo>
                  <a:lnTo>
                    <a:pt x="847076" y="905859"/>
                  </a:lnTo>
                  <a:lnTo>
                    <a:pt x="842554" y="902844"/>
                  </a:lnTo>
                  <a:lnTo>
                    <a:pt x="835772" y="901337"/>
                  </a:lnTo>
                  <a:lnTo>
                    <a:pt x="827482" y="902844"/>
                  </a:lnTo>
                  <a:lnTo>
                    <a:pt x="808641" y="914149"/>
                  </a:lnTo>
                  <a:lnTo>
                    <a:pt x="801105" y="917163"/>
                  </a:lnTo>
                  <a:lnTo>
                    <a:pt x="794322" y="917163"/>
                  </a:lnTo>
                  <a:lnTo>
                    <a:pt x="771714" y="905859"/>
                  </a:lnTo>
                  <a:lnTo>
                    <a:pt x="756641" y="901337"/>
                  </a:lnTo>
                  <a:lnTo>
                    <a:pt x="725742" y="897569"/>
                  </a:lnTo>
                  <a:lnTo>
                    <a:pt x="716699" y="894555"/>
                  </a:lnTo>
                  <a:lnTo>
                    <a:pt x="709916" y="890786"/>
                  </a:lnTo>
                  <a:lnTo>
                    <a:pt x="706148" y="887018"/>
                  </a:lnTo>
                  <a:lnTo>
                    <a:pt x="693336" y="875714"/>
                  </a:lnTo>
                  <a:lnTo>
                    <a:pt x="682786" y="869685"/>
                  </a:lnTo>
                  <a:lnTo>
                    <a:pt x="608930" y="857627"/>
                  </a:lnTo>
                  <a:lnTo>
                    <a:pt x="593104" y="859888"/>
                  </a:lnTo>
                  <a:lnTo>
                    <a:pt x="577278" y="868178"/>
                  </a:lnTo>
                  <a:lnTo>
                    <a:pt x="570495" y="874207"/>
                  </a:lnTo>
                  <a:lnTo>
                    <a:pt x="566727" y="879482"/>
                  </a:lnTo>
                  <a:lnTo>
                    <a:pt x="565220" y="884004"/>
                  </a:lnTo>
                  <a:lnTo>
                    <a:pt x="561452" y="891540"/>
                  </a:lnTo>
                  <a:lnTo>
                    <a:pt x="559191" y="895308"/>
                  </a:lnTo>
                  <a:lnTo>
                    <a:pt x="553162" y="898323"/>
                  </a:lnTo>
                  <a:lnTo>
                    <a:pt x="543365" y="899830"/>
                  </a:lnTo>
                  <a:lnTo>
                    <a:pt x="513973" y="896062"/>
                  </a:lnTo>
                  <a:lnTo>
                    <a:pt x="498901" y="890786"/>
                  </a:lnTo>
                  <a:lnTo>
                    <a:pt x="489104" y="884757"/>
                  </a:lnTo>
                  <a:lnTo>
                    <a:pt x="486089" y="881743"/>
                  </a:lnTo>
                  <a:lnTo>
                    <a:pt x="484582" y="878728"/>
                  </a:lnTo>
                  <a:lnTo>
                    <a:pt x="483075" y="873453"/>
                  </a:lnTo>
                  <a:lnTo>
                    <a:pt x="480814" y="861395"/>
                  </a:lnTo>
                  <a:lnTo>
                    <a:pt x="478553" y="856120"/>
                  </a:lnTo>
                  <a:lnTo>
                    <a:pt x="477046" y="853105"/>
                  </a:lnTo>
                  <a:lnTo>
                    <a:pt x="474785" y="851598"/>
                  </a:lnTo>
                  <a:lnTo>
                    <a:pt x="461973" y="841047"/>
                  </a:lnTo>
                  <a:lnTo>
                    <a:pt x="458959" y="835772"/>
                  </a:lnTo>
                  <a:lnTo>
                    <a:pt x="455944" y="830496"/>
                  </a:lnTo>
                  <a:lnTo>
                    <a:pt x="453683" y="825221"/>
                  </a:lnTo>
                  <a:lnTo>
                    <a:pt x="450669" y="820699"/>
                  </a:lnTo>
                  <a:lnTo>
                    <a:pt x="444640" y="817685"/>
                  </a:lnTo>
                  <a:lnTo>
                    <a:pt x="434843" y="816931"/>
                  </a:lnTo>
                  <a:lnTo>
                    <a:pt x="417509" y="820699"/>
                  </a:lnTo>
                  <a:lnTo>
                    <a:pt x="407712" y="819192"/>
                  </a:lnTo>
                  <a:lnTo>
                    <a:pt x="401683" y="816931"/>
                  </a:lnTo>
                  <a:lnTo>
                    <a:pt x="394147" y="816931"/>
                  </a:lnTo>
                  <a:lnTo>
                    <a:pt x="384349" y="820699"/>
                  </a:lnTo>
                  <a:lnTo>
                    <a:pt x="298436" y="896062"/>
                  </a:lnTo>
                  <a:lnTo>
                    <a:pt x="287885" y="908120"/>
                  </a:lnTo>
                  <a:lnTo>
                    <a:pt x="273567" y="944294"/>
                  </a:lnTo>
                  <a:lnTo>
                    <a:pt x="162030" y="854612"/>
                  </a:lnTo>
                  <a:lnTo>
                    <a:pt x="168059" y="848583"/>
                  </a:lnTo>
                  <a:lnTo>
                    <a:pt x="177856" y="842554"/>
                  </a:lnTo>
                  <a:lnTo>
                    <a:pt x="193682" y="835772"/>
                  </a:lnTo>
                  <a:lnTo>
                    <a:pt x="198204" y="832004"/>
                  </a:lnTo>
                  <a:lnTo>
                    <a:pt x="201972" y="828235"/>
                  </a:lnTo>
                  <a:lnTo>
                    <a:pt x="207247" y="825221"/>
                  </a:lnTo>
                  <a:lnTo>
                    <a:pt x="212523" y="822960"/>
                  </a:lnTo>
                  <a:lnTo>
                    <a:pt x="226088" y="824467"/>
                  </a:lnTo>
                  <a:lnTo>
                    <a:pt x="238900" y="822960"/>
                  </a:lnTo>
                  <a:lnTo>
                    <a:pt x="248697" y="817685"/>
                  </a:lnTo>
                  <a:lnTo>
                    <a:pt x="275827" y="797337"/>
                  </a:lnTo>
                  <a:lnTo>
                    <a:pt x="279595" y="792815"/>
                  </a:lnTo>
                  <a:lnTo>
                    <a:pt x="287132" y="783771"/>
                  </a:lnTo>
                  <a:lnTo>
                    <a:pt x="289393" y="778496"/>
                  </a:lnTo>
                  <a:lnTo>
                    <a:pt x="293161" y="770960"/>
                  </a:lnTo>
                  <a:lnTo>
                    <a:pt x="293914" y="765684"/>
                  </a:lnTo>
                  <a:lnTo>
                    <a:pt x="295422" y="759655"/>
                  </a:lnTo>
                  <a:lnTo>
                    <a:pt x="295422" y="751366"/>
                  </a:lnTo>
                  <a:lnTo>
                    <a:pt x="294668" y="729510"/>
                  </a:lnTo>
                  <a:lnTo>
                    <a:pt x="297682" y="724235"/>
                  </a:lnTo>
                  <a:lnTo>
                    <a:pt x="302958" y="723481"/>
                  </a:lnTo>
                  <a:lnTo>
                    <a:pt x="314262" y="728003"/>
                  </a:lnTo>
                  <a:lnTo>
                    <a:pt x="316523" y="727249"/>
                  </a:lnTo>
                  <a:lnTo>
                    <a:pt x="320291" y="726496"/>
                  </a:lnTo>
                  <a:lnTo>
                    <a:pt x="324059" y="722728"/>
                  </a:lnTo>
                  <a:lnTo>
                    <a:pt x="326320" y="717452"/>
                  </a:lnTo>
                  <a:lnTo>
                    <a:pt x="327828" y="710670"/>
                  </a:lnTo>
                  <a:lnTo>
                    <a:pt x="329335" y="703887"/>
                  </a:lnTo>
                  <a:lnTo>
                    <a:pt x="331596" y="689568"/>
                  </a:lnTo>
                  <a:lnTo>
                    <a:pt x="335364" y="677510"/>
                  </a:lnTo>
                  <a:lnTo>
                    <a:pt x="342147" y="659423"/>
                  </a:lnTo>
                  <a:lnTo>
                    <a:pt x="342900" y="651133"/>
                  </a:lnTo>
                  <a:lnTo>
                    <a:pt x="341393" y="639829"/>
                  </a:lnTo>
                  <a:lnTo>
                    <a:pt x="336117" y="621742"/>
                  </a:lnTo>
                  <a:lnTo>
                    <a:pt x="336117" y="611191"/>
                  </a:lnTo>
                  <a:lnTo>
                    <a:pt x="337625" y="603655"/>
                  </a:lnTo>
                  <a:lnTo>
                    <a:pt x="340639" y="599133"/>
                  </a:lnTo>
                  <a:lnTo>
                    <a:pt x="345161" y="596119"/>
                  </a:lnTo>
                  <a:lnTo>
                    <a:pt x="349683" y="593858"/>
                  </a:lnTo>
                  <a:lnTo>
                    <a:pt x="364755" y="591597"/>
                  </a:lnTo>
                  <a:lnTo>
                    <a:pt x="369277" y="588582"/>
                  </a:lnTo>
                  <a:lnTo>
                    <a:pt x="371538" y="581800"/>
                  </a:lnTo>
                  <a:lnTo>
                    <a:pt x="371538" y="572756"/>
                  </a:lnTo>
                  <a:lnTo>
                    <a:pt x="372292" y="564466"/>
                  </a:lnTo>
                  <a:lnTo>
                    <a:pt x="373799" y="558437"/>
                  </a:lnTo>
                  <a:lnTo>
                    <a:pt x="379074" y="547133"/>
                  </a:lnTo>
                  <a:lnTo>
                    <a:pt x="382842" y="535075"/>
                  </a:lnTo>
                  <a:lnTo>
                    <a:pt x="383596" y="520756"/>
                  </a:lnTo>
                  <a:lnTo>
                    <a:pt x="384349" y="513220"/>
                  </a:lnTo>
                  <a:lnTo>
                    <a:pt x="386611" y="507190"/>
                  </a:lnTo>
                  <a:lnTo>
                    <a:pt x="389625" y="502669"/>
                  </a:lnTo>
                  <a:lnTo>
                    <a:pt x="397161" y="493625"/>
                  </a:lnTo>
                  <a:lnTo>
                    <a:pt x="400176" y="488350"/>
                  </a:lnTo>
                  <a:lnTo>
                    <a:pt x="401683" y="482321"/>
                  </a:lnTo>
                  <a:lnTo>
                    <a:pt x="403944" y="475538"/>
                  </a:lnTo>
                  <a:lnTo>
                    <a:pt x="404697" y="468756"/>
                  </a:lnTo>
                  <a:lnTo>
                    <a:pt x="400929" y="460466"/>
                  </a:lnTo>
                  <a:lnTo>
                    <a:pt x="394147" y="450668"/>
                  </a:lnTo>
                  <a:lnTo>
                    <a:pt x="376060" y="436350"/>
                  </a:lnTo>
                  <a:lnTo>
                    <a:pt x="361741" y="431074"/>
                  </a:lnTo>
                  <a:lnTo>
                    <a:pt x="352697" y="429567"/>
                  </a:lnTo>
                  <a:lnTo>
                    <a:pt x="347422" y="430321"/>
                  </a:lnTo>
                  <a:lnTo>
                    <a:pt x="342900" y="432582"/>
                  </a:lnTo>
                  <a:lnTo>
                    <a:pt x="338378" y="434843"/>
                  </a:lnTo>
                  <a:lnTo>
                    <a:pt x="330089" y="443132"/>
                  </a:lnTo>
                  <a:lnTo>
                    <a:pt x="315770" y="452176"/>
                  </a:lnTo>
                  <a:lnTo>
                    <a:pt x="311248" y="455190"/>
                  </a:lnTo>
                  <a:lnTo>
                    <a:pt x="300697" y="468756"/>
                  </a:lnTo>
                  <a:lnTo>
                    <a:pt x="294668" y="469509"/>
                  </a:lnTo>
                  <a:lnTo>
                    <a:pt x="285625" y="464988"/>
                  </a:lnTo>
                  <a:lnTo>
                    <a:pt x="272813" y="455190"/>
                  </a:lnTo>
                  <a:lnTo>
                    <a:pt x="250204" y="432582"/>
                  </a:lnTo>
                  <a:lnTo>
                    <a:pt x="235132" y="425045"/>
                  </a:lnTo>
                  <a:lnTo>
                    <a:pt x="225334" y="422031"/>
                  </a:lnTo>
                  <a:lnTo>
                    <a:pt x="217045" y="421277"/>
                  </a:lnTo>
                  <a:lnTo>
                    <a:pt x="208001" y="419016"/>
                  </a:lnTo>
                  <a:lnTo>
                    <a:pt x="182378" y="405451"/>
                  </a:lnTo>
                  <a:lnTo>
                    <a:pt x="128870" y="368523"/>
                  </a:lnTo>
                  <a:lnTo>
                    <a:pt x="124348" y="364001"/>
                  </a:lnTo>
                  <a:lnTo>
                    <a:pt x="121334" y="357973"/>
                  </a:lnTo>
                  <a:lnTo>
                    <a:pt x="120580" y="348929"/>
                  </a:lnTo>
                  <a:lnTo>
                    <a:pt x="120580" y="340639"/>
                  </a:lnTo>
                  <a:lnTo>
                    <a:pt x="120580" y="333856"/>
                  </a:lnTo>
                  <a:lnTo>
                    <a:pt x="119827" y="327074"/>
                  </a:lnTo>
                  <a:lnTo>
                    <a:pt x="116059" y="319538"/>
                  </a:lnTo>
                  <a:lnTo>
                    <a:pt x="107769" y="310494"/>
                  </a:lnTo>
                  <a:lnTo>
                    <a:pt x="91943" y="298436"/>
                  </a:lnTo>
                  <a:lnTo>
                    <a:pt x="73856" y="272059"/>
                  </a:lnTo>
                  <a:lnTo>
                    <a:pt x="67826" y="259247"/>
                  </a:lnTo>
                  <a:lnTo>
                    <a:pt x="52754" y="244929"/>
                  </a:lnTo>
                  <a:lnTo>
                    <a:pt x="0" y="212523"/>
                  </a:lnTo>
                  <a:lnTo>
                    <a:pt x="42203" y="191421"/>
                  </a:lnTo>
                  <a:lnTo>
                    <a:pt x="56522" y="193682"/>
                  </a:lnTo>
                  <a:lnTo>
                    <a:pt x="62551" y="202725"/>
                  </a:lnTo>
                  <a:lnTo>
                    <a:pt x="66319" y="210262"/>
                  </a:lnTo>
                  <a:lnTo>
                    <a:pt x="73102" y="217044"/>
                  </a:lnTo>
                  <a:lnTo>
                    <a:pt x="84406" y="226088"/>
                  </a:lnTo>
                  <a:lnTo>
                    <a:pt x="113044" y="241160"/>
                  </a:lnTo>
                  <a:lnTo>
                    <a:pt x="127363" y="244175"/>
                  </a:lnTo>
                  <a:lnTo>
                    <a:pt x="137914" y="241160"/>
                  </a:lnTo>
                  <a:lnTo>
                    <a:pt x="143943" y="235885"/>
                  </a:lnTo>
                  <a:lnTo>
                    <a:pt x="151479" y="230610"/>
                  </a:lnTo>
                  <a:lnTo>
                    <a:pt x="165798" y="226842"/>
                  </a:lnTo>
                  <a:lnTo>
                    <a:pt x="180117" y="219305"/>
                  </a:lnTo>
                  <a:lnTo>
                    <a:pt x="200465" y="204986"/>
                  </a:lnTo>
                  <a:lnTo>
                    <a:pt x="207247" y="204986"/>
                  </a:lnTo>
                  <a:lnTo>
                    <a:pt x="214784" y="207247"/>
                  </a:lnTo>
                  <a:lnTo>
                    <a:pt x="223073" y="211015"/>
                  </a:lnTo>
                  <a:lnTo>
                    <a:pt x="238146" y="215537"/>
                  </a:lnTo>
                  <a:lnTo>
                    <a:pt x="279595" y="235885"/>
                  </a:lnTo>
                  <a:lnTo>
                    <a:pt x="352697" y="250957"/>
                  </a:lnTo>
                  <a:lnTo>
                    <a:pt x="377567" y="247943"/>
                  </a:lnTo>
                  <a:lnTo>
                    <a:pt x="408466" y="231363"/>
                  </a:lnTo>
                  <a:lnTo>
                    <a:pt x="417509" y="223073"/>
                  </a:lnTo>
                  <a:lnTo>
                    <a:pt x="423538" y="214784"/>
                  </a:lnTo>
                  <a:lnTo>
                    <a:pt x="427306" y="207247"/>
                  </a:lnTo>
                  <a:lnTo>
                    <a:pt x="436350" y="201218"/>
                  </a:lnTo>
                  <a:lnTo>
                    <a:pt x="442379" y="195189"/>
                  </a:lnTo>
                  <a:lnTo>
                    <a:pt x="445393" y="189160"/>
                  </a:lnTo>
                  <a:lnTo>
                    <a:pt x="445393" y="182378"/>
                  </a:lnTo>
                  <a:lnTo>
                    <a:pt x="443886" y="177102"/>
                  </a:lnTo>
                  <a:lnTo>
                    <a:pt x="441625" y="171827"/>
                  </a:lnTo>
                  <a:lnTo>
                    <a:pt x="412234" y="137160"/>
                  </a:lnTo>
                  <a:lnTo>
                    <a:pt x="405451" y="128116"/>
                  </a:lnTo>
                  <a:lnTo>
                    <a:pt x="393393" y="100232"/>
                  </a:lnTo>
                  <a:lnTo>
                    <a:pt x="391132" y="93450"/>
                  </a:lnTo>
                  <a:lnTo>
                    <a:pt x="389625" y="86667"/>
                  </a:lnTo>
                  <a:lnTo>
                    <a:pt x="390379" y="80638"/>
                  </a:lnTo>
                  <a:lnTo>
                    <a:pt x="394900" y="80638"/>
                  </a:lnTo>
                  <a:lnTo>
                    <a:pt x="409973" y="88174"/>
                  </a:lnTo>
                  <a:lnTo>
                    <a:pt x="416002" y="88174"/>
                  </a:lnTo>
                  <a:lnTo>
                    <a:pt x="422784" y="86667"/>
                  </a:lnTo>
                  <a:lnTo>
                    <a:pt x="426553" y="82899"/>
                  </a:lnTo>
                  <a:lnTo>
                    <a:pt x="429567" y="78377"/>
                  </a:lnTo>
                  <a:lnTo>
                    <a:pt x="429567" y="72348"/>
                  </a:lnTo>
                  <a:lnTo>
                    <a:pt x="428814" y="65566"/>
                  </a:lnTo>
                  <a:lnTo>
                    <a:pt x="426553" y="59536"/>
                  </a:lnTo>
                  <a:lnTo>
                    <a:pt x="425045" y="53508"/>
                  </a:lnTo>
                  <a:lnTo>
                    <a:pt x="425799" y="46725"/>
                  </a:lnTo>
                  <a:lnTo>
                    <a:pt x="430321" y="45218"/>
                  </a:lnTo>
                  <a:lnTo>
                    <a:pt x="435596" y="45218"/>
                  </a:lnTo>
                  <a:lnTo>
                    <a:pt x="441625" y="47478"/>
                  </a:lnTo>
                  <a:lnTo>
                    <a:pt x="447654" y="50493"/>
                  </a:lnTo>
                  <a:lnTo>
                    <a:pt x="452176" y="53508"/>
                  </a:lnTo>
                  <a:lnTo>
                    <a:pt x="460466" y="61797"/>
                  </a:lnTo>
                  <a:lnTo>
                    <a:pt x="464988" y="64812"/>
                  </a:lnTo>
                  <a:lnTo>
                    <a:pt x="474031" y="67073"/>
                  </a:lnTo>
                  <a:lnTo>
                    <a:pt x="485336" y="67826"/>
                  </a:lnTo>
                  <a:lnTo>
                    <a:pt x="507944" y="64058"/>
                  </a:lnTo>
                  <a:lnTo>
                    <a:pt x="538843" y="45971"/>
                  </a:lnTo>
                  <a:lnTo>
                    <a:pt x="549394" y="42203"/>
                  </a:lnTo>
                  <a:lnTo>
                    <a:pt x="559945" y="41449"/>
                  </a:lnTo>
                  <a:lnTo>
                    <a:pt x="575017" y="43710"/>
                  </a:lnTo>
                  <a:lnTo>
                    <a:pt x="581800" y="40696"/>
                  </a:lnTo>
                  <a:lnTo>
                    <a:pt x="587075" y="33913"/>
                  </a:lnTo>
                  <a:lnTo>
                    <a:pt x="589336" y="27131"/>
                  </a:lnTo>
                  <a:lnTo>
                    <a:pt x="610437" y="4522"/>
                  </a:lnTo>
                  <a:lnTo>
                    <a:pt x="633800" y="0"/>
                  </a:lnTo>
                  <a:lnTo>
                    <a:pt x="676756" y="20348"/>
                  </a:lnTo>
                  <a:lnTo>
                    <a:pt x="757395" y="72348"/>
                  </a:lnTo>
                  <a:lnTo>
                    <a:pt x="777743" y="91189"/>
                  </a:lnTo>
                  <a:lnTo>
                    <a:pt x="779250" y="97218"/>
                  </a:lnTo>
                  <a:lnTo>
                    <a:pt x="780003" y="104000"/>
                  </a:lnTo>
                  <a:lnTo>
                    <a:pt x="780757" y="110783"/>
                  </a:lnTo>
                  <a:lnTo>
                    <a:pt x="780757" y="125102"/>
                  </a:lnTo>
                  <a:lnTo>
                    <a:pt x="781511" y="132638"/>
                  </a:lnTo>
                  <a:lnTo>
                    <a:pt x="783018" y="137914"/>
                  </a:lnTo>
                  <a:lnTo>
                    <a:pt x="794322" y="159769"/>
                  </a:lnTo>
                  <a:lnTo>
                    <a:pt x="801105" y="182378"/>
                  </a:lnTo>
                  <a:lnTo>
                    <a:pt x="807134" y="195943"/>
                  </a:lnTo>
                  <a:lnTo>
                    <a:pt x="813917" y="201972"/>
                  </a:lnTo>
                  <a:lnTo>
                    <a:pt x="822960" y="205740"/>
                  </a:lnTo>
                  <a:lnTo>
                    <a:pt x="828236" y="209508"/>
                  </a:lnTo>
                  <a:lnTo>
                    <a:pt x="832004" y="215537"/>
                  </a:lnTo>
                  <a:lnTo>
                    <a:pt x="841047" y="234378"/>
                  </a:lnTo>
                  <a:lnTo>
                    <a:pt x="860641" y="253972"/>
                  </a:lnTo>
                  <a:lnTo>
                    <a:pt x="865917" y="257740"/>
                  </a:lnTo>
                  <a:lnTo>
                    <a:pt x="869685" y="258494"/>
                  </a:lnTo>
                  <a:lnTo>
                    <a:pt x="905106" y="259247"/>
                  </a:lnTo>
                  <a:lnTo>
                    <a:pt x="913395" y="261508"/>
                  </a:lnTo>
                  <a:lnTo>
                    <a:pt x="923946" y="266784"/>
                  </a:lnTo>
                  <a:lnTo>
                    <a:pt x="927714" y="272059"/>
                  </a:lnTo>
                  <a:lnTo>
                    <a:pt x="927714" y="278088"/>
                  </a:lnTo>
                  <a:lnTo>
                    <a:pt x="925453" y="284117"/>
                  </a:lnTo>
                  <a:lnTo>
                    <a:pt x="912642" y="303711"/>
                  </a:lnTo>
                  <a:lnTo>
                    <a:pt x="909627" y="308987"/>
                  </a:lnTo>
                  <a:lnTo>
                    <a:pt x="908120" y="316523"/>
                  </a:lnTo>
                  <a:lnTo>
                    <a:pt x="908874" y="327074"/>
                  </a:lnTo>
                  <a:lnTo>
                    <a:pt x="914903" y="343654"/>
                  </a:lnTo>
                  <a:lnTo>
                    <a:pt x="921685" y="350436"/>
                  </a:lnTo>
                  <a:lnTo>
                    <a:pt x="928468" y="351944"/>
                  </a:lnTo>
                  <a:lnTo>
                    <a:pt x="956352" y="348175"/>
                  </a:lnTo>
                  <a:lnTo>
                    <a:pt x="1055831" y="352697"/>
                  </a:lnTo>
                  <a:lnTo>
                    <a:pt x="1065628" y="351944"/>
                  </a:lnTo>
                  <a:lnTo>
                    <a:pt x="1125164" y="330088"/>
                  </a:lnTo>
                  <a:lnTo>
                    <a:pt x="1131194" y="327827"/>
                  </a:lnTo>
                  <a:lnTo>
                    <a:pt x="1131194" y="327827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619B77-4A6E-C51B-FBA3-E405A2A8F9B5}"/>
                </a:ext>
              </a:extLst>
            </p:cNvPr>
            <p:cNvSpPr/>
            <p:nvPr/>
          </p:nvSpPr>
          <p:spPr>
            <a:xfrm>
              <a:off x="7244879" y="3696592"/>
              <a:ext cx="328469" cy="526951"/>
            </a:xfrm>
            <a:custGeom>
              <a:avLst/>
              <a:gdLst>
                <a:gd name="connsiteX0" fmla="*/ 455944 w 495132"/>
                <a:gd name="connsiteY0" fmla="*/ 747597 h 794322"/>
                <a:gd name="connsiteX1" fmla="*/ 439364 w 495132"/>
                <a:gd name="connsiteY1" fmla="*/ 755887 h 794322"/>
                <a:gd name="connsiteX2" fmla="*/ 428813 w 495132"/>
                <a:gd name="connsiteY2" fmla="*/ 764931 h 794322"/>
                <a:gd name="connsiteX3" fmla="*/ 424292 w 495132"/>
                <a:gd name="connsiteY3" fmla="*/ 767192 h 794322"/>
                <a:gd name="connsiteX4" fmla="*/ 419016 w 495132"/>
                <a:gd name="connsiteY4" fmla="*/ 768699 h 794322"/>
                <a:gd name="connsiteX5" fmla="*/ 412987 w 495132"/>
                <a:gd name="connsiteY5" fmla="*/ 767192 h 794322"/>
                <a:gd name="connsiteX6" fmla="*/ 404697 w 495132"/>
                <a:gd name="connsiteY6" fmla="*/ 764177 h 794322"/>
                <a:gd name="connsiteX7" fmla="*/ 359479 w 495132"/>
                <a:gd name="connsiteY7" fmla="*/ 737800 h 794322"/>
                <a:gd name="connsiteX8" fmla="*/ 352697 w 495132"/>
                <a:gd name="connsiteY8" fmla="*/ 737047 h 794322"/>
                <a:gd name="connsiteX9" fmla="*/ 344407 w 495132"/>
                <a:gd name="connsiteY9" fmla="*/ 737047 h 794322"/>
                <a:gd name="connsiteX10" fmla="*/ 313508 w 495132"/>
                <a:gd name="connsiteY10" fmla="*/ 753626 h 794322"/>
                <a:gd name="connsiteX11" fmla="*/ 305219 w 495132"/>
                <a:gd name="connsiteY11" fmla="*/ 753626 h 794322"/>
                <a:gd name="connsiteX12" fmla="*/ 294668 w 495132"/>
                <a:gd name="connsiteY12" fmla="*/ 751365 h 794322"/>
                <a:gd name="connsiteX13" fmla="*/ 277334 w 495132"/>
                <a:gd name="connsiteY13" fmla="*/ 742322 h 794322"/>
                <a:gd name="connsiteX14" fmla="*/ 268291 w 495132"/>
                <a:gd name="connsiteY14" fmla="*/ 736293 h 794322"/>
                <a:gd name="connsiteX15" fmla="*/ 258494 w 495132"/>
                <a:gd name="connsiteY15" fmla="*/ 727249 h 794322"/>
                <a:gd name="connsiteX16" fmla="*/ 252465 w 495132"/>
                <a:gd name="connsiteY16" fmla="*/ 724988 h 794322"/>
                <a:gd name="connsiteX17" fmla="*/ 246435 w 495132"/>
                <a:gd name="connsiteY17" fmla="*/ 725742 h 794322"/>
                <a:gd name="connsiteX18" fmla="*/ 236638 w 495132"/>
                <a:gd name="connsiteY18" fmla="*/ 734032 h 794322"/>
                <a:gd name="connsiteX19" fmla="*/ 232870 w 495132"/>
                <a:gd name="connsiteY19" fmla="*/ 741568 h 794322"/>
                <a:gd name="connsiteX20" fmla="*/ 231363 w 495132"/>
                <a:gd name="connsiteY20" fmla="*/ 749858 h 794322"/>
                <a:gd name="connsiteX21" fmla="*/ 229856 w 495132"/>
                <a:gd name="connsiteY21" fmla="*/ 763424 h 794322"/>
                <a:gd name="connsiteX22" fmla="*/ 225334 w 495132"/>
                <a:gd name="connsiteY22" fmla="*/ 776235 h 794322"/>
                <a:gd name="connsiteX23" fmla="*/ 223073 w 495132"/>
                <a:gd name="connsiteY23" fmla="*/ 782264 h 794322"/>
                <a:gd name="connsiteX24" fmla="*/ 219305 w 495132"/>
                <a:gd name="connsiteY24" fmla="*/ 787539 h 794322"/>
                <a:gd name="connsiteX25" fmla="*/ 215537 w 495132"/>
                <a:gd name="connsiteY25" fmla="*/ 791307 h 794322"/>
                <a:gd name="connsiteX26" fmla="*/ 211769 w 495132"/>
                <a:gd name="connsiteY26" fmla="*/ 794322 h 794322"/>
                <a:gd name="connsiteX27" fmla="*/ 204233 w 495132"/>
                <a:gd name="connsiteY27" fmla="*/ 794322 h 794322"/>
                <a:gd name="connsiteX28" fmla="*/ 195189 w 495132"/>
                <a:gd name="connsiteY28" fmla="*/ 790554 h 794322"/>
                <a:gd name="connsiteX29" fmla="*/ 179363 w 495132"/>
                <a:gd name="connsiteY29" fmla="*/ 776989 h 794322"/>
                <a:gd name="connsiteX30" fmla="*/ 173334 w 495132"/>
                <a:gd name="connsiteY30" fmla="*/ 767945 h 794322"/>
                <a:gd name="connsiteX31" fmla="*/ 171073 w 495132"/>
                <a:gd name="connsiteY31" fmla="*/ 758902 h 794322"/>
                <a:gd name="connsiteX32" fmla="*/ 171073 w 495132"/>
                <a:gd name="connsiteY32" fmla="*/ 752119 h 794322"/>
                <a:gd name="connsiteX33" fmla="*/ 160522 w 495132"/>
                <a:gd name="connsiteY33" fmla="*/ 743829 h 794322"/>
                <a:gd name="connsiteX34" fmla="*/ 150725 w 495132"/>
                <a:gd name="connsiteY34" fmla="*/ 737800 h 794322"/>
                <a:gd name="connsiteX35" fmla="*/ 63304 w 495132"/>
                <a:gd name="connsiteY35" fmla="*/ 712931 h 794322"/>
                <a:gd name="connsiteX36" fmla="*/ 57275 w 495132"/>
                <a:gd name="connsiteY36" fmla="*/ 694843 h 794322"/>
                <a:gd name="connsiteX37" fmla="*/ 53507 w 495132"/>
                <a:gd name="connsiteY37" fmla="*/ 691075 h 794322"/>
                <a:gd name="connsiteX38" fmla="*/ 47478 w 495132"/>
                <a:gd name="connsiteY38" fmla="*/ 686554 h 794322"/>
                <a:gd name="connsiteX39" fmla="*/ 42203 w 495132"/>
                <a:gd name="connsiteY39" fmla="*/ 685046 h 794322"/>
                <a:gd name="connsiteX40" fmla="*/ 13565 w 495132"/>
                <a:gd name="connsiteY40" fmla="*/ 684293 h 794322"/>
                <a:gd name="connsiteX41" fmla="*/ 8290 w 495132"/>
                <a:gd name="connsiteY41" fmla="*/ 682786 h 794322"/>
                <a:gd name="connsiteX42" fmla="*/ 6029 w 495132"/>
                <a:gd name="connsiteY42" fmla="*/ 677510 h 794322"/>
                <a:gd name="connsiteX43" fmla="*/ 6782 w 495132"/>
                <a:gd name="connsiteY43" fmla="*/ 670728 h 794322"/>
                <a:gd name="connsiteX44" fmla="*/ 13565 w 495132"/>
                <a:gd name="connsiteY44" fmla="*/ 662438 h 794322"/>
                <a:gd name="connsiteX45" fmla="*/ 18841 w 495132"/>
                <a:gd name="connsiteY45" fmla="*/ 657916 h 794322"/>
                <a:gd name="connsiteX46" fmla="*/ 23362 w 495132"/>
                <a:gd name="connsiteY46" fmla="*/ 652641 h 794322"/>
                <a:gd name="connsiteX47" fmla="*/ 23362 w 495132"/>
                <a:gd name="connsiteY47" fmla="*/ 646611 h 794322"/>
                <a:gd name="connsiteX48" fmla="*/ 20348 w 495132"/>
                <a:gd name="connsiteY48" fmla="*/ 640582 h 794322"/>
                <a:gd name="connsiteX49" fmla="*/ 16579 w 495132"/>
                <a:gd name="connsiteY49" fmla="*/ 636814 h 794322"/>
                <a:gd name="connsiteX50" fmla="*/ 13565 w 495132"/>
                <a:gd name="connsiteY50" fmla="*/ 635307 h 794322"/>
                <a:gd name="connsiteX51" fmla="*/ 9043 w 495132"/>
                <a:gd name="connsiteY51" fmla="*/ 633046 h 794322"/>
                <a:gd name="connsiteX52" fmla="*/ 4522 w 495132"/>
                <a:gd name="connsiteY52" fmla="*/ 630032 h 794322"/>
                <a:gd name="connsiteX53" fmla="*/ 753 w 495132"/>
                <a:gd name="connsiteY53" fmla="*/ 622495 h 794322"/>
                <a:gd name="connsiteX54" fmla="*/ 0 w 495132"/>
                <a:gd name="connsiteY54" fmla="*/ 610437 h 794322"/>
                <a:gd name="connsiteX55" fmla="*/ 6782 w 495132"/>
                <a:gd name="connsiteY55" fmla="*/ 581799 h 794322"/>
                <a:gd name="connsiteX56" fmla="*/ 12811 w 495132"/>
                <a:gd name="connsiteY56" fmla="*/ 565220 h 794322"/>
                <a:gd name="connsiteX57" fmla="*/ 24870 w 495132"/>
                <a:gd name="connsiteY57" fmla="*/ 546379 h 794322"/>
                <a:gd name="connsiteX58" fmla="*/ 29391 w 495132"/>
                <a:gd name="connsiteY58" fmla="*/ 539597 h 794322"/>
                <a:gd name="connsiteX59" fmla="*/ 37681 w 495132"/>
                <a:gd name="connsiteY59" fmla="*/ 532814 h 794322"/>
                <a:gd name="connsiteX60" fmla="*/ 39942 w 495132"/>
                <a:gd name="connsiteY60" fmla="*/ 526785 h 794322"/>
                <a:gd name="connsiteX61" fmla="*/ 49739 w 495132"/>
                <a:gd name="connsiteY61" fmla="*/ 482321 h 794322"/>
                <a:gd name="connsiteX62" fmla="*/ 60290 w 495132"/>
                <a:gd name="connsiteY62" fmla="*/ 460466 h 794322"/>
                <a:gd name="connsiteX63" fmla="*/ 76116 w 495132"/>
                <a:gd name="connsiteY63" fmla="*/ 428060 h 794322"/>
                <a:gd name="connsiteX64" fmla="*/ 116058 w 495132"/>
                <a:gd name="connsiteY64" fmla="*/ 386610 h 794322"/>
                <a:gd name="connsiteX65" fmla="*/ 129623 w 495132"/>
                <a:gd name="connsiteY65" fmla="*/ 364755 h 794322"/>
                <a:gd name="connsiteX66" fmla="*/ 134899 w 495132"/>
                <a:gd name="connsiteY66" fmla="*/ 351190 h 794322"/>
                <a:gd name="connsiteX67" fmla="*/ 140928 w 495132"/>
                <a:gd name="connsiteY67" fmla="*/ 345161 h 794322"/>
                <a:gd name="connsiteX68" fmla="*/ 146203 w 495132"/>
                <a:gd name="connsiteY68" fmla="*/ 340639 h 794322"/>
                <a:gd name="connsiteX69" fmla="*/ 180870 w 495132"/>
                <a:gd name="connsiteY69" fmla="*/ 327074 h 794322"/>
                <a:gd name="connsiteX70" fmla="*/ 186899 w 495132"/>
                <a:gd name="connsiteY70" fmla="*/ 321798 h 794322"/>
                <a:gd name="connsiteX71" fmla="*/ 189913 w 495132"/>
                <a:gd name="connsiteY71" fmla="*/ 315769 h 794322"/>
                <a:gd name="connsiteX72" fmla="*/ 189160 w 495132"/>
                <a:gd name="connsiteY72" fmla="*/ 309741 h 794322"/>
                <a:gd name="connsiteX73" fmla="*/ 191421 w 495132"/>
                <a:gd name="connsiteY73" fmla="*/ 301451 h 794322"/>
                <a:gd name="connsiteX74" fmla="*/ 195189 w 495132"/>
                <a:gd name="connsiteY74" fmla="*/ 290900 h 794322"/>
                <a:gd name="connsiteX75" fmla="*/ 206493 w 495132"/>
                <a:gd name="connsiteY75" fmla="*/ 269798 h 794322"/>
                <a:gd name="connsiteX76" fmla="*/ 209508 w 495132"/>
                <a:gd name="connsiteY76" fmla="*/ 256987 h 794322"/>
                <a:gd name="connsiteX77" fmla="*/ 209508 w 495132"/>
                <a:gd name="connsiteY77" fmla="*/ 247189 h 794322"/>
                <a:gd name="connsiteX78" fmla="*/ 206493 w 495132"/>
                <a:gd name="connsiteY78" fmla="*/ 241160 h 794322"/>
                <a:gd name="connsiteX79" fmla="*/ 200464 w 495132"/>
                <a:gd name="connsiteY79" fmla="*/ 235885 h 794322"/>
                <a:gd name="connsiteX80" fmla="*/ 195943 w 495132"/>
                <a:gd name="connsiteY80" fmla="*/ 232871 h 794322"/>
                <a:gd name="connsiteX81" fmla="*/ 189913 w 495132"/>
                <a:gd name="connsiteY81" fmla="*/ 227595 h 794322"/>
                <a:gd name="connsiteX82" fmla="*/ 186145 w 495132"/>
                <a:gd name="connsiteY82" fmla="*/ 223073 h 794322"/>
                <a:gd name="connsiteX83" fmla="*/ 183885 w 495132"/>
                <a:gd name="connsiteY83" fmla="*/ 218552 h 794322"/>
                <a:gd name="connsiteX84" fmla="*/ 181624 w 495132"/>
                <a:gd name="connsiteY84" fmla="*/ 213276 h 794322"/>
                <a:gd name="connsiteX85" fmla="*/ 178609 w 495132"/>
                <a:gd name="connsiteY85" fmla="*/ 208001 h 794322"/>
                <a:gd name="connsiteX86" fmla="*/ 174841 w 495132"/>
                <a:gd name="connsiteY86" fmla="*/ 204233 h 794322"/>
                <a:gd name="connsiteX87" fmla="*/ 170319 w 495132"/>
                <a:gd name="connsiteY87" fmla="*/ 200465 h 794322"/>
                <a:gd name="connsiteX88" fmla="*/ 148464 w 495132"/>
                <a:gd name="connsiteY88" fmla="*/ 189914 h 794322"/>
                <a:gd name="connsiteX89" fmla="*/ 143942 w 495132"/>
                <a:gd name="connsiteY89" fmla="*/ 186146 h 794322"/>
                <a:gd name="connsiteX90" fmla="*/ 132638 w 495132"/>
                <a:gd name="connsiteY90" fmla="*/ 174088 h 794322"/>
                <a:gd name="connsiteX91" fmla="*/ 128116 w 495132"/>
                <a:gd name="connsiteY91" fmla="*/ 170320 h 794322"/>
                <a:gd name="connsiteX92" fmla="*/ 124348 w 495132"/>
                <a:gd name="connsiteY92" fmla="*/ 164290 h 794322"/>
                <a:gd name="connsiteX93" fmla="*/ 120580 w 495132"/>
                <a:gd name="connsiteY93" fmla="*/ 156001 h 794322"/>
                <a:gd name="connsiteX94" fmla="*/ 117566 w 495132"/>
                <a:gd name="connsiteY94" fmla="*/ 141682 h 794322"/>
                <a:gd name="connsiteX95" fmla="*/ 118319 w 495132"/>
                <a:gd name="connsiteY95" fmla="*/ 131885 h 794322"/>
                <a:gd name="connsiteX96" fmla="*/ 121334 w 495132"/>
                <a:gd name="connsiteY96" fmla="*/ 122841 h 794322"/>
                <a:gd name="connsiteX97" fmla="*/ 127363 w 495132"/>
                <a:gd name="connsiteY97" fmla="*/ 113044 h 794322"/>
                <a:gd name="connsiteX98" fmla="*/ 150725 w 495132"/>
                <a:gd name="connsiteY98" fmla="*/ 85913 h 794322"/>
                <a:gd name="connsiteX99" fmla="*/ 156000 w 495132"/>
                <a:gd name="connsiteY99" fmla="*/ 81392 h 794322"/>
                <a:gd name="connsiteX100" fmla="*/ 169566 w 495132"/>
                <a:gd name="connsiteY100" fmla="*/ 79131 h 794322"/>
                <a:gd name="connsiteX101" fmla="*/ 183131 w 495132"/>
                <a:gd name="connsiteY101" fmla="*/ 80638 h 794322"/>
                <a:gd name="connsiteX102" fmla="*/ 189160 w 495132"/>
                <a:gd name="connsiteY102" fmla="*/ 82899 h 794322"/>
                <a:gd name="connsiteX103" fmla="*/ 194436 w 495132"/>
                <a:gd name="connsiteY103" fmla="*/ 86667 h 794322"/>
                <a:gd name="connsiteX104" fmla="*/ 197450 w 495132"/>
                <a:gd name="connsiteY104" fmla="*/ 91189 h 794322"/>
                <a:gd name="connsiteX105" fmla="*/ 200464 w 495132"/>
                <a:gd name="connsiteY105" fmla="*/ 95710 h 794322"/>
                <a:gd name="connsiteX106" fmla="*/ 202725 w 495132"/>
                <a:gd name="connsiteY106" fmla="*/ 100986 h 794322"/>
                <a:gd name="connsiteX107" fmla="*/ 205740 w 495132"/>
                <a:gd name="connsiteY107" fmla="*/ 105508 h 794322"/>
                <a:gd name="connsiteX108" fmla="*/ 209508 w 495132"/>
                <a:gd name="connsiteY108" fmla="*/ 109276 h 794322"/>
                <a:gd name="connsiteX109" fmla="*/ 215537 w 495132"/>
                <a:gd name="connsiteY109" fmla="*/ 110030 h 794322"/>
                <a:gd name="connsiteX110" fmla="*/ 220812 w 495132"/>
                <a:gd name="connsiteY110" fmla="*/ 107768 h 794322"/>
                <a:gd name="connsiteX111" fmla="*/ 226088 w 495132"/>
                <a:gd name="connsiteY111" fmla="*/ 104754 h 794322"/>
                <a:gd name="connsiteX112" fmla="*/ 241160 w 495132"/>
                <a:gd name="connsiteY112" fmla="*/ 89681 h 794322"/>
                <a:gd name="connsiteX113" fmla="*/ 260001 w 495132"/>
                <a:gd name="connsiteY113" fmla="*/ 78377 h 794322"/>
                <a:gd name="connsiteX114" fmla="*/ 269798 w 495132"/>
                <a:gd name="connsiteY114" fmla="*/ 68580 h 794322"/>
                <a:gd name="connsiteX115" fmla="*/ 275827 w 495132"/>
                <a:gd name="connsiteY115" fmla="*/ 58029 h 794322"/>
                <a:gd name="connsiteX116" fmla="*/ 287131 w 495132"/>
                <a:gd name="connsiteY116" fmla="*/ 24116 h 794322"/>
                <a:gd name="connsiteX117" fmla="*/ 291653 w 495132"/>
                <a:gd name="connsiteY117" fmla="*/ 14319 h 794322"/>
                <a:gd name="connsiteX118" fmla="*/ 296175 w 495132"/>
                <a:gd name="connsiteY118" fmla="*/ 9043 h 794322"/>
                <a:gd name="connsiteX119" fmla="*/ 299943 w 495132"/>
                <a:gd name="connsiteY119" fmla="*/ 8290 h 794322"/>
                <a:gd name="connsiteX120" fmla="*/ 305972 w 495132"/>
                <a:gd name="connsiteY120" fmla="*/ 8290 h 794322"/>
                <a:gd name="connsiteX121" fmla="*/ 318030 w 495132"/>
                <a:gd name="connsiteY121" fmla="*/ 9797 h 794322"/>
                <a:gd name="connsiteX122" fmla="*/ 327074 w 495132"/>
                <a:gd name="connsiteY122" fmla="*/ 9043 h 794322"/>
                <a:gd name="connsiteX123" fmla="*/ 337625 w 495132"/>
                <a:gd name="connsiteY123" fmla="*/ 4522 h 794322"/>
                <a:gd name="connsiteX124" fmla="*/ 342900 w 495132"/>
                <a:gd name="connsiteY124" fmla="*/ 0 h 794322"/>
                <a:gd name="connsiteX125" fmla="*/ 354204 w 495132"/>
                <a:gd name="connsiteY125" fmla="*/ 7536 h 794322"/>
                <a:gd name="connsiteX126" fmla="*/ 372291 w 495132"/>
                <a:gd name="connsiteY126" fmla="*/ 49739 h 794322"/>
                <a:gd name="connsiteX127" fmla="*/ 400929 w 495132"/>
                <a:gd name="connsiteY127" fmla="*/ 69333 h 794322"/>
                <a:gd name="connsiteX128" fmla="*/ 431828 w 495132"/>
                <a:gd name="connsiteY128" fmla="*/ 84406 h 794322"/>
                <a:gd name="connsiteX129" fmla="*/ 452176 w 495132"/>
                <a:gd name="connsiteY129" fmla="*/ 99479 h 794322"/>
                <a:gd name="connsiteX130" fmla="*/ 460466 w 495132"/>
                <a:gd name="connsiteY130" fmla="*/ 115305 h 794322"/>
                <a:gd name="connsiteX131" fmla="*/ 468002 w 495132"/>
                <a:gd name="connsiteY131" fmla="*/ 138667 h 794322"/>
                <a:gd name="connsiteX132" fmla="*/ 470263 w 495132"/>
                <a:gd name="connsiteY132" fmla="*/ 165044 h 794322"/>
                <a:gd name="connsiteX133" fmla="*/ 463480 w 495132"/>
                <a:gd name="connsiteY133" fmla="*/ 189160 h 794322"/>
                <a:gd name="connsiteX134" fmla="*/ 446146 w 495132"/>
                <a:gd name="connsiteY134" fmla="*/ 217044 h 794322"/>
                <a:gd name="connsiteX135" fmla="*/ 441625 w 495132"/>
                <a:gd name="connsiteY135" fmla="*/ 228349 h 794322"/>
                <a:gd name="connsiteX136" fmla="*/ 438610 w 495132"/>
                <a:gd name="connsiteY136" fmla="*/ 242668 h 794322"/>
                <a:gd name="connsiteX137" fmla="*/ 431074 w 495132"/>
                <a:gd name="connsiteY137" fmla="*/ 256987 h 794322"/>
                <a:gd name="connsiteX138" fmla="*/ 419016 w 495132"/>
                <a:gd name="connsiteY138" fmla="*/ 288639 h 794322"/>
                <a:gd name="connsiteX139" fmla="*/ 409973 w 495132"/>
                <a:gd name="connsiteY139" fmla="*/ 301451 h 794322"/>
                <a:gd name="connsiteX140" fmla="*/ 402436 w 495132"/>
                <a:gd name="connsiteY140" fmla="*/ 284117 h 794322"/>
                <a:gd name="connsiteX141" fmla="*/ 384349 w 495132"/>
                <a:gd name="connsiteY141" fmla="*/ 281103 h 794322"/>
                <a:gd name="connsiteX142" fmla="*/ 363248 w 495132"/>
                <a:gd name="connsiteY142" fmla="*/ 288639 h 794322"/>
                <a:gd name="connsiteX143" fmla="*/ 346668 w 495132"/>
                <a:gd name="connsiteY143" fmla="*/ 301451 h 794322"/>
                <a:gd name="connsiteX144" fmla="*/ 412987 w 495132"/>
                <a:gd name="connsiteY144" fmla="*/ 333856 h 794322"/>
                <a:gd name="connsiteX145" fmla="*/ 418263 w 495132"/>
                <a:gd name="connsiteY145" fmla="*/ 353451 h 794322"/>
                <a:gd name="connsiteX146" fmla="*/ 421277 w 495132"/>
                <a:gd name="connsiteY146" fmla="*/ 373799 h 794322"/>
                <a:gd name="connsiteX147" fmla="*/ 431074 w 495132"/>
                <a:gd name="connsiteY147" fmla="*/ 385857 h 794322"/>
                <a:gd name="connsiteX148" fmla="*/ 427306 w 495132"/>
                <a:gd name="connsiteY148" fmla="*/ 391132 h 794322"/>
                <a:gd name="connsiteX149" fmla="*/ 420523 w 495132"/>
                <a:gd name="connsiteY149" fmla="*/ 403944 h 794322"/>
                <a:gd name="connsiteX150" fmla="*/ 417509 w 495132"/>
                <a:gd name="connsiteY150" fmla="*/ 409973 h 794322"/>
                <a:gd name="connsiteX151" fmla="*/ 434089 w 495132"/>
                <a:gd name="connsiteY151" fmla="*/ 418263 h 794322"/>
                <a:gd name="connsiteX152" fmla="*/ 476292 w 495132"/>
                <a:gd name="connsiteY152" fmla="*/ 421277 h 794322"/>
                <a:gd name="connsiteX153" fmla="*/ 495132 w 495132"/>
                <a:gd name="connsiteY153" fmla="*/ 433335 h 794322"/>
                <a:gd name="connsiteX154" fmla="*/ 483828 w 495132"/>
                <a:gd name="connsiteY154" fmla="*/ 464234 h 794322"/>
                <a:gd name="connsiteX155" fmla="*/ 471017 w 495132"/>
                <a:gd name="connsiteY155" fmla="*/ 465741 h 794322"/>
                <a:gd name="connsiteX156" fmla="*/ 456697 w 495132"/>
                <a:gd name="connsiteY156" fmla="*/ 452930 h 794322"/>
                <a:gd name="connsiteX157" fmla="*/ 442378 w 495132"/>
                <a:gd name="connsiteY157" fmla="*/ 445393 h 794322"/>
                <a:gd name="connsiteX158" fmla="*/ 437857 w 495132"/>
                <a:gd name="connsiteY158" fmla="*/ 441625 h 794322"/>
                <a:gd name="connsiteX159" fmla="*/ 425045 w 495132"/>
                <a:gd name="connsiteY159" fmla="*/ 424292 h 794322"/>
                <a:gd name="connsiteX160" fmla="*/ 421277 w 495132"/>
                <a:gd name="connsiteY160" fmla="*/ 420523 h 794322"/>
                <a:gd name="connsiteX161" fmla="*/ 411480 w 495132"/>
                <a:gd name="connsiteY161" fmla="*/ 422784 h 794322"/>
                <a:gd name="connsiteX162" fmla="*/ 393393 w 495132"/>
                <a:gd name="connsiteY162" fmla="*/ 431074 h 794322"/>
                <a:gd name="connsiteX163" fmla="*/ 385856 w 495132"/>
                <a:gd name="connsiteY163" fmla="*/ 433335 h 794322"/>
                <a:gd name="connsiteX164" fmla="*/ 325566 w 495132"/>
                <a:gd name="connsiteY164" fmla="*/ 480814 h 794322"/>
                <a:gd name="connsiteX165" fmla="*/ 322552 w 495132"/>
                <a:gd name="connsiteY165" fmla="*/ 499654 h 794322"/>
                <a:gd name="connsiteX166" fmla="*/ 329334 w 495132"/>
                <a:gd name="connsiteY166" fmla="*/ 513973 h 794322"/>
                <a:gd name="connsiteX167" fmla="*/ 353451 w 495132"/>
                <a:gd name="connsiteY167" fmla="*/ 539597 h 794322"/>
                <a:gd name="connsiteX168" fmla="*/ 360987 w 495132"/>
                <a:gd name="connsiteY168" fmla="*/ 551654 h 794322"/>
                <a:gd name="connsiteX169" fmla="*/ 373799 w 495132"/>
                <a:gd name="connsiteY169" fmla="*/ 570495 h 794322"/>
                <a:gd name="connsiteX170" fmla="*/ 387364 w 495132"/>
                <a:gd name="connsiteY170" fmla="*/ 582553 h 794322"/>
                <a:gd name="connsiteX171" fmla="*/ 416755 w 495132"/>
                <a:gd name="connsiteY171" fmla="*/ 589336 h 794322"/>
                <a:gd name="connsiteX172" fmla="*/ 427306 w 495132"/>
                <a:gd name="connsiteY172" fmla="*/ 598379 h 794322"/>
                <a:gd name="connsiteX173" fmla="*/ 434842 w 495132"/>
                <a:gd name="connsiteY173" fmla="*/ 599887 h 794322"/>
                <a:gd name="connsiteX174" fmla="*/ 447654 w 495132"/>
                <a:gd name="connsiteY174" fmla="*/ 606669 h 794322"/>
                <a:gd name="connsiteX175" fmla="*/ 447654 w 495132"/>
                <a:gd name="connsiteY175" fmla="*/ 620234 h 794322"/>
                <a:gd name="connsiteX176" fmla="*/ 442378 w 495132"/>
                <a:gd name="connsiteY176" fmla="*/ 634553 h 794322"/>
                <a:gd name="connsiteX177" fmla="*/ 438610 w 495132"/>
                <a:gd name="connsiteY177" fmla="*/ 641336 h 794322"/>
                <a:gd name="connsiteX178" fmla="*/ 437857 w 495132"/>
                <a:gd name="connsiteY178" fmla="*/ 679771 h 794322"/>
                <a:gd name="connsiteX179" fmla="*/ 439364 w 495132"/>
                <a:gd name="connsiteY179" fmla="*/ 703887 h 794322"/>
                <a:gd name="connsiteX180" fmla="*/ 445393 w 495132"/>
                <a:gd name="connsiteY180" fmla="*/ 728757 h 794322"/>
                <a:gd name="connsiteX181" fmla="*/ 455944 w 495132"/>
                <a:gd name="connsiteY181" fmla="*/ 747597 h 794322"/>
                <a:gd name="connsiteX182" fmla="*/ 455944 w 495132"/>
                <a:gd name="connsiteY182" fmla="*/ 747597 h 7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495132" h="794322">
                  <a:moveTo>
                    <a:pt x="455944" y="747597"/>
                  </a:moveTo>
                  <a:lnTo>
                    <a:pt x="439364" y="755887"/>
                  </a:lnTo>
                  <a:lnTo>
                    <a:pt x="428813" y="764931"/>
                  </a:lnTo>
                  <a:lnTo>
                    <a:pt x="424292" y="767192"/>
                  </a:lnTo>
                  <a:lnTo>
                    <a:pt x="419016" y="768699"/>
                  </a:lnTo>
                  <a:lnTo>
                    <a:pt x="412987" y="767192"/>
                  </a:lnTo>
                  <a:lnTo>
                    <a:pt x="404697" y="764177"/>
                  </a:lnTo>
                  <a:lnTo>
                    <a:pt x="359479" y="737800"/>
                  </a:lnTo>
                  <a:lnTo>
                    <a:pt x="352697" y="737047"/>
                  </a:lnTo>
                  <a:lnTo>
                    <a:pt x="344407" y="737047"/>
                  </a:lnTo>
                  <a:lnTo>
                    <a:pt x="313508" y="753626"/>
                  </a:lnTo>
                  <a:lnTo>
                    <a:pt x="305219" y="753626"/>
                  </a:lnTo>
                  <a:lnTo>
                    <a:pt x="294668" y="751365"/>
                  </a:lnTo>
                  <a:lnTo>
                    <a:pt x="277334" y="742322"/>
                  </a:lnTo>
                  <a:lnTo>
                    <a:pt x="268291" y="736293"/>
                  </a:lnTo>
                  <a:lnTo>
                    <a:pt x="258494" y="727249"/>
                  </a:lnTo>
                  <a:lnTo>
                    <a:pt x="252465" y="724988"/>
                  </a:lnTo>
                  <a:lnTo>
                    <a:pt x="246435" y="725742"/>
                  </a:lnTo>
                  <a:lnTo>
                    <a:pt x="236638" y="734032"/>
                  </a:lnTo>
                  <a:lnTo>
                    <a:pt x="232870" y="741568"/>
                  </a:lnTo>
                  <a:lnTo>
                    <a:pt x="231363" y="749858"/>
                  </a:lnTo>
                  <a:lnTo>
                    <a:pt x="229856" y="763424"/>
                  </a:lnTo>
                  <a:lnTo>
                    <a:pt x="225334" y="776235"/>
                  </a:lnTo>
                  <a:lnTo>
                    <a:pt x="223073" y="782264"/>
                  </a:lnTo>
                  <a:lnTo>
                    <a:pt x="219305" y="787539"/>
                  </a:lnTo>
                  <a:lnTo>
                    <a:pt x="215537" y="791307"/>
                  </a:lnTo>
                  <a:lnTo>
                    <a:pt x="211769" y="794322"/>
                  </a:lnTo>
                  <a:lnTo>
                    <a:pt x="204233" y="794322"/>
                  </a:lnTo>
                  <a:lnTo>
                    <a:pt x="195189" y="790554"/>
                  </a:lnTo>
                  <a:lnTo>
                    <a:pt x="179363" y="776989"/>
                  </a:lnTo>
                  <a:lnTo>
                    <a:pt x="173334" y="767945"/>
                  </a:lnTo>
                  <a:lnTo>
                    <a:pt x="171073" y="758902"/>
                  </a:lnTo>
                  <a:lnTo>
                    <a:pt x="171073" y="752119"/>
                  </a:lnTo>
                  <a:lnTo>
                    <a:pt x="160522" y="743829"/>
                  </a:lnTo>
                  <a:lnTo>
                    <a:pt x="150725" y="737800"/>
                  </a:lnTo>
                  <a:lnTo>
                    <a:pt x="63304" y="712931"/>
                  </a:lnTo>
                  <a:lnTo>
                    <a:pt x="57275" y="694843"/>
                  </a:lnTo>
                  <a:lnTo>
                    <a:pt x="53507" y="691075"/>
                  </a:lnTo>
                  <a:lnTo>
                    <a:pt x="47478" y="686554"/>
                  </a:lnTo>
                  <a:lnTo>
                    <a:pt x="42203" y="685046"/>
                  </a:lnTo>
                  <a:lnTo>
                    <a:pt x="13565" y="684293"/>
                  </a:lnTo>
                  <a:lnTo>
                    <a:pt x="8290" y="682786"/>
                  </a:lnTo>
                  <a:lnTo>
                    <a:pt x="6029" y="677510"/>
                  </a:lnTo>
                  <a:lnTo>
                    <a:pt x="6782" y="670728"/>
                  </a:lnTo>
                  <a:lnTo>
                    <a:pt x="13565" y="662438"/>
                  </a:lnTo>
                  <a:lnTo>
                    <a:pt x="18841" y="657916"/>
                  </a:lnTo>
                  <a:lnTo>
                    <a:pt x="23362" y="652641"/>
                  </a:lnTo>
                  <a:lnTo>
                    <a:pt x="23362" y="646611"/>
                  </a:lnTo>
                  <a:lnTo>
                    <a:pt x="20348" y="640582"/>
                  </a:lnTo>
                  <a:lnTo>
                    <a:pt x="16579" y="636814"/>
                  </a:lnTo>
                  <a:lnTo>
                    <a:pt x="13565" y="635307"/>
                  </a:lnTo>
                  <a:lnTo>
                    <a:pt x="9043" y="633046"/>
                  </a:lnTo>
                  <a:lnTo>
                    <a:pt x="4522" y="630032"/>
                  </a:lnTo>
                  <a:lnTo>
                    <a:pt x="753" y="622495"/>
                  </a:lnTo>
                  <a:lnTo>
                    <a:pt x="0" y="610437"/>
                  </a:lnTo>
                  <a:lnTo>
                    <a:pt x="6782" y="581799"/>
                  </a:lnTo>
                  <a:lnTo>
                    <a:pt x="12811" y="565220"/>
                  </a:lnTo>
                  <a:lnTo>
                    <a:pt x="24870" y="546379"/>
                  </a:lnTo>
                  <a:lnTo>
                    <a:pt x="29391" y="539597"/>
                  </a:lnTo>
                  <a:lnTo>
                    <a:pt x="37681" y="532814"/>
                  </a:lnTo>
                  <a:lnTo>
                    <a:pt x="39942" y="526785"/>
                  </a:lnTo>
                  <a:lnTo>
                    <a:pt x="49739" y="482321"/>
                  </a:lnTo>
                  <a:lnTo>
                    <a:pt x="60290" y="460466"/>
                  </a:lnTo>
                  <a:lnTo>
                    <a:pt x="76116" y="428060"/>
                  </a:lnTo>
                  <a:lnTo>
                    <a:pt x="116058" y="386610"/>
                  </a:lnTo>
                  <a:lnTo>
                    <a:pt x="129623" y="364755"/>
                  </a:lnTo>
                  <a:lnTo>
                    <a:pt x="134899" y="351190"/>
                  </a:lnTo>
                  <a:lnTo>
                    <a:pt x="140928" y="345161"/>
                  </a:lnTo>
                  <a:lnTo>
                    <a:pt x="146203" y="340639"/>
                  </a:lnTo>
                  <a:lnTo>
                    <a:pt x="180870" y="327074"/>
                  </a:lnTo>
                  <a:lnTo>
                    <a:pt x="186899" y="321798"/>
                  </a:lnTo>
                  <a:lnTo>
                    <a:pt x="189913" y="315769"/>
                  </a:lnTo>
                  <a:lnTo>
                    <a:pt x="189160" y="309741"/>
                  </a:lnTo>
                  <a:lnTo>
                    <a:pt x="191421" y="301451"/>
                  </a:lnTo>
                  <a:lnTo>
                    <a:pt x="195189" y="290900"/>
                  </a:lnTo>
                  <a:lnTo>
                    <a:pt x="206493" y="269798"/>
                  </a:lnTo>
                  <a:lnTo>
                    <a:pt x="209508" y="256987"/>
                  </a:lnTo>
                  <a:lnTo>
                    <a:pt x="209508" y="247189"/>
                  </a:lnTo>
                  <a:lnTo>
                    <a:pt x="206493" y="241160"/>
                  </a:lnTo>
                  <a:lnTo>
                    <a:pt x="200464" y="235885"/>
                  </a:lnTo>
                  <a:lnTo>
                    <a:pt x="195943" y="232871"/>
                  </a:lnTo>
                  <a:lnTo>
                    <a:pt x="189913" y="227595"/>
                  </a:lnTo>
                  <a:lnTo>
                    <a:pt x="186145" y="223073"/>
                  </a:lnTo>
                  <a:lnTo>
                    <a:pt x="183885" y="218552"/>
                  </a:lnTo>
                  <a:lnTo>
                    <a:pt x="181624" y="213276"/>
                  </a:lnTo>
                  <a:lnTo>
                    <a:pt x="178609" y="208001"/>
                  </a:lnTo>
                  <a:lnTo>
                    <a:pt x="174841" y="204233"/>
                  </a:lnTo>
                  <a:lnTo>
                    <a:pt x="170319" y="200465"/>
                  </a:lnTo>
                  <a:lnTo>
                    <a:pt x="148464" y="189914"/>
                  </a:lnTo>
                  <a:lnTo>
                    <a:pt x="143942" y="186146"/>
                  </a:lnTo>
                  <a:lnTo>
                    <a:pt x="132638" y="174088"/>
                  </a:lnTo>
                  <a:lnTo>
                    <a:pt x="128116" y="170320"/>
                  </a:lnTo>
                  <a:lnTo>
                    <a:pt x="124348" y="164290"/>
                  </a:lnTo>
                  <a:lnTo>
                    <a:pt x="120580" y="156001"/>
                  </a:lnTo>
                  <a:lnTo>
                    <a:pt x="117566" y="141682"/>
                  </a:lnTo>
                  <a:lnTo>
                    <a:pt x="118319" y="131885"/>
                  </a:lnTo>
                  <a:lnTo>
                    <a:pt x="121334" y="122841"/>
                  </a:lnTo>
                  <a:lnTo>
                    <a:pt x="127363" y="113044"/>
                  </a:lnTo>
                  <a:lnTo>
                    <a:pt x="150725" y="85913"/>
                  </a:lnTo>
                  <a:lnTo>
                    <a:pt x="156000" y="81392"/>
                  </a:lnTo>
                  <a:lnTo>
                    <a:pt x="169566" y="79131"/>
                  </a:lnTo>
                  <a:lnTo>
                    <a:pt x="183131" y="80638"/>
                  </a:lnTo>
                  <a:lnTo>
                    <a:pt x="189160" y="82899"/>
                  </a:lnTo>
                  <a:lnTo>
                    <a:pt x="194436" y="86667"/>
                  </a:lnTo>
                  <a:lnTo>
                    <a:pt x="197450" y="91189"/>
                  </a:lnTo>
                  <a:lnTo>
                    <a:pt x="200464" y="95710"/>
                  </a:lnTo>
                  <a:lnTo>
                    <a:pt x="202725" y="100986"/>
                  </a:lnTo>
                  <a:lnTo>
                    <a:pt x="205740" y="105508"/>
                  </a:lnTo>
                  <a:lnTo>
                    <a:pt x="209508" y="109276"/>
                  </a:lnTo>
                  <a:lnTo>
                    <a:pt x="215537" y="110030"/>
                  </a:lnTo>
                  <a:lnTo>
                    <a:pt x="220812" y="107768"/>
                  </a:lnTo>
                  <a:lnTo>
                    <a:pt x="226088" y="104754"/>
                  </a:lnTo>
                  <a:lnTo>
                    <a:pt x="241160" y="89681"/>
                  </a:lnTo>
                  <a:lnTo>
                    <a:pt x="260001" y="78377"/>
                  </a:lnTo>
                  <a:lnTo>
                    <a:pt x="269798" y="68580"/>
                  </a:lnTo>
                  <a:lnTo>
                    <a:pt x="275827" y="58029"/>
                  </a:lnTo>
                  <a:lnTo>
                    <a:pt x="287131" y="24116"/>
                  </a:lnTo>
                  <a:lnTo>
                    <a:pt x="291653" y="14319"/>
                  </a:lnTo>
                  <a:lnTo>
                    <a:pt x="296175" y="9043"/>
                  </a:lnTo>
                  <a:lnTo>
                    <a:pt x="299943" y="8290"/>
                  </a:lnTo>
                  <a:lnTo>
                    <a:pt x="305972" y="8290"/>
                  </a:lnTo>
                  <a:lnTo>
                    <a:pt x="318030" y="9797"/>
                  </a:lnTo>
                  <a:lnTo>
                    <a:pt x="327074" y="9043"/>
                  </a:lnTo>
                  <a:lnTo>
                    <a:pt x="337625" y="4522"/>
                  </a:lnTo>
                  <a:lnTo>
                    <a:pt x="342900" y="0"/>
                  </a:lnTo>
                  <a:lnTo>
                    <a:pt x="354204" y="7536"/>
                  </a:lnTo>
                  <a:lnTo>
                    <a:pt x="372291" y="49739"/>
                  </a:lnTo>
                  <a:lnTo>
                    <a:pt x="400929" y="69333"/>
                  </a:lnTo>
                  <a:lnTo>
                    <a:pt x="431828" y="84406"/>
                  </a:lnTo>
                  <a:lnTo>
                    <a:pt x="452176" y="99479"/>
                  </a:lnTo>
                  <a:lnTo>
                    <a:pt x="460466" y="115305"/>
                  </a:lnTo>
                  <a:lnTo>
                    <a:pt x="468002" y="138667"/>
                  </a:lnTo>
                  <a:lnTo>
                    <a:pt x="470263" y="165044"/>
                  </a:lnTo>
                  <a:lnTo>
                    <a:pt x="463480" y="189160"/>
                  </a:lnTo>
                  <a:lnTo>
                    <a:pt x="446146" y="217044"/>
                  </a:lnTo>
                  <a:lnTo>
                    <a:pt x="441625" y="228349"/>
                  </a:lnTo>
                  <a:lnTo>
                    <a:pt x="438610" y="242668"/>
                  </a:lnTo>
                  <a:lnTo>
                    <a:pt x="431074" y="256987"/>
                  </a:lnTo>
                  <a:lnTo>
                    <a:pt x="419016" y="288639"/>
                  </a:lnTo>
                  <a:lnTo>
                    <a:pt x="409973" y="301451"/>
                  </a:lnTo>
                  <a:lnTo>
                    <a:pt x="402436" y="284117"/>
                  </a:lnTo>
                  <a:lnTo>
                    <a:pt x="384349" y="281103"/>
                  </a:lnTo>
                  <a:lnTo>
                    <a:pt x="363248" y="288639"/>
                  </a:lnTo>
                  <a:lnTo>
                    <a:pt x="346668" y="301451"/>
                  </a:lnTo>
                  <a:lnTo>
                    <a:pt x="412987" y="333856"/>
                  </a:lnTo>
                  <a:lnTo>
                    <a:pt x="418263" y="353451"/>
                  </a:lnTo>
                  <a:lnTo>
                    <a:pt x="421277" y="373799"/>
                  </a:lnTo>
                  <a:lnTo>
                    <a:pt x="431074" y="385857"/>
                  </a:lnTo>
                  <a:lnTo>
                    <a:pt x="427306" y="391132"/>
                  </a:lnTo>
                  <a:lnTo>
                    <a:pt x="420523" y="403944"/>
                  </a:lnTo>
                  <a:lnTo>
                    <a:pt x="417509" y="409973"/>
                  </a:lnTo>
                  <a:lnTo>
                    <a:pt x="434089" y="418263"/>
                  </a:lnTo>
                  <a:lnTo>
                    <a:pt x="476292" y="421277"/>
                  </a:lnTo>
                  <a:lnTo>
                    <a:pt x="495132" y="433335"/>
                  </a:lnTo>
                  <a:lnTo>
                    <a:pt x="483828" y="464234"/>
                  </a:lnTo>
                  <a:lnTo>
                    <a:pt x="471017" y="465741"/>
                  </a:lnTo>
                  <a:lnTo>
                    <a:pt x="456697" y="452930"/>
                  </a:lnTo>
                  <a:lnTo>
                    <a:pt x="442378" y="445393"/>
                  </a:lnTo>
                  <a:lnTo>
                    <a:pt x="437857" y="441625"/>
                  </a:lnTo>
                  <a:lnTo>
                    <a:pt x="425045" y="424292"/>
                  </a:lnTo>
                  <a:lnTo>
                    <a:pt x="421277" y="420523"/>
                  </a:lnTo>
                  <a:lnTo>
                    <a:pt x="411480" y="422784"/>
                  </a:lnTo>
                  <a:lnTo>
                    <a:pt x="393393" y="431074"/>
                  </a:lnTo>
                  <a:lnTo>
                    <a:pt x="385856" y="433335"/>
                  </a:lnTo>
                  <a:lnTo>
                    <a:pt x="325566" y="480814"/>
                  </a:lnTo>
                  <a:lnTo>
                    <a:pt x="322552" y="499654"/>
                  </a:lnTo>
                  <a:lnTo>
                    <a:pt x="329334" y="513973"/>
                  </a:lnTo>
                  <a:lnTo>
                    <a:pt x="353451" y="539597"/>
                  </a:lnTo>
                  <a:lnTo>
                    <a:pt x="360987" y="551654"/>
                  </a:lnTo>
                  <a:lnTo>
                    <a:pt x="373799" y="570495"/>
                  </a:lnTo>
                  <a:lnTo>
                    <a:pt x="387364" y="582553"/>
                  </a:lnTo>
                  <a:lnTo>
                    <a:pt x="416755" y="589336"/>
                  </a:lnTo>
                  <a:lnTo>
                    <a:pt x="427306" y="598379"/>
                  </a:lnTo>
                  <a:lnTo>
                    <a:pt x="434842" y="599887"/>
                  </a:lnTo>
                  <a:lnTo>
                    <a:pt x="447654" y="606669"/>
                  </a:lnTo>
                  <a:lnTo>
                    <a:pt x="447654" y="620234"/>
                  </a:lnTo>
                  <a:lnTo>
                    <a:pt x="442378" y="634553"/>
                  </a:lnTo>
                  <a:lnTo>
                    <a:pt x="438610" y="641336"/>
                  </a:lnTo>
                  <a:lnTo>
                    <a:pt x="437857" y="679771"/>
                  </a:lnTo>
                  <a:lnTo>
                    <a:pt x="439364" y="703887"/>
                  </a:lnTo>
                  <a:lnTo>
                    <a:pt x="445393" y="728757"/>
                  </a:lnTo>
                  <a:lnTo>
                    <a:pt x="455944" y="747597"/>
                  </a:lnTo>
                  <a:lnTo>
                    <a:pt x="455944" y="747597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950EBF-626C-A161-1803-3C0297DE1AA9}"/>
                </a:ext>
              </a:extLst>
            </p:cNvPr>
            <p:cNvSpPr/>
            <p:nvPr/>
          </p:nvSpPr>
          <p:spPr>
            <a:xfrm>
              <a:off x="6822919" y="3910572"/>
              <a:ext cx="472455" cy="671937"/>
            </a:xfrm>
            <a:custGeom>
              <a:avLst/>
              <a:gdLst>
                <a:gd name="connsiteX0" fmla="*/ 427306 w 712176"/>
                <a:gd name="connsiteY0" fmla="*/ 920931 h 1012873"/>
                <a:gd name="connsiteX1" fmla="*/ 404697 w 712176"/>
                <a:gd name="connsiteY1" fmla="*/ 972932 h 1012873"/>
                <a:gd name="connsiteX2" fmla="*/ 394147 w 712176"/>
                <a:gd name="connsiteY2" fmla="*/ 990265 h 1012873"/>
                <a:gd name="connsiteX3" fmla="*/ 383596 w 712176"/>
                <a:gd name="connsiteY3" fmla="*/ 997048 h 1012873"/>
                <a:gd name="connsiteX4" fmla="*/ 375306 w 712176"/>
                <a:gd name="connsiteY4" fmla="*/ 1000062 h 1012873"/>
                <a:gd name="connsiteX5" fmla="*/ 342146 w 712176"/>
                <a:gd name="connsiteY5" fmla="*/ 1001569 h 1012873"/>
                <a:gd name="connsiteX6" fmla="*/ 313509 w 712176"/>
                <a:gd name="connsiteY6" fmla="*/ 1008352 h 1012873"/>
                <a:gd name="connsiteX7" fmla="*/ 287885 w 712176"/>
                <a:gd name="connsiteY7" fmla="*/ 1005338 h 1012873"/>
                <a:gd name="connsiteX8" fmla="*/ 282610 w 712176"/>
                <a:gd name="connsiteY8" fmla="*/ 1009860 h 1012873"/>
                <a:gd name="connsiteX9" fmla="*/ 273566 w 712176"/>
                <a:gd name="connsiteY9" fmla="*/ 1012874 h 1012873"/>
                <a:gd name="connsiteX10" fmla="*/ 268291 w 712176"/>
                <a:gd name="connsiteY10" fmla="*/ 1011366 h 1012873"/>
                <a:gd name="connsiteX11" fmla="*/ 263769 w 712176"/>
                <a:gd name="connsiteY11" fmla="*/ 1008352 h 1012873"/>
                <a:gd name="connsiteX12" fmla="*/ 260001 w 712176"/>
                <a:gd name="connsiteY12" fmla="*/ 1004584 h 1012873"/>
                <a:gd name="connsiteX13" fmla="*/ 252465 w 712176"/>
                <a:gd name="connsiteY13" fmla="*/ 995541 h 1012873"/>
                <a:gd name="connsiteX14" fmla="*/ 244929 w 712176"/>
                <a:gd name="connsiteY14" fmla="*/ 989512 h 1012873"/>
                <a:gd name="connsiteX15" fmla="*/ 220059 w 712176"/>
                <a:gd name="connsiteY15" fmla="*/ 975193 h 1012873"/>
                <a:gd name="connsiteX16" fmla="*/ 220812 w 712176"/>
                <a:gd name="connsiteY16" fmla="*/ 954845 h 1012873"/>
                <a:gd name="connsiteX17" fmla="*/ 220059 w 712176"/>
                <a:gd name="connsiteY17" fmla="*/ 948062 h 1012873"/>
                <a:gd name="connsiteX18" fmla="*/ 217044 w 712176"/>
                <a:gd name="connsiteY18" fmla="*/ 927714 h 1012873"/>
                <a:gd name="connsiteX19" fmla="*/ 211769 w 712176"/>
                <a:gd name="connsiteY19" fmla="*/ 913395 h 1012873"/>
                <a:gd name="connsiteX20" fmla="*/ 179363 w 712176"/>
                <a:gd name="connsiteY20" fmla="*/ 848583 h 1012873"/>
                <a:gd name="connsiteX21" fmla="*/ 167305 w 712176"/>
                <a:gd name="connsiteY21" fmla="*/ 833511 h 1012873"/>
                <a:gd name="connsiteX22" fmla="*/ 158262 w 712176"/>
                <a:gd name="connsiteY22" fmla="*/ 826728 h 1012873"/>
                <a:gd name="connsiteX23" fmla="*/ 146203 w 712176"/>
                <a:gd name="connsiteY23" fmla="*/ 832004 h 1012873"/>
                <a:gd name="connsiteX24" fmla="*/ 136406 w 712176"/>
                <a:gd name="connsiteY24" fmla="*/ 833511 h 1012873"/>
                <a:gd name="connsiteX25" fmla="*/ 131885 w 712176"/>
                <a:gd name="connsiteY25" fmla="*/ 832004 h 1012873"/>
                <a:gd name="connsiteX26" fmla="*/ 126609 w 712176"/>
                <a:gd name="connsiteY26" fmla="*/ 828989 h 1012873"/>
                <a:gd name="connsiteX27" fmla="*/ 116058 w 712176"/>
                <a:gd name="connsiteY27" fmla="*/ 823714 h 1012873"/>
                <a:gd name="connsiteX28" fmla="*/ 102493 w 712176"/>
                <a:gd name="connsiteY28" fmla="*/ 821453 h 1012873"/>
                <a:gd name="connsiteX29" fmla="*/ 96464 w 712176"/>
                <a:gd name="connsiteY29" fmla="*/ 819192 h 1012873"/>
                <a:gd name="connsiteX30" fmla="*/ 91943 w 712176"/>
                <a:gd name="connsiteY30" fmla="*/ 816178 h 1012873"/>
                <a:gd name="connsiteX31" fmla="*/ 88174 w 712176"/>
                <a:gd name="connsiteY31" fmla="*/ 811655 h 1012873"/>
                <a:gd name="connsiteX32" fmla="*/ 85913 w 712176"/>
                <a:gd name="connsiteY32" fmla="*/ 806380 h 1012873"/>
                <a:gd name="connsiteX33" fmla="*/ 79131 w 712176"/>
                <a:gd name="connsiteY33" fmla="*/ 797337 h 1012873"/>
                <a:gd name="connsiteX34" fmla="*/ 76116 w 712176"/>
                <a:gd name="connsiteY34" fmla="*/ 793569 h 1012873"/>
                <a:gd name="connsiteX35" fmla="*/ 72348 w 712176"/>
                <a:gd name="connsiteY35" fmla="*/ 788293 h 1012873"/>
                <a:gd name="connsiteX36" fmla="*/ 69334 w 712176"/>
                <a:gd name="connsiteY36" fmla="*/ 780004 h 1012873"/>
                <a:gd name="connsiteX37" fmla="*/ 67073 w 712176"/>
                <a:gd name="connsiteY37" fmla="*/ 769453 h 1012873"/>
                <a:gd name="connsiteX38" fmla="*/ 69334 w 712176"/>
                <a:gd name="connsiteY38" fmla="*/ 753627 h 1012873"/>
                <a:gd name="connsiteX39" fmla="*/ 71595 w 712176"/>
                <a:gd name="connsiteY39" fmla="*/ 745336 h 1012873"/>
                <a:gd name="connsiteX40" fmla="*/ 75363 w 712176"/>
                <a:gd name="connsiteY40" fmla="*/ 739308 h 1012873"/>
                <a:gd name="connsiteX41" fmla="*/ 93450 w 712176"/>
                <a:gd name="connsiteY41" fmla="*/ 717452 h 1012873"/>
                <a:gd name="connsiteX42" fmla="*/ 96464 w 712176"/>
                <a:gd name="connsiteY42" fmla="*/ 712931 h 1012873"/>
                <a:gd name="connsiteX43" fmla="*/ 99479 w 712176"/>
                <a:gd name="connsiteY43" fmla="*/ 706902 h 1012873"/>
                <a:gd name="connsiteX44" fmla="*/ 100232 w 712176"/>
                <a:gd name="connsiteY44" fmla="*/ 702380 h 1012873"/>
                <a:gd name="connsiteX45" fmla="*/ 100232 w 712176"/>
                <a:gd name="connsiteY45" fmla="*/ 680525 h 1012873"/>
                <a:gd name="connsiteX46" fmla="*/ 97218 w 712176"/>
                <a:gd name="connsiteY46" fmla="*/ 651887 h 1012873"/>
                <a:gd name="connsiteX47" fmla="*/ 91943 w 712176"/>
                <a:gd name="connsiteY47" fmla="*/ 627771 h 1012873"/>
                <a:gd name="connsiteX48" fmla="*/ 76870 w 712176"/>
                <a:gd name="connsiteY48" fmla="*/ 586321 h 1012873"/>
                <a:gd name="connsiteX49" fmla="*/ 61797 w 712176"/>
                <a:gd name="connsiteY49" fmla="*/ 559945 h 1012873"/>
                <a:gd name="connsiteX50" fmla="*/ 55768 w 712176"/>
                <a:gd name="connsiteY50" fmla="*/ 553162 h 1012873"/>
                <a:gd name="connsiteX51" fmla="*/ 55015 w 712176"/>
                <a:gd name="connsiteY51" fmla="*/ 548640 h 1012873"/>
                <a:gd name="connsiteX52" fmla="*/ 55015 w 712176"/>
                <a:gd name="connsiteY52" fmla="*/ 541857 h 1012873"/>
                <a:gd name="connsiteX53" fmla="*/ 58029 w 712176"/>
                <a:gd name="connsiteY53" fmla="*/ 530553 h 1012873"/>
                <a:gd name="connsiteX54" fmla="*/ 61044 w 712176"/>
                <a:gd name="connsiteY54" fmla="*/ 525277 h 1012873"/>
                <a:gd name="connsiteX55" fmla="*/ 64812 w 712176"/>
                <a:gd name="connsiteY55" fmla="*/ 520756 h 1012873"/>
                <a:gd name="connsiteX56" fmla="*/ 69334 w 712176"/>
                <a:gd name="connsiteY56" fmla="*/ 520002 h 1012873"/>
                <a:gd name="connsiteX57" fmla="*/ 74609 w 712176"/>
                <a:gd name="connsiteY57" fmla="*/ 520002 h 1012873"/>
                <a:gd name="connsiteX58" fmla="*/ 79884 w 712176"/>
                <a:gd name="connsiteY58" fmla="*/ 518495 h 1012873"/>
                <a:gd name="connsiteX59" fmla="*/ 82899 w 712176"/>
                <a:gd name="connsiteY59" fmla="*/ 514727 h 1012873"/>
                <a:gd name="connsiteX60" fmla="*/ 85160 w 712176"/>
                <a:gd name="connsiteY60" fmla="*/ 507944 h 1012873"/>
                <a:gd name="connsiteX61" fmla="*/ 84406 w 712176"/>
                <a:gd name="connsiteY61" fmla="*/ 501162 h 1012873"/>
                <a:gd name="connsiteX62" fmla="*/ 79131 w 712176"/>
                <a:gd name="connsiteY62" fmla="*/ 493626 h 1012873"/>
                <a:gd name="connsiteX63" fmla="*/ 73855 w 712176"/>
                <a:gd name="connsiteY63" fmla="*/ 489857 h 1012873"/>
                <a:gd name="connsiteX64" fmla="*/ 53508 w 712176"/>
                <a:gd name="connsiteY64" fmla="*/ 489103 h 1012873"/>
                <a:gd name="connsiteX65" fmla="*/ 44464 w 712176"/>
                <a:gd name="connsiteY65" fmla="*/ 480060 h 1012873"/>
                <a:gd name="connsiteX66" fmla="*/ 3014 w 712176"/>
                <a:gd name="connsiteY66" fmla="*/ 464987 h 1012873"/>
                <a:gd name="connsiteX67" fmla="*/ 0 w 712176"/>
                <a:gd name="connsiteY67" fmla="*/ 461219 h 1012873"/>
                <a:gd name="connsiteX68" fmla="*/ 1507 w 712176"/>
                <a:gd name="connsiteY68" fmla="*/ 457451 h 1012873"/>
                <a:gd name="connsiteX69" fmla="*/ 8290 w 712176"/>
                <a:gd name="connsiteY69" fmla="*/ 455190 h 1012873"/>
                <a:gd name="connsiteX70" fmla="*/ 15073 w 712176"/>
                <a:gd name="connsiteY70" fmla="*/ 455190 h 1012873"/>
                <a:gd name="connsiteX71" fmla="*/ 29391 w 712176"/>
                <a:gd name="connsiteY71" fmla="*/ 458205 h 1012873"/>
                <a:gd name="connsiteX72" fmla="*/ 113798 w 712176"/>
                <a:gd name="connsiteY72" fmla="*/ 455944 h 1012873"/>
                <a:gd name="connsiteX73" fmla="*/ 119073 w 712176"/>
                <a:gd name="connsiteY73" fmla="*/ 452930 h 1012873"/>
                <a:gd name="connsiteX74" fmla="*/ 122841 w 712176"/>
                <a:gd name="connsiteY74" fmla="*/ 447654 h 1012873"/>
                <a:gd name="connsiteX75" fmla="*/ 125102 w 712176"/>
                <a:gd name="connsiteY75" fmla="*/ 439364 h 1012873"/>
                <a:gd name="connsiteX76" fmla="*/ 128870 w 712176"/>
                <a:gd name="connsiteY76" fmla="*/ 427306 h 1012873"/>
                <a:gd name="connsiteX77" fmla="*/ 132638 w 712176"/>
                <a:gd name="connsiteY77" fmla="*/ 419770 h 1012873"/>
                <a:gd name="connsiteX78" fmla="*/ 134899 w 712176"/>
                <a:gd name="connsiteY78" fmla="*/ 413741 h 1012873"/>
                <a:gd name="connsiteX79" fmla="*/ 133392 w 712176"/>
                <a:gd name="connsiteY79" fmla="*/ 407712 h 1012873"/>
                <a:gd name="connsiteX80" fmla="*/ 125856 w 712176"/>
                <a:gd name="connsiteY80" fmla="*/ 401683 h 1012873"/>
                <a:gd name="connsiteX81" fmla="*/ 118319 w 712176"/>
                <a:gd name="connsiteY81" fmla="*/ 400176 h 1012873"/>
                <a:gd name="connsiteX82" fmla="*/ 104754 w 712176"/>
                <a:gd name="connsiteY82" fmla="*/ 399422 h 1012873"/>
                <a:gd name="connsiteX83" fmla="*/ 99479 w 712176"/>
                <a:gd name="connsiteY83" fmla="*/ 398668 h 1012873"/>
                <a:gd name="connsiteX84" fmla="*/ 94203 w 712176"/>
                <a:gd name="connsiteY84" fmla="*/ 395654 h 1012873"/>
                <a:gd name="connsiteX85" fmla="*/ 89682 w 712176"/>
                <a:gd name="connsiteY85" fmla="*/ 392639 h 1012873"/>
                <a:gd name="connsiteX86" fmla="*/ 85913 w 712176"/>
                <a:gd name="connsiteY86" fmla="*/ 388871 h 1012873"/>
                <a:gd name="connsiteX87" fmla="*/ 85913 w 712176"/>
                <a:gd name="connsiteY87" fmla="*/ 384349 h 1012873"/>
                <a:gd name="connsiteX88" fmla="*/ 90435 w 712176"/>
                <a:gd name="connsiteY88" fmla="*/ 379074 h 1012873"/>
                <a:gd name="connsiteX89" fmla="*/ 118319 w 712176"/>
                <a:gd name="connsiteY89" fmla="*/ 357973 h 1012873"/>
                <a:gd name="connsiteX90" fmla="*/ 126609 w 712176"/>
                <a:gd name="connsiteY90" fmla="*/ 350436 h 1012873"/>
                <a:gd name="connsiteX91" fmla="*/ 130377 w 712176"/>
                <a:gd name="connsiteY91" fmla="*/ 345914 h 1012873"/>
                <a:gd name="connsiteX92" fmla="*/ 132638 w 712176"/>
                <a:gd name="connsiteY92" fmla="*/ 336871 h 1012873"/>
                <a:gd name="connsiteX93" fmla="*/ 133392 w 712176"/>
                <a:gd name="connsiteY93" fmla="*/ 325567 h 1012873"/>
                <a:gd name="connsiteX94" fmla="*/ 134145 w 712176"/>
                <a:gd name="connsiteY94" fmla="*/ 304465 h 1012873"/>
                <a:gd name="connsiteX95" fmla="*/ 136406 w 712176"/>
                <a:gd name="connsiteY95" fmla="*/ 294668 h 1012873"/>
                <a:gd name="connsiteX96" fmla="*/ 140928 w 712176"/>
                <a:gd name="connsiteY96" fmla="*/ 288639 h 1012873"/>
                <a:gd name="connsiteX97" fmla="*/ 148465 w 712176"/>
                <a:gd name="connsiteY97" fmla="*/ 283364 h 1012873"/>
                <a:gd name="connsiteX98" fmla="*/ 151479 w 712176"/>
                <a:gd name="connsiteY98" fmla="*/ 279595 h 1012873"/>
                <a:gd name="connsiteX99" fmla="*/ 153740 w 712176"/>
                <a:gd name="connsiteY99" fmla="*/ 272059 h 1012873"/>
                <a:gd name="connsiteX100" fmla="*/ 154493 w 712176"/>
                <a:gd name="connsiteY100" fmla="*/ 258494 h 1012873"/>
                <a:gd name="connsiteX101" fmla="*/ 157508 w 712176"/>
                <a:gd name="connsiteY101" fmla="*/ 251711 h 1012873"/>
                <a:gd name="connsiteX102" fmla="*/ 161276 w 712176"/>
                <a:gd name="connsiteY102" fmla="*/ 246436 h 1012873"/>
                <a:gd name="connsiteX103" fmla="*/ 158262 w 712176"/>
                <a:gd name="connsiteY103" fmla="*/ 236639 h 1012873"/>
                <a:gd name="connsiteX104" fmla="*/ 146957 w 712176"/>
                <a:gd name="connsiteY104" fmla="*/ 220059 h 1012873"/>
                <a:gd name="connsiteX105" fmla="*/ 75363 w 712176"/>
                <a:gd name="connsiteY105" fmla="*/ 151479 h 1012873"/>
                <a:gd name="connsiteX106" fmla="*/ 71595 w 712176"/>
                <a:gd name="connsiteY106" fmla="*/ 145450 h 1012873"/>
                <a:gd name="connsiteX107" fmla="*/ 72348 w 712176"/>
                <a:gd name="connsiteY107" fmla="*/ 127363 h 1012873"/>
                <a:gd name="connsiteX108" fmla="*/ 86667 w 712176"/>
                <a:gd name="connsiteY108" fmla="*/ 91189 h 1012873"/>
                <a:gd name="connsiteX109" fmla="*/ 97218 w 712176"/>
                <a:gd name="connsiteY109" fmla="*/ 79131 h 1012873"/>
                <a:gd name="connsiteX110" fmla="*/ 183131 w 712176"/>
                <a:gd name="connsiteY110" fmla="*/ 3768 h 1012873"/>
                <a:gd name="connsiteX111" fmla="*/ 192928 w 712176"/>
                <a:gd name="connsiteY111" fmla="*/ 0 h 1012873"/>
                <a:gd name="connsiteX112" fmla="*/ 200465 w 712176"/>
                <a:gd name="connsiteY112" fmla="*/ 0 h 1012873"/>
                <a:gd name="connsiteX113" fmla="*/ 206494 w 712176"/>
                <a:gd name="connsiteY113" fmla="*/ 2261 h 1012873"/>
                <a:gd name="connsiteX114" fmla="*/ 216291 w 712176"/>
                <a:gd name="connsiteY114" fmla="*/ 3768 h 1012873"/>
                <a:gd name="connsiteX115" fmla="*/ 233624 w 712176"/>
                <a:gd name="connsiteY115" fmla="*/ 0 h 1012873"/>
                <a:gd name="connsiteX116" fmla="*/ 243421 w 712176"/>
                <a:gd name="connsiteY116" fmla="*/ 754 h 1012873"/>
                <a:gd name="connsiteX117" fmla="*/ 249450 w 712176"/>
                <a:gd name="connsiteY117" fmla="*/ 3768 h 1012873"/>
                <a:gd name="connsiteX118" fmla="*/ 252465 w 712176"/>
                <a:gd name="connsiteY118" fmla="*/ 8290 h 1012873"/>
                <a:gd name="connsiteX119" fmla="*/ 254726 w 712176"/>
                <a:gd name="connsiteY119" fmla="*/ 13565 h 1012873"/>
                <a:gd name="connsiteX120" fmla="*/ 257740 w 712176"/>
                <a:gd name="connsiteY120" fmla="*/ 18841 h 1012873"/>
                <a:gd name="connsiteX121" fmla="*/ 260755 w 712176"/>
                <a:gd name="connsiteY121" fmla="*/ 24116 h 1012873"/>
                <a:gd name="connsiteX122" fmla="*/ 273566 w 712176"/>
                <a:gd name="connsiteY122" fmla="*/ 34667 h 1012873"/>
                <a:gd name="connsiteX123" fmla="*/ 275827 w 712176"/>
                <a:gd name="connsiteY123" fmla="*/ 36174 h 1012873"/>
                <a:gd name="connsiteX124" fmla="*/ 277334 w 712176"/>
                <a:gd name="connsiteY124" fmla="*/ 39189 h 1012873"/>
                <a:gd name="connsiteX125" fmla="*/ 279595 w 712176"/>
                <a:gd name="connsiteY125" fmla="*/ 44464 h 1012873"/>
                <a:gd name="connsiteX126" fmla="*/ 281856 w 712176"/>
                <a:gd name="connsiteY126" fmla="*/ 56522 h 1012873"/>
                <a:gd name="connsiteX127" fmla="*/ 283364 w 712176"/>
                <a:gd name="connsiteY127" fmla="*/ 61797 h 1012873"/>
                <a:gd name="connsiteX128" fmla="*/ 284871 w 712176"/>
                <a:gd name="connsiteY128" fmla="*/ 64812 h 1012873"/>
                <a:gd name="connsiteX129" fmla="*/ 287885 w 712176"/>
                <a:gd name="connsiteY129" fmla="*/ 67826 h 1012873"/>
                <a:gd name="connsiteX130" fmla="*/ 297682 w 712176"/>
                <a:gd name="connsiteY130" fmla="*/ 73856 h 1012873"/>
                <a:gd name="connsiteX131" fmla="*/ 312755 w 712176"/>
                <a:gd name="connsiteY131" fmla="*/ 79131 h 1012873"/>
                <a:gd name="connsiteX132" fmla="*/ 342146 w 712176"/>
                <a:gd name="connsiteY132" fmla="*/ 82899 h 1012873"/>
                <a:gd name="connsiteX133" fmla="*/ 351944 w 712176"/>
                <a:gd name="connsiteY133" fmla="*/ 81392 h 1012873"/>
                <a:gd name="connsiteX134" fmla="*/ 357973 w 712176"/>
                <a:gd name="connsiteY134" fmla="*/ 78377 h 1012873"/>
                <a:gd name="connsiteX135" fmla="*/ 360233 w 712176"/>
                <a:gd name="connsiteY135" fmla="*/ 74609 h 1012873"/>
                <a:gd name="connsiteX136" fmla="*/ 364001 w 712176"/>
                <a:gd name="connsiteY136" fmla="*/ 67073 h 1012873"/>
                <a:gd name="connsiteX137" fmla="*/ 365509 w 712176"/>
                <a:gd name="connsiteY137" fmla="*/ 62551 h 1012873"/>
                <a:gd name="connsiteX138" fmla="*/ 369277 w 712176"/>
                <a:gd name="connsiteY138" fmla="*/ 57276 h 1012873"/>
                <a:gd name="connsiteX139" fmla="*/ 376060 w 712176"/>
                <a:gd name="connsiteY139" fmla="*/ 51247 h 1012873"/>
                <a:gd name="connsiteX140" fmla="*/ 391886 w 712176"/>
                <a:gd name="connsiteY140" fmla="*/ 42957 h 1012873"/>
                <a:gd name="connsiteX141" fmla="*/ 407712 w 712176"/>
                <a:gd name="connsiteY141" fmla="*/ 40696 h 1012873"/>
                <a:gd name="connsiteX142" fmla="*/ 481567 w 712176"/>
                <a:gd name="connsiteY142" fmla="*/ 52754 h 1012873"/>
                <a:gd name="connsiteX143" fmla="*/ 492118 w 712176"/>
                <a:gd name="connsiteY143" fmla="*/ 58783 h 1012873"/>
                <a:gd name="connsiteX144" fmla="*/ 504930 w 712176"/>
                <a:gd name="connsiteY144" fmla="*/ 70087 h 1012873"/>
                <a:gd name="connsiteX145" fmla="*/ 508698 w 712176"/>
                <a:gd name="connsiteY145" fmla="*/ 73856 h 1012873"/>
                <a:gd name="connsiteX146" fmla="*/ 515481 w 712176"/>
                <a:gd name="connsiteY146" fmla="*/ 77624 h 1012873"/>
                <a:gd name="connsiteX147" fmla="*/ 524524 w 712176"/>
                <a:gd name="connsiteY147" fmla="*/ 80638 h 1012873"/>
                <a:gd name="connsiteX148" fmla="*/ 555423 w 712176"/>
                <a:gd name="connsiteY148" fmla="*/ 84406 h 1012873"/>
                <a:gd name="connsiteX149" fmla="*/ 570495 w 712176"/>
                <a:gd name="connsiteY149" fmla="*/ 88928 h 1012873"/>
                <a:gd name="connsiteX150" fmla="*/ 593104 w 712176"/>
                <a:gd name="connsiteY150" fmla="*/ 100232 h 1012873"/>
                <a:gd name="connsiteX151" fmla="*/ 599886 w 712176"/>
                <a:gd name="connsiteY151" fmla="*/ 100232 h 1012873"/>
                <a:gd name="connsiteX152" fmla="*/ 607423 w 712176"/>
                <a:gd name="connsiteY152" fmla="*/ 97218 h 1012873"/>
                <a:gd name="connsiteX153" fmla="*/ 626263 w 712176"/>
                <a:gd name="connsiteY153" fmla="*/ 85913 h 1012873"/>
                <a:gd name="connsiteX154" fmla="*/ 634554 w 712176"/>
                <a:gd name="connsiteY154" fmla="*/ 84406 h 1012873"/>
                <a:gd name="connsiteX155" fmla="*/ 641336 w 712176"/>
                <a:gd name="connsiteY155" fmla="*/ 85913 h 1012873"/>
                <a:gd name="connsiteX156" fmla="*/ 645858 w 712176"/>
                <a:gd name="connsiteY156" fmla="*/ 88928 h 1012873"/>
                <a:gd name="connsiteX157" fmla="*/ 662438 w 712176"/>
                <a:gd name="connsiteY157" fmla="*/ 96464 h 1012873"/>
                <a:gd name="connsiteX158" fmla="*/ 712177 w 712176"/>
                <a:gd name="connsiteY158" fmla="*/ 105508 h 1012873"/>
                <a:gd name="connsiteX159" fmla="*/ 696351 w 712176"/>
                <a:gd name="connsiteY159" fmla="*/ 137914 h 1012873"/>
                <a:gd name="connsiteX160" fmla="*/ 685800 w 712176"/>
                <a:gd name="connsiteY160" fmla="*/ 159769 h 1012873"/>
                <a:gd name="connsiteX161" fmla="*/ 676003 w 712176"/>
                <a:gd name="connsiteY161" fmla="*/ 204233 h 1012873"/>
                <a:gd name="connsiteX162" fmla="*/ 673742 w 712176"/>
                <a:gd name="connsiteY162" fmla="*/ 210262 h 1012873"/>
                <a:gd name="connsiteX163" fmla="*/ 665452 w 712176"/>
                <a:gd name="connsiteY163" fmla="*/ 217045 h 1012873"/>
                <a:gd name="connsiteX164" fmla="*/ 660930 w 712176"/>
                <a:gd name="connsiteY164" fmla="*/ 223827 h 1012873"/>
                <a:gd name="connsiteX165" fmla="*/ 648872 w 712176"/>
                <a:gd name="connsiteY165" fmla="*/ 242668 h 1012873"/>
                <a:gd name="connsiteX166" fmla="*/ 642843 w 712176"/>
                <a:gd name="connsiteY166" fmla="*/ 259247 h 1012873"/>
                <a:gd name="connsiteX167" fmla="*/ 636061 w 712176"/>
                <a:gd name="connsiteY167" fmla="*/ 287885 h 1012873"/>
                <a:gd name="connsiteX168" fmla="*/ 636814 w 712176"/>
                <a:gd name="connsiteY168" fmla="*/ 299943 h 1012873"/>
                <a:gd name="connsiteX169" fmla="*/ 640582 w 712176"/>
                <a:gd name="connsiteY169" fmla="*/ 307480 h 1012873"/>
                <a:gd name="connsiteX170" fmla="*/ 645104 w 712176"/>
                <a:gd name="connsiteY170" fmla="*/ 310494 h 1012873"/>
                <a:gd name="connsiteX171" fmla="*/ 649626 w 712176"/>
                <a:gd name="connsiteY171" fmla="*/ 312755 h 1012873"/>
                <a:gd name="connsiteX172" fmla="*/ 652640 w 712176"/>
                <a:gd name="connsiteY172" fmla="*/ 314262 h 1012873"/>
                <a:gd name="connsiteX173" fmla="*/ 656408 w 712176"/>
                <a:gd name="connsiteY173" fmla="*/ 318030 h 1012873"/>
                <a:gd name="connsiteX174" fmla="*/ 659423 w 712176"/>
                <a:gd name="connsiteY174" fmla="*/ 324059 h 1012873"/>
                <a:gd name="connsiteX175" fmla="*/ 659423 w 712176"/>
                <a:gd name="connsiteY175" fmla="*/ 330089 h 1012873"/>
                <a:gd name="connsiteX176" fmla="*/ 654902 w 712176"/>
                <a:gd name="connsiteY176" fmla="*/ 335364 h 1012873"/>
                <a:gd name="connsiteX177" fmla="*/ 649626 w 712176"/>
                <a:gd name="connsiteY177" fmla="*/ 339886 h 1012873"/>
                <a:gd name="connsiteX178" fmla="*/ 642843 w 712176"/>
                <a:gd name="connsiteY178" fmla="*/ 348175 h 1012873"/>
                <a:gd name="connsiteX179" fmla="*/ 642090 w 712176"/>
                <a:gd name="connsiteY179" fmla="*/ 354958 h 1012873"/>
                <a:gd name="connsiteX180" fmla="*/ 644351 w 712176"/>
                <a:gd name="connsiteY180" fmla="*/ 360234 h 1012873"/>
                <a:gd name="connsiteX181" fmla="*/ 649626 w 712176"/>
                <a:gd name="connsiteY181" fmla="*/ 361741 h 1012873"/>
                <a:gd name="connsiteX182" fmla="*/ 678264 w 712176"/>
                <a:gd name="connsiteY182" fmla="*/ 362494 h 1012873"/>
                <a:gd name="connsiteX183" fmla="*/ 683539 w 712176"/>
                <a:gd name="connsiteY183" fmla="*/ 364002 h 1012873"/>
                <a:gd name="connsiteX184" fmla="*/ 689568 w 712176"/>
                <a:gd name="connsiteY184" fmla="*/ 368523 h 1012873"/>
                <a:gd name="connsiteX185" fmla="*/ 693336 w 712176"/>
                <a:gd name="connsiteY185" fmla="*/ 372291 h 1012873"/>
                <a:gd name="connsiteX186" fmla="*/ 699365 w 712176"/>
                <a:gd name="connsiteY186" fmla="*/ 390379 h 1012873"/>
                <a:gd name="connsiteX187" fmla="*/ 672988 w 712176"/>
                <a:gd name="connsiteY187" fmla="*/ 409219 h 1012873"/>
                <a:gd name="connsiteX188" fmla="*/ 669220 w 712176"/>
                <a:gd name="connsiteY188" fmla="*/ 412987 h 1012873"/>
                <a:gd name="connsiteX189" fmla="*/ 664699 w 712176"/>
                <a:gd name="connsiteY189" fmla="*/ 420524 h 1012873"/>
                <a:gd name="connsiteX190" fmla="*/ 659423 w 712176"/>
                <a:gd name="connsiteY190" fmla="*/ 442379 h 1012873"/>
                <a:gd name="connsiteX191" fmla="*/ 654902 w 712176"/>
                <a:gd name="connsiteY191" fmla="*/ 449915 h 1012873"/>
                <a:gd name="connsiteX192" fmla="*/ 649626 w 712176"/>
                <a:gd name="connsiteY192" fmla="*/ 454437 h 1012873"/>
                <a:gd name="connsiteX193" fmla="*/ 624003 w 712176"/>
                <a:gd name="connsiteY193" fmla="*/ 462727 h 1012873"/>
                <a:gd name="connsiteX194" fmla="*/ 618727 w 712176"/>
                <a:gd name="connsiteY194" fmla="*/ 468002 h 1012873"/>
                <a:gd name="connsiteX195" fmla="*/ 615713 w 712176"/>
                <a:gd name="connsiteY195" fmla="*/ 474031 h 1012873"/>
                <a:gd name="connsiteX196" fmla="*/ 616466 w 712176"/>
                <a:gd name="connsiteY196" fmla="*/ 480814 h 1012873"/>
                <a:gd name="connsiteX197" fmla="*/ 620988 w 712176"/>
                <a:gd name="connsiteY197" fmla="*/ 492118 h 1012873"/>
                <a:gd name="connsiteX198" fmla="*/ 622495 w 712176"/>
                <a:gd name="connsiteY198" fmla="*/ 498901 h 1012873"/>
                <a:gd name="connsiteX199" fmla="*/ 621742 w 712176"/>
                <a:gd name="connsiteY199" fmla="*/ 509451 h 1012873"/>
                <a:gd name="connsiteX200" fmla="*/ 616466 w 712176"/>
                <a:gd name="connsiteY200" fmla="*/ 514727 h 1012873"/>
                <a:gd name="connsiteX201" fmla="*/ 600640 w 712176"/>
                <a:gd name="connsiteY201" fmla="*/ 524524 h 1012873"/>
                <a:gd name="connsiteX202" fmla="*/ 596872 w 712176"/>
                <a:gd name="connsiteY202" fmla="*/ 531307 h 1012873"/>
                <a:gd name="connsiteX203" fmla="*/ 594611 w 712176"/>
                <a:gd name="connsiteY203" fmla="*/ 538843 h 1012873"/>
                <a:gd name="connsiteX204" fmla="*/ 595365 w 712176"/>
                <a:gd name="connsiteY204" fmla="*/ 545625 h 1012873"/>
                <a:gd name="connsiteX205" fmla="*/ 596118 w 712176"/>
                <a:gd name="connsiteY205" fmla="*/ 553162 h 1012873"/>
                <a:gd name="connsiteX206" fmla="*/ 593858 w 712176"/>
                <a:gd name="connsiteY206" fmla="*/ 562959 h 1012873"/>
                <a:gd name="connsiteX207" fmla="*/ 590089 w 712176"/>
                <a:gd name="connsiteY207" fmla="*/ 570495 h 1012873"/>
                <a:gd name="connsiteX208" fmla="*/ 583307 w 712176"/>
                <a:gd name="connsiteY208" fmla="*/ 578785 h 1012873"/>
                <a:gd name="connsiteX209" fmla="*/ 535828 w 712176"/>
                <a:gd name="connsiteY209" fmla="*/ 622495 h 1012873"/>
                <a:gd name="connsiteX210" fmla="*/ 530553 w 712176"/>
                <a:gd name="connsiteY210" fmla="*/ 626264 h 1012873"/>
                <a:gd name="connsiteX211" fmla="*/ 492872 w 712176"/>
                <a:gd name="connsiteY211" fmla="*/ 642090 h 1012873"/>
                <a:gd name="connsiteX212" fmla="*/ 473277 w 712176"/>
                <a:gd name="connsiteY212" fmla="*/ 654148 h 1012873"/>
                <a:gd name="connsiteX213" fmla="*/ 446147 w 712176"/>
                <a:gd name="connsiteY213" fmla="*/ 666960 h 1012873"/>
                <a:gd name="connsiteX214" fmla="*/ 440118 w 712176"/>
                <a:gd name="connsiteY214" fmla="*/ 672235 h 1012873"/>
                <a:gd name="connsiteX215" fmla="*/ 436350 w 712176"/>
                <a:gd name="connsiteY215" fmla="*/ 679017 h 1012873"/>
                <a:gd name="connsiteX216" fmla="*/ 423538 w 712176"/>
                <a:gd name="connsiteY216" fmla="*/ 706148 h 1012873"/>
                <a:gd name="connsiteX217" fmla="*/ 392639 w 712176"/>
                <a:gd name="connsiteY217" fmla="*/ 757395 h 1012873"/>
                <a:gd name="connsiteX218" fmla="*/ 376813 w 712176"/>
                <a:gd name="connsiteY218" fmla="*/ 790554 h 1012873"/>
                <a:gd name="connsiteX219" fmla="*/ 373799 w 712176"/>
                <a:gd name="connsiteY219" fmla="*/ 798090 h 1012873"/>
                <a:gd name="connsiteX220" fmla="*/ 373045 w 712176"/>
                <a:gd name="connsiteY220" fmla="*/ 804119 h 1012873"/>
                <a:gd name="connsiteX221" fmla="*/ 373799 w 712176"/>
                <a:gd name="connsiteY221" fmla="*/ 810149 h 1012873"/>
                <a:gd name="connsiteX222" fmla="*/ 376060 w 712176"/>
                <a:gd name="connsiteY222" fmla="*/ 815424 h 1012873"/>
                <a:gd name="connsiteX223" fmla="*/ 404697 w 712176"/>
                <a:gd name="connsiteY223" fmla="*/ 850091 h 1012873"/>
                <a:gd name="connsiteX224" fmla="*/ 417509 w 712176"/>
                <a:gd name="connsiteY224" fmla="*/ 868177 h 1012873"/>
                <a:gd name="connsiteX225" fmla="*/ 423538 w 712176"/>
                <a:gd name="connsiteY225" fmla="*/ 877975 h 1012873"/>
                <a:gd name="connsiteX226" fmla="*/ 427306 w 712176"/>
                <a:gd name="connsiteY226" fmla="*/ 888525 h 1012873"/>
                <a:gd name="connsiteX227" fmla="*/ 429567 w 712176"/>
                <a:gd name="connsiteY227" fmla="*/ 901337 h 1012873"/>
                <a:gd name="connsiteX228" fmla="*/ 427306 w 712176"/>
                <a:gd name="connsiteY228" fmla="*/ 920931 h 1012873"/>
                <a:gd name="connsiteX229" fmla="*/ 427306 w 712176"/>
                <a:gd name="connsiteY229" fmla="*/ 920931 h 10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712176" h="1012873">
                  <a:moveTo>
                    <a:pt x="427306" y="920931"/>
                  </a:moveTo>
                  <a:lnTo>
                    <a:pt x="404697" y="972932"/>
                  </a:lnTo>
                  <a:lnTo>
                    <a:pt x="394147" y="990265"/>
                  </a:lnTo>
                  <a:lnTo>
                    <a:pt x="383596" y="997048"/>
                  </a:lnTo>
                  <a:lnTo>
                    <a:pt x="375306" y="1000062"/>
                  </a:lnTo>
                  <a:lnTo>
                    <a:pt x="342146" y="1001569"/>
                  </a:lnTo>
                  <a:lnTo>
                    <a:pt x="313509" y="1008352"/>
                  </a:lnTo>
                  <a:lnTo>
                    <a:pt x="287885" y="1005338"/>
                  </a:lnTo>
                  <a:lnTo>
                    <a:pt x="282610" y="1009860"/>
                  </a:lnTo>
                  <a:lnTo>
                    <a:pt x="273566" y="1012874"/>
                  </a:lnTo>
                  <a:lnTo>
                    <a:pt x="268291" y="1011366"/>
                  </a:lnTo>
                  <a:lnTo>
                    <a:pt x="263769" y="1008352"/>
                  </a:lnTo>
                  <a:lnTo>
                    <a:pt x="260001" y="1004584"/>
                  </a:lnTo>
                  <a:lnTo>
                    <a:pt x="252465" y="995541"/>
                  </a:lnTo>
                  <a:lnTo>
                    <a:pt x="244929" y="989512"/>
                  </a:lnTo>
                  <a:lnTo>
                    <a:pt x="220059" y="975193"/>
                  </a:lnTo>
                  <a:lnTo>
                    <a:pt x="220812" y="954845"/>
                  </a:lnTo>
                  <a:lnTo>
                    <a:pt x="220059" y="948062"/>
                  </a:lnTo>
                  <a:lnTo>
                    <a:pt x="217044" y="927714"/>
                  </a:lnTo>
                  <a:lnTo>
                    <a:pt x="211769" y="913395"/>
                  </a:lnTo>
                  <a:lnTo>
                    <a:pt x="179363" y="848583"/>
                  </a:lnTo>
                  <a:lnTo>
                    <a:pt x="167305" y="833511"/>
                  </a:lnTo>
                  <a:lnTo>
                    <a:pt x="158262" y="826728"/>
                  </a:lnTo>
                  <a:lnTo>
                    <a:pt x="146203" y="832004"/>
                  </a:lnTo>
                  <a:lnTo>
                    <a:pt x="136406" y="833511"/>
                  </a:lnTo>
                  <a:lnTo>
                    <a:pt x="131885" y="832004"/>
                  </a:lnTo>
                  <a:lnTo>
                    <a:pt x="126609" y="828989"/>
                  </a:lnTo>
                  <a:lnTo>
                    <a:pt x="116058" y="823714"/>
                  </a:lnTo>
                  <a:lnTo>
                    <a:pt x="102493" y="821453"/>
                  </a:lnTo>
                  <a:lnTo>
                    <a:pt x="96464" y="819192"/>
                  </a:lnTo>
                  <a:lnTo>
                    <a:pt x="91943" y="816178"/>
                  </a:lnTo>
                  <a:lnTo>
                    <a:pt x="88174" y="811655"/>
                  </a:lnTo>
                  <a:lnTo>
                    <a:pt x="85913" y="806380"/>
                  </a:lnTo>
                  <a:lnTo>
                    <a:pt x="79131" y="797337"/>
                  </a:lnTo>
                  <a:lnTo>
                    <a:pt x="76116" y="793569"/>
                  </a:lnTo>
                  <a:lnTo>
                    <a:pt x="72348" y="788293"/>
                  </a:lnTo>
                  <a:lnTo>
                    <a:pt x="69334" y="780004"/>
                  </a:lnTo>
                  <a:lnTo>
                    <a:pt x="67073" y="769453"/>
                  </a:lnTo>
                  <a:lnTo>
                    <a:pt x="69334" y="753627"/>
                  </a:lnTo>
                  <a:lnTo>
                    <a:pt x="71595" y="745336"/>
                  </a:lnTo>
                  <a:lnTo>
                    <a:pt x="75363" y="739308"/>
                  </a:lnTo>
                  <a:lnTo>
                    <a:pt x="93450" y="717452"/>
                  </a:lnTo>
                  <a:lnTo>
                    <a:pt x="96464" y="712931"/>
                  </a:lnTo>
                  <a:lnTo>
                    <a:pt x="99479" y="706902"/>
                  </a:lnTo>
                  <a:lnTo>
                    <a:pt x="100232" y="702380"/>
                  </a:lnTo>
                  <a:lnTo>
                    <a:pt x="100232" y="680525"/>
                  </a:lnTo>
                  <a:lnTo>
                    <a:pt x="97218" y="651887"/>
                  </a:lnTo>
                  <a:lnTo>
                    <a:pt x="91943" y="627771"/>
                  </a:lnTo>
                  <a:lnTo>
                    <a:pt x="76870" y="586321"/>
                  </a:lnTo>
                  <a:lnTo>
                    <a:pt x="61797" y="559945"/>
                  </a:lnTo>
                  <a:lnTo>
                    <a:pt x="55768" y="553162"/>
                  </a:lnTo>
                  <a:lnTo>
                    <a:pt x="55015" y="548640"/>
                  </a:lnTo>
                  <a:lnTo>
                    <a:pt x="55015" y="541857"/>
                  </a:lnTo>
                  <a:lnTo>
                    <a:pt x="58029" y="530553"/>
                  </a:lnTo>
                  <a:lnTo>
                    <a:pt x="61044" y="525277"/>
                  </a:lnTo>
                  <a:lnTo>
                    <a:pt x="64812" y="520756"/>
                  </a:lnTo>
                  <a:lnTo>
                    <a:pt x="69334" y="520002"/>
                  </a:lnTo>
                  <a:lnTo>
                    <a:pt x="74609" y="520002"/>
                  </a:lnTo>
                  <a:lnTo>
                    <a:pt x="79884" y="518495"/>
                  </a:lnTo>
                  <a:lnTo>
                    <a:pt x="82899" y="514727"/>
                  </a:lnTo>
                  <a:lnTo>
                    <a:pt x="85160" y="507944"/>
                  </a:lnTo>
                  <a:lnTo>
                    <a:pt x="84406" y="501162"/>
                  </a:lnTo>
                  <a:lnTo>
                    <a:pt x="79131" y="493626"/>
                  </a:lnTo>
                  <a:lnTo>
                    <a:pt x="73855" y="489857"/>
                  </a:lnTo>
                  <a:lnTo>
                    <a:pt x="53508" y="489103"/>
                  </a:lnTo>
                  <a:lnTo>
                    <a:pt x="44464" y="480060"/>
                  </a:lnTo>
                  <a:lnTo>
                    <a:pt x="3014" y="464987"/>
                  </a:lnTo>
                  <a:lnTo>
                    <a:pt x="0" y="461219"/>
                  </a:lnTo>
                  <a:lnTo>
                    <a:pt x="1507" y="457451"/>
                  </a:lnTo>
                  <a:lnTo>
                    <a:pt x="8290" y="455190"/>
                  </a:lnTo>
                  <a:lnTo>
                    <a:pt x="15073" y="455190"/>
                  </a:lnTo>
                  <a:lnTo>
                    <a:pt x="29391" y="458205"/>
                  </a:lnTo>
                  <a:lnTo>
                    <a:pt x="113798" y="455944"/>
                  </a:lnTo>
                  <a:lnTo>
                    <a:pt x="119073" y="452930"/>
                  </a:lnTo>
                  <a:lnTo>
                    <a:pt x="122841" y="447654"/>
                  </a:lnTo>
                  <a:lnTo>
                    <a:pt x="125102" y="439364"/>
                  </a:lnTo>
                  <a:lnTo>
                    <a:pt x="128870" y="427306"/>
                  </a:lnTo>
                  <a:lnTo>
                    <a:pt x="132638" y="419770"/>
                  </a:lnTo>
                  <a:lnTo>
                    <a:pt x="134899" y="413741"/>
                  </a:lnTo>
                  <a:lnTo>
                    <a:pt x="133392" y="407712"/>
                  </a:lnTo>
                  <a:lnTo>
                    <a:pt x="125856" y="401683"/>
                  </a:lnTo>
                  <a:lnTo>
                    <a:pt x="118319" y="400176"/>
                  </a:lnTo>
                  <a:lnTo>
                    <a:pt x="104754" y="399422"/>
                  </a:lnTo>
                  <a:lnTo>
                    <a:pt x="99479" y="398668"/>
                  </a:lnTo>
                  <a:lnTo>
                    <a:pt x="94203" y="395654"/>
                  </a:lnTo>
                  <a:lnTo>
                    <a:pt x="89682" y="392639"/>
                  </a:lnTo>
                  <a:lnTo>
                    <a:pt x="85913" y="388871"/>
                  </a:lnTo>
                  <a:lnTo>
                    <a:pt x="85913" y="384349"/>
                  </a:lnTo>
                  <a:lnTo>
                    <a:pt x="90435" y="379074"/>
                  </a:lnTo>
                  <a:lnTo>
                    <a:pt x="118319" y="357973"/>
                  </a:lnTo>
                  <a:lnTo>
                    <a:pt x="126609" y="350436"/>
                  </a:lnTo>
                  <a:lnTo>
                    <a:pt x="130377" y="345914"/>
                  </a:lnTo>
                  <a:lnTo>
                    <a:pt x="132638" y="336871"/>
                  </a:lnTo>
                  <a:lnTo>
                    <a:pt x="133392" y="325567"/>
                  </a:lnTo>
                  <a:lnTo>
                    <a:pt x="134145" y="304465"/>
                  </a:lnTo>
                  <a:lnTo>
                    <a:pt x="136406" y="294668"/>
                  </a:lnTo>
                  <a:lnTo>
                    <a:pt x="140928" y="288639"/>
                  </a:lnTo>
                  <a:lnTo>
                    <a:pt x="148465" y="283364"/>
                  </a:lnTo>
                  <a:lnTo>
                    <a:pt x="151479" y="279595"/>
                  </a:lnTo>
                  <a:lnTo>
                    <a:pt x="153740" y="272059"/>
                  </a:lnTo>
                  <a:lnTo>
                    <a:pt x="154493" y="258494"/>
                  </a:lnTo>
                  <a:lnTo>
                    <a:pt x="157508" y="251711"/>
                  </a:lnTo>
                  <a:lnTo>
                    <a:pt x="161276" y="246436"/>
                  </a:lnTo>
                  <a:lnTo>
                    <a:pt x="158262" y="236639"/>
                  </a:lnTo>
                  <a:lnTo>
                    <a:pt x="146957" y="220059"/>
                  </a:lnTo>
                  <a:lnTo>
                    <a:pt x="75363" y="151479"/>
                  </a:lnTo>
                  <a:lnTo>
                    <a:pt x="71595" y="145450"/>
                  </a:lnTo>
                  <a:lnTo>
                    <a:pt x="72348" y="127363"/>
                  </a:lnTo>
                  <a:lnTo>
                    <a:pt x="86667" y="91189"/>
                  </a:lnTo>
                  <a:lnTo>
                    <a:pt x="97218" y="79131"/>
                  </a:lnTo>
                  <a:lnTo>
                    <a:pt x="183131" y="3768"/>
                  </a:lnTo>
                  <a:lnTo>
                    <a:pt x="192928" y="0"/>
                  </a:lnTo>
                  <a:lnTo>
                    <a:pt x="200465" y="0"/>
                  </a:lnTo>
                  <a:lnTo>
                    <a:pt x="206494" y="2261"/>
                  </a:lnTo>
                  <a:lnTo>
                    <a:pt x="216291" y="3768"/>
                  </a:lnTo>
                  <a:lnTo>
                    <a:pt x="233624" y="0"/>
                  </a:lnTo>
                  <a:lnTo>
                    <a:pt x="243421" y="754"/>
                  </a:lnTo>
                  <a:lnTo>
                    <a:pt x="249450" y="3768"/>
                  </a:lnTo>
                  <a:lnTo>
                    <a:pt x="252465" y="8290"/>
                  </a:lnTo>
                  <a:lnTo>
                    <a:pt x="254726" y="13565"/>
                  </a:lnTo>
                  <a:lnTo>
                    <a:pt x="257740" y="18841"/>
                  </a:lnTo>
                  <a:lnTo>
                    <a:pt x="260755" y="24116"/>
                  </a:lnTo>
                  <a:lnTo>
                    <a:pt x="273566" y="34667"/>
                  </a:lnTo>
                  <a:lnTo>
                    <a:pt x="275827" y="36174"/>
                  </a:lnTo>
                  <a:lnTo>
                    <a:pt x="277334" y="39189"/>
                  </a:lnTo>
                  <a:lnTo>
                    <a:pt x="279595" y="44464"/>
                  </a:lnTo>
                  <a:lnTo>
                    <a:pt x="281856" y="56522"/>
                  </a:lnTo>
                  <a:lnTo>
                    <a:pt x="283364" y="61797"/>
                  </a:lnTo>
                  <a:lnTo>
                    <a:pt x="284871" y="64812"/>
                  </a:lnTo>
                  <a:lnTo>
                    <a:pt x="287885" y="67826"/>
                  </a:lnTo>
                  <a:lnTo>
                    <a:pt x="297682" y="73856"/>
                  </a:lnTo>
                  <a:lnTo>
                    <a:pt x="312755" y="79131"/>
                  </a:lnTo>
                  <a:lnTo>
                    <a:pt x="342146" y="82899"/>
                  </a:lnTo>
                  <a:lnTo>
                    <a:pt x="351944" y="81392"/>
                  </a:lnTo>
                  <a:lnTo>
                    <a:pt x="357973" y="78377"/>
                  </a:lnTo>
                  <a:lnTo>
                    <a:pt x="360233" y="74609"/>
                  </a:lnTo>
                  <a:lnTo>
                    <a:pt x="364001" y="67073"/>
                  </a:lnTo>
                  <a:lnTo>
                    <a:pt x="365509" y="62551"/>
                  </a:lnTo>
                  <a:lnTo>
                    <a:pt x="369277" y="57276"/>
                  </a:lnTo>
                  <a:lnTo>
                    <a:pt x="376060" y="51247"/>
                  </a:lnTo>
                  <a:lnTo>
                    <a:pt x="391886" y="42957"/>
                  </a:lnTo>
                  <a:lnTo>
                    <a:pt x="407712" y="40696"/>
                  </a:lnTo>
                  <a:lnTo>
                    <a:pt x="481567" y="52754"/>
                  </a:lnTo>
                  <a:lnTo>
                    <a:pt x="492118" y="58783"/>
                  </a:lnTo>
                  <a:lnTo>
                    <a:pt x="504930" y="70087"/>
                  </a:lnTo>
                  <a:lnTo>
                    <a:pt x="508698" y="73856"/>
                  </a:lnTo>
                  <a:lnTo>
                    <a:pt x="515481" y="77624"/>
                  </a:lnTo>
                  <a:lnTo>
                    <a:pt x="524524" y="80638"/>
                  </a:lnTo>
                  <a:lnTo>
                    <a:pt x="555423" y="84406"/>
                  </a:lnTo>
                  <a:lnTo>
                    <a:pt x="570495" y="88928"/>
                  </a:lnTo>
                  <a:lnTo>
                    <a:pt x="593104" y="100232"/>
                  </a:lnTo>
                  <a:lnTo>
                    <a:pt x="599886" y="100232"/>
                  </a:lnTo>
                  <a:lnTo>
                    <a:pt x="607423" y="97218"/>
                  </a:lnTo>
                  <a:lnTo>
                    <a:pt x="626263" y="85913"/>
                  </a:lnTo>
                  <a:lnTo>
                    <a:pt x="634554" y="84406"/>
                  </a:lnTo>
                  <a:lnTo>
                    <a:pt x="641336" y="85913"/>
                  </a:lnTo>
                  <a:lnTo>
                    <a:pt x="645858" y="88928"/>
                  </a:lnTo>
                  <a:lnTo>
                    <a:pt x="662438" y="96464"/>
                  </a:lnTo>
                  <a:lnTo>
                    <a:pt x="712177" y="105508"/>
                  </a:lnTo>
                  <a:lnTo>
                    <a:pt x="696351" y="137914"/>
                  </a:lnTo>
                  <a:lnTo>
                    <a:pt x="685800" y="159769"/>
                  </a:lnTo>
                  <a:lnTo>
                    <a:pt x="676003" y="204233"/>
                  </a:lnTo>
                  <a:lnTo>
                    <a:pt x="673742" y="210262"/>
                  </a:lnTo>
                  <a:lnTo>
                    <a:pt x="665452" y="217045"/>
                  </a:lnTo>
                  <a:lnTo>
                    <a:pt x="660930" y="223827"/>
                  </a:lnTo>
                  <a:lnTo>
                    <a:pt x="648872" y="242668"/>
                  </a:lnTo>
                  <a:lnTo>
                    <a:pt x="642843" y="259247"/>
                  </a:lnTo>
                  <a:lnTo>
                    <a:pt x="636061" y="287885"/>
                  </a:lnTo>
                  <a:lnTo>
                    <a:pt x="636814" y="299943"/>
                  </a:lnTo>
                  <a:lnTo>
                    <a:pt x="640582" y="307480"/>
                  </a:lnTo>
                  <a:lnTo>
                    <a:pt x="645104" y="310494"/>
                  </a:lnTo>
                  <a:lnTo>
                    <a:pt x="649626" y="312755"/>
                  </a:lnTo>
                  <a:lnTo>
                    <a:pt x="652640" y="314262"/>
                  </a:lnTo>
                  <a:lnTo>
                    <a:pt x="656408" y="318030"/>
                  </a:lnTo>
                  <a:lnTo>
                    <a:pt x="659423" y="324059"/>
                  </a:lnTo>
                  <a:lnTo>
                    <a:pt x="659423" y="330089"/>
                  </a:lnTo>
                  <a:lnTo>
                    <a:pt x="654902" y="335364"/>
                  </a:lnTo>
                  <a:lnTo>
                    <a:pt x="649626" y="339886"/>
                  </a:lnTo>
                  <a:lnTo>
                    <a:pt x="642843" y="348175"/>
                  </a:lnTo>
                  <a:lnTo>
                    <a:pt x="642090" y="354958"/>
                  </a:lnTo>
                  <a:lnTo>
                    <a:pt x="644351" y="360234"/>
                  </a:lnTo>
                  <a:lnTo>
                    <a:pt x="649626" y="361741"/>
                  </a:lnTo>
                  <a:lnTo>
                    <a:pt x="678264" y="362494"/>
                  </a:lnTo>
                  <a:lnTo>
                    <a:pt x="683539" y="364002"/>
                  </a:lnTo>
                  <a:lnTo>
                    <a:pt x="689568" y="368523"/>
                  </a:lnTo>
                  <a:lnTo>
                    <a:pt x="693336" y="372291"/>
                  </a:lnTo>
                  <a:lnTo>
                    <a:pt x="699365" y="390379"/>
                  </a:lnTo>
                  <a:lnTo>
                    <a:pt x="672988" y="409219"/>
                  </a:lnTo>
                  <a:lnTo>
                    <a:pt x="669220" y="412987"/>
                  </a:lnTo>
                  <a:lnTo>
                    <a:pt x="664699" y="420524"/>
                  </a:lnTo>
                  <a:lnTo>
                    <a:pt x="659423" y="442379"/>
                  </a:lnTo>
                  <a:lnTo>
                    <a:pt x="654902" y="449915"/>
                  </a:lnTo>
                  <a:lnTo>
                    <a:pt x="649626" y="454437"/>
                  </a:lnTo>
                  <a:lnTo>
                    <a:pt x="624003" y="462727"/>
                  </a:lnTo>
                  <a:lnTo>
                    <a:pt x="618727" y="468002"/>
                  </a:lnTo>
                  <a:lnTo>
                    <a:pt x="615713" y="474031"/>
                  </a:lnTo>
                  <a:lnTo>
                    <a:pt x="616466" y="480814"/>
                  </a:lnTo>
                  <a:lnTo>
                    <a:pt x="620988" y="492118"/>
                  </a:lnTo>
                  <a:lnTo>
                    <a:pt x="622495" y="498901"/>
                  </a:lnTo>
                  <a:lnTo>
                    <a:pt x="621742" y="509451"/>
                  </a:lnTo>
                  <a:lnTo>
                    <a:pt x="616466" y="514727"/>
                  </a:lnTo>
                  <a:lnTo>
                    <a:pt x="600640" y="524524"/>
                  </a:lnTo>
                  <a:lnTo>
                    <a:pt x="596872" y="531307"/>
                  </a:lnTo>
                  <a:lnTo>
                    <a:pt x="594611" y="538843"/>
                  </a:lnTo>
                  <a:lnTo>
                    <a:pt x="595365" y="545625"/>
                  </a:lnTo>
                  <a:lnTo>
                    <a:pt x="596118" y="553162"/>
                  </a:lnTo>
                  <a:lnTo>
                    <a:pt x="593858" y="562959"/>
                  </a:lnTo>
                  <a:lnTo>
                    <a:pt x="590089" y="570495"/>
                  </a:lnTo>
                  <a:lnTo>
                    <a:pt x="583307" y="578785"/>
                  </a:lnTo>
                  <a:lnTo>
                    <a:pt x="535828" y="622495"/>
                  </a:lnTo>
                  <a:lnTo>
                    <a:pt x="530553" y="626264"/>
                  </a:lnTo>
                  <a:lnTo>
                    <a:pt x="492872" y="642090"/>
                  </a:lnTo>
                  <a:lnTo>
                    <a:pt x="473277" y="654148"/>
                  </a:lnTo>
                  <a:lnTo>
                    <a:pt x="446147" y="666960"/>
                  </a:lnTo>
                  <a:lnTo>
                    <a:pt x="440118" y="672235"/>
                  </a:lnTo>
                  <a:lnTo>
                    <a:pt x="436350" y="679017"/>
                  </a:lnTo>
                  <a:lnTo>
                    <a:pt x="423538" y="706148"/>
                  </a:lnTo>
                  <a:lnTo>
                    <a:pt x="392639" y="757395"/>
                  </a:lnTo>
                  <a:lnTo>
                    <a:pt x="376813" y="790554"/>
                  </a:lnTo>
                  <a:lnTo>
                    <a:pt x="373799" y="798090"/>
                  </a:lnTo>
                  <a:lnTo>
                    <a:pt x="373045" y="804119"/>
                  </a:lnTo>
                  <a:lnTo>
                    <a:pt x="373799" y="810149"/>
                  </a:lnTo>
                  <a:lnTo>
                    <a:pt x="376060" y="815424"/>
                  </a:lnTo>
                  <a:lnTo>
                    <a:pt x="404697" y="850091"/>
                  </a:lnTo>
                  <a:lnTo>
                    <a:pt x="417509" y="868177"/>
                  </a:lnTo>
                  <a:lnTo>
                    <a:pt x="423538" y="877975"/>
                  </a:lnTo>
                  <a:lnTo>
                    <a:pt x="427306" y="888525"/>
                  </a:lnTo>
                  <a:lnTo>
                    <a:pt x="429567" y="901337"/>
                  </a:lnTo>
                  <a:lnTo>
                    <a:pt x="427306" y="920931"/>
                  </a:lnTo>
                  <a:lnTo>
                    <a:pt x="427306" y="920931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0F146D-352C-961F-3689-F93C313C108A}"/>
                </a:ext>
              </a:extLst>
            </p:cNvPr>
            <p:cNvSpPr/>
            <p:nvPr/>
          </p:nvSpPr>
          <p:spPr>
            <a:xfrm>
              <a:off x="6857915" y="4521515"/>
              <a:ext cx="409961" cy="509952"/>
            </a:xfrm>
            <a:custGeom>
              <a:avLst/>
              <a:gdLst>
                <a:gd name="connsiteX0" fmla="*/ 167305 w 617973"/>
                <a:gd name="connsiteY0" fmla="*/ 54261 h 768698"/>
                <a:gd name="connsiteX1" fmla="*/ 192175 w 617973"/>
                <a:gd name="connsiteY1" fmla="*/ 68580 h 768698"/>
                <a:gd name="connsiteX2" fmla="*/ 199711 w 617973"/>
                <a:gd name="connsiteY2" fmla="*/ 74609 h 768698"/>
                <a:gd name="connsiteX3" fmla="*/ 207247 w 617973"/>
                <a:gd name="connsiteY3" fmla="*/ 83653 h 768698"/>
                <a:gd name="connsiteX4" fmla="*/ 211015 w 617973"/>
                <a:gd name="connsiteY4" fmla="*/ 87421 h 768698"/>
                <a:gd name="connsiteX5" fmla="*/ 215537 w 617973"/>
                <a:gd name="connsiteY5" fmla="*/ 90435 h 768698"/>
                <a:gd name="connsiteX6" fmla="*/ 220812 w 617973"/>
                <a:gd name="connsiteY6" fmla="*/ 91943 h 768698"/>
                <a:gd name="connsiteX7" fmla="*/ 229856 w 617973"/>
                <a:gd name="connsiteY7" fmla="*/ 88928 h 768698"/>
                <a:gd name="connsiteX8" fmla="*/ 235132 w 617973"/>
                <a:gd name="connsiteY8" fmla="*/ 84406 h 768698"/>
                <a:gd name="connsiteX9" fmla="*/ 260755 w 617973"/>
                <a:gd name="connsiteY9" fmla="*/ 87421 h 768698"/>
                <a:gd name="connsiteX10" fmla="*/ 289393 w 617973"/>
                <a:gd name="connsiteY10" fmla="*/ 80638 h 768698"/>
                <a:gd name="connsiteX11" fmla="*/ 322552 w 617973"/>
                <a:gd name="connsiteY11" fmla="*/ 79131 h 768698"/>
                <a:gd name="connsiteX12" fmla="*/ 330842 w 617973"/>
                <a:gd name="connsiteY12" fmla="*/ 76117 h 768698"/>
                <a:gd name="connsiteX13" fmla="*/ 341393 w 617973"/>
                <a:gd name="connsiteY13" fmla="*/ 69334 h 768698"/>
                <a:gd name="connsiteX14" fmla="*/ 351944 w 617973"/>
                <a:gd name="connsiteY14" fmla="*/ 52000 h 768698"/>
                <a:gd name="connsiteX15" fmla="*/ 374552 w 617973"/>
                <a:gd name="connsiteY15" fmla="*/ 0 h 768698"/>
                <a:gd name="connsiteX16" fmla="*/ 501915 w 617973"/>
                <a:gd name="connsiteY16" fmla="*/ 36174 h 768698"/>
                <a:gd name="connsiteX17" fmla="*/ 537336 w 617973"/>
                <a:gd name="connsiteY17" fmla="*/ 52754 h 768698"/>
                <a:gd name="connsiteX18" fmla="*/ 547133 w 617973"/>
                <a:gd name="connsiteY18" fmla="*/ 61797 h 768698"/>
                <a:gd name="connsiteX19" fmla="*/ 562959 w 617973"/>
                <a:gd name="connsiteY19" fmla="*/ 67826 h 768698"/>
                <a:gd name="connsiteX20" fmla="*/ 570495 w 617973"/>
                <a:gd name="connsiteY20" fmla="*/ 68580 h 768698"/>
                <a:gd name="connsiteX21" fmla="*/ 577278 w 617973"/>
                <a:gd name="connsiteY21" fmla="*/ 67826 h 768698"/>
                <a:gd name="connsiteX22" fmla="*/ 583307 w 617973"/>
                <a:gd name="connsiteY22" fmla="*/ 65566 h 768698"/>
                <a:gd name="connsiteX23" fmla="*/ 589336 w 617973"/>
                <a:gd name="connsiteY23" fmla="*/ 61797 h 768698"/>
                <a:gd name="connsiteX24" fmla="*/ 597626 w 617973"/>
                <a:gd name="connsiteY24" fmla="*/ 58029 h 768698"/>
                <a:gd name="connsiteX25" fmla="*/ 602901 w 617973"/>
                <a:gd name="connsiteY25" fmla="*/ 58783 h 768698"/>
                <a:gd name="connsiteX26" fmla="*/ 607423 w 617973"/>
                <a:gd name="connsiteY26" fmla="*/ 61044 h 768698"/>
                <a:gd name="connsiteX27" fmla="*/ 611945 w 617973"/>
                <a:gd name="connsiteY27" fmla="*/ 64812 h 768698"/>
                <a:gd name="connsiteX28" fmla="*/ 614959 w 617973"/>
                <a:gd name="connsiteY28" fmla="*/ 69334 h 768698"/>
                <a:gd name="connsiteX29" fmla="*/ 617974 w 617973"/>
                <a:gd name="connsiteY29" fmla="*/ 77624 h 768698"/>
                <a:gd name="connsiteX30" fmla="*/ 617974 w 617973"/>
                <a:gd name="connsiteY30" fmla="*/ 83653 h 768698"/>
                <a:gd name="connsiteX31" fmla="*/ 614959 w 617973"/>
                <a:gd name="connsiteY31" fmla="*/ 87421 h 768698"/>
                <a:gd name="connsiteX32" fmla="*/ 611945 w 617973"/>
                <a:gd name="connsiteY32" fmla="*/ 88928 h 768698"/>
                <a:gd name="connsiteX33" fmla="*/ 607423 w 617973"/>
                <a:gd name="connsiteY33" fmla="*/ 90435 h 768698"/>
                <a:gd name="connsiteX34" fmla="*/ 603655 w 617973"/>
                <a:gd name="connsiteY34" fmla="*/ 93450 h 768698"/>
                <a:gd name="connsiteX35" fmla="*/ 602148 w 617973"/>
                <a:gd name="connsiteY35" fmla="*/ 98725 h 768698"/>
                <a:gd name="connsiteX36" fmla="*/ 601394 w 617973"/>
                <a:gd name="connsiteY36" fmla="*/ 104754 h 768698"/>
                <a:gd name="connsiteX37" fmla="*/ 602901 w 617973"/>
                <a:gd name="connsiteY37" fmla="*/ 140175 h 768698"/>
                <a:gd name="connsiteX38" fmla="*/ 602901 w 617973"/>
                <a:gd name="connsiteY38" fmla="*/ 147711 h 768698"/>
                <a:gd name="connsiteX39" fmla="*/ 602148 w 617973"/>
                <a:gd name="connsiteY39" fmla="*/ 154493 h 768698"/>
                <a:gd name="connsiteX40" fmla="*/ 599886 w 617973"/>
                <a:gd name="connsiteY40" fmla="*/ 159769 h 768698"/>
                <a:gd name="connsiteX41" fmla="*/ 594611 w 617973"/>
                <a:gd name="connsiteY41" fmla="*/ 162784 h 768698"/>
                <a:gd name="connsiteX42" fmla="*/ 573510 w 617973"/>
                <a:gd name="connsiteY42" fmla="*/ 171073 h 768698"/>
                <a:gd name="connsiteX43" fmla="*/ 563713 w 617973"/>
                <a:gd name="connsiteY43" fmla="*/ 177102 h 768698"/>
                <a:gd name="connsiteX44" fmla="*/ 554669 w 617973"/>
                <a:gd name="connsiteY44" fmla="*/ 183885 h 768698"/>
                <a:gd name="connsiteX45" fmla="*/ 544872 w 617973"/>
                <a:gd name="connsiteY45" fmla="*/ 189161 h 768698"/>
                <a:gd name="connsiteX46" fmla="*/ 538843 w 617973"/>
                <a:gd name="connsiteY46" fmla="*/ 190668 h 768698"/>
                <a:gd name="connsiteX47" fmla="*/ 525278 w 617973"/>
                <a:gd name="connsiteY47" fmla="*/ 190668 h 768698"/>
                <a:gd name="connsiteX48" fmla="*/ 512466 w 617973"/>
                <a:gd name="connsiteY48" fmla="*/ 187653 h 768698"/>
                <a:gd name="connsiteX49" fmla="*/ 507191 w 617973"/>
                <a:gd name="connsiteY49" fmla="*/ 184638 h 768698"/>
                <a:gd name="connsiteX50" fmla="*/ 503422 w 617973"/>
                <a:gd name="connsiteY50" fmla="*/ 180870 h 768698"/>
                <a:gd name="connsiteX51" fmla="*/ 499654 w 617973"/>
                <a:gd name="connsiteY51" fmla="*/ 176349 h 768698"/>
                <a:gd name="connsiteX52" fmla="*/ 493625 w 617973"/>
                <a:gd name="connsiteY52" fmla="*/ 167305 h 768698"/>
                <a:gd name="connsiteX53" fmla="*/ 489857 w 617973"/>
                <a:gd name="connsiteY53" fmla="*/ 162784 h 768698"/>
                <a:gd name="connsiteX54" fmla="*/ 486089 w 617973"/>
                <a:gd name="connsiteY54" fmla="*/ 159015 h 768698"/>
                <a:gd name="connsiteX55" fmla="*/ 460466 w 617973"/>
                <a:gd name="connsiteY55" fmla="*/ 144696 h 768698"/>
                <a:gd name="connsiteX56" fmla="*/ 455191 w 617973"/>
                <a:gd name="connsiteY56" fmla="*/ 143189 h 768698"/>
                <a:gd name="connsiteX57" fmla="*/ 449915 w 617973"/>
                <a:gd name="connsiteY57" fmla="*/ 144696 h 768698"/>
                <a:gd name="connsiteX58" fmla="*/ 446147 w 617973"/>
                <a:gd name="connsiteY58" fmla="*/ 148464 h 768698"/>
                <a:gd name="connsiteX59" fmla="*/ 443886 w 617973"/>
                <a:gd name="connsiteY59" fmla="*/ 154493 h 768698"/>
                <a:gd name="connsiteX60" fmla="*/ 440871 w 617973"/>
                <a:gd name="connsiteY60" fmla="*/ 167305 h 768698"/>
                <a:gd name="connsiteX61" fmla="*/ 429567 w 617973"/>
                <a:gd name="connsiteY61" fmla="*/ 187653 h 768698"/>
                <a:gd name="connsiteX62" fmla="*/ 424292 w 617973"/>
                <a:gd name="connsiteY62" fmla="*/ 198958 h 768698"/>
                <a:gd name="connsiteX63" fmla="*/ 421277 w 617973"/>
                <a:gd name="connsiteY63" fmla="*/ 211769 h 768698"/>
                <a:gd name="connsiteX64" fmla="*/ 419770 w 617973"/>
                <a:gd name="connsiteY64" fmla="*/ 220059 h 768698"/>
                <a:gd name="connsiteX65" fmla="*/ 419016 w 617973"/>
                <a:gd name="connsiteY65" fmla="*/ 229856 h 768698"/>
                <a:gd name="connsiteX66" fmla="*/ 419016 w 617973"/>
                <a:gd name="connsiteY66" fmla="*/ 244929 h 768698"/>
                <a:gd name="connsiteX67" fmla="*/ 422031 w 617973"/>
                <a:gd name="connsiteY67" fmla="*/ 251711 h 768698"/>
                <a:gd name="connsiteX68" fmla="*/ 426552 w 617973"/>
                <a:gd name="connsiteY68" fmla="*/ 253219 h 768698"/>
                <a:gd name="connsiteX69" fmla="*/ 435596 w 617973"/>
                <a:gd name="connsiteY69" fmla="*/ 248697 h 768698"/>
                <a:gd name="connsiteX70" fmla="*/ 440871 w 617973"/>
                <a:gd name="connsiteY70" fmla="*/ 247943 h 768698"/>
                <a:gd name="connsiteX71" fmla="*/ 445393 w 617973"/>
                <a:gd name="connsiteY71" fmla="*/ 249451 h 768698"/>
                <a:gd name="connsiteX72" fmla="*/ 450669 w 617973"/>
                <a:gd name="connsiteY72" fmla="*/ 254726 h 768698"/>
                <a:gd name="connsiteX73" fmla="*/ 463480 w 617973"/>
                <a:gd name="connsiteY73" fmla="*/ 272813 h 768698"/>
                <a:gd name="connsiteX74" fmla="*/ 467248 w 617973"/>
                <a:gd name="connsiteY74" fmla="*/ 283364 h 768698"/>
                <a:gd name="connsiteX75" fmla="*/ 470263 w 617973"/>
                <a:gd name="connsiteY75" fmla="*/ 296929 h 768698"/>
                <a:gd name="connsiteX76" fmla="*/ 473277 w 617973"/>
                <a:gd name="connsiteY76" fmla="*/ 304465 h 768698"/>
                <a:gd name="connsiteX77" fmla="*/ 478553 w 617973"/>
                <a:gd name="connsiteY77" fmla="*/ 312755 h 768698"/>
                <a:gd name="connsiteX78" fmla="*/ 483074 w 617973"/>
                <a:gd name="connsiteY78" fmla="*/ 318030 h 768698"/>
                <a:gd name="connsiteX79" fmla="*/ 501162 w 617973"/>
                <a:gd name="connsiteY79" fmla="*/ 349683 h 768698"/>
                <a:gd name="connsiteX80" fmla="*/ 474785 w 617973"/>
                <a:gd name="connsiteY80" fmla="*/ 388872 h 768698"/>
                <a:gd name="connsiteX81" fmla="*/ 458959 w 617973"/>
                <a:gd name="connsiteY81" fmla="*/ 398669 h 768698"/>
                <a:gd name="connsiteX82" fmla="*/ 442379 w 617973"/>
                <a:gd name="connsiteY82" fmla="*/ 400929 h 768698"/>
                <a:gd name="connsiteX83" fmla="*/ 437857 w 617973"/>
                <a:gd name="connsiteY83" fmla="*/ 405451 h 768698"/>
                <a:gd name="connsiteX84" fmla="*/ 435596 w 617973"/>
                <a:gd name="connsiteY84" fmla="*/ 411480 h 768698"/>
                <a:gd name="connsiteX85" fmla="*/ 436350 w 617973"/>
                <a:gd name="connsiteY85" fmla="*/ 417509 h 768698"/>
                <a:gd name="connsiteX86" fmla="*/ 437857 w 617973"/>
                <a:gd name="connsiteY86" fmla="*/ 423538 h 768698"/>
                <a:gd name="connsiteX87" fmla="*/ 440871 w 617973"/>
                <a:gd name="connsiteY87" fmla="*/ 428060 h 768698"/>
                <a:gd name="connsiteX88" fmla="*/ 445393 w 617973"/>
                <a:gd name="connsiteY88" fmla="*/ 430321 h 768698"/>
                <a:gd name="connsiteX89" fmla="*/ 452929 w 617973"/>
                <a:gd name="connsiteY89" fmla="*/ 433335 h 768698"/>
                <a:gd name="connsiteX90" fmla="*/ 457451 w 617973"/>
                <a:gd name="connsiteY90" fmla="*/ 435596 h 768698"/>
                <a:gd name="connsiteX91" fmla="*/ 460466 w 617973"/>
                <a:gd name="connsiteY91" fmla="*/ 438611 h 768698"/>
                <a:gd name="connsiteX92" fmla="*/ 461973 w 617973"/>
                <a:gd name="connsiteY92" fmla="*/ 445393 h 768698"/>
                <a:gd name="connsiteX93" fmla="*/ 457451 w 617973"/>
                <a:gd name="connsiteY93" fmla="*/ 452930 h 768698"/>
                <a:gd name="connsiteX94" fmla="*/ 447654 w 617973"/>
                <a:gd name="connsiteY94" fmla="*/ 465741 h 768698"/>
                <a:gd name="connsiteX95" fmla="*/ 440871 w 617973"/>
                <a:gd name="connsiteY95" fmla="*/ 471770 h 768698"/>
                <a:gd name="connsiteX96" fmla="*/ 434843 w 617973"/>
                <a:gd name="connsiteY96" fmla="*/ 475539 h 768698"/>
                <a:gd name="connsiteX97" fmla="*/ 428814 w 617973"/>
                <a:gd name="connsiteY97" fmla="*/ 477799 h 768698"/>
                <a:gd name="connsiteX98" fmla="*/ 422031 w 617973"/>
                <a:gd name="connsiteY98" fmla="*/ 477799 h 768698"/>
                <a:gd name="connsiteX99" fmla="*/ 415248 w 617973"/>
                <a:gd name="connsiteY99" fmla="*/ 477046 h 768698"/>
                <a:gd name="connsiteX100" fmla="*/ 396407 w 617973"/>
                <a:gd name="connsiteY100" fmla="*/ 471770 h 768698"/>
                <a:gd name="connsiteX101" fmla="*/ 385857 w 617973"/>
                <a:gd name="connsiteY101" fmla="*/ 474785 h 768698"/>
                <a:gd name="connsiteX102" fmla="*/ 371538 w 617973"/>
                <a:gd name="connsiteY102" fmla="*/ 480814 h 768698"/>
                <a:gd name="connsiteX103" fmla="*/ 345161 w 617973"/>
                <a:gd name="connsiteY103" fmla="*/ 499655 h 768698"/>
                <a:gd name="connsiteX104" fmla="*/ 335364 w 617973"/>
                <a:gd name="connsiteY104" fmla="*/ 510205 h 768698"/>
                <a:gd name="connsiteX105" fmla="*/ 330088 w 617973"/>
                <a:gd name="connsiteY105" fmla="*/ 520002 h 768698"/>
                <a:gd name="connsiteX106" fmla="*/ 328581 w 617973"/>
                <a:gd name="connsiteY106" fmla="*/ 565220 h 768698"/>
                <a:gd name="connsiteX107" fmla="*/ 326320 w 617973"/>
                <a:gd name="connsiteY107" fmla="*/ 581046 h 768698"/>
                <a:gd name="connsiteX108" fmla="*/ 320291 w 617973"/>
                <a:gd name="connsiteY108" fmla="*/ 594611 h 768698"/>
                <a:gd name="connsiteX109" fmla="*/ 277334 w 617973"/>
                <a:gd name="connsiteY109" fmla="*/ 647365 h 768698"/>
                <a:gd name="connsiteX110" fmla="*/ 272059 w 617973"/>
                <a:gd name="connsiteY110" fmla="*/ 657916 h 768698"/>
                <a:gd name="connsiteX111" fmla="*/ 269798 w 617973"/>
                <a:gd name="connsiteY111" fmla="*/ 667713 h 768698"/>
                <a:gd name="connsiteX112" fmla="*/ 266030 w 617973"/>
                <a:gd name="connsiteY112" fmla="*/ 680525 h 768698"/>
                <a:gd name="connsiteX113" fmla="*/ 247189 w 617973"/>
                <a:gd name="connsiteY113" fmla="*/ 715192 h 768698"/>
                <a:gd name="connsiteX114" fmla="*/ 244175 w 617973"/>
                <a:gd name="connsiteY114" fmla="*/ 726496 h 768698"/>
                <a:gd name="connsiteX115" fmla="*/ 239653 w 617973"/>
                <a:gd name="connsiteY115" fmla="*/ 747597 h 768698"/>
                <a:gd name="connsiteX116" fmla="*/ 236639 w 617973"/>
                <a:gd name="connsiteY116" fmla="*/ 754380 h 768698"/>
                <a:gd name="connsiteX117" fmla="*/ 232871 w 617973"/>
                <a:gd name="connsiteY117" fmla="*/ 759656 h 768698"/>
                <a:gd name="connsiteX118" fmla="*/ 222320 w 617973"/>
                <a:gd name="connsiteY118" fmla="*/ 764931 h 768698"/>
                <a:gd name="connsiteX119" fmla="*/ 216291 w 617973"/>
                <a:gd name="connsiteY119" fmla="*/ 766438 h 768698"/>
                <a:gd name="connsiteX120" fmla="*/ 175595 w 617973"/>
                <a:gd name="connsiteY120" fmla="*/ 768699 h 768698"/>
                <a:gd name="connsiteX121" fmla="*/ 159015 w 617973"/>
                <a:gd name="connsiteY121" fmla="*/ 668467 h 768698"/>
                <a:gd name="connsiteX122" fmla="*/ 159769 w 617973"/>
                <a:gd name="connsiteY122" fmla="*/ 640582 h 768698"/>
                <a:gd name="connsiteX123" fmla="*/ 169566 w 617973"/>
                <a:gd name="connsiteY123" fmla="*/ 627017 h 768698"/>
                <a:gd name="connsiteX124" fmla="*/ 171827 w 617973"/>
                <a:gd name="connsiteY124" fmla="*/ 620988 h 768698"/>
                <a:gd name="connsiteX125" fmla="*/ 173334 w 617973"/>
                <a:gd name="connsiteY125" fmla="*/ 614206 h 768698"/>
                <a:gd name="connsiteX126" fmla="*/ 176349 w 617973"/>
                <a:gd name="connsiteY126" fmla="*/ 592351 h 768698"/>
                <a:gd name="connsiteX127" fmla="*/ 175595 w 617973"/>
                <a:gd name="connsiteY127" fmla="*/ 584814 h 768698"/>
                <a:gd name="connsiteX128" fmla="*/ 172580 w 617973"/>
                <a:gd name="connsiteY128" fmla="*/ 577278 h 768698"/>
                <a:gd name="connsiteX129" fmla="*/ 164290 w 617973"/>
                <a:gd name="connsiteY129" fmla="*/ 567481 h 768698"/>
                <a:gd name="connsiteX130" fmla="*/ 136406 w 617973"/>
                <a:gd name="connsiteY130" fmla="*/ 541858 h 768698"/>
                <a:gd name="connsiteX131" fmla="*/ 129624 w 617973"/>
                <a:gd name="connsiteY131" fmla="*/ 532814 h 768698"/>
                <a:gd name="connsiteX132" fmla="*/ 123595 w 617973"/>
                <a:gd name="connsiteY132" fmla="*/ 523017 h 768698"/>
                <a:gd name="connsiteX133" fmla="*/ 120580 w 617973"/>
                <a:gd name="connsiteY133" fmla="*/ 512466 h 768698"/>
                <a:gd name="connsiteX134" fmla="*/ 117566 w 617973"/>
                <a:gd name="connsiteY134" fmla="*/ 498147 h 768698"/>
                <a:gd name="connsiteX135" fmla="*/ 113798 w 617973"/>
                <a:gd name="connsiteY135" fmla="*/ 466495 h 768698"/>
                <a:gd name="connsiteX136" fmla="*/ 113044 w 617973"/>
                <a:gd name="connsiteY136" fmla="*/ 450669 h 768698"/>
                <a:gd name="connsiteX137" fmla="*/ 113798 w 617973"/>
                <a:gd name="connsiteY137" fmla="*/ 438611 h 768698"/>
                <a:gd name="connsiteX138" fmla="*/ 116058 w 617973"/>
                <a:gd name="connsiteY138" fmla="*/ 431828 h 768698"/>
                <a:gd name="connsiteX139" fmla="*/ 119073 w 617973"/>
                <a:gd name="connsiteY139" fmla="*/ 424292 h 768698"/>
                <a:gd name="connsiteX140" fmla="*/ 119827 w 617973"/>
                <a:gd name="connsiteY140" fmla="*/ 420524 h 768698"/>
                <a:gd name="connsiteX141" fmla="*/ 119073 w 617973"/>
                <a:gd name="connsiteY141" fmla="*/ 416756 h 768698"/>
                <a:gd name="connsiteX142" fmla="*/ 113798 w 617973"/>
                <a:gd name="connsiteY142" fmla="*/ 413741 h 768698"/>
                <a:gd name="connsiteX143" fmla="*/ 105508 w 617973"/>
                <a:gd name="connsiteY143" fmla="*/ 406205 h 768698"/>
                <a:gd name="connsiteX144" fmla="*/ 97971 w 617973"/>
                <a:gd name="connsiteY144" fmla="*/ 397161 h 768698"/>
                <a:gd name="connsiteX145" fmla="*/ 97218 w 617973"/>
                <a:gd name="connsiteY145" fmla="*/ 395654 h 768698"/>
                <a:gd name="connsiteX146" fmla="*/ 83653 w 617973"/>
                <a:gd name="connsiteY146" fmla="*/ 367770 h 768698"/>
                <a:gd name="connsiteX147" fmla="*/ 78377 w 617973"/>
                <a:gd name="connsiteY147" fmla="*/ 359480 h 768698"/>
                <a:gd name="connsiteX148" fmla="*/ 73102 w 617973"/>
                <a:gd name="connsiteY148" fmla="*/ 352698 h 768698"/>
                <a:gd name="connsiteX149" fmla="*/ 67826 w 617973"/>
                <a:gd name="connsiteY149" fmla="*/ 350436 h 768698"/>
                <a:gd name="connsiteX150" fmla="*/ 61797 w 617973"/>
                <a:gd name="connsiteY150" fmla="*/ 349683 h 768698"/>
                <a:gd name="connsiteX151" fmla="*/ 56522 w 617973"/>
                <a:gd name="connsiteY151" fmla="*/ 351190 h 768698"/>
                <a:gd name="connsiteX152" fmla="*/ 42957 w 617973"/>
                <a:gd name="connsiteY152" fmla="*/ 360234 h 768698"/>
                <a:gd name="connsiteX153" fmla="*/ 37681 w 617973"/>
                <a:gd name="connsiteY153" fmla="*/ 362495 h 768698"/>
                <a:gd name="connsiteX154" fmla="*/ 32406 w 617973"/>
                <a:gd name="connsiteY154" fmla="*/ 360987 h 768698"/>
                <a:gd name="connsiteX155" fmla="*/ 27131 w 617973"/>
                <a:gd name="connsiteY155" fmla="*/ 355712 h 768698"/>
                <a:gd name="connsiteX156" fmla="*/ 23362 w 617973"/>
                <a:gd name="connsiteY156" fmla="*/ 345161 h 768698"/>
                <a:gd name="connsiteX157" fmla="*/ 18841 w 617973"/>
                <a:gd name="connsiteY157" fmla="*/ 339132 h 768698"/>
                <a:gd name="connsiteX158" fmla="*/ 14319 w 617973"/>
                <a:gd name="connsiteY158" fmla="*/ 334610 h 768698"/>
                <a:gd name="connsiteX159" fmla="*/ 3014 w 617973"/>
                <a:gd name="connsiteY159" fmla="*/ 330842 h 768698"/>
                <a:gd name="connsiteX160" fmla="*/ 0 w 617973"/>
                <a:gd name="connsiteY160" fmla="*/ 327074 h 768698"/>
                <a:gd name="connsiteX161" fmla="*/ 4522 w 617973"/>
                <a:gd name="connsiteY161" fmla="*/ 319538 h 768698"/>
                <a:gd name="connsiteX162" fmla="*/ 7536 w 617973"/>
                <a:gd name="connsiteY162" fmla="*/ 312755 h 768698"/>
                <a:gd name="connsiteX163" fmla="*/ 6783 w 617973"/>
                <a:gd name="connsiteY163" fmla="*/ 291654 h 768698"/>
                <a:gd name="connsiteX164" fmla="*/ 9044 w 617973"/>
                <a:gd name="connsiteY164" fmla="*/ 278088 h 768698"/>
                <a:gd name="connsiteX165" fmla="*/ 15826 w 617973"/>
                <a:gd name="connsiteY165" fmla="*/ 255480 h 768698"/>
                <a:gd name="connsiteX166" fmla="*/ 25623 w 617973"/>
                <a:gd name="connsiteY166" fmla="*/ 232117 h 768698"/>
                <a:gd name="connsiteX167" fmla="*/ 47478 w 617973"/>
                <a:gd name="connsiteY167" fmla="*/ 211015 h 768698"/>
                <a:gd name="connsiteX168" fmla="*/ 76116 w 617973"/>
                <a:gd name="connsiteY168" fmla="*/ 189914 h 768698"/>
                <a:gd name="connsiteX169" fmla="*/ 141682 w 617973"/>
                <a:gd name="connsiteY169" fmla="*/ 169566 h 768698"/>
                <a:gd name="connsiteX170" fmla="*/ 153740 w 617973"/>
                <a:gd name="connsiteY170" fmla="*/ 162784 h 768698"/>
                <a:gd name="connsiteX171" fmla="*/ 160522 w 617973"/>
                <a:gd name="connsiteY171" fmla="*/ 156001 h 768698"/>
                <a:gd name="connsiteX172" fmla="*/ 165798 w 617973"/>
                <a:gd name="connsiteY172" fmla="*/ 128116 h 768698"/>
                <a:gd name="connsiteX173" fmla="*/ 166551 w 617973"/>
                <a:gd name="connsiteY173" fmla="*/ 121334 h 768698"/>
                <a:gd name="connsiteX174" fmla="*/ 165044 w 617973"/>
                <a:gd name="connsiteY174" fmla="*/ 76870 h 768698"/>
                <a:gd name="connsiteX175" fmla="*/ 167305 w 617973"/>
                <a:gd name="connsiteY175" fmla="*/ 54261 h 768698"/>
                <a:gd name="connsiteX176" fmla="*/ 167305 w 617973"/>
                <a:gd name="connsiteY176" fmla="*/ 54261 h 7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617973" h="768698">
                  <a:moveTo>
                    <a:pt x="167305" y="54261"/>
                  </a:moveTo>
                  <a:lnTo>
                    <a:pt x="192175" y="68580"/>
                  </a:lnTo>
                  <a:lnTo>
                    <a:pt x="199711" y="74609"/>
                  </a:lnTo>
                  <a:lnTo>
                    <a:pt x="207247" y="83653"/>
                  </a:lnTo>
                  <a:lnTo>
                    <a:pt x="211015" y="87421"/>
                  </a:lnTo>
                  <a:lnTo>
                    <a:pt x="215537" y="90435"/>
                  </a:lnTo>
                  <a:lnTo>
                    <a:pt x="220812" y="91943"/>
                  </a:lnTo>
                  <a:lnTo>
                    <a:pt x="229856" y="88928"/>
                  </a:lnTo>
                  <a:lnTo>
                    <a:pt x="235132" y="84406"/>
                  </a:lnTo>
                  <a:lnTo>
                    <a:pt x="260755" y="87421"/>
                  </a:lnTo>
                  <a:lnTo>
                    <a:pt x="289393" y="80638"/>
                  </a:lnTo>
                  <a:lnTo>
                    <a:pt x="322552" y="79131"/>
                  </a:lnTo>
                  <a:lnTo>
                    <a:pt x="330842" y="76117"/>
                  </a:lnTo>
                  <a:lnTo>
                    <a:pt x="341393" y="69334"/>
                  </a:lnTo>
                  <a:lnTo>
                    <a:pt x="351944" y="52000"/>
                  </a:lnTo>
                  <a:lnTo>
                    <a:pt x="374552" y="0"/>
                  </a:lnTo>
                  <a:lnTo>
                    <a:pt x="501915" y="36174"/>
                  </a:lnTo>
                  <a:lnTo>
                    <a:pt x="537336" y="52754"/>
                  </a:lnTo>
                  <a:lnTo>
                    <a:pt x="547133" y="61797"/>
                  </a:lnTo>
                  <a:lnTo>
                    <a:pt x="562959" y="67826"/>
                  </a:lnTo>
                  <a:lnTo>
                    <a:pt x="570495" y="68580"/>
                  </a:lnTo>
                  <a:lnTo>
                    <a:pt x="577278" y="67826"/>
                  </a:lnTo>
                  <a:lnTo>
                    <a:pt x="583307" y="65566"/>
                  </a:lnTo>
                  <a:lnTo>
                    <a:pt x="589336" y="61797"/>
                  </a:lnTo>
                  <a:lnTo>
                    <a:pt x="597626" y="58029"/>
                  </a:lnTo>
                  <a:lnTo>
                    <a:pt x="602901" y="58783"/>
                  </a:lnTo>
                  <a:lnTo>
                    <a:pt x="607423" y="61044"/>
                  </a:lnTo>
                  <a:lnTo>
                    <a:pt x="611945" y="64812"/>
                  </a:lnTo>
                  <a:lnTo>
                    <a:pt x="614959" y="69334"/>
                  </a:lnTo>
                  <a:lnTo>
                    <a:pt x="617974" y="77624"/>
                  </a:lnTo>
                  <a:lnTo>
                    <a:pt x="617974" y="83653"/>
                  </a:lnTo>
                  <a:lnTo>
                    <a:pt x="614959" y="87421"/>
                  </a:lnTo>
                  <a:lnTo>
                    <a:pt x="611945" y="88928"/>
                  </a:lnTo>
                  <a:lnTo>
                    <a:pt x="607423" y="90435"/>
                  </a:lnTo>
                  <a:lnTo>
                    <a:pt x="603655" y="93450"/>
                  </a:lnTo>
                  <a:lnTo>
                    <a:pt x="602148" y="98725"/>
                  </a:lnTo>
                  <a:lnTo>
                    <a:pt x="601394" y="104754"/>
                  </a:lnTo>
                  <a:lnTo>
                    <a:pt x="602901" y="140175"/>
                  </a:lnTo>
                  <a:lnTo>
                    <a:pt x="602901" y="147711"/>
                  </a:lnTo>
                  <a:lnTo>
                    <a:pt x="602148" y="154493"/>
                  </a:lnTo>
                  <a:lnTo>
                    <a:pt x="599886" y="159769"/>
                  </a:lnTo>
                  <a:lnTo>
                    <a:pt x="594611" y="162784"/>
                  </a:lnTo>
                  <a:lnTo>
                    <a:pt x="573510" y="171073"/>
                  </a:lnTo>
                  <a:lnTo>
                    <a:pt x="563713" y="177102"/>
                  </a:lnTo>
                  <a:lnTo>
                    <a:pt x="554669" y="183885"/>
                  </a:lnTo>
                  <a:lnTo>
                    <a:pt x="544872" y="189161"/>
                  </a:lnTo>
                  <a:lnTo>
                    <a:pt x="538843" y="190668"/>
                  </a:lnTo>
                  <a:lnTo>
                    <a:pt x="525278" y="190668"/>
                  </a:lnTo>
                  <a:lnTo>
                    <a:pt x="512466" y="187653"/>
                  </a:lnTo>
                  <a:lnTo>
                    <a:pt x="507191" y="184638"/>
                  </a:lnTo>
                  <a:lnTo>
                    <a:pt x="503422" y="180870"/>
                  </a:lnTo>
                  <a:lnTo>
                    <a:pt x="499654" y="176349"/>
                  </a:lnTo>
                  <a:lnTo>
                    <a:pt x="493625" y="167305"/>
                  </a:lnTo>
                  <a:lnTo>
                    <a:pt x="489857" y="162784"/>
                  </a:lnTo>
                  <a:lnTo>
                    <a:pt x="486089" y="159015"/>
                  </a:lnTo>
                  <a:lnTo>
                    <a:pt x="460466" y="144696"/>
                  </a:lnTo>
                  <a:lnTo>
                    <a:pt x="455191" y="143189"/>
                  </a:lnTo>
                  <a:lnTo>
                    <a:pt x="449915" y="144696"/>
                  </a:lnTo>
                  <a:lnTo>
                    <a:pt x="446147" y="148464"/>
                  </a:lnTo>
                  <a:lnTo>
                    <a:pt x="443886" y="154493"/>
                  </a:lnTo>
                  <a:lnTo>
                    <a:pt x="440871" y="167305"/>
                  </a:lnTo>
                  <a:lnTo>
                    <a:pt x="429567" y="187653"/>
                  </a:lnTo>
                  <a:lnTo>
                    <a:pt x="424292" y="198958"/>
                  </a:lnTo>
                  <a:lnTo>
                    <a:pt x="421277" y="211769"/>
                  </a:lnTo>
                  <a:lnTo>
                    <a:pt x="419770" y="220059"/>
                  </a:lnTo>
                  <a:lnTo>
                    <a:pt x="419016" y="229856"/>
                  </a:lnTo>
                  <a:lnTo>
                    <a:pt x="419016" y="244929"/>
                  </a:lnTo>
                  <a:lnTo>
                    <a:pt x="422031" y="251711"/>
                  </a:lnTo>
                  <a:lnTo>
                    <a:pt x="426552" y="253219"/>
                  </a:lnTo>
                  <a:lnTo>
                    <a:pt x="435596" y="248697"/>
                  </a:lnTo>
                  <a:lnTo>
                    <a:pt x="440871" y="247943"/>
                  </a:lnTo>
                  <a:lnTo>
                    <a:pt x="445393" y="249451"/>
                  </a:lnTo>
                  <a:lnTo>
                    <a:pt x="450669" y="254726"/>
                  </a:lnTo>
                  <a:lnTo>
                    <a:pt x="463480" y="272813"/>
                  </a:lnTo>
                  <a:lnTo>
                    <a:pt x="467248" y="283364"/>
                  </a:lnTo>
                  <a:lnTo>
                    <a:pt x="470263" y="296929"/>
                  </a:lnTo>
                  <a:lnTo>
                    <a:pt x="473277" y="304465"/>
                  </a:lnTo>
                  <a:lnTo>
                    <a:pt x="478553" y="312755"/>
                  </a:lnTo>
                  <a:lnTo>
                    <a:pt x="483074" y="318030"/>
                  </a:lnTo>
                  <a:lnTo>
                    <a:pt x="501162" y="349683"/>
                  </a:lnTo>
                  <a:lnTo>
                    <a:pt x="474785" y="388872"/>
                  </a:lnTo>
                  <a:lnTo>
                    <a:pt x="458959" y="398669"/>
                  </a:lnTo>
                  <a:lnTo>
                    <a:pt x="442379" y="400929"/>
                  </a:lnTo>
                  <a:lnTo>
                    <a:pt x="437857" y="405451"/>
                  </a:lnTo>
                  <a:lnTo>
                    <a:pt x="435596" y="411480"/>
                  </a:lnTo>
                  <a:lnTo>
                    <a:pt x="436350" y="417509"/>
                  </a:lnTo>
                  <a:lnTo>
                    <a:pt x="437857" y="423538"/>
                  </a:lnTo>
                  <a:lnTo>
                    <a:pt x="440871" y="428060"/>
                  </a:lnTo>
                  <a:lnTo>
                    <a:pt x="445393" y="430321"/>
                  </a:lnTo>
                  <a:lnTo>
                    <a:pt x="452929" y="433335"/>
                  </a:lnTo>
                  <a:lnTo>
                    <a:pt x="457451" y="435596"/>
                  </a:lnTo>
                  <a:lnTo>
                    <a:pt x="460466" y="438611"/>
                  </a:lnTo>
                  <a:lnTo>
                    <a:pt x="461973" y="445393"/>
                  </a:lnTo>
                  <a:lnTo>
                    <a:pt x="457451" y="452930"/>
                  </a:lnTo>
                  <a:lnTo>
                    <a:pt x="447654" y="465741"/>
                  </a:lnTo>
                  <a:lnTo>
                    <a:pt x="440871" y="471770"/>
                  </a:lnTo>
                  <a:lnTo>
                    <a:pt x="434843" y="475539"/>
                  </a:lnTo>
                  <a:lnTo>
                    <a:pt x="428814" y="477799"/>
                  </a:lnTo>
                  <a:lnTo>
                    <a:pt x="422031" y="477799"/>
                  </a:lnTo>
                  <a:lnTo>
                    <a:pt x="415248" y="477046"/>
                  </a:lnTo>
                  <a:lnTo>
                    <a:pt x="396407" y="471770"/>
                  </a:lnTo>
                  <a:lnTo>
                    <a:pt x="385857" y="474785"/>
                  </a:lnTo>
                  <a:lnTo>
                    <a:pt x="371538" y="480814"/>
                  </a:lnTo>
                  <a:lnTo>
                    <a:pt x="345161" y="499655"/>
                  </a:lnTo>
                  <a:lnTo>
                    <a:pt x="335364" y="510205"/>
                  </a:lnTo>
                  <a:lnTo>
                    <a:pt x="330088" y="520002"/>
                  </a:lnTo>
                  <a:lnTo>
                    <a:pt x="328581" y="565220"/>
                  </a:lnTo>
                  <a:lnTo>
                    <a:pt x="326320" y="581046"/>
                  </a:lnTo>
                  <a:lnTo>
                    <a:pt x="320291" y="594611"/>
                  </a:lnTo>
                  <a:lnTo>
                    <a:pt x="277334" y="647365"/>
                  </a:lnTo>
                  <a:lnTo>
                    <a:pt x="272059" y="657916"/>
                  </a:lnTo>
                  <a:lnTo>
                    <a:pt x="269798" y="667713"/>
                  </a:lnTo>
                  <a:lnTo>
                    <a:pt x="266030" y="680525"/>
                  </a:lnTo>
                  <a:lnTo>
                    <a:pt x="247189" y="715192"/>
                  </a:lnTo>
                  <a:lnTo>
                    <a:pt x="244175" y="726496"/>
                  </a:lnTo>
                  <a:lnTo>
                    <a:pt x="239653" y="747597"/>
                  </a:lnTo>
                  <a:lnTo>
                    <a:pt x="236639" y="754380"/>
                  </a:lnTo>
                  <a:lnTo>
                    <a:pt x="232871" y="759656"/>
                  </a:lnTo>
                  <a:lnTo>
                    <a:pt x="222320" y="764931"/>
                  </a:lnTo>
                  <a:lnTo>
                    <a:pt x="216291" y="766438"/>
                  </a:lnTo>
                  <a:lnTo>
                    <a:pt x="175595" y="768699"/>
                  </a:lnTo>
                  <a:lnTo>
                    <a:pt x="159015" y="668467"/>
                  </a:lnTo>
                  <a:lnTo>
                    <a:pt x="159769" y="640582"/>
                  </a:lnTo>
                  <a:lnTo>
                    <a:pt x="169566" y="627017"/>
                  </a:lnTo>
                  <a:lnTo>
                    <a:pt x="171827" y="620988"/>
                  </a:lnTo>
                  <a:lnTo>
                    <a:pt x="173334" y="614206"/>
                  </a:lnTo>
                  <a:lnTo>
                    <a:pt x="176349" y="592351"/>
                  </a:lnTo>
                  <a:lnTo>
                    <a:pt x="175595" y="584814"/>
                  </a:lnTo>
                  <a:lnTo>
                    <a:pt x="172580" y="577278"/>
                  </a:lnTo>
                  <a:lnTo>
                    <a:pt x="164290" y="567481"/>
                  </a:lnTo>
                  <a:lnTo>
                    <a:pt x="136406" y="541858"/>
                  </a:lnTo>
                  <a:lnTo>
                    <a:pt x="129624" y="532814"/>
                  </a:lnTo>
                  <a:lnTo>
                    <a:pt x="123595" y="523017"/>
                  </a:lnTo>
                  <a:lnTo>
                    <a:pt x="120580" y="512466"/>
                  </a:lnTo>
                  <a:lnTo>
                    <a:pt x="117566" y="498147"/>
                  </a:lnTo>
                  <a:lnTo>
                    <a:pt x="113798" y="466495"/>
                  </a:lnTo>
                  <a:lnTo>
                    <a:pt x="113044" y="450669"/>
                  </a:lnTo>
                  <a:lnTo>
                    <a:pt x="113798" y="438611"/>
                  </a:lnTo>
                  <a:lnTo>
                    <a:pt x="116058" y="431828"/>
                  </a:lnTo>
                  <a:lnTo>
                    <a:pt x="119073" y="424292"/>
                  </a:lnTo>
                  <a:lnTo>
                    <a:pt x="119827" y="420524"/>
                  </a:lnTo>
                  <a:lnTo>
                    <a:pt x="119073" y="416756"/>
                  </a:lnTo>
                  <a:lnTo>
                    <a:pt x="113798" y="413741"/>
                  </a:lnTo>
                  <a:lnTo>
                    <a:pt x="105508" y="406205"/>
                  </a:lnTo>
                  <a:lnTo>
                    <a:pt x="97971" y="397161"/>
                  </a:lnTo>
                  <a:lnTo>
                    <a:pt x="97218" y="395654"/>
                  </a:lnTo>
                  <a:lnTo>
                    <a:pt x="83653" y="367770"/>
                  </a:lnTo>
                  <a:lnTo>
                    <a:pt x="78377" y="359480"/>
                  </a:lnTo>
                  <a:lnTo>
                    <a:pt x="73102" y="352698"/>
                  </a:lnTo>
                  <a:lnTo>
                    <a:pt x="67826" y="350436"/>
                  </a:lnTo>
                  <a:lnTo>
                    <a:pt x="61797" y="349683"/>
                  </a:lnTo>
                  <a:lnTo>
                    <a:pt x="56522" y="351190"/>
                  </a:lnTo>
                  <a:lnTo>
                    <a:pt x="42957" y="360234"/>
                  </a:lnTo>
                  <a:lnTo>
                    <a:pt x="37681" y="362495"/>
                  </a:lnTo>
                  <a:lnTo>
                    <a:pt x="32406" y="360987"/>
                  </a:lnTo>
                  <a:lnTo>
                    <a:pt x="27131" y="355712"/>
                  </a:lnTo>
                  <a:lnTo>
                    <a:pt x="23362" y="345161"/>
                  </a:lnTo>
                  <a:lnTo>
                    <a:pt x="18841" y="339132"/>
                  </a:lnTo>
                  <a:lnTo>
                    <a:pt x="14319" y="334610"/>
                  </a:lnTo>
                  <a:lnTo>
                    <a:pt x="3014" y="330842"/>
                  </a:lnTo>
                  <a:lnTo>
                    <a:pt x="0" y="327074"/>
                  </a:lnTo>
                  <a:lnTo>
                    <a:pt x="4522" y="319538"/>
                  </a:lnTo>
                  <a:lnTo>
                    <a:pt x="7536" y="312755"/>
                  </a:lnTo>
                  <a:lnTo>
                    <a:pt x="6783" y="291654"/>
                  </a:lnTo>
                  <a:lnTo>
                    <a:pt x="9044" y="278088"/>
                  </a:lnTo>
                  <a:lnTo>
                    <a:pt x="15826" y="255480"/>
                  </a:lnTo>
                  <a:lnTo>
                    <a:pt x="25623" y="232117"/>
                  </a:lnTo>
                  <a:lnTo>
                    <a:pt x="47478" y="211015"/>
                  </a:lnTo>
                  <a:lnTo>
                    <a:pt x="76116" y="189914"/>
                  </a:lnTo>
                  <a:lnTo>
                    <a:pt x="141682" y="169566"/>
                  </a:lnTo>
                  <a:lnTo>
                    <a:pt x="153740" y="162784"/>
                  </a:lnTo>
                  <a:lnTo>
                    <a:pt x="160522" y="156001"/>
                  </a:lnTo>
                  <a:lnTo>
                    <a:pt x="165798" y="128116"/>
                  </a:lnTo>
                  <a:lnTo>
                    <a:pt x="166551" y="121334"/>
                  </a:lnTo>
                  <a:lnTo>
                    <a:pt x="165044" y="76870"/>
                  </a:lnTo>
                  <a:lnTo>
                    <a:pt x="167305" y="54261"/>
                  </a:lnTo>
                  <a:lnTo>
                    <a:pt x="167305" y="54261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8AFBF3-B3D1-7568-605B-F5DA251102A9}"/>
                </a:ext>
              </a:extLst>
            </p:cNvPr>
            <p:cNvSpPr/>
            <p:nvPr/>
          </p:nvSpPr>
          <p:spPr>
            <a:xfrm>
              <a:off x="6421457" y="4188046"/>
              <a:ext cx="547948" cy="488454"/>
            </a:xfrm>
            <a:custGeom>
              <a:avLst/>
              <a:gdLst>
                <a:gd name="connsiteX0" fmla="*/ 825221 w 825974"/>
                <a:gd name="connsiteY0" fmla="*/ 556930 h 736292"/>
                <a:gd name="connsiteX1" fmla="*/ 822960 w 825974"/>
                <a:gd name="connsiteY1" fmla="*/ 579538 h 736292"/>
                <a:gd name="connsiteX2" fmla="*/ 824467 w 825974"/>
                <a:gd name="connsiteY2" fmla="*/ 624003 h 736292"/>
                <a:gd name="connsiteX3" fmla="*/ 823714 w 825974"/>
                <a:gd name="connsiteY3" fmla="*/ 630785 h 736292"/>
                <a:gd name="connsiteX4" fmla="*/ 818438 w 825974"/>
                <a:gd name="connsiteY4" fmla="*/ 658669 h 736292"/>
                <a:gd name="connsiteX5" fmla="*/ 811656 w 825974"/>
                <a:gd name="connsiteY5" fmla="*/ 665452 h 736292"/>
                <a:gd name="connsiteX6" fmla="*/ 799597 w 825974"/>
                <a:gd name="connsiteY6" fmla="*/ 672234 h 736292"/>
                <a:gd name="connsiteX7" fmla="*/ 734032 w 825974"/>
                <a:gd name="connsiteY7" fmla="*/ 692582 h 736292"/>
                <a:gd name="connsiteX8" fmla="*/ 705394 w 825974"/>
                <a:gd name="connsiteY8" fmla="*/ 713684 h 736292"/>
                <a:gd name="connsiteX9" fmla="*/ 695597 w 825974"/>
                <a:gd name="connsiteY9" fmla="*/ 701626 h 736292"/>
                <a:gd name="connsiteX10" fmla="*/ 690322 w 825974"/>
                <a:gd name="connsiteY10" fmla="*/ 691075 h 736292"/>
                <a:gd name="connsiteX11" fmla="*/ 688061 w 825974"/>
                <a:gd name="connsiteY11" fmla="*/ 685046 h 736292"/>
                <a:gd name="connsiteX12" fmla="*/ 683539 w 825974"/>
                <a:gd name="connsiteY12" fmla="*/ 675249 h 736292"/>
                <a:gd name="connsiteX13" fmla="*/ 679771 w 825974"/>
                <a:gd name="connsiteY13" fmla="*/ 669974 h 736292"/>
                <a:gd name="connsiteX14" fmla="*/ 676756 w 825974"/>
                <a:gd name="connsiteY14" fmla="*/ 666205 h 736292"/>
                <a:gd name="connsiteX15" fmla="*/ 671481 w 825974"/>
                <a:gd name="connsiteY15" fmla="*/ 662437 h 736292"/>
                <a:gd name="connsiteX16" fmla="*/ 640582 w 825974"/>
                <a:gd name="connsiteY16" fmla="*/ 655655 h 736292"/>
                <a:gd name="connsiteX17" fmla="*/ 634553 w 825974"/>
                <a:gd name="connsiteY17" fmla="*/ 651133 h 736292"/>
                <a:gd name="connsiteX18" fmla="*/ 630032 w 825974"/>
                <a:gd name="connsiteY18" fmla="*/ 646611 h 736292"/>
                <a:gd name="connsiteX19" fmla="*/ 624756 w 825974"/>
                <a:gd name="connsiteY19" fmla="*/ 636814 h 736292"/>
                <a:gd name="connsiteX20" fmla="*/ 618727 w 825974"/>
                <a:gd name="connsiteY20" fmla="*/ 627017 h 736292"/>
                <a:gd name="connsiteX21" fmla="*/ 617220 w 825974"/>
                <a:gd name="connsiteY21" fmla="*/ 620988 h 736292"/>
                <a:gd name="connsiteX22" fmla="*/ 616466 w 825974"/>
                <a:gd name="connsiteY22" fmla="*/ 614206 h 736292"/>
                <a:gd name="connsiteX23" fmla="*/ 617220 w 825974"/>
                <a:gd name="connsiteY23" fmla="*/ 599133 h 736292"/>
                <a:gd name="connsiteX24" fmla="*/ 616466 w 825974"/>
                <a:gd name="connsiteY24" fmla="*/ 593104 h 736292"/>
                <a:gd name="connsiteX25" fmla="*/ 614959 w 825974"/>
                <a:gd name="connsiteY25" fmla="*/ 587829 h 736292"/>
                <a:gd name="connsiteX26" fmla="*/ 611191 w 825974"/>
                <a:gd name="connsiteY26" fmla="*/ 583307 h 736292"/>
                <a:gd name="connsiteX27" fmla="*/ 576524 w 825974"/>
                <a:gd name="connsiteY27" fmla="*/ 553915 h 736292"/>
                <a:gd name="connsiteX28" fmla="*/ 571249 w 825974"/>
                <a:gd name="connsiteY28" fmla="*/ 550901 h 736292"/>
                <a:gd name="connsiteX29" fmla="*/ 564466 w 825974"/>
                <a:gd name="connsiteY29" fmla="*/ 550901 h 736292"/>
                <a:gd name="connsiteX30" fmla="*/ 554669 w 825974"/>
                <a:gd name="connsiteY30" fmla="*/ 553162 h 736292"/>
                <a:gd name="connsiteX31" fmla="*/ 509451 w 825974"/>
                <a:gd name="connsiteY31" fmla="*/ 587075 h 736292"/>
                <a:gd name="connsiteX32" fmla="*/ 507944 w 825974"/>
                <a:gd name="connsiteY32" fmla="*/ 592350 h 736292"/>
                <a:gd name="connsiteX33" fmla="*/ 504930 w 825974"/>
                <a:gd name="connsiteY33" fmla="*/ 605915 h 736292"/>
                <a:gd name="connsiteX34" fmla="*/ 502669 w 825974"/>
                <a:gd name="connsiteY34" fmla="*/ 611191 h 736292"/>
                <a:gd name="connsiteX35" fmla="*/ 497393 w 825974"/>
                <a:gd name="connsiteY35" fmla="*/ 614206 h 736292"/>
                <a:gd name="connsiteX36" fmla="*/ 490611 w 825974"/>
                <a:gd name="connsiteY36" fmla="*/ 615712 h 736292"/>
                <a:gd name="connsiteX37" fmla="*/ 479306 w 825974"/>
                <a:gd name="connsiteY37" fmla="*/ 613452 h 736292"/>
                <a:gd name="connsiteX38" fmla="*/ 460466 w 825974"/>
                <a:gd name="connsiteY38" fmla="*/ 603655 h 736292"/>
                <a:gd name="connsiteX39" fmla="*/ 454437 w 825974"/>
                <a:gd name="connsiteY39" fmla="*/ 602901 h 736292"/>
                <a:gd name="connsiteX40" fmla="*/ 446900 w 825974"/>
                <a:gd name="connsiteY40" fmla="*/ 604408 h 736292"/>
                <a:gd name="connsiteX41" fmla="*/ 438610 w 825974"/>
                <a:gd name="connsiteY41" fmla="*/ 608930 h 736292"/>
                <a:gd name="connsiteX42" fmla="*/ 426552 w 825974"/>
                <a:gd name="connsiteY42" fmla="*/ 619481 h 736292"/>
                <a:gd name="connsiteX43" fmla="*/ 420523 w 825974"/>
                <a:gd name="connsiteY43" fmla="*/ 626263 h 736292"/>
                <a:gd name="connsiteX44" fmla="*/ 416002 w 825974"/>
                <a:gd name="connsiteY44" fmla="*/ 633046 h 736292"/>
                <a:gd name="connsiteX45" fmla="*/ 410726 w 825974"/>
                <a:gd name="connsiteY45" fmla="*/ 643597 h 736292"/>
                <a:gd name="connsiteX46" fmla="*/ 404697 w 825974"/>
                <a:gd name="connsiteY46" fmla="*/ 660930 h 736292"/>
                <a:gd name="connsiteX47" fmla="*/ 401683 w 825974"/>
                <a:gd name="connsiteY47" fmla="*/ 665452 h 736292"/>
                <a:gd name="connsiteX48" fmla="*/ 398668 w 825974"/>
                <a:gd name="connsiteY48" fmla="*/ 667713 h 736292"/>
                <a:gd name="connsiteX49" fmla="*/ 392639 w 825974"/>
                <a:gd name="connsiteY49" fmla="*/ 663191 h 736292"/>
                <a:gd name="connsiteX50" fmla="*/ 386610 w 825974"/>
                <a:gd name="connsiteY50" fmla="*/ 660930 h 736292"/>
                <a:gd name="connsiteX51" fmla="*/ 379074 w 825974"/>
                <a:gd name="connsiteY51" fmla="*/ 660930 h 736292"/>
                <a:gd name="connsiteX52" fmla="*/ 367770 w 825974"/>
                <a:gd name="connsiteY52" fmla="*/ 670728 h 736292"/>
                <a:gd name="connsiteX53" fmla="*/ 361741 w 825974"/>
                <a:gd name="connsiteY53" fmla="*/ 677510 h 736292"/>
                <a:gd name="connsiteX54" fmla="*/ 357973 w 825974"/>
                <a:gd name="connsiteY54" fmla="*/ 684293 h 736292"/>
                <a:gd name="connsiteX55" fmla="*/ 355712 w 825974"/>
                <a:gd name="connsiteY55" fmla="*/ 690322 h 736292"/>
                <a:gd name="connsiteX56" fmla="*/ 348929 w 825974"/>
                <a:gd name="connsiteY56" fmla="*/ 697858 h 736292"/>
                <a:gd name="connsiteX57" fmla="*/ 336871 w 825974"/>
                <a:gd name="connsiteY57" fmla="*/ 705394 h 736292"/>
                <a:gd name="connsiteX58" fmla="*/ 284871 w 825974"/>
                <a:gd name="connsiteY58" fmla="*/ 726496 h 736292"/>
                <a:gd name="connsiteX59" fmla="*/ 277334 w 825974"/>
                <a:gd name="connsiteY59" fmla="*/ 726496 h 736292"/>
                <a:gd name="connsiteX60" fmla="*/ 264523 w 825974"/>
                <a:gd name="connsiteY60" fmla="*/ 721220 h 736292"/>
                <a:gd name="connsiteX61" fmla="*/ 257740 w 825974"/>
                <a:gd name="connsiteY61" fmla="*/ 717452 h 736292"/>
                <a:gd name="connsiteX62" fmla="*/ 244175 w 825974"/>
                <a:gd name="connsiteY62" fmla="*/ 705394 h 736292"/>
                <a:gd name="connsiteX63" fmla="*/ 240407 w 825974"/>
                <a:gd name="connsiteY63" fmla="*/ 703133 h 736292"/>
                <a:gd name="connsiteX64" fmla="*/ 226088 w 825974"/>
                <a:gd name="connsiteY64" fmla="*/ 698611 h 736292"/>
                <a:gd name="connsiteX65" fmla="*/ 204986 w 825974"/>
                <a:gd name="connsiteY65" fmla="*/ 688061 h 736292"/>
                <a:gd name="connsiteX66" fmla="*/ 188407 w 825974"/>
                <a:gd name="connsiteY66" fmla="*/ 683539 h 736292"/>
                <a:gd name="connsiteX67" fmla="*/ 180870 w 825974"/>
                <a:gd name="connsiteY67" fmla="*/ 678264 h 736292"/>
                <a:gd name="connsiteX68" fmla="*/ 175595 w 825974"/>
                <a:gd name="connsiteY68" fmla="*/ 673742 h 736292"/>
                <a:gd name="connsiteX69" fmla="*/ 171827 w 825974"/>
                <a:gd name="connsiteY69" fmla="*/ 669220 h 736292"/>
                <a:gd name="connsiteX70" fmla="*/ 163537 w 825974"/>
                <a:gd name="connsiteY70" fmla="*/ 669974 h 736292"/>
                <a:gd name="connsiteX71" fmla="*/ 152986 w 825974"/>
                <a:gd name="connsiteY71" fmla="*/ 676003 h 736292"/>
                <a:gd name="connsiteX72" fmla="*/ 132638 w 825974"/>
                <a:gd name="connsiteY72" fmla="*/ 696351 h 736292"/>
                <a:gd name="connsiteX73" fmla="*/ 126609 w 825974"/>
                <a:gd name="connsiteY73" fmla="*/ 707655 h 736292"/>
                <a:gd name="connsiteX74" fmla="*/ 124348 w 825974"/>
                <a:gd name="connsiteY74" fmla="*/ 716699 h 736292"/>
                <a:gd name="connsiteX75" fmla="*/ 119073 w 825974"/>
                <a:gd name="connsiteY75" fmla="*/ 721974 h 736292"/>
                <a:gd name="connsiteX76" fmla="*/ 113797 w 825974"/>
                <a:gd name="connsiteY76" fmla="*/ 726496 h 736292"/>
                <a:gd name="connsiteX77" fmla="*/ 62551 w 825974"/>
                <a:gd name="connsiteY77" fmla="*/ 736293 h 736292"/>
                <a:gd name="connsiteX78" fmla="*/ 52000 w 825974"/>
                <a:gd name="connsiteY78" fmla="*/ 680525 h 736292"/>
                <a:gd name="connsiteX79" fmla="*/ 45218 w 825974"/>
                <a:gd name="connsiteY79" fmla="*/ 661684 h 736292"/>
                <a:gd name="connsiteX80" fmla="*/ 35420 w 825974"/>
                <a:gd name="connsiteY80" fmla="*/ 651887 h 736292"/>
                <a:gd name="connsiteX81" fmla="*/ 29391 w 825974"/>
                <a:gd name="connsiteY81" fmla="*/ 643597 h 736292"/>
                <a:gd name="connsiteX82" fmla="*/ 19594 w 825974"/>
                <a:gd name="connsiteY82" fmla="*/ 627771 h 736292"/>
                <a:gd name="connsiteX83" fmla="*/ 16580 w 825974"/>
                <a:gd name="connsiteY83" fmla="*/ 617974 h 736292"/>
                <a:gd name="connsiteX84" fmla="*/ 15826 w 825974"/>
                <a:gd name="connsiteY84" fmla="*/ 609683 h 736292"/>
                <a:gd name="connsiteX85" fmla="*/ 21101 w 825974"/>
                <a:gd name="connsiteY85" fmla="*/ 590843 h 736292"/>
                <a:gd name="connsiteX86" fmla="*/ 21855 w 825974"/>
                <a:gd name="connsiteY86" fmla="*/ 571249 h 736292"/>
                <a:gd name="connsiteX87" fmla="*/ 24116 w 825974"/>
                <a:gd name="connsiteY87" fmla="*/ 559944 h 736292"/>
                <a:gd name="connsiteX88" fmla="*/ 27130 w 825974"/>
                <a:gd name="connsiteY88" fmla="*/ 552408 h 736292"/>
                <a:gd name="connsiteX89" fmla="*/ 37681 w 825974"/>
                <a:gd name="connsiteY89" fmla="*/ 530553 h 736292"/>
                <a:gd name="connsiteX90" fmla="*/ 40696 w 825974"/>
                <a:gd name="connsiteY90" fmla="*/ 526031 h 736292"/>
                <a:gd name="connsiteX91" fmla="*/ 48986 w 825974"/>
                <a:gd name="connsiteY91" fmla="*/ 518495 h 736292"/>
                <a:gd name="connsiteX92" fmla="*/ 67073 w 825974"/>
                <a:gd name="connsiteY92" fmla="*/ 504930 h 736292"/>
                <a:gd name="connsiteX93" fmla="*/ 70841 w 825974"/>
                <a:gd name="connsiteY93" fmla="*/ 499654 h 736292"/>
                <a:gd name="connsiteX94" fmla="*/ 74609 w 825974"/>
                <a:gd name="connsiteY94" fmla="*/ 492118 h 736292"/>
                <a:gd name="connsiteX95" fmla="*/ 73855 w 825974"/>
                <a:gd name="connsiteY95" fmla="*/ 486089 h 736292"/>
                <a:gd name="connsiteX96" fmla="*/ 70087 w 825974"/>
                <a:gd name="connsiteY96" fmla="*/ 482321 h 736292"/>
                <a:gd name="connsiteX97" fmla="*/ 64058 w 825974"/>
                <a:gd name="connsiteY97" fmla="*/ 480060 h 736292"/>
                <a:gd name="connsiteX98" fmla="*/ 36174 w 825974"/>
                <a:gd name="connsiteY98" fmla="*/ 475538 h 736292"/>
                <a:gd name="connsiteX99" fmla="*/ 30145 w 825974"/>
                <a:gd name="connsiteY99" fmla="*/ 473277 h 736292"/>
                <a:gd name="connsiteX100" fmla="*/ 21101 w 825974"/>
                <a:gd name="connsiteY100" fmla="*/ 467248 h 736292"/>
                <a:gd name="connsiteX101" fmla="*/ 17333 w 825974"/>
                <a:gd name="connsiteY101" fmla="*/ 462726 h 736292"/>
                <a:gd name="connsiteX102" fmla="*/ 10551 w 825974"/>
                <a:gd name="connsiteY102" fmla="*/ 453683 h 736292"/>
                <a:gd name="connsiteX103" fmla="*/ 0 w 825974"/>
                <a:gd name="connsiteY103" fmla="*/ 434089 h 736292"/>
                <a:gd name="connsiteX104" fmla="*/ 17333 w 825974"/>
                <a:gd name="connsiteY104" fmla="*/ 414495 h 736292"/>
                <a:gd name="connsiteX105" fmla="*/ 25623 w 825974"/>
                <a:gd name="connsiteY105" fmla="*/ 403190 h 736292"/>
                <a:gd name="connsiteX106" fmla="*/ 28638 w 825974"/>
                <a:gd name="connsiteY106" fmla="*/ 397915 h 736292"/>
                <a:gd name="connsiteX107" fmla="*/ 30145 w 825974"/>
                <a:gd name="connsiteY107" fmla="*/ 391886 h 736292"/>
                <a:gd name="connsiteX108" fmla="*/ 31652 w 825974"/>
                <a:gd name="connsiteY108" fmla="*/ 385103 h 736292"/>
                <a:gd name="connsiteX109" fmla="*/ 34667 w 825974"/>
                <a:gd name="connsiteY109" fmla="*/ 359479 h 736292"/>
                <a:gd name="connsiteX110" fmla="*/ 39942 w 825974"/>
                <a:gd name="connsiteY110" fmla="*/ 336117 h 736292"/>
                <a:gd name="connsiteX111" fmla="*/ 44464 w 825974"/>
                <a:gd name="connsiteY111" fmla="*/ 324813 h 736292"/>
                <a:gd name="connsiteX112" fmla="*/ 48232 w 825974"/>
                <a:gd name="connsiteY112" fmla="*/ 319537 h 736292"/>
                <a:gd name="connsiteX113" fmla="*/ 51247 w 825974"/>
                <a:gd name="connsiteY113" fmla="*/ 315769 h 736292"/>
                <a:gd name="connsiteX114" fmla="*/ 68580 w 825974"/>
                <a:gd name="connsiteY114" fmla="*/ 301451 h 736292"/>
                <a:gd name="connsiteX115" fmla="*/ 72348 w 825974"/>
                <a:gd name="connsiteY115" fmla="*/ 297682 h 736292"/>
                <a:gd name="connsiteX116" fmla="*/ 75363 w 825974"/>
                <a:gd name="connsiteY116" fmla="*/ 293160 h 736292"/>
                <a:gd name="connsiteX117" fmla="*/ 78377 w 825974"/>
                <a:gd name="connsiteY117" fmla="*/ 287131 h 736292"/>
                <a:gd name="connsiteX118" fmla="*/ 82145 w 825974"/>
                <a:gd name="connsiteY118" fmla="*/ 275074 h 736292"/>
                <a:gd name="connsiteX119" fmla="*/ 84406 w 825974"/>
                <a:gd name="connsiteY119" fmla="*/ 269798 h 736292"/>
                <a:gd name="connsiteX120" fmla="*/ 87420 w 825974"/>
                <a:gd name="connsiteY120" fmla="*/ 265276 h 736292"/>
                <a:gd name="connsiteX121" fmla="*/ 91942 w 825974"/>
                <a:gd name="connsiteY121" fmla="*/ 260001 h 736292"/>
                <a:gd name="connsiteX122" fmla="*/ 117566 w 825974"/>
                <a:gd name="connsiteY122" fmla="*/ 241160 h 736292"/>
                <a:gd name="connsiteX123" fmla="*/ 125855 w 825974"/>
                <a:gd name="connsiteY123" fmla="*/ 232117 h 736292"/>
                <a:gd name="connsiteX124" fmla="*/ 128870 w 825974"/>
                <a:gd name="connsiteY124" fmla="*/ 226841 h 736292"/>
                <a:gd name="connsiteX125" fmla="*/ 130377 w 825974"/>
                <a:gd name="connsiteY125" fmla="*/ 220812 h 736292"/>
                <a:gd name="connsiteX126" fmla="*/ 132638 w 825974"/>
                <a:gd name="connsiteY126" fmla="*/ 214784 h 736292"/>
                <a:gd name="connsiteX127" fmla="*/ 138667 w 825974"/>
                <a:gd name="connsiteY127" fmla="*/ 204986 h 736292"/>
                <a:gd name="connsiteX128" fmla="*/ 140928 w 825974"/>
                <a:gd name="connsiteY128" fmla="*/ 198957 h 736292"/>
                <a:gd name="connsiteX129" fmla="*/ 140928 w 825974"/>
                <a:gd name="connsiteY129" fmla="*/ 193682 h 736292"/>
                <a:gd name="connsiteX130" fmla="*/ 139421 w 825974"/>
                <a:gd name="connsiteY130" fmla="*/ 188407 h 736292"/>
                <a:gd name="connsiteX131" fmla="*/ 136406 w 825974"/>
                <a:gd name="connsiteY131" fmla="*/ 183885 h 736292"/>
                <a:gd name="connsiteX132" fmla="*/ 129624 w 825974"/>
                <a:gd name="connsiteY132" fmla="*/ 176348 h 736292"/>
                <a:gd name="connsiteX133" fmla="*/ 100232 w 825974"/>
                <a:gd name="connsiteY133" fmla="*/ 134145 h 736292"/>
                <a:gd name="connsiteX134" fmla="*/ 94957 w 825974"/>
                <a:gd name="connsiteY134" fmla="*/ 123594 h 736292"/>
                <a:gd name="connsiteX135" fmla="*/ 92696 w 825974"/>
                <a:gd name="connsiteY135" fmla="*/ 118319 h 736292"/>
                <a:gd name="connsiteX136" fmla="*/ 91189 w 825974"/>
                <a:gd name="connsiteY136" fmla="*/ 112290 h 736292"/>
                <a:gd name="connsiteX137" fmla="*/ 91189 w 825974"/>
                <a:gd name="connsiteY137" fmla="*/ 105508 h 736292"/>
                <a:gd name="connsiteX138" fmla="*/ 91942 w 825974"/>
                <a:gd name="connsiteY138" fmla="*/ 98725 h 736292"/>
                <a:gd name="connsiteX139" fmla="*/ 93450 w 825974"/>
                <a:gd name="connsiteY139" fmla="*/ 92696 h 736292"/>
                <a:gd name="connsiteX140" fmla="*/ 96464 w 825974"/>
                <a:gd name="connsiteY140" fmla="*/ 86667 h 736292"/>
                <a:gd name="connsiteX141" fmla="*/ 99479 w 825974"/>
                <a:gd name="connsiteY141" fmla="*/ 82145 h 736292"/>
                <a:gd name="connsiteX142" fmla="*/ 107015 w 825974"/>
                <a:gd name="connsiteY142" fmla="*/ 76870 h 736292"/>
                <a:gd name="connsiteX143" fmla="*/ 244929 w 825974"/>
                <a:gd name="connsiteY143" fmla="*/ 33913 h 736292"/>
                <a:gd name="connsiteX144" fmla="*/ 253972 w 825974"/>
                <a:gd name="connsiteY144" fmla="*/ 33159 h 736292"/>
                <a:gd name="connsiteX145" fmla="*/ 266030 w 825974"/>
                <a:gd name="connsiteY145" fmla="*/ 34667 h 736292"/>
                <a:gd name="connsiteX146" fmla="*/ 299943 w 825974"/>
                <a:gd name="connsiteY146" fmla="*/ 43710 h 736292"/>
                <a:gd name="connsiteX147" fmla="*/ 308987 w 825974"/>
                <a:gd name="connsiteY147" fmla="*/ 44464 h 736292"/>
                <a:gd name="connsiteX148" fmla="*/ 313508 w 825974"/>
                <a:gd name="connsiteY148" fmla="*/ 39188 h 736292"/>
                <a:gd name="connsiteX149" fmla="*/ 316523 w 825974"/>
                <a:gd name="connsiteY149" fmla="*/ 33913 h 736292"/>
                <a:gd name="connsiteX150" fmla="*/ 318030 w 825974"/>
                <a:gd name="connsiteY150" fmla="*/ 24116 h 736292"/>
                <a:gd name="connsiteX151" fmla="*/ 319538 w 825974"/>
                <a:gd name="connsiteY151" fmla="*/ 18841 h 736292"/>
                <a:gd name="connsiteX152" fmla="*/ 321798 w 825974"/>
                <a:gd name="connsiteY152" fmla="*/ 14319 h 736292"/>
                <a:gd name="connsiteX153" fmla="*/ 325566 w 825974"/>
                <a:gd name="connsiteY153" fmla="*/ 9797 h 736292"/>
                <a:gd name="connsiteX154" fmla="*/ 335364 w 825974"/>
                <a:gd name="connsiteY154" fmla="*/ 3768 h 736292"/>
                <a:gd name="connsiteX155" fmla="*/ 362494 w 825974"/>
                <a:gd name="connsiteY155" fmla="*/ 0 h 736292"/>
                <a:gd name="connsiteX156" fmla="*/ 370030 w 825974"/>
                <a:gd name="connsiteY156" fmla="*/ 753 h 736292"/>
                <a:gd name="connsiteX157" fmla="*/ 379074 w 825974"/>
                <a:gd name="connsiteY157" fmla="*/ 3014 h 736292"/>
                <a:gd name="connsiteX158" fmla="*/ 393393 w 825974"/>
                <a:gd name="connsiteY158" fmla="*/ 11304 h 736292"/>
                <a:gd name="connsiteX159" fmla="*/ 400175 w 825974"/>
                <a:gd name="connsiteY159" fmla="*/ 17333 h 736292"/>
                <a:gd name="connsiteX160" fmla="*/ 404697 w 825974"/>
                <a:gd name="connsiteY160" fmla="*/ 24116 h 736292"/>
                <a:gd name="connsiteX161" fmla="*/ 428060 w 825974"/>
                <a:gd name="connsiteY161" fmla="*/ 62551 h 736292"/>
                <a:gd name="connsiteX162" fmla="*/ 429567 w 825974"/>
                <a:gd name="connsiteY162" fmla="*/ 69333 h 736292"/>
                <a:gd name="connsiteX163" fmla="*/ 430321 w 825974"/>
                <a:gd name="connsiteY163" fmla="*/ 90435 h 736292"/>
                <a:gd name="connsiteX164" fmla="*/ 431828 w 825974"/>
                <a:gd name="connsiteY164" fmla="*/ 97218 h 736292"/>
                <a:gd name="connsiteX165" fmla="*/ 434089 w 825974"/>
                <a:gd name="connsiteY165" fmla="*/ 103246 h 736292"/>
                <a:gd name="connsiteX166" fmla="*/ 438610 w 825974"/>
                <a:gd name="connsiteY166" fmla="*/ 113797 h 736292"/>
                <a:gd name="connsiteX167" fmla="*/ 441625 w 825974"/>
                <a:gd name="connsiteY167" fmla="*/ 119073 h 736292"/>
                <a:gd name="connsiteX168" fmla="*/ 448408 w 825974"/>
                <a:gd name="connsiteY168" fmla="*/ 123594 h 736292"/>
                <a:gd name="connsiteX169" fmla="*/ 458958 w 825974"/>
                <a:gd name="connsiteY169" fmla="*/ 127363 h 736292"/>
                <a:gd name="connsiteX170" fmla="*/ 486089 w 825974"/>
                <a:gd name="connsiteY170" fmla="*/ 126609 h 736292"/>
                <a:gd name="connsiteX171" fmla="*/ 504176 w 825974"/>
                <a:gd name="connsiteY171" fmla="*/ 122841 h 736292"/>
                <a:gd name="connsiteX172" fmla="*/ 536582 w 825974"/>
                <a:gd name="connsiteY172" fmla="*/ 106261 h 736292"/>
                <a:gd name="connsiteX173" fmla="*/ 545626 w 825974"/>
                <a:gd name="connsiteY173" fmla="*/ 99478 h 736292"/>
                <a:gd name="connsiteX174" fmla="*/ 565220 w 825974"/>
                <a:gd name="connsiteY174" fmla="*/ 94957 h 736292"/>
                <a:gd name="connsiteX175" fmla="*/ 610437 w 825974"/>
                <a:gd name="connsiteY175" fmla="*/ 96464 h 736292"/>
                <a:gd name="connsiteX176" fmla="*/ 622495 w 825974"/>
                <a:gd name="connsiteY176" fmla="*/ 99478 h 736292"/>
                <a:gd name="connsiteX177" fmla="*/ 637568 w 825974"/>
                <a:gd name="connsiteY177" fmla="*/ 95710 h 736292"/>
                <a:gd name="connsiteX178" fmla="*/ 658669 w 825974"/>
                <a:gd name="connsiteY178" fmla="*/ 70841 h 736292"/>
                <a:gd name="connsiteX179" fmla="*/ 679017 w 825974"/>
                <a:gd name="connsiteY179" fmla="*/ 71595 h 736292"/>
                <a:gd name="connsiteX180" fmla="*/ 684293 w 825974"/>
                <a:gd name="connsiteY180" fmla="*/ 75363 h 736292"/>
                <a:gd name="connsiteX181" fmla="*/ 689568 w 825974"/>
                <a:gd name="connsiteY181" fmla="*/ 82899 h 736292"/>
                <a:gd name="connsiteX182" fmla="*/ 690322 w 825974"/>
                <a:gd name="connsiteY182" fmla="*/ 89681 h 736292"/>
                <a:gd name="connsiteX183" fmla="*/ 688061 w 825974"/>
                <a:gd name="connsiteY183" fmla="*/ 96464 h 736292"/>
                <a:gd name="connsiteX184" fmla="*/ 685046 w 825974"/>
                <a:gd name="connsiteY184" fmla="*/ 100232 h 736292"/>
                <a:gd name="connsiteX185" fmla="*/ 679771 w 825974"/>
                <a:gd name="connsiteY185" fmla="*/ 101740 h 736292"/>
                <a:gd name="connsiteX186" fmla="*/ 674496 w 825974"/>
                <a:gd name="connsiteY186" fmla="*/ 101740 h 736292"/>
                <a:gd name="connsiteX187" fmla="*/ 669974 w 825974"/>
                <a:gd name="connsiteY187" fmla="*/ 102493 h 736292"/>
                <a:gd name="connsiteX188" fmla="*/ 666206 w 825974"/>
                <a:gd name="connsiteY188" fmla="*/ 107015 h 736292"/>
                <a:gd name="connsiteX189" fmla="*/ 663191 w 825974"/>
                <a:gd name="connsiteY189" fmla="*/ 112290 h 736292"/>
                <a:gd name="connsiteX190" fmla="*/ 660177 w 825974"/>
                <a:gd name="connsiteY190" fmla="*/ 123594 h 736292"/>
                <a:gd name="connsiteX191" fmla="*/ 660177 w 825974"/>
                <a:gd name="connsiteY191" fmla="*/ 130377 h 736292"/>
                <a:gd name="connsiteX192" fmla="*/ 660930 w 825974"/>
                <a:gd name="connsiteY192" fmla="*/ 134899 h 736292"/>
                <a:gd name="connsiteX193" fmla="*/ 666959 w 825974"/>
                <a:gd name="connsiteY193" fmla="*/ 141682 h 736292"/>
                <a:gd name="connsiteX194" fmla="*/ 682032 w 825974"/>
                <a:gd name="connsiteY194" fmla="*/ 168059 h 736292"/>
                <a:gd name="connsiteX195" fmla="*/ 697104 w 825974"/>
                <a:gd name="connsiteY195" fmla="*/ 209508 h 736292"/>
                <a:gd name="connsiteX196" fmla="*/ 702380 w 825974"/>
                <a:gd name="connsiteY196" fmla="*/ 233624 h 736292"/>
                <a:gd name="connsiteX197" fmla="*/ 705394 w 825974"/>
                <a:gd name="connsiteY197" fmla="*/ 262262 h 736292"/>
                <a:gd name="connsiteX198" fmla="*/ 705394 w 825974"/>
                <a:gd name="connsiteY198" fmla="*/ 284117 h 736292"/>
                <a:gd name="connsiteX199" fmla="*/ 704641 w 825974"/>
                <a:gd name="connsiteY199" fmla="*/ 288639 h 736292"/>
                <a:gd name="connsiteX200" fmla="*/ 701626 w 825974"/>
                <a:gd name="connsiteY200" fmla="*/ 294668 h 736292"/>
                <a:gd name="connsiteX201" fmla="*/ 698612 w 825974"/>
                <a:gd name="connsiteY201" fmla="*/ 299189 h 736292"/>
                <a:gd name="connsiteX202" fmla="*/ 680525 w 825974"/>
                <a:gd name="connsiteY202" fmla="*/ 321045 h 736292"/>
                <a:gd name="connsiteX203" fmla="*/ 676756 w 825974"/>
                <a:gd name="connsiteY203" fmla="*/ 327074 h 736292"/>
                <a:gd name="connsiteX204" fmla="*/ 674496 w 825974"/>
                <a:gd name="connsiteY204" fmla="*/ 335364 h 736292"/>
                <a:gd name="connsiteX205" fmla="*/ 672235 w 825974"/>
                <a:gd name="connsiteY205" fmla="*/ 351190 h 736292"/>
                <a:gd name="connsiteX206" fmla="*/ 674496 w 825974"/>
                <a:gd name="connsiteY206" fmla="*/ 361741 h 736292"/>
                <a:gd name="connsiteX207" fmla="*/ 677510 w 825974"/>
                <a:gd name="connsiteY207" fmla="*/ 370030 h 736292"/>
                <a:gd name="connsiteX208" fmla="*/ 681278 w 825974"/>
                <a:gd name="connsiteY208" fmla="*/ 375306 h 736292"/>
                <a:gd name="connsiteX209" fmla="*/ 684293 w 825974"/>
                <a:gd name="connsiteY209" fmla="*/ 379074 h 736292"/>
                <a:gd name="connsiteX210" fmla="*/ 691075 w 825974"/>
                <a:gd name="connsiteY210" fmla="*/ 388118 h 736292"/>
                <a:gd name="connsiteX211" fmla="*/ 693336 w 825974"/>
                <a:gd name="connsiteY211" fmla="*/ 393393 h 736292"/>
                <a:gd name="connsiteX212" fmla="*/ 697104 w 825974"/>
                <a:gd name="connsiteY212" fmla="*/ 397915 h 736292"/>
                <a:gd name="connsiteX213" fmla="*/ 701626 w 825974"/>
                <a:gd name="connsiteY213" fmla="*/ 400929 h 736292"/>
                <a:gd name="connsiteX214" fmla="*/ 707655 w 825974"/>
                <a:gd name="connsiteY214" fmla="*/ 403190 h 736292"/>
                <a:gd name="connsiteX215" fmla="*/ 721220 w 825974"/>
                <a:gd name="connsiteY215" fmla="*/ 405451 h 736292"/>
                <a:gd name="connsiteX216" fmla="*/ 731771 w 825974"/>
                <a:gd name="connsiteY216" fmla="*/ 410726 h 736292"/>
                <a:gd name="connsiteX217" fmla="*/ 737047 w 825974"/>
                <a:gd name="connsiteY217" fmla="*/ 413741 h 736292"/>
                <a:gd name="connsiteX218" fmla="*/ 741568 w 825974"/>
                <a:gd name="connsiteY218" fmla="*/ 415248 h 736292"/>
                <a:gd name="connsiteX219" fmla="*/ 751365 w 825974"/>
                <a:gd name="connsiteY219" fmla="*/ 413741 h 736292"/>
                <a:gd name="connsiteX220" fmla="*/ 763424 w 825974"/>
                <a:gd name="connsiteY220" fmla="*/ 408465 h 736292"/>
                <a:gd name="connsiteX221" fmla="*/ 772467 w 825974"/>
                <a:gd name="connsiteY221" fmla="*/ 415248 h 736292"/>
                <a:gd name="connsiteX222" fmla="*/ 784525 w 825974"/>
                <a:gd name="connsiteY222" fmla="*/ 430320 h 736292"/>
                <a:gd name="connsiteX223" fmla="*/ 816931 w 825974"/>
                <a:gd name="connsiteY223" fmla="*/ 495132 h 736292"/>
                <a:gd name="connsiteX224" fmla="*/ 822206 w 825974"/>
                <a:gd name="connsiteY224" fmla="*/ 509451 h 736292"/>
                <a:gd name="connsiteX225" fmla="*/ 825221 w 825974"/>
                <a:gd name="connsiteY225" fmla="*/ 529799 h 736292"/>
                <a:gd name="connsiteX226" fmla="*/ 825974 w 825974"/>
                <a:gd name="connsiteY226" fmla="*/ 536582 h 736292"/>
                <a:gd name="connsiteX227" fmla="*/ 825221 w 825974"/>
                <a:gd name="connsiteY227" fmla="*/ 556930 h 736292"/>
                <a:gd name="connsiteX228" fmla="*/ 825221 w 825974"/>
                <a:gd name="connsiteY228" fmla="*/ 556930 h 73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825974" h="736292">
                  <a:moveTo>
                    <a:pt x="825221" y="556930"/>
                  </a:moveTo>
                  <a:lnTo>
                    <a:pt x="822960" y="579538"/>
                  </a:lnTo>
                  <a:lnTo>
                    <a:pt x="824467" y="624003"/>
                  </a:lnTo>
                  <a:lnTo>
                    <a:pt x="823714" y="630785"/>
                  </a:lnTo>
                  <a:lnTo>
                    <a:pt x="818438" y="658669"/>
                  </a:lnTo>
                  <a:lnTo>
                    <a:pt x="811656" y="665452"/>
                  </a:lnTo>
                  <a:lnTo>
                    <a:pt x="799597" y="672234"/>
                  </a:lnTo>
                  <a:lnTo>
                    <a:pt x="734032" y="692582"/>
                  </a:lnTo>
                  <a:lnTo>
                    <a:pt x="705394" y="713684"/>
                  </a:lnTo>
                  <a:lnTo>
                    <a:pt x="695597" y="701626"/>
                  </a:lnTo>
                  <a:lnTo>
                    <a:pt x="690322" y="691075"/>
                  </a:lnTo>
                  <a:lnTo>
                    <a:pt x="688061" y="685046"/>
                  </a:lnTo>
                  <a:lnTo>
                    <a:pt x="683539" y="675249"/>
                  </a:lnTo>
                  <a:lnTo>
                    <a:pt x="679771" y="669974"/>
                  </a:lnTo>
                  <a:lnTo>
                    <a:pt x="676756" y="666205"/>
                  </a:lnTo>
                  <a:lnTo>
                    <a:pt x="671481" y="662437"/>
                  </a:lnTo>
                  <a:lnTo>
                    <a:pt x="640582" y="655655"/>
                  </a:lnTo>
                  <a:lnTo>
                    <a:pt x="634553" y="651133"/>
                  </a:lnTo>
                  <a:lnTo>
                    <a:pt x="630032" y="646611"/>
                  </a:lnTo>
                  <a:lnTo>
                    <a:pt x="624756" y="636814"/>
                  </a:lnTo>
                  <a:lnTo>
                    <a:pt x="618727" y="627017"/>
                  </a:lnTo>
                  <a:lnTo>
                    <a:pt x="617220" y="620988"/>
                  </a:lnTo>
                  <a:lnTo>
                    <a:pt x="616466" y="614206"/>
                  </a:lnTo>
                  <a:lnTo>
                    <a:pt x="617220" y="599133"/>
                  </a:lnTo>
                  <a:lnTo>
                    <a:pt x="616466" y="593104"/>
                  </a:lnTo>
                  <a:lnTo>
                    <a:pt x="614959" y="587829"/>
                  </a:lnTo>
                  <a:lnTo>
                    <a:pt x="611191" y="583307"/>
                  </a:lnTo>
                  <a:lnTo>
                    <a:pt x="576524" y="553915"/>
                  </a:lnTo>
                  <a:lnTo>
                    <a:pt x="571249" y="550901"/>
                  </a:lnTo>
                  <a:lnTo>
                    <a:pt x="564466" y="550901"/>
                  </a:lnTo>
                  <a:lnTo>
                    <a:pt x="554669" y="553162"/>
                  </a:lnTo>
                  <a:lnTo>
                    <a:pt x="509451" y="587075"/>
                  </a:lnTo>
                  <a:lnTo>
                    <a:pt x="507944" y="592350"/>
                  </a:lnTo>
                  <a:lnTo>
                    <a:pt x="504930" y="605915"/>
                  </a:lnTo>
                  <a:lnTo>
                    <a:pt x="502669" y="611191"/>
                  </a:lnTo>
                  <a:lnTo>
                    <a:pt x="497393" y="614206"/>
                  </a:lnTo>
                  <a:lnTo>
                    <a:pt x="490611" y="615712"/>
                  </a:lnTo>
                  <a:lnTo>
                    <a:pt x="479306" y="613452"/>
                  </a:lnTo>
                  <a:lnTo>
                    <a:pt x="460466" y="603655"/>
                  </a:lnTo>
                  <a:lnTo>
                    <a:pt x="454437" y="602901"/>
                  </a:lnTo>
                  <a:lnTo>
                    <a:pt x="446900" y="604408"/>
                  </a:lnTo>
                  <a:lnTo>
                    <a:pt x="438610" y="608930"/>
                  </a:lnTo>
                  <a:lnTo>
                    <a:pt x="426552" y="619481"/>
                  </a:lnTo>
                  <a:lnTo>
                    <a:pt x="420523" y="626263"/>
                  </a:lnTo>
                  <a:lnTo>
                    <a:pt x="416002" y="633046"/>
                  </a:lnTo>
                  <a:lnTo>
                    <a:pt x="410726" y="643597"/>
                  </a:lnTo>
                  <a:lnTo>
                    <a:pt x="404697" y="660930"/>
                  </a:lnTo>
                  <a:lnTo>
                    <a:pt x="401683" y="665452"/>
                  </a:lnTo>
                  <a:lnTo>
                    <a:pt x="398668" y="667713"/>
                  </a:lnTo>
                  <a:lnTo>
                    <a:pt x="392639" y="663191"/>
                  </a:lnTo>
                  <a:lnTo>
                    <a:pt x="386610" y="660930"/>
                  </a:lnTo>
                  <a:lnTo>
                    <a:pt x="379074" y="660930"/>
                  </a:lnTo>
                  <a:lnTo>
                    <a:pt x="367770" y="670728"/>
                  </a:lnTo>
                  <a:lnTo>
                    <a:pt x="361741" y="677510"/>
                  </a:lnTo>
                  <a:lnTo>
                    <a:pt x="357973" y="684293"/>
                  </a:lnTo>
                  <a:lnTo>
                    <a:pt x="355712" y="690322"/>
                  </a:lnTo>
                  <a:lnTo>
                    <a:pt x="348929" y="697858"/>
                  </a:lnTo>
                  <a:lnTo>
                    <a:pt x="336871" y="705394"/>
                  </a:lnTo>
                  <a:lnTo>
                    <a:pt x="284871" y="726496"/>
                  </a:lnTo>
                  <a:lnTo>
                    <a:pt x="277334" y="726496"/>
                  </a:lnTo>
                  <a:lnTo>
                    <a:pt x="264523" y="721220"/>
                  </a:lnTo>
                  <a:lnTo>
                    <a:pt x="257740" y="717452"/>
                  </a:lnTo>
                  <a:lnTo>
                    <a:pt x="244175" y="705394"/>
                  </a:lnTo>
                  <a:lnTo>
                    <a:pt x="240407" y="703133"/>
                  </a:lnTo>
                  <a:lnTo>
                    <a:pt x="226088" y="698611"/>
                  </a:lnTo>
                  <a:lnTo>
                    <a:pt x="204986" y="688061"/>
                  </a:lnTo>
                  <a:lnTo>
                    <a:pt x="188407" y="683539"/>
                  </a:lnTo>
                  <a:lnTo>
                    <a:pt x="180870" y="678264"/>
                  </a:lnTo>
                  <a:lnTo>
                    <a:pt x="175595" y="673742"/>
                  </a:lnTo>
                  <a:lnTo>
                    <a:pt x="171827" y="669220"/>
                  </a:lnTo>
                  <a:lnTo>
                    <a:pt x="163537" y="669974"/>
                  </a:lnTo>
                  <a:lnTo>
                    <a:pt x="152986" y="676003"/>
                  </a:lnTo>
                  <a:lnTo>
                    <a:pt x="132638" y="696351"/>
                  </a:lnTo>
                  <a:lnTo>
                    <a:pt x="126609" y="707655"/>
                  </a:lnTo>
                  <a:lnTo>
                    <a:pt x="124348" y="716699"/>
                  </a:lnTo>
                  <a:lnTo>
                    <a:pt x="119073" y="721974"/>
                  </a:lnTo>
                  <a:lnTo>
                    <a:pt x="113797" y="726496"/>
                  </a:lnTo>
                  <a:lnTo>
                    <a:pt x="62551" y="736293"/>
                  </a:lnTo>
                  <a:lnTo>
                    <a:pt x="52000" y="680525"/>
                  </a:lnTo>
                  <a:lnTo>
                    <a:pt x="45218" y="661684"/>
                  </a:lnTo>
                  <a:lnTo>
                    <a:pt x="35420" y="651887"/>
                  </a:lnTo>
                  <a:lnTo>
                    <a:pt x="29391" y="643597"/>
                  </a:lnTo>
                  <a:lnTo>
                    <a:pt x="19594" y="627771"/>
                  </a:lnTo>
                  <a:lnTo>
                    <a:pt x="16580" y="617974"/>
                  </a:lnTo>
                  <a:lnTo>
                    <a:pt x="15826" y="609683"/>
                  </a:lnTo>
                  <a:lnTo>
                    <a:pt x="21101" y="590843"/>
                  </a:lnTo>
                  <a:lnTo>
                    <a:pt x="21855" y="571249"/>
                  </a:lnTo>
                  <a:lnTo>
                    <a:pt x="24116" y="559944"/>
                  </a:lnTo>
                  <a:lnTo>
                    <a:pt x="27130" y="552408"/>
                  </a:lnTo>
                  <a:lnTo>
                    <a:pt x="37681" y="530553"/>
                  </a:lnTo>
                  <a:lnTo>
                    <a:pt x="40696" y="526031"/>
                  </a:lnTo>
                  <a:lnTo>
                    <a:pt x="48986" y="518495"/>
                  </a:lnTo>
                  <a:lnTo>
                    <a:pt x="67073" y="504930"/>
                  </a:lnTo>
                  <a:lnTo>
                    <a:pt x="70841" y="499654"/>
                  </a:lnTo>
                  <a:lnTo>
                    <a:pt x="74609" y="492118"/>
                  </a:lnTo>
                  <a:lnTo>
                    <a:pt x="73855" y="486089"/>
                  </a:lnTo>
                  <a:lnTo>
                    <a:pt x="70087" y="482321"/>
                  </a:lnTo>
                  <a:lnTo>
                    <a:pt x="64058" y="480060"/>
                  </a:lnTo>
                  <a:lnTo>
                    <a:pt x="36174" y="475538"/>
                  </a:lnTo>
                  <a:lnTo>
                    <a:pt x="30145" y="473277"/>
                  </a:lnTo>
                  <a:lnTo>
                    <a:pt x="21101" y="467248"/>
                  </a:lnTo>
                  <a:lnTo>
                    <a:pt x="17333" y="462726"/>
                  </a:lnTo>
                  <a:lnTo>
                    <a:pt x="10551" y="453683"/>
                  </a:lnTo>
                  <a:lnTo>
                    <a:pt x="0" y="434089"/>
                  </a:lnTo>
                  <a:lnTo>
                    <a:pt x="17333" y="414495"/>
                  </a:lnTo>
                  <a:lnTo>
                    <a:pt x="25623" y="403190"/>
                  </a:lnTo>
                  <a:lnTo>
                    <a:pt x="28638" y="397915"/>
                  </a:lnTo>
                  <a:lnTo>
                    <a:pt x="30145" y="391886"/>
                  </a:lnTo>
                  <a:lnTo>
                    <a:pt x="31652" y="385103"/>
                  </a:lnTo>
                  <a:lnTo>
                    <a:pt x="34667" y="359479"/>
                  </a:lnTo>
                  <a:lnTo>
                    <a:pt x="39942" y="336117"/>
                  </a:lnTo>
                  <a:lnTo>
                    <a:pt x="44464" y="324813"/>
                  </a:lnTo>
                  <a:lnTo>
                    <a:pt x="48232" y="319537"/>
                  </a:lnTo>
                  <a:lnTo>
                    <a:pt x="51247" y="315769"/>
                  </a:lnTo>
                  <a:lnTo>
                    <a:pt x="68580" y="301451"/>
                  </a:lnTo>
                  <a:lnTo>
                    <a:pt x="72348" y="297682"/>
                  </a:lnTo>
                  <a:lnTo>
                    <a:pt x="75363" y="293160"/>
                  </a:lnTo>
                  <a:lnTo>
                    <a:pt x="78377" y="287131"/>
                  </a:lnTo>
                  <a:lnTo>
                    <a:pt x="82145" y="275074"/>
                  </a:lnTo>
                  <a:lnTo>
                    <a:pt x="84406" y="269798"/>
                  </a:lnTo>
                  <a:lnTo>
                    <a:pt x="87420" y="265276"/>
                  </a:lnTo>
                  <a:lnTo>
                    <a:pt x="91942" y="260001"/>
                  </a:lnTo>
                  <a:lnTo>
                    <a:pt x="117566" y="241160"/>
                  </a:lnTo>
                  <a:lnTo>
                    <a:pt x="125855" y="232117"/>
                  </a:lnTo>
                  <a:lnTo>
                    <a:pt x="128870" y="226841"/>
                  </a:lnTo>
                  <a:lnTo>
                    <a:pt x="130377" y="220812"/>
                  </a:lnTo>
                  <a:lnTo>
                    <a:pt x="132638" y="214784"/>
                  </a:lnTo>
                  <a:lnTo>
                    <a:pt x="138667" y="204986"/>
                  </a:lnTo>
                  <a:lnTo>
                    <a:pt x="140928" y="198957"/>
                  </a:lnTo>
                  <a:lnTo>
                    <a:pt x="140928" y="193682"/>
                  </a:lnTo>
                  <a:lnTo>
                    <a:pt x="139421" y="188407"/>
                  </a:lnTo>
                  <a:lnTo>
                    <a:pt x="136406" y="183885"/>
                  </a:lnTo>
                  <a:lnTo>
                    <a:pt x="129624" y="176348"/>
                  </a:lnTo>
                  <a:lnTo>
                    <a:pt x="100232" y="134145"/>
                  </a:lnTo>
                  <a:lnTo>
                    <a:pt x="94957" y="123594"/>
                  </a:lnTo>
                  <a:lnTo>
                    <a:pt x="92696" y="118319"/>
                  </a:lnTo>
                  <a:lnTo>
                    <a:pt x="91189" y="112290"/>
                  </a:lnTo>
                  <a:lnTo>
                    <a:pt x="91189" y="105508"/>
                  </a:lnTo>
                  <a:lnTo>
                    <a:pt x="91942" y="98725"/>
                  </a:lnTo>
                  <a:lnTo>
                    <a:pt x="93450" y="92696"/>
                  </a:lnTo>
                  <a:lnTo>
                    <a:pt x="96464" y="86667"/>
                  </a:lnTo>
                  <a:lnTo>
                    <a:pt x="99479" y="82145"/>
                  </a:lnTo>
                  <a:lnTo>
                    <a:pt x="107015" y="76870"/>
                  </a:lnTo>
                  <a:lnTo>
                    <a:pt x="244929" y="33913"/>
                  </a:lnTo>
                  <a:lnTo>
                    <a:pt x="253972" y="33159"/>
                  </a:lnTo>
                  <a:lnTo>
                    <a:pt x="266030" y="34667"/>
                  </a:lnTo>
                  <a:lnTo>
                    <a:pt x="299943" y="43710"/>
                  </a:lnTo>
                  <a:lnTo>
                    <a:pt x="308987" y="44464"/>
                  </a:lnTo>
                  <a:lnTo>
                    <a:pt x="313508" y="39188"/>
                  </a:lnTo>
                  <a:lnTo>
                    <a:pt x="316523" y="33913"/>
                  </a:lnTo>
                  <a:lnTo>
                    <a:pt x="318030" y="24116"/>
                  </a:lnTo>
                  <a:lnTo>
                    <a:pt x="319538" y="18841"/>
                  </a:lnTo>
                  <a:lnTo>
                    <a:pt x="321798" y="14319"/>
                  </a:lnTo>
                  <a:lnTo>
                    <a:pt x="325566" y="9797"/>
                  </a:lnTo>
                  <a:lnTo>
                    <a:pt x="335364" y="3768"/>
                  </a:lnTo>
                  <a:lnTo>
                    <a:pt x="362494" y="0"/>
                  </a:lnTo>
                  <a:lnTo>
                    <a:pt x="370030" y="753"/>
                  </a:lnTo>
                  <a:lnTo>
                    <a:pt x="379074" y="3014"/>
                  </a:lnTo>
                  <a:lnTo>
                    <a:pt x="393393" y="11304"/>
                  </a:lnTo>
                  <a:lnTo>
                    <a:pt x="400175" y="17333"/>
                  </a:lnTo>
                  <a:lnTo>
                    <a:pt x="404697" y="24116"/>
                  </a:lnTo>
                  <a:lnTo>
                    <a:pt x="428060" y="62551"/>
                  </a:lnTo>
                  <a:lnTo>
                    <a:pt x="429567" y="69333"/>
                  </a:lnTo>
                  <a:lnTo>
                    <a:pt x="430321" y="90435"/>
                  </a:lnTo>
                  <a:lnTo>
                    <a:pt x="431828" y="97218"/>
                  </a:lnTo>
                  <a:lnTo>
                    <a:pt x="434089" y="103246"/>
                  </a:lnTo>
                  <a:lnTo>
                    <a:pt x="438610" y="113797"/>
                  </a:lnTo>
                  <a:lnTo>
                    <a:pt x="441625" y="119073"/>
                  </a:lnTo>
                  <a:lnTo>
                    <a:pt x="448408" y="123594"/>
                  </a:lnTo>
                  <a:lnTo>
                    <a:pt x="458958" y="127363"/>
                  </a:lnTo>
                  <a:lnTo>
                    <a:pt x="486089" y="126609"/>
                  </a:lnTo>
                  <a:lnTo>
                    <a:pt x="504176" y="122841"/>
                  </a:lnTo>
                  <a:lnTo>
                    <a:pt x="536582" y="106261"/>
                  </a:lnTo>
                  <a:lnTo>
                    <a:pt x="545626" y="99478"/>
                  </a:lnTo>
                  <a:lnTo>
                    <a:pt x="565220" y="94957"/>
                  </a:lnTo>
                  <a:lnTo>
                    <a:pt x="610437" y="96464"/>
                  </a:lnTo>
                  <a:lnTo>
                    <a:pt x="622495" y="99478"/>
                  </a:lnTo>
                  <a:lnTo>
                    <a:pt x="637568" y="95710"/>
                  </a:lnTo>
                  <a:lnTo>
                    <a:pt x="658669" y="70841"/>
                  </a:lnTo>
                  <a:lnTo>
                    <a:pt x="679017" y="71595"/>
                  </a:lnTo>
                  <a:lnTo>
                    <a:pt x="684293" y="75363"/>
                  </a:lnTo>
                  <a:lnTo>
                    <a:pt x="689568" y="82899"/>
                  </a:lnTo>
                  <a:lnTo>
                    <a:pt x="690322" y="89681"/>
                  </a:lnTo>
                  <a:lnTo>
                    <a:pt x="688061" y="96464"/>
                  </a:lnTo>
                  <a:lnTo>
                    <a:pt x="685046" y="100232"/>
                  </a:lnTo>
                  <a:lnTo>
                    <a:pt x="679771" y="101740"/>
                  </a:lnTo>
                  <a:lnTo>
                    <a:pt x="674496" y="101740"/>
                  </a:lnTo>
                  <a:lnTo>
                    <a:pt x="669974" y="102493"/>
                  </a:lnTo>
                  <a:lnTo>
                    <a:pt x="666206" y="107015"/>
                  </a:lnTo>
                  <a:lnTo>
                    <a:pt x="663191" y="112290"/>
                  </a:lnTo>
                  <a:lnTo>
                    <a:pt x="660177" y="123594"/>
                  </a:lnTo>
                  <a:lnTo>
                    <a:pt x="660177" y="130377"/>
                  </a:lnTo>
                  <a:lnTo>
                    <a:pt x="660930" y="134899"/>
                  </a:lnTo>
                  <a:lnTo>
                    <a:pt x="666959" y="141682"/>
                  </a:lnTo>
                  <a:lnTo>
                    <a:pt x="682032" y="168059"/>
                  </a:lnTo>
                  <a:lnTo>
                    <a:pt x="697104" y="209508"/>
                  </a:lnTo>
                  <a:lnTo>
                    <a:pt x="702380" y="233624"/>
                  </a:lnTo>
                  <a:lnTo>
                    <a:pt x="705394" y="262262"/>
                  </a:lnTo>
                  <a:lnTo>
                    <a:pt x="705394" y="284117"/>
                  </a:lnTo>
                  <a:lnTo>
                    <a:pt x="704641" y="288639"/>
                  </a:lnTo>
                  <a:lnTo>
                    <a:pt x="701626" y="294668"/>
                  </a:lnTo>
                  <a:lnTo>
                    <a:pt x="698612" y="299189"/>
                  </a:lnTo>
                  <a:lnTo>
                    <a:pt x="680525" y="321045"/>
                  </a:lnTo>
                  <a:lnTo>
                    <a:pt x="676756" y="327074"/>
                  </a:lnTo>
                  <a:lnTo>
                    <a:pt x="674496" y="335364"/>
                  </a:lnTo>
                  <a:lnTo>
                    <a:pt x="672235" y="351190"/>
                  </a:lnTo>
                  <a:lnTo>
                    <a:pt x="674496" y="361741"/>
                  </a:lnTo>
                  <a:lnTo>
                    <a:pt x="677510" y="370030"/>
                  </a:lnTo>
                  <a:lnTo>
                    <a:pt x="681278" y="375306"/>
                  </a:lnTo>
                  <a:lnTo>
                    <a:pt x="684293" y="379074"/>
                  </a:lnTo>
                  <a:lnTo>
                    <a:pt x="691075" y="388118"/>
                  </a:lnTo>
                  <a:lnTo>
                    <a:pt x="693336" y="393393"/>
                  </a:lnTo>
                  <a:lnTo>
                    <a:pt x="697104" y="397915"/>
                  </a:lnTo>
                  <a:lnTo>
                    <a:pt x="701626" y="400929"/>
                  </a:lnTo>
                  <a:lnTo>
                    <a:pt x="707655" y="403190"/>
                  </a:lnTo>
                  <a:lnTo>
                    <a:pt x="721220" y="405451"/>
                  </a:lnTo>
                  <a:lnTo>
                    <a:pt x="731771" y="410726"/>
                  </a:lnTo>
                  <a:lnTo>
                    <a:pt x="737047" y="413741"/>
                  </a:lnTo>
                  <a:lnTo>
                    <a:pt x="741568" y="415248"/>
                  </a:lnTo>
                  <a:lnTo>
                    <a:pt x="751365" y="413741"/>
                  </a:lnTo>
                  <a:lnTo>
                    <a:pt x="763424" y="408465"/>
                  </a:lnTo>
                  <a:lnTo>
                    <a:pt x="772467" y="415248"/>
                  </a:lnTo>
                  <a:lnTo>
                    <a:pt x="784525" y="430320"/>
                  </a:lnTo>
                  <a:lnTo>
                    <a:pt x="816931" y="495132"/>
                  </a:lnTo>
                  <a:lnTo>
                    <a:pt x="822206" y="509451"/>
                  </a:lnTo>
                  <a:lnTo>
                    <a:pt x="825221" y="529799"/>
                  </a:lnTo>
                  <a:lnTo>
                    <a:pt x="825974" y="536582"/>
                  </a:lnTo>
                  <a:lnTo>
                    <a:pt x="825221" y="556930"/>
                  </a:lnTo>
                  <a:lnTo>
                    <a:pt x="825221" y="556930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0BC3FA-40CF-EB41-7C65-C03BA72E0156}"/>
                </a:ext>
              </a:extLst>
            </p:cNvPr>
            <p:cNvSpPr/>
            <p:nvPr/>
          </p:nvSpPr>
          <p:spPr>
            <a:xfrm>
              <a:off x="6182479" y="3935570"/>
              <a:ext cx="747430" cy="657438"/>
            </a:xfrm>
            <a:custGeom>
              <a:avLst/>
              <a:gdLst>
                <a:gd name="connsiteX0" fmla="*/ 1037744 w 1126671"/>
                <a:gd name="connsiteY0" fmla="*/ 89681 h 991018"/>
                <a:gd name="connsiteX1" fmla="*/ 1036990 w 1126671"/>
                <a:gd name="connsiteY1" fmla="*/ 107769 h 991018"/>
                <a:gd name="connsiteX2" fmla="*/ 1040758 w 1126671"/>
                <a:gd name="connsiteY2" fmla="*/ 113798 h 991018"/>
                <a:gd name="connsiteX3" fmla="*/ 1112353 w 1126671"/>
                <a:gd name="connsiteY3" fmla="*/ 182378 h 991018"/>
                <a:gd name="connsiteX4" fmla="*/ 1123657 w 1126671"/>
                <a:gd name="connsiteY4" fmla="*/ 198957 h 991018"/>
                <a:gd name="connsiteX5" fmla="*/ 1126672 w 1126671"/>
                <a:gd name="connsiteY5" fmla="*/ 208755 h 991018"/>
                <a:gd name="connsiteX6" fmla="*/ 1122903 w 1126671"/>
                <a:gd name="connsiteY6" fmla="*/ 214030 h 991018"/>
                <a:gd name="connsiteX7" fmla="*/ 1119889 w 1126671"/>
                <a:gd name="connsiteY7" fmla="*/ 220813 h 991018"/>
                <a:gd name="connsiteX8" fmla="*/ 1119135 w 1126671"/>
                <a:gd name="connsiteY8" fmla="*/ 234378 h 991018"/>
                <a:gd name="connsiteX9" fmla="*/ 1116875 w 1126671"/>
                <a:gd name="connsiteY9" fmla="*/ 241914 h 991018"/>
                <a:gd name="connsiteX10" fmla="*/ 1113860 w 1126671"/>
                <a:gd name="connsiteY10" fmla="*/ 245682 h 991018"/>
                <a:gd name="connsiteX11" fmla="*/ 1106324 w 1126671"/>
                <a:gd name="connsiteY11" fmla="*/ 250958 h 991018"/>
                <a:gd name="connsiteX12" fmla="*/ 1101802 w 1126671"/>
                <a:gd name="connsiteY12" fmla="*/ 256987 h 991018"/>
                <a:gd name="connsiteX13" fmla="*/ 1099541 w 1126671"/>
                <a:gd name="connsiteY13" fmla="*/ 266784 h 991018"/>
                <a:gd name="connsiteX14" fmla="*/ 1098788 w 1126671"/>
                <a:gd name="connsiteY14" fmla="*/ 287885 h 991018"/>
                <a:gd name="connsiteX15" fmla="*/ 1098034 w 1126671"/>
                <a:gd name="connsiteY15" fmla="*/ 299190 h 991018"/>
                <a:gd name="connsiteX16" fmla="*/ 1095773 w 1126671"/>
                <a:gd name="connsiteY16" fmla="*/ 308233 h 991018"/>
                <a:gd name="connsiteX17" fmla="*/ 1092005 w 1126671"/>
                <a:gd name="connsiteY17" fmla="*/ 312755 h 991018"/>
                <a:gd name="connsiteX18" fmla="*/ 1083715 w 1126671"/>
                <a:gd name="connsiteY18" fmla="*/ 320291 h 991018"/>
                <a:gd name="connsiteX19" fmla="*/ 1055831 w 1126671"/>
                <a:gd name="connsiteY19" fmla="*/ 341393 h 991018"/>
                <a:gd name="connsiteX20" fmla="*/ 1051309 w 1126671"/>
                <a:gd name="connsiteY20" fmla="*/ 346668 h 991018"/>
                <a:gd name="connsiteX21" fmla="*/ 1051309 w 1126671"/>
                <a:gd name="connsiteY21" fmla="*/ 351190 h 991018"/>
                <a:gd name="connsiteX22" fmla="*/ 1055077 w 1126671"/>
                <a:gd name="connsiteY22" fmla="*/ 354958 h 991018"/>
                <a:gd name="connsiteX23" fmla="*/ 1059599 w 1126671"/>
                <a:gd name="connsiteY23" fmla="*/ 357973 h 991018"/>
                <a:gd name="connsiteX24" fmla="*/ 1064874 w 1126671"/>
                <a:gd name="connsiteY24" fmla="*/ 360987 h 991018"/>
                <a:gd name="connsiteX25" fmla="*/ 1070150 w 1126671"/>
                <a:gd name="connsiteY25" fmla="*/ 361741 h 991018"/>
                <a:gd name="connsiteX26" fmla="*/ 1083715 w 1126671"/>
                <a:gd name="connsiteY26" fmla="*/ 362494 h 991018"/>
                <a:gd name="connsiteX27" fmla="*/ 1091251 w 1126671"/>
                <a:gd name="connsiteY27" fmla="*/ 364002 h 991018"/>
                <a:gd name="connsiteX28" fmla="*/ 1098788 w 1126671"/>
                <a:gd name="connsiteY28" fmla="*/ 370031 h 991018"/>
                <a:gd name="connsiteX29" fmla="*/ 1100295 w 1126671"/>
                <a:gd name="connsiteY29" fmla="*/ 376060 h 991018"/>
                <a:gd name="connsiteX30" fmla="*/ 1098034 w 1126671"/>
                <a:gd name="connsiteY30" fmla="*/ 382088 h 991018"/>
                <a:gd name="connsiteX31" fmla="*/ 1094266 w 1126671"/>
                <a:gd name="connsiteY31" fmla="*/ 389625 h 991018"/>
                <a:gd name="connsiteX32" fmla="*/ 1090498 w 1126671"/>
                <a:gd name="connsiteY32" fmla="*/ 401683 h 991018"/>
                <a:gd name="connsiteX33" fmla="*/ 1088237 w 1126671"/>
                <a:gd name="connsiteY33" fmla="*/ 409973 h 991018"/>
                <a:gd name="connsiteX34" fmla="*/ 1084468 w 1126671"/>
                <a:gd name="connsiteY34" fmla="*/ 415248 h 991018"/>
                <a:gd name="connsiteX35" fmla="*/ 1079193 w 1126671"/>
                <a:gd name="connsiteY35" fmla="*/ 418263 h 991018"/>
                <a:gd name="connsiteX36" fmla="*/ 994787 w 1126671"/>
                <a:gd name="connsiteY36" fmla="*/ 420524 h 991018"/>
                <a:gd name="connsiteX37" fmla="*/ 980468 w 1126671"/>
                <a:gd name="connsiteY37" fmla="*/ 417509 h 991018"/>
                <a:gd name="connsiteX38" fmla="*/ 973685 w 1126671"/>
                <a:gd name="connsiteY38" fmla="*/ 417509 h 991018"/>
                <a:gd name="connsiteX39" fmla="*/ 966903 w 1126671"/>
                <a:gd name="connsiteY39" fmla="*/ 419770 h 991018"/>
                <a:gd name="connsiteX40" fmla="*/ 965396 w 1126671"/>
                <a:gd name="connsiteY40" fmla="*/ 423538 h 991018"/>
                <a:gd name="connsiteX41" fmla="*/ 968410 w 1126671"/>
                <a:gd name="connsiteY41" fmla="*/ 427306 h 991018"/>
                <a:gd name="connsiteX42" fmla="*/ 1009859 w 1126671"/>
                <a:gd name="connsiteY42" fmla="*/ 442379 h 991018"/>
                <a:gd name="connsiteX43" fmla="*/ 1018903 w 1126671"/>
                <a:gd name="connsiteY43" fmla="*/ 451422 h 991018"/>
                <a:gd name="connsiteX44" fmla="*/ 997801 w 1126671"/>
                <a:gd name="connsiteY44" fmla="*/ 476292 h 991018"/>
                <a:gd name="connsiteX45" fmla="*/ 982729 w 1126671"/>
                <a:gd name="connsiteY45" fmla="*/ 480060 h 991018"/>
                <a:gd name="connsiteX46" fmla="*/ 970671 w 1126671"/>
                <a:gd name="connsiteY46" fmla="*/ 477046 h 991018"/>
                <a:gd name="connsiteX47" fmla="*/ 925453 w 1126671"/>
                <a:gd name="connsiteY47" fmla="*/ 475538 h 991018"/>
                <a:gd name="connsiteX48" fmla="*/ 905859 w 1126671"/>
                <a:gd name="connsiteY48" fmla="*/ 480060 h 991018"/>
                <a:gd name="connsiteX49" fmla="*/ 896815 w 1126671"/>
                <a:gd name="connsiteY49" fmla="*/ 486843 h 991018"/>
                <a:gd name="connsiteX50" fmla="*/ 864410 w 1126671"/>
                <a:gd name="connsiteY50" fmla="*/ 503423 h 991018"/>
                <a:gd name="connsiteX51" fmla="*/ 846323 w 1126671"/>
                <a:gd name="connsiteY51" fmla="*/ 507191 h 991018"/>
                <a:gd name="connsiteX52" fmla="*/ 819192 w 1126671"/>
                <a:gd name="connsiteY52" fmla="*/ 507944 h 991018"/>
                <a:gd name="connsiteX53" fmla="*/ 808641 w 1126671"/>
                <a:gd name="connsiteY53" fmla="*/ 504176 h 991018"/>
                <a:gd name="connsiteX54" fmla="*/ 801858 w 1126671"/>
                <a:gd name="connsiteY54" fmla="*/ 499654 h 991018"/>
                <a:gd name="connsiteX55" fmla="*/ 798844 w 1126671"/>
                <a:gd name="connsiteY55" fmla="*/ 494379 h 991018"/>
                <a:gd name="connsiteX56" fmla="*/ 794322 w 1126671"/>
                <a:gd name="connsiteY56" fmla="*/ 483828 h 991018"/>
                <a:gd name="connsiteX57" fmla="*/ 792061 w 1126671"/>
                <a:gd name="connsiteY57" fmla="*/ 477799 h 991018"/>
                <a:gd name="connsiteX58" fmla="*/ 790554 w 1126671"/>
                <a:gd name="connsiteY58" fmla="*/ 471017 h 991018"/>
                <a:gd name="connsiteX59" fmla="*/ 789801 w 1126671"/>
                <a:gd name="connsiteY59" fmla="*/ 449915 h 991018"/>
                <a:gd name="connsiteX60" fmla="*/ 788293 w 1126671"/>
                <a:gd name="connsiteY60" fmla="*/ 443132 h 991018"/>
                <a:gd name="connsiteX61" fmla="*/ 764931 w 1126671"/>
                <a:gd name="connsiteY61" fmla="*/ 404697 h 991018"/>
                <a:gd name="connsiteX62" fmla="*/ 760409 w 1126671"/>
                <a:gd name="connsiteY62" fmla="*/ 397915 h 991018"/>
                <a:gd name="connsiteX63" fmla="*/ 753626 w 1126671"/>
                <a:gd name="connsiteY63" fmla="*/ 391886 h 991018"/>
                <a:gd name="connsiteX64" fmla="*/ 739308 w 1126671"/>
                <a:gd name="connsiteY64" fmla="*/ 383596 h 991018"/>
                <a:gd name="connsiteX65" fmla="*/ 730264 w 1126671"/>
                <a:gd name="connsiteY65" fmla="*/ 381335 h 991018"/>
                <a:gd name="connsiteX66" fmla="*/ 722728 w 1126671"/>
                <a:gd name="connsiteY66" fmla="*/ 380582 h 991018"/>
                <a:gd name="connsiteX67" fmla="*/ 695597 w 1126671"/>
                <a:gd name="connsiteY67" fmla="*/ 384350 h 991018"/>
                <a:gd name="connsiteX68" fmla="*/ 685800 w 1126671"/>
                <a:gd name="connsiteY68" fmla="*/ 390379 h 991018"/>
                <a:gd name="connsiteX69" fmla="*/ 682032 w 1126671"/>
                <a:gd name="connsiteY69" fmla="*/ 394900 h 991018"/>
                <a:gd name="connsiteX70" fmla="*/ 679771 w 1126671"/>
                <a:gd name="connsiteY70" fmla="*/ 399422 h 991018"/>
                <a:gd name="connsiteX71" fmla="*/ 678264 w 1126671"/>
                <a:gd name="connsiteY71" fmla="*/ 404697 h 991018"/>
                <a:gd name="connsiteX72" fmla="*/ 676757 w 1126671"/>
                <a:gd name="connsiteY72" fmla="*/ 414495 h 991018"/>
                <a:gd name="connsiteX73" fmla="*/ 673742 w 1126671"/>
                <a:gd name="connsiteY73" fmla="*/ 419770 h 991018"/>
                <a:gd name="connsiteX74" fmla="*/ 669220 w 1126671"/>
                <a:gd name="connsiteY74" fmla="*/ 425045 h 991018"/>
                <a:gd name="connsiteX75" fmla="*/ 660177 w 1126671"/>
                <a:gd name="connsiteY75" fmla="*/ 424292 h 991018"/>
                <a:gd name="connsiteX76" fmla="*/ 626264 w 1126671"/>
                <a:gd name="connsiteY76" fmla="*/ 415248 h 991018"/>
                <a:gd name="connsiteX77" fmla="*/ 614206 w 1126671"/>
                <a:gd name="connsiteY77" fmla="*/ 413741 h 991018"/>
                <a:gd name="connsiteX78" fmla="*/ 605162 w 1126671"/>
                <a:gd name="connsiteY78" fmla="*/ 414495 h 991018"/>
                <a:gd name="connsiteX79" fmla="*/ 467248 w 1126671"/>
                <a:gd name="connsiteY79" fmla="*/ 457451 h 991018"/>
                <a:gd name="connsiteX80" fmla="*/ 459712 w 1126671"/>
                <a:gd name="connsiteY80" fmla="*/ 462727 h 991018"/>
                <a:gd name="connsiteX81" fmla="*/ 456698 w 1126671"/>
                <a:gd name="connsiteY81" fmla="*/ 467249 h 991018"/>
                <a:gd name="connsiteX82" fmla="*/ 453683 w 1126671"/>
                <a:gd name="connsiteY82" fmla="*/ 473278 h 991018"/>
                <a:gd name="connsiteX83" fmla="*/ 452176 w 1126671"/>
                <a:gd name="connsiteY83" fmla="*/ 479306 h 991018"/>
                <a:gd name="connsiteX84" fmla="*/ 451422 w 1126671"/>
                <a:gd name="connsiteY84" fmla="*/ 486089 h 991018"/>
                <a:gd name="connsiteX85" fmla="*/ 451422 w 1126671"/>
                <a:gd name="connsiteY85" fmla="*/ 492872 h 991018"/>
                <a:gd name="connsiteX86" fmla="*/ 452930 w 1126671"/>
                <a:gd name="connsiteY86" fmla="*/ 498901 h 991018"/>
                <a:gd name="connsiteX87" fmla="*/ 455190 w 1126671"/>
                <a:gd name="connsiteY87" fmla="*/ 504176 h 991018"/>
                <a:gd name="connsiteX88" fmla="*/ 460466 w 1126671"/>
                <a:gd name="connsiteY88" fmla="*/ 514727 h 991018"/>
                <a:gd name="connsiteX89" fmla="*/ 489857 w 1126671"/>
                <a:gd name="connsiteY89" fmla="*/ 556930 h 991018"/>
                <a:gd name="connsiteX90" fmla="*/ 496640 w 1126671"/>
                <a:gd name="connsiteY90" fmla="*/ 564466 h 991018"/>
                <a:gd name="connsiteX91" fmla="*/ 499654 w 1126671"/>
                <a:gd name="connsiteY91" fmla="*/ 568988 h 991018"/>
                <a:gd name="connsiteX92" fmla="*/ 501162 w 1126671"/>
                <a:gd name="connsiteY92" fmla="*/ 574263 h 991018"/>
                <a:gd name="connsiteX93" fmla="*/ 501162 w 1126671"/>
                <a:gd name="connsiteY93" fmla="*/ 579539 h 991018"/>
                <a:gd name="connsiteX94" fmla="*/ 498901 w 1126671"/>
                <a:gd name="connsiteY94" fmla="*/ 585568 h 991018"/>
                <a:gd name="connsiteX95" fmla="*/ 492872 w 1126671"/>
                <a:gd name="connsiteY95" fmla="*/ 595365 h 991018"/>
                <a:gd name="connsiteX96" fmla="*/ 490611 w 1126671"/>
                <a:gd name="connsiteY96" fmla="*/ 601394 h 991018"/>
                <a:gd name="connsiteX97" fmla="*/ 489104 w 1126671"/>
                <a:gd name="connsiteY97" fmla="*/ 607423 h 991018"/>
                <a:gd name="connsiteX98" fmla="*/ 486089 w 1126671"/>
                <a:gd name="connsiteY98" fmla="*/ 612698 h 991018"/>
                <a:gd name="connsiteX99" fmla="*/ 477799 w 1126671"/>
                <a:gd name="connsiteY99" fmla="*/ 621742 h 991018"/>
                <a:gd name="connsiteX100" fmla="*/ 452176 w 1126671"/>
                <a:gd name="connsiteY100" fmla="*/ 640583 h 991018"/>
                <a:gd name="connsiteX101" fmla="*/ 447654 w 1126671"/>
                <a:gd name="connsiteY101" fmla="*/ 645858 h 991018"/>
                <a:gd name="connsiteX102" fmla="*/ 444640 w 1126671"/>
                <a:gd name="connsiteY102" fmla="*/ 650380 h 991018"/>
                <a:gd name="connsiteX103" fmla="*/ 442379 w 1126671"/>
                <a:gd name="connsiteY103" fmla="*/ 655655 h 991018"/>
                <a:gd name="connsiteX104" fmla="*/ 438611 w 1126671"/>
                <a:gd name="connsiteY104" fmla="*/ 667713 h 991018"/>
                <a:gd name="connsiteX105" fmla="*/ 435596 w 1126671"/>
                <a:gd name="connsiteY105" fmla="*/ 673742 h 991018"/>
                <a:gd name="connsiteX106" fmla="*/ 432582 w 1126671"/>
                <a:gd name="connsiteY106" fmla="*/ 678264 h 991018"/>
                <a:gd name="connsiteX107" fmla="*/ 428813 w 1126671"/>
                <a:gd name="connsiteY107" fmla="*/ 682032 h 991018"/>
                <a:gd name="connsiteX108" fmla="*/ 411480 w 1126671"/>
                <a:gd name="connsiteY108" fmla="*/ 696351 h 991018"/>
                <a:gd name="connsiteX109" fmla="*/ 408466 w 1126671"/>
                <a:gd name="connsiteY109" fmla="*/ 700119 h 991018"/>
                <a:gd name="connsiteX110" fmla="*/ 404697 w 1126671"/>
                <a:gd name="connsiteY110" fmla="*/ 705394 h 991018"/>
                <a:gd name="connsiteX111" fmla="*/ 400176 w 1126671"/>
                <a:gd name="connsiteY111" fmla="*/ 716699 h 991018"/>
                <a:gd name="connsiteX112" fmla="*/ 394900 w 1126671"/>
                <a:gd name="connsiteY112" fmla="*/ 740061 h 991018"/>
                <a:gd name="connsiteX113" fmla="*/ 391886 w 1126671"/>
                <a:gd name="connsiteY113" fmla="*/ 765684 h 991018"/>
                <a:gd name="connsiteX114" fmla="*/ 390379 w 1126671"/>
                <a:gd name="connsiteY114" fmla="*/ 772467 h 991018"/>
                <a:gd name="connsiteX115" fmla="*/ 388871 w 1126671"/>
                <a:gd name="connsiteY115" fmla="*/ 778496 h 991018"/>
                <a:gd name="connsiteX116" fmla="*/ 385857 w 1126671"/>
                <a:gd name="connsiteY116" fmla="*/ 783772 h 991018"/>
                <a:gd name="connsiteX117" fmla="*/ 377567 w 1126671"/>
                <a:gd name="connsiteY117" fmla="*/ 795076 h 991018"/>
                <a:gd name="connsiteX118" fmla="*/ 360234 w 1126671"/>
                <a:gd name="connsiteY118" fmla="*/ 814670 h 991018"/>
                <a:gd name="connsiteX119" fmla="*/ 291654 w 1126671"/>
                <a:gd name="connsiteY119" fmla="*/ 790554 h 991018"/>
                <a:gd name="connsiteX120" fmla="*/ 272813 w 1126671"/>
                <a:gd name="connsiteY120" fmla="*/ 792061 h 991018"/>
                <a:gd name="connsiteX121" fmla="*/ 262262 w 1126671"/>
                <a:gd name="connsiteY121" fmla="*/ 806380 h 991018"/>
                <a:gd name="connsiteX122" fmla="*/ 250204 w 1126671"/>
                <a:gd name="connsiteY122" fmla="*/ 817685 h 991018"/>
                <a:gd name="connsiteX123" fmla="*/ 236639 w 1126671"/>
                <a:gd name="connsiteY123" fmla="*/ 825975 h 991018"/>
                <a:gd name="connsiteX124" fmla="*/ 230610 w 1126671"/>
                <a:gd name="connsiteY124" fmla="*/ 831250 h 991018"/>
                <a:gd name="connsiteX125" fmla="*/ 228349 w 1126671"/>
                <a:gd name="connsiteY125" fmla="*/ 835772 h 991018"/>
                <a:gd name="connsiteX126" fmla="*/ 229856 w 1126671"/>
                <a:gd name="connsiteY126" fmla="*/ 838032 h 991018"/>
                <a:gd name="connsiteX127" fmla="*/ 232871 w 1126671"/>
                <a:gd name="connsiteY127" fmla="*/ 841801 h 991018"/>
                <a:gd name="connsiteX128" fmla="*/ 235885 w 1126671"/>
                <a:gd name="connsiteY128" fmla="*/ 846323 h 991018"/>
                <a:gd name="connsiteX129" fmla="*/ 237392 w 1126671"/>
                <a:gd name="connsiteY129" fmla="*/ 851598 h 991018"/>
                <a:gd name="connsiteX130" fmla="*/ 235885 w 1126671"/>
                <a:gd name="connsiteY130" fmla="*/ 856873 h 991018"/>
                <a:gd name="connsiteX131" fmla="*/ 234378 w 1126671"/>
                <a:gd name="connsiteY131" fmla="*/ 862149 h 991018"/>
                <a:gd name="connsiteX132" fmla="*/ 229102 w 1126671"/>
                <a:gd name="connsiteY132" fmla="*/ 870439 h 991018"/>
                <a:gd name="connsiteX133" fmla="*/ 226842 w 1126671"/>
                <a:gd name="connsiteY133" fmla="*/ 873453 h 991018"/>
                <a:gd name="connsiteX134" fmla="*/ 192928 w 1126671"/>
                <a:gd name="connsiteY134" fmla="*/ 902091 h 991018"/>
                <a:gd name="connsiteX135" fmla="*/ 179363 w 1126671"/>
                <a:gd name="connsiteY135" fmla="*/ 916410 h 991018"/>
                <a:gd name="connsiteX136" fmla="*/ 162030 w 1126671"/>
                <a:gd name="connsiteY136" fmla="*/ 939772 h 991018"/>
                <a:gd name="connsiteX137" fmla="*/ 155247 w 1126671"/>
                <a:gd name="connsiteY137" fmla="*/ 943540 h 991018"/>
                <a:gd name="connsiteX138" fmla="*/ 149972 w 1126671"/>
                <a:gd name="connsiteY138" fmla="*/ 943540 h 991018"/>
                <a:gd name="connsiteX139" fmla="*/ 146957 w 1126671"/>
                <a:gd name="connsiteY139" fmla="*/ 940526 h 991018"/>
                <a:gd name="connsiteX140" fmla="*/ 137914 w 1126671"/>
                <a:gd name="connsiteY140" fmla="*/ 930729 h 991018"/>
                <a:gd name="connsiteX141" fmla="*/ 132638 w 1126671"/>
                <a:gd name="connsiteY141" fmla="*/ 928468 h 991018"/>
                <a:gd name="connsiteX142" fmla="*/ 129624 w 1126671"/>
                <a:gd name="connsiteY142" fmla="*/ 930729 h 991018"/>
                <a:gd name="connsiteX143" fmla="*/ 128870 w 1126671"/>
                <a:gd name="connsiteY143" fmla="*/ 936004 h 991018"/>
                <a:gd name="connsiteX144" fmla="*/ 134899 w 1126671"/>
                <a:gd name="connsiteY144" fmla="*/ 960120 h 991018"/>
                <a:gd name="connsiteX145" fmla="*/ 132638 w 1126671"/>
                <a:gd name="connsiteY145" fmla="*/ 968410 h 991018"/>
                <a:gd name="connsiteX146" fmla="*/ 127363 w 1126671"/>
                <a:gd name="connsiteY146" fmla="*/ 977453 h 991018"/>
                <a:gd name="connsiteX147" fmla="*/ 114551 w 1126671"/>
                <a:gd name="connsiteY147" fmla="*/ 991019 h 991018"/>
                <a:gd name="connsiteX148" fmla="*/ 106261 w 1126671"/>
                <a:gd name="connsiteY148" fmla="*/ 991019 h 991018"/>
                <a:gd name="connsiteX149" fmla="*/ 101740 w 1126671"/>
                <a:gd name="connsiteY149" fmla="*/ 988758 h 991018"/>
                <a:gd name="connsiteX150" fmla="*/ 94957 w 1126671"/>
                <a:gd name="connsiteY150" fmla="*/ 973685 h 991018"/>
                <a:gd name="connsiteX151" fmla="*/ 92696 w 1126671"/>
                <a:gd name="connsiteY151" fmla="*/ 965395 h 991018"/>
                <a:gd name="connsiteX152" fmla="*/ 92696 w 1126671"/>
                <a:gd name="connsiteY152" fmla="*/ 959367 h 991018"/>
                <a:gd name="connsiteX153" fmla="*/ 91189 w 1126671"/>
                <a:gd name="connsiteY153" fmla="*/ 952584 h 991018"/>
                <a:gd name="connsiteX154" fmla="*/ 88174 w 1126671"/>
                <a:gd name="connsiteY154" fmla="*/ 947308 h 991018"/>
                <a:gd name="connsiteX155" fmla="*/ 84406 w 1126671"/>
                <a:gd name="connsiteY155" fmla="*/ 944294 h 991018"/>
                <a:gd name="connsiteX156" fmla="*/ 64812 w 1126671"/>
                <a:gd name="connsiteY156" fmla="*/ 936758 h 991018"/>
                <a:gd name="connsiteX157" fmla="*/ 58029 w 1126671"/>
                <a:gd name="connsiteY157" fmla="*/ 932236 h 991018"/>
                <a:gd name="connsiteX158" fmla="*/ 53508 w 1126671"/>
                <a:gd name="connsiteY158" fmla="*/ 926961 h 991018"/>
                <a:gd name="connsiteX159" fmla="*/ 50493 w 1126671"/>
                <a:gd name="connsiteY159" fmla="*/ 921685 h 991018"/>
                <a:gd name="connsiteX160" fmla="*/ 48232 w 1126671"/>
                <a:gd name="connsiteY160" fmla="*/ 916410 h 991018"/>
                <a:gd name="connsiteX161" fmla="*/ 47479 w 1126671"/>
                <a:gd name="connsiteY161" fmla="*/ 910381 h 991018"/>
                <a:gd name="connsiteX162" fmla="*/ 48232 w 1126671"/>
                <a:gd name="connsiteY162" fmla="*/ 897569 h 991018"/>
                <a:gd name="connsiteX163" fmla="*/ 47479 w 1126671"/>
                <a:gd name="connsiteY163" fmla="*/ 891540 h 991018"/>
                <a:gd name="connsiteX164" fmla="*/ 45218 w 1126671"/>
                <a:gd name="connsiteY164" fmla="*/ 885511 h 991018"/>
                <a:gd name="connsiteX165" fmla="*/ 38435 w 1126671"/>
                <a:gd name="connsiteY165" fmla="*/ 875714 h 991018"/>
                <a:gd name="connsiteX166" fmla="*/ 36174 w 1126671"/>
                <a:gd name="connsiteY166" fmla="*/ 871946 h 991018"/>
                <a:gd name="connsiteX167" fmla="*/ 34667 w 1126671"/>
                <a:gd name="connsiteY167" fmla="*/ 866671 h 991018"/>
                <a:gd name="connsiteX168" fmla="*/ 34667 w 1126671"/>
                <a:gd name="connsiteY168" fmla="*/ 861395 h 991018"/>
                <a:gd name="connsiteX169" fmla="*/ 37681 w 1126671"/>
                <a:gd name="connsiteY169" fmla="*/ 856873 h 991018"/>
                <a:gd name="connsiteX170" fmla="*/ 42203 w 1126671"/>
                <a:gd name="connsiteY170" fmla="*/ 854612 h 991018"/>
                <a:gd name="connsiteX171" fmla="*/ 48232 w 1126671"/>
                <a:gd name="connsiteY171" fmla="*/ 855366 h 991018"/>
                <a:gd name="connsiteX172" fmla="*/ 53508 w 1126671"/>
                <a:gd name="connsiteY172" fmla="*/ 856873 h 991018"/>
                <a:gd name="connsiteX173" fmla="*/ 69334 w 1126671"/>
                <a:gd name="connsiteY173" fmla="*/ 864409 h 991018"/>
                <a:gd name="connsiteX174" fmla="*/ 74609 w 1126671"/>
                <a:gd name="connsiteY174" fmla="*/ 865917 h 991018"/>
                <a:gd name="connsiteX175" fmla="*/ 79131 w 1126671"/>
                <a:gd name="connsiteY175" fmla="*/ 865917 h 991018"/>
                <a:gd name="connsiteX176" fmla="*/ 83653 w 1126671"/>
                <a:gd name="connsiteY176" fmla="*/ 865163 h 991018"/>
                <a:gd name="connsiteX177" fmla="*/ 88174 w 1126671"/>
                <a:gd name="connsiteY177" fmla="*/ 862902 h 991018"/>
                <a:gd name="connsiteX178" fmla="*/ 95711 w 1126671"/>
                <a:gd name="connsiteY178" fmla="*/ 855366 h 991018"/>
                <a:gd name="connsiteX179" fmla="*/ 102493 w 1126671"/>
                <a:gd name="connsiteY179" fmla="*/ 847830 h 991018"/>
                <a:gd name="connsiteX180" fmla="*/ 107015 w 1126671"/>
                <a:gd name="connsiteY180" fmla="*/ 841047 h 991018"/>
                <a:gd name="connsiteX181" fmla="*/ 109276 w 1126671"/>
                <a:gd name="connsiteY181" fmla="*/ 836526 h 991018"/>
                <a:gd name="connsiteX182" fmla="*/ 110783 w 1126671"/>
                <a:gd name="connsiteY182" fmla="*/ 830496 h 991018"/>
                <a:gd name="connsiteX183" fmla="*/ 112290 w 1126671"/>
                <a:gd name="connsiteY183" fmla="*/ 824467 h 991018"/>
                <a:gd name="connsiteX184" fmla="*/ 111537 w 1126671"/>
                <a:gd name="connsiteY184" fmla="*/ 817685 h 991018"/>
                <a:gd name="connsiteX185" fmla="*/ 108522 w 1126671"/>
                <a:gd name="connsiteY185" fmla="*/ 811655 h 991018"/>
                <a:gd name="connsiteX186" fmla="*/ 104754 w 1126671"/>
                <a:gd name="connsiteY186" fmla="*/ 804873 h 991018"/>
                <a:gd name="connsiteX187" fmla="*/ 88928 w 1126671"/>
                <a:gd name="connsiteY187" fmla="*/ 786032 h 991018"/>
                <a:gd name="connsiteX188" fmla="*/ 85913 w 1126671"/>
                <a:gd name="connsiteY188" fmla="*/ 780757 h 991018"/>
                <a:gd name="connsiteX189" fmla="*/ 85160 w 1126671"/>
                <a:gd name="connsiteY189" fmla="*/ 775482 h 991018"/>
                <a:gd name="connsiteX190" fmla="*/ 85160 w 1126671"/>
                <a:gd name="connsiteY190" fmla="*/ 768699 h 991018"/>
                <a:gd name="connsiteX191" fmla="*/ 87421 w 1126671"/>
                <a:gd name="connsiteY191" fmla="*/ 763424 h 991018"/>
                <a:gd name="connsiteX192" fmla="*/ 90435 w 1126671"/>
                <a:gd name="connsiteY192" fmla="*/ 758902 h 991018"/>
                <a:gd name="connsiteX193" fmla="*/ 95711 w 1126671"/>
                <a:gd name="connsiteY193" fmla="*/ 756641 h 991018"/>
                <a:gd name="connsiteX194" fmla="*/ 100986 w 1126671"/>
                <a:gd name="connsiteY194" fmla="*/ 755134 h 991018"/>
                <a:gd name="connsiteX195" fmla="*/ 120580 w 1126671"/>
                <a:gd name="connsiteY195" fmla="*/ 758148 h 991018"/>
                <a:gd name="connsiteX196" fmla="*/ 126609 w 1126671"/>
                <a:gd name="connsiteY196" fmla="*/ 758148 h 991018"/>
                <a:gd name="connsiteX197" fmla="*/ 131885 w 1126671"/>
                <a:gd name="connsiteY197" fmla="*/ 755887 h 991018"/>
                <a:gd name="connsiteX198" fmla="*/ 134899 w 1126671"/>
                <a:gd name="connsiteY198" fmla="*/ 752119 h 991018"/>
                <a:gd name="connsiteX199" fmla="*/ 135653 w 1126671"/>
                <a:gd name="connsiteY199" fmla="*/ 746844 h 991018"/>
                <a:gd name="connsiteX200" fmla="*/ 134146 w 1126671"/>
                <a:gd name="connsiteY200" fmla="*/ 743076 h 991018"/>
                <a:gd name="connsiteX201" fmla="*/ 132638 w 1126671"/>
                <a:gd name="connsiteY201" fmla="*/ 740061 h 991018"/>
                <a:gd name="connsiteX202" fmla="*/ 129624 w 1126671"/>
                <a:gd name="connsiteY202" fmla="*/ 736293 h 991018"/>
                <a:gd name="connsiteX203" fmla="*/ 124348 w 1126671"/>
                <a:gd name="connsiteY203" fmla="*/ 728003 h 991018"/>
                <a:gd name="connsiteX204" fmla="*/ 122088 w 1126671"/>
                <a:gd name="connsiteY204" fmla="*/ 721974 h 991018"/>
                <a:gd name="connsiteX205" fmla="*/ 120580 w 1126671"/>
                <a:gd name="connsiteY205" fmla="*/ 715945 h 991018"/>
                <a:gd name="connsiteX206" fmla="*/ 119827 w 1126671"/>
                <a:gd name="connsiteY206" fmla="*/ 709162 h 991018"/>
                <a:gd name="connsiteX207" fmla="*/ 119827 w 1126671"/>
                <a:gd name="connsiteY207" fmla="*/ 702380 h 991018"/>
                <a:gd name="connsiteX208" fmla="*/ 120580 w 1126671"/>
                <a:gd name="connsiteY208" fmla="*/ 695597 h 991018"/>
                <a:gd name="connsiteX209" fmla="*/ 122088 w 1126671"/>
                <a:gd name="connsiteY209" fmla="*/ 688814 h 991018"/>
                <a:gd name="connsiteX210" fmla="*/ 124348 w 1126671"/>
                <a:gd name="connsiteY210" fmla="*/ 683539 h 991018"/>
                <a:gd name="connsiteX211" fmla="*/ 127363 w 1126671"/>
                <a:gd name="connsiteY211" fmla="*/ 678264 h 991018"/>
                <a:gd name="connsiteX212" fmla="*/ 132638 w 1126671"/>
                <a:gd name="connsiteY212" fmla="*/ 676003 h 991018"/>
                <a:gd name="connsiteX213" fmla="*/ 144696 w 1126671"/>
                <a:gd name="connsiteY213" fmla="*/ 672989 h 991018"/>
                <a:gd name="connsiteX214" fmla="*/ 149972 w 1126671"/>
                <a:gd name="connsiteY214" fmla="*/ 670728 h 991018"/>
                <a:gd name="connsiteX215" fmla="*/ 153740 w 1126671"/>
                <a:gd name="connsiteY215" fmla="*/ 666206 h 991018"/>
                <a:gd name="connsiteX216" fmla="*/ 156001 w 1126671"/>
                <a:gd name="connsiteY216" fmla="*/ 660930 h 991018"/>
                <a:gd name="connsiteX217" fmla="*/ 156001 w 1126671"/>
                <a:gd name="connsiteY217" fmla="*/ 654148 h 991018"/>
                <a:gd name="connsiteX218" fmla="*/ 156001 w 1126671"/>
                <a:gd name="connsiteY218" fmla="*/ 639829 h 991018"/>
                <a:gd name="connsiteX219" fmla="*/ 156754 w 1126671"/>
                <a:gd name="connsiteY219" fmla="*/ 633046 h 991018"/>
                <a:gd name="connsiteX220" fmla="*/ 157508 w 1126671"/>
                <a:gd name="connsiteY220" fmla="*/ 626264 h 991018"/>
                <a:gd name="connsiteX221" fmla="*/ 159769 w 1126671"/>
                <a:gd name="connsiteY221" fmla="*/ 620235 h 991018"/>
                <a:gd name="connsiteX222" fmla="*/ 164291 w 1126671"/>
                <a:gd name="connsiteY222" fmla="*/ 610438 h 991018"/>
                <a:gd name="connsiteX223" fmla="*/ 165798 w 1126671"/>
                <a:gd name="connsiteY223" fmla="*/ 605916 h 991018"/>
                <a:gd name="connsiteX224" fmla="*/ 166551 w 1126671"/>
                <a:gd name="connsiteY224" fmla="*/ 602147 h 991018"/>
                <a:gd name="connsiteX225" fmla="*/ 165798 w 1126671"/>
                <a:gd name="connsiteY225" fmla="*/ 596119 h 991018"/>
                <a:gd name="connsiteX226" fmla="*/ 162030 w 1126671"/>
                <a:gd name="connsiteY226" fmla="*/ 584814 h 991018"/>
                <a:gd name="connsiteX227" fmla="*/ 159769 w 1126671"/>
                <a:gd name="connsiteY227" fmla="*/ 579539 h 991018"/>
                <a:gd name="connsiteX228" fmla="*/ 154493 w 1126671"/>
                <a:gd name="connsiteY228" fmla="*/ 562205 h 991018"/>
                <a:gd name="connsiteX229" fmla="*/ 149972 w 1126671"/>
                <a:gd name="connsiteY229" fmla="*/ 548640 h 991018"/>
                <a:gd name="connsiteX230" fmla="*/ 145450 w 1126671"/>
                <a:gd name="connsiteY230" fmla="*/ 541104 h 991018"/>
                <a:gd name="connsiteX231" fmla="*/ 140175 w 1126671"/>
                <a:gd name="connsiteY231" fmla="*/ 536582 h 991018"/>
                <a:gd name="connsiteX232" fmla="*/ 73856 w 1126671"/>
                <a:gd name="connsiteY232" fmla="*/ 504930 h 991018"/>
                <a:gd name="connsiteX233" fmla="*/ 0 w 1126671"/>
                <a:gd name="connsiteY233" fmla="*/ 445393 h 991018"/>
                <a:gd name="connsiteX234" fmla="*/ 39942 w 1126671"/>
                <a:gd name="connsiteY234" fmla="*/ 416756 h 991018"/>
                <a:gd name="connsiteX235" fmla="*/ 84406 w 1126671"/>
                <a:gd name="connsiteY235" fmla="*/ 398668 h 991018"/>
                <a:gd name="connsiteX236" fmla="*/ 103247 w 1126671"/>
                <a:gd name="connsiteY236" fmla="*/ 381335 h 991018"/>
                <a:gd name="connsiteX237" fmla="*/ 110783 w 1126671"/>
                <a:gd name="connsiteY237" fmla="*/ 351190 h 991018"/>
                <a:gd name="connsiteX238" fmla="*/ 102493 w 1126671"/>
                <a:gd name="connsiteY238" fmla="*/ 330842 h 991018"/>
                <a:gd name="connsiteX239" fmla="*/ 46725 w 1126671"/>
                <a:gd name="connsiteY239" fmla="*/ 287132 h 991018"/>
                <a:gd name="connsiteX240" fmla="*/ 33160 w 1126671"/>
                <a:gd name="connsiteY240" fmla="*/ 268291 h 991018"/>
                <a:gd name="connsiteX241" fmla="*/ 31652 w 1126671"/>
                <a:gd name="connsiteY241" fmla="*/ 262262 h 991018"/>
                <a:gd name="connsiteX242" fmla="*/ 30145 w 1126671"/>
                <a:gd name="connsiteY242" fmla="*/ 252465 h 991018"/>
                <a:gd name="connsiteX243" fmla="*/ 36174 w 1126671"/>
                <a:gd name="connsiteY243" fmla="*/ 234378 h 991018"/>
                <a:gd name="connsiteX244" fmla="*/ 58029 w 1126671"/>
                <a:gd name="connsiteY244" fmla="*/ 196697 h 991018"/>
                <a:gd name="connsiteX245" fmla="*/ 66319 w 1126671"/>
                <a:gd name="connsiteY245" fmla="*/ 180117 h 991018"/>
                <a:gd name="connsiteX246" fmla="*/ 75363 w 1126671"/>
                <a:gd name="connsiteY246" fmla="*/ 168812 h 991018"/>
                <a:gd name="connsiteX247" fmla="*/ 118319 w 1126671"/>
                <a:gd name="connsiteY247" fmla="*/ 131131 h 991018"/>
                <a:gd name="connsiteX248" fmla="*/ 137160 w 1126671"/>
                <a:gd name="connsiteY248" fmla="*/ 105508 h 991018"/>
                <a:gd name="connsiteX249" fmla="*/ 184638 w 1126671"/>
                <a:gd name="connsiteY249" fmla="*/ 115305 h 991018"/>
                <a:gd name="connsiteX250" fmla="*/ 192175 w 1126671"/>
                <a:gd name="connsiteY250" fmla="*/ 119073 h 991018"/>
                <a:gd name="connsiteX251" fmla="*/ 196697 w 1126671"/>
                <a:gd name="connsiteY251" fmla="*/ 122841 h 991018"/>
                <a:gd name="connsiteX252" fmla="*/ 200465 w 1126671"/>
                <a:gd name="connsiteY252" fmla="*/ 126609 h 991018"/>
                <a:gd name="connsiteX253" fmla="*/ 210262 w 1126671"/>
                <a:gd name="connsiteY253" fmla="*/ 132638 h 991018"/>
                <a:gd name="connsiteX254" fmla="*/ 221566 w 1126671"/>
                <a:gd name="connsiteY254" fmla="*/ 137160 h 991018"/>
                <a:gd name="connsiteX255" fmla="*/ 226088 w 1126671"/>
                <a:gd name="connsiteY255" fmla="*/ 140175 h 991018"/>
                <a:gd name="connsiteX256" fmla="*/ 231363 w 1126671"/>
                <a:gd name="connsiteY256" fmla="*/ 142435 h 991018"/>
                <a:gd name="connsiteX257" fmla="*/ 236639 w 1126671"/>
                <a:gd name="connsiteY257" fmla="*/ 142435 h 991018"/>
                <a:gd name="connsiteX258" fmla="*/ 243421 w 1126671"/>
                <a:gd name="connsiteY258" fmla="*/ 133392 h 991018"/>
                <a:gd name="connsiteX259" fmla="*/ 248697 w 1126671"/>
                <a:gd name="connsiteY259" fmla="*/ 129624 h 991018"/>
                <a:gd name="connsiteX260" fmla="*/ 258494 w 1126671"/>
                <a:gd name="connsiteY260" fmla="*/ 128116 h 991018"/>
                <a:gd name="connsiteX261" fmla="*/ 298436 w 1126671"/>
                <a:gd name="connsiteY261" fmla="*/ 134899 h 991018"/>
                <a:gd name="connsiteX262" fmla="*/ 330842 w 1126671"/>
                <a:gd name="connsiteY262" fmla="*/ 128870 h 991018"/>
                <a:gd name="connsiteX263" fmla="*/ 384349 w 1126671"/>
                <a:gd name="connsiteY263" fmla="*/ 107015 h 991018"/>
                <a:gd name="connsiteX264" fmla="*/ 393393 w 1126671"/>
                <a:gd name="connsiteY264" fmla="*/ 99479 h 991018"/>
                <a:gd name="connsiteX265" fmla="*/ 394147 w 1126671"/>
                <a:gd name="connsiteY265" fmla="*/ 92696 h 991018"/>
                <a:gd name="connsiteX266" fmla="*/ 395654 w 1126671"/>
                <a:gd name="connsiteY266" fmla="*/ 85913 h 991018"/>
                <a:gd name="connsiteX267" fmla="*/ 397161 w 1126671"/>
                <a:gd name="connsiteY267" fmla="*/ 80638 h 991018"/>
                <a:gd name="connsiteX268" fmla="*/ 403944 w 1126671"/>
                <a:gd name="connsiteY268" fmla="*/ 71595 h 991018"/>
                <a:gd name="connsiteX269" fmla="*/ 420524 w 1126671"/>
                <a:gd name="connsiteY269" fmla="*/ 55768 h 991018"/>
                <a:gd name="connsiteX270" fmla="*/ 453683 w 1126671"/>
                <a:gd name="connsiteY270" fmla="*/ 33160 h 991018"/>
                <a:gd name="connsiteX271" fmla="*/ 461219 w 1126671"/>
                <a:gd name="connsiteY271" fmla="*/ 31652 h 991018"/>
                <a:gd name="connsiteX272" fmla="*/ 473278 w 1126671"/>
                <a:gd name="connsiteY272" fmla="*/ 31652 h 991018"/>
                <a:gd name="connsiteX273" fmla="*/ 487596 w 1126671"/>
                <a:gd name="connsiteY273" fmla="*/ 37681 h 991018"/>
                <a:gd name="connsiteX274" fmla="*/ 506437 w 1126671"/>
                <a:gd name="connsiteY274" fmla="*/ 50493 h 991018"/>
                <a:gd name="connsiteX275" fmla="*/ 522263 w 1126671"/>
                <a:gd name="connsiteY275" fmla="*/ 58783 h 991018"/>
                <a:gd name="connsiteX276" fmla="*/ 526031 w 1126671"/>
                <a:gd name="connsiteY276" fmla="*/ 62551 h 991018"/>
                <a:gd name="connsiteX277" fmla="*/ 527539 w 1126671"/>
                <a:gd name="connsiteY277" fmla="*/ 67073 h 991018"/>
                <a:gd name="connsiteX278" fmla="*/ 528292 w 1126671"/>
                <a:gd name="connsiteY278" fmla="*/ 70841 h 991018"/>
                <a:gd name="connsiteX279" fmla="*/ 529800 w 1126671"/>
                <a:gd name="connsiteY279" fmla="*/ 81392 h 991018"/>
                <a:gd name="connsiteX280" fmla="*/ 537336 w 1126671"/>
                <a:gd name="connsiteY280" fmla="*/ 113044 h 991018"/>
                <a:gd name="connsiteX281" fmla="*/ 539597 w 1126671"/>
                <a:gd name="connsiteY281" fmla="*/ 119073 h 991018"/>
                <a:gd name="connsiteX282" fmla="*/ 551655 w 1126671"/>
                <a:gd name="connsiteY282" fmla="*/ 145450 h 991018"/>
                <a:gd name="connsiteX283" fmla="*/ 562959 w 1126671"/>
                <a:gd name="connsiteY283" fmla="*/ 165044 h 991018"/>
                <a:gd name="connsiteX284" fmla="*/ 566727 w 1126671"/>
                <a:gd name="connsiteY284" fmla="*/ 169566 h 991018"/>
                <a:gd name="connsiteX285" fmla="*/ 570495 w 1126671"/>
                <a:gd name="connsiteY285" fmla="*/ 174088 h 991018"/>
                <a:gd name="connsiteX286" fmla="*/ 575017 w 1126671"/>
                <a:gd name="connsiteY286" fmla="*/ 175595 h 991018"/>
                <a:gd name="connsiteX287" fmla="*/ 579539 w 1126671"/>
                <a:gd name="connsiteY287" fmla="*/ 174088 h 991018"/>
                <a:gd name="connsiteX288" fmla="*/ 581046 w 1126671"/>
                <a:gd name="connsiteY288" fmla="*/ 165798 h 991018"/>
                <a:gd name="connsiteX289" fmla="*/ 581046 w 1126671"/>
                <a:gd name="connsiteY289" fmla="*/ 158262 h 991018"/>
                <a:gd name="connsiteX290" fmla="*/ 582553 w 1126671"/>
                <a:gd name="connsiteY290" fmla="*/ 152233 h 991018"/>
                <a:gd name="connsiteX291" fmla="*/ 587075 w 1126671"/>
                <a:gd name="connsiteY291" fmla="*/ 147711 h 991018"/>
                <a:gd name="connsiteX292" fmla="*/ 599133 w 1126671"/>
                <a:gd name="connsiteY292" fmla="*/ 149218 h 991018"/>
                <a:gd name="connsiteX293" fmla="*/ 605162 w 1126671"/>
                <a:gd name="connsiteY293" fmla="*/ 152233 h 991018"/>
                <a:gd name="connsiteX294" fmla="*/ 614206 w 1126671"/>
                <a:gd name="connsiteY294" fmla="*/ 161276 h 991018"/>
                <a:gd name="connsiteX295" fmla="*/ 619481 w 1126671"/>
                <a:gd name="connsiteY295" fmla="*/ 164291 h 991018"/>
                <a:gd name="connsiteX296" fmla="*/ 634554 w 1126671"/>
                <a:gd name="connsiteY296" fmla="*/ 165044 h 991018"/>
                <a:gd name="connsiteX297" fmla="*/ 639075 w 1126671"/>
                <a:gd name="connsiteY297" fmla="*/ 168059 h 991018"/>
                <a:gd name="connsiteX298" fmla="*/ 646612 w 1126671"/>
                <a:gd name="connsiteY298" fmla="*/ 177102 h 991018"/>
                <a:gd name="connsiteX299" fmla="*/ 655655 w 1126671"/>
                <a:gd name="connsiteY299" fmla="*/ 178610 h 991018"/>
                <a:gd name="connsiteX300" fmla="*/ 669220 w 1126671"/>
                <a:gd name="connsiteY300" fmla="*/ 176349 h 991018"/>
                <a:gd name="connsiteX301" fmla="*/ 731771 w 1126671"/>
                <a:gd name="connsiteY301" fmla="*/ 150725 h 991018"/>
                <a:gd name="connsiteX302" fmla="*/ 831250 w 1126671"/>
                <a:gd name="connsiteY302" fmla="*/ 60290 h 991018"/>
                <a:gd name="connsiteX303" fmla="*/ 838033 w 1126671"/>
                <a:gd name="connsiteY303" fmla="*/ 55768 h 991018"/>
                <a:gd name="connsiteX304" fmla="*/ 846323 w 1126671"/>
                <a:gd name="connsiteY304" fmla="*/ 52000 h 991018"/>
                <a:gd name="connsiteX305" fmla="*/ 886265 w 1126671"/>
                <a:gd name="connsiteY305" fmla="*/ 44464 h 991018"/>
                <a:gd name="connsiteX306" fmla="*/ 899830 w 1126671"/>
                <a:gd name="connsiteY306" fmla="*/ 33913 h 991018"/>
                <a:gd name="connsiteX307" fmla="*/ 926207 w 1126671"/>
                <a:gd name="connsiteY307" fmla="*/ 0 h 991018"/>
                <a:gd name="connsiteX308" fmla="*/ 1037744 w 1126671"/>
                <a:gd name="connsiteY308" fmla="*/ 89681 h 991018"/>
                <a:gd name="connsiteX309" fmla="*/ 1037744 w 1126671"/>
                <a:gd name="connsiteY309" fmla="*/ 89681 h 99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1126671" h="991018">
                  <a:moveTo>
                    <a:pt x="1037744" y="89681"/>
                  </a:moveTo>
                  <a:lnTo>
                    <a:pt x="1036990" y="107769"/>
                  </a:lnTo>
                  <a:lnTo>
                    <a:pt x="1040758" y="113798"/>
                  </a:lnTo>
                  <a:lnTo>
                    <a:pt x="1112353" y="182378"/>
                  </a:lnTo>
                  <a:lnTo>
                    <a:pt x="1123657" y="198957"/>
                  </a:lnTo>
                  <a:lnTo>
                    <a:pt x="1126672" y="208755"/>
                  </a:lnTo>
                  <a:lnTo>
                    <a:pt x="1122903" y="214030"/>
                  </a:lnTo>
                  <a:lnTo>
                    <a:pt x="1119889" y="220813"/>
                  </a:lnTo>
                  <a:lnTo>
                    <a:pt x="1119135" y="234378"/>
                  </a:lnTo>
                  <a:lnTo>
                    <a:pt x="1116875" y="241914"/>
                  </a:lnTo>
                  <a:lnTo>
                    <a:pt x="1113860" y="245682"/>
                  </a:lnTo>
                  <a:lnTo>
                    <a:pt x="1106324" y="250958"/>
                  </a:lnTo>
                  <a:lnTo>
                    <a:pt x="1101802" y="256987"/>
                  </a:lnTo>
                  <a:lnTo>
                    <a:pt x="1099541" y="266784"/>
                  </a:lnTo>
                  <a:lnTo>
                    <a:pt x="1098788" y="287885"/>
                  </a:lnTo>
                  <a:lnTo>
                    <a:pt x="1098034" y="299190"/>
                  </a:lnTo>
                  <a:lnTo>
                    <a:pt x="1095773" y="308233"/>
                  </a:lnTo>
                  <a:lnTo>
                    <a:pt x="1092005" y="312755"/>
                  </a:lnTo>
                  <a:lnTo>
                    <a:pt x="1083715" y="320291"/>
                  </a:lnTo>
                  <a:lnTo>
                    <a:pt x="1055831" y="341393"/>
                  </a:lnTo>
                  <a:lnTo>
                    <a:pt x="1051309" y="346668"/>
                  </a:lnTo>
                  <a:lnTo>
                    <a:pt x="1051309" y="351190"/>
                  </a:lnTo>
                  <a:lnTo>
                    <a:pt x="1055077" y="354958"/>
                  </a:lnTo>
                  <a:lnTo>
                    <a:pt x="1059599" y="357973"/>
                  </a:lnTo>
                  <a:lnTo>
                    <a:pt x="1064874" y="360987"/>
                  </a:lnTo>
                  <a:lnTo>
                    <a:pt x="1070150" y="361741"/>
                  </a:lnTo>
                  <a:lnTo>
                    <a:pt x="1083715" y="362494"/>
                  </a:lnTo>
                  <a:lnTo>
                    <a:pt x="1091251" y="364002"/>
                  </a:lnTo>
                  <a:lnTo>
                    <a:pt x="1098788" y="370031"/>
                  </a:lnTo>
                  <a:lnTo>
                    <a:pt x="1100295" y="376060"/>
                  </a:lnTo>
                  <a:lnTo>
                    <a:pt x="1098034" y="382088"/>
                  </a:lnTo>
                  <a:lnTo>
                    <a:pt x="1094266" y="389625"/>
                  </a:lnTo>
                  <a:lnTo>
                    <a:pt x="1090498" y="401683"/>
                  </a:lnTo>
                  <a:lnTo>
                    <a:pt x="1088237" y="409973"/>
                  </a:lnTo>
                  <a:lnTo>
                    <a:pt x="1084468" y="415248"/>
                  </a:lnTo>
                  <a:lnTo>
                    <a:pt x="1079193" y="418263"/>
                  </a:lnTo>
                  <a:lnTo>
                    <a:pt x="994787" y="420524"/>
                  </a:lnTo>
                  <a:lnTo>
                    <a:pt x="980468" y="417509"/>
                  </a:lnTo>
                  <a:lnTo>
                    <a:pt x="973685" y="417509"/>
                  </a:lnTo>
                  <a:lnTo>
                    <a:pt x="966903" y="419770"/>
                  </a:lnTo>
                  <a:lnTo>
                    <a:pt x="965396" y="423538"/>
                  </a:lnTo>
                  <a:lnTo>
                    <a:pt x="968410" y="427306"/>
                  </a:lnTo>
                  <a:lnTo>
                    <a:pt x="1009859" y="442379"/>
                  </a:lnTo>
                  <a:lnTo>
                    <a:pt x="1018903" y="451422"/>
                  </a:lnTo>
                  <a:lnTo>
                    <a:pt x="997801" y="476292"/>
                  </a:lnTo>
                  <a:lnTo>
                    <a:pt x="982729" y="480060"/>
                  </a:lnTo>
                  <a:lnTo>
                    <a:pt x="970671" y="477046"/>
                  </a:lnTo>
                  <a:lnTo>
                    <a:pt x="925453" y="475538"/>
                  </a:lnTo>
                  <a:lnTo>
                    <a:pt x="905859" y="480060"/>
                  </a:lnTo>
                  <a:lnTo>
                    <a:pt x="896815" y="486843"/>
                  </a:lnTo>
                  <a:lnTo>
                    <a:pt x="864410" y="503423"/>
                  </a:lnTo>
                  <a:lnTo>
                    <a:pt x="846323" y="507191"/>
                  </a:lnTo>
                  <a:lnTo>
                    <a:pt x="819192" y="507944"/>
                  </a:lnTo>
                  <a:lnTo>
                    <a:pt x="808641" y="504176"/>
                  </a:lnTo>
                  <a:lnTo>
                    <a:pt x="801858" y="499654"/>
                  </a:lnTo>
                  <a:lnTo>
                    <a:pt x="798844" y="494379"/>
                  </a:lnTo>
                  <a:lnTo>
                    <a:pt x="794322" y="483828"/>
                  </a:lnTo>
                  <a:lnTo>
                    <a:pt x="792061" y="477799"/>
                  </a:lnTo>
                  <a:lnTo>
                    <a:pt x="790554" y="471017"/>
                  </a:lnTo>
                  <a:lnTo>
                    <a:pt x="789801" y="449915"/>
                  </a:lnTo>
                  <a:lnTo>
                    <a:pt x="788293" y="443132"/>
                  </a:lnTo>
                  <a:lnTo>
                    <a:pt x="764931" y="404697"/>
                  </a:lnTo>
                  <a:lnTo>
                    <a:pt x="760409" y="397915"/>
                  </a:lnTo>
                  <a:lnTo>
                    <a:pt x="753626" y="391886"/>
                  </a:lnTo>
                  <a:lnTo>
                    <a:pt x="739308" y="383596"/>
                  </a:lnTo>
                  <a:lnTo>
                    <a:pt x="730264" y="381335"/>
                  </a:lnTo>
                  <a:lnTo>
                    <a:pt x="722728" y="380582"/>
                  </a:lnTo>
                  <a:lnTo>
                    <a:pt x="695597" y="384350"/>
                  </a:lnTo>
                  <a:lnTo>
                    <a:pt x="685800" y="390379"/>
                  </a:lnTo>
                  <a:lnTo>
                    <a:pt x="682032" y="394900"/>
                  </a:lnTo>
                  <a:lnTo>
                    <a:pt x="679771" y="399422"/>
                  </a:lnTo>
                  <a:lnTo>
                    <a:pt x="678264" y="404697"/>
                  </a:lnTo>
                  <a:lnTo>
                    <a:pt x="676757" y="414495"/>
                  </a:lnTo>
                  <a:lnTo>
                    <a:pt x="673742" y="419770"/>
                  </a:lnTo>
                  <a:lnTo>
                    <a:pt x="669220" y="425045"/>
                  </a:lnTo>
                  <a:lnTo>
                    <a:pt x="660177" y="424292"/>
                  </a:lnTo>
                  <a:lnTo>
                    <a:pt x="626264" y="415248"/>
                  </a:lnTo>
                  <a:lnTo>
                    <a:pt x="614206" y="413741"/>
                  </a:lnTo>
                  <a:lnTo>
                    <a:pt x="605162" y="414495"/>
                  </a:lnTo>
                  <a:lnTo>
                    <a:pt x="467248" y="457451"/>
                  </a:lnTo>
                  <a:lnTo>
                    <a:pt x="459712" y="462727"/>
                  </a:lnTo>
                  <a:lnTo>
                    <a:pt x="456698" y="467249"/>
                  </a:lnTo>
                  <a:lnTo>
                    <a:pt x="453683" y="473278"/>
                  </a:lnTo>
                  <a:lnTo>
                    <a:pt x="452176" y="479306"/>
                  </a:lnTo>
                  <a:lnTo>
                    <a:pt x="451422" y="486089"/>
                  </a:lnTo>
                  <a:lnTo>
                    <a:pt x="451422" y="492872"/>
                  </a:lnTo>
                  <a:lnTo>
                    <a:pt x="452930" y="498901"/>
                  </a:lnTo>
                  <a:lnTo>
                    <a:pt x="455190" y="504176"/>
                  </a:lnTo>
                  <a:lnTo>
                    <a:pt x="460466" y="514727"/>
                  </a:lnTo>
                  <a:lnTo>
                    <a:pt x="489857" y="556930"/>
                  </a:lnTo>
                  <a:lnTo>
                    <a:pt x="496640" y="564466"/>
                  </a:lnTo>
                  <a:lnTo>
                    <a:pt x="499654" y="568988"/>
                  </a:lnTo>
                  <a:lnTo>
                    <a:pt x="501162" y="574263"/>
                  </a:lnTo>
                  <a:lnTo>
                    <a:pt x="501162" y="579539"/>
                  </a:lnTo>
                  <a:lnTo>
                    <a:pt x="498901" y="585568"/>
                  </a:lnTo>
                  <a:lnTo>
                    <a:pt x="492872" y="595365"/>
                  </a:lnTo>
                  <a:lnTo>
                    <a:pt x="490611" y="601394"/>
                  </a:lnTo>
                  <a:lnTo>
                    <a:pt x="489104" y="607423"/>
                  </a:lnTo>
                  <a:lnTo>
                    <a:pt x="486089" y="612698"/>
                  </a:lnTo>
                  <a:lnTo>
                    <a:pt x="477799" y="621742"/>
                  </a:lnTo>
                  <a:lnTo>
                    <a:pt x="452176" y="640583"/>
                  </a:lnTo>
                  <a:lnTo>
                    <a:pt x="447654" y="645858"/>
                  </a:lnTo>
                  <a:lnTo>
                    <a:pt x="444640" y="650380"/>
                  </a:lnTo>
                  <a:lnTo>
                    <a:pt x="442379" y="655655"/>
                  </a:lnTo>
                  <a:lnTo>
                    <a:pt x="438611" y="667713"/>
                  </a:lnTo>
                  <a:lnTo>
                    <a:pt x="435596" y="673742"/>
                  </a:lnTo>
                  <a:lnTo>
                    <a:pt x="432582" y="678264"/>
                  </a:lnTo>
                  <a:lnTo>
                    <a:pt x="428813" y="682032"/>
                  </a:lnTo>
                  <a:lnTo>
                    <a:pt x="411480" y="696351"/>
                  </a:lnTo>
                  <a:lnTo>
                    <a:pt x="408466" y="700119"/>
                  </a:lnTo>
                  <a:lnTo>
                    <a:pt x="404697" y="705394"/>
                  </a:lnTo>
                  <a:lnTo>
                    <a:pt x="400176" y="716699"/>
                  </a:lnTo>
                  <a:lnTo>
                    <a:pt x="394900" y="740061"/>
                  </a:lnTo>
                  <a:lnTo>
                    <a:pt x="391886" y="765684"/>
                  </a:lnTo>
                  <a:lnTo>
                    <a:pt x="390379" y="772467"/>
                  </a:lnTo>
                  <a:lnTo>
                    <a:pt x="388871" y="778496"/>
                  </a:lnTo>
                  <a:lnTo>
                    <a:pt x="385857" y="783772"/>
                  </a:lnTo>
                  <a:lnTo>
                    <a:pt x="377567" y="795076"/>
                  </a:lnTo>
                  <a:lnTo>
                    <a:pt x="360234" y="814670"/>
                  </a:lnTo>
                  <a:lnTo>
                    <a:pt x="291654" y="790554"/>
                  </a:lnTo>
                  <a:lnTo>
                    <a:pt x="272813" y="792061"/>
                  </a:lnTo>
                  <a:lnTo>
                    <a:pt x="262262" y="806380"/>
                  </a:lnTo>
                  <a:lnTo>
                    <a:pt x="250204" y="817685"/>
                  </a:lnTo>
                  <a:lnTo>
                    <a:pt x="236639" y="825975"/>
                  </a:lnTo>
                  <a:lnTo>
                    <a:pt x="230610" y="831250"/>
                  </a:lnTo>
                  <a:lnTo>
                    <a:pt x="228349" y="835772"/>
                  </a:lnTo>
                  <a:lnTo>
                    <a:pt x="229856" y="838032"/>
                  </a:lnTo>
                  <a:lnTo>
                    <a:pt x="232871" y="841801"/>
                  </a:lnTo>
                  <a:lnTo>
                    <a:pt x="235885" y="846323"/>
                  </a:lnTo>
                  <a:lnTo>
                    <a:pt x="237392" y="851598"/>
                  </a:lnTo>
                  <a:lnTo>
                    <a:pt x="235885" y="856873"/>
                  </a:lnTo>
                  <a:lnTo>
                    <a:pt x="234378" y="862149"/>
                  </a:lnTo>
                  <a:lnTo>
                    <a:pt x="229102" y="870439"/>
                  </a:lnTo>
                  <a:lnTo>
                    <a:pt x="226842" y="873453"/>
                  </a:lnTo>
                  <a:lnTo>
                    <a:pt x="192928" y="902091"/>
                  </a:lnTo>
                  <a:lnTo>
                    <a:pt x="179363" y="916410"/>
                  </a:lnTo>
                  <a:lnTo>
                    <a:pt x="162030" y="939772"/>
                  </a:lnTo>
                  <a:lnTo>
                    <a:pt x="155247" y="943540"/>
                  </a:lnTo>
                  <a:lnTo>
                    <a:pt x="149972" y="943540"/>
                  </a:lnTo>
                  <a:lnTo>
                    <a:pt x="146957" y="940526"/>
                  </a:lnTo>
                  <a:lnTo>
                    <a:pt x="137914" y="930729"/>
                  </a:lnTo>
                  <a:lnTo>
                    <a:pt x="132638" y="928468"/>
                  </a:lnTo>
                  <a:lnTo>
                    <a:pt x="129624" y="930729"/>
                  </a:lnTo>
                  <a:lnTo>
                    <a:pt x="128870" y="936004"/>
                  </a:lnTo>
                  <a:lnTo>
                    <a:pt x="134899" y="960120"/>
                  </a:lnTo>
                  <a:lnTo>
                    <a:pt x="132638" y="968410"/>
                  </a:lnTo>
                  <a:lnTo>
                    <a:pt x="127363" y="977453"/>
                  </a:lnTo>
                  <a:lnTo>
                    <a:pt x="114551" y="991019"/>
                  </a:lnTo>
                  <a:lnTo>
                    <a:pt x="106261" y="991019"/>
                  </a:lnTo>
                  <a:lnTo>
                    <a:pt x="101740" y="988758"/>
                  </a:lnTo>
                  <a:lnTo>
                    <a:pt x="94957" y="973685"/>
                  </a:lnTo>
                  <a:lnTo>
                    <a:pt x="92696" y="965395"/>
                  </a:lnTo>
                  <a:lnTo>
                    <a:pt x="92696" y="959367"/>
                  </a:lnTo>
                  <a:lnTo>
                    <a:pt x="91189" y="952584"/>
                  </a:lnTo>
                  <a:lnTo>
                    <a:pt x="88174" y="947308"/>
                  </a:lnTo>
                  <a:lnTo>
                    <a:pt x="84406" y="944294"/>
                  </a:lnTo>
                  <a:lnTo>
                    <a:pt x="64812" y="936758"/>
                  </a:lnTo>
                  <a:lnTo>
                    <a:pt x="58029" y="932236"/>
                  </a:lnTo>
                  <a:lnTo>
                    <a:pt x="53508" y="926961"/>
                  </a:lnTo>
                  <a:lnTo>
                    <a:pt x="50493" y="921685"/>
                  </a:lnTo>
                  <a:lnTo>
                    <a:pt x="48232" y="916410"/>
                  </a:lnTo>
                  <a:lnTo>
                    <a:pt x="47479" y="910381"/>
                  </a:lnTo>
                  <a:lnTo>
                    <a:pt x="48232" y="897569"/>
                  </a:lnTo>
                  <a:lnTo>
                    <a:pt x="47479" y="891540"/>
                  </a:lnTo>
                  <a:lnTo>
                    <a:pt x="45218" y="885511"/>
                  </a:lnTo>
                  <a:lnTo>
                    <a:pt x="38435" y="875714"/>
                  </a:lnTo>
                  <a:lnTo>
                    <a:pt x="36174" y="871946"/>
                  </a:lnTo>
                  <a:lnTo>
                    <a:pt x="34667" y="866671"/>
                  </a:lnTo>
                  <a:lnTo>
                    <a:pt x="34667" y="861395"/>
                  </a:lnTo>
                  <a:lnTo>
                    <a:pt x="37681" y="856873"/>
                  </a:lnTo>
                  <a:lnTo>
                    <a:pt x="42203" y="854612"/>
                  </a:lnTo>
                  <a:lnTo>
                    <a:pt x="48232" y="855366"/>
                  </a:lnTo>
                  <a:lnTo>
                    <a:pt x="53508" y="856873"/>
                  </a:lnTo>
                  <a:lnTo>
                    <a:pt x="69334" y="864409"/>
                  </a:lnTo>
                  <a:lnTo>
                    <a:pt x="74609" y="865917"/>
                  </a:lnTo>
                  <a:lnTo>
                    <a:pt x="79131" y="865917"/>
                  </a:lnTo>
                  <a:lnTo>
                    <a:pt x="83653" y="865163"/>
                  </a:lnTo>
                  <a:lnTo>
                    <a:pt x="88174" y="862902"/>
                  </a:lnTo>
                  <a:lnTo>
                    <a:pt x="95711" y="855366"/>
                  </a:lnTo>
                  <a:lnTo>
                    <a:pt x="102493" y="847830"/>
                  </a:lnTo>
                  <a:lnTo>
                    <a:pt x="107015" y="841047"/>
                  </a:lnTo>
                  <a:lnTo>
                    <a:pt x="109276" y="836526"/>
                  </a:lnTo>
                  <a:lnTo>
                    <a:pt x="110783" y="830496"/>
                  </a:lnTo>
                  <a:lnTo>
                    <a:pt x="112290" y="824467"/>
                  </a:lnTo>
                  <a:lnTo>
                    <a:pt x="111537" y="817685"/>
                  </a:lnTo>
                  <a:lnTo>
                    <a:pt x="108522" y="811655"/>
                  </a:lnTo>
                  <a:lnTo>
                    <a:pt x="104754" y="804873"/>
                  </a:lnTo>
                  <a:lnTo>
                    <a:pt x="88928" y="786032"/>
                  </a:lnTo>
                  <a:lnTo>
                    <a:pt x="85913" y="780757"/>
                  </a:lnTo>
                  <a:lnTo>
                    <a:pt x="85160" y="775482"/>
                  </a:lnTo>
                  <a:lnTo>
                    <a:pt x="85160" y="768699"/>
                  </a:lnTo>
                  <a:lnTo>
                    <a:pt x="87421" y="763424"/>
                  </a:lnTo>
                  <a:lnTo>
                    <a:pt x="90435" y="758902"/>
                  </a:lnTo>
                  <a:lnTo>
                    <a:pt x="95711" y="756641"/>
                  </a:lnTo>
                  <a:lnTo>
                    <a:pt x="100986" y="755134"/>
                  </a:lnTo>
                  <a:lnTo>
                    <a:pt x="120580" y="758148"/>
                  </a:lnTo>
                  <a:lnTo>
                    <a:pt x="126609" y="758148"/>
                  </a:lnTo>
                  <a:lnTo>
                    <a:pt x="131885" y="755887"/>
                  </a:lnTo>
                  <a:lnTo>
                    <a:pt x="134899" y="752119"/>
                  </a:lnTo>
                  <a:lnTo>
                    <a:pt x="135653" y="746844"/>
                  </a:lnTo>
                  <a:lnTo>
                    <a:pt x="134146" y="743076"/>
                  </a:lnTo>
                  <a:lnTo>
                    <a:pt x="132638" y="740061"/>
                  </a:lnTo>
                  <a:lnTo>
                    <a:pt x="129624" y="736293"/>
                  </a:lnTo>
                  <a:lnTo>
                    <a:pt x="124348" y="728003"/>
                  </a:lnTo>
                  <a:lnTo>
                    <a:pt x="122088" y="721974"/>
                  </a:lnTo>
                  <a:lnTo>
                    <a:pt x="120580" y="715945"/>
                  </a:lnTo>
                  <a:lnTo>
                    <a:pt x="119827" y="709162"/>
                  </a:lnTo>
                  <a:lnTo>
                    <a:pt x="119827" y="702380"/>
                  </a:lnTo>
                  <a:lnTo>
                    <a:pt x="120580" y="695597"/>
                  </a:lnTo>
                  <a:lnTo>
                    <a:pt x="122088" y="688814"/>
                  </a:lnTo>
                  <a:lnTo>
                    <a:pt x="124348" y="683539"/>
                  </a:lnTo>
                  <a:lnTo>
                    <a:pt x="127363" y="678264"/>
                  </a:lnTo>
                  <a:lnTo>
                    <a:pt x="132638" y="676003"/>
                  </a:lnTo>
                  <a:lnTo>
                    <a:pt x="144696" y="672989"/>
                  </a:lnTo>
                  <a:lnTo>
                    <a:pt x="149972" y="670728"/>
                  </a:lnTo>
                  <a:lnTo>
                    <a:pt x="153740" y="666206"/>
                  </a:lnTo>
                  <a:lnTo>
                    <a:pt x="156001" y="660930"/>
                  </a:lnTo>
                  <a:lnTo>
                    <a:pt x="156001" y="654148"/>
                  </a:lnTo>
                  <a:lnTo>
                    <a:pt x="156001" y="639829"/>
                  </a:lnTo>
                  <a:lnTo>
                    <a:pt x="156754" y="633046"/>
                  </a:lnTo>
                  <a:lnTo>
                    <a:pt x="157508" y="626264"/>
                  </a:lnTo>
                  <a:lnTo>
                    <a:pt x="159769" y="620235"/>
                  </a:lnTo>
                  <a:lnTo>
                    <a:pt x="164291" y="610438"/>
                  </a:lnTo>
                  <a:lnTo>
                    <a:pt x="165798" y="605916"/>
                  </a:lnTo>
                  <a:lnTo>
                    <a:pt x="166551" y="602147"/>
                  </a:lnTo>
                  <a:lnTo>
                    <a:pt x="165798" y="596119"/>
                  </a:lnTo>
                  <a:lnTo>
                    <a:pt x="162030" y="584814"/>
                  </a:lnTo>
                  <a:lnTo>
                    <a:pt x="159769" y="579539"/>
                  </a:lnTo>
                  <a:lnTo>
                    <a:pt x="154493" y="562205"/>
                  </a:lnTo>
                  <a:lnTo>
                    <a:pt x="149972" y="548640"/>
                  </a:lnTo>
                  <a:lnTo>
                    <a:pt x="145450" y="541104"/>
                  </a:lnTo>
                  <a:lnTo>
                    <a:pt x="140175" y="536582"/>
                  </a:lnTo>
                  <a:lnTo>
                    <a:pt x="73856" y="504930"/>
                  </a:lnTo>
                  <a:lnTo>
                    <a:pt x="0" y="445393"/>
                  </a:lnTo>
                  <a:lnTo>
                    <a:pt x="39942" y="416756"/>
                  </a:lnTo>
                  <a:lnTo>
                    <a:pt x="84406" y="398668"/>
                  </a:lnTo>
                  <a:lnTo>
                    <a:pt x="103247" y="381335"/>
                  </a:lnTo>
                  <a:lnTo>
                    <a:pt x="110783" y="351190"/>
                  </a:lnTo>
                  <a:lnTo>
                    <a:pt x="102493" y="330842"/>
                  </a:lnTo>
                  <a:lnTo>
                    <a:pt x="46725" y="287132"/>
                  </a:lnTo>
                  <a:lnTo>
                    <a:pt x="33160" y="268291"/>
                  </a:lnTo>
                  <a:lnTo>
                    <a:pt x="31652" y="262262"/>
                  </a:lnTo>
                  <a:lnTo>
                    <a:pt x="30145" y="252465"/>
                  </a:lnTo>
                  <a:lnTo>
                    <a:pt x="36174" y="234378"/>
                  </a:lnTo>
                  <a:lnTo>
                    <a:pt x="58029" y="196697"/>
                  </a:lnTo>
                  <a:lnTo>
                    <a:pt x="66319" y="180117"/>
                  </a:lnTo>
                  <a:lnTo>
                    <a:pt x="75363" y="168812"/>
                  </a:lnTo>
                  <a:lnTo>
                    <a:pt x="118319" y="131131"/>
                  </a:lnTo>
                  <a:lnTo>
                    <a:pt x="137160" y="105508"/>
                  </a:lnTo>
                  <a:lnTo>
                    <a:pt x="184638" y="115305"/>
                  </a:lnTo>
                  <a:lnTo>
                    <a:pt x="192175" y="119073"/>
                  </a:lnTo>
                  <a:lnTo>
                    <a:pt x="196697" y="122841"/>
                  </a:lnTo>
                  <a:lnTo>
                    <a:pt x="200465" y="126609"/>
                  </a:lnTo>
                  <a:lnTo>
                    <a:pt x="210262" y="132638"/>
                  </a:lnTo>
                  <a:lnTo>
                    <a:pt x="221566" y="137160"/>
                  </a:lnTo>
                  <a:lnTo>
                    <a:pt x="226088" y="140175"/>
                  </a:lnTo>
                  <a:lnTo>
                    <a:pt x="231363" y="142435"/>
                  </a:lnTo>
                  <a:lnTo>
                    <a:pt x="236639" y="142435"/>
                  </a:lnTo>
                  <a:lnTo>
                    <a:pt x="243421" y="133392"/>
                  </a:lnTo>
                  <a:lnTo>
                    <a:pt x="248697" y="129624"/>
                  </a:lnTo>
                  <a:lnTo>
                    <a:pt x="258494" y="128116"/>
                  </a:lnTo>
                  <a:lnTo>
                    <a:pt x="298436" y="134899"/>
                  </a:lnTo>
                  <a:lnTo>
                    <a:pt x="330842" y="128870"/>
                  </a:lnTo>
                  <a:lnTo>
                    <a:pt x="384349" y="107015"/>
                  </a:lnTo>
                  <a:lnTo>
                    <a:pt x="393393" y="99479"/>
                  </a:lnTo>
                  <a:lnTo>
                    <a:pt x="394147" y="92696"/>
                  </a:lnTo>
                  <a:lnTo>
                    <a:pt x="395654" y="85913"/>
                  </a:lnTo>
                  <a:lnTo>
                    <a:pt x="397161" y="80638"/>
                  </a:lnTo>
                  <a:lnTo>
                    <a:pt x="403944" y="71595"/>
                  </a:lnTo>
                  <a:lnTo>
                    <a:pt x="420524" y="55768"/>
                  </a:lnTo>
                  <a:lnTo>
                    <a:pt x="453683" y="33160"/>
                  </a:lnTo>
                  <a:lnTo>
                    <a:pt x="461219" y="31652"/>
                  </a:lnTo>
                  <a:lnTo>
                    <a:pt x="473278" y="31652"/>
                  </a:lnTo>
                  <a:lnTo>
                    <a:pt x="487596" y="37681"/>
                  </a:lnTo>
                  <a:lnTo>
                    <a:pt x="506437" y="50493"/>
                  </a:lnTo>
                  <a:lnTo>
                    <a:pt x="522263" y="58783"/>
                  </a:lnTo>
                  <a:lnTo>
                    <a:pt x="526031" y="62551"/>
                  </a:lnTo>
                  <a:lnTo>
                    <a:pt x="527539" y="67073"/>
                  </a:lnTo>
                  <a:lnTo>
                    <a:pt x="528292" y="70841"/>
                  </a:lnTo>
                  <a:lnTo>
                    <a:pt x="529800" y="81392"/>
                  </a:lnTo>
                  <a:lnTo>
                    <a:pt x="537336" y="113044"/>
                  </a:lnTo>
                  <a:lnTo>
                    <a:pt x="539597" y="119073"/>
                  </a:lnTo>
                  <a:lnTo>
                    <a:pt x="551655" y="145450"/>
                  </a:lnTo>
                  <a:lnTo>
                    <a:pt x="562959" y="165044"/>
                  </a:lnTo>
                  <a:lnTo>
                    <a:pt x="566727" y="169566"/>
                  </a:lnTo>
                  <a:lnTo>
                    <a:pt x="570495" y="174088"/>
                  </a:lnTo>
                  <a:lnTo>
                    <a:pt x="575017" y="175595"/>
                  </a:lnTo>
                  <a:lnTo>
                    <a:pt x="579539" y="174088"/>
                  </a:lnTo>
                  <a:lnTo>
                    <a:pt x="581046" y="165798"/>
                  </a:lnTo>
                  <a:lnTo>
                    <a:pt x="581046" y="158262"/>
                  </a:lnTo>
                  <a:lnTo>
                    <a:pt x="582553" y="152233"/>
                  </a:lnTo>
                  <a:lnTo>
                    <a:pt x="587075" y="147711"/>
                  </a:lnTo>
                  <a:lnTo>
                    <a:pt x="599133" y="149218"/>
                  </a:lnTo>
                  <a:lnTo>
                    <a:pt x="605162" y="152233"/>
                  </a:lnTo>
                  <a:lnTo>
                    <a:pt x="614206" y="161276"/>
                  </a:lnTo>
                  <a:lnTo>
                    <a:pt x="619481" y="164291"/>
                  </a:lnTo>
                  <a:lnTo>
                    <a:pt x="634554" y="165044"/>
                  </a:lnTo>
                  <a:lnTo>
                    <a:pt x="639075" y="168059"/>
                  </a:lnTo>
                  <a:lnTo>
                    <a:pt x="646612" y="177102"/>
                  </a:lnTo>
                  <a:lnTo>
                    <a:pt x="655655" y="178610"/>
                  </a:lnTo>
                  <a:lnTo>
                    <a:pt x="669220" y="176349"/>
                  </a:lnTo>
                  <a:lnTo>
                    <a:pt x="731771" y="150725"/>
                  </a:lnTo>
                  <a:lnTo>
                    <a:pt x="831250" y="60290"/>
                  </a:lnTo>
                  <a:lnTo>
                    <a:pt x="838033" y="55768"/>
                  </a:lnTo>
                  <a:lnTo>
                    <a:pt x="846323" y="52000"/>
                  </a:lnTo>
                  <a:lnTo>
                    <a:pt x="886265" y="44464"/>
                  </a:lnTo>
                  <a:lnTo>
                    <a:pt x="899830" y="33913"/>
                  </a:lnTo>
                  <a:lnTo>
                    <a:pt x="926207" y="0"/>
                  </a:lnTo>
                  <a:lnTo>
                    <a:pt x="1037744" y="89681"/>
                  </a:lnTo>
                  <a:lnTo>
                    <a:pt x="1037744" y="89681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D7D12F1-AC3B-3458-7F34-506AD490563C}"/>
                </a:ext>
              </a:extLst>
            </p:cNvPr>
            <p:cNvSpPr/>
            <p:nvPr/>
          </p:nvSpPr>
          <p:spPr>
            <a:xfrm>
              <a:off x="6260472" y="3509609"/>
              <a:ext cx="697434" cy="544449"/>
            </a:xfrm>
            <a:custGeom>
              <a:avLst/>
              <a:gdLst>
                <a:gd name="connsiteX0" fmla="*/ 646611 w 1051308"/>
                <a:gd name="connsiteY0" fmla="*/ 0 h 820699"/>
                <a:gd name="connsiteX1" fmla="*/ 699365 w 1051308"/>
                <a:gd name="connsiteY1" fmla="*/ 32406 h 820699"/>
                <a:gd name="connsiteX2" fmla="*/ 714438 w 1051308"/>
                <a:gd name="connsiteY2" fmla="*/ 46725 h 820699"/>
                <a:gd name="connsiteX3" fmla="*/ 720467 w 1051308"/>
                <a:gd name="connsiteY3" fmla="*/ 59536 h 820699"/>
                <a:gd name="connsiteX4" fmla="*/ 738554 w 1051308"/>
                <a:gd name="connsiteY4" fmla="*/ 85913 h 820699"/>
                <a:gd name="connsiteX5" fmla="*/ 754380 w 1051308"/>
                <a:gd name="connsiteY5" fmla="*/ 97971 h 820699"/>
                <a:gd name="connsiteX6" fmla="*/ 762670 w 1051308"/>
                <a:gd name="connsiteY6" fmla="*/ 107015 h 820699"/>
                <a:gd name="connsiteX7" fmla="*/ 766438 w 1051308"/>
                <a:gd name="connsiteY7" fmla="*/ 114551 h 820699"/>
                <a:gd name="connsiteX8" fmla="*/ 767192 w 1051308"/>
                <a:gd name="connsiteY8" fmla="*/ 121334 h 820699"/>
                <a:gd name="connsiteX9" fmla="*/ 767192 w 1051308"/>
                <a:gd name="connsiteY9" fmla="*/ 128116 h 820699"/>
                <a:gd name="connsiteX10" fmla="*/ 767192 w 1051308"/>
                <a:gd name="connsiteY10" fmla="*/ 136406 h 820699"/>
                <a:gd name="connsiteX11" fmla="*/ 767945 w 1051308"/>
                <a:gd name="connsiteY11" fmla="*/ 145450 h 820699"/>
                <a:gd name="connsiteX12" fmla="*/ 770960 w 1051308"/>
                <a:gd name="connsiteY12" fmla="*/ 151479 h 820699"/>
                <a:gd name="connsiteX13" fmla="*/ 775482 w 1051308"/>
                <a:gd name="connsiteY13" fmla="*/ 156001 h 820699"/>
                <a:gd name="connsiteX14" fmla="*/ 828989 w 1051308"/>
                <a:gd name="connsiteY14" fmla="*/ 192928 h 820699"/>
                <a:gd name="connsiteX15" fmla="*/ 854612 w 1051308"/>
                <a:gd name="connsiteY15" fmla="*/ 206494 h 820699"/>
                <a:gd name="connsiteX16" fmla="*/ 863656 w 1051308"/>
                <a:gd name="connsiteY16" fmla="*/ 208754 h 820699"/>
                <a:gd name="connsiteX17" fmla="*/ 871946 w 1051308"/>
                <a:gd name="connsiteY17" fmla="*/ 209508 h 820699"/>
                <a:gd name="connsiteX18" fmla="*/ 881743 w 1051308"/>
                <a:gd name="connsiteY18" fmla="*/ 212523 h 820699"/>
                <a:gd name="connsiteX19" fmla="*/ 896815 w 1051308"/>
                <a:gd name="connsiteY19" fmla="*/ 220059 h 820699"/>
                <a:gd name="connsiteX20" fmla="*/ 919424 w 1051308"/>
                <a:gd name="connsiteY20" fmla="*/ 242668 h 820699"/>
                <a:gd name="connsiteX21" fmla="*/ 932236 w 1051308"/>
                <a:gd name="connsiteY21" fmla="*/ 252465 h 820699"/>
                <a:gd name="connsiteX22" fmla="*/ 941279 w 1051308"/>
                <a:gd name="connsiteY22" fmla="*/ 256986 h 820699"/>
                <a:gd name="connsiteX23" fmla="*/ 947309 w 1051308"/>
                <a:gd name="connsiteY23" fmla="*/ 256233 h 820699"/>
                <a:gd name="connsiteX24" fmla="*/ 957859 w 1051308"/>
                <a:gd name="connsiteY24" fmla="*/ 242668 h 820699"/>
                <a:gd name="connsiteX25" fmla="*/ 962381 w 1051308"/>
                <a:gd name="connsiteY25" fmla="*/ 239653 h 820699"/>
                <a:gd name="connsiteX26" fmla="*/ 976700 w 1051308"/>
                <a:gd name="connsiteY26" fmla="*/ 230609 h 820699"/>
                <a:gd name="connsiteX27" fmla="*/ 984990 w 1051308"/>
                <a:gd name="connsiteY27" fmla="*/ 222320 h 820699"/>
                <a:gd name="connsiteX28" fmla="*/ 989511 w 1051308"/>
                <a:gd name="connsiteY28" fmla="*/ 220059 h 820699"/>
                <a:gd name="connsiteX29" fmla="*/ 994033 w 1051308"/>
                <a:gd name="connsiteY29" fmla="*/ 217798 h 820699"/>
                <a:gd name="connsiteX30" fmla="*/ 999309 w 1051308"/>
                <a:gd name="connsiteY30" fmla="*/ 217044 h 820699"/>
                <a:gd name="connsiteX31" fmla="*/ 1008352 w 1051308"/>
                <a:gd name="connsiteY31" fmla="*/ 218552 h 820699"/>
                <a:gd name="connsiteX32" fmla="*/ 1022671 w 1051308"/>
                <a:gd name="connsiteY32" fmla="*/ 223827 h 820699"/>
                <a:gd name="connsiteX33" fmla="*/ 1040758 w 1051308"/>
                <a:gd name="connsiteY33" fmla="*/ 238146 h 820699"/>
                <a:gd name="connsiteX34" fmla="*/ 1047541 w 1051308"/>
                <a:gd name="connsiteY34" fmla="*/ 247943 h 820699"/>
                <a:gd name="connsiteX35" fmla="*/ 1051309 w 1051308"/>
                <a:gd name="connsiteY35" fmla="*/ 256233 h 820699"/>
                <a:gd name="connsiteX36" fmla="*/ 1050555 w 1051308"/>
                <a:gd name="connsiteY36" fmla="*/ 263016 h 820699"/>
                <a:gd name="connsiteX37" fmla="*/ 1048294 w 1051308"/>
                <a:gd name="connsiteY37" fmla="*/ 269798 h 820699"/>
                <a:gd name="connsiteX38" fmla="*/ 1046787 w 1051308"/>
                <a:gd name="connsiteY38" fmla="*/ 275827 h 820699"/>
                <a:gd name="connsiteX39" fmla="*/ 1043773 w 1051308"/>
                <a:gd name="connsiteY39" fmla="*/ 281103 h 820699"/>
                <a:gd name="connsiteX40" fmla="*/ 1036236 w 1051308"/>
                <a:gd name="connsiteY40" fmla="*/ 290146 h 820699"/>
                <a:gd name="connsiteX41" fmla="*/ 1033222 w 1051308"/>
                <a:gd name="connsiteY41" fmla="*/ 294668 h 820699"/>
                <a:gd name="connsiteX42" fmla="*/ 1030961 w 1051308"/>
                <a:gd name="connsiteY42" fmla="*/ 300697 h 820699"/>
                <a:gd name="connsiteX43" fmla="*/ 1030207 w 1051308"/>
                <a:gd name="connsiteY43" fmla="*/ 308233 h 820699"/>
                <a:gd name="connsiteX44" fmla="*/ 1029454 w 1051308"/>
                <a:gd name="connsiteY44" fmla="*/ 322552 h 820699"/>
                <a:gd name="connsiteX45" fmla="*/ 1025686 w 1051308"/>
                <a:gd name="connsiteY45" fmla="*/ 334610 h 820699"/>
                <a:gd name="connsiteX46" fmla="*/ 1020410 w 1051308"/>
                <a:gd name="connsiteY46" fmla="*/ 345914 h 820699"/>
                <a:gd name="connsiteX47" fmla="*/ 1018903 w 1051308"/>
                <a:gd name="connsiteY47" fmla="*/ 351943 h 820699"/>
                <a:gd name="connsiteX48" fmla="*/ 1018149 w 1051308"/>
                <a:gd name="connsiteY48" fmla="*/ 360233 h 820699"/>
                <a:gd name="connsiteX49" fmla="*/ 1018149 w 1051308"/>
                <a:gd name="connsiteY49" fmla="*/ 369277 h 820699"/>
                <a:gd name="connsiteX50" fmla="*/ 1015888 w 1051308"/>
                <a:gd name="connsiteY50" fmla="*/ 376060 h 820699"/>
                <a:gd name="connsiteX51" fmla="*/ 1011367 w 1051308"/>
                <a:gd name="connsiteY51" fmla="*/ 379074 h 820699"/>
                <a:gd name="connsiteX52" fmla="*/ 996294 w 1051308"/>
                <a:gd name="connsiteY52" fmla="*/ 381335 h 820699"/>
                <a:gd name="connsiteX53" fmla="*/ 991772 w 1051308"/>
                <a:gd name="connsiteY53" fmla="*/ 383596 h 820699"/>
                <a:gd name="connsiteX54" fmla="*/ 987251 w 1051308"/>
                <a:gd name="connsiteY54" fmla="*/ 386610 h 820699"/>
                <a:gd name="connsiteX55" fmla="*/ 984236 w 1051308"/>
                <a:gd name="connsiteY55" fmla="*/ 391132 h 820699"/>
                <a:gd name="connsiteX56" fmla="*/ 982729 w 1051308"/>
                <a:gd name="connsiteY56" fmla="*/ 398668 h 820699"/>
                <a:gd name="connsiteX57" fmla="*/ 982729 w 1051308"/>
                <a:gd name="connsiteY57" fmla="*/ 409219 h 820699"/>
                <a:gd name="connsiteX58" fmla="*/ 988004 w 1051308"/>
                <a:gd name="connsiteY58" fmla="*/ 427306 h 820699"/>
                <a:gd name="connsiteX59" fmla="*/ 989511 w 1051308"/>
                <a:gd name="connsiteY59" fmla="*/ 438610 h 820699"/>
                <a:gd name="connsiteX60" fmla="*/ 988758 w 1051308"/>
                <a:gd name="connsiteY60" fmla="*/ 446900 h 820699"/>
                <a:gd name="connsiteX61" fmla="*/ 981975 w 1051308"/>
                <a:gd name="connsiteY61" fmla="*/ 464987 h 820699"/>
                <a:gd name="connsiteX62" fmla="*/ 978207 w 1051308"/>
                <a:gd name="connsiteY62" fmla="*/ 477045 h 820699"/>
                <a:gd name="connsiteX63" fmla="*/ 975946 w 1051308"/>
                <a:gd name="connsiteY63" fmla="*/ 491364 h 820699"/>
                <a:gd name="connsiteX64" fmla="*/ 974439 w 1051308"/>
                <a:gd name="connsiteY64" fmla="*/ 498147 h 820699"/>
                <a:gd name="connsiteX65" fmla="*/ 972932 w 1051308"/>
                <a:gd name="connsiteY65" fmla="*/ 504930 h 820699"/>
                <a:gd name="connsiteX66" fmla="*/ 970671 w 1051308"/>
                <a:gd name="connsiteY66" fmla="*/ 510205 h 820699"/>
                <a:gd name="connsiteX67" fmla="*/ 966903 w 1051308"/>
                <a:gd name="connsiteY67" fmla="*/ 513973 h 820699"/>
                <a:gd name="connsiteX68" fmla="*/ 963135 w 1051308"/>
                <a:gd name="connsiteY68" fmla="*/ 514727 h 820699"/>
                <a:gd name="connsiteX69" fmla="*/ 960874 w 1051308"/>
                <a:gd name="connsiteY69" fmla="*/ 515480 h 820699"/>
                <a:gd name="connsiteX70" fmla="*/ 949569 w 1051308"/>
                <a:gd name="connsiteY70" fmla="*/ 510959 h 820699"/>
                <a:gd name="connsiteX71" fmla="*/ 944294 w 1051308"/>
                <a:gd name="connsiteY71" fmla="*/ 511712 h 820699"/>
                <a:gd name="connsiteX72" fmla="*/ 941279 w 1051308"/>
                <a:gd name="connsiteY72" fmla="*/ 516988 h 820699"/>
                <a:gd name="connsiteX73" fmla="*/ 942033 w 1051308"/>
                <a:gd name="connsiteY73" fmla="*/ 538843 h 820699"/>
                <a:gd name="connsiteX74" fmla="*/ 942033 w 1051308"/>
                <a:gd name="connsiteY74" fmla="*/ 547133 h 820699"/>
                <a:gd name="connsiteX75" fmla="*/ 940526 w 1051308"/>
                <a:gd name="connsiteY75" fmla="*/ 553162 h 820699"/>
                <a:gd name="connsiteX76" fmla="*/ 939772 w 1051308"/>
                <a:gd name="connsiteY76" fmla="*/ 558437 h 820699"/>
                <a:gd name="connsiteX77" fmla="*/ 936004 w 1051308"/>
                <a:gd name="connsiteY77" fmla="*/ 565973 h 820699"/>
                <a:gd name="connsiteX78" fmla="*/ 933743 w 1051308"/>
                <a:gd name="connsiteY78" fmla="*/ 571249 h 820699"/>
                <a:gd name="connsiteX79" fmla="*/ 926207 w 1051308"/>
                <a:gd name="connsiteY79" fmla="*/ 580292 h 820699"/>
                <a:gd name="connsiteX80" fmla="*/ 922439 w 1051308"/>
                <a:gd name="connsiteY80" fmla="*/ 584814 h 820699"/>
                <a:gd name="connsiteX81" fmla="*/ 895308 w 1051308"/>
                <a:gd name="connsiteY81" fmla="*/ 605162 h 820699"/>
                <a:gd name="connsiteX82" fmla="*/ 885511 w 1051308"/>
                <a:gd name="connsiteY82" fmla="*/ 610437 h 820699"/>
                <a:gd name="connsiteX83" fmla="*/ 872699 w 1051308"/>
                <a:gd name="connsiteY83" fmla="*/ 611945 h 820699"/>
                <a:gd name="connsiteX84" fmla="*/ 859134 w 1051308"/>
                <a:gd name="connsiteY84" fmla="*/ 610437 h 820699"/>
                <a:gd name="connsiteX85" fmla="*/ 853859 w 1051308"/>
                <a:gd name="connsiteY85" fmla="*/ 612698 h 820699"/>
                <a:gd name="connsiteX86" fmla="*/ 848583 w 1051308"/>
                <a:gd name="connsiteY86" fmla="*/ 615713 h 820699"/>
                <a:gd name="connsiteX87" fmla="*/ 844815 w 1051308"/>
                <a:gd name="connsiteY87" fmla="*/ 619481 h 820699"/>
                <a:gd name="connsiteX88" fmla="*/ 840293 w 1051308"/>
                <a:gd name="connsiteY88" fmla="*/ 623249 h 820699"/>
                <a:gd name="connsiteX89" fmla="*/ 824467 w 1051308"/>
                <a:gd name="connsiteY89" fmla="*/ 630031 h 820699"/>
                <a:gd name="connsiteX90" fmla="*/ 814670 w 1051308"/>
                <a:gd name="connsiteY90" fmla="*/ 636061 h 820699"/>
                <a:gd name="connsiteX91" fmla="*/ 808641 w 1051308"/>
                <a:gd name="connsiteY91" fmla="*/ 642090 h 820699"/>
                <a:gd name="connsiteX92" fmla="*/ 782264 w 1051308"/>
                <a:gd name="connsiteY92" fmla="*/ 676003 h 820699"/>
                <a:gd name="connsiteX93" fmla="*/ 768699 w 1051308"/>
                <a:gd name="connsiteY93" fmla="*/ 686553 h 820699"/>
                <a:gd name="connsiteX94" fmla="*/ 728757 w 1051308"/>
                <a:gd name="connsiteY94" fmla="*/ 694090 h 820699"/>
                <a:gd name="connsiteX95" fmla="*/ 720467 w 1051308"/>
                <a:gd name="connsiteY95" fmla="*/ 697858 h 820699"/>
                <a:gd name="connsiteX96" fmla="*/ 713684 w 1051308"/>
                <a:gd name="connsiteY96" fmla="*/ 702380 h 820699"/>
                <a:gd name="connsiteX97" fmla="*/ 614206 w 1051308"/>
                <a:gd name="connsiteY97" fmla="*/ 792815 h 820699"/>
                <a:gd name="connsiteX98" fmla="*/ 551655 w 1051308"/>
                <a:gd name="connsiteY98" fmla="*/ 818438 h 820699"/>
                <a:gd name="connsiteX99" fmla="*/ 538089 w 1051308"/>
                <a:gd name="connsiteY99" fmla="*/ 820699 h 820699"/>
                <a:gd name="connsiteX100" fmla="*/ 529046 w 1051308"/>
                <a:gd name="connsiteY100" fmla="*/ 819192 h 820699"/>
                <a:gd name="connsiteX101" fmla="*/ 521510 w 1051308"/>
                <a:gd name="connsiteY101" fmla="*/ 810148 h 820699"/>
                <a:gd name="connsiteX102" fmla="*/ 516988 w 1051308"/>
                <a:gd name="connsiteY102" fmla="*/ 807134 h 820699"/>
                <a:gd name="connsiteX103" fmla="*/ 501915 w 1051308"/>
                <a:gd name="connsiteY103" fmla="*/ 806380 h 820699"/>
                <a:gd name="connsiteX104" fmla="*/ 496640 w 1051308"/>
                <a:gd name="connsiteY104" fmla="*/ 803366 h 820699"/>
                <a:gd name="connsiteX105" fmla="*/ 487596 w 1051308"/>
                <a:gd name="connsiteY105" fmla="*/ 794322 h 820699"/>
                <a:gd name="connsiteX106" fmla="*/ 481567 w 1051308"/>
                <a:gd name="connsiteY106" fmla="*/ 791308 h 820699"/>
                <a:gd name="connsiteX107" fmla="*/ 469509 w 1051308"/>
                <a:gd name="connsiteY107" fmla="*/ 789800 h 820699"/>
                <a:gd name="connsiteX108" fmla="*/ 464988 w 1051308"/>
                <a:gd name="connsiteY108" fmla="*/ 794322 h 820699"/>
                <a:gd name="connsiteX109" fmla="*/ 463480 w 1051308"/>
                <a:gd name="connsiteY109" fmla="*/ 800351 h 820699"/>
                <a:gd name="connsiteX110" fmla="*/ 463480 w 1051308"/>
                <a:gd name="connsiteY110" fmla="*/ 807887 h 820699"/>
                <a:gd name="connsiteX111" fmla="*/ 461973 w 1051308"/>
                <a:gd name="connsiteY111" fmla="*/ 816177 h 820699"/>
                <a:gd name="connsiteX112" fmla="*/ 457451 w 1051308"/>
                <a:gd name="connsiteY112" fmla="*/ 817685 h 820699"/>
                <a:gd name="connsiteX113" fmla="*/ 452930 w 1051308"/>
                <a:gd name="connsiteY113" fmla="*/ 816177 h 820699"/>
                <a:gd name="connsiteX114" fmla="*/ 449161 w 1051308"/>
                <a:gd name="connsiteY114" fmla="*/ 811655 h 820699"/>
                <a:gd name="connsiteX115" fmla="*/ 445393 w 1051308"/>
                <a:gd name="connsiteY115" fmla="*/ 807134 h 820699"/>
                <a:gd name="connsiteX116" fmla="*/ 434089 w 1051308"/>
                <a:gd name="connsiteY116" fmla="*/ 787540 h 820699"/>
                <a:gd name="connsiteX117" fmla="*/ 422031 w 1051308"/>
                <a:gd name="connsiteY117" fmla="*/ 761163 h 820699"/>
                <a:gd name="connsiteX118" fmla="*/ 419770 w 1051308"/>
                <a:gd name="connsiteY118" fmla="*/ 755134 h 820699"/>
                <a:gd name="connsiteX119" fmla="*/ 412234 w 1051308"/>
                <a:gd name="connsiteY119" fmla="*/ 723481 h 820699"/>
                <a:gd name="connsiteX120" fmla="*/ 410726 w 1051308"/>
                <a:gd name="connsiteY120" fmla="*/ 712930 h 820699"/>
                <a:gd name="connsiteX121" fmla="*/ 409973 w 1051308"/>
                <a:gd name="connsiteY121" fmla="*/ 709162 h 820699"/>
                <a:gd name="connsiteX122" fmla="*/ 408466 w 1051308"/>
                <a:gd name="connsiteY122" fmla="*/ 704641 h 820699"/>
                <a:gd name="connsiteX123" fmla="*/ 404697 w 1051308"/>
                <a:gd name="connsiteY123" fmla="*/ 700873 h 820699"/>
                <a:gd name="connsiteX124" fmla="*/ 388871 w 1051308"/>
                <a:gd name="connsiteY124" fmla="*/ 692583 h 820699"/>
                <a:gd name="connsiteX125" fmla="*/ 370031 w 1051308"/>
                <a:gd name="connsiteY125" fmla="*/ 679771 h 820699"/>
                <a:gd name="connsiteX126" fmla="*/ 355712 w 1051308"/>
                <a:gd name="connsiteY126" fmla="*/ 673742 h 820699"/>
                <a:gd name="connsiteX127" fmla="*/ 343654 w 1051308"/>
                <a:gd name="connsiteY127" fmla="*/ 673742 h 820699"/>
                <a:gd name="connsiteX128" fmla="*/ 336117 w 1051308"/>
                <a:gd name="connsiteY128" fmla="*/ 675249 h 820699"/>
                <a:gd name="connsiteX129" fmla="*/ 302958 w 1051308"/>
                <a:gd name="connsiteY129" fmla="*/ 697858 h 820699"/>
                <a:gd name="connsiteX130" fmla="*/ 286378 w 1051308"/>
                <a:gd name="connsiteY130" fmla="*/ 713684 h 820699"/>
                <a:gd name="connsiteX131" fmla="*/ 279595 w 1051308"/>
                <a:gd name="connsiteY131" fmla="*/ 722728 h 820699"/>
                <a:gd name="connsiteX132" fmla="*/ 278088 w 1051308"/>
                <a:gd name="connsiteY132" fmla="*/ 728003 h 820699"/>
                <a:gd name="connsiteX133" fmla="*/ 276581 w 1051308"/>
                <a:gd name="connsiteY133" fmla="*/ 734786 h 820699"/>
                <a:gd name="connsiteX134" fmla="*/ 275827 w 1051308"/>
                <a:gd name="connsiteY134" fmla="*/ 741568 h 820699"/>
                <a:gd name="connsiteX135" fmla="*/ 266784 w 1051308"/>
                <a:gd name="connsiteY135" fmla="*/ 749105 h 820699"/>
                <a:gd name="connsiteX136" fmla="*/ 213276 w 1051308"/>
                <a:gd name="connsiteY136" fmla="*/ 770960 h 820699"/>
                <a:gd name="connsiteX137" fmla="*/ 180870 w 1051308"/>
                <a:gd name="connsiteY137" fmla="*/ 776989 h 820699"/>
                <a:gd name="connsiteX138" fmla="*/ 140928 w 1051308"/>
                <a:gd name="connsiteY138" fmla="*/ 770206 h 820699"/>
                <a:gd name="connsiteX139" fmla="*/ 131131 w 1051308"/>
                <a:gd name="connsiteY139" fmla="*/ 771713 h 820699"/>
                <a:gd name="connsiteX140" fmla="*/ 125856 w 1051308"/>
                <a:gd name="connsiteY140" fmla="*/ 775482 h 820699"/>
                <a:gd name="connsiteX141" fmla="*/ 119073 w 1051308"/>
                <a:gd name="connsiteY141" fmla="*/ 784525 h 820699"/>
                <a:gd name="connsiteX142" fmla="*/ 113798 w 1051308"/>
                <a:gd name="connsiteY142" fmla="*/ 784525 h 820699"/>
                <a:gd name="connsiteX143" fmla="*/ 108522 w 1051308"/>
                <a:gd name="connsiteY143" fmla="*/ 782264 h 820699"/>
                <a:gd name="connsiteX144" fmla="*/ 104000 w 1051308"/>
                <a:gd name="connsiteY144" fmla="*/ 779250 h 820699"/>
                <a:gd name="connsiteX145" fmla="*/ 92696 w 1051308"/>
                <a:gd name="connsiteY145" fmla="*/ 774728 h 820699"/>
                <a:gd name="connsiteX146" fmla="*/ 82899 w 1051308"/>
                <a:gd name="connsiteY146" fmla="*/ 768699 h 820699"/>
                <a:gd name="connsiteX147" fmla="*/ 79131 w 1051308"/>
                <a:gd name="connsiteY147" fmla="*/ 764931 h 820699"/>
                <a:gd name="connsiteX148" fmla="*/ 74609 w 1051308"/>
                <a:gd name="connsiteY148" fmla="*/ 761163 h 820699"/>
                <a:gd name="connsiteX149" fmla="*/ 67073 w 1051308"/>
                <a:gd name="connsiteY149" fmla="*/ 757395 h 820699"/>
                <a:gd name="connsiteX150" fmla="*/ 19594 w 1051308"/>
                <a:gd name="connsiteY150" fmla="*/ 747597 h 820699"/>
                <a:gd name="connsiteX151" fmla="*/ 20348 w 1051308"/>
                <a:gd name="connsiteY151" fmla="*/ 746844 h 820699"/>
                <a:gd name="connsiteX152" fmla="*/ 30899 w 1051308"/>
                <a:gd name="connsiteY152" fmla="*/ 731771 h 820699"/>
                <a:gd name="connsiteX153" fmla="*/ 31652 w 1051308"/>
                <a:gd name="connsiteY153" fmla="*/ 693336 h 820699"/>
                <a:gd name="connsiteX154" fmla="*/ 5275 w 1051308"/>
                <a:gd name="connsiteY154" fmla="*/ 595365 h 820699"/>
                <a:gd name="connsiteX155" fmla="*/ 4522 w 1051308"/>
                <a:gd name="connsiteY155" fmla="*/ 581046 h 820699"/>
                <a:gd name="connsiteX156" fmla="*/ 9797 w 1051308"/>
                <a:gd name="connsiteY156" fmla="*/ 559191 h 820699"/>
                <a:gd name="connsiteX157" fmla="*/ 9797 w 1051308"/>
                <a:gd name="connsiteY157" fmla="*/ 535828 h 820699"/>
                <a:gd name="connsiteX158" fmla="*/ 0 w 1051308"/>
                <a:gd name="connsiteY158" fmla="*/ 474031 h 820699"/>
                <a:gd name="connsiteX159" fmla="*/ 42203 w 1051308"/>
                <a:gd name="connsiteY159" fmla="*/ 447654 h 820699"/>
                <a:gd name="connsiteX160" fmla="*/ 59536 w 1051308"/>
                <a:gd name="connsiteY160" fmla="*/ 440871 h 820699"/>
                <a:gd name="connsiteX161" fmla="*/ 137914 w 1051308"/>
                <a:gd name="connsiteY161" fmla="*/ 429567 h 820699"/>
                <a:gd name="connsiteX162" fmla="*/ 150725 w 1051308"/>
                <a:gd name="connsiteY162" fmla="*/ 429567 h 820699"/>
                <a:gd name="connsiteX163" fmla="*/ 157508 w 1051308"/>
                <a:gd name="connsiteY163" fmla="*/ 431828 h 820699"/>
                <a:gd name="connsiteX164" fmla="*/ 162783 w 1051308"/>
                <a:gd name="connsiteY164" fmla="*/ 434842 h 820699"/>
                <a:gd name="connsiteX165" fmla="*/ 167305 w 1051308"/>
                <a:gd name="connsiteY165" fmla="*/ 437857 h 820699"/>
                <a:gd name="connsiteX166" fmla="*/ 171073 w 1051308"/>
                <a:gd name="connsiteY166" fmla="*/ 441625 h 820699"/>
                <a:gd name="connsiteX167" fmla="*/ 208755 w 1051308"/>
                <a:gd name="connsiteY167" fmla="*/ 455944 h 820699"/>
                <a:gd name="connsiteX168" fmla="*/ 254726 w 1051308"/>
                <a:gd name="connsiteY168" fmla="*/ 458958 h 820699"/>
                <a:gd name="connsiteX169" fmla="*/ 296175 w 1051308"/>
                <a:gd name="connsiteY169" fmla="*/ 451422 h 820699"/>
                <a:gd name="connsiteX170" fmla="*/ 313509 w 1051308"/>
                <a:gd name="connsiteY170" fmla="*/ 445393 h 820699"/>
                <a:gd name="connsiteX171" fmla="*/ 321799 w 1051308"/>
                <a:gd name="connsiteY171" fmla="*/ 438610 h 820699"/>
                <a:gd name="connsiteX172" fmla="*/ 321799 w 1051308"/>
                <a:gd name="connsiteY172" fmla="*/ 425045 h 820699"/>
                <a:gd name="connsiteX173" fmla="*/ 322552 w 1051308"/>
                <a:gd name="connsiteY173" fmla="*/ 418263 h 820699"/>
                <a:gd name="connsiteX174" fmla="*/ 324813 w 1051308"/>
                <a:gd name="connsiteY174" fmla="*/ 412987 h 820699"/>
                <a:gd name="connsiteX175" fmla="*/ 338378 w 1051308"/>
                <a:gd name="connsiteY175" fmla="*/ 394900 h 820699"/>
                <a:gd name="connsiteX176" fmla="*/ 341393 w 1051308"/>
                <a:gd name="connsiteY176" fmla="*/ 389625 h 820699"/>
                <a:gd name="connsiteX177" fmla="*/ 348929 w 1051308"/>
                <a:gd name="connsiteY177" fmla="*/ 370784 h 820699"/>
                <a:gd name="connsiteX178" fmla="*/ 353451 w 1051308"/>
                <a:gd name="connsiteY178" fmla="*/ 364001 h 820699"/>
                <a:gd name="connsiteX179" fmla="*/ 362494 w 1051308"/>
                <a:gd name="connsiteY179" fmla="*/ 355712 h 820699"/>
                <a:gd name="connsiteX180" fmla="*/ 367770 w 1051308"/>
                <a:gd name="connsiteY180" fmla="*/ 349683 h 820699"/>
                <a:gd name="connsiteX181" fmla="*/ 372291 w 1051308"/>
                <a:gd name="connsiteY181" fmla="*/ 342146 h 820699"/>
                <a:gd name="connsiteX182" fmla="*/ 377567 w 1051308"/>
                <a:gd name="connsiteY182" fmla="*/ 334610 h 820699"/>
                <a:gd name="connsiteX183" fmla="*/ 388871 w 1051308"/>
                <a:gd name="connsiteY183" fmla="*/ 324813 h 820699"/>
                <a:gd name="connsiteX184" fmla="*/ 406205 w 1051308"/>
                <a:gd name="connsiteY184" fmla="*/ 318784 h 820699"/>
                <a:gd name="connsiteX185" fmla="*/ 413741 w 1051308"/>
                <a:gd name="connsiteY185" fmla="*/ 311248 h 820699"/>
                <a:gd name="connsiteX186" fmla="*/ 417509 w 1051308"/>
                <a:gd name="connsiteY186" fmla="*/ 304465 h 820699"/>
                <a:gd name="connsiteX187" fmla="*/ 416755 w 1051308"/>
                <a:gd name="connsiteY187" fmla="*/ 290146 h 820699"/>
                <a:gd name="connsiteX188" fmla="*/ 415248 w 1051308"/>
                <a:gd name="connsiteY188" fmla="*/ 284871 h 820699"/>
                <a:gd name="connsiteX189" fmla="*/ 412234 w 1051308"/>
                <a:gd name="connsiteY189" fmla="*/ 279595 h 820699"/>
                <a:gd name="connsiteX190" fmla="*/ 407712 w 1051308"/>
                <a:gd name="connsiteY190" fmla="*/ 275827 h 820699"/>
                <a:gd name="connsiteX191" fmla="*/ 377567 w 1051308"/>
                <a:gd name="connsiteY191" fmla="*/ 256986 h 820699"/>
                <a:gd name="connsiteX192" fmla="*/ 373799 w 1051308"/>
                <a:gd name="connsiteY192" fmla="*/ 252465 h 820699"/>
                <a:gd name="connsiteX193" fmla="*/ 372291 w 1051308"/>
                <a:gd name="connsiteY193" fmla="*/ 247189 h 820699"/>
                <a:gd name="connsiteX194" fmla="*/ 373045 w 1051308"/>
                <a:gd name="connsiteY194" fmla="*/ 240407 h 820699"/>
                <a:gd name="connsiteX195" fmla="*/ 378321 w 1051308"/>
                <a:gd name="connsiteY195" fmla="*/ 238146 h 820699"/>
                <a:gd name="connsiteX196" fmla="*/ 383596 w 1051308"/>
                <a:gd name="connsiteY196" fmla="*/ 238899 h 820699"/>
                <a:gd name="connsiteX197" fmla="*/ 389625 w 1051308"/>
                <a:gd name="connsiteY197" fmla="*/ 240407 h 820699"/>
                <a:gd name="connsiteX198" fmla="*/ 400176 w 1051308"/>
                <a:gd name="connsiteY198" fmla="*/ 247189 h 820699"/>
                <a:gd name="connsiteX199" fmla="*/ 406205 w 1051308"/>
                <a:gd name="connsiteY199" fmla="*/ 249450 h 820699"/>
                <a:gd name="connsiteX200" fmla="*/ 409973 w 1051308"/>
                <a:gd name="connsiteY200" fmla="*/ 246436 h 820699"/>
                <a:gd name="connsiteX201" fmla="*/ 420523 w 1051308"/>
                <a:gd name="connsiteY201" fmla="*/ 229856 h 820699"/>
                <a:gd name="connsiteX202" fmla="*/ 446147 w 1051308"/>
                <a:gd name="connsiteY202" fmla="*/ 208001 h 820699"/>
                <a:gd name="connsiteX203" fmla="*/ 449161 w 1051308"/>
                <a:gd name="connsiteY203" fmla="*/ 204233 h 820699"/>
                <a:gd name="connsiteX204" fmla="*/ 452176 w 1051308"/>
                <a:gd name="connsiteY204" fmla="*/ 200464 h 820699"/>
                <a:gd name="connsiteX205" fmla="*/ 459712 w 1051308"/>
                <a:gd name="connsiteY205" fmla="*/ 183131 h 820699"/>
                <a:gd name="connsiteX206" fmla="*/ 468756 w 1051308"/>
                <a:gd name="connsiteY206" fmla="*/ 169566 h 820699"/>
                <a:gd name="connsiteX207" fmla="*/ 474785 w 1051308"/>
                <a:gd name="connsiteY207" fmla="*/ 162783 h 820699"/>
                <a:gd name="connsiteX208" fmla="*/ 479306 w 1051308"/>
                <a:gd name="connsiteY208" fmla="*/ 160522 h 820699"/>
                <a:gd name="connsiteX209" fmla="*/ 500408 w 1051308"/>
                <a:gd name="connsiteY209" fmla="*/ 159015 h 820699"/>
                <a:gd name="connsiteX210" fmla="*/ 506437 w 1051308"/>
                <a:gd name="connsiteY210" fmla="*/ 156001 h 820699"/>
                <a:gd name="connsiteX211" fmla="*/ 510959 w 1051308"/>
                <a:gd name="connsiteY211" fmla="*/ 152232 h 820699"/>
                <a:gd name="connsiteX212" fmla="*/ 519249 w 1051308"/>
                <a:gd name="connsiteY212" fmla="*/ 137160 h 820699"/>
                <a:gd name="connsiteX213" fmla="*/ 527539 w 1051308"/>
                <a:gd name="connsiteY213" fmla="*/ 125102 h 820699"/>
                <a:gd name="connsiteX214" fmla="*/ 533567 w 1051308"/>
                <a:gd name="connsiteY214" fmla="*/ 119073 h 820699"/>
                <a:gd name="connsiteX215" fmla="*/ 538843 w 1051308"/>
                <a:gd name="connsiteY215" fmla="*/ 115305 h 820699"/>
                <a:gd name="connsiteX216" fmla="*/ 544118 w 1051308"/>
                <a:gd name="connsiteY216" fmla="*/ 113044 h 820699"/>
                <a:gd name="connsiteX217" fmla="*/ 550901 w 1051308"/>
                <a:gd name="connsiteY217" fmla="*/ 112290 h 820699"/>
                <a:gd name="connsiteX218" fmla="*/ 557684 w 1051308"/>
                <a:gd name="connsiteY218" fmla="*/ 113044 h 820699"/>
                <a:gd name="connsiteX219" fmla="*/ 572756 w 1051308"/>
                <a:gd name="connsiteY219" fmla="*/ 116812 h 820699"/>
                <a:gd name="connsiteX220" fmla="*/ 587075 w 1051308"/>
                <a:gd name="connsiteY220" fmla="*/ 116812 h 820699"/>
                <a:gd name="connsiteX221" fmla="*/ 594611 w 1051308"/>
                <a:gd name="connsiteY221" fmla="*/ 113797 h 820699"/>
                <a:gd name="connsiteX222" fmla="*/ 599887 w 1051308"/>
                <a:gd name="connsiteY222" fmla="*/ 110029 h 820699"/>
                <a:gd name="connsiteX223" fmla="*/ 603655 w 1051308"/>
                <a:gd name="connsiteY223" fmla="*/ 104754 h 820699"/>
                <a:gd name="connsiteX224" fmla="*/ 606669 w 1051308"/>
                <a:gd name="connsiteY224" fmla="*/ 100232 h 820699"/>
                <a:gd name="connsiteX225" fmla="*/ 608930 w 1051308"/>
                <a:gd name="connsiteY225" fmla="*/ 94203 h 820699"/>
                <a:gd name="connsiteX226" fmla="*/ 609684 w 1051308"/>
                <a:gd name="connsiteY226" fmla="*/ 87420 h 820699"/>
                <a:gd name="connsiteX227" fmla="*/ 609684 w 1051308"/>
                <a:gd name="connsiteY227" fmla="*/ 73102 h 820699"/>
                <a:gd name="connsiteX228" fmla="*/ 610437 w 1051308"/>
                <a:gd name="connsiteY228" fmla="*/ 68580 h 820699"/>
                <a:gd name="connsiteX229" fmla="*/ 611191 w 1051308"/>
                <a:gd name="connsiteY229" fmla="*/ 65565 h 820699"/>
                <a:gd name="connsiteX230" fmla="*/ 611191 w 1051308"/>
                <a:gd name="connsiteY230" fmla="*/ 63305 h 820699"/>
                <a:gd name="connsiteX231" fmla="*/ 611191 w 1051308"/>
                <a:gd name="connsiteY231" fmla="*/ 60290 h 820699"/>
                <a:gd name="connsiteX232" fmla="*/ 609684 w 1051308"/>
                <a:gd name="connsiteY232" fmla="*/ 56522 h 820699"/>
                <a:gd name="connsiteX233" fmla="*/ 605916 w 1051308"/>
                <a:gd name="connsiteY233" fmla="*/ 45971 h 820699"/>
                <a:gd name="connsiteX234" fmla="*/ 600640 w 1051308"/>
                <a:gd name="connsiteY234" fmla="*/ 36928 h 820699"/>
                <a:gd name="connsiteX235" fmla="*/ 594611 w 1051308"/>
                <a:gd name="connsiteY235" fmla="*/ 28638 h 820699"/>
                <a:gd name="connsiteX236" fmla="*/ 646611 w 1051308"/>
                <a:gd name="connsiteY236" fmla="*/ 0 h 820699"/>
                <a:gd name="connsiteX237" fmla="*/ 646611 w 1051308"/>
                <a:gd name="connsiteY237" fmla="*/ 0 h 82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</a:cxnLst>
              <a:rect l="l" t="t" r="r" b="b"/>
              <a:pathLst>
                <a:path w="1051308" h="820699">
                  <a:moveTo>
                    <a:pt x="646611" y="0"/>
                  </a:moveTo>
                  <a:lnTo>
                    <a:pt x="699365" y="32406"/>
                  </a:lnTo>
                  <a:lnTo>
                    <a:pt x="714438" y="46725"/>
                  </a:lnTo>
                  <a:lnTo>
                    <a:pt x="720467" y="59536"/>
                  </a:lnTo>
                  <a:lnTo>
                    <a:pt x="738554" y="85913"/>
                  </a:lnTo>
                  <a:lnTo>
                    <a:pt x="754380" y="97971"/>
                  </a:lnTo>
                  <a:lnTo>
                    <a:pt x="762670" y="107015"/>
                  </a:lnTo>
                  <a:lnTo>
                    <a:pt x="766438" y="114551"/>
                  </a:lnTo>
                  <a:lnTo>
                    <a:pt x="767192" y="121334"/>
                  </a:lnTo>
                  <a:lnTo>
                    <a:pt x="767192" y="128116"/>
                  </a:lnTo>
                  <a:lnTo>
                    <a:pt x="767192" y="136406"/>
                  </a:lnTo>
                  <a:lnTo>
                    <a:pt x="767945" y="145450"/>
                  </a:lnTo>
                  <a:lnTo>
                    <a:pt x="770960" y="151479"/>
                  </a:lnTo>
                  <a:lnTo>
                    <a:pt x="775482" y="156001"/>
                  </a:lnTo>
                  <a:lnTo>
                    <a:pt x="828989" y="192928"/>
                  </a:lnTo>
                  <a:lnTo>
                    <a:pt x="854612" y="206494"/>
                  </a:lnTo>
                  <a:lnTo>
                    <a:pt x="863656" y="208754"/>
                  </a:lnTo>
                  <a:lnTo>
                    <a:pt x="871946" y="209508"/>
                  </a:lnTo>
                  <a:lnTo>
                    <a:pt x="881743" y="212523"/>
                  </a:lnTo>
                  <a:lnTo>
                    <a:pt x="896815" y="220059"/>
                  </a:lnTo>
                  <a:lnTo>
                    <a:pt x="919424" y="242668"/>
                  </a:lnTo>
                  <a:lnTo>
                    <a:pt x="932236" y="252465"/>
                  </a:lnTo>
                  <a:lnTo>
                    <a:pt x="941279" y="256986"/>
                  </a:lnTo>
                  <a:lnTo>
                    <a:pt x="947309" y="256233"/>
                  </a:lnTo>
                  <a:lnTo>
                    <a:pt x="957859" y="242668"/>
                  </a:lnTo>
                  <a:lnTo>
                    <a:pt x="962381" y="239653"/>
                  </a:lnTo>
                  <a:lnTo>
                    <a:pt x="976700" y="230609"/>
                  </a:lnTo>
                  <a:lnTo>
                    <a:pt x="984990" y="222320"/>
                  </a:lnTo>
                  <a:lnTo>
                    <a:pt x="989511" y="220059"/>
                  </a:lnTo>
                  <a:lnTo>
                    <a:pt x="994033" y="217798"/>
                  </a:lnTo>
                  <a:lnTo>
                    <a:pt x="999309" y="217044"/>
                  </a:lnTo>
                  <a:lnTo>
                    <a:pt x="1008352" y="218552"/>
                  </a:lnTo>
                  <a:lnTo>
                    <a:pt x="1022671" y="223827"/>
                  </a:lnTo>
                  <a:lnTo>
                    <a:pt x="1040758" y="238146"/>
                  </a:lnTo>
                  <a:lnTo>
                    <a:pt x="1047541" y="247943"/>
                  </a:lnTo>
                  <a:lnTo>
                    <a:pt x="1051309" y="256233"/>
                  </a:lnTo>
                  <a:lnTo>
                    <a:pt x="1050555" y="263016"/>
                  </a:lnTo>
                  <a:lnTo>
                    <a:pt x="1048294" y="269798"/>
                  </a:lnTo>
                  <a:lnTo>
                    <a:pt x="1046787" y="275827"/>
                  </a:lnTo>
                  <a:lnTo>
                    <a:pt x="1043773" y="281103"/>
                  </a:lnTo>
                  <a:lnTo>
                    <a:pt x="1036236" y="290146"/>
                  </a:lnTo>
                  <a:lnTo>
                    <a:pt x="1033222" y="294668"/>
                  </a:lnTo>
                  <a:lnTo>
                    <a:pt x="1030961" y="300697"/>
                  </a:lnTo>
                  <a:lnTo>
                    <a:pt x="1030207" y="308233"/>
                  </a:lnTo>
                  <a:lnTo>
                    <a:pt x="1029454" y="322552"/>
                  </a:lnTo>
                  <a:lnTo>
                    <a:pt x="1025686" y="334610"/>
                  </a:lnTo>
                  <a:lnTo>
                    <a:pt x="1020410" y="345914"/>
                  </a:lnTo>
                  <a:lnTo>
                    <a:pt x="1018903" y="351943"/>
                  </a:lnTo>
                  <a:lnTo>
                    <a:pt x="1018149" y="360233"/>
                  </a:lnTo>
                  <a:lnTo>
                    <a:pt x="1018149" y="369277"/>
                  </a:lnTo>
                  <a:lnTo>
                    <a:pt x="1015888" y="376060"/>
                  </a:lnTo>
                  <a:lnTo>
                    <a:pt x="1011367" y="379074"/>
                  </a:lnTo>
                  <a:lnTo>
                    <a:pt x="996294" y="381335"/>
                  </a:lnTo>
                  <a:lnTo>
                    <a:pt x="991772" y="383596"/>
                  </a:lnTo>
                  <a:lnTo>
                    <a:pt x="987251" y="386610"/>
                  </a:lnTo>
                  <a:lnTo>
                    <a:pt x="984236" y="391132"/>
                  </a:lnTo>
                  <a:lnTo>
                    <a:pt x="982729" y="398668"/>
                  </a:lnTo>
                  <a:lnTo>
                    <a:pt x="982729" y="409219"/>
                  </a:lnTo>
                  <a:lnTo>
                    <a:pt x="988004" y="427306"/>
                  </a:lnTo>
                  <a:lnTo>
                    <a:pt x="989511" y="438610"/>
                  </a:lnTo>
                  <a:lnTo>
                    <a:pt x="988758" y="446900"/>
                  </a:lnTo>
                  <a:lnTo>
                    <a:pt x="981975" y="464987"/>
                  </a:lnTo>
                  <a:lnTo>
                    <a:pt x="978207" y="477045"/>
                  </a:lnTo>
                  <a:lnTo>
                    <a:pt x="975946" y="491364"/>
                  </a:lnTo>
                  <a:lnTo>
                    <a:pt x="974439" y="498147"/>
                  </a:lnTo>
                  <a:lnTo>
                    <a:pt x="972932" y="504930"/>
                  </a:lnTo>
                  <a:lnTo>
                    <a:pt x="970671" y="510205"/>
                  </a:lnTo>
                  <a:lnTo>
                    <a:pt x="966903" y="513973"/>
                  </a:lnTo>
                  <a:lnTo>
                    <a:pt x="963135" y="514727"/>
                  </a:lnTo>
                  <a:lnTo>
                    <a:pt x="960874" y="515480"/>
                  </a:lnTo>
                  <a:lnTo>
                    <a:pt x="949569" y="510959"/>
                  </a:lnTo>
                  <a:lnTo>
                    <a:pt x="944294" y="511712"/>
                  </a:lnTo>
                  <a:lnTo>
                    <a:pt x="941279" y="516988"/>
                  </a:lnTo>
                  <a:lnTo>
                    <a:pt x="942033" y="538843"/>
                  </a:lnTo>
                  <a:lnTo>
                    <a:pt x="942033" y="547133"/>
                  </a:lnTo>
                  <a:lnTo>
                    <a:pt x="940526" y="553162"/>
                  </a:lnTo>
                  <a:lnTo>
                    <a:pt x="939772" y="558437"/>
                  </a:lnTo>
                  <a:lnTo>
                    <a:pt x="936004" y="565973"/>
                  </a:lnTo>
                  <a:lnTo>
                    <a:pt x="933743" y="571249"/>
                  </a:lnTo>
                  <a:lnTo>
                    <a:pt x="926207" y="580292"/>
                  </a:lnTo>
                  <a:lnTo>
                    <a:pt x="922439" y="584814"/>
                  </a:lnTo>
                  <a:lnTo>
                    <a:pt x="895308" y="605162"/>
                  </a:lnTo>
                  <a:lnTo>
                    <a:pt x="885511" y="610437"/>
                  </a:lnTo>
                  <a:lnTo>
                    <a:pt x="872699" y="611945"/>
                  </a:lnTo>
                  <a:lnTo>
                    <a:pt x="859134" y="610437"/>
                  </a:lnTo>
                  <a:lnTo>
                    <a:pt x="853859" y="612698"/>
                  </a:lnTo>
                  <a:lnTo>
                    <a:pt x="848583" y="615713"/>
                  </a:lnTo>
                  <a:lnTo>
                    <a:pt x="844815" y="619481"/>
                  </a:lnTo>
                  <a:lnTo>
                    <a:pt x="840293" y="623249"/>
                  </a:lnTo>
                  <a:lnTo>
                    <a:pt x="824467" y="630031"/>
                  </a:lnTo>
                  <a:lnTo>
                    <a:pt x="814670" y="636061"/>
                  </a:lnTo>
                  <a:lnTo>
                    <a:pt x="808641" y="642090"/>
                  </a:lnTo>
                  <a:lnTo>
                    <a:pt x="782264" y="676003"/>
                  </a:lnTo>
                  <a:lnTo>
                    <a:pt x="768699" y="686553"/>
                  </a:lnTo>
                  <a:lnTo>
                    <a:pt x="728757" y="694090"/>
                  </a:lnTo>
                  <a:lnTo>
                    <a:pt x="720467" y="697858"/>
                  </a:lnTo>
                  <a:lnTo>
                    <a:pt x="713684" y="702380"/>
                  </a:lnTo>
                  <a:lnTo>
                    <a:pt x="614206" y="792815"/>
                  </a:lnTo>
                  <a:lnTo>
                    <a:pt x="551655" y="818438"/>
                  </a:lnTo>
                  <a:lnTo>
                    <a:pt x="538089" y="820699"/>
                  </a:lnTo>
                  <a:lnTo>
                    <a:pt x="529046" y="819192"/>
                  </a:lnTo>
                  <a:lnTo>
                    <a:pt x="521510" y="810148"/>
                  </a:lnTo>
                  <a:lnTo>
                    <a:pt x="516988" y="807134"/>
                  </a:lnTo>
                  <a:lnTo>
                    <a:pt x="501915" y="806380"/>
                  </a:lnTo>
                  <a:lnTo>
                    <a:pt x="496640" y="803366"/>
                  </a:lnTo>
                  <a:lnTo>
                    <a:pt x="487596" y="794322"/>
                  </a:lnTo>
                  <a:lnTo>
                    <a:pt x="481567" y="791308"/>
                  </a:lnTo>
                  <a:lnTo>
                    <a:pt x="469509" y="789800"/>
                  </a:lnTo>
                  <a:lnTo>
                    <a:pt x="464988" y="794322"/>
                  </a:lnTo>
                  <a:lnTo>
                    <a:pt x="463480" y="800351"/>
                  </a:lnTo>
                  <a:lnTo>
                    <a:pt x="463480" y="807887"/>
                  </a:lnTo>
                  <a:lnTo>
                    <a:pt x="461973" y="816177"/>
                  </a:lnTo>
                  <a:lnTo>
                    <a:pt x="457451" y="817685"/>
                  </a:lnTo>
                  <a:lnTo>
                    <a:pt x="452930" y="816177"/>
                  </a:lnTo>
                  <a:lnTo>
                    <a:pt x="449161" y="811655"/>
                  </a:lnTo>
                  <a:lnTo>
                    <a:pt x="445393" y="807134"/>
                  </a:lnTo>
                  <a:lnTo>
                    <a:pt x="434089" y="787540"/>
                  </a:lnTo>
                  <a:lnTo>
                    <a:pt x="422031" y="761163"/>
                  </a:lnTo>
                  <a:lnTo>
                    <a:pt x="419770" y="755134"/>
                  </a:lnTo>
                  <a:lnTo>
                    <a:pt x="412234" y="723481"/>
                  </a:lnTo>
                  <a:lnTo>
                    <a:pt x="410726" y="712930"/>
                  </a:lnTo>
                  <a:lnTo>
                    <a:pt x="409973" y="709162"/>
                  </a:lnTo>
                  <a:lnTo>
                    <a:pt x="408466" y="704641"/>
                  </a:lnTo>
                  <a:lnTo>
                    <a:pt x="404697" y="700873"/>
                  </a:lnTo>
                  <a:lnTo>
                    <a:pt x="388871" y="692583"/>
                  </a:lnTo>
                  <a:lnTo>
                    <a:pt x="370031" y="679771"/>
                  </a:lnTo>
                  <a:lnTo>
                    <a:pt x="355712" y="673742"/>
                  </a:lnTo>
                  <a:lnTo>
                    <a:pt x="343654" y="673742"/>
                  </a:lnTo>
                  <a:lnTo>
                    <a:pt x="336117" y="675249"/>
                  </a:lnTo>
                  <a:lnTo>
                    <a:pt x="302958" y="697858"/>
                  </a:lnTo>
                  <a:lnTo>
                    <a:pt x="286378" y="713684"/>
                  </a:lnTo>
                  <a:lnTo>
                    <a:pt x="279595" y="722728"/>
                  </a:lnTo>
                  <a:lnTo>
                    <a:pt x="278088" y="728003"/>
                  </a:lnTo>
                  <a:lnTo>
                    <a:pt x="276581" y="734786"/>
                  </a:lnTo>
                  <a:lnTo>
                    <a:pt x="275827" y="741568"/>
                  </a:lnTo>
                  <a:lnTo>
                    <a:pt x="266784" y="749105"/>
                  </a:lnTo>
                  <a:lnTo>
                    <a:pt x="213276" y="770960"/>
                  </a:lnTo>
                  <a:lnTo>
                    <a:pt x="180870" y="776989"/>
                  </a:lnTo>
                  <a:lnTo>
                    <a:pt x="140928" y="770206"/>
                  </a:lnTo>
                  <a:lnTo>
                    <a:pt x="131131" y="771713"/>
                  </a:lnTo>
                  <a:lnTo>
                    <a:pt x="125856" y="775482"/>
                  </a:lnTo>
                  <a:lnTo>
                    <a:pt x="119073" y="784525"/>
                  </a:lnTo>
                  <a:lnTo>
                    <a:pt x="113798" y="784525"/>
                  </a:lnTo>
                  <a:lnTo>
                    <a:pt x="108522" y="782264"/>
                  </a:lnTo>
                  <a:lnTo>
                    <a:pt x="104000" y="779250"/>
                  </a:lnTo>
                  <a:lnTo>
                    <a:pt x="92696" y="774728"/>
                  </a:lnTo>
                  <a:lnTo>
                    <a:pt x="82899" y="768699"/>
                  </a:lnTo>
                  <a:lnTo>
                    <a:pt x="79131" y="764931"/>
                  </a:lnTo>
                  <a:lnTo>
                    <a:pt x="74609" y="761163"/>
                  </a:lnTo>
                  <a:lnTo>
                    <a:pt x="67073" y="757395"/>
                  </a:lnTo>
                  <a:lnTo>
                    <a:pt x="19594" y="747597"/>
                  </a:lnTo>
                  <a:lnTo>
                    <a:pt x="20348" y="746844"/>
                  </a:lnTo>
                  <a:lnTo>
                    <a:pt x="30899" y="731771"/>
                  </a:lnTo>
                  <a:lnTo>
                    <a:pt x="31652" y="693336"/>
                  </a:lnTo>
                  <a:lnTo>
                    <a:pt x="5275" y="595365"/>
                  </a:lnTo>
                  <a:lnTo>
                    <a:pt x="4522" y="581046"/>
                  </a:lnTo>
                  <a:lnTo>
                    <a:pt x="9797" y="559191"/>
                  </a:lnTo>
                  <a:lnTo>
                    <a:pt x="9797" y="535828"/>
                  </a:lnTo>
                  <a:lnTo>
                    <a:pt x="0" y="474031"/>
                  </a:lnTo>
                  <a:lnTo>
                    <a:pt x="42203" y="447654"/>
                  </a:lnTo>
                  <a:lnTo>
                    <a:pt x="59536" y="440871"/>
                  </a:lnTo>
                  <a:lnTo>
                    <a:pt x="137914" y="429567"/>
                  </a:lnTo>
                  <a:lnTo>
                    <a:pt x="150725" y="429567"/>
                  </a:lnTo>
                  <a:lnTo>
                    <a:pt x="157508" y="431828"/>
                  </a:lnTo>
                  <a:lnTo>
                    <a:pt x="162783" y="434842"/>
                  </a:lnTo>
                  <a:lnTo>
                    <a:pt x="167305" y="437857"/>
                  </a:lnTo>
                  <a:lnTo>
                    <a:pt x="171073" y="441625"/>
                  </a:lnTo>
                  <a:lnTo>
                    <a:pt x="208755" y="455944"/>
                  </a:lnTo>
                  <a:lnTo>
                    <a:pt x="254726" y="458958"/>
                  </a:lnTo>
                  <a:lnTo>
                    <a:pt x="296175" y="451422"/>
                  </a:lnTo>
                  <a:lnTo>
                    <a:pt x="313509" y="445393"/>
                  </a:lnTo>
                  <a:lnTo>
                    <a:pt x="321799" y="438610"/>
                  </a:lnTo>
                  <a:lnTo>
                    <a:pt x="321799" y="425045"/>
                  </a:lnTo>
                  <a:lnTo>
                    <a:pt x="322552" y="418263"/>
                  </a:lnTo>
                  <a:lnTo>
                    <a:pt x="324813" y="412987"/>
                  </a:lnTo>
                  <a:lnTo>
                    <a:pt x="338378" y="394900"/>
                  </a:lnTo>
                  <a:lnTo>
                    <a:pt x="341393" y="389625"/>
                  </a:lnTo>
                  <a:lnTo>
                    <a:pt x="348929" y="370784"/>
                  </a:lnTo>
                  <a:lnTo>
                    <a:pt x="353451" y="364001"/>
                  </a:lnTo>
                  <a:lnTo>
                    <a:pt x="362494" y="355712"/>
                  </a:lnTo>
                  <a:lnTo>
                    <a:pt x="367770" y="349683"/>
                  </a:lnTo>
                  <a:lnTo>
                    <a:pt x="372291" y="342146"/>
                  </a:lnTo>
                  <a:lnTo>
                    <a:pt x="377567" y="334610"/>
                  </a:lnTo>
                  <a:lnTo>
                    <a:pt x="388871" y="324813"/>
                  </a:lnTo>
                  <a:lnTo>
                    <a:pt x="406205" y="318784"/>
                  </a:lnTo>
                  <a:lnTo>
                    <a:pt x="413741" y="311248"/>
                  </a:lnTo>
                  <a:lnTo>
                    <a:pt x="417509" y="304465"/>
                  </a:lnTo>
                  <a:lnTo>
                    <a:pt x="416755" y="290146"/>
                  </a:lnTo>
                  <a:lnTo>
                    <a:pt x="415248" y="284871"/>
                  </a:lnTo>
                  <a:lnTo>
                    <a:pt x="412234" y="279595"/>
                  </a:lnTo>
                  <a:lnTo>
                    <a:pt x="407712" y="275827"/>
                  </a:lnTo>
                  <a:lnTo>
                    <a:pt x="377567" y="256986"/>
                  </a:lnTo>
                  <a:lnTo>
                    <a:pt x="373799" y="252465"/>
                  </a:lnTo>
                  <a:lnTo>
                    <a:pt x="372291" y="247189"/>
                  </a:lnTo>
                  <a:lnTo>
                    <a:pt x="373045" y="240407"/>
                  </a:lnTo>
                  <a:lnTo>
                    <a:pt x="378321" y="238146"/>
                  </a:lnTo>
                  <a:lnTo>
                    <a:pt x="383596" y="238899"/>
                  </a:lnTo>
                  <a:lnTo>
                    <a:pt x="389625" y="240407"/>
                  </a:lnTo>
                  <a:lnTo>
                    <a:pt x="400176" y="247189"/>
                  </a:lnTo>
                  <a:lnTo>
                    <a:pt x="406205" y="249450"/>
                  </a:lnTo>
                  <a:lnTo>
                    <a:pt x="409973" y="246436"/>
                  </a:lnTo>
                  <a:lnTo>
                    <a:pt x="420523" y="229856"/>
                  </a:lnTo>
                  <a:lnTo>
                    <a:pt x="446147" y="208001"/>
                  </a:lnTo>
                  <a:lnTo>
                    <a:pt x="449161" y="204233"/>
                  </a:lnTo>
                  <a:lnTo>
                    <a:pt x="452176" y="200464"/>
                  </a:lnTo>
                  <a:lnTo>
                    <a:pt x="459712" y="183131"/>
                  </a:lnTo>
                  <a:lnTo>
                    <a:pt x="468756" y="169566"/>
                  </a:lnTo>
                  <a:lnTo>
                    <a:pt x="474785" y="162783"/>
                  </a:lnTo>
                  <a:lnTo>
                    <a:pt x="479306" y="160522"/>
                  </a:lnTo>
                  <a:lnTo>
                    <a:pt x="500408" y="159015"/>
                  </a:lnTo>
                  <a:lnTo>
                    <a:pt x="506437" y="156001"/>
                  </a:lnTo>
                  <a:lnTo>
                    <a:pt x="510959" y="152232"/>
                  </a:lnTo>
                  <a:lnTo>
                    <a:pt x="519249" y="137160"/>
                  </a:lnTo>
                  <a:lnTo>
                    <a:pt x="527539" y="125102"/>
                  </a:lnTo>
                  <a:lnTo>
                    <a:pt x="533567" y="119073"/>
                  </a:lnTo>
                  <a:lnTo>
                    <a:pt x="538843" y="115305"/>
                  </a:lnTo>
                  <a:lnTo>
                    <a:pt x="544118" y="113044"/>
                  </a:lnTo>
                  <a:lnTo>
                    <a:pt x="550901" y="112290"/>
                  </a:lnTo>
                  <a:lnTo>
                    <a:pt x="557684" y="113044"/>
                  </a:lnTo>
                  <a:lnTo>
                    <a:pt x="572756" y="116812"/>
                  </a:lnTo>
                  <a:lnTo>
                    <a:pt x="587075" y="116812"/>
                  </a:lnTo>
                  <a:lnTo>
                    <a:pt x="594611" y="113797"/>
                  </a:lnTo>
                  <a:lnTo>
                    <a:pt x="599887" y="110029"/>
                  </a:lnTo>
                  <a:lnTo>
                    <a:pt x="603655" y="104754"/>
                  </a:lnTo>
                  <a:lnTo>
                    <a:pt x="606669" y="100232"/>
                  </a:lnTo>
                  <a:lnTo>
                    <a:pt x="608930" y="94203"/>
                  </a:lnTo>
                  <a:lnTo>
                    <a:pt x="609684" y="87420"/>
                  </a:lnTo>
                  <a:lnTo>
                    <a:pt x="609684" y="73102"/>
                  </a:lnTo>
                  <a:lnTo>
                    <a:pt x="610437" y="68580"/>
                  </a:lnTo>
                  <a:lnTo>
                    <a:pt x="611191" y="65565"/>
                  </a:lnTo>
                  <a:lnTo>
                    <a:pt x="611191" y="63305"/>
                  </a:lnTo>
                  <a:lnTo>
                    <a:pt x="611191" y="60290"/>
                  </a:lnTo>
                  <a:lnTo>
                    <a:pt x="609684" y="56522"/>
                  </a:lnTo>
                  <a:lnTo>
                    <a:pt x="605916" y="45971"/>
                  </a:lnTo>
                  <a:lnTo>
                    <a:pt x="600640" y="36928"/>
                  </a:lnTo>
                  <a:lnTo>
                    <a:pt x="594611" y="28638"/>
                  </a:lnTo>
                  <a:lnTo>
                    <a:pt x="646611" y="0"/>
                  </a:lnTo>
                  <a:lnTo>
                    <a:pt x="646611" y="0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71645B8-7EDA-8552-5BF2-A6F8858DB5CA}"/>
                </a:ext>
              </a:extLst>
            </p:cNvPr>
            <p:cNvSpPr/>
            <p:nvPr/>
          </p:nvSpPr>
          <p:spPr>
            <a:xfrm>
              <a:off x="6212976" y="3346625"/>
              <a:ext cx="452957" cy="477455"/>
            </a:xfrm>
            <a:custGeom>
              <a:avLst/>
              <a:gdLst>
                <a:gd name="connsiteX0" fmla="*/ 666206 w 682785"/>
                <a:gd name="connsiteY0" fmla="*/ 274320 h 719713"/>
                <a:gd name="connsiteX1" fmla="*/ 672235 w 682785"/>
                <a:gd name="connsiteY1" fmla="*/ 282610 h 719713"/>
                <a:gd name="connsiteX2" fmla="*/ 677510 w 682785"/>
                <a:gd name="connsiteY2" fmla="*/ 291653 h 719713"/>
                <a:gd name="connsiteX3" fmla="*/ 681278 w 682785"/>
                <a:gd name="connsiteY3" fmla="*/ 302204 h 719713"/>
                <a:gd name="connsiteX4" fmla="*/ 682786 w 682785"/>
                <a:gd name="connsiteY4" fmla="*/ 305972 h 719713"/>
                <a:gd name="connsiteX5" fmla="*/ 682786 w 682785"/>
                <a:gd name="connsiteY5" fmla="*/ 308987 h 719713"/>
                <a:gd name="connsiteX6" fmla="*/ 682786 w 682785"/>
                <a:gd name="connsiteY6" fmla="*/ 311248 h 719713"/>
                <a:gd name="connsiteX7" fmla="*/ 682032 w 682785"/>
                <a:gd name="connsiteY7" fmla="*/ 314262 h 719713"/>
                <a:gd name="connsiteX8" fmla="*/ 681278 w 682785"/>
                <a:gd name="connsiteY8" fmla="*/ 318784 h 719713"/>
                <a:gd name="connsiteX9" fmla="*/ 681278 w 682785"/>
                <a:gd name="connsiteY9" fmla="*/ 333103 h 719713"/>
                <a:gd name="connsiteX10" fmla="*/ 680525 w 682785"/>
                <a:gd name="connsiteY10" fmla="*/ 339886 h 719713"/>
                <a:gd name="connsiteX11" fmla="*/ 678264 w 682785"/>
                <a:gd name="connsiteY11" fmla="*/ 345914 h 719713"/>
                <a:gd name="connsiteX12" fmla="*/ 675249 w 682785"/>
                <a:gd name="connsiteY12" fmla="*/ 350436 h 719713"/>
                <a:gd name="connsiteX13" fmla="*/ 671481 w 682785"/>
                <a:gd name="connsiteY13" fmla="*/ 355712 h 719713"/>
                <a:gd name="connsiteX14" fmla="*/ 666206 w 682785"/>
                <a:gd name="connsiteY14" fmla="*/ 359480 h 719713"/>
                <a:gd name="connsiteX15" fmla="*/ 658669 w 682785"/>
                <a:gd name="connsiteY15" fmla="*/ 362494 h 719713"/>
                <a:gd name="connsiteX16" fmla="*/ 644351 w 682785"/>
                <a:gd name="connsiteY16" fmla="*/ 362494 h 719713"/>
                <a:gd name="connsiteX17" fmla="*/ 629278 w 682785"/>
                <a:gd name="connsiteY17" fmla="*/ 358726 h 719713"/>
                <a:gd name="connsiteX18" fmla="*/ 622495 w 682785"/>
                <a:gd name="connsiteY18" fmla="*/ 357973 h 719713"/>
                <a:gd name="connsiteX19" fmla="*/ 615713 w 682785"/>
                <a:gd name="connsiteY19" fmla="*/ 358726 h 719713"/>
                <a:gd name="connsiteX20" fmla="*/ 610437 w 682785"/>
                <a:gd name="connsiteY20" fmla="*/ 360987 h 719713"/>
                <a:gd name="connsiteX21" fmla="*/ 605162 w 682785"/>
                <a:gd name="connsiteY21" fmla="*/ 364755 h 719713"/>
                <a:gd name="connsiteX22" fmla="*/ 599133 w 682785"/>
                <a:gd name="connsiteY22" fmla="*/ 370784 h 719713"/>
                <a:gd name="connsiteX23" fmla="*/ 590843 w 682785"/>
                <a:gd name="connsiteY23" fmla="*/ 382842 h 719713"/>
                <a:gd name="connsiteX24" fmla="*/ 582553 w 682785"/>
                <a:gd name="connsiteY24" fmla="*/ 397915 h 719713"/>
                <a:gd name="connsiteX25" fmla="*/ 578032 w 682785"/>
                <a:gd name="connsiteY25" fmla="*/ 401683 h 719713"/>
                <a:gd name="connsiteX26" fmla="*/ 572002 w 682785"/>
                <a:gd name="connsiteY26" fmla="*/ 404697 h 719713"/>
                <a:gd name="connsiteX27" fmla="*/ 550901 w 682785"/>
                <a:gd name="connsiteY27" fmla="*/ 406205 h 719713"/>
                <a:gd name="connsiteX28" fmla="*/ 546379 w 682785"/>
                <a:gd name="connsiteY28" fmla="*/ 408465 h 719713"/>
                <a:gd name="connsiteX29" fmla="*/ 540350 w 682785"/>
                <a:gd name="connsiteY29" fmla="*/ 415248 h 719713"/>
                <a:gd name="connsiteX30" fmla="*/ 531307 w 682785"/>
                <a:gd name="connsiteY30" fmla="*/ 428813 h 719713"/>
                <a:gd name="connsiteX31" fmla="*/ 523770 w 682785"/>
                <a:gd name="connsiteY31" fmla="*/ 446147 h 719713"/>
                <a:gd name="connsiteX32" fmla="*/ 520756 w 682785"/>
                <a:gd name="connsiteY32" fmla="*/ 449915 h 719713"/>
                <a:gd name="connsiteX33" fmla="*/ 517741 w 682785"/>
                <a:gd name="connsiteY33" fmla="*/ 453683 h 719713"/>
                <a:gd name="connsiteX34" fmla="*/ 492118 w 682785"/>
                <a:gd name="connsiteY34" fmla="*/ 475538 h 719713"/>
                <a:gd name="connsiteX35" fmla="*/ 481567 w 682785"/>
                <a:gd name="connsiteY35" fmla="*/ 492118 h 719713"/>
                <a:gd name="connsiteX36" fmla="*/ 477799 w 682785"/>
                <a:gd name="connsiteY36" fmla="*/ 495132 h 719713"/>
                <a:gd name="connsiteX37" fmla="*/ 471770 w 682785"/>
                <a:gd name="connsiteY37" fmla="*/ 492872 h 719713"/>
                <a:gd name="connsiteX38" fmla="*/ 461219 w 682785"/>
                <a:gd name="connsiteY38" fmla="*/ 486089 h 719713"/>
                <a:gd name="connsiteX39" fmla="*/ 455190 w 682785"/>
                <a:gd name="connsiteY39" fmla="*/ 484582 h 719713"/>
                <a:gd name="connsiteX40" fmla="*/ 449915 w 682785"/>
                <a:gd name="connsiteY40" fmla="*/ 483828 h 719713"/>
                <a:gd name="connsiteX41" fmla="*/ 444640 w 682785"/>
                <a:gd name="connsiteY41" fmla="*/ 486089 h 719713"/>
                <a:gd name="connsiteX42" fmla="*/ 443886 w 682785"/>
                <a:gd name="connsiteY42" fmla="*/ 492872 h 719713"/>
                <a:gd name="connsiteX43" fmla="*/ 445393 w 682785"/>
                <a:gd name="connsiteY43" fmla="*/ 498147 h 719713"/>
                <a:gd name="connsiteX44" fmla="*/ 449161 w 682785"/>
                <a:gd name="connsiteY44" fmla="*/ 502669 h 719713"/>
                <a:gd name="connsiteX45" fmla="*/ 479306 w 682785"/>
                <a:gd name="connsiteY45" fmla="*/ 521509 h 719713"/>
                <a:gd name="connsiteX46" fmla="*/ 483828 w 682785"/>
                <a:gd name="connsiteY46" fmla="*/ 525277 h 719713"/>
                <a:gd name="connsiteX47" fmla="*/ 486843 w 682785"/>
                <a:gd name="connsiteY47" fmla="*/ 530553 h 719713"/>
                <a:gd name="connsiteX48" fmla="*/ 488350 w 682785"/>
                <a:gd name="connsiteY48" fmla="*/ 535828 h 719713"/>
                <a:gd name="connsiteX49" fmla="*/ 489104 w 682785"/>
                <a:gd name="connsiteY49" fmla="*/ 550147 h 719713"/>
                <a:gd name="connsiteX50" fmla="*/ 485335 w 682785"/>
                <a:gd name="connsiteY50" fmla="*/ 556930 h 719713"/>
                <a:gd name="connsiteX51" fmla="*/ 477799 w 682785"/>
                <a:gd name="connsiteY51" fmla="*/ 564466 h 719713"/>
                <a:gd name="connsiteX52" fmla="*/ 460466 w 682785"/>
                <a:gd name="connsiteY52" fmla="*/ 570495 h 719713"/>
                <a:gd name="connsiteX53" fmla="*/ 449161 w 682785"/>
                <a:gd name="connsiteY53" fmla="*/ 580292 h 719713"/>
                <a:gd name="connsiteX54" fmla="*/ 443886 w 682785"/>
                <a:gd name="connsiteY54" fmla="*/ 587829 h 719713"/>
                <a:gd name="connsiteX55" fmla="*/ 439364 w 682785"/>
                <a:gd name="connsiteY55" fmla="*/ 595365 h 719713"/>
                <a:gd name="connsiteX56" fmla="*/ 434089 w 682785"/>
                <a:gd name="connsiteY56" fmla="*/ 601394 h 719713"/>
                <a:gd name="connsiteX57" fmla="*/ 425045 w 682785"/>
                <a:gd name="connsiteY57" fmla="*/ 609684 h 719713"/>
                <a:gd name="connsiteX58" fmla="*/ 420523 w 682785"/>
                <a:gd name="connsiteY58" fmla="*/ 616466 h 719713"/>
                <a:gd name="connsiteX59" fmla="*/ 412987 w 682785"/>
                <a:gd name="connsiteY59" fmla="*/ 635307 h 719713"/>
                <a:gd name="connsiteX60" fmla="*/ 409973 w 682785"/>
                <a:gd name="connsiteY60" fmla="*/ 640582 h 719713"/>
                <a:gd name="connsiteX61" fmla="*/ 396408 w 682785"/>
                <a:gd name="connsiteY61" fmla="*/ 658669 h 719713"/>
                <a:gd name="connsiteX62" fmla="*/ 394147 w 682785"/>
                <a:gd name="connsiteY62" fmla="*/ 663945 h 719713"/>
                <a:gd name="connsiteX63" fmla="*/ 393393 w 682785"/>
                <a:gd name="connsiteY63" fmla="*/ 670728 h 719713"/>
                <a:gd name="connsiteX64" fmla="*/ 393393 w 682785"/>
                <a:gd name="connsiteY64" fmla="*/ 684293 h 719713"/>
                <a:gd name="connsiteX65" fmla="*/ 385103 w 682785"/>
                <a:gd name="connsiteY65" fmla="*/ 691075 h 719713"/>
                <a:gd name="connsiteX66" fmla="*/ 367770 w 682785"/>
                <a:gd name="connsiteY66" fmla="*/ 697104 h 719713"/>
                <a:gd name="connsiteX67" fmla="*/ 326320 w 682785"/>
                <a:gd name="connsiteY67" fmla="*/ 704641 h 719713"/>
                <a:gd name="connsiteX68" fmla="*/ 280349 w 682785"/>
                <a:gd name="connsiteY68" fmla="*/ 701626 h 719713"/>
                <a:gd name="connsiteX69" fmla="*/ 242668 w 682785"/>
                <a:gd name="connsiteY69" fmla="*/ 687307 h 719713"/>
                <a:gd name="connsiteX70" fmla="*/ 238900 w 682785"/>
                <a:gd name="connsiteY70" fmla="*/ 683539 h 719713"/>
                <a:gd name="connsiteX71" fmla="*/ 234378 w 682785"/>
                <a:gd name="connsiteY71" fmla="*/ 680525 h 719713"/>
                <a:gd name="connsiteX72" fmla="*/ 229102 w 682785"/>
                <a:gd name="connsiteY72" fmla="*/ 677510 h 719713"/>
                <a:gd name="connsiteX73" fmla="*/ 222320 w 682785"/>
                <a:gd name="connsiteY73" fmla="*/ 675249 h 719713"/>
                <a:gd name="connsiteX74" fmla="*/ 209508 w 682785"/>
                <a:gd name="connsiteY74" fmla="*/ 675249 h 719713"/>
                <a:gd name="connsiteX75" fmla="*/ 131131 w 682785"/>
                <a:gd name="connsiteY75" fmla="*/ 686554 h 719713"/>
                <a:gd name="connsiteX76" fmla="*/ 113798 w 682785"/>
                <a:gd name="connsiteY76" fmla="*/ 693336 h 719713"/>
                <a:gd name="connsiteX77" fmla="*/ 71595 w 682785"/>
                <a:gd name="connsiteY77" fmla="*/ 719713 h 719713"/>
                <a:gd name="connsiteX78" fmla="*/ 45218 w 682785"/>
                <a:gd name="connsiteY78" fmla="*/ 651133 h 719713"/>
                <a:gd name="connsiteX79" fmla="*/ 10551 w 682785"/>
                <a:gd name="connsiteY79" fmla="*/ 588582 h 719713"/>
                <a:gd name="connsiteX80" fmla="*/ 4522 w 682785"/>
                <a:gd name="connsiteY80" fmla="*/ 573510 h 719713"/>
                <a:gd name="connsiteX81" fmla="*/ 754 w 682785"/>
                <a:gd name="connsiteY81" fmla="*/ 560698 h 719713"/>
                <a:gd name="connsiteX82" fmla="*/ 0 w 682785"/>
                <a:gd name="connsiteY82" fmla="*/ 553915 h 719713"/>
                <a:gd name="connsiteX83" fmla="*/ 1507 w 682785"/>
                <a:gd name="connsiteY83" fmla="*/ 541104 h 719713"/>
                <a:gd name="connsiteX84" fmla="*/ 6783 w 682785"/>
                <a:gd name="connsiteY84" fmla="*/ 524524 h 719713"/>
                <a:gd name="connsiteX85" fmla="*/ 24116 w 682785"/>
                <a:gd name="connsiteY85" fmla="*/ 485335 h 719713"/>
                <a:gd name="connsiteX86" fmla="*/ 29391 w 682785"/>
                <a:gd name="connsiteY86" fmla="*/ 471016 h 719713"/>
                <a:gd name="connsiteX87" fmla="*/ 36174 w 682785"/>
                <a:gd name="connsiteY87" fmla="*/ 443132 h 719713"/>
                <a:gd name="connsiteX88" fmla="*/ 45971 w 682785"/>
                <a:gd name="connsiteY88" fmla="*/ 421277 h 719713"/>
                <a:gd name="connsiteX89" fmla="*/ 64812 w 682785"/>
                <a:gd name="connsiteY89" fmla="*/ 387364 h 719713"/>
                <a:gd name="connsiteX90" fmla="*/ 85913 w 682785"/>
                <a:gd name="connsiteY90" fmla="*/ 372291 h 719713"/>
                <a:gd name="connsiteX91" fmla="*/ 85913 w 682785"/>
                <a:gd name="connsiteY91" fmla="*/ 365509 h 719713"/>
                <a:gd name="connsiteX92" fmla="*/ 84406 w 682785"/>
                <a:gd name="connsiteY92" fmla="*/ 357219 h 719713"/>
                <a:gd name="connsiteX93" fmla="*/ 85913 w 682785"/>
                <a:gd name="connsiteY93" fmla="*/ 350436 h 719713"/>
                <a:gd name="connsiteX94" fmla="*/ 90435 w 682785"/>
                <a:gd name="connsiteY94" fmla="*/ 345161 h 719713"/>
                <a:gd name="connsiteX95" fmla="*/ 96464 w 682785"/>
                <a:gd name="connsiteY95" fmla="*/ 339886 h 719713"/>
                <a:gd name="connsiteX96" fmla="*/ 104754 w 682785"/>
                <a:gd name="connsiteY96" fmla="*/ 337625 h 719713"/>
                <a:gd name="connsiteX97" fmla="*/ 113798 w 682785"/>
                <a:gd name="connsiteY97" fmla="*/ 339886 h 719713"/>
                <a:gd name="connsiteX98" fmla="*/ 109276 w 682785"/>
                <a:gd name="connsiteY98" fmla="*/ 322552 h 719713"/>
                <a:gd name="connsiteX99" fmla="*/ 107015 w 682785"/>
                <a:gd name="connsiteY99" fmla="*/ 315769 h 719713"/>
                <a:gd name="connsiteX100" fmla="*/ 143189 w 682785"/>
                <a:gd name="connsiteY100" fmla="*/ 297682 h 719713"/>
                <a:gd name="connsiteX101" fmla="*/ 149972 w 682785"/>
                <a:gd name="connsiteY101" fmla="*/ 290900 h 719713"/>
                <a:gd name="connsiteX102" fmla="*/ 152233 w 682785"/>
                <a:gd name="connsiteY102" fmla="*/ 272059 h 719713"/>
                <a:gd name="connsiteX103" fmla="*/ 149218 w 682785"/>
                <a:gd name="connsiteY103" fmla="*/ 256987 h 719713"/>
                <a:gd name="connsiteX104" fmla="*/ 143189 w 682785"/>
                <a:gd name="connsiteY104" fmla="*/ 250204 h 719713"/>
                <a:gd name="connsiteX105" fmla="*/ 135653 w 682785"/>
                <a:gd name="connsiteY105" fmla="*/ 254726 h 719713"/>
                <a:gd name="connsiteX106" fmla="*/ 120580 w 682785"/>
                <a:gd name="connsiteY106" fmla="*/ 239653 h 719713"/>
                <a:gd name="connsiteX107" fmla="*/ 113798 w 682785"/>
                <a:gd name="connsiteY107" fmla="*/ 217044 h 719713"/>
                <a:gd name="connsiteX108" fmla="*/ 147711 w 682785"/>
                <a:gd name="connsiteY108" fmla="*/ 197450 h 719713"/>
                <a:gd name="connsiteX109" fmla="*/ 161276 w 682785"/>
                <a:gd name="connsiteY109" fmla="*/ 201218 h 719713"/>
                <a:gd name="connsiteX110" fmla="*/ 165044 w 682785"/>
                <a:gd name="connsiteY110" fmla="*/ 205740 h 719713"/>
                <a:gd name="connsiteX111" fmla="*/ 166551 w 682785"/>
                <a:gd name="connsiteY111" fmla="*/ 211769 h 719713"/>
                <a:gd name="connsiteX112" fmla="*/ 169566 w 682785"/>
                <a:gd name="connsiteY112" fmla="*/ 217044 h 719713"/>
                <a:gd name="connsiteX113" fmla="*/ 172580 w 682785"/>
                <a:gd name="connsiteY113" fmla="*/ 220812 h 719713"/>
                <a:gd name="connsiteX114" fmla="*/ 176349 w 682785"/>
                <a:gd name="connsiteY114" fmla="*/ 223827 h 719713"/>
                <a:gd name="connsiteX115" fmla="*/ 178610 w 682785"/>
                <a:gd name="connsiteY115" fmla="*/ 223073 h 719713"/>
                <a:gd name="connsiteX116" fmla="*/ 181624 w 682785"/>
                <a:gd name="connsiteY116" fmla="*/ 219305 h 719713"/>
                <a:gd name="connsiteX117" fmla="*/ 183131 w 682785"/>
                <a:gd name="connsiteY117" fmla="*/ 210262 h 719713"/>
                <a:gd name="connsiteX118" fmla="*/ 183131 w 682785"/>
                <a:gd name="connsiteY118" fmla="*/ 195189 h 719713"/>
                <a:gd name="connsiteX119" fmla="*/ 184638 w 682785"/>
                <a:gd name="connsiteY119" fmla="*/ 189914 h 719713"/>
                <a:gd name="connsiteX120" fmla="*/ 188407 w 682785"/>
                <a:gd name="connsiteY120" fmla="*/ 186899 h 719713"/>
                <a:gd name="connsiteX121" fmla="*/ 195189 w 682785"/>
                <a:gd name="connsiteY121" fmla="*/ 189914 h 719713"/>
                <a:gd name="connsiteX122" fmla="*/ 199711 w 682785"/>
                <a:gd name="connsiteY122" fmla="*/ 195189 h 719713"/>
                <a:gd name="connsiteX123" fmla="*/ 205740 w 682785"/>
                <a:gd name="connsiteY123" fmla="*/ 205740 h 719713"/>
                <a:gd name="connsiteX124" fmla="*/ 209508 w 682785"/>
                <a:gd name="connsiteY124" fmla="*/ 210262 h 719713"/>
                <a:gd name="connsiteX125" fmla="*/ 215537 w 682785"/>
                <a:gd name="connsiteY125" fmla="*/ 211015 h 719713"/>
                <a:gd name="connsiteX126" fmla="*/ 228349 w 682785"/>
                <a:gd name="connsiteY126" fmla="*/ 210262 h 719713"/>
                <a:gd name="connsiteX127" fmla="*/ 241160 w 682785"/>
                <a:gd name="connsiteY127" fmla="*/ 211769 h 719713"/>
                <a:gd name="connsiteX128" fmla="*/ 247943 w 682785"/>
                <a:gd name="connsiteY128" fmla="*/ 211015 h 719713"/>
                <a:gd name="connsiteX129" fmla="*/ 253219 w 682785"/>
                <a:gd name="connsiteY129" fmla="*/ 207247 h 719713"/>
                <a:gd name="connsiteX130" fmla="*/ 258494 w 682785"/>
                <a:gd name="connsiteY130" fmla="*/ 196697 h 719713"/>
                <a:gd name="connsiteX131" fmla="*/ 261508 w 682785"/>
                <a:gd name="connsiteY131" fmla="*/ 189160 h 719713"/>
                <a:gd name="connsiteX132" fmla="*/ 265277 w 682785"/>
                <a:gd name="connsiteY132" fmla="*/ 174841 h 719713"/>
                <a:gd name="connsiteX133" fmla="*/ 266784 w 682785"/>
                <a:gd name="connsiteY133" fmla="*/ 168059 h 719713"/>
                <a:gd name="connsiteX134" fmla="*/ 267537 w 682785"/>
                <a:gd name="connsiteY134" fmla="*/ 153740 h 719713"/>
                <a:gd name="connsiteX135" fmla="*/ 268291 w 682785"/>
                <a:gd name="connsiteY135" fmla="*/ 146203 h 719713"/>
                <a:gd name="connsiteX136" fmla="*/ 269045 w 682785"/>
                <a:gd name="connsiteY136" fmla="*/ 138667 h 719713"/>
                <a:gd name="connsiteX137" fmla="*/ 278088 w 682785"/>
                <a:gd name="connsiteY137" fmla="*/ 125102 h 719713"/>
                <a:gd name="connsiteX138" fmla="*/ 293914 w 682785"/>
                <a:gd name="connsiteY138" fmla="*/ 107015 h 719713"/>
                <a:gd name="connsiteX139" fmla="*/ 336117 w 682785"/>
                <a:gd name="connsiteY139" fmla="*/ 70087 h 719713"/>
                <a:gd name="connsiteX140" fmla="*/ 361741 w 682785"/>
                <a:gd name="connsiteY140" fmla="*/ 39188 h 719713"/>
                <a:gd name="connsiteX141" fmla="*/ 365509 w 682785"/>
                <a:gd name="connsiteY141" fmla="*/ 31652 h 719713"/>
                <a:gd name="connsiteX142" fmla="*/ 387364 w 682785"/>
                <a:gd name="connsiteY142" fmla="*/ 11304 h 719713"/>
                <a:gd name="connsiteX143" fmla="*/ 406958 w 682785"/>
                <a:gd name="connsiteY143" fmla="*/ 0 h 719713"/>
                <a:gd name="connsiteX144" fmla="*/ 448408 w 682785"/>
                <a:gd name="connsiteY144" fmla="*/ 3768 h 719713"/>
                <a:gd name="connsiteX145" fmla="*/ 467248 w 682785"/>
                <a:gd name="connsiteY145" fmla="*/ 37681 h 719713"/>
                <a:gd name="connsiteX146" fmla="*/ 471017 w 682785"/>
                <a:gd name="connsiteY146" fmla="*/ 44464 h 719713"/>
                <a:gd name="connsiteX147" fmla="*/ 477799 w 682785"/>
                <a:gd name="connsiteY147" fmla="*/ 51247 h 719713"/>
                <a:gd name="connsiteX148" fmla="*/ 492872 w 682785"/>
                <a:gd name="connsiteY148" fmla="*/ 55015 h 719713"/>
                <a:gd name="connsiteX149" fmla="*/ 499654 w 682785"/>
                <a:gd name="connsiteY149" fmla="*/ 60290 h 719713"/>
                <a:gd name="connsiteX150" fmla="*/ 506437 w 682785"/>
                <a:gd name="connsiteY150" fmla="*/ 73102 h 719713"/>
                <a:gd name="connsiteX151" fmla="*/ 509452 w 682785"/>
                <a:gd name="connsiteY151" fmla="*/ 82145 h 719713"/>
                <a:gd name="connsiteX152" fmla="*/ 510205 w 682785"/>
                <a:gd name="connsiteY152" fmla="*/ 89681 h 719713"/>
                <a:gd name="connsiteX153" fmla="*/ 509452 w 682785"/>
                <a:gd name="connsiteY153" fmla="*/ 94957 h 719713"/>
                <a:gd name="connsiteX154" fmla="*/ 504930 w 682785"/>
                <a:gd name="connsiteY154" fmla="*/ 97218 h 719713"/>
                <a:gd name="connsiteX155" fmla="*/ 498901 w 682785"/>
                <a:gd name="connsiteY155" fmla="*/ 98725 h 719713"/>
                <a:gd name="connsiteX156" fmla="*/ 494379 w 682785"/>
                <a:gd name="connsiteY156" fmla="*/ 100986 h 719713"/>
                <a:gd name="connsiteX157" fmla="*/ 490611 w 682785"/>
                <a:gd name="connsiteY157" fmla="*/ 106261 h 719713"/>
                <a:gd name="connsiteX158" fmla="*/ 488350 w 682785"/>
                <a:gd name="connsiteY158" fmla="*/ 111537 h 719713"/>
                <a:gd name="connsiteX159" fmla="*/ 483075 w 682785"/>
                <a:gd name="connsiteY159" fmla="*/ 122841 h 719713"/>
                <a:gd name="connsiteX160" fmla="*/ 481567 w 682785"/>
                <a:gd name="connsiteY160" fmla="*/ 128870 h 719713"/>
                <a:gd name="connsiteX161" fmla="*/ 481567 w 682785"/>
                <a:gd name="connsiteY161" fmla="*/ 134145 h 719713"/>
                <a:gd name="connsiteX162" fmla="*/ 485335 w 682785"/>
                <a:gd name="connsiteY162" fmla="*/ 138667 h 719713"/>
                <a:gd name="connsiteX163" fmla="*/ 492872 w 682785"/>
                <a:gd name="connsiteY163" fmla="*/ 139421 h 719713"/>
                <a:gd name="connsiteX164" fmla="*/ 500408 w 682785"/>
                <a:gd name="connsiteY164" fmla="*/ 138667 h 719713"/>
                <a:gd name="connsiteX165" fmla="*/ 524524 w 682785"/>
                <a:gd name="connsiteY165" fmla="*/ 130377 h 719713"/>
                <a:gd name="connsiteX166" fmla="*/ 530553 w 682785"/>
                <a:gd name="connsiteY166" fmla="*/ 129624 h 719713"/>
                <a:gd name="connsiteX167" fmla="*/ 544118 w 682785"/>
                <a:gd name="connsiteY167" fmla="*/ 129624 h 719713"/>
                <a:gd name="connsiteX168" fmla="*/ 565220 w 682785"/>
                <a:gd name="connsiteY168" fmla="*/ 134145 h 719713"/>
                <a:gd name="connsiteX169" fmla="*/ 572002 w 682785"/>
                <a:gd name="connsiteY169" fmla="*/ 140175 h 719713"/>
                <a:gd name="connsiteX170" fmla="*/ 578785 w 682785"/>
                <a:gd name="connsiteY170" fmla="*/ 149218 h 719713"/>
                <a:gd name="connsiteX171" fmla="*/ 588582 w 682785"/>
                <a:gd name="connsiteY171" fmla="*/ 169566 h 719713"/>
                <a:gd name="connsiteX172" fmla="*/ 592350 w 682785"/>
                <a:gd name="connsiteY172" fmla="*/ 181624 h 719713"/>
                <a:gd name="connsiteX173" fmla="*/ 594611 w 682785"/>
                <a:gd name="connsiteY173" fmla="*/ 191421 h 719713"/>
                <a:gd name="connsiteX174" fmla="*/ 594611 w 682785"/>
                <a:gd name="connsiteY174" fmla="*/ 198957 h 719713"/>
                <a:gd name="connsiteX175" fmla="*/ 596119 w 682785"/>
                <a:gd name="connsiteY175" fmla="*/ 205740 h 719713"/>
                <a:gd name="connsiteX176" fmla="*/ 609684 w 682785"/>
                <a:gd name="connsiteY176" fmla="*/ 225334 h 719713"/>
                <a:gd name="connsiteX177" fmla="*/ 666206 w 682785"/>
                <a:gd name="connsiteY177" fmla="*/ 274320 h 719713"/>
                <a:gd name="connsiteX178" fmla="*/ 666206 w 682785"/>
                <a:gd name="connsiteY178" fmla="*/ 274320 h 7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82785" h="719713">
                  <a:moveTo>
                    <a:pt x="666206" y="274320"/>
                  </a:moveTo>
                  <a:lnTo>
                    <a:pt x="672235" y="282610"/>
                  </a:lnTo>
                  <a:lnTo>
                    <a:pt x="677510" y="291653"/>
                  </a:lnTo>
                  <a:lnTo>
                    <a:pt x="681278" y="302204"/>
                  </a:lnTo>
                  <a:lnTo>
                    <a:pt x="682786" y="305972"/>
                  </a:lnTo>
                  <a:lnTo>
                    <a:pt x="682786" y="308987"/>
                  </a:lnTo>
                  <a:lnTo>
                    <a:pt x="682786" y="311248"/>
                  </a:lnTo>
                  <a:lnTo>
                    <a:pt x="682032" y="314262"/>
                  </a:lnTo>
                  <a:lnTo>
                    <a:pt x="681278" y="318784"/>
                  </a:lnTo>
                  <a:lnTo>
                    <a:pt x="681278" y="333103"/>
                  </a:lnTo>
                  <a:lnTo>
                    <a:pt x="680525" y="339886"/>
                  </a:lnTo>
                  <a:lnTo>
                    <a:pt x="678264" y="345914"/>
                  </a:lnTo>
                  <a:lnTo>
                    <a:pt x="675249" y="350436"/>
                  </a:lnTo>
                  <a:lnTo>
                    <a:pt x="671481" y="355712"/>
                  </a:lnTo>
                  <a:lnTo>
                    <a:pt x="666206" y="359480"/>
                  </a:lnTo>
                  <a:lnTo>
                    <a:pt x="658669" y="362494"/>
                  </a:lnTo>
                  <a:lnTo>
                    <a:pt x="644351" y="362494"/>
                  </a:lnTo>
                  <a:lnTo>
                    <a:pt x="629278" y="358726"/>
                  </a:lnTo>
                  <a:lnTo>
                    <a:pt x="622495" y="357973"/>
                  </a:lnTo>
                  <a:lnTo>
                    <a:pt x="615713" y="358726"/>
                  </a:lnTo>
                  <a:lnTo>
                    <a:pt x="610437" y="360987"/>
                  </a:lnTo>
                  <a:lnTo>
                    <a:pt x="605162" y="364755"/>
                  </a:lnTo>
                  <a:lnTo>
                    <a:pt x="599133" y="370784"/>
                  </a:lnTo>
                  <a:lnTo>
                    <a:pt x="590843" y="382842"/>
                  </a:lnTo>
                  <a:lnTo>
                    <a:pt x="582553" y="397915"/>
                  </a:lnTo>
                  <a:lnTo>
                    <a:pt x="578032" y="401683"/>
                  </a:lnTo>
                  <a:lnTo>
                    <a:pt x="572002" y="404697"/>
                  </a:lnTo>
                  <a:lnTo>
                    <a:pt x="550901" y="406205"/>
                  </a:lnTo>
                  <a:lnTo>
                    <a:pt x="546379" y="408465"/>
                  </a:lnTo>
                  <a:lnTo>
                    <a:pt x="540350" y="415248"/>
                  </a:lnTo>
                  <a:lnTo>
                    <a:pt x="531307" y="428813"/>
                  </a:lnTo>
                  <a:lnTo>
                    <a:pt x="523770" y="446147"/>
                  </a:lnTo>
                  <a:lnTo>
                    <a:pt x="520756" y="449915"/>
                  </a:lnTo>
                  <a:lnTo>
                    <a:pt x="517741" y="453683"/>
                  </a:lnTo>
                  <a:lnTo>
                    <a:pt x="492118" y="475538"/>
                  </a:lnTo>
                  <a:lnTo>
                    <a:pt x="481567" y="492118"/>
                  </a:lnTo>
                  <a:lnTo>
                    <a:pt x="477799" y="495132"/>
                  </a:lnTo>
                  <a:lnTo>
                    <a:pt x="471770" y="492872"/>
                  </a:lnTo>
                  <a:lnTo>
                    <a:pt x="461219" y="486089"/>
                  </a:lnTo>
                  <a:lnTo>
                    <a:pt x="455190" y="484582"/>
                  </a:lnTo>
                  <a:lnTo>
                    <a:pt x="449915" y="483828"/>
                  </a:lnTo>
                  <a:lnTo>
                    <a:pt x="444640" y="486089"/>
                  </a:lnTo>
                  <a:lnTo>
                    <a:pt x="443886" y="492872"/>
                  </a:lnTo>
                  <a:lnTo>
                    <a:pt x="445393" y="498147"/>
                  </a:lnTo>
                  <a:lnTo>
                    <a:pt x="449161" y="502669"/>
                  </a:lnTo>
                  <a:lnTo>
                    <a:pt x="479306" y="521509"/>
                  </a:lnTo>
                  <a:lnTo>
                    <a:pt x="483828" y="525277"/>
                  </a:lnTo>
                  <a:lnTo>
                    <a:pt x="486843" y="530553"/>
                  </a:lnTo>
                  <a:lnTo>
                    <a:pt x="488350" y="535828"/>
                  </a:lnTo>
                  <a:lnTo>
                    <a:pt x="489104" y="550147"/>
                  </a:lnTo>
                  <a:lnTo>
                    <a:pt x="485335" y="556930"/>
                  </a:lnTo>
                  <a:lnTo>
                    <a:pt x="477799" y="564466"/>
                  </a:lnTo>
                  <a:lnTo>
                    <a:pt x="460466" y="570495"/>
                  </a:lnTo>
                  <a:lnTo>
                    <a:pt x="449161" y="580292"/>
                  </a:lnTo>
                  <a:lnTo>
                    <a:pt x="443886" y="587829"/>
                  </a:lnTo>
                  <a:lnTo>
                    <a:pt x="439364" y="595365"/>
                  </a:lnTo>
                  <a:lnTo>
                    <a:pt x="434089" y="601394"/>
                  </a:lnTo>
                  <a:lnTo>
                    <a:pt x="425045" y="609684"/>
                  </a:lnTo>
                  <a:lnTo>
                    <a:pt x="420523" y="616466"/>
                  </a:lnTo>
                  <a:lnTo>
                    <a:pt x="412987" y="635307"/>
                  </a:lnTo>
                  <a:lnTo>
                    <a:pt x="409973" y="640582"/>
                  </a:lnTo>
                  <a:lnTo>
                    <a:pt x="396408" y="658669"/>
                  </a:lnTo>
                  <a:lnTo>
                    <a:pt x="394147" y="663945"/>
                  </a:lnTo>
                  <a:lnTo>
                    <a:pt x="393393" y="670728"/>
                  </a:lnTo>
                  <a:lnTo>
                    <a:pt x="393393" y="684293"/>
                  </a:lnTo>
                  <a:lnTo>
                    <a:pt x="385103" y="691075"/>
                  </a:lnTo>
                  <a:lnTo>
                    <a:pt x="367770" y="697104"/>
                  </a:lnTo>
                  <a:lnTo>
                    <a:pt x="326320" y="704641"/>
                  </a:lnTo>
                  <a:lnTo>
                    <a:pt x="280349" y="701626"/>
                  </a:lnTo>
                  <a:lnTo>
                    <a:pt x="242668" y="687307"/>
                  </a:lnTo>
                  <a:lnTo>
                    <a:pt x="238900" y="683539"/>
                  </a:lnTo>
                  <a:lnTo>
                    <a:pt x="234378" y="680525"/>
                  </a:lnTo>
                  <a:lnTo>
                    <a:pt x="229102" y="677510"/>
                  </a:lnTo>
                  <a:lnTo>
                    <a:pt x="222320" y="675249"/>
                  </a:lnTo>
                  <a:lnTo>
                    <a:pt x="209508" y="675249"/>
                  </a:lnTo>
                  <a:lnTo>
                    <a:pt x="131131" y="686554"/>
                  </a:lnTo>
                  <a:lnTo>
                    <a:pt x="113798" y="693336"/>
                  </a:lnTo>
                  <a:lnTo>
                    <a:pt x="71595" y="719713"/>
                  </a:lnTo>
                  <a:lnTo>
                    <a:pt x="45218" y="651133"/>
                  </a:lnTo>
                  <a:lnTo>
                    <a:pt x="10551" y="588582"/>
                  </a:lnTo>
                  <a:lnTo>
                    <a:pt x="4522" y="573510"/>
                  </a:lnTo>
                  <a:lnTo>
                    <a:pt x="754" y="560698"/>
                  </a:lnTo>
                  <a:lnTo>
                    <a:pt x="0" y="553915"/>
                  </a:lnTo>
                  <a:lnTo>
                    <a:pt x="1507" y="541104"/>
                  </a:lnTo>
                  <a:lnTo>
                    <a:pt x="6783" y="524524"/>
                  </a:lnTo>
                  <a:lnTo>
                    <a:pt x="24116" y="485335"/>
                  </a:lnTo>
                  <a:lnTo>
                    <a:pt x="29391" y="471016"/>
                  </a:lnTo>
                  <a:lnTo>
                    <a:pt x="36174" y="443132"/>
                  </a:lnTo>
                  <a:lnTo>
                    <a:pt x="45971" y="421277"/>
                  </a:lnTo>
                  <a:lnTo>
                    <a:pt x="64812" y="387364"/>
                  </a:lnTo>
                  <a:lnTo>
                    <a:pt x="85913" y="372291"/>
                  </a:lnTo>
                  <a:lnTo>
                    <a:pt x="85913" y="365509"/>
                  </a:lnTo>
                  <a:lnTo>
                    <a:pt x="84406" y="357219"/>
                  </a:lnTo>
                  <a:lnTo>
                    <a:pt x="85913" y="350436"/>
                  </a:lnTo>
                  <a:lnTo>
                    <a:pt x="90435" y="345161"/>
                  </a:lnTo>
                  <a:lnTo>
                    <a:pt x="96464" y="339886"/>
                  </a:lnTo>
                  <a:lnTo>
                    <a:pt x="104754" y="337625"/>
                  </a:lnTo>
                  <a:lnTo>
                    <a:pt x="113798" y="339886"/>
                  </a:lnTo>
                  <a:lnTo>
                    <a:pt x="109276" y="322552"/>
                  </a:lnTo>
                  <a:lnTo>
                    <a:pt x="107015" y="315769"/>
                  </a:lnTo>
                  <a:lnTo>
                    <a:pt x="143189" y="297682"/>
                  </a:lnTo>
                  <a:lnTo>
                    <a:pt x="149972" y="290900"/>
                  </a:lnTo>
                  <a:lnTo>
                    <a:pt x="152233" y="272059"/>
                  </a:lnTo>
                  <a:lnTo>
                    <a:pt x="149218" y="256987"/>
                  </a:lnTo>
                  <a:lnTo>
                    <a:pt x="143189" y="250204"/>
                  </a:lnTo>
                  <a:lnTo>
                    <a:pt x="135653" y="254726"/>
                  </a:lnTo>
                  <a:lnTo>
                    <a:pt x="120580" y="239653"/>
                  </a:lnTo>
                  <a:lnTo>
                    <a:pt x="113798" y="217044"/>
                  </a:lnTo>
                  <a:lnTo>
                    <a:pt x="147711" y="197450"/>
                  </a:lnTo>
                  <a:lnTo>
                    <a:pt x="161276" y="201218"/>
                  </a:lnTo>
                  <a:lnTo>
                    <a:pt x="165044" y="205740"/>
                  </a:lnTo>
                  <a:lnTo>
                    <a:pt x="166551" y="211769"/>
                  </a:lnTo>
                  <a:lnTo>
                    <a:pt x="169566" y="217044"/>
                  </a:lnTo>
                  <a:lnTo>
                    <a:pt x="172580" y="220812"/>
                  </a:lnTo>
                  <a:lnTo>
                    <a:pt x="176349" y="223827"/>
                  </a:lnTo>
                  <a:lnTo>
                    <a:pt x="178610" y="223073"/>
                  </a:lnTo>
                  <a:lnTo>
                    <a:pt x="181624" y="219305"/>
                  </a:lnTo>
                  <a:lnTo>
                    <a:pt x="183131" y="210262"/>
                  </a:lnTo>
                  <a:lnTo>
                    <a:pt x="183131" y="195189"/>
                  </a:lnTo>
                  <a:lnTo>
                    <a:pt x="184638" y="189914"/>
                  </a:lnTo>
                  <a:lnTo>
                    <a:pt x="188407" y="186899"/>
                  </a:lnTo>
                  <a:lnTo>
                    <a:pt x="195189" y="189914"/>
                  </a:lnTo>
                  <a:lnTo>
                    <a:pt x="199711" y="195189"/>
                  </a:lnTo>
                  <a:lnTo>
                    <a:pt x="205740" y="205740"/>
                  </a:lnTo>
                  <a:lnTo>
                    <a:pt x="209508" y="210262"/>
                  </a:lnTo>
                  <a:lnTo>
                    <a:pt x="215537" y="211015"/>
                  </a:lnTo>
                  <a:lnTo>
                    <a:pt x="228349" y="210262"/>
                  </a:lnTo>
                  <a:lnTo>
                    <a:pt x="241160" y="211769"/>
                  </a:lnTo>
                  <a:lnTo>
                    <a:pt x="247943" y="211015"/>
                  </a:lnTo>
                  <a:lnTo>
                    <a:pt x="253219" y="207247"/>
                  </a:lnTo>
                  <a:lnTo>
                    <a:pt x="258494" y="196697"/>
                  </a:lnTo>
                  <a:lnTo>
                    <a:pt x="261508" y="189160"/>
                  </a:lnTo>
                  <a:lnTo>
                    <a:pt x="265277" y="174841"/>
                  </a:lnTo>
                  <a:lnTo>
                    <a:pt x="266784" y="168059"/>
                  </a:lnTo>
                  <a:lnTo>
                    <a:pt x="267537" y="153740"/>
                  </a:lnTo>
                  <a:lnTo>
                    <a:pt x="268291" y="146203"/>
                  </a:lnTo>
                  <a:lnTo>
                    <a:pt x="269045" y="138667"/>
                  </a:lnTo>
                  <a:lnTo>
                    <a:pt x="278088" y="125102"/>
                  </a:lnTo>
                  <a:lnTo>
                    <a:pt x="293914" y="107015"/>
                  </a:lnTo>
                  <a:lnTo>
                    <a:pt x="336117" y="70087"/>
                  </a:lnTo>
                  <a:lnTo>
                    <a:pt x="361741" y="39188"/>
                  </a:lnTo>
                  <a:lnTo>
                    <a:pt x="365509" y="31652"/>
                  </a:lnTo>
                  <a:lnTo>
                    <a:pt x="387364" y="11304"/>
                  </a:lnTo>
                  <a:lnTo>
                    <a:pt x="406958" y="0"/>
                  </a:lnTo>
                  <a:lnTo>
                    <a:pt x="448408" y="3768"/>
                  </a:lnTo>
                  <a:lnTo>
                    <a:pt x="467248" y="37681"/>
                  </a:lnTo>
                  <a:lnTo>
                    <a:pt x="471017" y="44464"/>
                  </a:lnTo>
                  <a:lnTo>
                    <a:pt x="477799" y="51247"/>
                  </a:lnTo>
                  <a:lnTo>
                    <a:pt x="492872" y="55015"/>
                  </a:lnTo>
                  <a:lnTo>
                    <a:pt x="499654" y="60290"/>
                  </a:lnTo>
                  <a:lnTo>
                    <a:pt x="506437" y="73102"/>
                  </a:lnTo>
                  <a:lnTo>
                    <a:pt x="509452" y="82145"/>
                  </a:lnTo>
                  <a:lnTo>
                    <a:pt x="510205" y="89681"/>
                  </a:lnTo>
                  <a:lnTo>
                    <a:pt x="509452" y="94957"/>
                  </a:lnTo>
                  <a:lnTo>
                    <a:pt x="504930" y="97218"/>
                  </a:lnTo>
                  <a:lnTo>
                    <a:pt x="498901" y="98725"/>
                  </a:lnTo>
                  <a:lnTo>
                    <a:pt x="494379" y="100986"/>
                  </a:lnTo>
                  <a:lnTo>
                    <a:pt x="490611" y="106261"/>
                  </a:lnTo>
                  <a:lnTo>
                    <a:pt x="488350" y="111537"/>
                  </a:lnTo>
                  <a:lnTo>
                    <a:pt x="483075" y="122841"/>
                  </a:lnTo>
                  <a:lnTo>
                    <a:pt x="481567" y="128870"/>
                  </a:lnTo>
                  <a:lnTo>
                    <a:pt x="481567" y="134145"/>
                  </a:lnTo>
                  <a:lnTo>
                    <a:pt x="485335" y="138667"/>
                  </a:lnTo>
                  <a:lnTo>
                    <a:pt x="492872" y="139421"/>
                  </a:lnTo>
                  <a:lnTo>
                    <a:pt x="500408" y="138667"/>
                  </a:lnTo>
                  <a:lnTo>
                    <a:pt x="524524" y="130377"/>
                  </a:lnTo>
                  <a:lnTo>
                    <a:pt x="530553" y="129624"/>
                  </a:lnTo>
                  <a:lnTo>
                    <a:pt x="544118" y="129624"/>
                  </a:lnTo>
                  <a:lnTo>
                    <a:pt x="565220" y="134145"/>
                  </a:lnTo>
                  <a:lnTo>
                    <a:pt x="572002" y="140175"/>
                  </a:lnTo>
                  <a:lnTo>
                    <a:pt x="578785" y="149218"/>
                  </a:lnTo>
                  <a:lnTo>
                    <a:pt x="588582" y="169566"/>
                  </a:lnTo>
                  <a:lnTo>
                    <a:pt x="592350" y="181624"/>
                  </a:lnTo>
                  <a:lnTo>
                    <a:pt x="594611" y="191421"/>
                  </a:lnTo>
                  <a:lnTo>
                    <a:pt x="594611" y="198957"/>
                  </a:lnTo>
                  <a:lnTo>
                    <a:pt x="596119" y="205740"/>
                  </a:lnTo>
                  <a:lnTo>
                    <a:pt x="609684" y="225334"/>
                  </a:lnTo>
                  <a:lnTo>
                    <a:pt x="666206" y="274320"/>
                  </a:lnTo>
                  <a:lnTo>
                    <a:pt x="666206" y="274320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E81535-17CE-B9C4-6796-959EBDC539D1}"/>
                </a:ext>
              </a:extLst>
            </p:cNvPr>
            <p:cNvSpPr/>
            <p:nvPr/>
          </p:nvSpPr>
          <p:spPr>
            <a:xfrm>
              <a:off x="5674026" y="3137145"/>
              <a:ext cx="639940" cy="972409"/>
            </a:xfrm>
            <a:custGeom>
              <a:avLst/>
              <a:gdLst>
                <a:gd name="connsiteX0" fmla="*/ 903598 w 964641"/>
                <a:gd name="connsiteY0" fmla="*/ 1309049 h 1465803"/>
                <a:gd name="connsiteX1" fmla="*/ 884758 w 964641"/>
                <a:gd name="connsiteY1" fmla="*/ 1334672 h 1465803"/>
                <a:gd name="connsiteX2" fmla="*/ 841801 w 964641"/>
                <a:gd name="connsiteY2" fmla="*/ 1372354 h 1465803"/>
                <a:gd name="connsiteX3" fmla="*/ 832757 w 964641"/>
                <a:gd name="connsiteY3" fmla="*/ 1383658 h 1465803"/>
                <a:gd name="connsiteX4" fmla="*/ 824467 w 964641"/>
                <a:gd name="connsiteY4" fmla="*/ 1400238 h 1465803"/>
                <a:gd name="connsiteX5" fmla="*/ 802612 w 964641"/>
                <a:gd name="connsiteY5" fmla="*/ 1437919 h 1465803"/>
                <a:gd name="connsiteX6" fmla="*/ 796583 w 964641"/>
                <a:gd name="connsiteY6" fmla="*/ 1456006 h 1465803"/>
                <a:gd name="connsiteX7" fmla="*/ 798090 w 964641"/>
                <a:gd name="connsiteY7" fmla="*/ 1465803 h 1465803"/>
                <a:gd name="connsiteX8" fmla="*/ 761163 w 964641"/>
                <a:gd name="connsiteY8" fmla="*/ 1465050 h 1465803"/>
                <a:gd name="connsiteX9" fmla="*/ 702380 w 964641"/>
                <a:gd name="connsiteY9" fmla="*/ 1459774 h 1465803"/>
                <a:gd name="connsiteX10" fmla="*/ 691075 w 964641"/>
                <a:gd name="connsiteY10" fmla="*/ 1455252 h 1465803"/>
                <a:gd name="connsiteX11" fmla="*/ 683539 w 964641"/>
                <a:gd name="connsiteY11" fmla="*/ 1448470 h 1465803"/>
                <a:gd name="connsiteX12" fmla="*/ 675249 w 964641"/>
                <a:gd name="connsiteY12" fmla="*/ 1439426 h 1465803"/>
                <a:gd name="connsiteX13" fmla="*/ 661684 w 964641"/>
                <a:gd name="connsiteY13" fmla="*/ 1419078 h 1465803"/>
                <a:gd name="connsiteX14" fmla="*/ 657162 w 964641"/>
                <a:gd name="connsiteY14" fmla="*/ 1407020 h 1465803"/>
                <a:gd name="connsiteX15" fmla="*/ 654901 w 964641"/>
                <a:gd name="connsiteY15" fmla="*/ 1397223 h 1465803"/>
                <a:gd name="connsiteX16" fmla="*/ 656409 w 964641"/>
                <a:gd name="connsiteY16" fmla="*/ 1376875 h 1465803"/>
                <a:gd name="connsiteX17" fmla="*/ 656409 w 964641"/>
                <a:gd name="connsiteY17" fmla="*/ 1373107 h 1465803"/>
                <a:gd name="connsiteX18" fmla="*/ 656409 w 964641"/>
                <a:gd name="connsiteY18" fmla="*/ 1367832 h 1465803"/>
                <a:gd name="connsiteX19" fmla="*/ 652640 w 964641"/>
                <a:gd name="connsiteY19" fmla="*/ 1357281 h 1465803"/>
                <a:gd name="connsiteX20" fmla="*/ 646612 w 964641"/>
                <a:gd name="connsiteY20" fmla="*/ 1350498 h 1465803"/>
                <a:gd name="connsiteX21" fmla="*/ 637568 w 964641"/>
                <a:gd name="connsiteY21" fmla="*/ 1343716 h 1465803"/>
                <a:gd name="connsiteX22" fmla="*/ 618727 w 964641"/>
                <a:gd name="connsiteY22" fmla="*/ 1331658 h 1465803"/>
                <a:gd name="connsiteX23" fmla="*/ 608930 w 964641"/>
                <a:gd name="connsiteY23" fmla="*/ 1324121 h 1465803"/>
                <a:gd name="connsiteX24" fmla="*/ 602148 w 964641"/>
                <a:gd name="connsiteY24" fmla="*/ 1315832 h 1465803"/>
                <a:gd name="connsiteX25" fmla="*/ 598379 w 964641"/>
                <a:gd name="connsiteY25" fmla="*/ 1304527 h 1465803"/>
                <a:gd name="connsiteX26" fmla="*/ 597626 w 964641"/>
                <a:gd name="connsiteY26" fmla="*/ 1296237 h 1465803"/>
                <a:gd name="connsiteX27" fmla="*/ 599133 w 964641"/>
                <a:gd name="connsiteY27" fmla="*/ 1288701 h 1465803"/>
                <a:gd name="connsiteX28" fmla="*/ 603655 w 964641"/>
                <a:gd name="connsiteY28" fmla="*/ 1277397 h 1465803"/>
                <a:gd name="connsiteX29" fmla="*/ 611191 w 964641"/>
                <a:gd name="connsiteY29" fmla="*/ 1260817 h 1465803"/>
                <a:gd name="connsiteX30" fmla="*/ 612698 w 964641"/>
                <a:gd name="connsiteY30" fmla="*/ 1255541 h 1465803"/>
                <a:gd name="connsiteX31" fmla="*/ 611191 w 964641"/>
                <a:gd name="connsiteY31" fmla="*/ 1249512 h 1465803"/>
                <a:gd name="connsiteX32" fmla="*/ 606669 w 964641"/>
                <a:gd name="connsiteY32" fmla="*/ 1238208 h 1465803"/>
                <a:gd name="connsiteX33" fmla="*/ 602901 w 964641"/>
                <a:gd name="connsiteY33" fmla="*/ 1231426 h 1465803"/>
                <a:gd name="connsiteX34" fmla="*/ 587829 w 964641"/>
                <a:gd name="connsiteY34" fmla="*/ 1211831 h 1465803"/>
                <a:gd name="connsiteX35" fmla="*/ 584061 w 964641"/>
                <a:gd name="connsiteY35" fmla="*/ 1202788 h 1465803"/>
                <a:gd name="connsiteX36" fmla="*/ 583307 w 964641"/>
                <a:gd name="connsiteY36" fmla="*/ 1194498 h 1465803"/>
                <a:gd name="connsiteX37" fmla="*/ 585568 w 964641"/>
                <a:gd name="connsiteY37" fmla="*/ 1189222 h 1465803"/>
                <a:gd name="connsiteX38" fmla="*/ 593104 w 964641"/>
                <a:gd name="connsiteY38" fmla="*/ 1180932 h 1465803"/>
                <a:gd name="connsiteX39" fmla="*/ 595365 w 964641"/>
                <a:gd name="connsiteY39" fmla="*/ 1177164 h 1465803"/>
                <a:gd name="connsiteX40" fmla="*/ 594611 w 964641"/>
                <a:gd name="connsiteY40" fmla="*/ 1172643 h 1465803"/>
                <a:gd name="connsiteX41" fmla="*/ 591597 w 964641"/>
                <a:gd name="connsiteY41" fmla="*/ 1168121 h 1465803"/>
                <a:gd name="connsiteX42" fmla="*/ 580292 w 964641"/>
                <a:gd name="connsiteY42" fmla="*/ 1155309 h 1465803"/>
                <a:gd name="connsiteX43" fmla="*/ 568234 w 964641"/>
                <a:gd name="connsiteY43" fmla="*/ 1135715 h 1465803"/>
                <a:gd name="connsiteX44" fmla="*/ 564466 w 964641"/>
                <a:gd name="connsiteY44" fmla="*/ 1131193 h 1465803"/>
                <a:gd name="connsiteX45" fmla="*/ 561452 w 964641"/>
                <a:gd name="connsiteY45" fmla="*/ 1125164 h 1465803"/>
                <a:gd name="connsiteX46" fmla="*/ 558437 w 964641"/>
                <a:gd name="connsiteY46" fmla="*/ 1117628 h 1465803"/>
                <a:gd name="connsiteX47" fmla="*/ 558437 w 964641"/>
                <a:gd name="connsiteY47" fmla="*/ 1110845 h 1465803"/>
                <a:gd name="connsiteX48" fmla="*/ 559944 w 964641"/>
                <a:gd name="connsiteY48" fmla="*/ 1097280 h 1465803"/>
                <a:gd name="connsiteX49" fmla="*/ 559191 w 964641"/>
                <a:gd name="connsiteY49" fmla="*/ 1091251 h 1465803"/>
                <a:gd name="connsiteX50" fmla="*/ 556930 w 964641"/>
                <a:gd name="connsiteY50" fmla="*/ 1079947 h 1465803"/>
                <a:gd name="connsiteX51" fmla="*/ 553916 w 964641"/>
                <a:gd name="connsiteY51" fmla="*/ 1071657 h 1465803"/>
                <a:gd name="connsiteX52" fmla="*/ 551655 w 964641"/>
                <a:gd name="connsiteY52" fmla="*/ 1060352 h 1465803"/>
                <a:gd name="connsiteX53" fmla="*/ 550901 w 964641"/>
                <a:gd name="connsiteY53" fmla="*/ 1053570 h 1465803"/>
                <a:gd name="connsiteX54" fmla="*/ 551655 w 964641"/>
                <a:gd name="connsiteY54" fmla="*/ 1046787 h 1465803"/>
                <a:gd name="connsiteX55" fmla="*/ 556176 w 964641"/>
                <a:gd name="connsiteY55" fmla="*/ 1028700 h 1465803"/>
                <a:gd name="connsiteX56" fmla="*/ 556176 w 964641"/>
                <a:gd name="connsiteY56" fmla="*/ 1023425 h 1465803"/>
                <a:gd name="connsiteX57" fmla="*/ 555423 w 964641"/>
                <a:gd name="connsiteY57" fmla="*/ 1018903 h 1465803"/>
                <a:gd name="connsiteX58" fmla="*/ 553162 w 964641"/>
                <a:gd name="connsiteY58" fmla="*/ 1010613 h 1465803"/>
                <a:gd name="connsiteX59" fmla="*/ 538843 w 964641"/>
                <a:gd name="connsiteY59" fmla="*/ 976700 h 1465803"/>
                <a:gd name="connsiteX60" fmla="*/ 538089 w 964641"/>
                <a:gd name="connsiteY60" fmla="*/ 970671 h 1465803"/>
                <a:gd name="connsiteX61" fmla="*/ 539596 w 964641"/>
                <a:gd name="connsiteY61" fmla="*/ 965395 h 1465803"/>
                <a:gd name="connsiteX62" fmla="*/ 543365 w 964641"/>
                <a:gd name="connsiteY62" fmla="*/ 962381 h 1465803"/>
                <a:gd name="connsiteX63" fmla="*/ 552408 w 964641"/>
                <a:gd name="connsiteY63" fmla="*/ 961627 h 1465803"/>
                <a:gd name="connsiteX64" fmla="*/ 547133 w 964641"/>
                <a:gd name="connsiteY64" fmla="*/ 954845 h 1465803"/>
                <a:gd name="connsiteX65" fmla="*/ 509451 w 964641"/>
                <a:gd name="connsiteY65" fmla="*/ 928468 h 1465803"/>
                <a:gd name="connsiteX66" fmla="*/ 484582 w 964641"/>
                <a:gd name="connsiteY66" fmla="*/ 905105 h 1465803"/>
                <a:gd name="connsiteX67" fmla="*/ 459712 w 964641"/>
                <a:gd name="connsiteY67" fmla="*/ 890033 h 1465803"/>
                <a:gd name="connsiteX68" fmla="*/ 453683 w 964641"/>
                <a:gd name="connsiteY68" fmla="*/ 882496 h 1465803"/>
                <a:gd name="connsiteX69" fmla="*/ 450669 w 964641"/>
                <a:gd name="connsiteY69" fmla="*/ 874207 h 1465803"/>
                <a:gd name="connsiteX70" fmla="*/ 449161 w 964641"/>
                <a:gd name="connsiteY70" fmla="*/ 867424 h 1465803"/>
                <a:gd name="connsiteX71" fmla="*/ 446147 w 964641"/>
                <a:gd name="connsiteY71" fmla="*/ 861395 h 1465803"/>
                <a:gd name="connsiteX72" fmla="*/ 435596 w 964641"/>
                <a:gd name="connsiteY72" fmla="*/ 844815 h 1465803"/>
                <a:gd name="connsiteX73" fmla="*/ 436350 w 964641"/>
                <a:gd name="connsiteY73" fmla="*/ 839540 h 1465803"/>
                <a:gd name="connsiteX74" fmla="*/ 439364 w 964641"/>
                <a:gd name="connsiteY74" fmla="*/ 835772 h 1465803"/>
                <a:gd name="connsiteX75" fmla="*/ 445393 w 964641"/>
                <a:gd name="connsiteY75" fmla="*/ 833511 h 1465803"/>
                <a:gd name="connsiteX76" fmla="*/ 466495 w 964641"/>
                <a:gd name="connsiteY76" fmla="*/ 832004 h 1465803"/>
                <a:gd name="connsiteX77" fmla="*/ 471770 w 964641"/>
                <a:gd name="connsiteY77" fmla="*/ 828989 h 1465803"/>
                <a:gd name="connsiteX78" fmla="*/ 474031 w 964641"/>
                <a:gd name="connsiteY78" fmla="*/ 824467 h 1465803"/>
                <a:gd name="connsiteX79" fmla="*/ 474031 w 964641"/>
                <a:gd name="connsiteY79" fmla="*/ 819192 h 1465803"/>
                <a:gd name="connsiteX80" fmla="*/ 471770 w 964641"/>
                <a:gd name="connsiteY80" fmla="*/ 813917 h 1465803"/>
                <a:gd name="connsiteX81" fmla="*/ 468756 w 964641"/>
                <a:gd name="connsiteY81" fmla="*/ 808641 h 1465803"/>
                <a:gd name="connsiteX82" fmla="*/ 463480 w 964641"/>
                <a:gd name="connsiteY82" fmla="*/ 803366 h 1465803"/>
                <a:gd name="connsiteX83" fmla="*/ 444640 w 964641"/>
                <a:gd name="connsiteY83" fmla="*/ 791308 h 1465803"/>
                <a:gd name="connsiteX84" fmla="*/ 436350 w 964641"/>
                <a:gd name="connsiteY84" fmla="*/ 786786 h 1465803"/>
                <a:gd name="connsiteX85" fmla="*/ 409219 w 964641"/>
                <a:gd name="connsiteY85" fmla="*/ 779250 h 1465803"/>
                <a:gd name="connsiteX86" fmla="*/ 397915 w 964641"/>
                <a:gd name="connsiteY86" fmla="*/ 773974 h 1465803"/>
                <a:gd name="connsiteX87" fmla="*/ 389625 w 964641"/>
                <a:gd name="connsiteY87" fmla="*/ 766438 h 1465803"/>
                <a:gd name="connsiteX88" fmla="*/ 386610 w 964641"/>
                <a:gd name="connsiteY88" fmla="*/ 761163 h 1465803"/>
                <a:gd name="connsiteX89" fmla="*/ 384350 w 964641"/>
                <a:gd name="connsiteY89" fmla="*/ 755134 h 1465803"/>
                <a:gd name="connsiteX90" fmla="*/ 382842 w 964641"/>
                <a:gd name="connsiteY90" fmla="*/ 749858 h 1465803"/>
                <a:gd name="connsiteX91" fmla="*/ 382842 w 964641"/>
                <a:gd name="connsiteY91" fmla="*/ 743075 h 1465803"/>
                <a:gd name="connsiteX92" fmla="*/ 382842 w 964641"/>
                <a:gd name="connsiteY92" fmla="*/ 727249 h 1465803"/>
                <a:gd name="connsiteX93" fmla="*/ 380581 w 964641"/>
                <a:gd name="connsiteY93" fmla="*/ 720467 h 1465803"/>
                <a:gd name="connsiteX94" fmla="*/ 376060 w 964641"/>
                <a:gd name="connsiteY94" fmla="*/ 715191 h 1465803"/>
                <a:gd name="connsiteX95" fmla="*/ 367016 w 964641"/>
                <a:gd name="connsiteY95" fmla="*/ 708409 h 1465803"/>
                <a:gd name="connsiteX96" fmla="*/ 360233 w 964641"/>
                <a:gd name="connsiteY96" fmla="*/ 705394 h 1465803"/>
                <a:gd name="connsiteX97" fmla="*/ 354205 w 964641"/>
                <a:gd name="connsiteY97" fmla="*/ 703887 h 1465803"/>
                <a:gd name="connsiteX98" fmla="*/ 283363 w 964641"/>
                <a:gd name="connsiteY98" fmla="*/ 701626 h 1465803"/>
                <a:gd name="connsiteX99" fmla="*/ 270552 w 964641"/>
                <a:gd name="connsiteY99" fmla="*/ 697858 h 1465803"/>
                <a:gd name="connsiteX100" fmla="*/ 263016 w 964641"/>
                <a:gd name="connsiteY100" fmla="*/ 698612 h 1465803"/>
                <a:gd name="connsiteX101" fmla="*/ 253972 w 964641"/>
                <a:gd name="connsiteY101" fmla="*/ 700873 h 1465803"/>
                <a:gd name="connsiteX102" fmla="*/ 229103 w 964641"/>
                <a:gd name="connsiteY102" fmla="*/ 715945 h 1465803"/>
                <a:gd name="connsiteX103" fmla="*/ 195189 w 964641"/>
                <a:gd name="connsiteY103" fmla="*/ 731771 h 1465803"/>
                <a:gd name="connsiteX104" fmla="*/ 185392 w 964641"/>
                <a:gd name="connsiteY104" fmla="*/ 737800 h 1465803"/>
                <a:gd name="connsiteX105" fmla="*/ 179363 w 964641"/>
                <a:gd name="connsiteY105" fmla="*/ 744583 h 1465803"/>
                <a:gd name="connsiteX106" fmla="*/ 178609 w 964641"/>
                <a:gd name="connsiteY106" fmla="*/ 751365 h 1465803"/>
                <a:gd name="connsiteX107" fmla="*/ 176349 w 964641"/>
                <a:gd name="connsiteY107" fmla="*/ 758148 h 1465803"/>
                <a:gd name="connsiteX108" fmla="*/ 173334 w 964641"/>
                <a:gd name="connsiteY108" fmla="*/ 762670 h 1465803"/>
                <a:gd name="connsiteX109" fmla="*/ 169566 w 964641"/>
                <a:gd name="connsiteY109" fmla="*/ 767192 h 1465803"/>
                <a:gd name="connsiteX110" fmla="*/ 165044 w 964641"/>
                <a:gd name="connsiteY110" fmla="*/ 770960 h 1465803"/>
                <a:gd name="connsiteX111" fmla="*/ 83653 w 964641"/>
                <a:gd name="connsiteY111" fmla="*/ 791308 h 1465803"/>
                <a:gd name="connsiteX112" fmla="*/ 78377 w 964641"/>
                <a:gd name="connsiteY112" fmla="*/ 793569 h 1465803"/>
                <a:gd name="connsiteX113" fmla="*/ 55015 w 964641"/>
                <a:gd name="connsiteY113" fmla="*/ 798090 h 1465803"/>
                <a:gd name="connsiteX114" fmla="*/ 15826 w 964641"/>
                <a:gd name="connsiteY114" fmla="*/ 797337 h 1465803"/>
                <a:gd name="connsiteX115" fmla="*/ 0 w 964641"/>
                <a:gd name="connsiteY115" fmla="*/ 784525 h 1465803"/>
                <a:gd name="connsiteX116" fmla="*/ 27131 w 964641"/>
                <a:gd name="connsiteY116" fmla="*/ 746844 h 1465803"/>
                <a:gd name="connsiteX117" fmla="*/ 42203 w 964641"/>
                <a:gd name="connsiteY117" fmla="*/ 740061 h 1465803"/>
                <a:gd name="connsiteX118" fmla="*/ 48232 w 964641"/>
                <a:gd name="connsiteY118" fmla="*/ 740061 h 1465803"/>
                <a:gd name="connsiteX119" fmla="*/ 55015 w 964641"/>
                <a:gd name="connsiteY119" fmla="*/ 738554 h 1465803"/>
                <a:gd name="connsiteX120" fmla="*/ 65565 w 964641"/>
                <a:gd name="connsiteY120" fmla="*/ 734032 h 1465803"/>
                <a:gd name="connsiteX121" fmla="*/ 94203 w 964641"/>
                <a:gd name="connsiteY121" fmla="*/ 715191 h 1465803"/>
                <a:gd name="connsiteX122" fmla="*/ 97971 w 964641"/>
                <a:gd name="connsiteY122" fmla="*/ 711423 h 1465803"/>
                <a:gd name="connsiteX123" fmla="*/ 115305 w 964641"/>
                <a:gd name="connsiteY123" fmla="*/ 690322 h 1465803"/>
                <a:gd name="connsiteX124" fmla="*/ 121334 w 964641"/>
                <a:gd name="connsiteY124" fmla="*/ 676756 h 1465803"/>
                <a:gd name="connsiteX125" fmla="*/ 127363 w 964641"/>
                <a:gd name="connsiteY125" fmla="*/ 656408 h 1465803"/>
                <a:gd name="connsiteX126" fmla="*/ 136406 w 964641"/>
                <a:gd name="connsiteY126" fmla="*/ 608176 h 1465803"/>
                <a:gd name="connsiteX127" fmla="*/ 137160 w 964641"/>
                <a:gd name="connsiteY127" fmla="*/ 587829 h 1465803"/>
                <a:gd name="connsiteX128" fmla="*/ 136406 w 964641"/>
                <a:gd name="connsiteY128" fmla="*/ 573510 h 1465803"/>
                <a:gd name="connsiteX129" fmla="*/ 134146 w 964641"/>
                <a:gd name="connsiteY129" fmla="*/ 568234 h 1465803"/>
                <a:gd name="connsiteX130" fmla="*/ 130377 w 964641"/>
                <a:gd name="connsiteY130" fmla="*/ 562959 h 1465803"/>
                <a:gd name="connsiteX131" fmla="*/ 126609 w 964641"/>
                <a:gd name="connsiteY131" fmla="*/ 559191 h 1465803"/>
                <a:gd name="connsiteX132" fmla="*/ 93450 w 964641"/>
                <a:gd name="connsiteY132" fmla="*/ 535828 h 1465803"/>
                <a:gd name="connsiteX133" fmla="*/ 91942 w 964641"/>
                <a:gd name="connsiteY133" fmla="*/ 528292 h 1465803"/>
                <a:gd name="connsiteX134" fmla="*/ 94203 w 964641"/>
                <a:gd name="connsiteY134" fmla="*/ 516234 h 1465803"/>
                <a:gd name="connsiteX135" fmla="*/ 102493 w 964641"/>
                <a:gd name="connsiteY135" fmla="*/ 492872 h 1465803"/>
                <a:gd name="connsiteX136" fmla="*/ 109276 w 964641"/>
                <a:gd name="connsiteY136" fmla="*/ 480814 h 1465803"/>
                <a:gd name="connsiteX137" fmla="*/ 118319 w 964641"/>
                <a:gd name="connsiteY137" fmla="*/ 468755 h 1465803"/>
                <a:gd name="connsiteX138" fmla="*/ 122841 w 964641"/>
                <a:gd name="connsiteY138" fmla="*/ 461973 h 1465803"/>
                <a:gd name="connsiteX139" fmla="*/ 125102 w 964641"/>
                <a:gd name="connsiteY139" fmla="*/ 452176 h 1465803"/>
                <a:gd name="connsiteX140" fmla="*/ 125102 w 964641"/>
                <a:gd name="connsiteY140" fmla="*/ 437103 h 1465803"/>
                <a:gd name="connsiteX141" fmla="*/ 127363 w 964641"/>
                <a:gd name="connsiteY141" fmla="*/ 430320 h 1465803"/>
                <a:gd name="connsiteX142" fmla="*/ 131885 w 964641"/>
                <a:gd name="connsiteY142" fmla="*/ 425799 h 1465803"/>
                <a:gd name="connsiteX143" fmla="*/ 140928 w 964641"/>
                <a:gd name="connsiteY143" fmla="*/ 423538 h 1465803"/>
                <a:gd name="connsiteX144" fmla="*/ 148464 w 964641"/>
                <a:gd name="connsiteY144" fmla="*/ 423538 h 1465803"/>
                <a:gd name="connsiteX145" fmla="*/ 155247 w 964641"/>
                <a:gd name="connsiteY145" fmla="*/ 425045 h 1465803"/>
                <a:gd name="connsiteX146" fmla="*/ 171073 w 964641"/>
                <a:gd name="connsiteY146" fmla="*/ 433335 h 1465803"/>
                <a:gd name="connsiteX147" fmla="*/ 177102 w 964641"/>
                <a:gd name="connsiteY147" fmla="*/ 435596 h 1465803"/>
                <a:gd name="connsiteX148" fmla="*/ 183131 w 964641"/>
                <a:gd name="connsiteY148" fmla="*/ 431828 h 1465803"/>
                <a:gd name="connsiteX149" fmla="*/ 187653 w 964641"/>
                <a:gd name="connsiteY149" fmla="*/ 423538 h 1465803"/>
                <a:gd name="connsiteX150" fmla="*/ 191421 w 964641"/>
                <a:gd name="connsiteY150" fmla="*/ 404697 h 1465803"/>
                <a:gd name="connsiteX151" fmla="*/ 191421 w 964641"/>
                <a:gd name="connsiteY151" fmla="*/ 393393 h 1465803"/>
                <a:gd name="connsiteX152" fmla="*/ 189914 w 964641"/>
                <a:gd name="connsiteY152" fmla="*/ 384349 h 1465803"/>
                <a:gd name="connsiteX153" fmla="*/ 186899 w 964641"/>
                <a:gd name="connsiteY153" fmla="*/ 380581 h 1465803"/>
                <a:gd name="connsiteX154" fmla="*/ 151479 w 964641"/>
                <a:gd name="connsiteY154" fmla="*/ 357973 h 1465803"/>
                <a:gd name="connsiteX155" fmla="*/ 147711 w 964641"/>
                <a:gd name="connsiteY155" fmla="*/ 353451 h 1465803"/>
                <a:gd name="connsiteX156" fmla="*/ 144696 w 964641"/>
                <a:gd name="connsiteY156" fmla="*/ 348929 h 1465803"/>
                <a:gd name="connsiteX157" fmla="*/ 142435 w 964641"/>
                <a:gd name="connsiteY157" fmla="*/ 343653 h 1465803"/>
                <a:gd name="connsiteX158" fmla="*/ 140928 w 964641"/>
                <a:gd name="connsiteY158" fmla="*/ 336871 h 1465803"/>
                <a:gd name="connsiteX159" fmla="*/ 140175 w 964641"/>
                <a:gd name="connsiteY159" fmla="*/ 330088 h 1465803"/>
                <a:gd name="connsiteX160" fmla="*/ 140928 w 964641"/>
                <a:gd name="connsiteY160" fmla="*/ 323306 h 1465803"/>
                <a:gd name="connsiteX161" fmla="*/ 145450 w 964641"/>
                <a:gd name="connsiteY161" fmla="*/ 299190 h 1465803"/>
                <a:gd name="connsiteX162" fmla="*/ 143943 w 964641"/>
                <a:gd name="connsiteY162" fmla="*/ 293161 h 1465803"/>
                <a:gd name="connsiteX163" fmla="*/ 137914 w 964641"/>
                <a:gd name="connsiteY163" fmla="*/ 283363 h 1465803"/>
                <a:gd name="connsiteX164" fmla="*/ 136406 w 964641"/>
                <a:gd name="connsiteY164" fmla="*/ 276581 h 1465803"/>
                <a:gd name="connsiteX165" fmla="*/ 137914 w 964641"/>
                <a:gd name="connsiteY165" fmla="*/ 269798 h 1465803"/>
                <a:gd name="connsiteX166" fmla="*/ 141682 w 964641"/>
                <a:gd name="connsiteY166" fmla="*/ 262262 h 1465803"/>
                <a:gd name="connsiteX167" fmla="*/ 149972 w 964641"/>
                <a:gd name="connsiteY167" fmla="*/ 259247 h 1465803"/>
                <a:gd name="connsiteX168" fmla="*/ 160522 w 964641"/>
                <a:gd name="connsiteY168" fmla="*/ 260001 h 1465803"/>
                <a:gd name="connsiteX169" fmla="*/ 210262 w 964641"/>
                <a:gd name="connsiteY169" fmla="*/ 284871 h 1465803"/>
                <a:gd name="connsiteX170" fmla="*/ 223073 w 964641"/>
                <a:gd name="connsiteY170" fmla="*/ 286378 h 1465803"/>
                <a:gd name="connsiteX171" fmla="*/ 241914 w 964641"/>
                <a:gd name="connsiteY171" fmla="*/ 275827 h 1465803"/>
                <a:gd name="connsiteX172" fmla="*/ 250958 w 964641"/>
                <a:gd name="connsiteY172" fmla="*/ 281103 h 1465803"/>
                <a:gd name="connsiteX173" fmla="*/ 256987 w 964641"/>
                <a:gd name="connsiteY173" fmla="*/ 281856 h 1465803"/>
                <a:gd name="connsiteX174" fmla="*/ 290900 w 964641"/>
                <a:gd name="connsiteY174" fmla="*/ 280349 h 1465803"/>
                <a:gd name="connsiteX175" fmla="*/ 296929 w 964641"/>
                <a:gd name="connsiteY175" fmla="*/ 282610 h 1465803"/>
                <a:gd name="connsiteX176" fmla="*/ 301451 w 964641"/>
                <a:gd name="connsiteY176" fmla="*/ 286378 h 1465803"/>
                <a:gd name="connsiteX177" fmla="*/ 305219 w 964641"/>
                <a:gd name="connsiteY177" fmla="*/ 290900 h 1465803"/>
                <a:gd name="connsiteX178" fmla="*/ 307480 w 964641"/>
                <a:gd name="connsiteY178" fmla="*/ 296175 h 1465803"/>
                <a:gd name="connsiteX179" fmla="*/ 308987 w 964641"/>
                <a:gd name="connsiteY179" fmla="*/ 302958 h 1465803"/>
                <a:gd name="connsiteX180" fmla="*/ 310494 w 964641"/>
                <a:gd name="connsiteY180" fmla="*/ 316523 h 1465803"/>
                <a:gd name="connsiteX181" fmla="*/ 312001 w 964641"/>
                <a:gd name="connsiteY181" fmla="*/ 323306 h 1465803"/>
                <a:gd name="connsiteX182" fmla="*/ 315770 w 964641"/>
                <a:gd name="connsiteY182" fmla="*/ 327827 h 1465803"/>
                <a:gd name="connsiteX183" fmla="*/ 320291 w 964641"/>
                <a:gd name="connsiteY183" fmla="*/ 330842 h 1465803"/>
                <a:gd name="connsiteX184" fmla="*/ 338378 w 964641"/>
                <a:gd name="connsiteY184" fmla="*/ 335364 h 1465803"/>
                <a:gd name="connsiteX185" fmla="*/ 360233 w 964641"/>
                <a:gd name="connsiteY185" fmla="*/ 350436 h 1465803"/>
                <a:gd name="connsiteX186" fmla="*/ 371538 w 964641"/>
                <a:gd name="connsiteY186" fmla="*/ 355712 h 1465803"/>
                <a:gd name="connsiteX187" fmla="*/ 378320 w 964641"/>
                <a:gd name="connsiteY187" fmla="*/ 357219 h 1465803"/>
                <a:gd name="connsiteX188" fmla="*/ 385103 w 964641"/>
                <a:gd name="connsiteY188" fmla="*/ 357219 h 1465803"/>
                <a:gd name="connsiteX189" fmla="*/ 391886 w 964641"/>
                <a:gd name="connsiteY189" fmla="*/ 356465 h 1465803"/>
                <a:gd name="connsiteX190" fmla="*/ 396407 w 964641"/>
                <a:gd name="connsiteY190" fmla="*/ 354204 h 1465803"/>
                <a:gd name="connsiteX191" fmla="*/ 399422 w 964641"/>
                <a:gd name="connsiteY191" fmla="*/ 350436 h 1465803"/>
                <a:gd name="connsiteX192" fmla="*/ 397161 w 964641"/>
                <a:gd name="connsiteY192" fmla="*/ 345914 h 1465803"/>
                <a:gd name="connsiteX193" fmla="*/ 394147 w 964641"/>
                <a:gd name="connsiteY193" fmla="*/ 344407 h 1465803"/>
                <a:gd name="connsiteX194" fmla="*/ 391132 w 964641"/>
                <a:gd name="connsiteY194" fmla="*/ 341393 h 1465803"/>
                <a:gd name="connsiteX195" fmla="*/ 392639 w 964641"/>
                <a:gd name="connsiteY195" fmla="*/ 337625 h 1465803"/>
                <a:gd name="connsiteX196" fmla="*/ 397915 w 964641"/>
                <a:gd name="connsiteY196" fmla="*/ 333856 h 1465803"/>
                <a:gd name="connsiteX197" fmla="*/ 408466 w 964641"/>
                <a:gd name="connsiteY197" fmla="*/ 331596 h 1465803"/>
                <a:gd name="connsiteX198" fmla="*/ 492118 w 964641"/>
                <a:gd name="connsiteY198" fmla="*/ 336871 h 1465803"/>
                <a:gd name="connsiteX199" fmla="*/ 496640 w 964641"/>
                <a:gd name="connsiteY199" fmla="*/ 334610 h 1465803"/>
                <a:gd name="connsiteX200" fmla="*/ 499654 w 964641"/>
                <a:gd name="connsiteY200" fmla="*/ 330088 h 1465803"/>
                <a:gd name="connsiteX201" fmla="*/ 497394 w 964641"/>
                <a:gd name="connsiteY201" fmla="*/ 323306 h 1465803"/>
                <a:gd name="connsiteX202" fmla="*/ 490611 w 964641"/>
                <a:gd name="connsiteY202" fmla="*/ 313508 h 1465803"/>
                <a:gd name="connsiteX203" fmla="*/ 488350 w 964641"/>
                <a:gd name="connsiteY203" fmla="*/ 308233 h 1465803"/>
                <a:gd name="connsiteX204" fmla="*/ 486843 w 964641"/>
                <a:gd name="connsiteY204" fmla="*/ 301451 h 1465803"/>
                <a:gd name="connsiteX205" fmla="*/ 484582 w 964641"/>
                <a:gd name="connsiteY205" fmla="*/ 296175 h 1465803"/>
                <a:gd name="connsiteX206" fmla="*/ 481567 w 964641"/>
                <a:gd name="connsiteY206" fmla="*/ 292407 h 1465803"/>
                <a:gd name="connsiteX207" fmla="*/ 475538 w 964641"/>
                <a:gd name="connsiteY207" fmla="*/ 290146 h 1465803"/>
                <a:gd name="connsiteX208" fmla="*/ 462727 w 964641"/>
                <a:gd name="connsiteY208" fmla="*/ 290146 h 1465803"/>
                <a:gd name="connsiteX209" fmla="*/ 457451 w 964641"/>
                <a:gd name="connsiteY209" fmla="*/ 287885 h 1465803"/>
                <a:gd name="connsiteX210" fmla="*/ 436350 w 964641"/>
                <a:gd name="connsiteY210" fmla="*/ 276581 h 1465803"/>
                <a:gd name="connsiteX211" fmla="*/ 432582 w 964641"/>
                <a:gd name="connsiteY211" fmla="*/ 273566 h 1465803"/>
                <a:gd name="connsiteX212" fmla="*/ 431074 w 964641"/>
                <a:gd name="connsiteY212" fmla="*/ 271306 h 1465803"/>
                <a:gd name="connsiteX213" fmla="*/ 431074 w 964641"/>
                <a:gd name="connsiteY213" fmla="*/ 268291 h 1465803"/>
                <a:gd name="connsiteX214" fmla="*/ 432582 w 964641"/>
                <a:gd name="connsiteY214" fmla="*/ 261508 h 1465803"/>
                <a:gd name="connsiteX215" fmla="*/ 434089 w 964641"/>
                <a:gd name="connsiteY215" fmla="*/ 253218 h 1465803"/>
                <a:gd name="connsiteX216" fmla="*/ 442379 w 964641"/>
                <a:gd name="connsiteY216" fmla="*/ 233624 h 1465803"/>
                <a:gd name="connsiteX217" fmla="*/ 443886 w 964641"/>
                <a:gd name="connsiteY217" fmla="*/ 223073 h 1465803"/>
                <a:gd name="connsiteX218" fmla="*/ 443132 w 964641"/>
                <a:gd name="connsiteY218" fmla="*/ 215537 h 1465803"/>
                <a:gd name="connsiteX219" fmla="*/ 443132 w 964641"/>
                <a:gd name="connsiteY219" fmla="*/ 209508 h 1465803"/>
                <a:gd name="connsiteX220" fmla="*/ 447654 w 964641"/>
                <a:gd name="connsiteY220" fmla="*/ 204233 h 1465803"/>
                <a:gd name="connsiteX221" fmla="*/ 464987 w 964641"/>
                <a:gd name="connsiteY221" fmla="*/ 197450 h 1465803"/>
                <a:gd name="connsiteX222" fmla="*/ 474785 w 964641"/>
                <a:gd name="connsiteY222" fmla="*/ 195943 h 1465803"/>
                <a:gd name="connsiteX223" fmla="*/ 483828 w 964641"/>
                <a:gd name="connsiteY223" fmla="*/ 196696 h 1465803"/>
                <a:gd name="connsiteX224" fmla="*/ 495886 w 964641"/>
                <a:gd name="connsiteY224" fmla="*/ 201218 h 1465803"/>
                <a:gd name="connsiteX225" fmla="*/ 502669 w 964641"/>
                <a:gd name="connsiteY225" fmla="*/ 202725 h 1465803"/>
                <a:gd name="connsiteX226" fmla="*/ 514727 w 964641"/>
                <a:gd name="connsiteY226" fmla="*/ 199711 h 1465803"/>
                <a:gd name="connsiteX227" fmla="*/ 517741 w 964641"/>
                <a:gd name="connsiteY227" fmla="*/ 195943 h 1465803"/>
                <a:gd name="connsiteX228" fmla="*/ 523017 w 964641"/>
                <a:gd name="connsiteY228" fmla="*/ 189914 h 1465803"/>
                <a:gd name="connsiteX229" fmla="*/ 529046 w 964641"/>
                <a:gd name="connsiteY229" fmla="*/ 174088 h 1465803"/>
                <a:gd name="connsiteX230" fmla="*/ 534321 w 964641"/>
                <a:gd name="connsiteY230" fmla="*/ 154493 h 1465803"/>
                <a:gd name="connsiteX231" fmla="*/ 539596 w 964641"/>
                <a:gd name="connsiteY231" fmla="*/ 145450 h 1465803"/>
                <a:gd name="connsiteX232" fmla="*/ 548640 w 964641"/>
                <a:gd name="connsiteY232" fmla="*/ 137160 h 1465803"/>
                <a:gd name="connsiteX233" fmla="*/ 570495 w 964641"/>
                <a:gd name="connsiteY233" fmla="*/ 125102 h 1465803"/>
                <a:gd name="connsiteX234" fmla="*/ 581046 w 964641"/>
                <a:gd name="connsiteY234" fmla="*/ 122841 h 1465803"/>
                <a:gd name="connsiteX235" fmla="*/ 588582 w 964641"/>
                <a:gd name="connsiteY235" fmla="*/ 124348 h 1465803"/>
                <a:gd name="connsiteX236" fmla="*/ 596872 w 964641"/>
                <a:gd name="connsiteY236" fmla="*/ 131885 h 1465803"/>
                <a:gd name="connsiteX237" fmla="*/ 599887 w 964641"/>
                <a:gd name="connsiteY237" fmla="*/ 134145 h 1465803"/>
                <a:gd name="connsiteX238" fmla="*/ 604408 w 964641"/>
                <a:gd name="connsiteY238" fmla="*/ 132638 h 1465803"/>
                <a:gd name="connsiteX239" fmla="*/ 605162 w 964641"/>
                <a:gd name="connsiteY239" fmla="*/ 124348 h 1465803"/>
                <a:gd name="connsiteX240" fmla="*/ 603655 w 964641"/>
                <a:gd name="connsiteY240" fmla="*/ 116812 h 1465803"/>
                <a:gd name="connsiteX241" fmla="*/ 604408 w 964641"/>
                <a:gd name="connsiteY241" fmla="*/ 110029 h 1465803"/>
                <a:gd name="connsiteX242" fmla="*/ 607423 w 964641"/>
                <a:gd name="connsiteY242" fmla="*/ 103247 h 1465803"/>
                <a:gd name="connsiteX243" fmla="*/ 617974 w 964641"/>
                <a:gd name="connsiteY243" fmla="*/ 94203 h 1465803"/>
                <a:gd name="connsiteX244" fmla="*/ 624003 w 964641"/>
                <a:gd name="connsiteY244" fmla="*/ 85913 h 1465803"/>
                <a:gd name="connsiteX245" fmla="*/ 628525 w 964641"/>
                <a:gd name="connsiteY245" fmla="*/ 73102 h 1465803"/>
                <a:gd name="connsiteX246" fmla="*/ 632293 w 964641"/>
                <a:gd name="connsiteY246" fmla="*/ 65565 h 1465803"/>
                <a:gd name="connsiteX247" fmla="*/ 642843 w 964641"/>
                <a:gd name="connsiteY247" fmla="*/ 59536 h 1465803"/>
                <a:gd name="connsiteX248" fmla="*/ 663191 w 964641"/>
                <a:gd name="connsiteY248" fmla="*/ 52754 h 1465803"/>
                <a:gd name="connsiteX249" fmla="*/ 673742 w 964641"/>
                <a:gd name="connsiteY249" fmla="*/ 45218 h 1465803"/>
                <a:gd name="connsiteX250" fmla="*/ 678264 w 964641"/>
                <a:gd name="connsiteY250" fmla="*/ 38435 h 1465803"/>
                <a:gd name="connsiteX251" fmla="*/ 682785 w 964641"/>
                <a:gd name="connsiteY251" fmla="*/ 29391 h 1465803"/>
                <a:gd name="connsiteX252" fmla="*/ 682785 w 964641"/>
                <a:gd name="connsiteY252" fmla="*/ 11304 h 1465803"/>
                <a:gd name="connsiteX253" fmla="*/ 706902 w 964641"/>
                <a:gd name="connsiteY253" fmla="*/ 0 h 1465803"/>
                <a:gd name="connsiteX254" fmla="*/ 724989 w 964641"/>
                <a:gd name="connsiteY254" fmla="*/ 4522 h 1465803"/>
                <a:gd name="connsiteX255" fmla="*/ 773974 w 964641"/>
                <a:gd name="connsiteY255" fmla="*/ 24116 h 1465803"/>
                <a:gd name="connsiteX256" fmla="*/ 786786 w 964641"/>
                <a:gd name="connsiteY256" fmla="*/ 33913 h 1465803"/>
                <a:gd name="connsiteX257" fmla="*/ 793569 w 964641"/>
                <a:gd name="connsiteY257" fmla="*/ 42203 h 1465803"/>
                <a:gd name="connsiteX258" fmla="*/ 793569 w 964641"/>
                <a:gd name="connsiteY258" fmla="*/ 64812 h 1465803"/>
                <a:gd name="connsiteX259" fmla="*/ 793569 w 964641"/>
                <a:gd name="connsiteY259" fmla="*/ 71595 h 1465803"/>
                <a:gd name="connsiteX260" fmla="*/ 792061 w 964641"/>
                <a:gd name="connsiteY260" fmla="*/ 77623 h 1465803"/>
                <a:gd name="connsiteX261" fmla="*/ 789801 w 964641"/>
                <a:gd name="connsiteY261" fmla="*/ 82899 h 1465803"/>
                <a:gd name="connsiteX262" fmla="*/ 786032 w 964641"/>
                <a:gd name="connsiteY262" fmla="*/ 87420 h 1465803"/>
                <a:gd name="connsiteX263" fmla="*/ 774728 w 964641"/>
                <a:gd name="connsiteY263" fmla="*/ 88928 h 1465803"/>
                <a:gd name="connsiteX264" fmla="*/ 761163 w 964641"/>
                <a:gd name="connsiteY264" fmla="*/ 99479 h 1465803"/>
                <a:gd name="connsiteX265" fmla="*/ 752873 w 964641"/>
                <a:gd name="connsiteY265" fmla="*/ 113044 h 1465803"/>
                <a:gd name="connsiteX266" fmla="*/ 752119 w 964641"/>
                <a:gd name="connsiteY266" fmla="*/ 133392 h 1465803"/>
                <a:gd name="connsiteX267" fmla="*/ 758902 w 964641"/>
                <a:gd name="connsiteY267" fmla="*/ 185392 h 1465803"/>
                <a:gd name="connsiteX268" fmla="*/ 761916 w 964641"/>
                <a:gd name="connsiteY268" fmla="*/ 194436 h 1465803"/>
                <a:gd name="connsiteX269" fmla="*/ 777742 w 964641"/>
                <a:gd name="connsiteY269" fmla="*/ 204233 h 1465803"/>
                <a:gd name="connsiteX270" fmla="*/ 775482 w 964641"/>
                <a:gd name="connsiteY270" fmla="*/ 219305 h 1465803"/>
                <a:gd name="connsiteX271" fmla="*/ 767945 w 964641"/>
                <a:gd name="connsiteY271" fmla="*/ 233624 h 1465803"/>
                <a:gd name="connsiteX272" fmla="*/ 763424 w 964641"/>
                <a:gd name="connsiteY272" fmla="*/ 239653 h 1465803"/>
                <a:gd name="connsiteX273" fmla="*/ 756641 w 964641"/>
                <a:gd name="connsiteY273" fmla="*/ 245682 h 1465803"/>
                <a:gd name="connsiteX274" fmla="*/ 743076 w 964641"/>
                <a:gd name="connsiteY274" fmla="*/ 264523 h 1465803"/>
                <a:gd name="connsiteX275" fmla="*/ 734786 w 964641"/>
                <a:gd name="connsiteY275" fmla="*/ 285624 h 1465803"/>
                <a:gd name="connsiteX276" fmla="*/ 746090 w 964641"/>
                <a:gd name="connsiteY276" fmla="*/ 294668 h 1465803"/>
                <a:gd name="connsiteX277" fmla="*/ 749858 w 964641"/>
                <a:gd name="connsiteY277" fmla="*/ 300697 h 1465803"/>
                <a:gd name="connsiteX278" fmla="*/ 748351 w 964641"/>
                <a:gd name="connsiteY278" fmla="*/ 330842 h 1465803"/>
                <a:gd name="connsiteX279" fmla="*/ 749858 w 964641"/>
                <a:gd name="connsiteY279" fmla="*/ 342146 h 1465803"/>
                <a:gd name="connsiteX280" fmla="*/ 757395 w 964641"/>
                <a:gd name="connsiteY280" fmla="*/ 348175 h 1465803"/>
                <a:gd name="connsiteX281" fmla="*/ 776235 w 964641"/>
                <a:gd name="connsiteY281" fmla="*/ 345914 h 1465803"/>
                <a:gd name="connsiteX282" fmla="*/ 784525 w 964641"/>
                <a:gd name="connsiteY282" fmla="*/ 354958 h 1465803"/>
                <a:gd name="connsiteX283" fmla="*/ 797337 w 964641"/>
                <a:gd name="connsiteY283" fmla="*/ 345161 h 1465803"/>
                <a:gd name="connsiteX284" fmla="*/ 807888 w 964641"/>
                <a:gd name="connsiteY284" fmla="*/ 333103 h 1465803"/>
                <a:gd name="connsiteX285" fmla="*/ 816177 w 964641"/>
                <a:gd name="connsiteY285" fmla="*/ 319538 h 1465803"/>
                <a:gd name="connsiteX286" fmla="*/ 820699 w 964641"/>
                <a:gd name="connsiteY286" fmla="*/ 305972 h 1465803"/>
                <a:gd name="connsiteX287" fmla="*/ 850844 w 964641"/>
                <a:gd name="connsiteY287" fmla="*/ 351190 h 1465803"/>
                <a:gd name="connsiteX288" fmla="*/ 860641 w 964641"/>
                <a:gd name="connsiteY288" fmla="*/ 377567 h 1465803"/>
                <a:gd name="connsiteX289" fmla="*/ 863656 w 964641"/>
                <a:gd name="connsiteY289" fmla="*/ 413741 h 1465803"/>
                <a:gd name="connsiteX290" fmla="*/ 859888 w 964641"/>
                <a:gd name="connsiteY290" fmla="*/ 425045 h 1465803"/>
                <a:gd name="connsiteX291" fmla="*/ 862149 w 964641"/>
                <a:gd name="connsiteY291" fmla="*/ 439364 h 1465803"/>
                <a:gd name="connsiteX292" fmla="*/ 867424 w 964641"/>
                <a:gd name="connsiteY292" fmla="*/ 448408 h 1465803"/>
                <a:gd name="connsiteX293" fmla="*/ 884004 w 964641"/>
                <a:gd name="connsiteY293" fmla="*/ 461219 h 1465803"/>
                <a:gd name="connsiteX294" fmla="*/ 895308 w 964641"/>
                <a:gd name="connsiteY294" fmla="*/ 471770 h 1465803"/>
                <a:gd name="connsiteX295" fmla="*/ 908120 w 964641"/>
                <a:gd name="connsiteY295" fmla="*/ 483828 h 1465803"/>
                <a:gd name="connsiteX296" fmla="*/ 921685 w 964641"/>
                <a:gd name="connsiteY296" fmla="*/ 508698 h 1465803"/>
                <a:gd name="connsiteX297" fmla="*/ 926207 w 964641"/>
                <a:gd name="connsiteY297" fmla="*/ 532814 h 1465803"/>
                <a:gd name="connsiteX298" fmla="*/ 932990 w 964641"/>
                <a:gd name="connsiteY298" fmla="*/ 555423 h 1465803"/>
                <a:gd name="connsiteX299" fmla="*/ 948062 w 964641"/>
                <a:gd name="connsiteY299" fmla="*/ 570495 h 1465803"/>
                <a:gd name="connsiteX300" fmla="*/ 955598 w 964641"/>
                <a:gd name="connsiteY300" fmla="*/ 565973 h 1465803"/>
                <a:gd name="connsiteX301" fmla="*/ 961627 w 964641"/>
                <a:gd name="connsiteY301" fmla="*/ 572756 h 1465803"/>
                <a:gd name="connsiteX302" fmla="*/ 964642 w 964641"/>
                <a:gd name="connsiteY302" fmla="*/ 587829 h 1465803"/>
                <a:gd name="connsiteX303" fmla="*/ 962381 w 964641"/>
                <a:gd name="connsiteY303" fmla="*/ 606669 h 1465803"/>
                <a:gd name="connsiteX304" fmla="*/ 955598 w 964641"/>
                <a:gd name="connsiteY304" fmla="*/ 613452 h 1465803"/>
                <a:gd name="connsiteX305" fmla="*/ 919424 w 964641"/>
                <a:gd name="connsiteY305" fmla="*/ 631539 h 1465803"/>
                <a:gd name="connsiteX306" fmla="*/ 921685 w 964641"/>
                <a:gd name="connsiteY306" fmla="*/ 638321 h 1465803"/>
                <a:gd name="connsiteX307" fmla="*/ 926207 w 964641"/>
                <a:gd name="connsiteY307" fmla="*/ 655655 h 1465803"/>
                <a:gd name="connsiteX308" fmla="*/ 917163 w 964641"/>
                <a:gd name="connsiteY308" fmla="*/ 653394 h 1465803"/>
                <a:gd name="connsiteX309" fmla="*/ 908873 w 964641"/>
                <a:gd name="connsiteY309" fmla="*/ 655655 h 1465803"/>
                <a:gd name="connsiteX310" fmla="*/ 902845 w 964641"/>
                <a:gd name="connsiteY310" fmla="*/ 660930 h 1465803"/>
                <a:gd name="connsiteX311" fmla="*/ 898323 w 964641"/>
                <a:gd name="connsiteY311" fmla="*/ 666206 h 1465803"/>
                <a:gd name="connsiteX312" fmla="*/ 896816 w 964641"/>
                <a:gd name="connsiteY312" fmla="*/ 672988 h 1465803"/>
                <a:gd name="connsiteX313" fmla="*/ 898323 w 964641"/>
                <a:gd name="connsiteY313" fmla="*/ 681278 h 1465803"/>
                <a:gd name="connsiteX314" fmla="*/ 898323 w 964641"/>
                <a:gd name="connsiteY314" fmla="*/ 688061 h 1465803"/>
                <a:gd name="connsiteX315" fmla="*/ 877221 w 964641"/>
                <a:gd name="connsiteY315" fmla="*/ 703133 h 1465803"/>
                <a:gd name="connsiteX316" fmla="*/ 858381 w 964641"/>
                <a:gd name="connsiteY316" fmla="*/ 737047 h 1465803"/>
                <a:gd name="connsiteX317" fmla="*/ 848583 w 964641"/>
                <a:gd name="connsiteY317" fmla="*/ 758902 h 1465803"/>
                <a:gd name="connsiteX318" fmla="*/ 841801 w 964641"/>
                <a:gd name="connsiteY318" fmla="*/ 786786 h 1465803"/>
                <a:gd name="connsiteX319" fmla="*/ 836525 w 964641"/>
                <a:gd name="connsiteY319" fmla="*/ 801105 h 1465803"/>
                <a:gd name="connsiteX320" fmla="*/ 819192 w 964641"/>
                <a:gd name="connsiteY320" fmla="*/ 840293 h 1465803"/>
                <a:gd name="connsiteX321" fmla="*/ 813917 w 964641"/>
                <a:gd name="connsiteY321" fmla="*/ 856873 h 1465803"/>
                <a:gd name="connsiteX322" fmla="*/ 812409 w 964641"/>
                <a:gd name="connsiteY322" fmla="*/ 869685 h 1465803"/>
                <a:gd name="connsiteX323" fmla="*/ 813163 w 964641"/>
                <a:gd name="connsiteY323" fmla="*/ 876467 h 1465803"/>
                <a:gd name="connsiteX324" fmla="*/ 816931 w 964641"/>
                <a:gd name="connsiteY324" fmla="*/ 889279 h 1465803"/>
                <a:gd name="connsiteX325" fmla="*/ 822960 w 964641"/>
                <a:gd name="connsiteY325" fmla="*/ 904352 h 1465803"/>
                <a:gd name="connsiteX326" fmla="*/ 857627 w 964641"/>
                <a:gd name="connsiteY326" fmla="*/ 966903 h 1465803"/>
                <a:gd name="connsiteX327" fmla="*/ 884004 w 964641"/>
                <a:gd name="connsiteY327" fmla="*/ 1035483 h 1465803"/>
                <a:gd name="connsiteX328" fmla="*/ 893801 w 964641"/>
                <a:gd name="connsiteY328" fmla="*/ 1097280 h 1465803"/>
                <a:gd name="connsiteX329" fmla="*/ 893801 w 964641"/>
                <a:gd name="connsiteY329" fmla="*/ 1120642 h 1465803"/>
                <a:gd name="connsiteX330" fmla="*/ 888526 w 964641"/>
                <a:gd name="connsiteY330" fmla="*/ 1142497 h 1465803"/>
                <a:gd name="connsiteX331" fmla="*/ 889279 w 964641"/>
                <a:gd name="connsiteY331" fmla="*/ 1156817 h 1465803"/>
                <a:gd name="connsiteX332" fmla="*/ 915656 w 964641"/>
                <a:gd name="connsiteY332" fmla="*/ 1254788 h 1465803"/>
                <a:gd name="connsiteX333" fmla="*/ 914903 w 964641"/>
                <a:gd name="connsiteY333" fmla="*/ 1293223 h 1465803"/>
                <a:gd name="connsiteX334" fmla="*/ 904352 w 964641"/>
                <a:gd name="connsiteY334" fmla="*/ 1308295 h 1465803"/>
                <a:gd name="connsiteX335" fmla="*/ 903598 w 964641"/>
                <a:gd name="connsiteY335" fmla="*/ 1309049 h 1465803"/>
                <a:gd name="connsiteX336" fmla="*/ 903598 w 964641"/>
                <a:gd name="connsiteY336" fmla="*/ 1309049 h 146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964641" h="1465803">
                  <a:moveTo>
                    <a:pt x="903598" y="1309049"/>
                  </a:moveTo>
                  <a:lnTo>
                    <a:pt x="884758" y="1334672"/>
                  </a:lnTo>
                  <a:lnTo>
                    <a:pt x="841801" y="1372354"/>
                  </a:lnTo>
                  <a:lnTo>
                    <a:pt x="832757" y="1383658"/>
                  </a:lnTo>
                  <a:lnTo>
                    <a:pt x="824467" y="1400238"/>
                  </a:lnTo>
                  <a:lnTo>
                    <a:pt x="802612" y="1437919"/>
                  </a:lnTo>
                  <a:lnTo>
                    <a:pt x="796583" y="1456006"/>
                  </a:lnTo>
                  <a:lnTo>
                    <a:pt x="798090" y="1465803"/>
                  </a:lnTo>
                  <a:lnTo>
                    <a:pt x="761163" y="1465050"/>
                  </a:lnTo>
                  <a:lnTo>
                    <a:pt x="702380" y="1459774"/>
                  </a:lnTo>
                  <a:lnTo>
                    <a:pt x="691075" y="1455252"/>
                  </a:lnTo>
                  <a:lnTo>
                    <a:pt x="683539" y="1448470"/>
                  </a:lnTo>
                  <a:lnTo>
                    <a:pt x="675249" y="1439426"/>
                  </a:lnTo>
                  <a:lnTo>
                    <a:pt x="661684" y="1419078"/>
                  </a:lnTo>
                  <a:lnTo>
                    <a:pt x="657162" y="1407020"/>
                  </a:lnTo>
                  <a:lnTo>
                    <a:pt x="654901" y="1397223"/>
                  </a:lnTo>
                  <a:lnTo>
                    <a:pt x="656409" y="1376875"/>
                  </a:lnTo>
                  <a:lnTo>
                    <a:pt x="656409" y="1373107"/>
                  </a:lnTo>
                  <a:lnTo>
                    <a:pt x="656409" y="1367832"/>
                  </a:lnTo>
                  <a:lnTo>
                    <a:pt x="652640" y="1357281"/>
                  </a:lnTo>
                  <a:lnTo>
                    <a:pt x="646612" y="1350498"/>
                  </a:lnTo>
                  <a:lnTo>
                    <a:pt x="637568" y="1343716"/>
                  </a:lnTo>
                  <a:lnTo>
                    <a:pt x="618727" y="1331658"/>
                  </a:lnTo>
                  <a:lnTo>
                    <a:pt x="608930" y="1324121"/>
                  </a:lnTo>
                  <a:lnTo>
                    <a:pt x="602148" y="1315832"/>
                  </a:lnTo>
                  <a:lnTo>
                    <a:pt x="598379" y="1304527"/>
                  </a:lnTo>
                  <a:lnTo>
                    <a:pt x="597626" y="1296237"/>
                  </a:lnTo>
                  <a:lnTo>
                    <a:pt x="599133" y="1288701"/>
                  </a:lnTo>
                  <a:lnTo>
                    <a:pt x="603655" y="1277397"/>
                  </a:lnTo>
                  <a:lnTo>
                    <a:pt x="611191" y="1260817"/>
                  </a:lnTo>
                  <a:lnTo>
                    <a:pt x="612698" y="1255541"/>
                  </a:lnTo>
                  <a:lnTo>
                    <a:pt x="611191" y="1249512"/>
                  </a:lnTo>
                  <a:lnTo>
                    <a:pt x="606669" y="1238208"/>
                  </a:lnTo>
                  <a:lnTo>
                    <a:pt x="602901" y="1231426"/>
                  </a:lnTo>
                  <a:lnTo>
                    <a:pt x="587829" y="1211831"/>
                  </a:lnTo>
                  <a:lnTo>
                    <a:pt x="584061" y="1202788"/>
                  </a:lnTo>
                  <a:lnTo>
                    <a:pt x="583307" y="1194498"/>
                  </a:lnTo>
                  <a:lnTo>
                    <a:pt x="585568" y="1189222"/>
                  </a:lnTo>
                  <a:lnTo>
                    <a:pt x="593104" y="1180932"/>
                  </a:lnTo>
                  <a:lnTo>
                    <a:pt x="595365" y="1177164"/>
                  </a:lnTo>
                  <a:lnTo>
                    <a:pt x="594611" y="1172643"/>
                  </a:lnTo>
                  <a:lnTo>
                    <a:pt x="591597" y="1168121"/>
                  </a:lnTo>
                  <a:lnTo>
                    <a:pt x="580292" y="1155309"/>
                  </a:lnTo>
                  <a:lnTo>
                    <a:pt x="568234" y="1135715"/>
                  </a:lnTo>
                  <a:lnTo>
                    <a:pt x="564466" y="1131193"/>
                  </a:lnTo>
                  <a:lnTo>
                    <a:pt x="561452" y="1125164"/>
                  </a:lnTo>
                  <a:lnTo>
                    <a:pt x="558437" y="1117628"/>
                  </a:lnTo>
                  <a:lnTo>
                    <a:pt x="558437" y="1110845"/>
                  </a:lnTo>
                  <a:lnTo>
                    <a:pt x="559944" y="1097280"/>
                  </a:lnTo>
                  <a:lnTo>
                    <a:pt x="559191" y="1091251"/>
                  </a:lnTo>
                  <a:lnTo>
                    <a:pt x="556930" y="1079947"/>
                  </a:lnTo>
                  <a:lnTo>
                    <a:pt x="553916" y="1071657"/>
                  </a:lnTo>
                  <a:lnTo>
                    <a:pt x="551655" y="1060352"/>
                  </a:lnTo>
                  <a:lnTo>
                    <a:pt x="550901" y="1053570"/>
                  </a:lnTo>
                  <a:lnTo>
                    <a:pt x="551655" y="1046787"/>
                  </a:lnTo>
                  <a:lnTo>
                    <a:pt x="556176" y="1028700"/>
                  </a:lnTo>
                  <a:lnTo>
                    <a:pt x="556176" y="1023425"/>
                  </a:lnTo>
                  <a:lnTo>
                    <a:pt x="555423" y="1018903"/>
                  </a:lnTo>
                  <a:lnTo>
                    <a:pt x="553162" y="1010613"/>
                  </a:lnTo>
                  <a:lnTo>
                    <a:pt x="538843" y="976700"/>
                  </a:lnTo>
                  <a:lnTo>
                    <a:pt x="538089" y="970671"/>
                  </a:lnTo>
                  <a:lnTo>
                    <a:pt x="539596" y="965395"/>
                  </a:lnTo>
                  <a:lnTo>
                    <a:pt x="543365" y="962381"/>
                  </a:lnTo>
                  <a:lnTo>
                    <a:pt x="552408" y="961627"/>
                  </a:lnTo>
                  <a:lnTo>
                    <a:pt x="547133" y="954845"/>
                  </a:lnTo>
                  <a:lnTo>
                    <a:pt x="509451" y="928468"/>
                  </a:lnTo>
                  <a:lnTo>
                    <a:pt x="484582" y="905105"/>
                  </a:lnTo>
                  <a:lnTo>
                    <a:pt x="459712" y="890033"/>
                  </a:lnTo>
                  <a:lnTo>
                    <a:pt x="453683" y="882496"/>
                  </a:lnTo>
                  <a:lnTo>
                    <a:pt x="450669" y="874207"/>
                  </a:lnTo>
                  <a:lnTo>
                    <a:pt x="449161" y="867424"/>
                  </a:lnTo>
                  <a:lnTo>
                    <a:pt x="446147" y="861395"/>
                  </a:lnTo>
                  <a:lnTo>
                    <a:pt x="435596" y="844815"/>
                  </a:lnTo>
                  <a:lnTo>
                    <a:pt x="436350" y="839540"/>
                  </a:lnTo>
                  <a:lnTo>
                    <a:pt x="439364" y="835772"/>
                  </a:lnTo>
                  <a:lnTo>
                    <a:pt x="445393" y="833511"/>
                  </a:lnTo>
                  <a:lnTo>
                    <a:pt x="466495" y="832004"/>
                  </a:lnTo>
                  <a:lnTo>
                    <a:pt x="471770" y="828989"/>
                  </a:lnTo>
                  <a:lnTo>
                    <a:pt x="474031" y="824467"/>
                  </a:lnTo>
                  <a:lnTo>
                    <a:pt x="474031" y="819192"/>
                  </a:lnTo>
                  <a:lnTo>
                    <a:pt x="471770" y="813917"/>
                  </a:lnTo>
                  <a:lnTo>
                    <a:pt x="468756" y="808641"/>
                  </a:lnTo>
                  <a:lnTo>
                    <a:pt x="463480" y="803366"/>
                  </a:lnTo>
                  <a:lnTo>
                    <a:pt x="444640" y="791308"/>
                  </a:lnTo>
                  <a:lnTo>
                    <a:pt x="436350" y="786786"/>
                  </a:lnTo>
                  <a:lnTo>
                    <a:pt x="409219" y="779250"/>
                  </a:lnTo>
                  <a:lnTo>
                    <a:pt x="397915" y="773974"/>
                  </a:lnTo>
                  <a:lnTo>
                    <a:pt x="389625" y="766438"/>
                  </a:lnTo>
                  <a:lnTo>
                    <a:pt x="386610" y="761163"/>
                  </a:lnTo>
                  <a:lnTo>
                    <a:pt x="384350" y="755134"/>
                  </a:lnTo>
                  <a:lnTo>
                    <a:pt x="382842" y="749858"/>
                  </a:lnTo>
                  <a:lnTo>
                    <a:pt x="382842" y="743075"/>
                  </a:lnTo>
                  <a:lnTo>
                    <a:pt x="382842" y="727249"/>
                  </a:lnTo>
                  <a:lnTo>
                    <a:pt x="380581" y="720467"/>
                  </a:lnTo>
                  <a:lnTo>
                    <a:pt x="376060" y="715191"/>
                  </a:lnTo>
                  <a:lnTo>
                    <a:pt x="367016" y="708409"/>
                  </a:lnTo>
                  <a:lnTo>
                    <a:pt x="360233" y="705394"/>
                  </a:lnTo>
                  <a:lnTo>
                    <a:pt x="354205" y="703887"/>
                  </a:lnTo>
                  <a:lnTo>
                    <a:pt x="283363" y="701626"/>
                  </a:lnTo>
                  <a:lnTo>
                    <a:pt x="270552" y="697858"/>
                  </a:lnTo>
                  <a:lnTo>
                    <a:pt x="263016" y="698612"/>
                  </a:lnTo>
                  <a:lnTo>
                    <a:pt x="253972" y="700873"/>
                  </a:lnTo>
                  <a:lnTo>
                    <a:pt x="229103" y="715945"/>
                  </a:lnTo>
                  <a:lnTo>
                    <a:pt x="195189" y="731771"/>
                  </a:lnTo>
                  <a:lnTo>
                    <a:pt x="185392" y="737800"/>
                  </a:lnTo>
                  <a:lnTo>
                    <a:pt x="179363" y="744583"/>
                  </a:lnTo>
                  <a:lnTo>
                    <a:pt x="178609" y="751365"/>
                  </a:lnTo>
                  <a:lnTo>
                    <a:pt x="176349" y="758148"/>
                  </a:lnTo>
                  <a:lnTo>
                    <a:pt x="173334" y="762670"/>
                  </a:lnTo>
                  <a:lnTo>
                    <a:pt x="169566" y="767192"/>
                  </a:lnTo>
                  <a:lnTo>
                    <a:pt x="165044" y="770960"/>
                  </a:lnTo>
                  <a:lnTo>
                    <a:pt x="83653" y="791308"/>
                  </a:lnTo>
                  <a:lnTo>
                    <a:pt x="78377" y="793569"/>
                  </a:lnTo>
                  <a:lnTo>
                    <a:pt x="55015" y="798090"/>
                  </a:lnTo>
                  <a:lnTo>
                    <a:pt x="15826" y="797337"/>
                  </a:lnTo>
                  <a:lnTo>
                    <a:pt x="0" y="784525"/>
                  </a:lnTo>
                  <a:lnTo>
                    <a:pt x="27131" y="746844"/>
                  </a:lnTo>
                  <a:lnTo>
                    <a:pt x="42203" y="740061"/>
                  </a:lnTo>
                  <a:lnTo>
                    <a:pt x="48232" y="740061"/>
                  </a:lnTo>
                  <a:lnTo>
                    <a:pt x="55015" y="738554"/>
                  </a:lnTo>
                  <a:lnTo>
                    <a:pt x="65565" y="734032"/>
                  </a:lnTo>
                  <a:lnTo>
                    <a:pt x="94203" y="715191"/>
                  </a:lnTo>
                  <a:lnTo>
                    <a:pt x="97971" y="711423"/>
                  </a:lnTo>
                  <a:lnTo>
                    <a:pt x="115305" y="690322"/>
                  </a:lnTo>
                  <a:lnTo>
                    <a:pt x="121334" y="676756"/>
                  </a:lnTo>
                  <a:lnTo>
                    <a:pt x="127363" y="656408"/>
                  </a:lnTo>
                  <a:lnTo>
                    <a:pt x="136406" y="608176"/>
                  </a:lnTo>
                  <a:lnTo>
                    <a:pt x="137160" y="587829"/>
                  </a:lnTo>
                  <a:lnTo>
                    <a:pt x="136406" y="573510"/>
                  </a:lnTo>
                  <a:lnTo>
                    <a:pt x="134146" y="568234"/>
                  </a:lnTo>
                  <a:lnTo>
                    <a:pt x="130377" y="562959"/>
                  </a:lnTo>
                  <a:lnTo>
                    <a:pt x="126609" y="559191"/>
                  </a:lnTo>
                  <a:lnTo>
                    <a:pt x="93450" y="535828"/>
                  </a:lnTo>
                  <a:lnTo>
                    <a:pt x="91942" y="528292"/>
                  </a:lnTo>
                  <a:lnTo>
                    <a:pt x="94203" y="516234"/>
                  </a:lnTo>
                  <a:lnTo>
                    <a:pt x="102493" y="492872"/>
                  </a:lnTo>
                  <a:lnTo>
                    <a:pt x="109276" y="480814"/>
                  </a:lnTo>
                  <a:lnTo>
                    <a:pt x="118319" y="468755"/>
                  </a:lnTo>
                  <a:lnTo>
                    <a:pt x="122841" y="461973"/>
                  </a:lnTo>
                  <a:lnTo>
                    <a:pt x="125102" y="452176"/>
                  </a:lnTo>
                  <a:lnTo>
                    <a:pt x="125102" y="437103"/>
                  </a:lnTo>
                  <a:lnTo>
                    <a:pt x="127363" y="430320"/>
                  </a:lnTo>
                  <a:lnTo>
                    <a:pt x="131885" y="425799"/>
                  </a:lnTo>
                  <a:lnTo>
                    <a:pt x="140928" y="423538"/>
                  </a:lnTo>
                  <a:lnTo>
                    <a:pt x="148464" y="423538"/>
                  </a:lnTo>
                  <a:lnTo>
                    <a:pt x="155247" y="425045"/>
                  </a:lnTo>
                  <a:lnTo>
                    <a:pt x="171073" y="433335"/>
                  </a:lnTo>
                  <a:lnTo>
                    <a:pt x="177102" y="435596"/>
                  </a:lnTo>
                  <a:lnTo>
                    <a:pt x="183131" y="431828"/>
                  </a:lnTo>
                  <a:lnTo>
                    <a:pt x="187653" y="423538"/>
                  </a:lnTo>
                  <a:lnTo>
                    <a:pt x="191421" y="404697"/>
                  </a:lnTo>
                  <a:lnTo>
                    <a:pt x="191421" y="393393"/>
                  </a:lnTo>
                  <a:lnTo>
                    <a:pt x="189914" y="384349"/>
                  </a:lnTo>
                  <a:lnTo>
                    <a:pt x="186899" y="380581"/>
                  </a:lnTo>
                  <a:lnTo>
                    <a:pt x="151479" y="357973"/>
                  </a:lnTo>
                  <a:lnTo>
                    <a:pt x="147711" y="353451"/>
                  </a:lnTo>
                  <a:lnTo>
                    <a:pt x="144696" y="348929"/>
                  </a:lnTo>
                  <a:lnTo>
                    <a:pt x="142435" y="343653"/>
                  </a:lnTo>
                  <a:lnTo>
                    <a:pt x="140928" y="336871"/>
                  </a:lnTo>
                  <a:lnTo>
                    <a:pt x="140175" y="330088"/>
                  </a:lnTo>
                  <a:lnTo>
                    <a:pt x="140928" y="323306"/>
                  </a:lnTo>
                  <a:lnTo>
                    <a:pt x="145450" y="299190"/>
                  </a:lnTo>
                  <a:lnTo>
                    <a:pt x="143943" y="293161"/>
                  </a:lnTo>
                  <a:lnTo>
                    <a:pt x="137914" y="283363"/>
                  </a:lnTo>
                  <a:lnTo>
                    <a:pt x="136406" y="276581"/>
                  </a:lnTo>
                  <a:lnTo>
                    <a:pt x="137914" y="269798"/>
                  </a:lnTo>
                  <a:lnTo>
                    <a:pt x="141682" y="262262"/>
                  </a:lnTo>
                  <a:lnTo>
                    <a:pt x="149972" y="259247"/>
                  </a:lnTo>
                  <a:lnTo>
                    <a:pt x="160522" y="260001"/>
                  </a:lnTo>
                  <a:lnTo>
                    <a:pt x="210262" y="284871"/>
                  </a:lnTo>
                  <a:lnTo>
                    <a:pt x="223073" y="286378"/>
                  </a:lnTo>
                  <a:lnTo>
                    <a:pt x="241914" y="275827"/>
                  </a:lnTo>
                  <a:lnTo>
                    <a:pt x="250958" y="281103"/>
                  </a:lnTo>
                  <a:lnTo>
                    <a:pt x="256987" y="281856"/>
                  </a:lnTo>
                  <a:lnTo>
                    <a:pt x="290900" y="280349"/>
                  </a:lnTo>
                  <a:lnTo>
                    <a:pt x="296929" y="282610"/>
                  </a:lnTo>
                  <a:lnTo>
                    <a:pt x="301451" y="286378"/>
                  </a:lnTo>
                  <a:lnTo>
                    <a:pt x="305219" y="290900"/>
                  </a:lnTo>
                  <a:lnTo>
                    <a:pt x="307480" y="296175"/>
                  </a:lnTo>
                  <a:lnTo>
                    <a:pt x="308987" y="302958"/>
                  </a:lnTo>
                  <a:lnTo>
                    <a:pt x="310494" y="316523"/>
                  </a:lnTo>
                  <a:lnTo>
                    <a:pt x="312001" y="323306"/>
                  </a:lnTo>
                  <a:lnTo>
                    <a:pt x="315770" y="327827"/>
                  </a:lnTo>
                  <a:lnTo>
                    <a:pt x="320291" y="330842"/>
                  </a:lnTo>
                  <a:lnTo>
                    <a:pt x="338378" y="335364"/>
                  </a:lnTo>
                  <a:lnTo>
                    <a:pt x="360233" y="350436"/>
                  </a:lnTo>
                  <a:lnTo>
                    <a:pt x="371538" y="355712"/>
                  </a:lnTo>
                  <a:lnTo>
                    <a:pt x="378320" y="357219"/>
                  </a:lnTo>
                  <a:lnTo>
                    <a:pt x="385103" y="357219"/>
                  </a:lnTo>
                  <a:lnTo>
                    <a:pt x="391886" y="356465"/>
                  </a:lnTo>
                  <a:lnTo>
                    <a:pt x="396407" y="354204"/>
                  </a:lnTo>
                  <a:lnTo>
                    <a:pt x="399422" y="350436"/>
                  </a:lnTo>
                  <a:lnTo>
                    <a:pt x="397161" y="345914"/>
                  </a:lnTo>
                  <a:lnTo>
                    <a:pt x="394147" y="344407"/>
                  </a:lnTo>
                  <a:lnTo>
                    <a:pt x="391132" y="341393"/>
                  </a:lnTo>
                  <a:lnTo>
                    <a:pt x="392639" y="337625"/>
                  </a:lnTo>
                  <a:lnTo>
                    <a:pt x="397915" y="333856"/>
                  </a:lnTo>
                  <a:lnTo>
                    <a:pt x="408466" y="331596"/>
                  </a:lnTo>
                  <a:lnTo>
                    <a:pt x="492118" y="336871"/>
                  </a:lnTo>
                  <a:lnTo>
                    <a:pt x="496640" y="334610"/>
                  </a:lnTo>
                  <a:lnTo>
                    <a:pt x="499654" y="330088"/>
                  </a:lnTo>
                  <a:lnTo>
                    <a:pt x="497394" y="323306"/>
                  </a:lnTo>
                  <a:lnTo>
                    <a:pt x="490611" y="313508"/>
                  </a:lnTo>
                  <a:lnTo>
                    <a:pt x="488350" y="308233"/>
                  </a:lnTo>
                  <a:lnTo>
                    <a:pt x="486843" y="301451"/>
                  </a:lnTo>
                  <a:lnTo>
                    <a:pt x="484582" y="296175"/>
                  </a:lnTo>
                  <a:lnTo>
                    <a:pt x="481567" y="292407"/>
                  </a:lnTo>
                  <a:lnTo>
                    <a:pt x="475538" y="290146"/>
                  </a:lnTo>
                  <a:lnTo>
                    <a:pt x="462727" y="290146"/>
                  </a:lnTo>
                  <a:lnTo>
                    <a:pt x="457451" y="287885"/>
                  </a:lnTo>
                  <a:lnTo>
                    <a:pt x="436350" y="276581"/>
                  </a:lnTo>
                  <a:lnTo>
                    <a:pt x="432582" y="273566"/>
                  </a:lnTo>
                  <a:lnTo>
                    <a:pt x="431074" y="271306"/>
                  </a:lnTo>
                  <a:lnTo>
                    <a:pt x="431074" y="268291"/>
                  </a:lnTo>
                  <a:lnTo>
                    <a:pt x="432582" y="261508"/>
                  </a:lnTo>
                  <a:lnTo>
                    <a:pt x="434089" y="253218"/>
                  </a:lnTo>
                  <a:lnTo>
                    <a:pt x="442379" y="233624"/>
                  </a:lnTo>
                  <a:lnTo>
                    <a:pt x="443886" y="223073"/>
                  </a:lnTo>
                  <a:lnTo>
                    <a:pt x="443132" y="215537"/>
                  </a:lnTo>
                  <a:lnTo>
                    <a:pt x="443132" y="209508"/>
                  </a:lnTo>
                  <a:lnTo>
                    <a:pt x="447654" y="204233"/>
                  </a:lnTo>
                  <a:lnTo>
                    <a:pt x="464987" y="197450"/>
                  </a:lnTo>
                  <a:lnTo>
                    <a:pt x="474785" y="195943"/>
                  </a:lnTo>
                  <a:lnTo>
                    <a:pt x="483828" y="196696"/>
                  </a:lnTo>
                  <a:lnTo>
                    <a:pt x="495886" y="201218"/>
                  </a:lnTo>
                  <a:lnTo>
                    <a:pt x="502669" y="202725"/>
                  </a:lnTo>
                  <a:lnTo>
                    <a:pt x="514727" y="199711"/>
                  </a:lnTo>
                  <a:lnTo>
                    <a:pt x="517741" y="195943"/>
                  </a:lnTo>
                  <a:lnTo>
                    <a:pt x="523017" y="189914"/>
                  </a:lnTo>
                  <a:lnTo>
                    <a:pt x="529046" y="174088"/>
                  </a:lnTo>
                  <a:lnTo>
                    <a:pt x="534321" y="154493"/>
                  </a:lnTo>
                  <a:lnTo>
                    <a:pt x="539596" y="145450"/>
                  </a:lnTo>
                  <a:lnTo>
                    <a:pt x="548640" y="137160"/>
                  </a:lnTo>
                  <a:lnTo>
                    <a:pt x="570495" y="125102"/>
                  </a:lnTo>
                  <a:lnTo>
                    <a:pt x="581046" y="122841"/>
                  </a:lnTo>
                  <a:lnTo>
                    <a:pt x="588582" y="124348"/>
                  </a:lnTo>
                  <a:lnTo>
                    <a:pt x="596872" y="131885"/>
                  </a:lnTo>
                  <a:lnTo>
                    <a:pt x="599887" y="134145"/>
                  </a:lnTo>
                  <a:lnTo>
                    <a:pt x="604408" y="132638"/>
                  </a:lnTo>
                  <a:lnTo>
                    <a:pt x="605162" y="124348"/>
                  </a:lnTo>
                  <a:lnTo>
                    <a:pt x="603655" y="116812"/>
                  </a:lnTo>
                  <a:lnTo>
                    <a:pt x="604408" y="110029"/>
                  </a:lnTo>
                  <a:lnTo>
                    <a:pt x="607423" y="103247"/>
                  </a:lnTo>
                  <a:lnTo>
                    <a:pt x="617974" y="94203"/>
                  </a:lnTo>
                  <a:lnTo>
                    <a:pt x="624003" y="85913"/>
                  </a:lnTo>
                  <a:lnTo>
                    <a:pt x="628525" y="73102"/>
                  </a:lnTo>
                  <a:lnTo>
                    <a:pt x="632293" y="65565"/>
                  </a:lnTo>
                  <a:lnTo>
                    <a:pt x="642843" y="59536"/>
                  </a:lnTo>
                  <a:lnTo>
                    <a:pt x="663191" y="52754"/>
                  </a:lnTo>
                  <a:lnTo>
                    <a:pt x="673742" y="45218"/>
                  </a:lnTo>
                  <a:lnTo>
                    <a:pt x="678264" y="38435"/>
                  </a:lnTo>
                  <a:lnTo>
                    <a:pt x="682785" y="29391"/>
                  </a:lnTo>
                  <a:lnTo>
                    <a:pt x="682785" y="11304"/>
                  </a:lnTo>
                  <a:lnTo>
                    <a:pt x="706902" y="0"/>
                  </a:lnTo>
                  <a:lnTo>
                    <a:pt x="724989" y="4522"/>
                  </a:lnTo>
                  <a:lnTo>
                    <a:pt x="773974" y="24116"/>
                  </a:lnTo>
                  <a:lnTo>
                    <a:pt x="786786" y="33913"/>
                  </a:lnTo>
                  <a:lnTo>
                    <a:pt x="793569" y="42203"/>
                  </a:lnTo>
                  <a:lnTo>
                    <a:pt x="793569" y="64812"/>
                  </a:lnTo>
                  <a:lnTo>
                    <a:pt x="793569" y="71595"/>
                  </a:lnTo>
                  <a:lnTo>
                    <a:pt x="792061" y="77623"/>
                  </a:lnTo>
                  <a:lnTo>
                    <a:pt x="789801" y="82899"/>
                  </a:lnTo>
                  <a:lnTo>
                    <a:pt x="786032" y="87420"/>
                  </a:lnTo>
                  <a:lnTo>
                    <a:pt x="774728" y="88928"/>
                  </a:lnTo>
                  <a:lnTo>
                    <a:pt x="761163" y="99479"/>
                  </a:lnTo>
                  <a:lnTo>
                    <a:pt x="752873" y="113044"/>
                  </a:lnTo>
                  <a:lnTo>
                    <a:pt x="752119" y="133392"/>
                  </a:lnTo>
                  <a:lnTo>
                    <a:pt x="758902" y="185392"/>
                  </a:lnTo>
                  <a:lnTo>
                    <a:pt x="761916" y="194436"/>
                  </a:lnTo>
                  <a:lnTo>
                    <a:pt x="777742" y="204233"/>
                  </a:lnTo>
                  <a:lnTo>
                    <a:pt x="775482" y="219305"/>
                  </a:lnTo>
                  <a:lnTo>
                    <a:pt x="767945" y="233624"/>
                  </a:lnTo>
                  <a:lnTo>
                    <a:pt x="763424" y="239653"/>
                  </a:lnTo>
                  <a:lnTo>
                    <a:pt x="756641" y="245682"/>
                  </a:lnTo>
                  <a:lnTo>
                    <a:pt x="743076" y="264523"/>
                  </a:lnTo>
                  <a:lnTo>
                    <a:pt x="734786" y="285624"/>
                  </a:lnTo>
                  <a:lnTo>
                    <a:pt x="746090" y="294668"/>
                  </a:lnTo>
                  <a:lnTo>
                    <a:pt x="749858" y="300697"/>
                  </a:lnTo>
                  <a:lnTo>
                    <a:pt x="748351" y="330842"/>
                  </a:lnTo>
                  <a:lnTo>
                    <a:pt x="749858" y="342146"/>
                  </a:lnTo>
                  <a:lnTo>
                    <a:pt x="757395" y="348175"/>
                  </a:lnTo>
                  <a:lnTo>
                    <a:pt x="776235" y="345914"/>
                  </a:lnTo>
                  <a:lnTo>
                    <a:pt x="784525" y="354958"/>
                  </a:lnTo>
                  <a:lnTo>
                    <a:pt x="797337" y="345161"/>
                  </a:lnTo>
                  <a:lnTo>
                    <a:pt x="807888" y="333103"/>
                  </a:lnTo>
                  <a:lnTo>
                    <a:pt x="816177" y="319538"/>
                  </a:lnTo>
                  <a:lnTo>
                    <a:pt x="820699" y="305972"/>
                  </a:lnTo>
                  <a:lnTo>
                    <a:pt x="850844" y="351190"/>
                  </a:lnTo>
                  <a:lnTo>
                    <a:pt x="860641" y="377567"/>
                  </a:lnTo>
                  <a:lnTo>
                    <a:pt x="863656" y="413741"/>
                  </a:lnTo>
                  <a:lnTo>
                    <a:pt x="859888" y="425045"/>
                  </a:lnTo>
                  <a:lnTo>
                    <a:pt x="862149" y="439364"/>
                  </a:lnTo>
                  <a:lnTo>
                    <a:pt x="867424" y="448408"/>
                  </a:lnTo>
                  <a:lnTo>
                    <a:pt x="884004" y="461219"/>
                  </a:lnTo>
                  <a:lnTo>
                    <a:pt x="895308" y="471770"/>
                  </a:lnTo>
                  <a:lnTo>
                    <a:pt x="908120" y="483828"/>
                  </a:lnTo>
                  <a:lnTo>
                    <a:pt x="921685" y="508698"/>
                  </a:lnTo>
                  <a:lnTo>
                    <a:pt x="926207" y="532814"/>
                  </a:lnTo>
                  <a:lnTo>
                    <a:pt x="932990" y="555423"/>
                  </a:lnTo>
                  <a:lnTo>
                    <a:pt x="948062" y="570495"/>
                  </a:lnTo>
                  <a:lnTo>
                    <a:pt x="955598" y="565973"/>
                  </a:lnTo>
                  <a:lnTo>
                    <a:pt x="961627" y="572756"/>
                  </a:lnTo>
                  <a:lnTo>
                    <a:pt x="964642" y="587829"/>
                  </a:lnTo>
                  <a:lnTo>
                    <a:pt x="962381" y="606669"/>
                  </a:lnTo>
                  <a:lnTo>
                    <a:pt x="955598" y="613452"/>
                  </a:lnTo>
                  <a:lnTo>
                    <a:pt x="919424" y="631539"/>
                  </a:lnTo>
                  <a:lnTo>
                    <a:pt x="921685" y="638321"/>
                  </a:lnTo>
                  <a:lnTo>
                    <a:pt x="926207" y="655655"/>
                  </a:lnTo>
                  <a:lnTo>
                    <a:pt x="917163" y="653394"/>
                  </a:lnTo>
                  <a:lnTo>
                    <a:pt x="908873" y="655655"/>
                  </a:lnTo>
                  <a:lnTo>
                    <a:pt x="902845" y="660930"/>
                  </a:lnTo>
                  <a:lnTo>
                    <a:pt x="898323" y="666206"/>
                  </a:lnTo>
                  <a:lnTo>
                    <a:pt x="896816" y="672988"/>
                  </a:lnTo>
                  <a:lnTo>
                    <a:pt x="898323" y="681278"/>
                  </a:lnTo>
                  <a:lnTo>
                    <a:pt x="898323" y="688061"/>
                  </a:lnTo>
                  <a:lnTo>
                    <a:pt x="877221" y="703133"/>
                  </a:lnTo>
                  <a:lnTo>
                    <a:pt x="858381" y="737047"/>
                  </a:lnTo>
                  <a:lnTo>
                    <a:pt x="848583" y="758902"/>
                  </a:lnTo>
                  <a:lnTo>
                    <a:pt x="841801" y="786786"/>
                  </a:lnTo>
                  <a:lnTo>
                    <a:pt x="836525" y="801105"/>
                  </a:lnTo>
                  <a:lnTo>
                    <a:pt x="819192" y="840293"/>
                  </a:lnTo>
                  <a:lnTo>
                    <a:pt x="813917" y="856873"/>
                  </a:lnTo>
                  <a:lnTo>
                    <a:pt x="812409" y="869685"/>
                  </a:lnTo>
                  <a:lnTo>
                    <a:pt x="813163" y="876467"/>
                  </a:lnTo>
                  <a:lnTo>
                    <a:pt x="816931" y="889279"/>
                  </a:lnTo>
                  <a:lnTo>
                    <a:pt x="822960" y="904352"/>
                  </a:lnTo>
                  <a:lnTo>
                    <a:pt x="857627" y="966903"/>
                  </a:lnTo>
                  <a:lnTo>
                    <a:pt x="884004" y="1035483"/>
                  </a:lnTo>
                  <a:lnTo>
                    <a:pt x="893801" y="1097280"/>
                  </a:lnTo>
                  <a:lnTo>
                    <a:pt x="893801" y="1120642"/>
                  </a:lnTo>
                  <a:lnTo>
                    <a:pt x="888526" y="1142497"/>
                  </a:lnTo>
                  <a:lnTo>
                    <a:pt x="889279" y="1156817"/>
                  </a:lnTo>
                  <a:lnTo>
                    <a:pt x="915656" y="1254788"/>
                  </a:lnTo>
                  <a:lnTo>
                    <a:pt x="914903" y="1293223"/>
                  </a:lnTo>
                  <a:lnTo>
                    <a:pt x="904352" y="1308295"/>
                  </a:lnTo>
                  <a:lnTo>
                    <a:pt x="903598" y="1309049"/>
                  </a:lnTo>
                  <a:lnTo>
                    <a:pt x="903598" y="1309049"/>
                  </a:lnTo>
                  <a:close/>
                </a:path>
              </a:pathLst>
            </a:custGeom>
            <a:solidFill>
              <a:srgbClr val="0070C0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152A66-E87E-F335-5C42-466068B258C6}"/>
                </a:ext>
              </a:extLst>
            </p:cNvPr>
            <p:cNvSpPr/>
            <p:nvPr/>
          </p:nvSpPr>
          <p:spPr>
            <a:xfrm>
              <a:off x="5907505" y="4231042"/>
              <a:ext cx="763929" cy="1091398"/>
            </a:xfrm>
            <a:custGeom>
              <a:avLst/>
              <a:gdLst>
                <a:gd name="connsiteX0" fmla="*/ 391132 w 1151541"/>
                <a:gd name="connsiteY0" fmla="*/ 1641398 h 1645166"/>
                <a:gd name="connsiteX1" fmla="*/ 393393 w 1151541"/>
                <a:gd name="connsiteY1" fmla="*/ 1627080 h 1645166"/>
                <a:gd name="connsiteX2" fmla="*/ 393393 w 1151541"/>
                <a:gd name="connsiteY2" fmla="*/ 1621804 h 1645166"/>
                <a:gd name="connsiteX3" fmla="*/ 390379 w 1151541"/>
                <a:gd name="connsiteY3" fmla="*/ 1615021 h 1645166"/>
                <a:gd name="connsiteX4" fmla="*/ 358726 w 1151541"/>
                <a:gd name="connsiteY4" fmla="*/ 1606732 h 1645166"/>
                <a:gd name="connsiteX5" fmla="*/ 343654 w 1151541"/>
                <a:gd name="connsiteY5" fmla="*/ 1597688 h 1645166"/>
                <a:gd name="connsiteX6" fmla="*/ 337625 w 1151541"/>
                <a:gd name="connsiteY6" fmla="*/ 1591659 h 1645166"/>
                <a:gd name="connsiteX7" fmla="*/ 332349 w 1151541"/>
                <a:gd name="connsiteY7" fmla="*/ 1581108 h 1645166"/>
                <a:gd name="connsiteX8" fmla="*/ 327074 w 1151541"/>
                <a:gd name="connsiteY8" fmla="*/ 1558499 h 1645166"/>
                <a:gd name="connsiteX9" fmla="*/ 320291 w 1151541"/>
                <a:gd name="connsiteY9" fmla="*/ 1535891 h 1645166"/>
                <a:gd name="connsiteX10" fmla="*/ 302204 w 1151541"/>
                <a:gd name="connsiteY10" fmla="*/ 1520065 h 1645166"/>
                <a:gd name="connsiteX11" fmla="*/ 329335 w 1151541"/>
                <a:gd name="connsiteY11" fmla="*/ 1483137 h 1645166"/>
                <a:gd name="connsiteX12" fmla="*/ 331596 w 1151541"/>
                <a:gd name="connsiteY12" fmla="*/ 1476354 h 1645166"/>
                <a:gd name="connsiteX13" fmla="*/ 333103 w 1151541"/>
                <a:gd name="connsiteY13" fmla="*/ 1467311 h 1645166"/>
                <a:gd name="connsiteX14" fmla="*/ 329335 w 1151541"/>
                <a:gd name="connsiteY14" fmla="*/ 1462789 h 1645166"/>
                <a:gd name="connsiteX15" fmla="*/ 325567 w 1151541"/>
                <a:gd name="connsiteY15" fmla="*/ 1459021 h 1645166"/>
                <a:gd name="connsiteX16" fmla="*/ 319538 w 1151541"/>
                <a:gd name="connsiteY16" fmla="*/ 1456006 h 1645166"/>
                <a:gd name="connsiteX17" fmla="*/ 314262 w 1151541"/>
                <a:gd name="connsiteY17" fmla="*/ 1452992 h 1645166"/>
                <a:gd name="connsiteX18" fmla="*/ 309741 w 1151541"/>
                <a:gd name="connsiteY18" fmla="*/ 1446963 h 1645166"/>
                <a:gd name="connsiteX19" fmla="*/ 310494 w 1151541"/>
                <a:gd name="connsiteY19" fmla="*/ 1436412 h 1645166"/>
                <a:gd name="connsiteX20" fmla="*/ 320291 w 1151541"/>
                <a:gd name="connsiteY20" fmla="*/ 1395716 h 1645166"/>
                <a:gd name="connsiteX21" fmla="*/ 318784 w 1151541"/>
                <a:gd name="connsiteY21" fmla="*/ 1383658 h 1645166"/>
                <a:gd name="connsiteX22" fmla="*/ 315016 w 1151541"/>
                <a:gd name="connsiteY22" fmla="*/ 1377629 h 1645166"/>
                <a:gd name="connsiteX23" fmla="*/ 286378 w 1151541"/>
                <a:gd name="connsiteY23" fmla="*/ 1375368 h 1645166"/>
                <a:gd name="connsiteX24" fmla="*/ 278088 w 1151541"/>
                <a:gd name="connsiteY24" fmla="*/ 1368585 h 1645166"/>
                <a:gd name="connsiteX25" fmla="*/ 269798 w 1151541"/>
                <a:gd name="connsiteY25" fmla="*/ 1356528 h 1645166"/>
                <a:gd name="connsiteX26" fmla="*/ 256233 w 1151541"/>
                <a:gd name="connsiteY26" fmla="*/ 1326382 h 1645166"/>
                <a:gd name="connsiteX27" fmla="*/ 248697 w 1151541"/>
                <a:gd name="connsiteY27" fmla="*/ 1313571 h 1645166"/>
                <a:gd name="connsiteX28" fmla="*/ 241914 w 1151541"/>
                <a:gd name="connsiteY28" fmla="*/ 1306034 h 1645166"/>
                <a:gd name="connsiteX29" fmla="*/ 222320 w 1151541"/>
                <a:gd name="connsiteY29" fmla="*/ 1307542 h 1645166"/>
                <a:gd name="connsiteX30" fmla="*/ 214030 w 1151541"/>
                <a:gd name="connsiteY30" fmla="*/ 1306034 h 1645166"/>
                <a:gd name="connsiteX31" fmla="*/ 173334 w 1151541"/>
                <a:gd name="connsiteY31" fmla="*/ 1266846 h 1645166"/>
                <a:gd name="connsiteX32" fmla="*/ 164291 w 1151541"/>
                <a:gd name="connsiteY32" fmla="*/ 1261571 h 1645166"/>
                <a:gd name="connsiteX33" fmla="*/ 156754 w 1151541"/>
                <a:gd name="connsiteY33" fmla="*/ 1258556 h 1645166"/>
                <a:gd name="connsiteX34" fmla="*/ 143943 w 1151541"/>
                <a:gd name="connsiteY34" fmla="*/ 1260063 h 1645166"/>
                <a:gd name="connsiteX35" fmla="*/ 137160 w 1151541"/>
                <a:gd name="connsiteY35" fmla="*/ 1259310 h 1645166"/>
                <a:gd name="connsiteX36" fmla="*/ 125102 w 1151541"/>
                <a:gd name="connsiteY36" fmla="*/ 1255541 h 1645166"/>
                <a:gd name="connsiteX37" fmla="*/ 116058 w 1151541"/>
                <a:gd name="connsiteY37" fmla="*/ 1254035 h 1645166"/>
                <a:gd name="connsiteX38" fmla="*/ 111537 w 1151541"/>
                <a:gd name="connsiteY38" fmla="*/ 1254788 h 1645166"/>
                <a:gd name="connsiteX39" fmla="*/ 110783 w 1151541"/>
                <a:gd name="connsiteY39" fmla="*/ 1254788 h 1645166"/>
                <a:gd name="connsiteX40" fmla="*/ 107015 w 1151541"/>
                <a:gd name="connsiteY40" fmla="*/ 1254035 h 1645166"/>
                <a:gd name="connsiteX41" fmla="*/ 101740 w 1151541"/>
                <a:gd name="connsiteY41" fmla="*/ 1250266 h 1645166"/>
                <a:gd name="connsiteX42" fmla="*/ 90435 w 1151541"/>
                <a:gd name="connsiteY42" fmla="*/ 1238962 h 1645166"/>
                <a:gd name="connsiteX43" fmla="*/ 86667 w 1151541"/>
                <a:gd name="connsiteY43" fmla="*/ 1230672 h 1645166"/>
                <a:gd name="connsiteX44" fmla="*/ 86667 w 1151541"/>
                <a:gd name="connsiteY44" fmla="*/ 1224643 h 1645166"/>
                <a:gd name="connsiteX45" fmla="*/ 91943 w 1151541"/>
                <a:gd name="connsiteY45" fmla="*/ 1211831 h 1645166"/>
                <a:gd name="connsiteX46" fmla="*/ 93450 w 1151541"/>
                <a:gd name="connsiteY46" fmla="*/ 1193744 h 1645166"/>
                <a:gd name="connsiteX47" fmla="*/ 94203 w 1151541"/>
                <a:gd name="connsiteY47" fmla="*/ 1185454 h 1645166"/>
                <a:gd name="connsiteX48" fmla="*/ 95711 w 1151541"/>
                <a:gd name="connsiteY48" fmla="*/ 1180179 h 1645166"/>
                <a:gd name="connsiteX49" fmla="*/ 98725 w 1151541"/>
                <a:gd name="connsiteY49" fmla="*/ 1174150 h 1645166"/>
                <a:gd name="connsiteX50" fmla="*/ 101740 w 1151541"/>
                <a:gd name="connsiteY50" fmla="*/ 1169628 h 1645166"/>
                <a:gd name="connsiteX51" fmla="*/ 114551 w 1151541"/>
                <a:gd name="connsiteY51" fmla="*/ 1159077 h 1645166"/>
                <a:gd name="connsiteX52" fmla="*/ 123595 w 1151541"/>
                <a:gd name="connsiteY52" fmla="*/ 1147773 h 1645166"/>
                <a:gd name="connsiteX53" fmla="*/ 125856 w 1151541"/>
                <a:gd name="connsiteY53" fmla="*/ 1145512 h 1645166"/>
                <a:gd name="connsiteX54" fmla="*/ 129624 w 1151541"/>
                <a:gd name="connsiteY54" fmla="*/ 1143251 h 1645166"/>
                <a:gd name="connsiteX55" fmla="*/ 134899 w 1151541"/>
                <a:gd name="connsiteY55" fmla="*/ 1142497 h 1645166"/>
                <a:gd name="connsiteX56" fmla="*/ 140175 w 1151541"/>
                <a:gd name="connsiteY56" fmla="*/ 1144005 h 1645166"/>
                <a:gd name="connsiteX57" fmla="*/ 143943 w 1151541"/>
                <a:gd name="connsiteY57" fmla="*/ 1145512 h 1645166"/>
                <a:gd name="connsiteX58" fmla="*/ 146203 w 1151541"/>
                <a:gd name="connsiteY58" fmla="*/ 1147773 h 1645166"/>
                <a:gd name="connsiteX59" fmla="*/ 147711 w 1151541"/>
                <a:gd name="connsiteY59" fmla="*/ 1150034 h 1645166"/>
                <a:gd name="connsiteX60" fmla="*/ 148465 w 1151541"/>
                <a:gd name="connsiteY60" fmla="*/ 1153048 h 1645166"/>
                <a:gd name="connsiteX61" fmla="*/ 149218 w 1151541"/>
                <a:gd name="connsiteY61" fmla="*/ 1159077 h 1645166"/>
                <a:gd name="connsiteX62" fmla="*/ 149218 w 1151541"/>
                <a:gd name="connsiteY62" fmla="*/ 1166614 h 1645166"/>
                <a:gd name="connsiteX63" fmla="*/ 148465 w 1151541"/>
                <a:gd name="connsiteY63" fmla="*/ 1184701 h 1645166"/>
                <a:gd name="connsiteX64" fmla="*/ 150725 w 1151541"/>
                <a:gd name="connsiteY64" fmla="*/ 1191483 h 1645166"/>
                <a:gd name="connsiteX65" fmla="*/ 153740 w 1151541"/>
                <a:gd name="connsiteY65" fmla="*/ 1196005 h 1645166"/>
                <a:gd name="connsiteX66" fmla="*/ 159769 w 1151541"/>
                <a:gd name="connsiteY66" fmla="*/ 1197513 h 1645166"/>
                <a:gd name="connsiteX67" fmla="*/ 164291 w 1151541"/>
                <a:gd name="connsiteY67" fmla="*/ 1192991 h 1645166"/>
                <a:gd name="connsiteX68" fmla="*/ 168059 w 1151541"/>
                <a:gd name="connsiteY68" fmla="*/ 1183947 h 1645166"/>
                <a:gd name="connsiteX69" fmla="*/ 168059 w 1151541"/>
                <a:gd name="connsiteY69" fmla="*/ 1163599 h 1645166"/>
                <a:gd name="connsiteX70" fmla="*/ 168812 w 1151541"/>
                <a:gd name="connsiteY70" fmla="*/ 1148527 h 1645166"/>
                <a:gd name="connsiteX71" fmla="*/ 170320 w 1151541"/>
                <a:gd name="connsiteY71" fmla="*/ 1147019 h 1645166"/>
                <a:gd name="connsiteX72" fmla="*/ 186899 w 1151541"/>
                <a:gd name="connsiteY72" fmla="*/ 1136469 h 1645166"/>
                <a:gd name="connsiteX73" fmla="*/ 202725 w 1151541"/>
                <a:gd name="connsiteY73" fmla="*/ 1128932 h 1645166"/>
                <a:gd name="connsiteX74" fmla="*/ 214784 w 1151541"/>
                <a:gd name="connsiteY74" fmla="*/ 1125918 h 1645166"/>
                <a:gd name="connsiteX75" fmla="*/ 221566 w 1151541"/>
                <a:gd name="connsiteY75" fmla="*/ 1126671 h 1645166"/>
                <a:gd name="connsiteX76" fmla="*/ 232871 w 1151541"/>
                <a:gd name="connsiteY76" fmla="*/ 1129686 h 1645166"/>
                <a:gd name="connsiteX77" fmla="*/ 238900 w 1151541"/>
                <a:gd name="connsiteY77" fmla="*/ 1130440 h 1645166"/>
                <a:gd name="connsiteX78" fmla="*/ 244929 w 1151541"/>
                <a:gd name="connsiteY78" fmla="*/ 1129686 h 1645166"/>
                <a:gd name="connsiteX79" fmla="*/ 248697 w 1151541"/>
                <a:gd name="connsiteY79" fmla="*/ 1127425 h 1645166"/>
                <a:gd name="connsiteX80" fmla="*/ 251711 w 1151541"/>
                <a:gd name="connsiteY80" fmla="*/ 1125918 h 1645166"/>
                <a:gd name="connsiteX81" fmla="*/ 253219 w 1151541"/>
                <a:gd name="connsiteY81" fmla="*/ 1124411 h 1645166"/>
                <a:gd name="connsiteX82" fmla="*/ 254726 w 1151541"/>
                <a:gd name="connsiteY82" fmla="*/ 1122150 h 1645166"/>
                <a:gd name="connsiteX83" fmla="*/ 256987 w 1151541"/>
                <a:gd name="connsiteY83" fmla="*/ 1116874 h 1645166"/>
                <a:gd name="connsiteX84" fmla="*/ 260001 w 1151541"/>
                <a:gd name="connsiteY84" fmla="*/ 1104816 h 1645166"/>
                <a:gd name="connsiteX85" fmla="*/ 261508 w 1151541"/>
                <a:gd name="connsiteY85" fmla="*/ 1095019 h 1645166"/>
                <a:gd name="connsiteX86" fmla="*/ 262262 w 1151541"/>
                <a:gd name="connsiteY86" fmla="*/ 1081454 h 1645166"/>
                <a:gd name="connsiteX87" fmla="*/ 262262 w 1151541"/>
                <a:gd name="connsiteY87" fmla="*/ 1055830 h 1645166"/>
                <a:gd name="connsiteX88" fmla="*/ 260001 w 1151541"/>
                <a:gd name="connsiteY88" fmla="*/ 1040758 h 1645166"/>
                <a:gd name="connsiteX89" fmla="*/ 256987 w 1151541"/>
                <a:gd name="connsiteY89" fmla="*/ 1024932 h 1645166"/>
                <a:gd name="connsiteX90" fmla="*/ 257740 w 1151541"/>
                <a:gd name="connsiteY90" fmla="*/ 1017396 h 1645166"/>
                <a:gd name="connsiteX91" fmla="*/ 260755 w 1151541"/>
                <a:gd name="connsiteY91" fmla="*/ 1012120 h 1645166"/>
                <a:gd name="connsiteX92" fmla="*/ 268291 w 1151541"/>
                <a:gd name="connsiteY92" fmla="*/ 1003830 h 1645166"/>
                <a:gd name="connsiteX93" fmla="*/ 271306 w 1151541"/>
                <a:gd name="connsiteY93" fmla="*/ 996294 h 1645166"/>
                <a:gd name="connsiteX94" fmla="*/ 274320 w 1151541"/>
                <a:gd name="connsiteY94" fmla="*/ 986497 h 1645166"/>
                <a:gd name="connsiteX95" fmla="*/ 278088 w 1151541"/>
                <a:gd name="connsiteY95" fmla="*/ 952584 h 1645166"/>
                <a:gd name="connsiteX96" fmla="*/ 280349 w 1151541"/>
                <a:gd name="connsiteY96" fmla="*/ 942786 h 1645166"/>
                <a:gd name="connsiteX97" fmla="*/ 290900 w 1151541"/>
                <a:gd name="connsiteY97" fmla="*/ 914149 h 1645166"/>
                <a:gd name="connsiteX98" fmla="*/ 294668 w 1151541"/>
                <a:gd name="connsiteY98" fmla="*/ 898323 h 1645166"/>
                <a:gd name="connsiteX99" fmla="*/ 299943 w 1151541"/>
                <a:gd name="connsiteY99" fmla="*/ 867424 h 1645166"/>
                <a:gd name="connsiteX100" fmla="*/ 244929 w 1151541"/>
                <a:gd name="connsiteY100" fmla="*/ 871192 h 1645166"/>
                <a:gd name="connsiteX101" fmla="*/ 228349 w 1151541"/>
                <a:gd name="connsiteY101" fmla="*/ 864410 h 1645166"/>
                <a:gd name="connsiteX102" fmla="*/ 226842 w 1151541"/>
                <a:gd name="connsiteY102" fmla="*/ 858381 h 1645166"/>
                <a:gd name="connsiteX103" fmla="*/ 223073 w 1151541"/>
                <a:gd name="connsiteY103" fmla="*/ 849337 h 1645166"/>
                <a:gd name="connsiteX104" fmla="*/ 216291 w 1151541"/>
                <a:gd name="connsiteY104" fmla="*/ 840293 h 1645166"/>
                <a:gd name="connsiteX105" fmla="*/ 200465 w 1151541"/>
                <a:gd name="connsiteY105" fmla="*/ 828236 h 1645166"/>
                <a:gd name="connsiteX106" fmla="*/ 189914 w 1151541"/>
                <a:gd name="connsiteY106" fmla="*/ 824467 h 1645166"/>
                <a:gd name="connsiteX107" fmla="*/ 181624 w 1151541"/>
                <a:gd name="connsiteY107" fmla="*/ 823714 h 1645166"/>
                <a:gd name="connsiteX108" fmla="*/ 148465 w 1151541"/>
                <a:gd name="connsiteY108" fmla="*/ 837279 h 1645166"/>
                <a:gd name="connsiteX109" fmla="*/ 61044 w 1151541"/>
                <a:gd name="connsiteY109" fmla="*/ 836525 h 1645166"/>
                <a:gd name="connsiteX110" fmla="*/ 40696 w 1151541"/>
                <a:gd name="connsiteY110" fmla="*/ 832757 h 1645166"/>
                <a:gd name="connsiteX111" fmla="*/ 27884 w 1151541"/>
                <a:gd name="connsiteY111" fmla="*/ 828236 h 1645166"/>
                <a:gd name="connsiteX112" fmla="*/ 21855 w 1151541"/>
                <a:gd name="connsiteY112" fmla="*/ 810902 h 1645166"/>
                <a:gd name="connsiteX113" fmla="*/ 21102 w 1151541"/>
                <a:gd name="connsiteY113" fmla="*/ 804119 h 1645166"/>
                <a:gd name="connsiteX114" fmla="*/ 18087 w 1151541"/>
                <a:gd name="connsiteY114" fmla="*/ 771714 h 1645166"/>
                <a:gd name="connsiteX115" fmla="*/ 17334 w 1151541"/>
                <a:gd name="connsiteY115" fmla="*/ 768699 h 1645166"/>
                <a:gd name="connsiteX116" fmla="*/ 15826 w 1151541"/>
                <a:gd name="connsiteY116" fmla="*/ 763423 h 1645166"/>
                <a:gd name="connsiteX117" fmla="*/ 14319 w 1151541"/>
                <a:gd name="connsiteY117" fmla="*/ 746844 h 1645166"/>
                <a:gd name="connsiteX118" fmla="*/ 10551 w 1151541"/>
                <a:gd name="connsiteY118" fmla="*/ 736293 h 1645166"/>
                <a:gd name="connsiteX119" fmla="*/ 0 w 1151541"/>
                <a:gd name="connsiteY119" fmla="*/ 713684 h 1645166"/>
                <a:gd name="connsiteX120" fmla="*/ 18087 w 1151541"/>
                <a:gd name="connsiteY120" fmla="*/ 685800 h 1645166"/>
                <a:gd name="connsiteX121" fmla="*/ 31652 w 1151541"/>
                <a:gd name="connsiteY121" fmla="*/ 648119 h 1645166"/>
                <a:gd name="connsiteX122" fmla="*/ 28638 w 1151541"/>
                <a:gd name="connsiteY122" fmla="*/ 608177 h 1645166"/>
                <a:gd name="connsiteX123" fmla="*/ 39189 w 1151541"/>
                <a:gd name="connsiteY123" fmla="*/ 578032 h 1645166"/>
                <a:gd name="connsiteX124" fmla="*/ 39942 w 1151541"/>
                <a:gd name="connsiteY124" fmla="*/ 568988 h 1645166"/>
                <a:gd name="connsiteX125" fmla="*/ 42203 w 1151541"/>
                <a:gd name="connsiteY125" fmla="*/ 559944 h 1645166"/>
                <a:gd name="connsiteX126" fmla="*/ 44464 w 1151541"/>
                <a:gd name="connsiteY126" fmla="*/ 553162 h 1645166"/>
                <a:gd name="connsiteX127" fmla="*/ 64058 w 1151541"/>
                <a:gd name="connsiteY127" fmla="*/ 524524 h 1645166"/>
                <a:gd name="connsiteX128" fmla="*/ 67826 w 1151541"/>
                <a:gd name="connsiteY128" fmla="*/ 515481 h 1645166"/>
                <a:gd name="connsiteX129" fmla="*/ 71595 w 1151541"/>
                <a:gd name="connsiteY129" fmla="*/ 504176 h 1645166"/>
                <a:gd name="connsiteX130" fmla="*/ 78377 w 1151541"/>
                <a:gd name="connsiteY130" fmla="*/ 469509 h 1645166"/>
                <a:gd name="connsiteX131" fmla="*/ 82899 w 1151541"/>
                <a:gd name="connsiteY131" fmla="*/ 458959 h 1645166"/>
                <a:gd name="connsiteX132" fmla="*/ 88174 w 1151541"/>
                <a:gd name="connsiteY132" fmla="*/ 452929 h 1645166"/>
                <a:gd name="connsiteX133" fmla="*/ 94203 w 1151541"/>
                <a:gd name="connsiteY133" fmla="*/ 452176 h 1645166"/>
                <a:gd name="connsiteX134" fmla="*/ 137160 w 1151541"/>
                <a:gd name="connsiteY134" fmla="*/ 453683 h 1645166"/>
                <a:gd name="connsiteX135" fmla="*/ 143189 w 1151541"/>
                <a:gd name="connsiteY135" fmla="*/ 452176 h 1645166"/>
                <a:gd name="connsiteX136" fmla="*/ 149972 w 1151541"/>
                <a:gd name="connsiteY136" fmla="*/ 446900 h 1645166"/>
                <a:gd name="connsiteX137" fmla="*/ 199711 w 1151541"/>
                <a:gd name="connsiteY137" fmla="*/ 377567 h 1645166"/>
                <a:gd name="connsiteX138" fmla="*/ 204233 w 1151541"/>
                <a:gd name="connsiteY138" fmla="*/ 367770 h 1645166"/>
                <a:gd name="connsiteX139" fmla="*/ 205740 w 1151541"/>
                <a:gd name="connsiteY139" fmla="*/ 359480 h 1645166"/>
                <a:gd name="connsiteX140" fmla="*/ 204233 w 1151541"/>
                <a:gd name="connsiteY140" fmla="*/ 353451 h 1645166"/>
                <a:gd name="connsiteX141" fmla="*/ 200465 w 1151541"/>
                <a:gd name="connsiteY141" fmla="*/ 349683 h 1645166"/>
                <a:gd name="connsiteX142" fmla="*/ 196697 w 1151541"/>
                <a:gd name="connsiteY142" fmla="*/ 345915 h 1645166"/>
                <a:gd name="connsiteX143" fmla="*/ 181624 w 1151541"/>
                <a:gd name="connsiteY143" fmla="*/ 336871 h 1645166"/>
                <a:gd name="connsiteX144" fmla="*/ 173334 w 1151541"/>
                <a:gd name="connsiteY144" fmla="*/ 327827 h 1645166"/>
                <a:gd name="connsiteX145" fmla="*/ 177856 w 1151541"/>
                <a:gd name="connsiteY145" fmla="*/ 311248 h 1645166"/>
                <a:gd name="connsiteX146" fmla="*/ 211015 w 1151541"/>
                <a:gd name="connsiteY146" fmla="*/ 261508 h 1645166"/>
                <a:gd name="connsiteX147" fmla="*/ 223073 w 1151541"/>
                <a:gd name="connsiteY147" fmla="*/ 237392 h 1645166"/>
                <a:gd name="connsiteX148" fmla="*/ 226842 w 1151541"/>
                <a:gd name="connsiteY148" fmla="*/ 223827 h 1645166"/>
                <a:gd name="connsiteX149" fmla="*/ 232117 w 1151541"/>
                <a:gd name="connsiteY149" fmla="*/ 215537 h 1645166"/>
                <a:gd name="connsiteX150" fmla="*/ 241160 w 1151541"/>
                <a:gd name="connsiteY150" fmla="*/ 205740 h 1645166"/>
                <a:gd name="connsiteX151" fmla="*/ 269045 w 1151541"/>
                <a:gd name="connsiteY151" fmla="*/ 183885 h 1645166"/>
                <a:gd name="connsiteX152" fmla="*/ 279595 w 1151541"/>
                <a:gd name="connsiteY152" fmla="*/ 172581 h 1645166"/>
                <a:gd name="connsiteX153" fmla="*/ 288639 w 1151541"/>
                <a:gd name="connsiteY153" fmla="*/ 158262 h 1645166"/>
                <a:gd name="connsiteX154" fmla="*/ 305219 w 1151541"/>
                <a:gd name="connsiteY154" fmla="*/ 125856 h 1645166"/>
                <a:gd name="connsiteX155" fmla="*/ 333857 w 1151541"/>
                <a:gd name="connsiteY155" fmla="*/ 58029 h 1645166"/>
                <a:gd name="connsiteX156" fmla="*/ 351190 w 1151541"/>
                <a:gd name="connsiteY156" fmla="*/ 30145 h 1645166"/>
                <a:gd name="connsiteX157" fmla="*/ 372291 w 1151541"/>
                <a:gd name="connsiteY157" fmla="*/ 18841 h 1645166"/>
                <a:gd name="connsiteX158" fmla="*/ 396408 w 1151541"/>
                <a:gd name="connsiteY158" fmla="*/ 12812 h 1645166"/>
                <a:gd name="connsiteX159" fmla="*/ 414495 w 1151541"/>
                <a:gd name="connsiteY159" fmla="*/ 0 h 1645166"/>
                <a:gd name="connsiteX160" fmla="*/ 488350 w 1151541"/>
                <a:gd name="connsiteY160" fmla="*/ 59537 h 1645166"/>
                <a:gd name="connsiteX161" fmla="*/ 554669 w 1151541"/>
                <a:gd name="connsiteY161" fmla="*/ 91189 h 1645166"/>
                <a:gd name="connsiteX162" fmla="*/ 559945 w 1151541"/>
                <a:gd name="connsiteY162" fmla="*/ 95711 h 1645166"/>
                <a:gd name="connsiteX163" fmla="*/ 564466 w 1151541"/>
                <a:gd name="connsiteY163" fmla="*/ 103247 h 1645166"/>
                <a:gd name="connsiteX164" fmla="*/ 568988 w 1151541"/>
                <a:gd name="connsiteY164" fmla="*/ 116812 h 1645166"/>
                <a:gd name="connsiteX165" fmla="*/ 574263 w 1151541"/>
                <a:gd name="connsiteY165" fmla="*/ 134145 h 1645166"/>
                <a:gd name="connsiteX166" fmla="*/ 576524 w 1151541"/>
                <a:gd name="connsiteY166" fmla="*/ 139421 h 1645166"/>
                <a:gd name="connsiteX167" fmla="*/ 580292 w 1151541"/>
                <a:gd name="connsiteY167" fmla="*/ 150725 h 1645166"/>
                <a:gd name="connsiteX168" fmla="*/ 581046 w 1151541"/>
                <a:gd name="connsiteY168" fmla="*/ 156754 h 1645166"/>
                <a:gd name="connsiteX169" fmla="*/ 580292 w 1151541"/>
                <a:gd name="connsiteY169" fmla="*/ 160522 h 1645166"/>
                <a:gd name="connsiteX170" fmla="*/ 578785 w 1151541"/>
                <a:gd name="connsiteY170" fmla="*/ 165044 h 1645166"/>
                <a:gd name="connsiteX171" fmla="*/ 574263 w 1151541"/>
                <a:gd name="connsiteY171" fmla="*/ 174841 h 1645166"/>
                <a:gd name="connsiteX172" fmla="*/ 572002 w 1151541"/>
                <a:gd name="connsiteY172" fmla="*/ 180870 h 1645166"/>
                <a:gd name="connsiteX173" fmla="*/ 571249 w 1151541"/>
                <a:gd name="connsiteY173" fmla="*/ 187653 h 1645166"/>
                <a:gd name="connsiteX174" fmla="*/ 570495 w 1151541"/>
                <a:gd name="connsiteY174" fmla="*/ 194436 h 1645166"/>
                <a:gd name="connsiteX175" fmla="*/ 570495 w 1151541"/>
                <a:gd name="connsiteY175" fmla="*/ 208755 h 1645166"/>
                <a:gd name="connsiteX176" fmla="*/ 570495 w 1151541"/>
                <a:gd name="connsiteY176" fmla="*/ 215537 h 1645166"/>
                <a:gd name="connsiteX177" fmla="*/ 568234 w 1151541"/>
                <a:gd name="connsiteY177" fmla="*/ 220812 h 1645166"/>
                <a:gd name="connsiteX178" fmla="*/ 564466 w 1151541"/>
                <a:gd name="connsiteY178" fmla="*/ 225334 h 1645166"/>
                <a:gd name="connsiteX179" fmla="*/ 559191 w 1151541"/>
                <a:gd name="connsiteY179" fmla="*/ 227595 h 1645166"/>
                <a:gd name="connsiteX180" fmla="*/ 547133 w 1151541"/>
                <a:gd name="connsiteY180" fmla="*/ 230609 h 1645166"/>
                <a:gd name="connsiteX181" fmla="*/ 541857 w 1151541"/>
                <a:gd name="connsiteY181" fmla="*/ 232871 h 1645166"/>
                <a:gd name="connsiteX182" fmla="*/ 538843 w 1151541"/>
                <a:gd name="connsiteY182" fmla="*/ 238146 h 1645166"/>
                <a:gd name="connsiteX183" fmla="*/ 536582 w 1151541"/>
                <a:gd name="connsiteY183" fmla="*/ 243421 h 1645166"/>
                <a:gd name="connsiteX184" fmla="*/ 535075 w 1151541"/>
                <a:gd name="connsiteY184" fmla="*/ 250204 h 1645166"/>
                <a:gd name="connsiteX185" fmla="*/ 534321 w 1151541"/>
                <a:gd name="connsiteY185" fmla="*/ 256986 h 1645166"/>
                <a:gd name="connsiteX186" fmla="*/ 534321 w 1151541"/>
                <a:gd name="connsiteY186" fmla="*/ 263769 h 1645166"/>
                <a:gd name="connsiteX187" fmla="*/ 535075 w 1151541"/>
                <a:gd name="connsiteY187" fmla="*/ 270552 h 1645166"/>
                <a:gd name="connsiteX188" fmla="*/ 536582 w 1151541"/>
                <a:gd name="connsiteY188" fmla="*/ 276581 h 1645166"/>
                <a:gd name="connsiteX189" fmla="*/ 538843 w 1151541"/>
                <a:gd name="connsiteY189" fmla="*/ 282610 h 1645166"/>
                <a:gd name="connsiteX190" fmla="*/ 544118 w 1151541"/>
                <a:gd name="connsiteY190" fmla="*/ 290900 h 1645166"/>
                <a:gd name="connsiteX191" fmla="*/ 547133 w 1151541"/>
                <a:gd name="connsiteY191" fmla="*/ 294668 h 1645166"/>
                <a:gd name="connsiteX192" fmla="*/ 548640 w 1151541"/>
                <a:gd name="connsiteY192" fmla="*/ 297682 h 1645166"/>
                <a:gd name="connsiteX193" fmla="*/ 550147 w 1151541"/>
                <a:gd name="connsiteY193" fmla="*/ 301451 h 1645166"/>
                <a:gd name="connsiteX194" fmla="*/ 549394 w 1151541"/>
                <a:gd name="connsiteY194" fmla="*/ 306726 h 1645166"/>
                <a:gd name="connsiteX195" fmla="*/ 546379 w 1151541"/>
                <a:gd name="connsiteY195" fmla="*/ 310494 h 1645166"/>
                <a:gd name="connsiteX196" fmla="*/ 541104 w 1151541"/>
                <a:gd name="connsiteY196" fmla="*/ 312755 h 1645166"/>
                <a:gd name="connsiteX197" fmla="*/ 535075 w 1151541"/>
                <a:gd name="connsiteY197" fmla="*/ 312755 h 1645166"/>
                <a:gd name="connsiteX198" fmla="*/ 515480 w 1151541"/>
                <a:gd name="connsiteY198" fmla="*/ 309740 h 1645166"/>
                <a:gd name="connsiteX199" fmla="*/ 510205 w 1151541"/>
                <a:gd name="connsiteY199" fmla="*/ 311248 h 1645166"/>
                <a:gd name="connsiteX200" fmla="*/ 504930 w 1151541"/>
                <a:gd name="connsiteY200" fmla="*/ 313508 h 1645166"/>
                <a:gd name="connsiteX201" fmla="*/ 501915 w 1151541"/>
                <a:gd name="connsiteY201" fmla="*/ 318030 h 1645166"/>
                <a:gd name="connsiteX202" fmla="*/ 499654 w 1151541"/>
                <a:gd name="connsiteY202" fmla="*/ 323306 h 1645166"/>
                <a:gd name="connsiteX203" fmla="*/ 499654 w 1151541"/>
                <a:gd name="connsiteY203" fmla="*/ 330088 h 1645166"/>
                <a:gd name="connsiteX204" fmla="*/ 500408 w 1151541"/>
                <a:gd name="connsiteY204" fmla="*/ 335364 h 1645166"/>
                <a:gd name="connsiteX205" fmla="*/ 503423 w 1151541"/>
                <a:gd name="connsiteY205" fmla="*/ 340639 h 1645166"/>
                <a:gd name="connsiteX206" fmla="*/ 519249 w 1151541"/>
                <a:gd name="connsiteY206" fmla="*/ 359480 h 1645166"/>
                <a:gd name="connsiteX207" fmla="*/ 523017 w 1151541"/>
                <a:gd name="connsiteY207" fmla="*/ 366262 h 1645166"/>
                <a:gd name="connsiteX208" fmla="*/ 526031 w 1151541"/>
                <a:gd name="connsiteY208" fmla="*/ 372292 h 1645166"/>
                <a:gd name="connsiteX209" fmla="*/ 526785 w 1151541"/>
                <a:gd name="connsiteY209" fmla="*/ 379074 h 1645166"/>
                <a:gd name="connsiteX210" fmla="*/ 525278 w 1151541"/>
                <a:gd name="connsiteY210" fmla="*/ 385103 h 1645166"/>
                <a:gd name="connsiteX211" fmla="*/ 523770 w 1151541"/>
                <a:gd name="connsiteY211" fmla="*/ 391132 h 1645166"/>
                <a:gd name="connsiteX212" fmla="*/ 521510 w 1151541"/>
                <a:gd name="connsiteY212" fmla="*/ 395654 h 1645166"/>
                <a:gd name="connsiteX213" fmla="*/ 516988 w 1151541"/>
                <a:gd name="connsiteY213" fmla="*/ 402437 h 1645166"/>
                <a:gd name="connsiteX214" fmla="*/ 510205 w 1151541"/>
                <a:gd name="connsiteY214" fmla="*/ 409973 h 1645166"/>
                <a:gd name="connsiteX215" fmla="*/ 502669 w 1151541"/>
                <a:gd name="connsiteY215" fmla="*/ 417509 h 1645166"/>
                <a:gd name="connsiteX216" fmla="*/ 498147 w 1151541"/>
                <a:gd name="connsiteY216" fmla="*/ 419770 h 1645166"/>
                <a:gd name="connsiteX217" fmla="*/ 493625 w 1151541"/>
                <a:gd name="connsiteY217" fmla="*/ 420523 h 1645166"/>
                <a:gd name="connsiteX218" fmla="*/ 489104 w 1151541"/>
                <a:gd name="connsiteY218" fmla="*/ 420523 h 1645166"/>
                <a:gd name="connsiteX219" fmla="*/ 483828 w 1151541"/>
                <a:gd name="connsiteY219" fmla="*/ 419016 h 1645166"/>
                <a:gd name="connsiteX220" fmla="*/ 468002 w 1151541"/>
                <a:gd name="connsiteY220" fmla="*/ 411480 h 1645166"/>
                <a:gd name="connsiteX221" fmla="*/ 462727 w 1151541"/>
                <a:gd name="connsiteY221" fmla="*/ 409973 h 1645166"/>
                <a:gd name="connsiteX222" fmla="*/ 456698 w 1151541"/>
                <a:gd name="connsiteY222" fmla="*/ 409219 h 1645166"/>
                <a:gd name="connsiteX223" fmla="*/ 452176 w 1151541"/>
                <a:gd name="connsiteY223" fmla="*/ 411480 h 1645166"/>
                <a:gd name="connsiteX224" fmla="*/ 449161 w 1151541"/>
                <a:gd name="connsiteY224" fmla="*/ 416002 h 1645166"/>
                <a:gd name="connsiteX225" fmla="*/ 449161 w 1151541"/>
                <a:gd name="connsiteY225" fmla="*/ 421277 h 1645166"/>
                <a:gd name="connsiteX226" fmla="*/ 450669 w 1151541"/>
                <a:gd name="connsiteY226" fmla="*/ 426552 h 1645166"/>
                <a:gd name="connsiteX227" fmla="*/ 452930 w 1151541"/>
                <a:gd name="connsiteY227" fmla="*/ 430320 h 1645166"/>
                <a:gd name="connsiteX228" fmla="*/ 459712 w 1151541"/>
                <a:gd name="connsiteY228" fmla="*/ 440118 h 1645166"/>
                <a:gd name="connsiteX229" fmla="*/ 461973 w 1151541"/>
                <a:gd name="connsiteY229" fmla="*/ 446147 h 1645166"/>
                <a:gd name="connsiteX230" fmla="*/ 462727 w 1151541"/>
                <a:gd name="connsiteY230" fmla="*/ 452176 h 1645166"/>
                <a:gd name="connsiteX231" fmla="*/ 461973 w 1151541"/>
                <a:gd name="connsiteY231" fmla="*/ 464988 h 1645166"/>
                <a:gd name="connsiteX232" fmla="*/ 462727 w 1151541"/>
                <a:gd name="connsiteY232" fmla="*/ 471016 h 1645166"/>
                <a:gd name="connsiteX233" fmla="*/ 464988 w 1151541"/>
                <a:gd name="connsiteY233" fmla="*/ 476292 h 1645166"/>
                <a:gd name="connsiteX234" fmla="*/ 468002 w 1151541"/>
                <a:gd name="connsiteY234" fmla="*/ 481567 h 1645166"/>
                <a:gd name="connsiteX235" fmla="*/ 472524 w 1151541"/>
                <a:gd name="connsiteY235" fmla="*/ 486842 h 1645166"/>
                <a:gd name="connsiteX236" fmla="*/ 479306 w 1151541"/>
                <a:gd name="connsiteY236" fmla="*/ 491365 h 1645166"/>
                <a:gd name="connsiteX237" fmla="*/ 498901 w 1151541"/>
                <a:gd name="connsiteY237" fmla="*/ 498901 h 1645166"/>
                <a:gd name="connsiteX238" fmla="*/ 502669 w 1151541"/>
                <a:gd name="connsiteY238" fmla="*/ 501915 h 1645166"/>
                <a:gd name="connsiteX239" fmla="*/ 505683 w 1151541"/>
                <a:gd name="connsiteY239" fmla="*/ 507190 h 1645166"/>
                <a:gd name="connsiteX240" fmla="*/ 507191 w 1151541"/>
                <a:gd name="connsiteY240" fmla="*/ 513973 h 1645166"/>
                <a:gd name="connsiteX241" fmla="*/ 507191 w 1151541"/>
                <a:gd name="connsiteY241" fmla="*/ 520002 h 1645166"/>
                <a:gd name="connsiteX242" fmla="*/ 509452 w 1151541"/>
                <a:gd name="connsiteY242" fmla="*/ 528292 h 1645166"/>
                <a:gd name="connsiteX243" fmla="*/ 516234 w 1151541"/>
                <a:gd name="connsiteY243" fmla="*/ 543364 h 1645166"/>
                <a:gd name="connsiteX244" fmla="*/ 520756 w 1151541"/>
                <a:gd name="connsiteY244" fmla="*/ 545626 h 1645166"/>
                <a:gd name="connsiteX245" fmla="*/ 529046 w 1151541"/>
                <a:gd name="connsiteY245" fmla="*/ 545626 h 1645166"/>
                <a:gd name="connsiteX246" fmla="*/ 541857 w 1151541"/>
                <a:gd name="connsiteY246" fmla="*/ 532060 h 1645166"/>
                <a:gd name="connsiteX247" fmla="*/ 547133 w 1151541"/>
                <a:gd name="connsiteY247" fmla="*/ 523017 h 1645166"/>
                <a:gd name="connsiteX248" fmla="*/ 549394 w 1151541"/>
                <a:gd name="connsiteY248" fmla="*/ 514727 h 1645166"/>
                <a:gd name="connsiteX249" fmla="*/ 543365 w 1151541"/>
                <a:gd name="connsiteY249" fmla="*/ 490611 h 1645166"/>
                <a:gd name="connsiteX250" fmla="*/ 544118 w 1151541"/>
                <a:gd name="connsiteY250" fmla="*/ 485336 h 1645166"/>
                <a:gd name="connsiteX251" fmla="*/ 547133 w 1151541"/>
                <a:gd name="connsiteY251" fmla="*/ 483074 h 1645166"/>
                <a:gd name="connsiteX252" fmla="*/ 552408 w 1151541"/>
                <a:gd name="connsiteY252" fmla="*/ 485336 h 1645166"/>
                <a:gd name="connsiteX253" fmla="*/ 561452 w 1151541"/>
                <a:gd name="connsiteY253" fmla="*/ 495133 h 1645166"/>
                <a:gd name="connsiteX254" fmla="*/ 564466 w 1151541"/>
                <a:gd name="connsiteY254" fmla="*/ 498147 h 1645166"/>
                <a:gd name="connsiteX255" fmla="*/ 569742 w 1151541"/>
                <a:gd name="connsiteY255" fmla="*/ 498147 h 1645166"/>
                <a:gd name="connsiteX256" fmla="*/ 576524 w 1151541"/>
                <a:gd name="connsiteY256" fmla="*/ 494379 h 1645166"/>
                <a:gd name="connsiteX257" fmla="*/ 593858 w 1151541"/>
                <a:gd name="connsiteY257" fmla="*/ 471016 h 1645166"/>
                <a:gd name="connsiteX258" fmla="*/ 607423 w 1151541"/>
                <a:gd name="connsiteY258" fmla="*/ 456697 h 1645166"/>
                <a:gd name="connsiteX259" fmla="*/ 641336 w 1151541"/>
                <a:gd name="connsiteY259" fmla="*/ 428060 h 1645166"/>
                <a:gd name="connsiteX260" fmla="*/ 643597 w 1151541"/>
                <a:gd name="connsiteY260" fmla="*/ 425045 h 1645166"/>
                <a:gd name="connsiteX261" fmla="*/ 648872 w 1151541"/>
                <a:gd name="connsiteY261" fmla="*/ 416755 h 1645166"/>
                <a:gd name="connsiteX262" fmla="*/ 650380 w 1151541"/>
                <a:gd name="connsiteY262" fmla="*/ 411480 h 1645166"/>
                <a:gd name="connsiteX263" fmla="*/ 651887 w 1151541"/>
                <a:gd name="connsiteY263" fmla="*/ 406205 h 1645166"/>
                <a:gd name="connsiteX264" fmla="*/ 650380 w 1151541"/>
                <a:gd name="connsiteY264" fmla="*/ 400929 h 1645166"/>
                <a:gd name="connsiteX265" fmla="*/ 647365 w 1151541"/>
                <a:gd name="connsiteY265" fmla="*/ 396407 h 1645166"/>
                <a:gd name="connsiteX266" fmla="*/ 644351 w 1151541"/>
                <a:gd name="connsiteY266" fmla="*/ 392639 h 1645166"/>
                <a:gd name="connsiteX267" fmla="*/ 642844 w 1151541"/>
                <a:gd name="connsiteY267" fmla="*/ 390378 h 1645166"/>
                <a:gd name="connsiteX268" fmla="*/ 645104 w 1151541"/>
                <a:gd name="connsiteY268" fmla="*/ 385857 h 1645166"/>
                <a:gd name="connsiteX269" fmla="*/ 651133 w 1151541"/>
                <a:gd name="connsiteY269" fmla="*/ 380581 h 1645166"/>
                <a:gd name="connsiteX270" fmla="*/ 664699 w 1151541"/>
                <a:gd name="connsiteY270" fmla="*/ 372292 h 1645166"/>
                <a:gd name="connsiteX271" fmla="*/ 676757 w 1151541"/>
                <a:gd name="connsiteY271" fmla="*/ 360987 h 1645166"/>
                <a:gd name="connsiteX272" fmla="*/ 687307 w 1151541"/>
                <a:gd name="connsiteY272" fmla="*/ 346668 h 1645166"/>
                <a:gd name="connsiteX273" fmla="*/ 706148 w 1151541"/>
                <a:gd name="connsiteY273" fmla="*/ 345161 h 1645166"/>
                <a:gd name="connsiteX274" fmla="*/ 774728 w 1151541"/>
                <a:gd name="connsiteY274" fmla="*/ 369277 h 1645166"/>
                <a:gd name="connsiteX275" fmla="*/ 785279 w 1151541"/>
                <a:gd name="connsiteY275" fmla="*/ 388871 h 1645166"/>
                <a:gd name="connsiteX276" fmla="*/ 792061 w 1151541"/>
                <a:gd name="connsiteY276" fmla="*/ 397915 h 1645166"/>
                <a:gd name="connsiteX277" fmla="*/ 795830 w 1151541"/>
                <a:gd name="connsiteY277" fmla="*/ 402437 h 1645166"/>
                <a:gd name="connsiteX278" fmla="*/ 804873 w 1151541"/>
                <a:gd name="connsiteY278" fmla="*/ 408466 h 1645166"/>
                <a:gd name="connsiteX279" fmla="*/ 810902 w 1151541"/>
                <a:gd name="connsiteY279" fmla="*/ 410726 h 1645166"/>
                <a:gd name="connsiteX280" fmla="*/ 838786 w 1151541"/>
                <a:gd name="connsiteY280" fmla="*/ 415248 h 1645166"/>
                <a:gd name="connsiteX281" fmla="*/ 844815 w 1151541"/>
                <a:gd name="connsiteY281" fmla="*/ 417509 h 1645166"/>
                <a:gd name="connsiteX282" fmla="*/ 848583 w 1151541"/>
                <a:gd name="connsiteY282" fmla="*/ 421277 h 1645166"/>
                <a:gd name="connsiteX283" fmla="*/ 849337 w 1151541"/>
                <a:gd name="connsiteY283" fmla="*/ 427306 h 1645166"/>
                <a:gd name="connsiteX284" fmla="*/ 845569 w 1151541"/>
                <a:gd name="connsiteY284" fmla="*/ 434843 h 1645166"/>
                <a:gd name="connsiteX285" fmla="*/ 841801 w 1151541"/>
                <a:gd name="connsiteY285" fmla="*/ 440118 h 1645166"/>
                <a:gd name="connsiteX286" fmla="*/ 823714 w 1151541"/>
                <a:gd name="connsiteY286" fmla="*/ 453683 h 1645166"/>
                <a:gd name="connsiteX287" fmla="*/ 815424 w 1151541"/>
                <a:gd name="connsiteY287" fmla="*/ 461219 h 1645166"/>
                <a:gd name="connsiteX288" fmla="*/ 812409 w 1151541"/>
                <a:gd name="connsiteY288" fmla="*/ 465741 h 1645166"/>
                <a:gd name="connsiteX289" fmla="*/ 801858 w 1151541"/>
                <a:gd name="connsiteY289" fmla="*/ 487596 h 1645166"/>
                <a:gd name="connsiteX290" fmla="*/ 798844 w 1151541"/>
                <a:gd name="connsiteY290" fmla="*/ 495133 h 1645166"/>
                <a:gd name="connsiteX291" fmla="*/ 796583 w 1151541"/>
                <a:gd name="connsiteY291" fmla="*/ 506437 h 1645166"/>
                <a:gd name="connsiteX292" fmla="*/ 795830 w 1151541"/>
                <a:gd name="connsiteY292" fmla="*/ 526031 h 1645166"/>
                <a:gd name="connsiteX293" fmla="*/ 790554 w 1151541"/>
                <a:gd name="connsiteY293" fmla="*/ 544872 h 1645166"/>
                <a:gd name="connsiteX294" fmla="*/ 791308 w 1151541"/>
                <a:gd name="connsiteY294" fmla="*/ 553162 h 1645166"/>
                <a:gd name="connsiteX295" fmla="*/ 794322 w 1151541"/>
                <a:gd name="connsiteY295" fmla="*/ 562959 h 1645166"/>
                <a:gd name="connsiteX296" fmla="*/ 804120 w 1151541"/>
                <a:gd name="connsiteY296" fmla="*/ 578785 h 1645166"/>
                <a:gd name="connsiteX297" fmla="*/ 810148 w 1151541"/>
                <a:gd name="connsiteY297" fmla="*/ 587075 h 1645166"/>
                <a:gd name="connsiteX298" fmla="*/ 819946 w 1151541"/>
                <a:gd name="connsiteY298" fmla="*/ 596872 h 1645166"/>
                <a:gd name="connsiteX299" fmla="*/ 826728 w 1151541"/>
                <a:gd name="connsiteY299" fmla="*/ 615713 h 1645166"/>
                <a:gd name="connsiteX300" fmla="*/ 837279 w 1151541"/>
                <a:gd name="connsiteY300" fmla="*/ 671481 h 1645166"/>
                <a:gd name="connsiteX301" fmla="*/ 847830 w 1151541"/>
                <a:gd name="connsiteY301" fmla="*/ 704641 h 1645166"/>
                <a:gd name="connsiteX302" fmla="*/ 853105 w 1151541"/>
                <a:gd name="connsiteY302" fmla="*/ 716699 h 1645166"/>
                <a:gd name="connsiteX303" fmla="*/ 877221 w 1151541"/>
                <a:gd name="connsiteY303" fmla="*/ 754380 h 1645166"/>
                <a:gd name="connsiteX304" fmla="*/ 899830 w 1151541"/>
                <a:gd name="connsiteY304" fmla="*/ 762670 h 1645166"/>
                <a:gd name="connsiteX305" fmla="*/ 905105 w 1151541"/>
                <a:gd name="connsiteY305" fmla="*/ 765684 h 1645166"/>
                <a:gd name="connsiteX306" fmla="*/ 923946 w 1151541"/>
                <a:gd name="connsiteY306" fmla="*/ 779250 h 1645166"/>
                <a:gd name="connsiteX307" fmla="*/ 944294 w 1151541"/>
                <a:gd name="connsiteY307" fmla="*/ 790554 h 1645166"/>
                <a:gd name="connsiteX308" fmla="*/ 948816 w 1151541"/>
                <a:gd name="connsiteY308" fmla="*/ 794322 h 1645166"/>
                <a:gd name="connsiteX309" fmla="*/ 951830 w 1151541"/>
                <a:gd name="connsiteY309" fmla="*/ 798844 h 1645166"/>
                <a:gd name="connsiteX310" fmla="*/ 958613 w 1151541"/>
                <a:gd name="connsiteY310" fmla="*/ 808641 h 1645166"/>
                <a:gd name="connsiteX311" fmla="*/ 1007599 w 1151541"/>
                <a:gd name="connsiteY311" fmla="*/ 910381 h 1645166"/>
                <a:gd name="connsiteX312" fmla="*/ 1036990 w 1151541"/>
                <a:gd name="connsiteY312" fmla="*/ 945048 h 1645166"/>
                <a:gd name="connsiteX313" fmla="*/ 1039251 w 1151541"/>
                <a:gd name="connsiteY313" fmla="*/ 951077 h 1645166"/>
                <a:gd name="connsiteX314" fmla="*/ 1041512 w 1151541"/>
                <a:gd name="connsiteY314" fmla="*/ 959366 h 1645166"/>
                <a:gd name="connsiteX315" fmla="*/ 1041512 w 1151541"/>
                <a:gd name="connsiteY315" fmla="*/ 983482 h 1645166"/>
                <a:gd name="connsiteX316" fmla="*/ 1043773 w 1151541"/>
                <a:gd name="connsiteY316" fmla="*/ 991772 h 1645166"/>
                <a:gd name="connsiteX317" fmla="*/ 1049802 w 1151541"/>
                <a:gd name="connsiteY317" fmla="*/ 997048 h 1645166"/>
                <a:gd name="connsiteX318" fmla="*/ 1060353 w 1151541"/>
                <a:gd name="connsiteY318" fmla="*/ 1003830 h 1645166"/>
                <a:gd name="connsiteX319" fmla="*/ 1063367 w 1151541"/>
                <a:gd name="connsiteY319" fmla="*/ 1010613 h 1645166"/>
                <a:gd name="connsiteX320" fmla="*/ 1064874 w 1151541"/>
                <a:gd name="connsiteY320" fmla="*/ 1019656 h 1645166"/>
                <a:gd name="connsiteX321" fmla="*/ 1064121 w 1151541"/>
                <a:gd name="connsiteY321" fmla="*/ 1036990 h 1645166"/>
                <a:gd name="connsiteX322" fmla="*/ 1060353 w 1151541"/>
                <a:gd name="connsiteY322" fmla="*/ 1078439 h 1645166"/>
                <a:gd name="connsiteX323" fmla="*/ 1061106 w 1151541"/>
                <a:gd name="connsiteY323" fmla="*/ 1107077 h 1645166"/>
                <a:gd name="connsiteX324" fmla="*/ 1063367 w 1151541"/>
                <a:gd name="connsiteY324" fmla="*/ 1113860 h 1645166"/>
                <a:gd name="connsiteX325" fmla="*/ 1066381 w 1151541"/>
                <a:gd name="connsiteY325" fmla="*/ 1119135 h 1645166"/>
                <a:gd name="connsiteX326" fmla="*/ 1073164 w 1151541"/>
                <a:gd name="connsiteY326" fmla="*/ 1121396 h 1645166"/>
                <a:gd name="connsiteX327" fmla="*/ 1088990 w 1151541"/>
                <a:gd name="connsiteY327" fmla="*/ 1119135 h 1645166"/>
                <a:gd name="connsiteX328" fmla="*/ 1092758 w 1151541"/>
                <a:gd name="connsiteY328" fmla="*/ 1122150 h 1645166"/>
                <a:gd name="connsiteX329" fmla="*/ 1095019 w 1151541"/>
                <a:gd name="connsiteY329" fmla="*/ 1128179 h 1645166"/>
                <a:gd name="connsiteX330" fmla="*/ 1095019 w 1151541"/>
                <a:gd name="connsiteY330" fmla="*/ 1140991 h 1645166"/>
                <a:gd name="connsiteX331" fmla="*/ 1095019 w 1151541"/>
                <a:gd name="connsiteY331" fmla="*/ 1146266 h 1645166"/>
                <a:gd name="connsiteX332" fmla="*/ 1094266 w 1151541"/>
                <a:gd name="connsiteY332" fmla="*/ 1150788 h 1645166"/>
                <a:gd name="connsiteX333" fmla="*/ 1092758 w 1151541"/>
                <a:gd name="connsiteY333" fmla="*/ 1154556 h 1645166"/>
                <a:gd name="connsiteX334" fmla="*/ 1089744 w 1151541"/>
                <a:gd name="connsiteY334" fmla="*/ 1158324 h 1645166"/>
                <a:gd name="connsiteX335" fmla="*/ 1081454 w 1151541"/>
                <a:gd name="connsiteY335" fmla="*/ 1165860 h 1645166"/>
                <a:gd name="connsiteX336" fmla="*/ 1066381 w 1151541"/>
                <a:gd name="connsiteY336" fmla="*/ 1174904 h 1645166"/>
                <a:gd name="connsiteX337" fmla="*/ 1059599 w 1151541"/>
                <a:gd name="connsiteY337" fmla="*/ 1181686 h 1645166"/>
                <a:gd name="connsiteX338" fmla="*/ 1055831 w 1151541"/>
                <a:gd name="connsiteY338" fmla="*/ 1186208 h 1645166"/>
                <a:gd name="connsiteX339" fmla="*/ 1054323 w 1151541"/>
                <a:gd name="connsiteY339" fmla="*/ 1191483 h 1645166"/>
                <a:gd name="connsiteX340" fmla="*/ 1055077 w 1151541"/>
                <a:gd name="connsiteY340" fmla="*/ 1197513 h 1645166"/>
                <a:gd name="connsiteX341" fmla="*/ 1060353 w 1151541"/>
                <a:gd name="connsiteY341" fmla="*/ 1202034 h 1645166"/>
                <a:gd name="connsiteX342" fmla="*/ 1079947 w 1151541"/>
                <a:gd name="connsiteY342" fmla="*/ 1216353 h 1645166"/>
                <a:gd name="connsiteX343" fmla="*/ 1086729 w 1151541"/>
                <a:gd name="connsiteY343" fmla="*/ 1224643 h 1645166"/>
                <a:gd name="connsiteX344" fmla="*/ 1092758 w 1151541"/>
                <a:gd name="connsiteY344" fmla="*/ 1233687 h 1645166"/>
                <a:gd name="connsiteX345" fmla="*/ 1123657 w 1151541"/>
                <a:gd name="connsiteY345" fmla="*/ 1265339 h 1645166"/>
                <a:gd name="connsiteX346" fmla="*/ 1126672 w 1151541"/>
                <a:gd name="connsiteY346" fmla="*/ 1272875 h 1645166"/>
                <a:gd name="connsiteX347" fmla="*/ 1128933 w 1151541"/>
                <a:gd name="connsiteY347" fmla="*/ 1284180 h 1645166"/>
                <a:gd name="connsiteX348" fmla="*/ 1128179 w 1151541"/>
                <a:gd name="connsiteY348" fmla="*/ 1317339 h 1645166"/>
                <a:gd name="connsiteX349" fmla="*/ 1125918 w 1151541"/>
                <a:gd name="connsiteY349" fmla="*/ 1333919 h 1645166"/>
                <a:gd name="connsiteX350" fmla="*/ 1125164 w 1151541"/>
                <a:gd name="connsiteY350" fmla="*/ 1348991 h 1645166"/>
                <a:gd name="connsiteX351" fmla="*/ 1129686 w 1151541"/>
                <a:gd name="connsiteY351" fmla="*/ 1370847 h 1645166"/>
                <a:gd name="connsiteX352" fmla="*/ 1151541 w 1151541"/>
                <a:gd name="connsiteY352" fmla="*/ 1428122 h 1645166"/>
                <a:gd name="connsiteX353" fmla="*/ 1027193 w 1151541"/>
                <a:gd name="connsiteY353" fmla="*/ 1411542 h 1645166"/>
                <a:gd name="connsiteX354" fmla="*/ 986497 w 1151541"/>
                <a:gd name="connsiteY354" fmla="*/ 1396470 h 1645166"/>
                <a:gd name="connsiteX355" fmla="*/ 917163 w 1151541"/>
                <a:gd name="connsiteY355" fmla="*/ 1386673 h 1645166"/>
                <a:gd name="connsiteX356" fmla="*/ 764931 w 1151541"/>
                <a:gd name="connsiteY356" fmla="*/ 1413803 h 1645166"/>
                <a:gd name="connsiteX357" fmla="*/ 736293 w 1151541"/>
                <a:gd name="connsiteY357" fmla="*/ 1414557 h 1645166"/>
                <a:gd name="connsiteX358" fmla="*/ 728757 w 1151541"/>
                <a:gd name="connsiteY358" fmla="*/ 1416818 h 1645166"/>
                <a:gd name="connsiteX359" fmla="*/ 721221 w 1151541"/>
                <a:gd name="connsiteY359" fmla="*/ 1422093 h 1645166"/>
                <a:gd name="connsiteX360" fmla="*/ 712177 w 1151541"/>
                <a:gd name="connsiteY360" fmla="*/ 1434151 h 1645166"/>
                <a:gd name="connsiteX361" fmla="*/ 709163 w 1151541"/>
                <a:gd name="connsiteY361" fmla="*/ 1444702 h 1645166"/>
                <a:gd name="connsiteX362" fmla="*/ 708409 w 1151541"/>
                <a:gd name="connsiteY362" fmla="*/ 1453746 h 1645166"/>
                <a:gd name="connsiteX363" fmla="*/ 709916 w 1151541"/>
                <a:gd name="connsiteY363" fmla="*/ 1467311 h 1645166"/>
                <a:gd name="connsiteX364" fmla="*/ 710670 w 1151541"/>
                <a:gd name="connsiteY364" fmla="*/ 1503485 h 1645166"/>
                <a:gd name="connsiteX365" fmla="*/ 714438 w 1151541"/>
                <a:gd name="connsiteY365" fmla="*/ 1529108 h 1645166"/>
                <a:gd name="connsiteX366" fmla="*/ 717452 w 1151541"/>
                <a:gd name="connsiteY366" fmla="*/ 1532122 h 1645166"/>
                <a:gd name="connsiteX367" fmla="*/ 734032 w 1151541"/>
                <a:gd name="connsiteY367" fmla="*/ 1539659 h 1645166"/>
                <a:gd name="connsiteX368" fmla="*/ 739308 w 1151541"/>
                <a:gd name="connsiteY368" fmla="*/ 1541919 h 1645166"/>
                <a:gd name="connsiteX369" fmla="*/ 743076 w 1151541"/>
                <a:gd name="connsiteY369" fmla="*/ 1546441 h 1645166"/>
                <a:gd name="connsiteX370" fmla="*/ 745337 w 1151541"/>
                <a:gd name="connsiteY370" fmla="*/ 1551717 h 1645166"/>
                <a:gd name="connsiteX371" fmla="*/ 746844 w 1151541"/>
                <a:gd name="connsiteY371" fmla="*/ 1556992 h 1645166"/>
                <a:gd name="connsiteX372" fmla="*/ 749105 w 1151541"/>
                <a:gd name="connsiteY372" fmla="*/ 1569804 h 1645166"/>
                <a:gd name="connsiteX373" fmla="*/ 751366 w 1151541"/>
                <a:gd name="connsiteY373" fmla="*/ 1583369 h 1645166"/>
                <a:gd name="connsiteX374" fmla="*/ 753626 w 1151541"/>
                <a:gd name="connsiteY374" fmla="*/ 1609746 h 1645166"/>
                <a:gd name="connsiteX375" fmla="*/ 746090 w 1151541"/>
                <a:gd name="connsiteY375" fmla="*/ 1615021 h 1645166"/>
                <a:gd name="connsiteX376" fmla="*/ 731771 w 1151541"/>
                <a:gd name="connsiteY376" fmla="*/ 1618789 h 1645166"/>
                <a:gd name="connsiteX377" fmla="*/ 594611 w 1151541"/>
                <a:gd name="connsiteY377" fmla="*/ 1604471 h 1645166"/>
                <a:gd name="connsiteX378" fmla="*/ 584061 w 1151541"/>
                <a:gd name="connsiteY378" fmla="*/ 1600703 h 1645166"/>
                <a:gd name="connsiteX379" fmla="*/ 577278 w 1151541"/>
                <a:gd name="connsiteY379" fmla="*/ 1596181 h 1645166"/>
                <a:gd name="connsiteX380" fmla="*/ 568988 w 1151541"/>
                <a:gd name="connsiteY380" fmla="*/ 1588644 h 1645166"/>
                <a:gd name="connsiteX381" fmla="*/ 561452 w 1151541"/>
                <a:gd name="connsiteY381" fmla="*/ 1586384 h 1645166"/>
                <a:gd name="connsiteX382" fmla="*/ 550147 w 1151541"/>
                <a:gd name="connsiteY382" fmla="*/ 1584123 h 1645166"/>
                <a:gd name="connsiteX383" fmla="*/ 516988 w 1151541"/>
                <a:gd name="connsiteY383" fmla="*/ 1587137 h 1645166"/>
                <a:gd name="connsiteX384" fmla="*/ 507944 w 1151541"/>
                <a:gd name="connsiteY384" fmla="*/ 1590905 h 1645166"/>
                <a:gd name="connsiteX385" fmla="*/ 503423 w 1151541"/>
                <a:gd name="connsiteY385" fmla="*/ 1601456 h 1645166"/>
                <a:gd name="connsiteX386" fmla="*/ 501915 w 1151541"/>
                <a:gd name="connsiteY386" fmla="*/ 1608992 h 1645166"/>
                <a:gd name="connsiteX387" fmla="*/ 501915 w 1151541"/>
                <a:gd name="connsiteY387" fmla="*/ 1617282 h 1645166"/>
                <a:gd name="connsiteX388" fmla="*/ 503423 w 1151541"/>
                <a:gd name="connsiteY388" fmla="*/ 1630094 h 1645166"/>
                <a:gd name="connsiteX389" fmla="*/ 503423 w 1151541"/>
                <a:gd name="connsiteY389" fmla="*/ 1636877 h 1645166"/>
                <a:gd name="connsiteX390" fmla="*/ 492872 w 1151541"/>
                <a:gd name="connsiteY390" fmla="*/ 1642152 h 1645166"/>
                <a:gd name="connsiteX391" fmla="*/ 483075 w 1151541"/>
                <a:gd name="connsiteY391" fmla="*/ 1645166 h 1645166"/>
                <a:gd name="connsiteX392" fmla="*/ 391132 w 1151541"/>
                <a:gd name="connsiteY392" fmla="*/ 1641398 h 1645166"/>
                <a:gd name="connsiteX393" fmla="*/ 391132 w 1151541"/>
                <a:gd name="connsiteY393" fmla="*/ 1641398 h 164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</a:cxnLst>
              <a:rect l="l" t="t" r="r" b="b"/>
              <a:pathLst>
                <a:path w="1151541" h="1645166">
                  <a:moveTo>
                    <a:pt x="391132" y="1641398"/>
                  </a:moveTo>
                  <a:lnTo>
                    <a:pt x="393393" y="1627080"/>
                  </a:lnTo>
                  <a:lnTo>
                    <a:pt x="393393" y="1621804"/>
                  </a:lnTo>
                  <a:lnTo>
                    <a:pt x="390379" y="1615021"/>
                  </a:lnTo>
                  <a:lnTo>
                    <a:pt x="358726" y="1606732"/>
                  </a:lnTo>
                  <a:lnTo>
                    <a:pt x="343654" y="1597688"/>
                  </a:lnTo>
                  <a:lnTo>
                    <a:pt x="337625" y="1591659"/>
                  </a:lnTo>
                  <a:lnTo>
                    <a:pt x="332349" y="1581108"/>
                  </a:lnTo>
                  <a:lnTo>
                    <a:pt x="327074" y="1558499"/>
                  </a:lnTo>
                  <a:lnTo>
                    <a:pt x="320291" y="1535891"/>
                  </a:lnTo>
                  <a:lnTo>
                    <a:pt x="302204" y="1520065"/>
                  </a:lnTo>
                  <a:lnTo>
                    <a:pt x="329335" y="1483137"/>
                  </a:lnTo>
                  <a:lnTo>
                    <a:pt x="331596" y="1476354"/>
                  </a:lnTo>
                  <a:lnTo>
                    <a:pt x="333103" y="1467311"/>
                  </a:lnTo>
                  <a:lnTo>
                    <a:pt x="329335" y="1462789"/>
                  </a:lnTo>
                  <a:lnTo>
                    <a:pt x="325567" y="1459021"/>
                  </a:lnTo>
                  <a:lnTo>
                    <a:pt x="319538" y="1456006"/>
                  </a:lnTo>
                  <a:lnTo>
                    <a:pt x="314262" y="1452992"/>
                  </a:lnTo>
                  <a:lnTo>
                    <a:pt x="309741" y="1446963"/>
                  </a:lnTo>
                  <a:lnTo>
                    <a:pt x="310494" y="1436412"/>
                  </a:lnTo>
                  <a:lnTo>
                    <a:pt x="320291" y="1395716"/>
                  </a:lnTo>
                  <a:lnTo>
                    <a:pt x="318784" y="1383658"/>
                  </a:lnTo>
                  <a:lnTo>
                    <a:pt x="315016" y="1377629"/>
                  </a:lnTo>
                  <a:lnTo>
                    <a:pt x="286378" y="1375368"/>
                  </a:lnTo>
                  <a:lnTo>
                    <a:pt x="278088" y="1368585"/>
                  </a:lnTo>
                  <a:lnTo>
                    <a:pt x="269798" y="1356528"/>
                  </a:lnTo>
                  <a:lnTo>
                    <a:pt x="256233" y="1326382"/>
                  </a:lnTo>
                  <a:lnTo>
                    <a:pt x="248697" y="1313571"/>
                  </a:lnTo>
                  <a:lnTo>
                    <a:pt x="241914" y="1306034"/>
                  </a:lnTo>
                  <a:lnTo>
                    <a:pt x="222320" y="1307542"/>
                  </a:lnTo>
                  <a:lnTo>
                    <a:pt x="214030" y="1306034"/>
                  </a:lnTo>
                  <a:lnTo>
                    <a:pt x="173334" y="1266846"/>
                  </a:lnTo>
                  <a:lnTo>
                    <a:pt x="164291" y="1261571"/>
                  </a:lnTo>
                  <a:lnTo>
                    <a:pt x="156754" y="1258556"/>
                  </a:lnTo>
                  <a:lnTo>
                    <a:pt x="143943" y="1260063"/>
                  </a:lnTo>
                  <a:lnTo>
                    <a:pt x="137160" y="1259310"/>
                  </a:lnTo>
                  <a:lnTo>
                    <a:pt x="125102" y="1255541"/>
                  </a:lnTo>
                  <a:lnTo>
                    <a:pt x="116058" y="1254035"/>
                  </a:lnTo>
                  <a:lnTo>
                    <a:pt x="111537" y="1254788"/>
                  </a:lnTo>
                  <a:lnTo>
                    <a:pt x="110783" y="1254788"/>
                  </a:lnTo>
                  <a:lnTo>
                    <a:pt x="107015" y="1254035"/>
                  </a:lnTo>
                  <a:lnTo>
                    <a:pt x="101740" y="1250266"/>
                  </a:lnTo>
                  <a:lnTo>
                    <a:pt x="90435" y="1238962"/>
                  </a:lnTo>
                  <a:lnTo>
                    <a:pt x="86667" y="1230672"/>
                  </a:lnTo>
                  <a:lnTo>
                    <a:pt x="86667" y="1224643"/>
                  </a:lnTo>
                  <a:lnTo>
                    <a:pt x="91943" y="1211831"/>
                  </a:lnTo>
                  <a:lnTo>
                    <a:pt x="93450" y="1193744"/>
                  </a:lnTo>
                  <a:lnTo>
                    <a:pt x="94203" y="1185454"/>
                  </a:lnTo>
                  <a:lnTo>
                    <a:pt x="95711" y="1180179"/>
                  </a:lnTo>
                  <a:lnTo>
                    <a:pt x="98725" y="1174150"/>
                  </a:lnTo>
                  <a:lnTo>
                    <a:pt x="101740" y="1169628"/>
                  </a:lnTo>
                  <a:lnTo>
                    <a:pt x="114551" y="1159077"/>
                  </a:lnTo>
                  <a:lnTo>
                    <a:pt x="123595" y="1147773"/>
                  </a:lnTo>
                  <a:lnTo>
                    <a:pt x="125856" y="1145512"/>
                  </a:lnTo>
                  <a:lnTo>
                    <a:pt x="129624" y="1143251"/>
                  </a:lnTo>
                  <a:lnTo>
                    <a:pt x="134899" y="1142497"/>
                  </a:lnTo>
                  <a:lnTo>
                    <a:pt x="140175" y="1144005"/>
                  </a:lnTo>
                  <a:lnTo>
                    <a:pt x="143943" y="1145512"/>
                  </a:lnTo>
                  <a:lnTo>
                    <a:pt x="146203" y="1147773"/>
                  </a:lnTo>
                  <a:lnTo>
                    <a:pt x="147711" y="1150034"/>
                  </a:lnTo>
                  <a:lnTo>
                    <a:pt x="148465" y="1153048"/>
                  </a:lnTo>
                  <a:lnTo>
                    <a:pt x="149218" y="1159077"/>
                  </a:lnTo>
                  <a:lnTo>
                    <a:pt x="149218" y="1166614"/>
                  </a:lnTo>
                  <a:lnTo>
                    <a:pt x="148465" y="1184701"/>
                  </a:lnTo>
                  <a:lnTo>
                    <a:pt x="150725" y="1191483"/>
                  </a:lnTo>
                  <a:lnTo>
                    <a:pt x="153740" y="1196005"/>
                  </a:lnTo>
                  <a:lnTo>
                    <a:pt x="159769" y="1197513"/>
                  </a:lnTo>
                  <a:lnTo>
                    <a:pt x="164291" y="1192991"/>
                  </a:lnTo>
                  <a:lnTo>
                    <a:pt x="168059" y="1183947"/>
                  </a:lnTo>
                  <a:lnTo>
                    <a:pt x="168059" y="1163599"/>
                  </a:lnTo>
                  <a:lnTo>
                    <a:pt x="168812" y="1148527"/>
                  </a:lnTo>
                  <a:lnTo>
                    <a:pt x="170320" y="1147019"/>
                  </a:lnTo>
                  <a:lnTo>
                    <a:pt x="186899" y="1136469"/>
                  </a:lnTo>
                  <a:lnTo>
                    <a:pt x="202725" y="1128932"/>
                  </a:lnTo>
                  <a:lnTo>
                    <a:pt x="214784" y="1125918"/>
                  </a:lnTo>
                  <a:lnTo>
                    <a:pt x="221566" y="1126671"/>
                  </a:lnTo>
                  <a:lnTo>
                    <a:pt x="232871" y="1129686"/>
                  </a:lnTo>
                  <a:lnTo>
                    <a:pt x="238900" y="1130440"/>
                  </a:lnTo>
                  <a:lnTo>
                    <a:pt x="244929" y="1129686"/>
                  </a:lnTo>
                  <a:lnTo>
                    <a:pt x="248697" y="1127425"/>
                  </a:lnTo>
                  <a:lnTo>
                    <a:pt x="251711" y="1125918"/>
                  </a:lnTo>
                  <a:lnTo>
                    <a:pt x="253219" y="1124411"/>
                  </a:lnTo>
                  <a:lnTo>
                    <a:pt x="254726" y="1122150"/>
                  </a:lnTo>
                  <a:lnTo>
                    <a:pt x="256987" y="1116874"/>
                  </a:lnTo>
                  <a:lnTo>
                    <a:pt x="260001" y="1104816"/>
                  </a:lnTo>
                  <a:lnTo>
                    <a:pt x="261508" y="1095019"/>
                  </a:lnTo>
                  <a:lnTo>
                    <a:pt x="262262" y="1081454"/>
                  </a:lnTo>
                  <a:lnTo>
                    <a:pt x="262262" y="1055830"/>
                  </a:lnTo>
                  <a:lnTo>
                    <a:pt x="260001" y="1040758"/>
                  </a:lnTo>
                  <a:lnTo>
                    <a:pt x="256987" y="1024932"/>
                  </a:lnTo>
                  <a:lnTo>
                    <a:pt x="257740" y="1017396"/>
                  </a:lnTo>
                  <a:lnTo>
                    <a:pt x="260755" y="1012120"/>
                  </a:lnTo>
                  <a:lnTo>
                    <a:pt x="268291" y="1003830"/>
                  </a:lnTo>
                  <a:lnTo>
                    <a:pt x="271306" y="996294"/>
                  </a:lnTo>
                  <a:lnTo>
                    <a:pt x="274320" y="986497"/>
                  </a:lnTo>
                  <a:lnTo>
                    <a:pt x="278088" y="952584"/>
                  </a:lnTo>
                  <a:lnTo>
                    <a:pt x="280349" y="942786"/>
                  </a:lnTo>
                  <a:lnTo>
                    <a:pt x="290900" y="914149"/>
                  </a:lnTo>
                  <a:lnTo>
                    <a:pt x="294668" y="898323"/>
                  </a:lnTo>
                  <a:lnTo>
                    <a:pt x="299943" y="867424"/>
                  </a:lnTo>
                  <a:lnTo>
                    <a:pt x="244929" y="871192"/>
                  </a:lnTo>
                  <a:lnTo>
                    <a:pt x="228349" y="864410"/>
                  </a:lnTo>
                  <a:lnTo>
                    <a:pt x="226842" y="858381"/>
                  </a:lnTo>
                  <a:lnTo>
                    <a:pt x="223073" y="849337"/>
                  </a:lnTo>
                  <a:lnTo>
                    <a:pt x="216291" y="840293"/>
                  </a:lnTo>
                  <a:lnTo>
                    <a:pt x="200465" y="828236"/>
                  </a:lnTo>
                  <a:lnTo>
                    <a:pt x="189914" y="824467"/>
                  </a:lnTo>
                  <a:lnTo>
                    <a:pt x="181624" y="823714"/>
                  </a:lnTo>
                  <a:lnTo>
                    <a:pt x="148465" y="837279"/>
                  </a:lnTo>
                  <a:lnTo>
                    <a:pt x="61044" y="836525"/>
                  </a:lnTo>
                  <a:lnTo>
                    <a:pt x="40696" y="832757"/>
                  </a:lnTo>
                  <a:lnTo>
                    <a:pt x="27884" y="828236"/>
                  </a:lnTo>
                  <a:lnTo>
                    <a:pt x="21855" y="810902"/>
                  </a:lnTo>
                  <a:lnTo>
                    <a:pt x="21102" y="804119"/>
                  </a:lnTo>
                  <a:lnTo>
                    <a:pt x="18087" y="771714"/>
                  </a:lnTo>
                  <a:lnTo>
                    <a:pt x="17334" y="768699"/>
                  </a:lnTo>
                  <a:lnTo>
                    <a:pt x="15826" y="763423"/>
                  </a:lnTo>
                  <a:lnTo>
                    <a:pt x="14319" y="746844"/>
                  </a:lnTo>
                  <a:lnTo>
                    <a:pt x="10551" y="736293"/>
                  </a:lnTo>
                  <a:lnTo>
                    <a:pt x="0" y="713684"/>
                  </a:lnTo>
                  <a:lnTo>
                    <a:pt x="18087" y="685800"/>
                  </a:lnTo>
                  <a:lnTo>
                    <a:pt x="31652" y="648119"/>
                  </a:lnTo>
                  <a:lnTo>
                    <a:pt x="28638" y="608177"/>
                  </a:lnTo>
                  <a:lnTo>
                    <a:pt x="39189" y="578032"/>
                  </a:lnTo>
                  <a:lnTo>
                    <a:pt x="39942" y="568988"/>
                  </a:lnTo>
                  <a:lnTo>
                    <a:pt x="42203" y="559944"/>
                  </a:lnTo>
                  <a:lnTo>
                    <a:pt x="44464" y="553162"/>
                  </a:lnTo>
                  <a:lnTo>
                    <a:pt x="64058" y="524524"/>
                  </a:lnTo>
                  <a:lnTo>
                    <a:pt x="67826" y="515481"/>
                  </a:lnTo>
                  <a:lnTo>
                    <a:pt x="71595" y="504176"/>
                  </a:lnTo>
                  <a:lnTo>
                    <a:pt x="78377" y="469509"/>
                  </a:lnTo>
                  <a:lnTo>
                    <a:pt x="82899" y="458959"/>
                  </a:lnTo>
                  <a:lnTo>
                    <a:pt x="88174" y="452929"/>
                  </a:lnTo>
                  <a:lnTo>
                    <a:pt x="94203" y="452176"/>
                  </a:lnTo>
                  <a:lnTo>
                    <a:pt x="137160" y="453683"/>
                  </a:lnTo>
                  <a:lnTo>
                    <a:pt x="143189" y="452176"/>
                  </a:lnTo>
                  <a:lnTo>
                    <a:pt x="149972" y="446900"/>
                  </a:lnTo>
                  <a:lnTo>
                    <a:pt x="199711" y="377567"/>
                  </a:lnTo>
                  <a:lnTo>
                    <a:pt x="204233" y="367770"/>
                  </a:lnTo>
                  <a:lnTo>
                    <a:pt x="205740" y="359480"/>
                  </a:lnTo>
                  <a:lnTo>
                    <a:pt x="204233" y="353451"/>
                  </a:lnTo>
                  <a:lnTo>
                    <a:pt x="200465" y="349683"/>
                  </a:lnTo>
                  <a:lnTo>
                    <a:pt x="196697" y="345915"/>
                  </a:lnTo>
                  <a:lnTo>
                    <a:pt x="181624" y="336871"/>
                  </a:lnTo>
                  <a:lnTo>
                    <a:pt x="173334" y="327827"/>
                  </a:lnTo>
                  <a:lnTo>
                    <a:pt x="177856" y="311248"/>
                  </a:lnTo>
                  <a:lnTo>
                    <a:pt x="211015" y="261508"/>
                  </a:lnTo>
                  <a:lnTo>
                    <a:pt x="223073" y="237392"/>
                  </a:lnTo>
                  <a:lnTo>
                    <a:pt x="226842" y="223827"/>
                  </a:lnTo>
                  <a:lnTo>
                    <a:pt x="232117" y="215537"/>
                  </a:lnTo>
                  <a:lnTo>
                    <a:pt x="241160" y="205740"/>
                  </a:lnTo>
                  <a:lnTo>
                    <a:pt x="269045" y="183885"/>
                  </a:lnTo>
                  <a:lnTo>
                    <a:pt x="279595" y="172581"/>
                  </a:lnTo>
                  <a:lnTo>
                    <a:pt x="288639" y="158262"/>
                  </a:lnTo>
                  <a:lnTo>
                    <a:pt x="305219" y="125856"/>
                  </a:lnTo>
                  <a:lnTo>
                    <a:pt x="333857" y="58029"/>
                  </a:lnTo>
                  <a:lnTo>
                    <a:pt x="351190" y="30145"/>
                  </a:lnTo>
                  <a:lnTo>
                    <a:pt x="372291" y="18841"/>
                  </a:lnTo>
                  <a:lnTo>
                    <a:pt x="396408" y="12812"/>
                  </a:lnTo>
                  <a:lnTo>
                    <a:pt x="414495" y="0"/>
                  </a:lnTo>
                  <a:lnTo>
                    <a:pt x="488350" y="59537"/>
                  </a:lnTo>
                  <a:lnTo>
                    <a:pt x="554669" y="91189"/>
                  </a:lnTo>
                  <a:lnTo>
                    <a:pt x="559945" y="95711"/>
                  </a:lnTo>
                  <a:lnTo>
                    <a:pt x="564466" y="103247"/>
                  </a:lnTo>
                  <a:lnTo>
                    <a:pt x="568988" y="116812"/>
                  </a:lnTo>
                  <a:lnTo>
                    <a:pt x="574263" y="134145"/>
                  </a:lnTo>
                  <a:lnTo>
                    <a:pt x="576524" y="139421"/>
                  </a:lnTo>
                  <a:lnTo>
                    <a:pt x="580292" y="150725"/>
                  </a:lnTo>
                  <a:lnTo>
                    <a:pt x="581046" y="156754"/>
                  </a:lnTo>
                  <a:lnTo>
                    <a:pt x="580292" y="160522"/>
                  </a:lnTo>
                  <a:lnTo>
                    <a:pt x="578785" y="165044"/>
                  </a:lnTo>
                  <a:lnTo>
                    <a:pt x="574263" y="174841"/>
                  </a:lnTo>
                  <a:lnTo>
                    <a:pt x="572002" y="180870"/>
                  </a:lnTo>
                  <a:lnTo>
                    <a:pt x="571249" y="187653"/>
                  </a:lnTo>
                  <a:lnTo>
                    <a:pt x="570495" y="194436"/>
                  </a:lnTo>
                  <a:lnTo>
                    <a:pt x="570495" y="208755"/>
                  </a:lnTo>
                  <a:lnTo>
                    <a:pt x="570495" y="215537"/>
                  </a:lnTo>
                  <a:lnTo>
                    <a:pt x="568234" y="220812"/>
                  </a:lnTo>
                  <a:lnTo>
                    <a:pt x="564466" y="225334"/>
                  </a:lnTo>
                  <a:lnTo>
                    <a:pt x="559191" y="227595"/>
                  </a:lnTo>
                  <a:lnTo>
                    <a:pt x="547133" y="230609"/>
                  </a:lnTo>
                  <a:lnTo>
                    <a:pt x="541857" y="232871"/>
                  </a:lnTo>
                  <a:lnTo>
                    <a:pt x="538843" y="238146"/>
                  </a:lnTo>
                  <a:lnTo>
                    <a:pt x="536582" y="243421"/>
                  </a:lnTo>
                  <a:lnTo>
                    <a:pt x="535075" y="250204"/>
                  </a:lnTo>
                  <a:lnTo>
                    <a:pt x="534321" y="256986"/>
                  </a:lnTo>
                  <a:lnTo>
                    <a:pt x="534321" y="263769"/>
                  </a:lnTo>
                  <a:lnTo>
                    <a:pt x="535075" y="270552"/>
                  </a:lnTo>
                  <a:lnTo>
                    <a:pt x="536582" y="276581"/>
                  </a:lnTo>
                  <a:lnTo>
                    <a:pt x="538843" y="282610"/>
                  </a:lnTo>
                  <a:lnTo>
                    <a:pt x="544118" y="290900"/>
                  </a:lnTo>
                  <a:lnTo>
                    <a:pt x="547133" y="294668"/>
                  </a:lnTo>
                  <a:lnTo>
                    <a:pt x="548640" y="297682"/>
                  </a:lnTo>
                  <a:lnTo>
                    <a:pt x="550147" y="301451"/>
                  </a:lnTo>
                  <a:lnTo>
                    <a:pt x="549394" y="306726"/>
                  </a:lnTo>
                  <a:lnTo>
                    <a:pt x="546379" y="310494"/>
                  </a:lnTo>
                  <a:lnTo>
                    <a:pt x="541104" y="312755"/>
                  </a:lnTo>
                  <a:lnTo>
                    <a:pt x="535075" y="312755"/>
                  </a:lnTo>
                  <a:lnTo>
                    <a:pt x="515480" y="309740"/>
                  </a:lnTo>
                  <a:lnTo>
                    <a:pt x="510205" y="311248"/>
                  </a:lnTo>
                  <a:lnTo>
                    <a:pt x="504930" y="313508"/>
                  </a:lnTo>
                  <a:lnTo>
                    <a:pt x="501915" y="318030"/>
                  </a:lnTo>
                  <a:lnTo>
                    <a:pt x="499654" y="323306"/>
                  </a:lnTo>
                  <a:lnTo>
                    <a:pt x="499654" y="330088"/>
                  </a:lnTo>
                  <a:lnTo>
                    <a:pt x="500408" y="335364"/>
                  </a:lnTo>
                  <a:lnTo>
                    <a:pt x="503423" y="340639"/>
                  </a:lnTo>
                  <a:lnTo>
                    <a:pt x="519249" y="359480"/>
                  </a:lnTo>
                  <a:lnTo>
                    <a:pt x="523017" y="366262"/>
                  </a:lnTo>
                  <a:lnTo>
                    <a:pt x="526031" y="372292"/>
                  </a:lnTo>
                  <a:lnTo>
                    <a:pt x="526785" y="379074"/>
                  </a:lnTo>
                  <a:lnTo>
                    <a:pt x="525278" y="385103"/>
                  </a:lnTo>
                  <a:lnTo>
                    <a:pt x="523770" y="391132"/>
                  </a:lnTo>
                  <a:lnTo>
                    <a:pt x="521510" y="395654"/>
                  </a:lnTo>
                  <a:lnTo>
                    <a:pt x="516988" y="402437"/>
                  </a:lnTo>
                  <a:lnTo>
                    <a:pt x="510205" y="409973"/>
                  </a:lnTo>
                  <a:lnTo>
                    <a:pt x="502669" y="417509"/>
                  </a:lnTo>
                  <a:lnTo>
                    <a:pt x="498147" y="419770"/>
                  </a:lnTo>
                  <a:lnTo>
                    <a:pt x="493625" y="420523"/>
                  </a:lnTo>
                  <a:lnTo>
                    <a:pt x="489104" y="420523"/>
                  </a:lnTo>
                  <a:lnTo>
                    <a:pt x="483828" y="419016"/>
                  </a:lnTo>
                  <a:lnTo>
                    <a:pt x="468002" y="411480"/>
                  </a:lnTo>
                  <a:lnTo>
                    <a:pt x="462727" y="409973"/>
                  </a:lnTo>
                  <a:lnTo>
                    <a:pt x="456698" y="409219"/>
                  </a:lnTo>
                  <a:lnTo>
                    <a:pt x="452176" y="411480"/>
                  </a:lnTo>
                  <a:lnTo>
                    <a:pt x="449161" y="416002"/>
                  </a:lnTo>
                  <a:lnTo>
                    <a:pt x="449161" y="421277"/>
                  </a:lnTo>
                  <a:lnTo>
                    <a:pt x="450669" y="426552"/>
                  </a:lnTo>
                  <a:lnTo>
                    <a:pt x="452930" y="430320"/>
                  </a:lnTo>
                  <a:lnTo>
                    <a:pt x="459712" y="440118"/>
                  </a:lnTo>
                  <a:lnTo>
                    <a:pt x="461973" y="446147"/>
                  </a:lnTo>
                  <a:lnTo>
                    <a:pt x="462727" y="452176"/>
                  </a:lnTo>
                  <a:lnTo>
                    <a:pt x="461973" y="464988"/>
                  </a:lnTo>
                  <a:lnTo>
                    <a:pt x="462727" y="471016"/>
                  </a:lnTo>
                  <a:lnTo>
                    <a:pt x="464988" y="476292"/>
                  </a:lnTo>
                  <a:lnTo>
                    <a:pt x="468002" y="481567"/>
                  </a:lnTo>
                  <a:lnTo>
                    <a:pt x="472524" y="486842"/>
                  </a:lnTo>
                  <a:lnTo>
                    <a:pt x="479306" y="491365"/>
                  </a:lnTo>
                  <a:lnTo>
                    <a:pt x="498901" y="498901"/>
                  </a:lnTo>
                  <a:lnTo>
                    <a:pt x="502669" y="501915"/>
                  </a:lnTo>
                  <a:lnTo>
                    <a:pt x="505683" y="507190"/>
                  </a:lnTo>
                  <a:lnTo>
                    <a:pt x="507191" y="513973"/>
                  </a:lnTo>
                  <a:lnTo>
                    <a:pt x="507191" y="520002"/>
                  </a:lnTo>
                  <a:lnTo>
                    <a:pt x="509452" y="528292"/>
                  </a:lnTo>
                  <a:lnTo>
                    <a:pt x="516234" y="543364"/>
                  </a:lnTo>
                  <a:lnTo>
                    <a:pt x="520756" y="545626"/>
                  </a:lnTo>
                  <a:lnTo>
                    <a:pt x="529046" y="545626"/>
                  </a:lnTo>
                  <a:lnTo>
                    <a:pt x="541857" y="532060"/>
                  </a:lnTo>
                  <a:lnTo>
                    <a:pt x="547133" y="523017"/>
                  </a:lnTo>
                  <a:lnTo>
                    <a:pt x="549394" y="514727"/>
                  </a:lnTo>
                  <a:lnTo>
                    <a:pt x="543365" y="490611"/>
                  </a:lnTo>
                  <a:lnTo>
                    <a:pt x="544118" y="485336"/>
                  </a:lnTo>
                  <a:lnTo>
                    <a:pt x="547133" y="483074"/>
                  </a:lnTo>
                  <a:lnTo>
                    <a:pt x="552408" y="485336"/>
                  </a:lnTo>
                  <a:lnTo>
                    <a:pt x="561452" y="495133"/>
                  </a:lnTo>
                  <a:lnTo>
                    <a:pt x="564466" y="498147"/>
                  </a:lnTo>
                  <a:lnTo>
                    <a:pt x="569742" y="498147"/>
                  </a:lnTo>
                  <a:lnTo>
                    <a:pt x="576524" y="494379"/>
                  </a:lnTo>
                  <a:lnTo>
                    <a:pt x="593858" y="471016"/>
                  </a:lnTo>
                  <a:lnTo>
                    <a:pt x="607423" y="456697"/>
                  </a:lnTo>
                  <a:lnTo>
                    <a:pt x="641336" y="428060"/>
                  </a:lnTo>
                  <a:lnTo>
                    <a:pt x="643597" y="425045"/>
                  </a:lnTo>
                  <a:lnTo>
                    <a:pt x="648872" y="416755"/>
                  </a:lnTo>
                  <a:lnTo>
                    <a:pt x="650380" y="411480"/>
                  </a:lnTo>
                  <a:lnTo>
                    <a:pt x="651887" y="406205"/>
                  </a:lnTo>
                  <a:lnTo>
                    <a:pt x="650380" y="400929"/>
                  </a:lnTo>
                  <a:lnTo>
                    <a:pt x="647365" y="396407"/>
                  </a:lnTo>
                  <a:lnTo>
                    <a:pt x="644351" y="392639"/>
                  </a:lnTo>
                  <a:lnTo>
                    <a:pt x="642844" y="390378"/>
                  </a:lnTo>
                  <a:lnTo>
                    <a:pt x="645104" y="385857"/>
                  </a:lnTo>
                  <a:lnTo>
                    <a:pt x="651133" y="380581"/>
                  </a:lnTo>
                  <a:lnTo>
                    <a:pt x="664699" y="372292"/>
                  </a:lnTo>
                  <a:lnTo>
                    <a:pt x="676757" y="360987"/>
                  </a:lnTo>
                  <a:lnTo>
                    <a:pt x="687307" y="346668"/>
                  </a:lnTo>
                  <a:lnTo>
                    <a:pt x="706148" y="345161"/>
                  </a:lnTo>
                  <a:lnTo>
                    <a:pt x="774728" y="369277"/>
                  </a:lnTo>
                  <a:lnTo>
                    <a:pt x="785279" y="388871"/>
                  </a:lnTo>
                  <a:lnTo>
                    <a:pt x="792061" y="397915"/>
                  </a:lnTo>
                  <a:lnTo>
                    <a:pt x="795830" y="402437"/>
                  </a:lnTo>
                  <a:lnTo>
                    <a:pt x="804873" y="408466"/>
                  </a:lnTo>
                  <a:lnTo>
                    <a:pt x="810902" y="410726"/>
                  </a:lnTo>
                  <a:lnTo>
                    <a:pt x="838786" y="415248"/>
                  </a:lnTo>
                  <a:lnTo>
                    <a:pt x="844815" y="417509"/>
                  </a:lnTo>
                  <a:lnTo>
                    <a:pt x="848583" y="421277"/>
                  </a:lnTo>
                  <a:lnTo>
                    <a:pt x="849337" y="427306"/>
                  </a:lnTo>
                  <a:lnTo>
                    <a:pt x="845569" y="434843"/>
                  </a:lnTo>
                  <a:lnTo>
                    <a:pt x="841801" y="440118"/>
                  </a:lnTo>
                  <a:lnTo>
                    <a:pt x="823714" y="453683"/>
                  </a:lnTo>
                  <a:lnTo>
                    <a:pt x="815424" y="461219"/>
                  </a:lnTo>
                  <a:lnTo>
                    <a:pt x="812409" y="465741"/>
                  </a:lnTo>
                  <a:lnTo>
                    <a:pt x="801858" y="487596"/>
                  </a:lnTo>
                  <a:lnTo>
                    <a:pt x="798844" y="495133"/>
                  </a:lnTo>
                  <a:lnTo>
                    <a:pt x="796583" y="506437"/>
                  </a:lnTo>
                  <a:lnTo>
                    <a:pt x="795830" y="526031"/>
                  </a:lnTo>
                  <a:lnTo>
                    <a:pt x="790554" y="544872"/>
                  </a:lnTo>
                  <a:lnTo>
                    <a:pt x="791308" y="553162"/>
                  </a:lnTo>
                  <a:lnTo>
                    <a:pt x="794322" y="562959"/>
                  </a:lnTo>
                  <a:lnTo>
                    <a:pt x="804120" y="578785"/>
                  </a:lnTo>
                  <a:lnTo>
                    <a:pt x="810148" y="587075"/>
                  </a:lnTo>
                  <a:lnTo>
                    <a:pt x="819946" y="596872"/>
                  </a:lnTo>
                  <a:lnTo>
                    <a:pt x="826728" y="615713"/>
                  </a:lnTo>
                  <a:lnTo>
                    <a:pt x="837279" y="671481"/>
                  </a:lnTo>
                  <a:lnTo>
                    <a:pt x="847830" y="704641"/>
                  </a:lnTo>
                  <a:lnTo>
                    <a:pt x="853105" y="716699"/>
                  </a:lnTo>
                  <a:lnTo>
                    <a:pt x="877221" y="754380"/>
                  </a:lnTo>
                  <a:lnTo>
                    <a:pt x="899830" y="762670"/>
                  </a:lnTo>
                  <a:lnTo>
                    <a:pt x="905105" y="765684"/>
                  </a:lnTo>
                  <a:lnTo>
                    <a:pt x="923946" y="779250"/>
                  </a:lnTo>
                  <a:lnTo>
                    <a:pt x="944294" y="790554"/>
                  </a:lnTo>
                  <a:lnTo>
                    <a:pt x="948816" y="794322"/>
                  </a:lnTo>
                  <a:lnTo>
                    <a:pt x="951830" y="798844"/>
                  </a:lnTo>
                  <a:lnTo>
                    <a:pt x="958613" y="808641"/>
                  </a:lnTo>
                  <a:lnTo>
                    <a:pt x="1007599" y="910381"/>
                  </a:lnTo>
                  <a:lnTo>
                    <a:pt x="1036990" y="945048"/>
                  </a:lnTo>
                  <a:lnTo>
                    <a:pt x="1039251" y="951077"/>
                  </a:lnTo>
                  <a:lnTo>
                    <a:pt x="1041512" y="959366"/>
                  </a:lnTo>
                  <a:lnTo>
                    <a:pt x="1041512" y="983482"/>
                  </a:lnTo>
                  <a:lnTo>
                    <a:pt x="1043773" y="991772"/>
                  </a:lnTo>
                  <a:lnTo>
                    <a:pt x="1049802" y="997048"/>
                  </a:lnTo>
                  <a:lnTo>
                    <a:pt x="1060353" y="1003830"/>
                  </a:lnTo>
                  <a:lnTo>
                    <a:pt x="1063367" y="1010613"/>
                  </a:lnTo>
                  <a:lnTo>
                    <a:pt x="1064874" y="1019656"/>
                  </a:lnTo>
                  <a:lnTo>
                    <a:pt x="1064121" y="1036990"/>
                  </a:lnTo>
                  <a:lnTo>
                    <a:pt x="1060353" y="1078439"/>
                  </a:lnTo>
                  <a:lnTo>
                    <a:pt x="1061106" y="1107077"/>
                  </a:lnTo>
                  <a:lnTo>
                    <a:pt x="1063367" y="1113860"/>
                  </a:lnTo>
                  <a:lnTo>
                    <a:pt x="1066381" y="1119135"/>
                  </a:lnTo>
                  <a:lnTo>
                    <a:pt x="1073164" y="1121396"/>
                  </a:lnTo>
                  <a:lnTo>
                    <a:pt x="1088990" y="1119135"/>
                  </a:lnTo>
                  <a:lnTo>
                    <a:pt x="1092758" y="1122150"/>
                  </a:lnTo>
                  <a:lnTo>
                    <a:pt x="1095019" y="1128179"/>
                  </a:lnTo>
                  <a:lnTo>
                    <a:pt x="1095019" y="1140991"/>
                  </a:lnTo>
                  <a:lnTo>
                    <a:pt x="1095019" y="1146266"/>
                  </a:lnTo>
                  <a:lnTo>
                    <a:pt x="1094266" y="1150788"/>
                  </a:lnTo>
                  <a:lnTo>
                    <a:pt x="1092758" y="1154556"/>
                  </a:lnTo>
                  <a:lnTo>
                    <a:pt x="1089744" y="1158324"/>
                  </a:lnTo>
                  <a:lnTo>
                    <a:pt x="1081454" y="1165860"/>
                  </a:lnTo>
                  <a:lnTo>
                    <a:pt x="1066381" y="1174904"/>
                  </a:lnTo>
                  <a:lnTo>
                    <a:pt x="1059599" y="1181686"/>
                  </a:lnTo>
                  <a:lnTo>
                    <a:pt x="1055831" y="1186208"/>
                  </a:lnTo>
                  <a:lnTo>
                    <a:pt x="1054323" y="1191483"/>
                  </a:lnTo>
                  <a:lnTo>
                    <a:pt x="1055077" y="1197513"/>
                  </a:lnTo>
                  <a:lnTo>
                    <a:pt x="1060353" y="1202034"/>
                  </a:lnTo>
                  <a:lnTo>
                    <a:pt x="1079947" y="1216353"/>
                  </a:lnTo>
                  <a:lnTo>
                    <a:pt x="1086729" y="1224643"/>
                  </a:lnTo>
                  <a:lnTo>
                    <a:pt x="1092758" y="1233687"/>
                  </a:lnTo>
                  <a:lnTo>
                    <a:pt x="1123657" y="1265339"/>
                  </a:lnTo>
                  <a:lnTo>
                    <a:pt x="1126672" y="1272875"/>
                  </a:lnTo>
                  <a:lnTo>
                    <a:pt x="1128933" y="1284180"/>
                  </a:lnTo>
                  <a:lnTo>
                    <a:pt x="1128179" y="1317339"/>
                  </a:lnTo>
                  <a:lnTo>
                    <a:pt x="1125918" y="1333919"/>
                  </a:lnTo>
                  <a:lnTo>
                    <a:pt x="1125164" y="1348991"/>
                  </a:lnTo>
                  <a:lnTo>
                    <a:pt x="1129686" y="1370847"/>
                  </a:lnTo>
                  <a:lnTo>
                    <a:pt x="1151541" y="1428122"/>
                  </a:lnTo>
                  <a:lnTo>
                    <a:pt x="1027193" y="1411542"/>
                  </a:lnTo>
                  <a:lnTo>
                    <a:pt x="986497" y="1396470"/>
                  </a:lnTo>
                  <a:lnTo>
                    <a:pt x="917163" y="1386673"/>
                  </a:lnTo>
                  <a:lnTo>
                    <a:pt x="764931" y="1413803"/>
                  </a:lnTo>
                  <a:lnTo>
                    <a:pt x="736293" y="1414557"/>
                  </a:lnTo>
                  <a:lnTo>
                    <a:pt x="728757" y="1416818"/>
                  </a:lnTo>
                  <a:lnTo>
                    <a:pt x="721221" y="1422093"/>
                  </a:lnTo>
                  <a:lnTo>
                    <a:pt x="712177" y="1434151"/>
                  </a:lnTo>
                  <a:lnTo>
                    <a:pt x="709163" y="1444702"/>
                  </a:lnTo>
                  <a:lnTo>
                    <a:pt x="708409" y="1453746"/>
                  </a:lnTo>
                  <a:lnTo>
                    <a:pt x="709916" y="1467311"/>
                  </a:lnTo>
                  <a:lnTo>
                    <a:pt x="710670" y="1503485"/>
                  </a:lnTo>
                  <a:lnTo>
                    <a:pt x="714438" y="1529108"/>
                  </a:lnTo>
                  <a:lnTo>
                    <a:pt x="717452" y="1532122"/>
                  </a:lnTo>
                  <a:lnTo>
                    <a:pt x="734032" y="1539659"/>
                  </a:lnTo>
                  <a:lnTo>
                    <a:pt x="739308" y="1541919"/>
                  </a:lnTo>
                  <a:lnTo>
                    <a:pt x="743076" y="1546441"/>
                  </a:lnTo>
                  <a:lnTo>
                    <a:pt x="745337" y="1551717"/>
                  </a:lnTo>
                  <a:lnTo>
                    <a:pt x="746844" y="1556992"/>
                  </a:lnTo>
                  <a:lnTo>
                    <a:pt x="749105" y="1569804"/>
                  </a:lnTo>
                  <a:lnTo>
                    <a:pt x="751366" y="1583369"/>
                  </a:lnTo>
                  <a:lnTo>
                    <a:pt x="753626" y="1609746"/>
                  </a:lnTo>
                  <a:lnTo>
                    <a:pt x="746090" y="1615021"/>
                  </a:lnTo>
                  <a:lnTo>
                    <a:pt x="731771" y="1618789"/>
                  </a:lnTo>
                  <a:lnTo>
                    <a:pt x="594611" y="1604471"/>
                  </a:lnTo>
                  <a:lnTo>
                    <a:pt x="584061" y="1600703"/>
                  </a:lnTo>
                  <a:lnTo>
                    <a:pt x="577278" y="1596181"/>
                  </a:lnTo>
                  <a:lnTo>
                    <a:pt x="568988" y="1588644"/>
                  </a:lnTo>
                  <a:lnTo>
                    <a:pt x="561452" y="1586384"/>
                  </a:lnTo>
                  <a:lnTo>
                    <a:pt x="550147" y="1584123"/>
                  </a:lnTo>
                  <a:lnTo>
                    <a:pt x="516988" y="1587137"/>
                  </a:lnTo>
                  <a:lnTo>
                    <a:pt x="507944" y="1590905"/>
                  </a:lnTo>
                  <a:lnTo>
                    <a:pt x="503423" y="1601456"/>
                  </a:lnTo>
                  <a:lnTo>
                    <a:pt x="501915" y="1608992"/>
                  </a:lnTo>
                  <a:lnTo>
                    <a:pt x="501915" y="1617282"/>
                  </a:lnTo>
                  <a:lnTo>
                    <a:pt x="503423" y="1630094"/>
                  </a:lnTo>
                  <a:lnTo>
                    <a:pt x="503423" y="1636877"/>
                  </a:lnTo>
                  <a:lnTo>
                    <a:pt x="492872" y="1642152"/>
                  </a:lnTo>
                  <a:lnTo>
                    <a:pt x="483075" y="1645166"/>
                  </a:lnTo>
                  <a:lnTo>
                    <a:pt x="391132" y="1641398"/>
                  </a:lnTo>
                  <a:lnTo>
                    <a:pt x="391132" y="1641398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C1BBB9-37A2-674F-EF53-39D06148C961}"/>
                </a:ext>
              </a:extLst>
            </p:cNvPr>
            <p:cNvSpPr/>
            <p:nvPr/>
          </p:nvSpPr>
          <p:spPr>
            <a:xfrm>
              <a:off x="6133483" y="5150956"/>
              <a:ext cx="818923" cy="464956"/>
            </a:xfrm>
            <a:custGeom>
              <a:avLst/>
              <a:gdLst>
                <a:gd name="connsiteX0" fmla="*/ 1196759 w 1234439"/>
                <a:gd name="connsiteY0" fmla="*/ 157508 h 700872"/>
                <a:gd name="connsiteX1" fmla="*/ 1198266 w 1234439"/>
                <a:gd name="connsiteY1" fmla="*/ 166551 h 700872"/>
                <a:gd name="connsiteX2" fmla="*/ 1199020 w 1234439"/>
                <a:gd name="connsiteY2" fmla="*/ 183131 h 700872"/>
                <a:gd name="connsiteX3" fmla="*/ 1202034 w 1234439"/>
                <a:gd name="connsiteY3" fmla="*/ 191421 h 700872"/>
                <a:gd name="connsiteX4" fmla="*/ 1216353 w 1234439"/>
                <a:gd name="connsiteY4" fmla="*/ 219305 h 700872"/>
                <a:gd name="connsiteX5" fmla="*/ 1220121 w 1234439"/>
                <a:gd name="connsiteY5" fmla="*/ 235885 h 700872"/>
                <a:gd name="connsiteX6" fmla="*/ 1206556 w 1234439"/>
                <a:gd name="connsiteY6" fmla="*/ 278088 h 700872"/>
                <a:gd name="connsiteX7" fmla="*/ 1208817 w 1234439"/>
                <a:gd name="connsiteY7" fmla="*/ 294668 h 700872"/>
                <a:gd name="connsiteX8" fmla="*/ 1234440 w 1234439"/>
                <a:gd name="connsiteY8" fmla="*/ 293914 h 700872"/>
                <a:gd name="connsiteX9" fmla="*/ 1234440 w 1234439"/>
                <a:gd name="connsiteY9" fmla="*/ 305219 h 700872"/>
                <a:gd name="connsiteX10" fmla="*/ 1217860 w 1234439"/>
                <a:gd name="connsiteY10" fmla="*/ 318784 h 700872"/>
                <a:gd name="connsiteX11" fmla="*/ 1188469 w 1234439"/>
                <a:gd name="connsiteY11" fmla="*/ 360233 h 700872"/>
                <a:gd name="connsiteX12" fmla="*/ 1170382 w 1234439"/>
                <a:gd name="connsiteY12" fmla="*/ 374552 h 700872"/>
                <a:gd name="connsiteX13" fmla="*/ 1147019 w 1234439"/>
                <a:gd name="connsiteY13" fmla="*/ 379828 h 700872"/>
                <a:gd name="connsiteX14" fmla="*/ 1100295 w 1234439"/>
                <a:gd name="connsiteY14" fmla="*/ 381335 h 700872"/>
                <a:gd name="connsiteX15" fmla="*/ 1078440 w 1234439"/>
                <a:gd name="connsiteY15" fmla="*/ 387364 h 700872"/>
                <a:gd name="connsiteX16" fmla="*/ 1084468 w 1234439"/>
                <a:gd name="connsiteY16" fmla="*/ 368523 h 700872"/>
                <a:gd name="connsiteX17" fmla="*/ 1113860 w 1234439"/>
                <a:gd name="connsiteY17" fmla="*/ 328581 h 700872"/>
                <a:gd name="connsiteX18" fmla="*/ 1091251 w 1234439"/>
                <a:gd name="connsiteY18" fmla="*/ 318030 h 700872"/>
                <a:gd name="connsiteX19" fmla="*/ 1078440 w 1234439"/>
                <a:gd name="connsiteY19" fmla="*/ 316523 h 700872"/>
                <a:gd name="connsiteX20" fmla="*/ 1064120 w 1234439"/>
                <a:gd name="connsiteY20" fmla="*/ 318030 h 700872"/>
                <a:gd name="connsiteX21" fmla="*/ 1064120 w 1234439"/>
                <a:gd name="connsiteY21" fmla="*/ 328581 h 700872"/>
                <a:gd name="connsiteX22" fmla="*/ 1069396 w 1234439"/>
                <a:gd name="connsiteY22" fmla="*/ 333103 h 700872"/>
                <a:gd name="connsiteX23" fmla="*/ 1072410 w 1234439"/>
                <a:gd name="connsiteY23" fmla="*/ 338378 h 700872"/>
                <a:gd name="connsiteX24" fmla="*/ 1074671 w 1234439"/>
                <a:gd name="connsiteY24" fmla="*/ 344407 h 700872"/>
                <a:gd name="connsiteX25" fmla="*/ 1078440 w 1234439"/>
                <a:gd name="connsiteY25" fmla="*/ 351190 h 700872"/>
                <a:gd name="connsiteX26" fmla="*/ 1067889 w 1234439"/>
                <a:gd name="connsiteY26" fmla="*/ 349683 h 700872"/>
                <a:gd name="connsiteX27" fmla="*/ 1054323 w 1234439"/>
                <a:gd name="connsiteY27" fmla="*/ 342147 h 700872"/>
                <a:gd name="connsiteX28" fmla="*/ 1046033 w 1234439"/>
                <a:gd name="connsiteY28" fmla="*/ 339885 h 700872"/>
                <a:gd name="connsiteX29" fmla="*/ 1033222 w 1234439"/>
                <a:gd name="connsiteY29" fmla="*/ 344407 h 700872"/>
                <a:gd name="connsiteX30" fmla="*/ 1026439 w 1234439"/>
                <a:gd name="connsiteY30" fmla="*/ 354204 h 700872"/>
                <a:gd name="connsiteX31" fmla="*/ 1021918 w 1234439"/>
                <a:gd name="connsiteY31" fmla="*/ 365509 h 700872"/>
                <a:gd name="connsiteX32" fmla="*/ 1015135 w 1234439"/>
                <a:gd name="connsiteY32" fmla="*/ 374552 h 700872"/>
                <a:gd name="connsiteX33" fmla="*/ 994033 w 1234439"/>
                <a:gd name="connsiteY33" fmla="*/ 384349 h 700872"/>
                <a:gd name="connsiteX34" fmla="*/ 975193 w 1234439"/>
                <a:gd name="connsiteY34" fmla="*/ 384349 h 700872"/>
                <a:gd name="connsiteX35" fmla="*/ 936004 w 1234439"/>
                <a:gd name="connsiteY35" fmla="*/ 374552 h 700872"/>
                <a:gd name="connsiteX36" fmla="*/ 737047 w 1234439"/>
                <a:gd name="connsiteY36" fmla="*/ 395654 h 700872"/>
                <a:gd name="connsiteX37" fmla="*/ 666206 w 1234439"/>
                <a:gd name="connsiteY37" fmla="*/ 434843 h 700872"/>
                <a:gd name="connsiteX38" fmla="*/ 627771 w 1234439"/>
                <a:gd name="connsiteY38" fmla="*/ 443886 h 700872"/>
                <a:gd name="connsiteX39" fmla="*/ 622495 w 1234439"/>
                <a:gd name="connsiteY39" fmla="*/ 447654 h 700872"/>
                <a:gd name="connsiteX40" fmla="*/ 618727 w 1234439"/>
                <a:gd name="connsiteY40" fmla="*/ 456697 h 700872"/>
                <a:gd name="connsiteX41" fmla="*/ 613452 w 1234439"/>
                <a:gd name="connsiteY41" fmla="*/ 464988 h 700872"/>
                <a:gd name="connsiteX42" fmla="*/ 602901 w 1234439"/>
                <a:gd name="connsiteY42" fmla="*/ 466495 h 700872"/>
                <a:gd name="connsiteX43" fmla="*/ 596119 w 1234439"/>
                <a:gd name="connsiteY43" fmla="*/ 460466 h 700872"/>
                <a:gd name="connsiteX44" fmla="*/ 591597 w 1234439"/>
                <a:gd name="connsiteY44" fmla="*/ 448408 h 700872"/>
                <a:gd name="connsiteX45" fmla="*/ 588582 w 1234439"/>
                <a:gd name="connsiteY45" fmla="*/ 437103 h 700872"/>
                <a:gd name="connsiteX46" fmla="*/ 584814 w 1234439"/>
                <a:gd name="connsiteY46" fmla="*/ 431828 h 700872"/>
                <a:gd name="connsiteX47" fmla="*/ 567481 w 1234439"/>
                <a:gd name="connsiteY47" fmla="*/ 437857 h 700872"/>
                <a:gd name="connsiteX48" fmla="*/ 547133 w 1234439"/>
                <a:gd name="connsiteY48" fmla="*/ 452176 h 700872"/>
                <a:gd name="connsiteX49" fmla="*/ 535075 w 1234439"/>
                <a:gd name="connsiteY49" fmla="*/ 474785 h 700872"/>
                <a:gd name="connsiteX50" fmla="*/ 538843 w 1234439"/>
                <a:gd name="connsiteY50" fmla="*/ 501915 h 700872"/>
                <a:gd name="connsiteX51" fmla="*/ 548640 w 1234439"/>
                <a:gd name="connsiteY51" fmla="*/ 489104 h 700872"/>
                <a:gd name="connsiteX52" fmla="*/ 564466 w 1234439"/>
                <a:gd name="connsiteY52" fmla="*/ 486842 h 700872"/>
                <a:gd name="connsiteX53" fmla="*/ 584061 w 1234439"/>
                <a:gd name="connsiteY53" fmla="*/ 492118 h 700872"/>
                <a:gd name="connsiteX54" fmla="*/ 614206 w 1234439"/>
                <a:gd name="connsiteY54" fmla="*/ 506437 h 700872"/>
                <a:gd name="connsiteX55" fmla="*/ 622495 w 1234439"/>
                <a:gd name="connsiteY55" fmla="*/ 507944 h 700872"/>
                <a:gd name="connsiteX56" fmla="*/ 624003 w 1234439"/>
                <a:gd name="connsiteY56" fmla="*/ 514727 h 700872"/>
                <a:gd name="connsiteX57" fmla="*/ 617974 w 1234439"/>
                <a:gd name="connsiteY57" fmla="*/ 535828 h 700872"/>
                <a:gd name="connsiteX58" fmla="*/ 584814 w 1234439"/>
                <a:gd name="connsiteY58" fmla="*/ 559944 h 700872"/>
                <a:gd name="connsiteX59" fmla="*/ 581046 w 1234439"/>
                <a:gd name="connsiteY59" fmla="*/ 610437 h 700872"/>
                <a:gd name="connsiteX60" fmla="*/ 577278 w 1234439"/>
                <a:gd name="connsiteY60" fmla="*/ 622495 h 700872"/>
                <a:gd name="connsiteX61" fmla="*/ 568988 w 1234439"/>
                <a:gd name="connsiteY61" fmla="*/ 626263 h 700872"/>
                <a:gd name="connsiteX62" fmla="*/ 558437 w 1234439"/>
                <a:gd name="connsiteY62" fmla="*/ 627771 h 700872"/>
                <a:gd name="connsiteX63" fmla="*/ 550147 w 1234439"/>
                <a:gd name="connsiteY63" fmla="*/ 634554 h 700872"/>
                <a:gd name="connsiteX64" fmla="*/ 530553 w 1234439"/>
                <a:gd name="connsiteY64" fmla="*/ 646611 h 700872"/>
                <a:gd name="connsiteX65" fmla="*/ 475538 w 1234439"/>
                <a:gd name="connsiteY65" fmla="*/ 640582 h 700872"/>
                <a:gd name="connsiteX66" fmla="*/ 453683 w 1234439"/>
                <a:gd name="connsiteY66" fmla="*/ 651887 h 700872"/>
                <a:gd name="connsiteX67" fmla="*/ 445393 w 1234439"/>
                <a:gd name="connsiteY67" fmla="*/ 675249 h 700872"/>
                <a:gd name="connsiteX68" fmla="*/ 445393 w 1234439"/>
                <a:gd name="connsiteY68" fmla="*/ 692583 h 700872"/>
                <a:gd name="connsiteX69" fmla="*/ 439364 w 1234439"/>
                <a:gd name="connsiteY69" fmla="*/ 700873 h 700872"/>
                <a:gd name="connsiteX70" fmla="*/ 329335 w 1234439"/>
                <a:gd name="connsiteY70" fmla="*/ 685800 h 700872"/>
                <a:gd name="connsiteX71" fmla="*/ 326320 w 1234439"/>
                <a:gd name="connsiteY71" fmla="*/ 679017 h 700872"/>
                <a:gd name="connsiteX72" fmla="*/ 324813 w 1234439"/>
                <a:gd name="connsiteY72" fmla="*/ 663191 h 700872"/>
                <a:gd name="connsiteX73" fmla="*/ 320291 w 1234439"/>
                <a:gd name="connsiteY73" fmla="*/ 648119 h 700872"/>
                <a:gd name="connsiteX74" fmla="*/ 308233 w 1234439"/>
                <a:gd name="connsiteY74" fmla="*/ 641336 h 700872"/>
                <a:gd name="connsiteX75" fmla="*/ 306726 w 1234439"/>
                <a:gd name="connsiteY75" fmla="*/ 645858 h 700872"/>
                <a:gd name="connsiteX76" fmla="*/ 291653 w 1234439"/>
                <a:gd name="connsiteY76" fmla="*/ 642090 h 700872"/>
                <a:gd name="connsiteX77" fmla="*/ 250204 w 1234439"/>
                <a:gd name="connsiteY77" fmla="*/ 642843 h 700872"/>
                <a:gd name="connsiteX78" fmla="*/ 244175 w 1234439"/>
                <a:gd name="connsiteY78" fmla="*/ 642090 h 700872"/>
                <a:gd name="connsiteX79" fmla="*/ 238899 w 1234439"/>
                <a:gd name="connsiteY79" fmla="*/ 636814 h 700872"/>
                <a:gd name="connsiteX80" fmla="*/ 235131 w 1234439"/>
                <a:gd name="connsiteY80" fmla="*/ 630031 h 700872"/>
                <a:gd name="connsiteX81" fmla="*/ 229856 w 1234439"/>
                <a:gd name="connsiteY81" fmla="*/ 602148 h 700872"/>
                <a:gd name="connsiteX82" fmla="*/ 226842 w 1234439"/>
                <a:gd name="connsiteY82" fmla="*/ 596118 h 700872"/>
                <a:gd name="connsiteX83" fmla="*/ 221566 w 1234439"/>
                <a:gd name="connsiteY83" fmla="*/ 587829 h 700872"/>
                <a:gd name="connsiteX84" fmla="*/ 191421 w 1234439"/>
                <a:gd name="connsiteY84" fmla="*/ 555423 h 700872"/>
                <a:gd name="connsiteX85" fmla="*/ 177856 w 1234439"/>
                <a:gd name="connsiteY85" fmla="*/ 547886 h 700872"/>
                <a:gd name="connsiteX86" fmla="*/ 168059 w 1234439"/>
                <a:gd name="connsiteY86" fmla="*/ 539596 h 700872"/>
                <a:gd name="connsiteX87" fmla="*/ 162783 w 1234439"/>
                <a:gd name="connsiteY87" fmla="*/ 534321 h 700872"/>
                <a:gd name="connsiteX88" fmla="*/ 151479 w 1234439"/>
                <a:gd name="connsiteY88" fmla="*/ 526031 h 700872"/>
                <a:gd name="connsiteX89" fmla="*/ 146957 w 1234439"/>
                <a:gd name="connsiteY89" fmla="*/ 519249 h 700872"/>
                <a:gd name="connsiteX90" fmla="*/ 142435 w 1234439"/>
                <a:gd name="connsiteY90" fmla="*/ 507190 h 700872"/>
                <a:gd name="connsiteX91" fmla="*/ 131131 w 1234439"/>
                <a:gd name="connsiteY91" fmla="*/ 463480 h 700872"/>
                <a:gd name="connsiteX92" fmla="*/ 123595 w 1234439"/>
                <a:gd name="connsiteY92" fmla="*/ 445393 h 700872"/>
                <a:gd name="connsiteX93" fmla="*/ 110030 w 1234439"/>
                <a:gd name="connsiteY93" fmla="*/ 424292 h 700872"/>
                <a:gd name="connsiteX94" fmla="*/ 94203 w 1234439"/>
                <a:gd name="connsiteY94" fmla="*/ 409973 h 700872"/>
                <a:gd name="connsiteX95" fmla="*/ 90435 w 1234439"/>
                <a:gd name="connsiteY95" fmla="*/ 404697 h 700872"/>
                <a:gd name="connsiteX96" fmla="*/ 89682 w 1234439"/>
                <a:gd name="connsiteY96" fmla="*/ 387364 h 700872"/>
                <a:gd name="connsiteX97" fmla="*/ 87421 w 1234439"/>
                <a:gd name="connsiteY97" fmla="*/ 380581 h 700872"/>
                <a:gd name="connsiteX98" fmla="*/ 79884 w 1234439"/>
                <a:gd name="connsiteY98" fmla="*/ 376813 h 700872"/>
                <a:gd name="connsiteX99" fmla="*/ 67073 w 1234439"/>
                <a:gd name="connsiteY99" fmla="*/ 372292 h 700872"/>
                <a:gd name="connsiteX100" fmla="*/ 61797 w 1234439"/>
                <a:gd name="connsiteY100" fmla="*/ 370030 h 700872"/>
                <a:gd name="connsiteX101" fmla="*/ 56522 w 1234439"/>
                <a:gd name="connsiteY101" fmla="*/ 367770 h 700872"/>
                <a:gd name="connsiteX102" fmla="*/ 15073 w 1234439"/>
                <a:gd name="connsiteY102" fmla="*/ 370030 h 700872"/>
                <a:gd name="connsiteX103" fmla="*/ 8290 w 1234439"/>
                <a:gd name="connsiteY103" fmla="*/ 368523 h 700872"/>
                <a:gd name="connsiteX104" fmla="*/ 3014 w 1234439"/>
                <a:gd name="connsiteY104" fmla="*/ 366262 h 700872"/>
                <a:gd name="connsiteX105" fmla="*/ 0 w 1234439"/>
                <a:gd name="connsiteY105" fmla="*/ 360233 h 700872"/>
                <a:gd name="connsiteX106" fmla="*/ 2261 w 1234439"/>
                <a:gd name="connsiteY106" fmla="*/ 348175 h 700872"/>
                <a:gd name="connsiteX107" fmla="*/ 8290 w 1234439"/>
                <a:gd name="connsiteY107" fmla="*/ 330842 h 700872"/>
                <a:gd name="connsiteX108" fmla="*/ 24870 w 1234439"/>
                <a:gd name="connsiteY108" fmla="*/ 293161 h 700872"/>
                <a:gd name="connsiteX109" fmla="*/ 30145 w 1234439"/>
                <a:gd name="connsiteY109" fmla="*/ 278088 h 700872"/>
                <a:gd name="connsiteX110" fmla="*/ 50493 w 1234439"/>
                <a:gd name="connsiteY110" fmla="*/ 254726 h 700872"/>
                <a:gd name="connsiteX111" fmla="*/ 142435 w 1234439"/>
                <a:gd name="connsiteY111" fmla="*/ 258494 h 700872"/>
                <a:gd name="connsiteX112" fmla="*/ 152232 w 1234439"/>
                <a:gd name="connsiteY112" fmla="*/ 255480 h 700872"/>
                <a:gd name="connsiteX113" fmla="*/ 162783 w 1234439"/>
                <a:gd name="connsiteY113" fmla="*/ 250204 h 700872"/>
                <a:gd name="connsiteX114" fmla="*/ 162783 w 1234439"/>
                <a:gd name="connsiteY114" fmla="*/ 243421 h 700872"/>
                <a:gd name="connsiteX115" fmla="*/ 161276 w 1234439"/>
                <a:gd name="connsiteY115" fmla="*/ 230609 h 700872"/>
                <a:gd name="connsiteX116" fmla="*/ 161276 w 1234439"/>
                <a:gd name="connsiteY116" fmla="*/ 222320 h 700872"/>
                <a:gd name="connsiteX117" fmla="*/ 162783 w 1234439"/>
                <a:gd name="connsiteY117" fmla="*/ 214784 h 700872"/>
                <a:gd name="connsiteX118" fmla="*/ 167305 w 1234439"/>
                <a:gd name="connsiteY118" fmla="*/ 204233 h 700872"/>
                <a:gd name="connsiteX119" fmla="*/ 176349 w 1234439"/>
                <a:gd name="connsiteY119" fmla="*/ 200464 h 700872"/>
                <a:gd name="connsiteX120" fmla="*/ 209508 w 1234439"/>
                <a:gd name="connsiteY120" fmla="*/ 197450 h 700872"/>
                <a:gd name="connsiteX121" fmla="*/ 220812 w 1234439"/>
                <a:gd name="connsiteY121" fmla="*/ 199711 h 700872"/>
                <a:gd name="connsiteX122" fmla="*/ 228349 w 1234439"/>
                <a:gd name="connsiteY122" fmla="*/ 201972 h 700872"/>
                <a:gd name="connsiteX123" fmla="*/ 236639 w 1234439"/>
                <a:gd name="connsiteY123" fmla="*/ 209508 h 700872"/>
                <a:gd name="connsiteX124" fmla="*/ 243421 w 1234439"/>
                <a:gd name="connsiteY124" fmla="*/ 214030 h 700872"/>
                <a:gd name="connsiteX125" fmla="*/ 253972 w 1234439"/>
                <a:gd name="connsiteY125" fmla="*/ 217798 h 700872"/>
                <a:gd name="connsiteX126" fmla="*/ 391132 w 1234439"/>
                <a:gd name="connsiteY126" fmla="*/ 232117 h 700872"/>
                <a:gd name="connsiteX127" fmla="*/ 405451 w 1234439"/>
                <a:gd name="connsiteY127" fmla="*/ 228349 h 700872"/>
                <a:gd name="connsiteX128" fmla="*/ 412987 w 1234439"/>
                <a:gd name="connsiteY128" fmla="*/ 223073 h 700872"/>
                <a:gd name="connsiteX129" fmla="*/ 410726 w 1234439"/>
                <a:gd name="connsiteY129" fmla="*/ 196696 h 700872"/>
                <a:gd name="connsiteX130" fmla="*/ 408465 w 1234439"/>
                <a:gd name="connsiteY130" fmla="*/ 183131 h 700872"/>
                <a:gd name="connsiteX131" fmla="*/ 406205 w 1234439"/>
                <a:gd name="connsiteY131" fmla="*/ 170319 h 700872"/>
                <a:gd name="connsiteX132" fmla="*/ 404697 w 1234439"/>
                <a:gd name="connsiteY132" fmla="*/ 165044 h 700872"/>
                <a:gd name="connsiteX133" fmla="*/ 402436 w 1234439"/>
                <a:gd name="connsiteY133" fmla="*/ 159769 h 700872"/>
                <a:gd name="connsiteX134" fmla="*/ 398668 w 1234439"/>
                <a:gd name="connsiteY134" fmla="*/ 155247 h 700872"/>
                <a:gd name="connsiteX135" fmla="*/ 393393 w 1234439"/>
                <a:gd name="connsiteY135" fmla="*/ 152986 h 700872"/>
                <a:gd name="connsiteX136" fmla="*/ 376813 w 1234439"/>
                <a:gd name="connsiteY136" fmla="*/ 145450 h 700872"/>
                <a:gd name="connsiteX137" fmla="*/ 373799 w 1234439"/>
                <a:gd name="connsiteY137" fmla="*/ 142436 h 700872"/>
                <a:gd name="connsiteX138" fmla="*/ 370031 w 1234439"/>
                <a:gd name="connsiteY138" fmla="*/ 116812 h 700872"/>
                <a:gd name="connsiteX139" fmla="*/ 369277 w 1234439"/>
                <a:gd name="connsiteY139" fmla="*/ 80638 h 700872"/>
                <a:gd name="connsiteX140" fmla="*/ 367770 w 1234439"/>
                <a:gd name="connsiteY140" fmla="*/ 67073 h 700872"/>
                <a:gd name="connsiteX141" fmla="*/ 368523 w 1234439"/>
                <a:gd name="connsiteY141" fmla="*/ 58029 h 700872"/>
                <a:gd name="connsiteX142" fmla="*/ 371538 w 1234439"/>
                <a:gd name="connsiteY142" fmla="*/ 47478 h 700872"/>
                <a:gd name="connsiteX143" fmla="*/ 380581 w 1234439"/>
                <a:gd name="connsiteY143" fmla="*/ 35421 h 700872"/>
                <a:gd name="connsiteX144" fmla="*/ 388118 w 1234439"/>
                <a:gd name="connsiteY144" fmla="*/ 30145 h 700872"/>
                <a:gd name="connsiteX145" fmla="*/ 395654 w 1234439"/>
                <a:gd name="connsiteY145" fmla="*/ 27884 h 700872"/>
                <a:gd name="connsiteX146" fmla="*/ 424292 w 1234439"/>
                <a:gd name="connsiteY146" fmla="*/ 27130 h 700872"/>
                <a:gd name="connsiteX147" fmla="*/ 576524 w 1234439"/>
                <a:gd name="connsiteY147" fmla="*/ 0 h 700872"/>
                <a:gd name="connsiteX148" fmla="*/ 645858 w 1234439"/>
                <a:gd name="connsiteY148" fmla="*/ 9797 h 700872"/>
                <a:gd name="connsiteX149" fmla="*/ 686554 w 1234439"/>
                <a:gd name="connsiteY149" fmla="*/ 24870 h 700872"/>
                <a:gd name="connsiteX150" fmla="*/ 810902 w 1234439"/>
                <a:gd name="connsiteY150" fmla="*/ 41449 h 700872"/>
                <a:gd name="connsiteX151" fmla="*/ 851598 w 1234439"/>
                <a:gd name="connsiteY151" fmla="*/ 69334 h 700872"/>
                <a:gd name="connsiteX152" fmla="*/ 864409 w 1234439"/>
                <a:gd name="connsiteY152" fmla="*/ 82145 h 700872"/>
                <a:gd name="connsiteX153" fmla="*/ 884757 w 1234439"/>
                <a:gd name="connsiteY153" fmla="*/ 112291 h 700872"/>
                <a:gd name="connsiteX154" fmla="*/ 918671 w 1234439"/>
                <a:gd name="connsiteY154" fmla="*/ 151479 h 700872"/>
                <a:gd name="connsiteX155" fmla="*/ 948816 w 1234439"/>
                <a:gd name="connsiteY155" fmla="*/ 177856 h 700872"/>
                <a:gd name="connsiteX156" fmla="*/ 964642 w 1234439"/>
                <a:gd name="connsiteY156" fmla="*/ 188407 h 700872"/>
                <a:gd name="connsiteX157" fmla="*/ 974439 w 1234439"/>
                <a:gd name="connsiteY157" fmla="*/ 190667 h 700872"/>
                <a:gd name="connsiteX158" fmla="*/ 978961 w 1234439"/>
                <a:gd name="connsiteY158" fmla="*/ 186899 h 700872"/>
                <a:gd name="connsiteX159" fmla="*/ 981975 w 1234439"/>
                <a:gd name="connsiteY159" fmla="*/ 183131 h 700872"/>
                <a:gd name="connsiteX160" fmla="*/ 998555 w 1234439"/>
                <a:gd name="connsiteY160" fmla="*/ 159769 h 700872"/>
                <a:gd name="connsiteX161" fmla="*/ 1002323 w 1234439"/>
                <a:gd name="connsiteY161" fmla="*/ 156001 h 700872"/>
                <a:gd name="connsiteX162" fmla="*/ 1008352 w 1234439"/>
                <a:gd name="connsiteY162" fmla="*/ 152986 h 700872"/>
                <a:gd name="connsiteX163" fmla="*/ 1016642 w 1234439"/>
                <a:gd name="connsiteY163" fmla="*/ 150725 h 700872"/>
                <a:gd name="connsiteX164" fmla="*/ 1029454 w 1234439"/>
                <a:gd name="connsiteY164" fmla="*/ 149972 h 700872"/>
                <a:gd name="connsiteX165" fmla="*/ 1054323 w 1234439"/>
                <a:gd name="connsiteY165" fmla="*/ 162030 h 700872"/>
                <a:gd name="connsiteX166" fmla="*/ 1082208 w 1234439"/>
                <a:gd name="connsiteY166" fmla="*/ 179363 h 700872"/>
                <a:gd name="connsiteX167" fmla="*/ 1095773 w 1234439"/>
                <a:gd name="connsiteY167" fmla="*/ 184638 h 700872"/>
                <a:gd name="connsiteX168" fmla="*/ 1105570 w 1234439"/>
                <a:gd name="connsiteY168" fmla="*/ 186146 h 700872"/>
                <a:gd name="connsiteX169" fmla="*/ 1111599 w 1234439"/>
                <a:gd name="connsiteY169" fmla="*/ 184638 h 700872"/>
                <a:gd name="connsiteX170" fmla="*/ 1131193 w 1234439"/>
                <a:gd name="connsiteY170" fmla="*/ 183131 h 700872"/>
                <a:gd name="connsiteX171" fmla="*/ 1143251 w 1234439"/>
                <a:gd name="connsiteY171" fmla="*/ 179363 h 700872"/>
                <a:gd name="connsiteX172" fmla="*/ 1153048 w 1234439"/>
                <a:gd name="connsiteY172" fmla="*/ 174088 h 700872"/>
                <a:gd name="connsiteX173" fmla="*/ 1176411 w 1234439"/>
                <a:gd name="connsiteY173" fmla="*/ 157508 h 700872"/>
                <a:gd name="connsiteX174" fmla="*/ 1192237 w 1234439"/>
                <a:gd name="connsiteY174" fmla="*/ 151479 h 700872"/>
                <a:gd name="connsiteX175" fmla="*/ 1196759 w 1234439"/>
                <a:gd name="connsiteY175" fmla="*/ 157508 h 700872"/>
                <a:gd name="connsiteX176" fmla="*/ 1196759 w 1234439"/>
                <a:gd name="connsiteY176" fmla="*/ 157508 h 70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1234439" h="700872">
                  <a:moveTo>
                    <a:pt x="1196759" y="157508"/>
                  </a:moveTo>
                  <a:lnTo>
                    <a:pt x="1198266" y="166551"/>
                  </a:lnTo>
                  <a:lnTo>
                    <a:pt x="1199020" y="183131"/>
                  </a:lnTo>
                  <a:lnTo>
                    <a:pt x="1202034" y="191421"/>
                  </a:lnTo>
                  <a:lnTo>
                    <a:pt x="1216353" y="219305"/>
                  </a:lnTo>
                  <a:lnTo>
                    <a:pt x="1220121" y="235885"/>
                  </a:lnTo>
                  <a:lnTo>
                    <a:pt x="1206556" y="278088"/>
                  </a:lnTo>
                  <a:lnTo>
                    <a:pt x="1208817" y="294668"/>
                  </a:lnTo>
                  <a:lnTo>
                    <a:pt x="1234440" y="293914"/>
                  </a:lnTo>
                  <a:lnTo>
                    <a:pt x="1234440" y="305219"/>
                  </a:lnTo>
                  <a:lnTo>
                    <a:pt x="1217860" y="318784"/>
                  </a:lnTo>
                  <a:lnTo>
                    <a:pt x="1188469" y="360233"/>
                  </a:lnTo>
                  <a:lnTo>
                    <a:pt x="1170382" y="374552"/>
                  </a:lnTo>
                  <a:lnTo>
                    <a:pt x="1147019" y="379828"/>
                  </a:lnTo>
                  <a:lnTo>
                    <a:pt x="1100295" y="381335"/>
                  </a:lnTo>
                  <a:lnTo>
                    <a:pt x="1078440" y="387364"/>
                  </a:lnTo>
                  <a:lnTo>
                    <a:pt x="1084468" y="368523"/>
                  </a:lnTo>
                  <a:lnTo>
                    <a:pt x="1113860" y="328581"/>
                  </a:lnTo>
                  <a:lnTo>
                    <a:pt x="1091251" y="318030"/>
                  </a:lnTo>
                  <a:lnTo>
                    <a:pt x="1078440" y="316523"/>
                  </a:lnTo>
                  <a:lnTo>
                    <a:pt x="1064120" y="318030"/>
                  </a:lnTo>
                  <a:lnTo>
                    <a:pt x="1064120" y="328581"/>
                  </a:lnTo>
                  <a:lnTo>
                    <a:pt x="1069396" y="333103"/>
                  </a:lnTo>
                  <a:lnTo>
                    <a:pt x="1072410" y="338378"/>
                  </a:lnTo>
                  <a:lnTo>
                    <a:pt x="1074671" y="344407"/>
                  </a:lnTo>
                  <a:lnTo>
                    <a:pt x="1078440" y="351190"/>
                  </a:lnTo>
                  <a:lnTo>
                    <a:pt x="1067889" y="349683"/>
                  </a:lnTo>
                  <a:lnTo>
                    <a:pt x="1054323" y="342147"/>
                  </a:lnTo>
                  <a:lnTo>
                    <a:pt x="1046033" y="339885"/>
                  </a:lnTo>
                  <a:lnTo>
                    <a:pt x="1033222" y="344407"/>
                  </a:lnTo>
                  <a:lnTo>
                    <a:pt x="1026439" y="354204"/>
                  </a:lnTo>
                  <a:lnTo>
                    <a:pt x="1021918" y="365509"/>
                  </a:lnTo>
                  <a:lnTo>
                    <a:pt x="1015135" y="374552"/>
                  </a:lnTo>
                  <a:lnTo>
                    <a:pt x="994033" y="384349"/>
                  </a:lnTo>
                  <a:lnTo>
                    <a:pt x="975193" y="384349"/>
                  </a:lnTo>
                  <a:lnTo>
                    <a:pt x="936004" y="374552"/>
                  </a:lnTo>
                  <a:lnTo>
                    <a:pt x="737047" y="395654"/>
                  </a:lnTo>
                  <a:lnTo>
                    <a:pt x="666206" y="434843"/>
                  </a:lnTo>
                  <a:lnTo>
                    <a:pt x="627771" y="443886"/>
                  </a:lnTo>
                  <a:lnTo>
                    <a:pt x="622495" y="447654"/>
                  </a:lnTo>
                  <a:lnTo>
                    <a:pt x="618727" y="456697"/>
                  </a:lnTo>
                  <a:lnTo>
                    <a:pt x="613452" y="464988"/>
                  </a:lnTo>
                  <a:lnTo>
                    <a:pt x="602901" y="466495"/>
                  </a:lnTo>
                  <a:lnTo>
                    <a:pt x="596119" y="460466"/>
                  </a:lnTo>
                  <a:lnTo>
                    <a:pt x="591597" y="448408"/>
                  </a:lnTo>
                  <a:lnTo>
                    <a:pt x="588582" y="437103"/>
                  </a:lnTo>
                  <a:lnTo>
                    <a:pt x="584814" y="431828"/>
                  </a:lnTo>
                  <a:lnTo>
                    <a:pt x="567481" y="437857"/>
                  </a:lnTo>
                  <a:lnTo>
                    <a:pt x="547133" y="452176"/>
                  </a:lnTo>
                  <a:lnTo>
                    <a:pt x="535075" y="474785"/>
                  </a:lnTo>
                  <a:lnTo>
                    <a:pt x="538843" y="501915"/>
                  </a:lnTo>
                  <a:lnTo>
                    <a:pt x="548640" y="489104"/>
                  </a:lnTo>
                  <a:lnTo>
                    <a:pt x="564466" y="486842"/>
                  </a:lnTo>
                  <a:lnTo>
                    <a:pt x="584061" y="492118"/>
                  </a:lnTo>
                  <a:lnTo>
                    <a:pt x="614206" y="506437"/>
                  </a:lnTo>
                  <a:lnTo>
                    <a:pt x="622495" y="507944"/>
                  </a:lnTo>
                  <a:lnTo>
                    <a:pt x="624003" y="514727"/>
                  </a:lnTo>
                  <a:lnTo>
                    <a:pt x="617974" y="535828"/>
                  </a:lnTo>
                  <a:lnTo>
                    <a:pt x="584814" y="559944"/>
                  </a:lnTo>
                  <a:lnTo>
                    <a:pt x="581046" y="610437"/>
                  </a:lnTo>
                  <a:lnTo>
                    <a:pt x="577278" y="622495"/>
                  </a:lnTo>
                  <a:lnTo>
                    <a:pt x="568988" y="626263"/>
                  </a:lnTo>
                  <a:lnTo>
                    <a:pt x="558437" y="627771"/>
                  </a:lnTo>
                  <a:lnTo>
                    <a:pt x="550147" y="634554"/>
                  </a:lnTo>
                  <a:lnTo>
                    <a:pt x="530553" y="646611"/>
                  </a:lnTo>
                  <a:lnTo>
                    <a:pt x="475538" y="640582"/>
                  </a:lnTo>
                  <a:lnTo>
                    <a:pt x="453683" y="651887"/>
                  </a:lnTo>
                  <a:lnTo>
                    <a:pt x="445393" y="675249"/>
                  </a:lnTo>
                  <a:lnTo>
                    <a:pt x="445393" y="692583"/>
                  </a:lnTo>
                  <a:lnTo>
                    <a:pt x="439364" y="700873"/>
                  </a:lnTo>
                  <a:lnTo>
                    <a:pt x="329335" y="685800"/>
                  </a:lnTo>
                  <a:lnTo>
                    <a:pt x="326320" y="679017"/>
                  </a:lnTo>
                  <a:lnTo>
                    <a:pt x="324813" y="663191"/>
                  </a:lnTo>
                  <a:lnTo>
                    <a:pt x="320291" y="648119"/>
                  </a:lnTo>
                  <a:lnTo>
                    <a:pt x="308233" y="641336"/>
                  </a:lnTo>
                  <a:lnTo>
                    <a:pt x="306726" y="645858"/>
                  </a:lnTo>
                  <a:lnTo>
                    <a:pt x="291653" y="642090"/>
                  </a:lnTo>
                  <a:lnTo>
                    <a:pt x="250204" y="642843"/>
                  </a:lnTo>
                  <a:lnTo>
                    <a:pt x="244175" y="642090"/>
                  </a:lnTo>
                  <a:lnTo>
                    <a:pt x="238899" y="636814"/>
                  </a:lnTo>
                  <a:lnTo>
                    <a:pt x="235131" y="630031"/>
                  </a:lnTo>
                  <a:lnTo>
                    <a:pt x="229856" y="602148"/>
                  </a:lnTo>
                  <a:lnTo>
                    <a:pt x="226842" y="596118"/>
                  </a:lnTo>
                  <a:lnTo>
                    <a:pt x="221566" y="587829"/>
                  </a:lnTo>
                  <a:lnTo>
                    <a:pt x="191421" y="555423"/>
                  </a:lnTo>
                  <a:lnTo>
                    <a:pt x="177856" y="547886"/>
                  </a:lnTo>
                  <a:lnTo>
                    <a:pt x="168059" y="539596"/>
                  </a:lnTo>
                  <a:lnTo>
                    <a:pt x="162783" y="534321"/>
                  </a:lnTo>
                  <a:lnTo>
                    <a:pt x="151479" y="526031"/>
                  </a:lnTo>
                  <a:lnTo>
                    <a:pt x="146957" y="519249"/>
                  </a:lnTo>
                  <a:lnTo>
                    <a:pt x="142435" y="507190"/>
                  </a:lnTo>
                  <a:lnTo>
                    <a:pt x="131131" y="463480"/>
                  </a:lnTo>
                  <a:lnTo>
                    <a:pt x="123595" y="445393"/>
                  </a:lnTo>
                  <a:lnTo>
                    <a:pt x="110030" y="424292"/>
                  </a:lnTo>
                  <a:lnTo>
                    <a:pt x="94203" y="409973"/>
                  </a:lnTo>
                  <a:lnTo>
                    <a:pt x="90435" y="404697"/>
                  </a:lnTo>
                  <a:lnTo>
                    <a:pt x="89682" y="387364"/>
                  </a:lnTo>
                  <a:lnTo>
                    <a:pt x="87421" y="380581"/>
                  </a:lnTo>
                  <a:lnTo>
                    <a:pt x="79884" y="376813"/>
                  </a:lnTo>
                  <a:lnTo>
                    <a:pt x="67073" y="372292"/>
                  </a:lnTo>
                  <a:lnTo>
                    <a:pt x="61797" y="370030"/>
                  </a:lnTo>
                  <a:lnTo>
                    <a:pt x="56522" y="367770"/>
                  </a:lnTo>
                  <a:lnTo>
                    <a:pt x="15073" y="370030"/>
                  </a:lnTo>
                  <a:lnTo>
                    <a:pt x="8290" y="368523"/>
                  </a:lnTo>
                  <a:lnTo>
                    <a:pt x="3014" y="366262"/>
                  </a:lnTo>
                  <a:lnTo>
                    <a:pt x="0" y="360233"/>
                  </a:lnTo>
                  <a:lnTo>
                    <a:pt x="2261" y="348175"/>
                  </a:lnTo>
                  <a:lnTo>
                    <a:pt x="8290" y="330842"/>
                  </a:lnTo>
                  <a:lnTo>
                    <a:pt x="24870" y="293161"/>
                  </a:lnTo>
                  <a:lnTo>
                    <a:pt x="30145" y="278088"/>
                  </a:lnTo>
                  <a:lnTo>
                    <a:pt x="50493" y="254726"/>
                  </a:lnTo>
                  <a:lnTo>
                    <a:pt x="142435" y="258494"/>
                  </a:lnTo>
                  <a:lnTo>
                    <a:pt x="152232" y="255480"/>
                  </a:lnTo>
                  <a:lnTo>
                    <a:pt x="162783" y="250204"/>
                  </a:lnTo>
                  <a:lnTo>
                    <a:pt x="162783" y="243421"/>
                  </a:lnTo>
                  <a:lnTo>
                    <a:pt x="161276" y="230609"/>
                  </a:lnTo>
                  <a:lnTo>
                    <a:pt x="161276" y="222320"/>
                  </a:lnTo>
                  <a:lnTo>
                    <a:pt x="162783" y="214784"/>
                  </a:lnTo>
                  <a:lnTo>
                    <a:pt x="167305" y="204233"/>
                  </a:lnTo>
                  <a:lnTo>
                    <a:pt x="176349" y="200464"/>
                  </a:lnTo>
                  <a:lnTo>
                    <a:pt x="209508" y="197450"/>
                  </a:lnTo>
                  <a:lnTo>
                    <a:pt x="220812" y="199711"/>
                  </a:lnTo>
                  <a:lnTo>
                    <a:pt x="228349" y="201972"/>
                  </a:lnTo>
                  <a:lnTo>
                    <a:pt x="236639" y="209508"/>
                  </a:lnTo>
                  <a:lnTo>
                    <a:pt x="243421" y="214030"/>
                  </a:lnTo>
                  <a:lnTo>
                    <a:pt x="253972" y="217798"/>
                  </a:lnTo>
                  <a:lnTo>
                    <a:pt x="391132" y="232117"/>
                  </a:lnTo>
                  <a:lnTo>
                    <a:pt x="405451" y="228349"/>
                  </a:lnTo>
                  <a:lnTo>
                    <a:pt x="412987" y="223073"/>
                  </a:lnTo>
                  <a:lnTo>
                    <a:pt x="410726" y="196696"/>
                  </a:lnTo>
                  <a:lnTo>
                    <a:pt x="408465" y="183131"/>
                  </a:lnTo>
                  <a:lnTo>
                    <a:pt x="406205" y="170319"/>
                  </a:lnTo>
                  <a:lnTo>
                    <a:pt x="404697" y="165044"/>
                  </a:lnTo>
                  <a:lnTo>
                    <a:pt x="402436" y="159769"/>
                  </a:lnTo>
                  <a:lnTo>
                    <a:pt x="398668" y="155247"/>
                  </a:lnTo>
                  <a:lnTo>
                    <a:pt x="393393" y="152986"/>
                  </a:lnTo>
                  <a:lnTo>
                    <a:pt x="376813" y="145450"/>
                  </a:lnTo>
                  <a:lnTo>
                    <a:pt x="373799" y="142436"/>
                  </a:lnTo>
                  <a:lnTo>
                    <a:pt x="370031" y="116812"/>
                  </a:lnTo>
                  <a:lnTo>
                    <a:pt x="369277" y="80638"/>
                  </a:lnTo>
                  <a:lnTo>
                    <a:pt x="367770" y="67073"/>
                  </a:lnTo>
                  <a:lnTo>
                    <a:pt x="368523" y="58029"/>
                  </a:lnTo>
                  <a:lnTo>
                    <a:pt x="371538" y="47478"/>
                  </a:lnTo>
                  <a:lnTo>
                    <a:pt x="380581" y="35421"/>
                  </a:lnTo>
                  <a:lnTo>
                    <a:pt x="388118" y="30145"/>
                  </a:lnTo>
                  <a:lnTo>
                    <a:pt x="395654" y="27884"/>
                  </a:lnTo>
                  <a:lnTo>
                    <a:pt x="424292" y="27130"/>
                  </a:lnTo>
                  <a:lnTo>
                    <a:pt x="576524" y="0"/>
                  </a:lnTo>
                  <a:lnTo>
                    <a:pt x="645858" y="9797"/>
                  </a:lnTo>
                  <a:lnTo>
                    <a:pt x="686554" y="24870"/>
                  </a:lnTo>
                  <a:lnTo>
                    <a:pt x="810902" y="41449"/>
                  </a:lnTo>
                  <a:lnTo>
                    <a:pt x="851598" y="69334"/>
                  </a:lnTo>
                  <a:lnTo>
                    <a:pt x="864409" y="82145"/>
                  </a:lnTo>
                  <a:lnTo>
                    <a:pt x="884757" y="112291"/>
                  </a:lnTo>
                  <a:lnTo>
                    <a:pt x="918671" y="151479"/>
                  </a:lnTo>
                  <a:lnTo>
                    <a:pt x="948816" y="177856"/>
                  </a:lnTo>
                  <a:lnTo>
                    <a:pt x="964642" y="188407"/>
                  </a:lnTo>
                  <a:lnTo>
                    <a:pt x="974439" y="190667"/>
                  </a:lnTo>
                  <a:lnTo>
                    <a:pt x="978961" y="186899"/>
                  </a:lnTo>
                  <a:lnTo>
                    <a:pt x="981975" y="183131"/>
                  </a:lnTo>
                  <a:lnTo>
                    <a:pt x="998555" y="159769"/>
                  </a:lnTo>
                  <a:lnTo>
                    <a:pt x="1002323" y="156001"/>
                  </a:lnTo>
                  <a:lnTo>
                    <a:pt x="1008352" y="152986"/>
                  </a:lnTo>
                  <a:lnTo>
                    <a:pt x="1016642" y="150725"/>
                  </a:lnTo>
                  <a:lnTo>
                    <a:pt x="1029454" y="149972"/>
                  </a:lnTo>
                  <a:lnTo>
                    <a:pt x="1054323" y="162030"/>
                  </a:lnTo>
                  <a:lnTo>
                    <a:pt x="1082208" y="179363"/>
                  </a:lnTo>
                  <a:lnTo>
                    <a:pt x="1095773" y="184638"/>
                  </a:lnTo>
                  <a:lnTo>
                    <a:pt x="1105570" y="186146"/>
                  </a:lnTo>
                  <a:lnTo>
                    <a:pt x="1111599" y="184638"/>
                  </a:lnTo>
                  <a:lnTo>
                    <a:pt x="1131193" y="183131"/>
                  </a:lnTo>
                  <a:lnTo>
                    <a:pt x="1143251" y="179363"/>
                  </a:lnTo>
                  <a:lnTo>
                    <a:pt x="1153048" y="174088"/>
                  </a:lnTo>
                  <a:lnTo>
                    <a:pt x="1176411" y="157508"/>
                  </a:lnTo>
                  <a:lnTo>
                    <a:pt x="1192237" y="151479"/>
                  </a:lnTo>
                  <a:lnTo>
                    <a:pt x="1196759" y="157508"/>
                  </a:lnTo>
                  <a:lnTo>
                    <a:pt x="1196759" y="157508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B318FE-2350-666D-EA1C-80198620630F}"/>
                </a:ext>
              </a:extLst>
            </p:cNvPr>
            <p:cNvSpPr/>
            <p:nvPr/>
          </p:nvSpPr>
          <p:spPr>
            <a:xfrm>
              <a:off x="5299061" y="4704498"/>
              <a:ext cx="829422" cy="539949"/>
            </a:xfrm>
            <a:custGeom>
              <a:avLst/>
              <a:gdLst>
                <a:gd name="connsiteX0" fmla="*/ 917163 w 1250266"/>
                <a:gd name="connsiteY0" fmla="*/ 0 h 813916"/>
                <a:gd name="connsiteX1" fmla="*/ 927714 w 1250266"/>
                <a:gd name="connsiteY1" fmla="*/ 22609 h 813916"/>
                <a:gd name="connsiteX2" fmla="*/ 931482 w 1250266"/>
                <a:gd name="connsiteY2" fmla="*/ 33159 h 813916"/>
                <a:gd name="connsiteX3" fmla="*/ 932990 w 1250266"/>
                <a:gd name="connsiteY3" fmla="*/ 49739 h 813916"/>
                <a:gd name="connsiteX4" fmla="*/ 934497 w 1250266"/>
                <a:gd name="connsiteY4" fmla="*/ 55015 h 813916"/>
                <a:gd name="connsiteX5" fmla="*/ 935250 w 1250266"/>
                <a:gd name="connsiteY5" fmla="*/ 58029 h 813916"/>
                <a:gd name="connsiteX6" fmla="*/ 938265 w 1250266"/>
                <a:gd name="connsiteY6" fmla="*/ 90435 h 813916"/>
                <a:gd name="connsiteX7" fmla="*/ 939018 w 1250266"/>
                <a:gd name="connsiteY7" fmla="*/ 97218 h 813916"/>
                <a:gd name="connsiteX8" fmla="*/ 945048 w 1250266"/>
                <a:gd name="connsiteY8" fmla="*/ 114551 h 813916"/>
                <a:gd name="connsiteX9" fmla="*/ 957859 w 1250266"/>
                <a:gd name="connsiteY9" fmla="*/ 119073 h 813916"/>
                <a:gd name="connsiteX10" fmla="*/ 978207 w 1250266"/>
                <a:gd name="connsiteY10" fmla="*/ 122841 h 813916"/>
                <a:gd name="connsiteX11" fmla="*/ 1065628 w 1250266"/>
                <a:gd name="connsiteY11" fmla="*/ 123594 h 813916"/>
                <a:gd name="connsiteX12" fmla="*/ 1098787 w 1250266"/>
                <a:gd name="connsiteY12" fmla="*/ 110029 h 813916"/>
                <a:gd name="connsiteX13" fmla="*/ 1107077 w 1250266"/>
                <a:gd name="connsiteY13" fmla="*/ 110783 h 813916"/>
                <a:gd name="connsiteX14" fmla="*/ 1117628 w 1250266"/>
                <a:gd name="connsiteY14" fmla="*/ 114551 h 813916"/>
                <a:gd name="connsiteX15" fmla="*/ 1133454 w 1250266"/>
                <a:gd name="connsiteY15" fmla="*/ 126609 h 813916"/>
                <a:gd name="connsiteX16" fmla="*/ 1140237 w 1250266"/>
                <a:gd name="connsiteY16" fmla="*/ 135653 h 813916"/>
                <a:gd name="connsiteX17" fmla="*/ 1144005 w 1250266"/>
                <a:gd name="connsiteY17" fmla="*/ 144696 h 813916"/>
                <a:gd name="connsiteX18" fmla="*/ 1145512 w 1250266"/>
                <a:gd name="connsiteY18" fmla="*/ 150725 h 813916"/>
                <a:gd name="connsiteX19" fmla="*/ 1162092 w 1250266"/>
                <a:gd name="connsiteY19" fmla="*/ 157508 h 813916"/>
                <a:gd name="connsiteX20" fmla="*/ 1217107 w 1250266"/>
                <a:gd name="connsiteY20" fmla="*/ 153740 h 813916"/>
                <a:gd name="connsiteX21" fmla="*/ 1211831 w 1250266"/>
                <a:gd name="connsiteY21" fmla="*/ 184638 h 813916"/>
                <a:gd name="connsiteX22" fmla="*/ 1208063 w 1250266"/>
                <a:gd name="connsiteY22" fmla="*/ 200464 h 813916"/>
                <a:gd name="connsiteX23" fmla="*/ 1197513 w 1250266"/>
                <a:gd name="connsiteY23" fmla="*/ 229102 h 813916"/>
                <a:gd name="connsiteX24" fmla="*/ 1195251 w 1250266"/>
                <a:gd name="connsiteY24" fmla="*/ 238900 h 813916"/>
                <a:gd name="connsiteX25" fmla="*/ 1191483 w 1250266"/>
                <a:gd name="connsiteY25" fmla="*/ 272813 h 813916"/>
                <a:gd name="connsiteX26" fmla="*/ 1188469 w 1250266"/>
                <a:gd name="connsiteY26" fmla="*/ 282610 h 813916"/>
                <a:gd name="connsiteX27" fmla="*/ 1185454 w 1250266"/>
                <a:gd name="connsiteY27" fmla="*/ 290146 h 813916"/>
                <a:gd name="connsiteX28" fmla="*/ 1177918 w 1250266"/>
                <a:gd name="connsiteY28" fmla="*/ 298436 h 813916"/>
                <a:gd name="connsiteX29" fmla="*/ 1174904 w 1250266"/>
                <a:gd name="connsiteY29" fmla="*/ 303711 h 813916"/>
                <a:gd name="connsiteX30" fmla="*/ 1174150 w 1250266"/>
                <a:gd name="connsiteY30" fmla="*/ 311248 h 813916"/>
                <a:gd name="connsiteX31" fmla="*/ 1177165 w 1250266"/>
                <a:gd name="connsiteY31" fmla="*/ 327074 h 813916"/>
                <a:gd name="connsiteX32" fmla="*/ 1179426 w 1250266"/>
                <a:gd name="connsiteY32" fmla="*/ 342146 h 813916"/>
                <a:gd name="connsiteX33" fmla="*/ 1179426 w 1250266"/>
                <a:gd name="connsiteY33" fmla="*/ 367770 h 813916"/>
                <a:gd name="connsiteX34" fmla="*/ 1178672 w 1250266"/>
                <a:gd name="connsiteY34" fmla="*/ 381335 h 813916"/>
                <a:gd name="connsiteX35" fmla="*/ 1177165 w 1250266"/>
                <a:gd name="connsiteY35" fmla="*/ 391132 h 813916"/>
                <a:gd name="connsiteX36" fmla="*/ 1174150 w 1250266"/>
                <a:gd name="connsiteY36" fmla="*/ 403190 h 813916"/>
                <a:gd name="connsiteX37" fmla="*/ 1171889 w 1250266"/>
                <a:gd name="connsiteY37" fmla="*/ 408466 h 813916"/>
                <a:gd name="connsiteX38" fmla="*/ 1170382 w 1250266"/>
                <a:gd name="connsiteY38" fmla="*/ 410726 h 813916"/>
                <a:gd name="connsiteX39" fmla="*/ 1168875 w 1250266"/>
                <a:gd name="connsiteY39" fmla="*/ 412234 h 813916"/>
                <a:gd name="connsiteX40" fmla="*/ 1165860 w 1250266"/>
                <a:gd name="connsiteY40" fmla="*/ 413741 h 813916"/>
                <a:gd name="connsiteX41" fmla="*/ 1162092 w 1250266"/>
                <a:gd name="connsiteY41" fmla="*/ 416002 h 813916"/>
                <a:gd name="connsiteX42" fmla="*/ 1156063 w 1250266"/>
                <a:gd name="connsiteY42" fmla="*/ 416755 h 813916"/>
                <a:gd name="connsiteX43" fmla="*/ 1150034 w 1250266"/>
                <a:gd name="connsiteY43" fmla="*/ 416002 h 813916"/>
                <a:gd name="connsiteX44" fmla="*/ 1138730 w 1250266"/>
                <a:gd name="connsiteY44" fmla="*/ 412987 h 813916"/>
                <a:gd name="connsiteX45" fmla="*/ 1131947 w 1250266"/>
                <a:gd name="connsiteY45" fmla="*/ 412234 h 813916"/>
                <a:gd name="connsiteX46" fmla="*/ 1119889 w 1250266"/>
                <a:gd name="connsiteY46" fmla="*/ 415248 h 813916"/>
                <a:gd name="connsiteX47" fmla="*/ 1104063 w 1250266"/>
                <a:gd name="connsiteY47" fmla="*/ 422784 h 813916"/>
                <a:gd name="connsiteX48" fmla="*/ 1087483 w 1250266"/>
                <a:gd name="connsiteY48" fmla="*/ 433335 h 813916"/>
                <a:gd name="connsiteX49" fmla="*/ 1085976 w 1250266"/>
                <a:gd name="connsiteY49" fmla="*/ 434843 h 813916"/>
                <a:gd name="connsiteX50" fmla="*/ 1085222 w 1250266"/>
                <a:gd name="connsiteY50" fmla="*/ 449915 h 813916"/>
                <a:gd name="connsiteX51" fmla="*/ 1085222 w 1250266"/>
                <a:gd name="connsiteY51" fmla="*/ 470263 h 813916"/>
                <a:gd name="connsiteX52" fmla="*/ 1081454 w 1250266"/>
                <a:gd name="connsiteY52" fmla="*/ 479306 h 813916"/>
                <a:gd name="connsiteX53" fmla="*/ 1076932 w 1250266"/>
                <a:gd name="connsiteY53" fmla="*/ 483828 h 813916"/>
                <a:gd name="connsiteX54" fmla="*/ 1070903 w 1250266"/>
                <a:gd name="connsiteY54" fmla="*/ 482321 h 813916"/>
                <a:gd name="connsiteX55" fmla="*/ 1067889 w 1250266"/>
                <a:gd name="connsiteY55" fmla="*/ 477799 h 813916"/>
                <a:gd name="connsiteX56" fmla="*/ 1065628 w 1250266"/>
                <a:gd name="connsiteY56" fmla="*/ 471016 h 813916"/>
                <a:gd name="connsiteX57" fmla="*/ 1066382 w 1250266"/>
                <a:gd name="connsiteY57" fmla="*/ 452929 h 813916"/>
                <a:gd name="connsiteX58" fmla="*/ 1066382 w 1250266"/>
                <a:gd name="connsiteY58" fmla="*/ 445393 h 813916"/>
                <a:gd name="connsiteX59" fmla="*/ 1065628 w 1250266"/>
                <a:gd name="connsiteY59" fmla="*/ 439364 h 813916"/>
                <a:gd name="connsiteX60" fmla="*/ 1064874 w 1250266"/>
                <a:gd name="connsiteY60" fmla="*/ 436349 h 813916"/>
                <a:gd name="connsiteX61" fmla="*/ 1063367 w 1250266"/>
                <a:gd name="connsiteY61" fmla="*/ 434089 h 813916"/>
                <a:gd name="connsiteX62" fmla="*/ 1061106 w 1250266"/>
                <a:gd name="connsiteY62" fmla="*/ 431828 h 813916"/>
                <a:gd name="connsiteX63" fmla="*/ 1057338 w 1250266"/>
                <a:gd name="connsiteY63" fmla="*/ 430320 h 813916"/>
                <a:gd name="connsiteX64" fmla="*/ 1052062 w 1250266"/>
                <a:gd name="connsiteY64" fmla="*/ 428813 h 813916"/>
                <a:gd name="connsiteX65" fmla="*/ 1046787 w 1250266"/>
                <a:gd name="connsiteY65" fmla="*/ 429567 h 813916"/>
                <a:gd name="connsiteX66" fmla="*/ 1043019 w 1250266"/>
                <a:gd name="connsiteY66" fmla="*/ 431828 h 813916"/>
                <a:gd name="connsiteX67" fmla="*/ 1040758 w 1250266"/>
                <a:gd name="connsiteY67" fmla="*/ 434089 h 813916"/>
                <a:gd name="connsiteX68" fmla="*/ 1031715 w 1250266"/>
                <a:gd name="connsiteY68" fmla="*/ 445393 h 813916"/>
                <a:gd name="connsiteX69" fmla="*/ 1018903 w 1250266"/>
                <a:gd name="connsiteY69" fmla="*/ 455944 h 813916"/>
                <a:gd name="connsiteX70" fmla="*/ 1015888 w 1250266"/>
                <a:gd name="connsiteY70" fmla="*/ 460466 h 813916"/>
                <a:gd name="connsiteX71" fmla="*/ 1012874 w 1250266"/>
                <a:gd name="connsiteY71" fmla="*/ 466494 h 813916"/>
                <a:gd name="connsiteX72" fmla="*/ 1011367 w 1250266"/>
                <a:gd name="connsiteY72" fmla="*/ 471770 h 813916"/>
                <a:gd name="connsiteX73" fmla="*/ 1010613 w 1250266"/>
                <a:gd name="connsiteY73" fmla="*/ 480060 h 813916"/>
                <a:gd name="connsiteX74" fmla="*/ 1009106 w 1250266"/>
                <a:gd name="connsiteY74" fmla="*/ 498147 h 813916"/>
                <a:gd name="connsiteX75" fmla="*/ 1003830 w 1250266"/>
                <a:gd name="connsiteY75" fmla="*/ 510959 h 813916"/>
                <a:gd name="connsiteX76" fmla="*/ 1003830 w 1250266"/>
                <a:gd name="connsiteY76" fmla="*/ 516988 h 813916"/>
                <a:gd name="connsiteX77" fmla="*/ 1007599 w 1250266"/>
                <a:gd name="connsiteY77" fmla="*/ 525278 h 813916"/>
                <a:gd name="connsiteX78" fmla="*/ 1018903 w 1250266"/>
                <a:gd name="connsiteY78" fmla="*/ 536582 h 813916"/>
                <a:gd name="connsiteX79" fmla="*/ 1024178 w 1250266"/>
                <a:gd name="connsiteY79" fmla="*/ 540350 h 813916"/>
                <a:gd name="connsiteX80" fmla="*/ 1027947 w 1250266"/>
                <a:gd name="connsiteY80" fmla="*/ 541104 h 813916"/>
                <a:gd name="connsiteX81" fmla="*/ 1028700 w 1250266"/>
                <a:gd name="connsiteY81" fmla="*/ 541104 h 813916"/>
                <a:gd name="connsiteX82" fmla="*/ 1033222 w 1250266"/>
                <a:gd name="connsiteY82" fmla="*/ 540350 h 813916"/>
                <a:gd name="connsiteX83" fmla="*/ 1042265 w 1250266"/>
                <a:gd name="connsiteY83" fmla="*/ 541857 h 813916"/>
                <a:gd name="connsiteX84" fmla="*/ 1054323 w 1250266"/>
                <a:gd name="connsiteY84" fmla="*/ 545625 h 813916"/>
                <a:gd name="connsiteX85" fmla="*/ 1061106 w 1250266"/>
                <a:gd name="connsiteY85" fmla="*/ 546379 h 813916"/>
                <a:gd name="connsiteX86" fmla="*/ 1073918 w 1250266"/>
                <a:gd name="connsiteY86" fmla="*/ 544872 h 813916"/>
                <a:gd name="connsiteX87" fmla="*/ 1081454 w 1250266"/>
                <a:gd name="connsiteY87" fmla="*/ 547886 h 813916"/>
                <a:gd name="connsiteX88" fmla="*/ 1090497 w 1250266"/>
                <a:gd name="connsiteY88" fmla="*/ 553162 h 813916"/>
                <a:gd name="connsiteX89" fmla="*/ 1131193 w 1250266"/>
                <a:gd name="connsiteY89" fmla="*/ 592350 h 813916"/>
                <a:gd name="connsiteX90" fmla="*/ 1139483 w 1250266"/>
                <a:gd name="connsiteY90" fmla="*/ 593858 h 813916"/>
                <a:gd name="connsiteX91" fmla="*/ 1159078 w 1250266"/>
                <a:gd name="connsiteY91" fmla="*/ 592350 h 813916"/>
                <a:gd name="connsiteX92" fmla="*/ 1165860 w 1250266"/>
                <a:gd name="connsiteY92" fmla="*/ 599886 h 813916"/>
                <a:gd name="connsiteX93" fmla="*/ 1173396 w 1250266"/>
                <a:gd name="connsiteY93" fmla="*/ 612698 h 813916"/>
                <a:gd name="connsiteX94" fmla="*/ 1186962 w 1250266"/>
                <a:gd name="connsiteY94" fmla="*/ 642843 h 813916"/>
                <a:gd name="connsiteX95" fmla="*/ 1195251 w 1250266"/>
                <a:gd name="connsiteY95" fmla="*/ 654901 h 813916"/>
                <a:gd name="connsiteX96" fmla="*/ 1203541 w 1250266"/>
                <a:gd name="connsiteY96" fmla="*/ 661684 h 813916"/>
                <a:gd name="connsiteX97" fmla="*/ 1232179 w 1250266"/>
                <a:gd name="connsiteY97" fmla="*/ 663945 h 813916"/>
                <a:gd name="connsiteX98" fmla="*/ 1235948 w 1250266"/>
                <a:gd name="connsiteY98" fmla="*/ 669974 h 813916"/>
                <a:gd name="connsiteX99" fmla="*/ 1237455 w 1250266"/>
                <a:gd name="connsiteY99" fmla="*/ 682032 h 813916"/>
                <a:gd name="connsiteX100" fmla="*/ 1227658 w 1250266"/>
                <a:gd name="connsiteY100" fmla="*/ 722727 h 813916"/>
                <a:gd name="connsiteX101" fmla="*/ 1226904 w 1250266"/>
                <a:gd name="connsiteY101" fmla="*/ 733278 h 813916"/>
                <a:gd name="connsiteX102" fmla="*/ 1231426 w 1250266"/>
                <a:gd name="connsiteY102" fmla="*/ 739307 h 813916"/>
                <a:gd name="connsiteX103" fmla="*/ 1236701 w 1250266"/>
                <a:gd name="connsiteY103" fmla="*/ 742322 h 813916"/>
                <a:gd name="connsiteX104" fmla="*/ 1242730 w 1250266"/>
                <a:gd name="connsiteY104" fmla="*/ 745336 h 813916"/>
                <a:gd name="connsiteX105" fmla="*/ 1246498 w 1250266"/>
                <a:gd name="connsiteY105" fmla="*/ 749104 h 813916"/>
                <a:gd name="connsiteX106" fmla="*/ 1250266 w 1250266"/>
                <a:gd name="connsiteY106" fmla="*/ 753626 h 813916"/>
                <a:gd name="connsiteX107" fmla="*/ 1248759 w 1250266"/>
                <a:gd name="connsiteY107" fmla="*/ 762670 h 813916"/>
                <a:gd name="connsiteX108" fmla="*/ 1246498 w 1250266"/>
                <a:gd name="connsiteY108" fmla="*/ 769452 h 813916"/>
                <a:gd name="connsiteX109" fmla="*/ 1219368 w 1250266"/>
                <a:gd name="connsiteY109" fmla="*/ 806380 h 813916"/>
                <a:gd name="connsiteX110" fmla="*/ 1205049 w 1250266"/>
                <a:gd name="connsiteY110" fmla="*/ 797337 h 813916"/>
                <a:gd name="connsiteX111" fmla="*/ 1200527 w 1250266"/>
                <a:gd name="connsiteY111" fmla="*/ 795829 h 813916"/>
                <a:gd name="connsiteX112" fmla="*/ 1191483 w 1250266"/>
                <a:gd name="connsiteY112" fmla="*/ 795076 h 813916"/>
                <a:gd name="connsiteX113" fmla="*/ 1144005 w 1250266"/>
                <a:gd name="connsiteY113" fmla="*/ 805626 h 813916"/>
                <a:gd name="connsiteX114" fmla="*/ 1137222 w 1250266"/>
                <a:gd name="connsiteY114" fmla="*/ 805626 h 813916"/>
                <a:gd name="connsiteX115" fmla="*/ 1128932 w 1250266"/>
                <a:gd name="connsiteY115" fmla="*/ 803366 h 813916"/>
                <a:gd name="connsiteX116" fmla="*/ 1118382 w 1250266"/>
                <a:gd name="connsiteY116" fmla="*/ 796583 h 813916"/>
                <a:gd name="connsiteX117" fmla="*/ 1111599 w 1250266"/>
                <a:gd name="connsiteY117" fmla="*/ 790554 h 813916"/>
                <a:gd name="connsiteX118" fmla="*/ 1107831 w 1250266"/>
                <a:gd name="connsiteY118" fmla="*/ 785279 h 813916"/>
                <a:gd name="connsiteX119" fmla="*/ 1105570 w 1250266"/>
                <a:gd name="connsiteY119" fmla="*/ 780003 h 813916"/>
                <a:gd name="connsiteX120" fmla="*/ 1099541 w 1250266"/>
                <a:gd name="connsiteY120" fmla="*/ 761916 h 813916"/>
                <a:gd name="connsiteX121" fmla="*/ 1097280 w 1250266"/>
                <a:gd name="connsiteY121" fmla="*/ 756641 h 813916"/>
                <a:gd name="connsiteX122" fmla="*/ 1095019 w 1250266"/>
                <a:gd name="connsiteY122" fmla="*/ 752119 h 813916"/>
                <a:gd name="connsiteX123" fmla="*/ 1090497 w 1250266"/>
                <a:gd name="connsiteY123" fmla="*/ 747597 h 813916"/>
                <a:gd name="connsiteX124" fmla="*/ 1084469 w 1250266"/>
                <a:gd name="connsiteY124" fmla="*/ 744583 h 813916"/>
                <a:gd name="connsiteX125" fmla="*/ 1069396 w 1250266"/>
                <a:gd name="connsiteY125" fmla="*/ 740061 h 813916"/>
                <a:gd name="connsiteX126" fmla="*/ 1061106 w 1250266"/>
                <a:gd name="connsiteY126" fmla="*/ 740815 h 813916"/>
                <a:gd name="connsiteX127" fmla="*/ 1050555 w 1250266"/>
                <a:gd name="connsiteY127" fmla="*/ 748351 h 813916"/>
                <a:gd name="connsiteX128" fmla="*/ 1046034 w 1250266"/>
                <a:gd name="connsiteY128" fmla="*/ 754380 h 813916"/>
                <a:gd name="connsiteX129" fmla="*/ 1043019 w 1250266"/>
                <a:gd name="connsiteY129" fmla="*/ 761163 h 813916"/>
                <a:gd name="connsiteX130" fmla="*/ 1040005 w 1250266"/>
                <a:gd name="connsiteY130" fmla="*/ 766438 h 813916"/>
                <a:gd name="connsiteX131" fmla="*/ 1026439 w 1250266"/>
                <a:gd name="connsiteY131" fmla="*/ 776989 h 813916"/>
                <a:gd name="connsiteX132" fmla="*/ 1015888 w 1250266"/>
                <a:gd name="connsiteY132" fmla="*/ 789047 h 813916"/>
                <a:gd name="connsiteX133" fmla="*/ 1007599 w 1250266"/>
                <a:gd name="connsiteY133" fmla="*/ 792061 h 813916"/>
                <a:gd name="connsiteX134" fmla="*/ 961627 w 1250266"/>
                <a:gd name="connsiteY134" fmla="*/ 798090 h 813916"/>
                <a:gd name="connsiteX135" fmla="*/ 913395 w 1250266"/>
                <a:gd name="connsiteY135" fmla="*/ 813917 h 813916"/>
                <a:gd name="connsiteX136" fmla="*/ 893801 w 1250266"/>
                <a:gd name="connsiteY136" fmla="*/ 813163 h 813916"/>
                <a:gd name="connsiteX137" fmla="*/ 874960 w 1250266"/>
                <a:gd name="connsiteY137" fmla="*/ 807888 h 813916"/>
                <a:gd name="connsiteX138" fmla="*/ 865163 w 1250266"/>
                <a:gd name="connsiteY138" fmla="*/ 803366 h 813916"/>
                <a:gd name="connsiteX139" fmla="*/ 858381 w 1250266"/>
                <a:gd name="connsiteY139" fmla="*/ 798844 h 813916"/>
                <a:gd name="connsiteX140" fmla="*/ 840294 w 1250266"/>
                <a:gd name="connsiteY140" fmla="*/ 771713 h 813916"/>
                <a:gd name="connsiteX141" fmla="*/ 835772 w 1250266"/>
                <a:gd name="connsiteY141" fmla="*/ 767945 h 813916"/>
                <a:gd name="connsiteX142" fmla="*/ 829743 w 1250266"/>
                <a:gd name="connsiteY142" fmla="*/ 764931 h 813916"/>
                <a:gd name="connsiteX143" fmla="*/ 808641 w 1250266"/>
                <a:gd name="connsiteY143" fmla="*/ 758902 h 813916"/>
                <a:gd name="connsiteX144" fmla="*/ 801859 w 1250266"/>
                <a:gd name="connsiteY144" fmla="*/ 754380 h 813916"/>
                <a:gd name="connsiteX145" fmla="*/ 797337 w 1250266"/>
                <a:gd name="connsiteY145" fmla="*/ 749858 h 813916"/>
                <a:gd name="connsiteX146" fmla="*/ 794322 w 1250266"/>
                <a:gd name="connsiteY146" fmla="*/ 745336 h 813916"/>
                <a:gd name="connsiteX147" fmla="*/ 789047 w 1250266"/>
                <a:gd name="connsiteY147" fmla="*/ 735539 h 813916"/>
                <a:gd name="connsiteX148" fmla="*/ 784525 w 1250266"/>
                <a:gd name="connsiteY148" fmla="*/ 724235 h 813916"/>
                <a:gd name="connsiteX149" fmla="*/ 782264 w 1250266"/>
                <a:gd name="connsiteY149" fmla="*/ 718959 h 813916"/>
                <a:gd name="connsiteX150" fmla="*/ 779250 w 1250266"/>
                <a:gd name="connsiteY150" fmla="*/ 713684 h 813916"/>
                <a:gd name="connsiteX151" fmla="*/ 775482 w 1250266"/>
                <a:gd name="connsiteY151" fmla="*/ 709916 h 813916"/>
                <a:gd name="connsiteX152" fmla="*/ 769453 w 1250266"/>
                <a:gd name="connsiteY152" fmla="*/ 706901 h 813916"/>
                <a:gd name="connsiteX153" fmla="*/ 753626 w 1250266"/>
                <a:gd name="connsiteY153" fmla="*/ 702380 h 813916"/>
                <a:gd name="connsiteX154" fmla="*/ 749105 w 1250266"/>
                <a:gd name="connsiteY154" fmla="*/ 699365 h 813916"/>
                <a:gd name="connsiteX155" fmla="*/ 745337 w 1250266"/>
                <a:gd name="connsiteY155" fmla="*/ 695597 h 813916"/>
                <a:gd name="connsiteX156" fmla="*/ 738554 w 1250266"/>
                <a:gd name="connsiteY156" fmla="*/ 684293 h 813916"/>
                <a:gd name="connsiteX157" fmla="*/ 735539 w 1250266"/>
                <a:gd name="connsiteY157" fmla="*/ 679771 h 813916"/>
                <a:gd name="connsiteX158" fmla="*/ 731771 w 1250266"/>
                <a:gd name="connsiteY158" fmla="*/ 676756 h 813916"/>
                <a:gd name="connsiteX159" fmla="*/ 728003 w 1250266"/>
                <a:gd name="connsiteY159" fmla="*/ 672988 h 813916"/>
                <a:gd name="connsiteX160" fmla="*/ 724989 w 1250266"/>
                <a:gd name="connsiteY160" fmla="*/ 667713 h 813916"/>
                <a:gd name="connsiteX161" fmla="*/ 722728 w 1250266"/>
                <a:gd name="connsiteY161" fmla="*/ 662437 h 813916"/>
                <a:gd name="connsiteX162" fmla="*/ 719713 w 1250266"/>
                <a:gd name="connsiteY162" fmla="*/ 650379 h 813916"/>
                <a:gd name="connsiteX163" fmla="*/ 710670 w 1250266"/>
                <a:gd name="connsiteY163" fmla="*/ 645858 h 813916"/>
                <a:gd name="connsiteX164" fmla="*/ 694090 w 1250266"/>
                <a:gd name="connsiteY164" fmla="*/ 644351 h 813916"/>
                <a:gd name="connsiteX165" fmla="*/ 656409 w 1250266"/>
                <a:gd name="connsiteY165" fmla="*/ 647365 h 813916"/>
                <a:gd name="connsiteX166" fmla="*/ 588582 w 1250266"/>
                <a:gd name="connsiteY166" fmla="*/ 640582 h 813916"/>
                <a:gd name="connsiteX167" fmla="*/ 578785 w 1250266"/>
                <a:gd name="connsiteY167" fmla="*/ 641336 h 813916"/>
                <a:gd name="connsiteX168" fmla="*/ 539597 w 1250266"/>
                <a:gd name="connsiteY168" fmla="*/ 669220 h 813916"/>
                <a:gd name="connsiteX169" fmla="*/ 530553 w 1250266"/>
                <a:gd name="connsiteY169" fmla="*/ 682785 h 813916"/>
                <a:gd name="connsiteX170" fmla="*/ 526031 w 1250266"/>
                <a:gd name="connsiteY170" fmla="*/ 686553 h 813916"/>
                <a:gd name="connsiteX171" fmla="*/ 521509 w 1250266"/>
                <a:gd name="connsiteY171" fmla="*/ 689568 h 813916"/>
                <a:gd name="connsiteX172" fmla="*/ 515481 w 1250266"/>
                <a:gd name="connsiteY172" fmla="*/ 692582 h 813916"/>
                <a:gd name="connsiteX173" fmla="*/ 506437 w 1250266"/>
                <a:gd name="connsiteY173" fmla="*/ 698612 h 813916"/>
                <a:gd name="connsiteX174" fmla="*/ 503422 w 1250266"/>
                <a:gd name="connsiteY174" fmla="*/ 702380 h 813916"/>
                <a:gd name="connsiteX175" fmla="*/ 500408 w 1250266"/>
                <a:gd name="connsiteY175" fmla="*/ 707655 h 813916"/>
                <a:gd name="connsiteX176" fmla="*/ 498901 w 1250266"/>
                <a:gd name="connsiteY176" fmla="*/ 714438 h 813916"/>
                <a:gd name="connsiteX177" fmla="*/ 497393 w 1250266"/>
                <a:gd name="connsiteY177" fmla="*/ 720467 h 813916"/>
                <a:gd name="connsiteX178" fmla="*/ 495133 w 1250266"/>
                <a:gd name="connsiteY178" fmla="*/ 725742 h 813916"/>
                <a:gd name="connsiteX179" fmla="*/ 491364 w 1250266"/>
                <a:gd name="connsiteY179" fmla="*/ 730264 h 813916"/>
                <a:gd name="connsiteX180" fmla="*/ 487596 w 1250266"/>
                <a:gd name="connsiteY180" fmla="*/ 734032 h 813916"/>
                <a:gd name="connsiteX181" fmla="*/ 483075 w 1250266"/>
                <a:gd name="connsiteY181" fmla="*/ 737800 h 813916"/>
                <a:gd name="connsiteX182" fmla="*/ 420524 w 1250266"/>
                <a:gd name="connsiteY182" fmla="*/ 758148 h 813916"/>
                <a:gd name="connsiteX183" fmla="*/ 406205 w 1250266"/>
                <a:gd name="connsiteY183" fmla="*/ 765684 h 813916"/>
                <a:gd name="connsiteX184" fmla="*/ 400176 w 1250266"/>
                <a:gd name="connsiteY184" fmla="*/ 771713 h 813916"/>
                <a:gd name="connsiteX185" fmla="*/ 402437 w 1250266"/>
                <a:gd name="connsiteY185" fmla="*/ 776989 h 813916"/>
                <a:gd name="connsiteX186" fmla="*/ 405451 w 1250266"/>
                <a:gd name="connsiteY186" fmla="*/ 781511 h 813916"/>
                <a:gd name="connsiteX187" fmla="*/ 406205 w 1250266"/>
                <a:gd name="connsiteY187" fmla="*/ 784525 h 813916"/>
                <a:gd name="connsiteX188" fmla="*/ 403190 w 1250266"/>
                <a:gd name="connsiteY188" fmla="*/ 786032 h 813916"/>
                <a:gd name="connsiteX189" fmla="*/ 384349 w 1250266"/>
                <a:gd name="connsiteY189" fmla="*/ 777743 h 813916"/>
                <a:gd name="connsiteX190" fmla="*/ 373799 w 1250266"/>
                <a:gd name="connsiteY190" fmla="*/ 769452 h 813916"/>
                <a:gd name="connsiteX191" fmla="*/ 357973 w 1250266"/>
                <a:gd name="connsiteY191" fmla="*/ 754380 h 813916"/>
                <a:gd name="connsiteX192" fmla="*/ 348929 w 1250266"/>
                <a:gd name="connsiteY192" fmla="*/ 747597 h 813916"/>
                <a:gd name="connsiteX193" fmla="*/ 290146 w 1250266"/>
                <a:gd name="connsiteY193" fmla="*/ 729510 h 813916"/>
                <a:gd name="connsiteX194" fmla="*/ 261508 w 1250266"/>
                <a:gd name="connsiteY194" fmla="*/ 724989 h 813916"/>
                <a:gd name="connsiteX195" fmla="*/ 250204 w 1250266"/>
                <a:gd name="connsiteY195" fmla="*/ 721221 h 813916"/>
                <a:gd name="connsiteX196" fmla="*/ 241914 w 1250266"/>
                <a:gd name="connsiteY196" fmla="*/ 722727 h 813916"/>
                <a:gd name="connsiteX197" fmla="*/ 229103 w 1250266"/>
                <a:gd name="connsiteY197" fmla="*/ 728757 h 813916"/>
                <a:gd name="connsiteX198" fmla="*/ 183885 w 1250266"/>
                <a:gd name="connsiteY198" fmla="*/ 769452 h 813916"/>
                <a:gd name="connsiteX199" fmla="*/ 151479 w 1250266"/>
                <a:gd name="connsiteY199" fmla="*/ 784525 h 813916"/>
                <a:gd name="connsiteX200" fmla="*/ 138667 w 1250266"/>
                <a:gd name="connsiteY200" fmla="*/ 763423 h 813916"/>
                <a:gd name="connsiteX201" fmla="*/ 135653 w 1250266"/>
                <a:gd name="connsiteY201" fmla="*/ 758902 h 813916"/>
                <a:gd name="connsiteX202" fmla="*/ 130377 w 1250266"/>
                <a:gd name="connsiteY202" fmla="*/ 754380 h 813916"/>
                <a:gd name="connsiteX203" fmla="*/ 125102 w 1250266"/>
                <a:gd name="connsiteY203" fmla="*/ 750612 h 813916"/>
                <a:gd name="connsiteX204" fmla="*/ 109276 w 1250266"/>
                <a:gd name="connsiteY204" fmla="*/ 743075 h 813916"/>
                <a:gd name="connsiteX205" fmla="*/ 94957 w 1250266"/>
                <a:gd name="connsiteY205" fmla="*/ 734032 h 813916"/>
                <a:gd name="connsiteX206" fmla="*/ 76870 w 1250266"/>
                <a:gd name="connsiteY206" fmla="*/ 728757 h 813916"/>
                <a:gd name="connsiteX207" fmla="*/ 71595 w 1250266"/>
                <a:gd name="connsiteY207" fmla="*/ 725742 h 813916"/>
                <a:gd name="connsiteX208" fmla="*/ 68580 w 1250266"/>
                <a:gd name="connsiteY208" fmla="*/ 721974 h 813916"/>
                <a:gd name="connsiteX209" fmla="*/ 63305 w 1250266"/>
                <a:gd name="connsiteY209" fmla="*/ 712930 h 813916"/>
                <a:gd name="connsiteX210" fmla="*/ 56522 w 1250266"/>
                <a:gd name="connsiteY210" fmla="*/ 703133 h 813916"/>
                <a:gd name="connsiteX211" fmla="*/ 52000 w 1250266"/>
                <a:gd name="connsiteY211" fmla="*/ 699365 h 813916"/>
                <a:gd name="connsiteX212" fmla="*/ 35420 w 1250266"/>
                <a:gd name="connsiteY212" fmla="*/ 691829 h 813916"/>
                <a:gd name="connsiteX213" fmla="*/ 32406 w 1250266"/>
                <a:gd name="connsiteY213" fmla="*/ 687307 h 813916"/>
                <a:gd name="connsiteX214" fmla="*/ 30899 w 1250266"/>
                <a:gd name="connsiteY214" fmla="*/ 682032 h 813916"/>
                <a:gd name="connsiteX215" fmla="*/ 33160 w 1250266"/>
                <a:gd name="connsiteY215" fmla="*/ 672235 h 813916"/>
                <a:gd name="connsiteX216" fmla="*/ 37681 w 1250266"/>
                <a:gd name="connsiteY216" fmla="*/ 667713 h 813916"/>
                <a:gd name="connsiteX217" fmla="*/ 53508 w 1250266"/>
                <a:gd name="connsiteY217" fmla="*/ 660177 h 813916"/>
                <a:gd name="connsiteX218" fmla="*/ 57276 w 1250266"/>
                <a:gd name="connsiteY218" fmla="*/ 656408 h 813916"/>
                <a:gd name="connsiteX219" fmla="*/ 59537 w 1250266"/>
                <a:gd name="connsiteY219" fmla="*/ 650379 h 813916"/>
                <a:gd name="connsiteX220" fmla="*/ 59537 w 1250266"/>
                <a:gd name="connsiteY220" fmla="*/ 643597 h 813916"/>
                <a:gd name="connsiteX221" fmla="*/ 55015 w 1250266"/>
                <a:gd name="connsiteY221" fmla="*/ 634554 h 813916"/>
                <a:gd name="connsiteX222" fmla="*/ 51247 w 1250266"/>
                <a:gd name="connsiteY222" fmla="*/ 629278 h 813916"/>
                <a:gd name="connsiteX223" fmla="*/ 39189 w 1250266"/>
                <a:gd name="connsiteY223" fmla="*/ 617220 h 813916"/>
                <a:gd name="connsiteX224" fmla="*/ 36928 w 1250266"/>
                <a:gd name="connsiteY224" fmla="*/ 614206 h 813916"/>
                <a:gd name="connsiteX225" fmla="*/ 35420 w 1250266"/>
                <a:gd name="connsiteY225" fmla="*/ 606669 h 813916"/>
                <a:gd name="connsiteX226" fmla="*/ 35420 w 1250266"/>
                <a:gd name="connsiteY226" fmla="*/ 599886 h 813916"/>
                <a:gd name="connsiteX227" fmla="*/ 37681 w 1250266"/>
                <a:gd name="connsiteY227" fmla="*/ 586321 h 813916"/>
                <a:gd name="connsiteX228" fmla="*/ 40696 w 1250266"/>
                <a:gd name="connsiteY228" fmla="*/ 578785 h 813916"/>
                <a:gd name="connsiteX229" fmla="*/ 44464 w 1250266"/>
                <a:gd name="connsiteY229" fmla="*/ 572002 h 813916"/>
                <a:gd name="connsiteX230" fmla="*/ 47478 w 1250266"/>
                <a:gd name="connsiteY230" fmla="*/ 568234 h 813916"/>
                <a:gd name="connsiteX231" fmla="*/ 52000 w 1250266"/>
                <a:gd name="connsiteY231" fmla="*/ 564466 h 813916"/>
                <a:gd name="connsiteX232" fmla="*/ 54261 w 1250266"/>
                <a:gd name="connsiteY232" fmla="*/ 559191 h 813916"/>
                <a:gd name="connsiteX233" fmla="*/ 55015 w 1250266"/>
                <a:gd name="connsiteY233" fmla="*/ 553162 h 813916"/>
                <a:gd name="connsiteX234" fmla="*/ 50493 w 1250266"/>
                <a:gd name="connsiteY234" fmla="*/ 543364 h 813916"/>
                <a:gd name="connsiteX235" fmla="*/ 46725 w 1250266"/>
                <a:gd name="connsiteY235" fmla="*/ 537336 h 813916"/>
                <a:gd name="connsiteX236" fmla="*/ 42957 w 1250266"/>
                <a:gd name="connsiteY236" fmla="*/ 532060 h 813916"/>
                <a:gd name="connsiteX237" fmla="*/ 37681 w 1250266"/>
                <a:gd name="connsiteY237" fmla="*/ 522263 h 813916"/>
                <a:gd name="connsiteX238" fmla="*/ 35420 w 1250266"/>
                <a:gd name="connsiteY238" fmla="*/ 515480 h 813916"/>
                <a:gd name="connsiteX239" fmla="*/ 35420 w 1250266"/>
                <a:gd name="connsiteY239" fmla="*/ 507190 h 813916"/>
                <a:gd name="connsiteX240" fmla="*/ 38435 w 1250266"/>
                <a:gd name="connsiteY240" fmla="*/ 493625 h 813916"/>
                <a:gd name="connsiteX241" fmla="*/ 42203 w 1250266"/>
                <a:gd name="connsiteY241" fmla="*/ 486842 h 813916"/>
                <a:gd name="connsiteX242" fmla="*/ 44464 w 1250266"/>
                <a:gd name="connsiteY242" fmla="*/ 478553 h 813916"/>
                <a:gd name="connsiteX243" fmla="*/ 46725 w 1250266"/>
                <a:gd name="connsiteY243" fmla="*/ 465741 h 813916"/>
                <a:gd name="connsiteX244" fmla="*/ 48986 w 1250266"/>
                <a:gd name="connsiteY244" fmla="*/ 460466 h 813916"/>
                <a:gd name="connsiteX245" fmla="*/ 51247 w 1250266"/>
                <a:gd name="connsiteY245" fmla="*/ 455944 h 813916"/>
                <a:gd name="connsiteX246" fmla="*/ 55768 w 1250266"/>
                <a:gd name="connsiteY246" fmla="*/ 452176 h 813916"/>
                <a:gd name="connsiteX247" fmla="*/ 60290 w 1250266"/>
                <a:gd name="connsiteY247" fmla="*/ 448408 h 813916"/>
                <a:gd name="connsiteX248" fmla="*/ 63305 w 1250266"/>
                <a:gd name="connsiteY248" fmla="*/ 443132 h 813916"/>
                <a:gd name="connsiteX249" fmla="*/ 65565 w 1250266"/>
                <a:gd name="connsiteY249" fmla="*/ 436349 h 813916"/>
                <a:gd name="connsiteX250" fmla="*/ 64812 w 1250266"/>
                <a:gd name="connsiteY250" fmla="*/ 424292 h 813916"/>
                <a:gd name="connsiteX251" fmla="*/ 61044 w 1250266"/>
                <a:gd name="connsiteY251" fmla="*/ 415248 h 813916"/>
                <a:gd name="connsiteX252" fmla="*/ 55015 w 1250266"/>
                <a:gd name="connsiteY252" fmla="*/ 406204 h 813916"/>
                <a:gd name="connsiteX253" fmla="*/ 42957 w 1250266"/>
                <a:gd name="connsiteY253" fmla="*/ 393393 h 813916"/>
                <a:gd name="connsiteX254" fmla="*/ 33913 w 1250266"/>
                <a:gd name="connsiteY254" fmla="*/ 382089 h 813916"/>
                <a:gd name="connsiteX255" fmla="*/ 24870 w 1250266"/>
                <a:gd name="connsiteY255" fmla="*/ 365509 h 813916"/>
                <a:gd name="connsiteX256" fmla="*/ 22609 w 1250266"/>
                <a:gd name="connsiteY256" fmla="*/ 351190 h 813916"/>
                <a:gd name="connsiteX257" fmla="*/ 19594 w 1250266"/>
                <a:gd name="connsiteY257" fmla="*/ 335364 h 813916"/>
                <a:gd name="connsiteX258" fmla="*/ 5275 w 1250266"/>
                <a:gd name="connsiteY258" fmla="*/ 317277 h 813916"/>
                <a:gd name="connsiteX259" fmla="*/ 0 w 1250266"/>
                <a:gd name="connsiteY259" fmla="*/ 306726 h 813916"/>
                <a:gd name="connsiteX260" fmla="*/ 4522 w 1250266"/>
                <a:gd name="connsiteY260" fmla="*/ 306726 h 813916"/>
                <a:gd name="connsiteX261" fmla="*/ 12812 w 1250266"/>
                <a:gd name="connsiteY261" fmla="*/ 309740 h 813916"/>
                <a:gd name="connsiteX262" fmla="*/ 27884 w 1250266"/>
                <a:gd name="connsiteY262" fmla="*/ 302204 h 813916"/>
                <a:gd name="connsiteX263" fmla="*/ 93450 w 1250266"/>
                <a:gd name="connsiteY263" fmla="*/ 303711 h 813916"/>
                <a:gd name="connsiteX264" fmla="*/ 130377 w 1250266"/>
                <a:gd name="connsiteY264" fmla="*/ 296175 h 813916"/>
                <a:gd name="connsiteX265" fmla="*/ 147711 w 1250266"/>
                <a:gd name="connsiteY265" fmla="*/ 289392 h 813916"/>
                <a:gd name="connsiteX266" fmla="*/ 161276 w 1250266"/>
                <a:gd name="connsiteY266" fmla="*/ 274320 h 813916"/>
                <a:gd name="connsiteX267" fmla="*/ 176349 w 1250266"/>
                <a:gd name="connsiteY267" fmla="*/ 263769 h 813916"/>
                <a:gd name="connsiteX268" fmla="*/ 302204 w 1250266"/>
                <a:gd name="connsiteY268" fmla="*/ 223827 h 813916"/>
                <a:gd name="connsiteX269" fmla="*/ 321045 w 1250266"/>
                <a:gd name="connsiteY269" fmla="*/ 210261 h 813916"/>
                <a:gd name="connsiteX270" fmla="*/ 330088 w 1250266"/>
                <a:gd name="connsiteY270" fmla="*/ 229102 h 813916"/>
                <a:gd name="connsiteX271" fmla="*/ 348929 w 1250266"/>
                <a:gd name="connsiteY271" fmla="*/ 233624 h 813916"/>
                <a:gd name="connsiteX272" fmla="*/ 370031 w 1250266"/>
                <a:gd name="connsiteY272" fmla="*/ 229102 h 813916"/>
                <a:gd name="connsiteX273" fmla="*/ 384349 w 1250266"/>
                <a:gd name="connsiteY273" fmla="*/ 222320 h 813916"/>
                <a:gd name="connsiteX274" fmla="*/ 391132 w 1250266"/>
                <a:gd name="connsiteY274" fmla="*/ 212523 h 813916"/>
                <a:gd name="connsiteX275" fmla="*/ 397161 w 1250266"/>
                <a:gd name="connsiteY275" fmla="*/ 196696 h 813916"/>
                <a:gd name="connsiteX276" fmla="*/ 405451 w 1250266"/>
                <a:gd name="connsiteY276" fmla="*/ 182378 h 813916"/>
                <a:gd name="connsiteX277" fmla="*/ 416755 w 1250266"/>
                <a:gd name="connsiteY277" fmla="*/ 175595 h 813916"/>
                <a:gd name="connsiteX278" fmla="*/ 598379 w 1250266"/>
                <a:gd name="connsiteY278" fmla="*/ 152233 h 813916"/>
                <a:gd name="connsiteX279" fmla="*/ 633046 w 1250266"/>
                <a:gd name="connsiteY279" fmla="*/ 140174 h 813916"/>
                <a:gd name="connsiteX280" fmla="*/ 645858 w 1250266"/>
                <a:gd name="connsiteY280" fmla="*/ 140174 h 813916"/>
                <a:gd name="connsiteX281" fmla="*/ 646612 w 1250266"/>
                <a:gd name="connsiteY281" fmla="*/ 140174 h 813916"/>
                <a:gd name="connsiteX282" fmla="*/ 662438 w 1250266"/>
                <a:gd name="connsiteY282" fmla="*/ 138667 h 813916"/>
                <a:gd name="connsiteX283" fmla="*/ 678264 w 1250266"/>
                <a:gd name="connsiteY283" fmla="*/ 141682 h 813916"/>
                <a:gd name="connsiteX284" fmla="*/ 691075 w 1250266"/>
                <a:gd name="connsiteY284" fmla="*/ 152233 h 813916"/>
                <a:gd name="connsiteX285" fmla="*/ 696351 w 1250266"/>
                <a:gd name="connsiteY285" fmla="*/ 169566 h 813916"/>
                <a:gd name="connsiteX286" fmla="*/ 704641 w 1250266"/>
                <a:gd name="connsiteY286" fmla="*/ 177856 h 813916"/>
                <a:gd name="connsiteX287" fmla="*/ 721220 w 1250266"/>
                <a:gd name="connsiteY287" fmla="*/ 174841 h 813916"/>
                <a:gd name="connsiteX288" fmla="*/ 750612 w 1250266"/>
                <a:gd name="connsiteY288" fmla="*/ 163537 h 813916"/>
                <a:gd name="connsiteX289" fmla="*/ 752873 w 1250266"/>
                <a:gd name="connsiteY289" fmla="*/ 159015 h 813916"/>
                <a:gd name="connsiteX290" fmla="*/ 755887 w 1250266"/>
                <a:gd name="connsiteY290" fmla="*/ 135653 h 813916"/>
                <a:gd name="connsiteX291" fmla="*/ 761163 w 1250266"/>
                <a:gd name="connsiteY291" fmla="*/ 128116 h 813916"/>
                <a:gd name="connsiteX292" fmla="*/ 769453 w 1250266"/>
                <a:gd name="connsiteY292" fmla="*/ 126609 h 813916"/>
                <a:gd name="connsiteX293" fmla="*/ 773974 w 1250266"/>
                <a:gd name="connsiteY293" fmla="*/ 131131 h 813916"/>
                <a:gd name="connsiteX294" fmla="*/ 776989 w 1250266"/>
                <a:gd name="connsiteY294" fmla="*/ 137160 h 813916"/>
                <a:gd name="connsiteX295" fmla="*/ 783018 w 1250266"/>
                <a:gd name="connsiteY295" fmla="*/ 140174 h 813916"/>
                <a:gd name="connsiteX296" fmla="*/ 798090 w 1250266"/>
                <a:gd name="connsiteY296" fmla="*/ 140928 h 813916"/>
                <a:gd name="connsiteX297" fmla="*/ 811656 w 1250266"/>
                <a:gd name="connsiteY297" fmla="*/ 138667 h 813916"/>
                <a:gd name="connsiteX298" fmla="*/ 822960 w 1250266"/>
                <a:gd name="connsiteY298" fmla="*/ 134145 h 813916"/>
                <a:gd name="connsiteX299" fmla="*/ 832757 w 1250266"/>
                <a:gd name="connsiteY299" fmla="*/ 128116 h 813916"/>
                <a:gd name="connsiteX300" fmla="*/ 839540 w 1250266"/>
                <a:gd name="connsiteY300" fmla="*/ 117566 h 813916"/>
                <a:gd name="connsiteX301" fmla="*/ 842554 w 1250266"/>
                <a:gd name="connsiteY301" fmla="*/ 106261 h 813916"/>
                <a:gd name="connsiteX302" fmla="*/ 846323 w 1250266"/>
                <a:gd name="connsiteY302" fmla="*/ 96464 h 813916"/>
                <a:gd name="connsiteX303" fmla="*/ 856873 w 1250266"/>
                <a:gd name="connsiteY303" fmla="*/ 92696 h 813916"/>
                <a:gd name="connsiteX304" fmla="*/ 864410 w 1250266"/>
                <a:gd name="connsiteY304" fmla="*/ 91943 h 813916"/>
                <a:gd name="connsiteX305" fmla="*/ 871946 w 1250266"/>
                <a:gd name="connsiteY305" fmla="*/ 88174 h 813916"/>
                <a:gd name="connsiteX306" fmla="*/ 879482 w 1250266"/>
                <a:gd name="connsiteY306" fmla="*/ 83652 h 813916"/>
                <a:gd name="connsiteX307" fmla="*/ 885511 w 1250266"/>
                <a:gd name="connsiteY307" fmla="*/ 76116 h 813916"/>
                <a:gd name="connsiteX308" fmla="*/ 888526 w 1250266"/>
                <a:gd name="connsiteY308" fmla="*/ 58029 h 813916"/>
                <a:gd name="connsiteX309" fmla="*/ 884004 w 1250266"/>
                <a:gd name="connsiteY309" fmla="*/ 36174 h 813916"/>
                <a:gd name="connsiteX310" fmla="*/ 884004 w 1250266"/>
                <a:gd name="connsiteY310" fmla="*/ 18087 h 813916"/>
                <a:gd name="connsiteX311" fmla="*/ 917163 w 1250266"/>
                <a:gd name="connsiteY311" fmla="*/ 0 h 813916"/>
                <a:gd name="connsiteX312" fmla="*/ 917163 w 1250266"/>
                <a:gd name="connsiteY312" fmla="*/ 0 h 81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50266" h="813916">
                  <a:moveTo>
                    <a:pt x="917163" y="0"/>
                  </a:moveTo>
                  <a:lnTo>
                    <a:pt x="927714" y="22609"/>
                  </a:lnTo>
                  <a:lnTo>
                    <a:pt x="931482" y="33159"/>
                  </a:lnTo>
                  <a:lnTo>
                    <a:pt x="932990" y="49739"/>
                  </a:lnTo>
                  <a:lnTo>
                    <a:pt x="934497" y="55015"/>
                  </a:lnTo>
                  <a:lnTo>
                    <a:pt x="935250" y="58029"/>
                  </a:lnTo>
                  <a:lnTo>
                    <a:pt x="938265" y="90435"/>
                  </a:lnTo>
                  <a:lnTo>
                    <a:pt x="939018" y="97218"/>
                  </a:lnTo>
                  <a:lnTo>
                    <a:pt x="945048" y="114551"/>
                  </a:lnTo>
                  <a:lnTo>
                    <a:pt x="957859" y="119073"/>
                  </a:lnTo>
                  <a:lnTo>
                    <a:pt x="978207" y="122841"/>
                  </a:lnTo>
                  <a:lnTo>
                    <a:pt x="1065628" y="123594"/>
                  </a:lnTo>
                  <a:lnTo>
                    <a:pt x="1098787" y="110029"/>
                  </a:lnTo>
                  <a:lnTo>
                    <a:pt x="1107077" y="110783"/>
                  </a:lnTo>
                  <a:lnTo>
                    <a:pt x="1117628" y="114551"/>
                  </a:lnTo>
                  <a:lnTo>
                    <a:pt x="1133454" y="126609"/>
                  </a:lnTo>
                  <a:lnTo>
                    <a:pt x="1140237" y="135653"/>
                  </a:lnTo>
                  <a:lnTo>
                    <a:pt x="1144005" y="144696"/>
                  </a:lnTo>
                  <a:lnTo>
                    <a:pt x="1145512" y="150725"/>
                  </a:lnTo>
                  <a:lnTo>
                    <a:pt x="1162092" y="157508"/>
                  </a:lnTo>
                  <a:lnTo>
                    <a:pt x="1217107" y="153740"/>
                  </a:lnTo>
                  <a:lnTo>
                    <a:pt x="1211831" y="184638"/>
                  </a:lnTo>
                  <a:lnTo>
                    <a:pt x="1208063" y="200464"/>
                  </a:lnTo>
                  <a:lnTo>
                    <a:pt x="1197513" y="229102"/>
                  </a:lnTo>
                  <a:lnTo>
                    <a:pt x="1195251" y="238900"/>
                  </a:lnTo>
                  <a:lnTo>
                    <a:pt x="1191483" y="272813"/>
                  </a:lnTo>
                  <a:lnTo>
                    <a:pt x="1188469" y="282610"/>
                  </a:lnTo>
                  <a:lnTo>
                    <a:pt x="1185454" y="290146"/>
                  </a:lnTo>
                  <a:lnTo>
                    <a:pt x="1177918" y="298436"/>
                  </a:lnTo>
                  <a:lnTo>
                    <a:pt x="1174904" y="303711"/>
                  </a:lnTo>
                  <a:lnTo>
                    <a:pt x="1174150" y="311248"/>
                  </a:lnTo>
                  <a:lnTo>
                    <a:pt x="1177165" y="327074"/>
                  </a:lnTo>
                  <a:lnTo>
                    <a:pt x="1179426" y="342146"/>
                  </a:lnTo>
                  <a:lnTo>
                    <a:pt x="1179426" y="367770"/>
                  </a:lnTo>
                  <a:lnTo>
                    <a:pt x="1178672" y="381335"/>
                  </a:lnTo>
                  <a:lnTo>
                    <a:pt x="1177165" y="391132"/>
                  </a:lnTo>
                  <a:lnTo>
                    <a:pt x="1174150" y="403190"/>
                  </a:lnTo>
                  <a:lnTo>
                    <a:pt x="1171889" y="408466"/>
                  </a:lnTo>
                  <a:lnTo>
                    <a:pt x="1170382" y="410726"/>
                  </a:lnTo>
                  <a:lnTo>
                    <a:pt x="1168875" y="412234"/>
                  </a:lnTo>
                  <a:lnTo>
                    <a:pt x="1165860" y="413741"/>
                  </a:lnTo>
                  <a:lnTo>
                    <a:pt x="1162092" y="416002"/>
                  </a:lnTo>
                  <a:lnTo>
                    <a:pt x="1156063" y="416755"/>
                  </a:lnTo>
                  <a:lnTo>
                    <a:pt x="1150034" y="416002"/>
                  </a:lnTo>
                  <a:lnTo>
                    <a:pt x="1138730" y="412987"/>
                  </a:lnTo>
                  <a:lnTo>
                    <a:pt x="1131947" y="412234"/>
                  </a:lnTo>
                  <a:lnTo>
                    <a:pt x="1119889" y="415248"/>
                  </a:lnTo>
                  <a:lnTo>
                    <a:pt x="1104063" y="422784"/>
                  </a:lnTo>
                  <a:lnTo>
                    <a:pt x="1087483" y="433335"/>
                  </a:lnTo>
                  <a:lnTo>
                    <a:pt x="1085976" y="434843"/>
                  </a:lnTo>
                  <a:lnTo>
                    <a:pt x="1085222" y="449915"/>
                  </a:lnTo>
                  <a:lnTo>
                    <a:pt x="1085222" y="470263"/>
                  </a:lnTo>
                  <a:lnTo>
                    <a:pt x="1081454" y="479306"/>
                  </a:lnTo>
                  <a:lnTo>
                    <a:pt x="1076932" y="483828"/>
                  </a:lnTo>
                  <a:lnTo>
                    <a:pt x="1070903" y="482321"/>
                  </a:lnTo>
                  <a:lnTo>
                    <a:pt x="1067889" y="477799"/>
                  </a:lnTo>
                  <a:lnTo>
                    <a:pt x="1065628" y="471016"/>
                  </a:lnTo>
                  <a:lnTo>
                    <a:pt x="1066382" y="452929"/>
                  </a:lnTo>
                  <a:lnTo>
                    <a:pt x="1066382" y="445393"/>
                  </a:lnTo>
                  <a:lnTo>
                    <a:pt x="1065628" y="439364"/>
                  </a:lnTo>
                  <a:lnTo>
                    <a:pt x="1064874" y="436349"/>
                  </a:lnTo>
                  <a:lnTo>
                    <a:pt x="1063367" y="434089"/>
                  </a:lnTo>
                  <a:lnTo>
                    <a:pt x="1061106" y="431828"/>
                  </a:lnTo>
                  <a:lnTo>
                    <a:pt x="1057338" y="430320"/>
                  </a:lnTo>
                  <a:lnTo>
                    <a:pt x="1052062" y="428813"/>
                  </a:lnTo>
                  <a:lnTo>
                    <a:pt x="1046787" y="429567"/>
                  </a:lnTo>
                  <a:lnTo>
                    <a:pt x="1043019" y="431828"/>
                  </a:lnTo>
                  <a:lnTo>
                    <a:pt x="1040758" y="434089"/>
                  </a:lnTo>
                  <a:lnTo>
                    <a:pt x="1031715" y="445393"/>
                  </a:lnTo>
                  <a:lnTo>
                    <a:pt x="1018903" y="455944"/>
                  </a:lnTo>
                  <a:lnTo>
                    <a:pt x="1015888" y="460466"/>
                  </a:lnTo>
                  <a:lnTo>
                    <a:pt x="1012874" y="466494"/>
                  </a:lnTo>
                  <a:lnTo>
                    <a:pt x="1011367" y="471770"/>
                  </a:lnTo>
                  <a:lnTo>
                    <a:pt x="1010613" y="480060"/>
                  </a:lnTo>
                  <a:lnTo>
                    <a:pt x="1009106" y="498147"/>
                  </a:lnTo>
                  <a:lnTo>
                    <a:pt x="1003830" y="510959"/>
                  </a:lnTo>
                  <a:lnTo>
                    <a:pt x="1003830" y="516988"/>
                  </a:lnTo>
                  <a:lnTo>
                    <a:pt x="1007599" y="525278"/>
                  </a:lnTo>
                  <a:lnTo>
                    <a:pt x="1018903" y="536582"/>
                  </a:lnTo>
                  <a:lnTo>
                    <a:pt x="1024178" y="540350"/>
                  </a:lnTo>
                  <a:lnTo>
                    <a:pt x="1027947" y="541104"/>
                  </a:lnTo>
                  <a:lnTo>
                    <a:pt x="1028700" y="541104"/>
                  </a:lnTo>
                  <a:lnTo>
                    <a:pt x="1033222" y="540350"/>
                  </a:lnTo>
                  <a:lnTo>
                    <a:pt x="1042265" y="541857"/>
                  </a:lnTo>
                  <a:lnTo>
                    <a:pt x="1054323" y="545625"/>
                  </a:lnTo>
                  <a:lnTo>
                    <a:pt x="1061106" y="546379"/>
                  </a:lnTo>
                  <a:lnTo>
                    <a:pt x="1073918" y="544872"/>
                  </a:lnTo>
                  <a:lnTo>
                    <a:pt x="1081454" y="547886"/>
                  </a:lnTo>
                  <a:lnTo>
                    <a:pt x="1090497" y="553162"/>
                  </a:lnTo>
                  <a:lnTo>
                    <a:pt x="1131193" y="592350"/>
                  </a:lnTo>
                  <a:lnTo>
                    <a:pt x="1139483" y="593858"/>
                  </a:lnTo>
                  <a:lnTo>
                    <a:pt x="1159078" y="592350"/>
                  </a:lnTo>
                  <a:lnTo>
                    <a:pt x="1165860" y="599886"/>
                  </a:lnTo>
                  <a:lnTo>
                    <a:pt x="1173396" y="612698"/>
                  </a:lnTo>
                  <a:lnTo>
                    <a:pt x="1186962" y="642843"/>
                  </a:lnTo>
                  <a:lnTo>
                    <a:pt x="1195251" y="654901"/>
                  </a:lnTo>
                  <a:lnTo>
                    <a:pt x="1203541" y="661684"/>
                  </a:lnTo>
                  <a:lnTo>
                    <a:pt x="1232179" y="663945"/>
                  </a:lnTo>
                  <a:lnTo>
                    <a:pt x="1235948" y="669974"/>
                  </a:lnTo>
                  <a:lnTo>
                    <a:pt x="1237455" y="682032"/>
                  </a:lnTo>
                  <a:lnTo>
                    <a:pt x="1227658" y="722727"/>
                  </a:lnTo>
                  <a:lnTo>
                    <a:pt x="1226904" y="733278"/>
                  </a:lnTo>
                  <a:lnTo>
                    <a:pt x="1231426" y="739307"/>
                  </a:lnTo>
                  <a:lnTo>
                    <a:pt x="1236701" y="742322"/>
                  </a:lnTo>
                  <a:lnTo>
                    <a:pt x="1242730" y="745336"/>
                  </a:lnTo>
                  <a:lnTo>
                    <a:pt x="1246498" y="749104"/>
                  </a:lnTo>
                  <a:lnTo>
                    <a:pt x="1250266" y="753626"/>
                  </a:lnTo>
                  <a:lnTo>
                    <a:pt x="1248759" y="762670"/>
                  </a:lnTo>
                  <a:lnTo>
                    <a:pt x="1246498" y="769452"/>
                  </a:lnTo>
                  <a:lnTo>
                    <a:pt x="1219368" y="806380"/>
                  </a:lnTo>
                  <a:lnTo>
                    <a:pt x="1205049" y="797337"/>
                  </a:lnTo>
                  <a:lnTo>
                    <a:pt x="1200527" y="795829"/>
                  </a:lnTo>
                  <a:lnTo>
                    <a:pt x="1191483" y="795076"/>
                  </a:lnTo>
                  <a:lnTo>
                    <a:pt x="1144005" y="805626"/>
                  </a:lnTo>
                  <a:lnTo>
                    <a:pt x="1137222" y="805626"/>
                  </a:lnTo>
                  <a:lnTo>
                    <a:pt x="1128932" y="803366"/>
                  </a:lnTo>
                  <a:lnTo>
                    <a:pt x="1118382" y="796583"/>
                  </a:lnTo>
                  <a:lnTo>
                    <a:pt x="1111599" y="790554"/>
                  </a:lnTo>
                  <a:lnTo>
                    <a:pt x="1107831" y="785279"/>
                  </a:lnTo>
                  <a:lnTo>
                    <a:pt x="1105570" y="780003"/>
                  </a:lnTo>
                  <a:lnTo>
                    <a:pt x="1099541" y="761916"/>
                  </a:lnTo>
                  <a:lnTo>
                    <a:pt x="1097280" y="756641"/>
                  </a:lnTo>
                  <a:lnTo>
                    <a:pt x="1095019" y="752119"/>
                  </a:lnTo>
                  <a:lnTo>
                    <a:pt x="1090497" y="747597"/>
                  </a:lnTo>
                  <a:lnTo>
                    <a:pt x="1084469" y="744583"/>
                  </a:lnTo>
                  <a:lnTo>
                    <a:pt x="1069396" y="740061"/>
                  </a:lnTo>
                  <a:lnTo>
                    <a:pt x="1061106" y="740815"/>
                  </a:lnTo>
                  <a:lnTo>
                    <a:pt x="1050555" y="748351"/>
                  </a:lnTo>
                  <a:lnTo>
                    <a:pt x="1046034" y="754380"/>
                  </a:lnTo>
                  <a:lnTo>
                    <a:pt x="1043019" y="761163"/>
                  </a:lnTo>
                  <a:lnTo>
                    <a:pt x="1040005" y="766438"/>
                  </a:lnTo>
                  <a:lnTo>
                    <a:pt x="1026439" y="776989"/>
                  </a:lnTo>
                  <a:lnTo>
                    <a:pt x="1015888" y="789047"/>
                  </a:lnTo>
                  <a:lnTo>
                    <a:pt x="1007599" y="792061"/>
                  </a:lnTo>
                  <a:lnTo>
                    <a:pt x="961627" y="798090"/>
                  </a:lnTo>
                  <a:lnTo>
                    <a:pt x="913395" y="813917"/>
                  </a:lnTo>
                  <a:lnTo>
                    <a:pt x="893801" y="813163"/>
                  </a:lnTo>
                  <a:lnTo>
                    <a:pt x="874960" y="807888"/>
                  </a:lnTo>
                  <a:lnTo>
                    <a:pt x="865163" y="803366"/>
                  </a:lnTo>
                  <a:lnTo>
                    <a:pt x="858381" y="798844"/>
                  </a:lnTo>
                  <a:lnTo>
                    <a:pt x="840294" y="771713"/>
                  </a:lnTo>
                  <a:lnTo>
                    <a:pt x="835772" y="767945"/>
                  </a:lnTo>
                  <a:lnTo>
                    <a:pt x="829743" y="764931"/>
                  </a:lnTo>
                  <a:lnTo>
                    <a:pt x="808641" y="758902"/>
                  </a:lnTo>
                  <a:lnTo>
                    <a:pt x="801859" y="754380"/>
                  </a:lnTo>
                  <a:lnTo>
                    <a:pt x="797337" y="749858"/>
                  </a:lnTo>
                  <a:lnTo>
                    <a:pt x="794322" y="745336"/>
                  </a:lnTo>
                  <a:lnTo>
                    <a:pt x="789047" y="735539"/>
                  </a:lnTo>
                  <a:lnTo>
                    <a:pt x="784525" y="724235"/>
                  </a:lnTo>
                  <a:lnTo>
                    <a:pt x="782264" y="718959"/>
                  </a:lnTo>
                  <a:lnTo>
                    <a:pt x="779250" y="713684"/>
                  </a:lnTo>
                  <a:lnTo>
                    <a:pt x="775482" y="709916"/>
                  </a:lnTo>
                  <a:lnTo>
                    <a:pt x="769453" y="706901"/>
                  </a:lnTo>
                  <a:lnTo>
                    <a:pt x="753626" y="702380"/>
                  </a:lnTo>
                  <a:lnTo>
                    <a:pt x="749105" y="699365"/>
                  </a:lnTo>
                  <a:lnTo>
                    <a:pt x="745337" y="695597"/>
                  </a:lnTo>
                  <a:lnTo>
                    <a:pt x="738554" y="684293"/>
                  </a:lnTo>
                  <a:lnTo>
                    <a:pt x="735539" y="679771"/>
                  </a:lnTo>
                  <a:lnTo>
                    <a:pt x="731771" y="676756"/>
                  </a:lnTo>
                  <a:lnTo>
                    <a:pt x="728003" y="672988"/>
                  </a:lnTo>
                  <a:lnTo>
                    <a:pt x="724989" y="667713"/>
                  </a:lnTo>
                  <a:lnTo>
                    <a:pt x="722728" y="662437"/>
                  </a:lnTo>
                  <a:lnTo>
                    <a:pt x="719713" y="650379"/>
                  </a:lnTo>
                  <a:lnTo>
                    <a:pt x="710670" y="645858"/>
                  </a:lnTo>
                  <a:lnTo>
                    <a:pt x="694090" y="644351"/>
                  </a:lnTo>
                  <a:lnTo>
                    <a:pt x="656409" y="647365"/>
                  </a:lnTo>
                  <a:lnTo>
                    <a:pt x="588582" y="640582"/>
                  </a:lnTo>
                  <a:lnTo>
                    <a:pt x="578785" y="641336"/>
                  </a:lnTo>
                  <a:lnTo>
                    <a:pt x="539597" y="669220"/>
                  </a:lnTo>
                  <a:lnTo>
                    <a:pt x="530553" y="682785"/>
                  </a:lnTo>
                  <a:lnTo>
                    <a:pt x="526031" y="686553"/>
                  </a:lnTo>
                  <a:lnTo>
                    <a:pt x="521509" y="689568"/>
                  </a:lnTo>
                  <a:lnTo>
                    <a:pt x="515481" y="692582"/>
                  </a:lnTo>
                  <a:lnTo>
                    <a:pt x="506437" y="698612"/>
                  </a:lnTo>
                  <a:lnTo>
                    <a:pt x="503422" y="702380"/>
                  </a:lnTo>
                  <a:lnTo>
                    <a:pt x="500408" y="707655"/>
                  </a:lnTo>
                  <a:lnTo>
                    <a:pt x="498901" y="714438"/>
                  </a:lnTo>
                  <a:lnTo>
                    <a:pt x="497393" y="720467"/>
                  </a:lnTo>
                  <a:lnTo>
                    <a:pt x="495133" y="725742"/>
                  </a:lnTo>
                  <a:lnTo>
                    <a:pt x="491364" y="730264"/>
                  </a:lnTo>
                  <a:lnTo>
                    <a:pt x="487596" y="734032"/>
                  </a:lnTo>
                  <a:lnTo>
                    <a:pt x="483075" y="737800"/>
                  </a:lnTo>
                  <a:lnTo>
                    <a:pt x="420524" y="758148"/>
                  </a:lnTo>
                  <a:lnTo>
                    <a:pt x="406205" y="765684"/>
                  </a:lnTo>
                  <a:lnTo>
                    <a:pt x="400176" y="771713"/>
                  </a:lnTo>
                  <a:lnTo>
                    <a:pt x="402437" y="776989"/>
                  </a:lnTo>
                  <a:lnTo>
                    <a:pt x="405451" y="781511"/>
                  </a:lnTo>
                  <a:lnTo>
                    <a:pt x="406205" y="784525"/>
                  </a:lnTo>
                  <a:lnTo>
                    <a:pt x="403190" y="786032"/>
                  </a:lnTo>
                  <a:lnTo>
                    <a:pt x="384349" y="777743"/>
                  </a:lnTo>
                  <a:lnTo>
                    <a:pt x="373799" y="769452"/>
                  </a:lnTo>
                  <a:lnTo>
                    <a:pt x="357973" y="754380"/>
                  </a:lnTo>
                  <a:lnTo>
                    <a:pt x="348929" y="747597"/>
                  </a:lnTo>
                  <a:lnTo>
                    <a:pt x="290146" y="729510"/>
                  </a:lnTo>
                  <a:lnTo>
                    <a:pt x="261508" y="724989"/>
                  </a:lnTo>
                  <a:lnTo>
                    <a:pt x="250204" y="721221"/>
                  </a:lnTo>
                  <a:lnTo>
                    <a:pt x="241914" y="722727"/>
                  </a:lnTo>
                  <a:lnTo>
                    <a:pt x="229103" y="728757"/>
                  </a:lnTo>
                  <a:lnTo>
                    <a:pt x="183885" y="769452"/>
                  </a:lnTo>
                  <a:lnTo>
                    <a:pt x="151479" y="784525"/>
                  </a:lnTo>
                  <a:lnTo>
                    <a:pt x="138667" y="763423"/>
                  </a:lnTo>
                  <a:lnTo>
                    <a:pt x="135653" y="758902"/>
                  </a:lnTo>
                  <a:lnTo>
                    <a:pt x="130377" y="754380"/>
                  </a:lnTo>
                  <a:lnTo>
                    <a:pt x="125102" y="750612"/>
                  </a:lnTo>
                  <a:lnTo>
                    <a:pt x="109276" y="743075"/>
                  </a:lnTo>
                  <a:lnTo>
                    <a:pt x="94957" y="734032"/>
                  </a:lnTo>
                  <a:lnTo>
                    <a:pt x="76870" y="728757"/>
                  </a:lnTo>
                  <a:lnTo>
                    <a:pt x="71595" y="725742"/>
                  </a:lnTo>
                  <a:lnTo>
                    <a:pt x="68580" y="721974"/>
                  </a:lnTo>
                  <a:lnTo>
                    <a:pt x="63305" y="712930"/>
                  </a:lnTo>
                  <a:lnTo>
                    <a:pt x="56522" y="703133"/>
                  </a:lnTo>
                  <a:lnTo>
                    <a:pt x="52000" y="699365"/>
                  </a:lnTo>
                  <a:lnTo>
                    <a:pt x="35420" y="691829"/>
                  </a:lnTo>
                  <a:lnTo>
                    <a:pt x="32406" y="687307"/>
                  </a:lnTo>
                  <a:lnTo>
                    <a:pt x="30899" y="682032"/>
                  </a:lnTo>
                  <a:lnTo>
                    <a:pt x="33160" y="672235"/>
                  </a:lnTo>
                  <a:lnTo>
                    <a:pt x="37681" y="667713"/>
                  </a:lnTo>
                  <a:lnTo>
                    <a:pt x="53508" y="660177"/>
                  </a:lnTo>
                  <a:lnTo>
                    <a:pt x="57276" y="656408"/>
                  </a:lnTo>
                  <a:lnTo>
                    <a:pt x="59537" y="650379"/>
                  </a:lnTo>
                  <a:lnTo>
                    <a:pt x="59537" y="643597"/>
                  </a:lnTo>
                  <a:lnTo>
                    <a:pt x="55015" y="634554"/>
                  </a:lnTo>
                  <a:lnTo>
                    <a:pt x="51247" y="629278"/>
                  </a:lnTo>
                  <a:lnTo>
                    <a:pt x="39189" y="617220"/>
                  </a:lnTo>
                  <a:lnTo>
                    <a:pt x="36928" y="614206"/>
                  </a:lnTo>
                  <a:lnTo>
                    <a:pt x="35420" y="606669"/>
                  </a:lnTo>
                  <a:lnTo>
                    <a:pt x="35420" y="599886"/>
                  </a:lnTo>
                  <a:lnTo>
                    <a:pt x="37681" y="586321"/>
                  </a:lnTo>
                  <a:lnTo>
                    <a:pt x="40696" y="578785"/>
                  </a:lnTo>
                  <a:lnTo>
                    <a:pt x="44464" y="572002"/>
                  </a:lnTo>
                  <a:lnTo>
                    <a:pt x="47478" y="568234"/>
                  </a:lnTo>
                  <a:lnTo>
                    <a:pt x="52000" y="564466"/>
                  </a:lnTo>
                  <a:lnTo>
                    <a:pt x="54261" y="559191"/>
                  </a:lnTo>
                  <a:lnTo>
                    <a:pt x="55015" y="553162"/>
                  </a:lnTo>
                  <a:lnTo>
                    <a:pt x="50493" y="543364"/>
                  </a:lnTo>
                  <a:lnTo>
                    <a:pt x="46725" y="537336"/>
                  </a:lnTo>
                  <a:lnTo>
                    <a:pt x="42957" y="532060"/>
                  </a:lnTo>
                  <a:lnTo>
                    <a:pt x="37681" y="522263"/>
                  </a:lnTo>
                  <a:lnTo>
                    <a:pt x="35420" y="515480"/>
                  </a:lnTo>
                  <a:lnTo>
                    <a:pt x="35420" y="507190"/>
                  </a:lnTo>
                  <a:lnTo>
                    <a:pt x="38435" y="493625"/>
                  </a:lnTo>
                  <a:lnTo>
                    <a:pt x="42203" y="486842"/>
                  </a:lnTo>
                  <a:lnTo>
                    <a:pt x="44464" y="478553"/>
                  </a:lnTo>
                  <a:lnTo>
                    <a:pt x="46725" y="465741"/>
                  </a:lnTo>
                  <a:lnTo>
                    <a:pt x="48986" y="460466"/>
                  </a:lnTo>
                  <a:lnTo>
                    <a:pt x="51247" y="455944"/>
                  </a:lnTo>
                  <a:lnTo>
                    <a:pt x="55768" y="452176"/>
                  </a:lnTo>
                  <a:lnTo>
                    <a:pt x="60290" y="448408"/>
                  </a:lnTo>
                  <a:lnTo>
                    <a:pt x="63305" y="443132"/>
                  </a:lnTo>
                  <a:lnTo>
                    <a:pt x="65565" y="436349"/>
                  </a:lnTo>
                  <a:lnTo>
                    <a:pt x="64812" y="424292"/>
                  </a:lnTo>
                  <a:lnTo>
                    <a:pt x="61044" y="415248"/>
                  </a:lnTo>
                  <a:lnTo>
                    <a:pt x="55015" y="406204"/>
                  </a:lnTo>
                  <a:lnTo>
                    <a:pt x="42957" y="393393"/>
                  </a:lnTo>
                  <a:lnTo>
                    <a:pt x="33913" y="382089"/>
                  </a:lnTo>
                  <a:lnTo>
                    <a:pt x="24870" y="365509"/>
                  </a:lnTo>
                  <a:lnTo>
                    <a:pt x="22609" y="351190"/>
                  </a:lnTo>
                  <a:lnTo>
                    <a:pt x="19594" y="335364"/>
                  </a:lnTo>
                  <a:lnTo>
                    <a:pt x="5275" y="317277"/>
                  </a:lnTo>
                  <a:lnTo>
                    <a:pt x="0" y="306726"/>
                  </a:lnTo>
                  <a:lnTo>
                    <a:pt x="4522" y="306726"/>
                  </a:lnTo>
                  <a:lnTo>
                    <a:pt x="12812" y="309740"/>
                  </a:lnTo>
                  <a:lnTo>
                    <a:pt x="27884" y="302204"/>
                  </a:lnTo>
                  <a:lnTo>
                    <a:pt x="93450" y="303711"/>
                  </a:lnTo>
                  <a:lnTo>
                    <a:pt x="130377" y="296175"/>
                  </a:lnTo>
                  <a:lnTo>
                    <a:pt x="147711" y="289392"/>
                  </a:lnTo>
                  <a:lnTo>
                    <a:pt x="161276" y="274320"/>
                  </a:lnTo>
                  <a:lnTo>
                    <a:pt x="176349" y="263769"/>
                  </a:lnTo>
                  <a:lnTo>
                    <a:pt x="302204" y="223827"/>
                  </a:lnTo>
                  <a:lnTo>
                    <a:pt x="321045" y="210261"/>
                  </a:lnTo>
                  <a:lnTo>
                    <a:pt x="330088" y="229102"/>
                  </a:lnTo>
                  <a:lnTo>
                    <a:pt x="348929" y="233624"/>
                  </a:lnTo>
                  <a:lnTo>
                    <a:pt x="370031" y="229102"/>
                  </a:lnTo>
                  <a:lnTo>
                    <a:pt x="384349" y="222320"/>
                  </a:lnTo>
                  <a:lnTo>
                    <a:pt x="391132" y="212523"/>
                  </a:lnTo>
                  <a:lnTo>
                    <a:pt x="397161" y="196696"/>
                  </a:lnTo>
                  <a:lnTo>
                    <a:pt x="405451" y="182378"/>
                  </a:lnTo>
                  <a:lnTo>
                    <a:pt x="416755" y="175595"/>
                  </a:lnTo>
                  <a:lnTo>
                    <a:pt x="598379" y="152233"/>
                  </a:lnTo>
                  <a:lnTo>
                    <a:pt x="633046" y="140174"/>
                  </a:lnTo>
                  <a:lnTo>
                    <a:pt x="645858" y="140174"/>
                  </a:lnTo>
                  <a:lnTo>
                    <a:pt x="646612" y="140174"/>
                  </a:lnTo>
                  <a:lnTo>
                    <a:pt x="662438" y="138667"/>
                  </a:lnTo>
                  <a:lnTo>
                    <a:pt x="678264" y="141682"/>
                  </a:lnTo>
                  <a:lnTo>
                    <a:pt x="691075" y="152233"/>
                  </a:lnTo>
                  <a:lnTo>
                    <a:pt x="696351" y="169566"/>
                  </a:lnTo>
                  <a:lnTo>
                    <a:pt x="704641" y="177856"/>
                  </a:lnTo>
                  <a:lnTo>
                    <a:pt x="721220" y="174841"/>
                  </a:lnTo>
                  <a:lnTo>
                    <a:pt x="750612" y="163537"/>
                  </a:lnTo>
                  <a:lnTo>
                    <a:pt x="752873" y="159015"/>
                  </a:lnTo>
                  <a:lnTo>
                    <a:pt x="755887" y="135653"/>
                  </a:lnTo>
                  <a:lnTo>
                    <a:pt x="761163" y="128116"/>
                  </a:lnTo>
                  <a:lnTo>
                    <a:pt x="769453" y="126609"/>
                  </a:lnTo>
                  <a:lnTo>
                    <a:pt x="773974" y="131131"/>
                  </a:lnTo>
                  <a:lnTo>
                    <a:pt x="776989" y="137160"/>
                  </a:lnTo>
                  <a:lnTo>
                    <a:pt x="783018" y="140174"/>
                  </a:lnTo>
                  <a:lnTo>
                    <a:pt x="798090" y="140928"/>
                  </a:lnTo>
                  <a:lnTo>
                    <a:pt x="811656" y="138667"/>
                  </a:lnTo>
                  <a:lnTo>
                    <a:pt x="822960" y="134145"/>
                  </a:lnTo>
                  <a:lnTo>
                    <a:pt x="832757" y="128116"/>
                  </a:lnTo>
                  <a:lnTo>
                    <a:pt x="839540" y="117566"/>
                  </a:lnTo>
                  <a:lnTo>
                    <a:pt x="842554" y="106261"/>
                  </a:lnTo>
                  <a:lnTo>
                    <a:pt x="846323" y="96464"/>
                  </a:lnTo>
                  <a:lnTo>
                    <a:pt x="856873" y="92696"/>
                  </a:lnTo>
                  <a:lnTo>
                    <a:pt x="864410" y="91943"/>
                  </a:lnTo>
                  <a:lnTo>
                    <a:pt x="871946" y="88174"/>
                  </a:lnTo>
                  <a:lnTo>
                    <a:pt x="879482" y="83652"/>
                  </a:lnTo>
                  <a:lnTo>
                    <a:pt x="885511" y="76116"/>
                  </a:lnTo>
                  <a:lnTo>
                    <a:pt x="888526" y="58029"/>
                  </a:lnTo>
                  <a:lnTo>
                    <a:pt x="884004" y="36174"/>
                  </a:lnTo>
                  <a:lnTo>
                    <a:pt x="884004" y="18087"/>
                  </a:lnTo>
                  <a:lnTo>
                    <a:pt x="917163" y="0"/>
                  </a:lnTo>
                  <a:lnTo>
                    <a:pt x="917163" y="0"/>
                  </a:lnTo>
                  <a:close/>
                </a:path>
              </a:pathLst>
            </a:custGeom>
            <a:solidFill>
              <a:srgbClr val="015382"/>
            </a:solidFill>
            <a:ln w="3767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C2CD5D4-CF36-4967-5EC2-55C4EA0C99E0}"/>
              </a:ext>
            </a:extLst>
          </p:cNvPr>
          <p:cNvSpPr/>
          <p:nvPr/>
        </p:nvSpPr>
        <p:spPr>
          <a:xfrm>
            <a:off x="6429829" y="246743"/>
            <a:ext cx="5762171" cy="595086"/>
          </a:xfrm>
          <a:custGeom>
            <a:avLst/>
            <a:gdLst>
              <a:gd name="connsiteX0" fmla="*/ 99183 w 5762171"/>
              <a:gd name="connsiteY0" fmla="*/ 0 h 595086"/>
              <a:gd name="connsiteX1" fmla="*/ 5762171 w 5762171"/>
              <a:gd name="connsiteY1" fmla="*/ 0 h 595086"/>
              <a:gd name="connsiteX2" fmla="*/ 5762171 w 5762171"/>
              <a:gd name="connsiteY2" fmla="*/ 595086 h 595086"/>
              <a:gd name="connsiteX3" fmla="*/ 99183 w 5762171"/>
              <a:gd name="connsiteY3" fmla="*/ 595086 h 595086"/>
              <a:gd name="connsiteX4" fmla="*/ 0 w 5762171"/>
              <a:gd name="connsiteY4" fmla="*/ 495903 h 595086"/>
              <a:gd name="connsiteX5" fmla="*/ 0 w 5762171"/>
              <a:gd name="connsiteY5" fmla="*/ 99183 h 595086"/>
              <a:gd name="connsiteX6" fmla="*/ 99183 w 5762171"/>
              <a:gd name="connsiteY6" fmla="*/ 0 h 59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171" h="595086">
                <a:moveTo>
                  <a:pt x="99183" y="0"/>
                </a:moveTo>
                <a:lnTo>
                  <a:pt x="5762171" y="0"/>
                </a:lnTo>
                <a:lnTo>
                  <a:pt x="5762171" y="595086"/>
                </a:lnTo>
                <a:lnTo>
                  <a:pt x="99183" y="595086"/>
                </a:lnTo>
                <a:cubicBezTo>
                  <a:pt x="44406" y="595086"/>
                  <a:pt x="0" y="550680"/>
                  <a:pt x="0" y="495903"/>
                </a:cubicBezTo>
                <a:lnTo>
                  <a:pt x="0" y="99183"/>
                </a:lnTo>
                <a:cubicBezTo>
                  <a:pt x="0" y="44406"/>
                  <a:pt x="44406" y="0"/>
                  <a:pt x="99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6D1096-5B5E-79A9-85D5-1E1E45B781D5}"/>
              </a:ext>
            </a:extLst>
          </p:cNvPr>
          <p:cNvGrpSpPr/>
          <p:nvPr/>
        </p:nvGrpSpPr>
        <p:grpSpPr>
          <a:xfrm>
            <a:off x="6942685" y="403716"/>
            <a:ext cx="4893143" cy="281141"/>
            <a:chOff x="904875" y="332092"/>
            <a:chExt cx="4893143" cy="28114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60EEF41-C108-2156-4ABB-F916CE76C069}"/>
                </a:ext>
              </a:extLst>
            </p:cNvPr>
            <p:cNvGrpSpPr/>
            <p:nvPr/>
          </p:nvGrpSpPr>
          <p:grpSpPr>
            <a:xfrm>
              <a:off x="904875" y="336234"/>
              <a:ext cx="1058315" cy="276999"/>
              <a:chOff x="904875" y="336234"/>
              <a:chExt cx="1058315" cy="2769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699D6E7-D0CC-9ED4-0C4B-7FD1DEECB566}"/>
                  </a:ext>
                </a:extLst>
              </p:cNvPr>
              <p:cNvSpPr/>
              <p:nvPr/>
            </p:nvSpPr>
            <p:spPr>
              <a:xfrm>
                <a:off x="904875" y="398533"/>
                <a:ext cx="152400" cy="152400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11018B-9FA5-9C6A-B175-1C2C7004D203}"/>
                  </a:ext>
                </a:extLst>
              </p:cNvPr>
              <p:cNvSpPr txBox="1"/>
              <p:nvPr/>
            </p:nvSpPr>
            <p:spPr>
              <a:xfrm>
                <a:off x="1127072" y="336234"/>
                <a:ext cx="8361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ME/CFS</a:t>
                </a:r>
                <a:endParaRPr lang="en-US" sz="1200" kern="1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A6EF6E-CA9E-271D-7F98-CF019FCEB517}"/>
                </a:ext>
              </a:extLst>
            </p:cNvPr>
            <p:cNvGrpSpPr/>
            <p:nvPr/>
          </p:nvGrpSpPr>
          <p:grpSpPr>
            <a:xfrm>
              <a:off x="2723515" y="332092"/>
              <a:ext cx="1374600" cy="276999"/>
              <a:chOff x="2604135" y="332092"/>
              <a:chExt cx="1374600" cy="276999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1173E46-6C36-8F15-DF5C-43F6002DB478}"/>
                  </a:ext>
                </a:extLst>
              </p:cNvPr>
              <p:cNvSpPr/>
              <p:nvPr/>
            </p:nvSpPr>
            <p:spPr>
              <a:xfrm>
                <a:off x="2604135" y="398533"/>
                <a:ext cx="152400" cy="1524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1F75B7-882C-6819-12E8-F35FD2D13D8E}"/>
                  </a:ext>
                </a:extLst>
              </p:cNvPr>
              <p:cNvSpPr txBox="1"/>
              <p:nvPr/>
            </p:nvSpPr>
            <p:spPr>
              <a:xfrm>
                <a:off x="2795363" y="332092"/>
                <a:ext cx="11833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Fibromyalgia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5E2F30-354B-EBE5-36A8-DC38F0D29746}"/>
                </a:ext>
              </a:extLst>
            </p:cNvPr>
            <p:cNvGrpSpPr/>
            <p:nvPr/>
          </p:nvGrpSpPr>
          <p:grpSpPr>
            <a:xfrm>
              <a:off x="4531995" y="336234"/>
              <a:ext cx="1266023" cy="276999"/>
              <a:chOff x="4531995" y="336234"/>
              <a:chExt cx="1266023" cy="2769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83B7C47-6C78-1B34-3002-1DCF71C35941}"/>
                  </a:ext>
                </a:extLst>
              </p:cNvPr>
              <p:cNvSpPr/>
              <p:nvPr/>
            </p:nvSpPr>
            <p:spPr>
              <a:xfrm>
                <a:off x="4531995" y="398533"/>
                <a:ext cx="152400" cy="152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2E0079-815A-FE1A-22F5-3A7D4F7D46B2}"/>
                  </a:ext>
                </a:extLst>
              </p:cNvPr>
              <p:cNvSpPr txBox="1"/>
              <p:nvPr/>
            </p:nvSpPr>
            <p:spPr>
              <a:xfrm>
                <a:off x="4754191" y="336234"/>
                <a:ext cx="10438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 Covid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DAE0450-ADCC-6416-4779-035B1AD56A72}"/>
              </a:ext>
            </a:extLst>
          </p:cNvPr>
          <p:cNvSpPr txBox="1"/>
          <p:nvPr/>
        </p:nvSpPr>
        <p:spPr>
          <a:xfrm>
            <a:off x="453571" y="313454"/>
            <a:ext cx="5482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15382"/>
                </a:solidFill>
              </a:rPr>
              <a:t>Southern Ireland – Support Groups</a:t>
            </a: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EB526448-A7A8-7A67-D4E0-ED7D9FC7C01D}"/>
              </a:ext>
            </a:extLst>
          </p:cNvPr>
          <p:cNvSpPr>
            <a:spLocks noEditPoints="1"/>
          </p:cNvSpPr>
          <p:nvPr/>
        </p:nvSpPr>
        <p:spPr bwMode="auto">
          <a:xfrm>
            <a:off x="5677438" y="550858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3EBD56-F1F1-0E8B-53D5-4AE7E8364651}"/>
              </a:ext>
            </a:extLst>
          </p:cNvPr>
          <p:cNvGrpSpPr/>
          <p:nvPr/>
        </p:nvGrpSpPr>
        <p:grpSpPr>
          <a:xfrm>
            <a:off x="6972838" y="4558683"/>
            <a:ext cx="4914362" cy="313007"/>
            <a:chOff x="6972838" y="4558683"/>
            <a:chExt cx="4914362" cy="313007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737D66D-0E5D-641A-A954-5212DF4F4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2838" y="4619583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00B05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DB2687-F98C-A602-0F56-70566AFB1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800" y="4846687"/>
              <a:ext cx="4851400" cy="0"/>
            </a:xfrm>
            <a:prstGeom prst="line">
              <a:avLst/>
            </a:prstGeom>
            <a:noFill/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33869DD-3156-E0F7-CAA8-8678276160C0}"/>
                </a:ext>
              </a:extLst>
            </p:cNvPr>
            <p:cNvGrpSpPr/>
            <p:nvPr/>
          </p:nvGrpSpPr>
          <p:grpSpPr>
            <a:xfrm>
              <a:off x="9649837" y="4558683"/>
              <a:ext cx="2237362" cy="313007"/>
              <a:chOff x="9649837" y="4558683"/>
              <a:chExt cx="2237362" cy="31300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CAF565-9256-00DA-8809-1FD670D05F48}"/>
                  </a:ext>
                </a:extLst>
              </p:cNvPr>
              <p:cNvSpPr txBox="1"/>
              <p:nvPr/>
            </p:nvSpPr>
            <p:spPr>
              <a:xfrm flipH="1">
                <a:off x="9649837" y="4558683"/>
                <a:ext cx="2237362" cy="253916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285750" marR="0" indent="-285750">
                  <a:spcBef>
                    <a:spcPts val="600"/>
                  </a:spcBef>
                  <a:buFont typeface="Courier New" panose="02070309020205020404" pitchFamily="49" charset="0"/>
                  <a:buChar char="o"/>
                  <a:defRPr sz="1200" kern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marL="0" indent="0" algn="r">
                  <a:buNone/>
                </a:pPr>
                <a:r>
                  <a:rPr lang="en-CA" sz="1050" dirty="0">
                    <a:solidFill>
                      <a:schemeClr val="tx1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Carlow Fibromyalgia Support Group</a:t>
                </a:r>
                <a:endParaRPr lang="en-CA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2DCE4AC-9AD4-1C15-824B-139561008C63}"/>
                  </a:ext>
                </a:extLst>
              </p:cNvPr>
              <p:cNvSpPr/>
              <p:nvPr/>
            </p:nvSpPr>
            <p:spPr>
              <a:xfrm>
                <a:off x="11385312" y="4821684"/>
                <a:ext cx="414338" cy="5000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EEC52E-DA4B-0734-3800-82F5097D6870}"/>
              </a:ext>
            </a:extLst>
          </p:cNvPr>
          <p:cNvCxnSpPr>
            <a:cxnSpLocks/>
          </p:cNvCxnSpPr>
          <p:nvPr/>
        </p:nvCxnSpPr>
        <p:spPr>
          <a:xfrm flipH="1">
            <a:off x="5746750" y="5735687"/>
            <a:ext cx="6140450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6D57A9-3DDD-516B-6749-F9AD757BA00D}"/>
              </a:ext>
            </a:extLst>
          </p:cNvPr>
          <p:cNvGrpSpPr/>
          <p:nvPr/>
        </p:nvGrpSpPr>
        <p:grpSpPr>
          <a:xfrm>
            <a:off x="9649837" y="5447683"/>
            <a:ext cx="2237362" cy="313007"/>
            <a:chOff x="9649837" y="5447683"/>
            <a:chExt cx="2237362" cy="3130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F1DCAB-A43E-EFB4-100F-770824AF278A}"/>
                </a:ext>
              </a:extLst>
            </p:cNvPr>
            <p:cNvSpPr txBox="1"/>
            <p:nvPr/>
          </p:nvSpPr>
          <p:spPr>
            <a:xfrm flipH="1">
              <a:off x="9649837" y="5447683"/>
              <a:ext cx="2237362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CA" sz="1050" dirty="0">
                  <a:solidFill>
                    <a:schemeClr val="tx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Cork Fibromyalgia Support Group</a:t>
              </a:r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629094D-F1D8-3EDD-BF16-F848C652419A}"/>
                </a:ext>
              </a:extLst>
            </p:cNvPr>
            <p:cNvSpPr/>
            <p:nvPr/>
          </p:nvSpPr>
          <p:spPr>
            <a:xfrm>
              <a:off x="11385312" y="5710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1" name="Freeform 6">
            <a:extLst>
              <a:ext uri="{FF2B5EF4-FFF2-40B4-BE49-F238E27FC236}">
                <a16:creationId xmlns:a16="http://schemas.microsoft.com/office/drawing/2014/main" id="{77B796D3-239E-E286-72D6-DB29F48478F1}"/>
              </a:ext>
            </a:extLst>
          </p:cNvPr>
          <p:cNvSpPr>
            <a:spLocks noEditPoints="1"/>
          </p:cNvSpPr>
          <p:nvPr/>
        </p:nvSpPr>
        <p:spPr bwMode="auto">
          <a:xfrm>
            <a:off x="6096000" y="225954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7BF051-942A-75F5-3936-6F660F37EDEB}"/>
              </a:ext>
            </a:extLst>
          </p:cNvPr>
          <p:cNvCxnSpPr>
            <a:cxnSpLocks/>
          </p:cNvCxnSpPr>
          <p:nvPr/>
        </p:nvCxnSpPr>
        <p:spPr>
          <a:xfrm flipH="1">
            <a:off x="6173548" y="2486649"/>
            <a:ext cx="5713652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9A55F39-F9D2-C835-64B2-5246390B50A7}"/>
              </a:ext>
            </a:extLst>
          </p:cNvPr>
          <p:cNvGrpSpPr/>
          <p:nvPr/>
        </p:nvGrpSpPr>
        <p:grpSpPr>
          <a:xfrm>
            <a:off x="9163455" y="2198645"/>
            <a:ext cx="2723744" cy="313007"/>
            <a:chOff x="9163455" y="5447683"/>
            <a:chExt cx="2723744" cy="31300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CA06CD-2973-4AE8-C06A-40EE2D1FF3CC}"/>
                </a:ext>
              </a:extLst>
            </p:cNvPr>
            <p:cNvSpPr txBox="1"/>
            <p:nvPr/>
          </p:nvSpPr>
          <p:spPr>
            <a:xfrm flipH="1">
              <a:off x="9163455" y="5447683"/>
              <a:ext cx="2723744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CA" sz="105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Donegal Fibromyalgia Support (“</a:t>
              </a:r>
              <a:r>
                <a:rPr lang="en-CA" sz="1050" dirty="0" err="1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Fibromates</a:t>
              </a:r>
              <a:r>
                <a:rPr lang="en-CA" sz="105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”)</a:t>
              </a:r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260061D-6BC0-0B48-A705-E66064FA77E9}"/>
                </a:ext>
              </a:extLst>
            </p:cNvPr>
            <p:cNvSpPr/>
            <p:nvPr/>
          </p:nvSpPr>
          <p:spPr>
            <a:xfrm>
              <a:off x="11385312" y="5710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Freeform 6">
            <a:extLst>
              <a:ext uri="{FF2B5EF4-FFF2-40B4-BE49-F238E27FC236}">
                <a16:creationId xmlns:a16="http://schemas.microsoft.com/office/drawing/2014/main" id="{A5156473-4AFA-91B6-46DA-8922DBE4CCEF}"/>
              </a:ext>
            </a:extLst>
          </p:cNvPr>
          <p:cNvSpPr>
            <a:spLocks noEditPoints="1"/>
          </p:cNvSpPr>
          <p:nvPr/>
        </p:nvSpPr>
        <p:spPr bwMode="auto">
          <a:xfrm>
            <a:off x="7361944" y="379273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F50642-2357-10DC-0F45-0207117A39A4}"/>
              </a:ext>
            </a:extLst>
          </p:cNvPr>
          <p:cNvCxnSpPr>
            <a:cxnSpLocks/>
          </p:cNvCxnSpPr>
          <p:nvPr/>
        </p:nvCxnSpPr>
        <p:spPr>
          <a:xfrm flipH="1">
            <a:off x="7434634" y="4019836"/>
            <a:ext cx="4452566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C83D957-0F33-9FE7-43F4-6C691B60C981}"/>
              </a:ext>
            </a:extLst>
          </p:cNvPr>
          <p:cNvGrpSpPr/>
          <p:nvPr/>
        </p:nvGrpSpPr>
        <p:grpSpPr>
          <a:xfrm>
            <a:off x="9085634" y="3731832"/>
            <a:ext cx="2801565" cy="313007"/>
            <a:chOff x="9085634" y="4558683"/>
            <a:chExt cx="2801565" cy="31300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9A2542E-5F62-AADC-8B16-C7D26BA0EBB6}"/>
                </a:ext>
              </a:extLst>
            </p:cNvPr>
            <p:cNvSpPr txBox="1"/>
            <p:nvPr/>
          </p:nvSpPr>
          <p:spPr>
            <a:xfrm flipH="1">
              <a:off x="9085634" y="4558683"/>
              <a:ext cx="2801565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50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North East Fibromyalgia Support Group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D456217-3128-86F4-07D5-226059E8462B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Freeform 6">
            <a:extLst>
              <a:ext uri="{FF2B5EF4-FFF2-40B4-BE49-F238E27FC236}">
                <a16:creationId xmlns:a16="http://schemas.microsoft.com/office/drawing/2014/main" id="{16C94D61-DBD0-E7BE-93E6-A9D95C8B8AEE}"/>
              </a:ext>
            </a:extLst>
          </p:cNvPr>
          <p:cNvSpPr>
            <a:spLocks noEditPoints="1"/>
          </p:cNvSpPr>
          <p:nvPr/>
        </p:nvSpPr>
        <p:spPr bwMode="auto">
          <a:xfrm>
            <a:off x="7293851" y="3384171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00B050"/>
              </a:gs>
              <a:gs pos="55000">
                <a:srgbClr val="FFFF00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5DEA6D-F818-0069-E829-8A2D8B4A2D0B}"/>
              </a:ext>
            </a:extLst>
          </p:cNvPr>
          <p:cNvCxnSpPr>
            <a:cxnSpLocks/>
          </p:cNvCxnSpPr>
          <p:nvPr/>
        </p:nvCxnSpPr>
        <p:spPr>
          <a:xfrm flipH="1">
            <a:off x="7356813" y="3611275"/>
            <a:ext cx="4530387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B90CE1-E92B-5593-F08A-77EA99EB3099}"/>
              </a:ext>
            </a:extLst>
          </p:cNvPr>
          <p:cNvGrpSpPr/>
          <p:nvPr/>
        </p:nvGrpSpPr>
        <p:grpSpPr>
          <a:xfrm>
            <a:off x="9085634" y="3323271"/>
            <a:ext cx="2801565" cy="313007"/>
            <a:chOff x="9085634" y="4558683"/>
            <a:chExt cx="2801565" cy="31300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9BBF06-D4E6-AC9B-1FB4-38B56E139A1F}"/>
                </a:ext>
              </a:extLst>
            </p:cNvPr>
            <p:cNvSpPr txBox="1"/>
            <p:nvPr/>
          </p:nvSpPr>
          <p:spPr>
            <a:xfrm flipH="1">
              <a:off x="9085634" y="4558683"/>
              <a:ext cx="2801565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 algn="r">
                <a:buNone/>
              </a:pPr>
              <a:r>
                <a:rPr lang="en-US" sz="1050" dirty="0">
                  <a:solidFill>
                    <a:schemeClr val="tx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Dublin Fibromyalgia Support Group (Northside)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1CB4A57-B5C2-87B3-FB34-ACBB4B72BE06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id="{CD3810BA-839B-FC24-F728-752D80E84172}"/>
              </a:ext>
            </a:extLst>
          </p:cNvPr>
          <p:cNvSpPr>
            <a:spLocks noEditPoints="1"/>
          </p:cNvSpPr>
          <p:nvPr/>
        </p:nvSpPr>
        <p:spPr bwMode="auto">
          <a:xfrm>
            <a:off x="7128481" y="494059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C166E785-3E9B-64DE-76B4-2A2731EA1C60}"/>
              </a:ext>
            </a:extLst>
          </p:cNvPr>
          <p:cNvSpPr>
            <a:spLocks noEditPoints="1"/>
          </p:cNvSpPr>
          <p:nvPr/>
        </p:nvSpPr>
        <p:spPr bwMode="auto">
          <a:xfrm>
            <a:off x="4997515" y="510995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00B05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5522F4D-967B-BFF2-CC03-4A6AEAC8B915}"/>
              </a:ext>
            </a:extLst>
          </p:cNvPr>
          <p:cNvSpPr/>
          <p:nvPr/>
        </p:nvSpPr>
        <p:spPr>
          <a:xfrm>
            <a:off x="314325" y="5324475"/>
            <a:ext cx="4733925" cy="438150"/>
          </a:xfrm>
          <a:custGeom>
            <a:avLst/>
            <a:gdLst>
              <a:gd name="connsiteX0" fmla="*/ 4733925 w 4733925"/>
              <a:gd name="connsiteY0" fmla="*/ 0 h 438150"/>
              <a:gd name="connsiteX1" fmla="*/ 4210050 w 4733925"/>
              <a:gd name="connsiteY1" fmla="*/ 438150 h 438150"/>
              <a:gd name="connsiteX2" fmla="*/ 0 w 473392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925" h="438150">
                <a:moveTo>
                  <a:pt x="4733925" y="0"/>
                </a:moveTo>
                <a:lnTo>
                  <a:pt x="4210050" y="438150"/>
                </a:lnTo>
                <a:lnTo>
                  <a:pt x="0" y="43815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61C7DDD-67AF-B827-4832-42785846303E}"/>
              </a:ext>
            </a:extLst>
          </p:cNvPr>
          <p:cNvSpPr/>
          <p:nvPr/>
        </p:nvSpPr>
        <p:spPr>
          <a:xfrm>
            <a:off x="304800" y="4972050"/>
            <a:ext cx="6886575" cy="190500"/>
          </a:xfrm>
          <a:custGeom>
            <a:avLst/>
            <a:gdLst>
              <a:gd name="connsiteX0" fmla="*/ 6886575 w 6886575"/>
              <a:gd name="connsiteY0" fmla="*/ 190500 h 190500"/>
              <a:gd name="connsiteX1" fmla="*/ 6572250 w 6886575"/>
              <a:gd name="connsiteY1" fmla="*/ 0 h 190500"/>
              <a:gd name="connsiteX2" fmla="*/ 0 w 6886575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575" h="190500">
                <a:moveTo>
                  <a:pt x="6886575" y="190500"/>
                </a:moveTo>
                <a:lnTo>
                  <a:pt x="65722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45A970A-D68C-04A0-9D52-76E9B032360D}"/>
              </a:ext>
            </a:extLst>
          </p:cNvPr>
          <p:cNvGrpSpPr/>
          <p:nvPr/>
        </p:nvGrpSpPr>
        <p:grpSpPr>
          <a:xfrm flipH="1">
            <a:off x="304801" y="4684433"/>
            <a:ext cx="2237362" cy="313007"/>
            <a:chOff x="9649837" y="4558683"/>
            <a:chExt cx="2237362" cy="31300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69B9A-43FA-1DDE-FEC6-B4A848836D5B}"/>
                </a:ext>
              </a:extLst>
            </p:cNvPr>
            <p:cNvSpPr txBox="1"/>
            <p:nvPr/>
          </p:nvSpPr>
          <p:spPr>
            <a:xfrm flipH="1">
              <a:off x="9649837" y="4558683"/>
              <a:ext cx="2237362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CA" sz="105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Wexford Fibro Warriors</a:t>
              </a:r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5EE7D99-A2B7-54D7-DEF6-6E6C5467BE1F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2DB5B3-A466-6BC9-9980-3481375A71E5}"/>
              </a:ext>
            </a:extLst>
          </p:cNvPr>
          <p:cNvGrpSpPr/>
          <p:nvPr/>
        </p:nvGrpSpPr>
        <p:grpSpPr>
          <a:xfrm flipH="1">
            <a:off x="304801" y="5477390"/>
            <a:ext cx="2237362" cy="313007"/>
            <a:chOff x="9649837" y="4558683"/>
            <a:chExt cx="2237362" cy="31300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31B93E-CECE-4C21-8FF5-B081340E4D17}"/>
                </a:ext>
              </a:extLst>
            </p:cNvPr>
            <p:cNvSpPr txBox="1"/>
            <p:nvPr/>
          </p:nvSpPr>
          <p:spPr>
            <a:xfrm flipH="1">
              <a:off x="9649837" y="4558683"/>
              <a:ext cx="2237362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CA" sz="1050" dirty="0">
                  <a:solidFill>
                    <a:schemeClr val="tx1"/>
                  </a:solidFill>
                </a:rPr>
                <a:t>Kerry Fibromyalgia Support Group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6B4AB06-CA7A-80AD-41A1-E631C0B20437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809467-E7E9-E9D4-D5A5-D46B9355F358}"/>
              </a:ext>
            </a:extLst>
          </p:cNvPr>
          <p:cNvCxnSpPr>
            <a:cxnSpLocks/>
          </p:cNvCxnSpPr>
          <p:nvPr/>
        </p:nvCxnSpPr>
        <p:spPr>
          <a:xfrm>
            <a:off x="304800" y="3611275"/>
            <a:ext cx="7054512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3D954-311C-13B3-DD19-14D858721C04}"/>
              </a:ext>
            </a:extLst>
          </p:cNvPr>
          <p:cNvGrpSpPr/>
          <p:nvPr/>
        </p:nvGrpSpPr>
        <p:grpSpPr>
          <a:xfrm flipH="1">
            <a:off x="304801" y="3323271"/>
            <a:ext cx="2801565" cy="313007"/>
            <a:chOff x="9085634" y="4558683"/>
            <a:chExt cx="2801565" cy="31300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85281F-95C5-7BB9-C6F1-4D367E1EA65E}"/>
                </a:ext>
              </a:extLst>
            </p:cNvPr>
            <p:cNvSpPr txBox="1"/>
            <p:nvPr/>
          </p:nvSpPr>
          <p:spPr>
            <a:xfrm flipH="1">
              <a:off x="9085634" y="4558683"/>
              <a:ext cx="2801565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5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Irish ME/CFS Association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520D7487-575B-B56F-73BC-5D2BEA5360F1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997BFFB-9CC7-A2E2-8D24-2F3C619A570F}"/>
              </a:ext>
            </a:extLst>
          </p:cNvPr>
          <p:cNvSpPr/>
          <p:nvPr/>
        </p:nvSpPr>
        <p:spPr>
          <a:xfrm>
            <a:off x="304801" y="3609975"/>
            <a:ext cx="7067550" cy="371475"/>
          </a:xfrm>
          <a:custGeom>
            <a:avLst/>
            <a:gdLst>
              <a:gd name="connsiteX0" fmla="*/ 4733925 w 4733925"/>
              <a:gd name="connsiteY0" fmla="*/ 0 h 438150"/>
              <a:gd name="connsiteX1" fmla="*/ 4210050 w 4733925"/>
              <a:gd name="connsiteY1" fmla="*/ 438150 h 438150"/>
              <a:gd name="connsiteX2" fmla="*/ 0 w 473392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925" h="438150">
                <a:moveTo>
                  <a:pt x="4733925" y="0"/>
                </a:moveTo>
                <a:lnTo>
                  <a:pt x="4210050" y="438150"/>
                </a:lnTo>
                <a:lnTo>
                  <a:pt x="0" y="43815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06EE65B-9CF0-C6F3-4434-B5BC1F10B8C9}"/>
              </a:ext>
            </a:extLst>
          </p:cNvPr>
          <p:cNvGrpSpPr/>
          <p:nvPr/>
        </p:nvGrpSpPr>
        <p:grpSpPr>
          <a:xfrm flipH="1">
            <a:off x="304801" y="3694746"/>
            <a:ext cx="2801565" cy="313007"/>
            <a:chOff x="9085634" y="4558683"/>
            <a:chExt cx="2801565" cy="31300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7B4E48-2C2A-7629-1397-FFA8F0E98859}"/>
                </a:ext>
              </a:extLst>
            </p:cNvPr>
            <p:cNvSpPr txBox="1"/>
            <p:nvPr/>
          </p:nvSpPr>
          <p:spPr>
            <a:xfrm flipH="1">
              <a:off x="9085634" y="4558683"/>
              <a:ext cx="2801565" cy="253916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50" dirty="0">
                  <a:solidFill>
                    <a:schemeClr val="tx1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Irish M.E. Trust (IMET)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F343826-4AB3-5623-1214-762E7253A3EB}"/>
                </a:ext>
              </a:extLst>
            </p:cNvPr>
            <p:cNvSpPr/>
            <p:nvPr/>
          </p:nvSpPr>
          <p:spPr>
            <a:xfrm>
              <a:off x="11385312" y="4821684"/>
              <a:ext cx="414338" cy="500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B8F8A1-7196-CA37-340B-CE2A7B6D1245}"/>
              </a:ext>
            </a:extLst>
          </p:cNvPr>
          <p:cNvGrpSpPr/>
          <p:nvPr/>
        </p:nvGrpSpPr>
        <p:grpSpPr>
          <a:xfrm>
            <a:off x="390525" y="1352550"/>
            <a:ext cx="2628900" cy="476250"/>
            <a:chOff x="304800" y="1352550"/>
            <a:chExt cx="2628900" cy="476250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FFC0FA4-CE44-A0FF-E312-AC7B0E025E37}"/>
                </a:ext>
              </a:extLst>
            </p:cNvPr>
            <p:cNvSpPr/>
            <p:nvPr/>
          </p:nvSpPr>
          <p:spPr>
            <a:xfrm>
              <a:off x="304800" y="1352550"/>
              <a:ext cx="2628900" cy="476250"/>
            </a:xfrm>
            <a:prstGeom prst="roundRect">
              <a:avLst>
                <a:gd name="adj" fmla="val 8667"/>
              </a:avLst>
            </a:prstGeom>
            <a:solidFill>
              <a:srgbClr val="015382"/>
            </a:solidFill>
            <a:ln>
              <a:noFill/>
            </a:ln>
            <a:effectLst>
              <a:outerShdw blurRad="127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5C6F4432-812C-660F-4985-288B7B433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625" y="1497021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FFFF0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DF4422-57D8-12EE-1F4B-7E38851DA208}"/>
                </a:ext>
              </a:extLst>
            </p:cNvPr>
            <p:cNvSpPr txBox="1"/>
            <p:nvPr/>
          </p:nvSpPr>
          <p:spPr>
            <a:xfrm flipH="1">
              <a:off x="648105" y="1463717"/>
              <a:ext cx="1990320" cy="25391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CA" sz="1050" dirty="0">
                  <a:solidFill>
                    <a:schemeClr val="bg1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 Advocates Ireland (MEAI)</a:t>
              </a:r>
              <a:endParaRPr lang="en-CA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ECBEF4-1710-3A68-6083-FF36F1A97190}"/>
              </a:ext>
            </a:extLst>
          </p:cNvPr>
          <p:cNvGrpSpPr/>
          <p:nvPr/>
        </p:nvGrpSpPr>
        <p:grpSpPr>
          <a:xfrm>
            <a:off x="390525" y="2152650"/>
            <a:ext cx="2628900" cy="476250"/>
            <a:chOff x="304800" y="1352550"/>
            <a:chExt cx="2628900" cy="476250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847DC89-D554-4B7C-7E45-69BE87E605E9}"/>
                </a:ext>
              </a:extLst>
            </p:cNvPr>
            <p:cNvSpPr/>
            <p:nvPr/>
          </p:nvSpPr>
          <p:spPr>
            <a:xfrm>
              <a:off x="304800" y="1352550"/>
              <a:ext cx="2628900" cy="476250"/>
            </a:xfrm>
            <a:prstGeom prst="roundRect">
              <a:avLst>
                <a:gd name="adj" fmla="val 8667"/>
              </a:avLst>
            </a:prstGeom>
            <a:solidFill>
              <a:srgbClr val="015382"/>
            </a:solidFill>
            <a:ln>
              <a:noFill/>
            </a:ln>
            <a:effectLst>
              <a:outerShdw blurRad="127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1F1CA3C8-21EB-77D6-7519-990DF4023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625" y="1497021"/>
              <a:ext cx="140529" cy="187309"/>
            </a:xfrm>
            <a:custGeom>
              <a:avLst/>
              <a:gdLst>
                <a:gd name="T0" fmla="*/ 326 w 630"/>
                <a:gd name="T1" fmla="*/ 835 h 840"/>
                <a:gd name="T2" fmla="*/ 304 w 630"/>
                <a:gd name="T3" fmla="*/ 835 h 840"/>
                <a:gd name="T4" fmla="*/ 304 w 630"/>
                <a:gd name="T5" fmla="*/ 835 h 840"/>
                <a:gd name="T6" fmla="*/ 0 w 630"/>
                <a:gd name="T7" fmla="*/ 308 h 840"/>
                <a:gd name="T8" fmla="*/ 315 w 630"/>
                <a:gd name="T9" fmla="*/ 0 h 840"/>
                <a:gd name="T10" fmla="*/ 630 w 630"/>
                <a:gd name="T11" fmla="*/ 308 h 840"/>
                <a:gd name="T12" fmla="*/ 326 w 630"/>
                <a:gd name="T13" fmla="*/ 835 h 840"/>
                <a:gd name="T14" fmla="*/ 315 w 630"/>
                <a:gd name="T15" fmla="*/ 425 h 840"/>
                <a:gd name="T16" fmla="*/ 433 w 630"/>
                <a:gd name="T17" fmla="*/ 307 h 840"/>
                <a:gd name="T18" fmla="*/ 315 w 630"/>
                <a:gd name="T19" fmla="*/ 189 h 840"/>
                <a:gd name="T20" fmla="*/ 197 w 630"/>
                <a:gd name="T21" fmla="*/ 307 h 840"/>
                <a:gd name="T22" fmla="*/ 315 w 630"/>
                <a:gd name="T23" fmla="*/ 42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0" h="840">
                  <a:moveTo>
                    <a:pt x="326" y="835"/>
                  </a:moveTo>
                  <a:cubicBezTo>
                    <a:pt x="320" y="840"/>
                    <a:pt x="310" y="840"/>
                    <a:pt x="304" y="835"/>
                  </a:cubicBezTo>
                  <a:cubicBezTo>
                    <a:pt x="304" y="835"/>
                    <a:pt x="304" y="835"/>
                    <a:pt x="304" y="835"/>
                  </a:cubicBezTo>
                  <a:cubicBezTo>
                    <a:pt x="102" y="648"/>
                    <a:pt x="0" y="473"/>
                    <a:pt x="0" y="308"/>
                  </a:cubicBezTo>
                  <a:cubicBezTo>
                    <a:pt x="0" y="138"/>
                    <a:pt x="141" y="0"/>
                    <a:pt x="315" y="0"/>
                  </a:cubicBezTo>
                  <a:cubicBezTo>
                    <a:pt x="489" y="0"/>
                    <a:pt x="630" y="138"/>
                    <a:pt x="630" y="308"/>
                  </a:cubicBezTo>
                  <a:cubicBezTo>
                    <a:pt x="630" y="473"/>
                    <a:pt x="529" y="648"/>
                    <a:pt x="326" y="835"/>
                  </a:cubicBezTo>
                  <a:close/>
                  <a:moveTo>
                    <a:pt x="315" y="425"/>
                  </a:moveTo>
                  <a:cubicBezTo>
                    <a:pt x="380" y="425"/>
                    <a:pt x="433" y="373"/>
                    <a:pt x="433" y="307"/>
                  </a:cubicBezTo>
                  <a:cubicBezTo>
                    <a:pt x="433" y="242"/>
                    <a:pt x="380" y="189"/>
                    <a:pt x="315" y="189"/>
                  </a:cubicBezTo>
                  <a:cubicBezTo>
                    <a:pt x="250" y="189"/>
                    <a:pt x="197" y="242"/>
                    <a:pt x="197" y="307"/>
                  </a:cubicBezTo>
                  <a:cubicBezTo>
                    <a:pt x="197" y="373"/>
                    <a:pt x="250" y="425"/>
                    <a:pt x="315" y="425"/>
                  </a:cubicBez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9BFB20-1F4F-3D59-60FE-0C28B2D79441}"/>
                </a:ext>
              </a:extLst>
            </p:cNvPr>
            <p:cNvSpPr txBox="1"/>
            <p:nvPr/>
          </p:nvSpPr>
          <p:spPr>
            <a:xfrm flipH="1">
              <a:off x="648104" y="1463717"/>
              <a:ext cx="2114145" cy="25391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285750" marR="0" indent="-285750">
                <a:spcBef>
                  <a:spcPts val="600"/>
                </a:spcBef>
                <a:buFont typeface="Courier New" panose="02070309020205020404" pitchFamily="49" charset="0"/>
                <a:buChar char="o"/>
                <a:defRPr sz="1200" kern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sz="1050" dirty="0">
                  <a:solidFill>
                    <a:schemeClr val="bg1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Long Covid Advocacy Ireland (LCAI)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60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544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Nagasubramanian</dc:creator>
  <cp:lastModifiedBy>219 Graphics Company</cp:lastModifiedBy>
  <cp:revision>9</cp:revision>
  <dcterms:created xsi:type="dcterms:W3CDTF">2025-08-03T21:12:52Z</dcterms:created>
  <dcterms:modified xsi:type="dcterms:W3CDTF">2025-08-05T15:49:59Z</dcterms:modified>
</cp:coreProperties>
</file>