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Ahmad Bilal</dc:creator>
  <dc:title>PowerPoint Presentation</dc:title>
  <dcterms:created xsi:type="dcterms:W3CDTF">2025-08-26T03:45:16Z</dcterms:created>
  <dcterms:modified xsi:type="dcterms:W3CDTF">2025-08-26T03:45:16Z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PowerPoint® 2019</vt:lpwstr>
  </property>
</Properties>
</file>