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2" r:id="rId3"/>
    <p:sldId id="265" r:id="rId4"/>
    <p:sldId id="266" r:id="rId5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6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0" y="215900"/>
            <a:ext cx="8006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sym typeface="+mn-ea"/>
              </a:rPr>
              <a:t>页面整体采用侧边布局，包括侧边菜单栏和内容区</a:t>
            </a:r>
            <a:endParaRPr lang="zh-CN" altLang="en-US" sz="2800"/>
          </a:p>
        </p:txBody>
      </p:sp>
      <p:pic>
        <p:nvPicPr>
          <p:cNvPr id="18" name="图片 17" descr="Snipaste_2022-07-13_19-46-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58850"/>
            <a:ext cx="12192000" cy="5899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 descr="Snipaste_2022-07-13_18-56-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8285" y="0"/>
            <a:ext cx="1941195" cy="6858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0" y="0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/>
              <a:t>菜单栏展示</a:t>
            </a:r>
            <a:endParaRPr lang="zh-CN" altLang="en-US" sz="3600" b="1"/>
          </a:p>
        </p:txBody>
      </p:sp>
      <p:sp>
        <p:nvSpPr>
          <p:cNvPr id="13" name="文本框 12"/>
          <p:cNvSpPr txBox="1"/>
          <p:nvPr/>
        </p:nvSpPr>
        <p:spPr>
          <a:xfrm>
            <a:off x="699135" y="35433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展开</a:t>
            </a:r>
            <a:r>
              <a:rPr lang="zh-CN" altLang="en-US"/>
              <a:t>状态</a:t>
            </a:r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1796415" y="3625850"/>
            <a:ext cx="787400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544310" y="35433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收起</a:t>
            </a:r>
            <a:r>
              <a:rPr lang="zh-CN" altLang="en-US"/>
              <a:t>状态</a:t>
            </a:r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7765415" y="3625850"/>
            <a:ext cx="787400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7" name="图片 16" descr="Snipaste_2022-07-13_18-57-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640" y="0"/>
            <a:ext cx="305562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页面弹窗</a:t>
            </a:r>
            <a:endParaRPr lang="zh-CN" altLang="en-US"/>
          </a:p>
        </p:txBody>
      </p:sp>
      <p:pic>
        <p:nvPicPr>
          <p:cNvPr id="6" name="内容占位符 5" descr="Snipaste_2022-07-13_20-16-4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515745"/>
            <a:ext cx="10725150" cy="51898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COMMONDATA" val="eyJoZGlkIjoiN2FiMDI2YTlhMGJjMjkyOTBhZTIwMDM2Nzk5YjAyNTE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WPS 演示</Application>
  <PresentationFormat>宽屏</PresentationFormat>
  <Paragraphs>10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汉仪旗黑-85S</vt:lpstr>
      <vt:lpstr>黑体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xiec</cp:lastModifiedBy>
  <cp:revision>173</cp:revision>
  <dcterms:created xsi:type="dcterms:W3CDTF">2019-06-19T02:08:00Z</dcterms:created>
  <dcterms:modified xsi:type="dcterms:W3CDTF">2022-07-13T12:18:47Z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DD692CBB21D14AF7A1D0094D3190B789</vt:lpwstr>
  </property>
</Properties>
</file>