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dab1123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dab1123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ab1123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ab1123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ab1123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ab1123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ab1123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ab1123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ab11234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ab11234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ab11234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dab11234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ab11234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dab11234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dab1123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dab1123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dab11234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dab11234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ab11234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dab11234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ab112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ab112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dab11234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dab11234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ab1123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dab1123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dab1123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dab1123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dab1123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dab1123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dab1123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dab1123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dab1123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dab1123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ab1123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ab1123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ab1123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ab1123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occano/doccano/?tab=readme-ov-file#pi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800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chive.org/details/snyder_flint_emails/DHHS1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ufts.box.com/v/rawFlintEmai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stral-sh/u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Annotation and Setting up Python locally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Nadel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and the Human Record, Spring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Now that we all have the same version of Python we can install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 pip install doccano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This will take some time to install, but when it’s done 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 pip install numpy==1.26.4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Once that’s done stop for now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following instructions come from doccano’s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https://github.com/doccano/doccano/?tab=readme-ov-file#pip</a:t>
            </a:r>
            <a:r>
              <a:rPr lang="en"/>
              <a:t> 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will need to open two terminals (mac) or powershells (windows)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first one: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 init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 createuser --username admin --password pass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 webserver --port 8000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Don’t do anything else and do not close this window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the second one: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Mac - 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./venv/bin/activate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Windows - 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.\.venv\scripts\activate</a:t>
            </a:r>
            <a:endParaRPr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 task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If everything worked, you should be able to 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http://127.0.0.1:8000/</a:t>
            </a:r>
            <a:r>
              <a:rPr lang="en"/>
              <a:t> and you should see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doccano</a:t>
            </a:r>
            <a:r>
              <a:rPr lang="en"/>
              <a:t> landing page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Click on the “Login” button in the top left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Here you can enter the username and password you created before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Username: admin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Password: pass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should now see the “Create project” page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- Flint Emails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Because the language skills vary across the class, the data that you will upload will be English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Though the skills we’ll learn about are language agnostic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data we are going to work on as an example is a set of emails from a huge set of emails from the Michigan state government during the Flint Water Crisis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You can find the original data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https://archive.org/details/snyder_flint_emails/DHHS1/</a:t>
            </a:r>
            <a:r>
              <a:rPr lang="en"/>
              <a:t>,</a:t>
            </a:r>
            <a:r>
              <a:rPr lang="en"/>
              <a:t>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These were retrieved from a Freedom of Information Act request in the June of 2016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- Flint Emails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</a:t>
            </a:r>
            <a:r>
              <a:rPr lang="en"/>
              <a:t>did much work on this data (just published: ADD DOI)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50"/>
              <a:t>Extensive manual annotation on this data myself</a:t>
            </a:r>
            <a:endParaRPr sz="185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50"/>
              <a:t>We will recreate the work I've done, but on different sets of emails. </a:t>
            </a:r>
            <a:endParaRPr sz="1850"/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will be annotating for the following categories:</a:t>
            </a:r>
            <a:endParaRPr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Sent line</a:t>
            </a:r>
            <a:endParaRPr sz="165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Date line</a:t>
            </a:r>
            <a:endParaRPr sz="165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To line</a:t>
            </a:r>
            <a:endParaRPr sz="165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CC line</a:t>
            </a:r>
            <a:endParaRPr sz="165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Subject line</a:t>
            </a:r>
            <a:endParaRPr sz="1650"/>
          </a:p>
          <a:p>
            <a:pPr indent="-30194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50"/>
              <a:t>Attachments</a:t>
            </a:r>
            <a:endParaRPr sz="16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project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We’ll be doing a specific NER task and we’ll need to tell that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docanno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Click on the “Create” button in the top left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 the following page, click on “Sequence Labeling”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Enter a project name - something like “Flint emails NER”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Enter a project description - something like “NER annotation for Flint emails”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Check the option “Randomize document order” but no others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Finish by clicking “Create”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data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should now be on the project home page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Click on “Dataset” on the left column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can download the data from Box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https://tufts.box.com/v/rawFlintEmails</a:t>
            </a:r>
            <a:r>
              <a:rPr lang="en"/>
              <a:t>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Click on “Actions” in the top left and select “Import Dataset”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 “JSONL” for the File format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Upload the data by clicking on the “Drop files here…” area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Finish by clicking “Import”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Labels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that we have data to annotate, we need to add the labels and then get annotating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 to the “Labels” section on the left column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Click on “Actions” in the top left and select “Create Label”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each of the following as labels: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 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Date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CC 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Subject </a:t>
            </a:r>
            <a:endParaRPr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Attachments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Annotating data		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We’re finally ready to start annotating the data with our new labels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 back to “Dataset” on the left column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 the first email by clicking on the “Annotate” button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To apply the labels: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Highlight a section of the text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Select the correct label from the drop down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Label all of the text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Note: For the To and CC lines, there can be many names. Label each name separately. Do not highlight the whole line.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exporting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When you have enough annotated emails, you can save and download them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 to “Dataset” in the left column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Click on “Actions” in the top left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 “Export Dataset”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 “JSONL” for File format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Select “Export only approved documents”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Click “Export”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Text Annotation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We’ve seen how to use pre-trained model for tasks like NER or grammatical parsing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But how are those models trained?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Usually a human or a set of humans must </a:t>
            </a:r>
            <a:r>
              <a:rPr i="1" lang="en"/>
              <a:t>manually annotate</a:t>
            </a:r>
            <a:r>
              <a:rPr lang="en"/>
              <a:t> a bunch of text before any training can begin.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Assignment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Next week we will be training a model from this kind of data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Some of this will be devoted to webscraping and manipulating our data into the JSONL format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We don’t need to do that for this data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will see how we can take the data we’ve labeled today can be fed into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spaCy</a:t>
            </a:r>
            <a:r>
              <a:rPr lang="en"/>
              <a:t> to train an NER model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For your assignment, you will be tasked with acquiring data in a language of your choice and labeling it for an NER task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For your final project, you can go one step further and train the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Text Annotation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But how do these annotators do this?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Depending on the software used, for a task like NER, annotators highlights specific chunks of text and label them from a set of given labels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software that they are using then can output the results of their work in a specific format (usually JSONL)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Text Annotation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There are different software tools that are available like: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Prodigy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Inception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But they usually cost a lot of money :(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We’ll be using a free and open source tool called Doccano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I’ve used Doccano before for large, grant-funded and published projects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Just because it is free doesn’t mean it is bad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That said, we’ll need to do set up everyone with their own installation of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So far in the course, we have used Google Colab to write and share all of our code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 these classes and for Assignment 3, you won’t be using Python to write your own code as much run code written by someone else, i.e. Doccano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Despite my best efforts, Colab is not well suited for this and so we need to set up Python </a:t>
            </a:r>
            <a:r>
              <a:rPr i="1" lang="en"/>
              <a:t>locally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Installing Python locally can be challenging for a variety of reasons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 my experience, it can be very hard to provide a set of instructions that work on everyone’s computer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That said, it is important that you gain experience with using Python locally, as that is how most people use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- Getting started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Python can easily be downloaded from a variety of places – this is what can make it very confusing for beginners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We’ll be using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</a:t>
            </a:r>
            <a:r>
              <a:rPr lang="en"/>
              <a:t> to get Python and manage the packages we download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Visit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https://github.com/astral-sh/uv</a:t>
            </a:r>
            <a:r>
              <a:rPr lang="en"/>
              <a:t>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Read up a bit on this, it may not make total sense yet…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Package </a:t>
            </a:r>
            <a:r>
              <a:rPr lang="en"/>
              <a:t>management - often we have a lot of the same package but at different versions between different projects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Good practice to keep these version separate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</a:t>
            </a:r>
            <a:r>
              <a:rPr lang="en"/>
              <a:t> helps us do this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Python - Mac instructions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Open terminal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Create a folder for doccano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mkdir doccano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Enter the folder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doccano</a:t>
            </a:r>
            <a:r>
              <a:rPr lang="en"/>
              <a:t>  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Copy and paste line from the Github link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curl -LsSf https://astral.sh/uv/install.sh | sh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source ./venv/bin/activate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Download and install Python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 venv --python 3.12.0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Stop for now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- Windows instructions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powershell (will probably need to search in programs)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folder for doccano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mkdir doccano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Enter the folder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doccano</a:t>
            </a:r>
            <a:r>
              <a:rPr lang="en"/>
              <a:t>   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Copy and paste line from the Github link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powershell -ExecutionPolicy ByPass -c "irm https://astral.sh/uv/install.ps1 | iex"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and enter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.venv\scripts\activate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Put in the following: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$env:Path = "C:\Users\[username]\.local\bin;$env:Path"</a:t>
            </a:r>
            <a:r>
              <a:rPr lang="en"/>
              <a:t> (it should say this at the bottom so you can copy and paste it from there)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Download and install Python -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uv venv --python 3.12.0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Stop for now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