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  <p:sldMasterId id="2147483703" r:id="rId6"/>
    <p:sldMasterId id="2147483705" r:id="rId7"/>
  </p:sldMasterIdLst>
  <p:notesMasterIdLst>
    <p:notesMasterId r:id="rId50"/>
  </p:notesMasterIdLst>
  <p:sldIdLst>
    <p:sldId id="369" r:id="rId8"/>
    <p:sldId id="1949" r:id="rId9"/>
    <p:sldId id="1217" r:id="rId10"/>
    <p:sldId id="1950" r:id="rId11"/>
    <p:sldId id="1229" r:id="rId12"/>
    <p:sldId id="1951" r:id="rId13"/>
    <p:sldId id="1953" r:id="rId14"/>
    <p:sldId id="1222" r:id="rId15"/>
    <p:sldId id="1954" r:id="rId16"/>
    <p:sldId id="1955" r:id="rId17"/>
    <p:sldId id="1956" r:id="rId18"/>
    <p:sldId id="1957" r:id="rId19"/>
    <p:sldId id="1958" r:id="rId20"/>
    <p:sldId id="1960" r:id="rId21"/>
    <p:sldId id="1964" r:id="rId22"/>
    <p:sldId id="1961" r:id="rId23"/>
    <p:sldId id="1952" r:id="rId24"/>
    <p:sldId id="1241" r:id="rId25"/>
    <p:sldId id="1233" r:id="rId26"/>
    <p:sldId id="1979" r:id="rId27"/>
    <p:sldId id="1237" r:id="rId28"/>
    <p:sldId id="1978" r:id="rId29"/>
    <p:sldId id="1977" r:id="rId30"/>
    <p:sldId id="1970" r:id="rId31"/>
    <p:sldId id="1967" r:id="rId32"/>
    <p:sldId id="1968" r:id="rId33"/>
    <p:sldId id="1969" r:id="rId34"/>
    <p:sldId id="1962" r:id="rId35"/>
    <p:sldId id="1971" r:id="rId36"/>
    <p:sldId id="1989" r:id="rId37"/>
    <p:sldId id="1990" r:id="rId38"/>
    <p:sldId id="1991" r:id="rId39"/>
    <p:sldId id="1992" r:id="rId40"/>
    <p:sldId id="1993" r:id="rId41"/>
    <p:sldId id="1994" r:id="rId42"/>
    <p:sldId id="1995" r:id="rId43"/>
    <p:sldId id="1996" r:id="rId44"/>
    <p:sldId id="1997" r:id="rId45"/>
    <p:sldId id="1998" r:id="rId46"/>
    <p:sldId id="1963" r:id="rId47"/>
    <p:sldId id="1226" r:id="rId48"/>
    <p:sldId id="1238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NGUENAUD Ludwig (Gaz Réseau Distribution France)" initials="ML(RDF" lastIdx="34" clrIdx="0">
    <p:extLst>
      <p:ext uri="{19B8F6BF-5375-455C-9EA6-DF929625EA0E}">
        <p15:presenceInfo xmlns:p15="http://schemas.microsoft.com/office/powerpoint/2012/main" userId="MAINGUENAUD Ludwig (Gaz Réseau Distribution Franc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" d="100"/>
          <a:sy n="10" d="100"/>
        </p:scale>
        <p:origin x="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8T10:20:45.716" idx="14">
    <p:pos x="10" y="10"/>
    <p:text>Ou est créer l'application ?</p:text>
    <p:extLst>
      <p:ext uri="{C676402C-5697-4E1C-873F-D02D1690AC5C}">
        <p15:threadingInfo xmlns:p15="http://schemas.microsoft.com/office/powerpoint/2012/main" timeZoneBias="-120"/>
      </p:ext>
    </p:extLst>
  </p:cm>
  <p:cm authorId="1" dt="2020-09-28T10:20:53.407" idx="15">
    <p:pos x="146" y="146"/>
    <p:text>Ou est la sauvegarde, supervision ?</p:text>
    <p:extLst>
      <p:ext uri="{C676402C-5697-4E1C-873F-D02D1690AC5C}">
        <p15:threadingInfo xmlns:p15="http://schemas.microsoft.com/office/powerpoint/2012/main" timeZoneBias="-120"/>
      </p:ext>
    </p:extLst>
  </p:cm>
  <p:cm authorId="1" dt="2020-09-28T10:21:08.388" idx="16">
    <p:pos x="282" y="282"/>
    <p:text>ou est l'accostage</p:text>
    <p:extLst>
      <p:ext uri="{C676402C-5697-4E1C-873F-D02D1690AC5C}">
        <p15:threadingInfo xmlns:p15="http://schemas.microsoft.com/office/powerpoint/2012/main" timeZoneBias="-120"/>
      </p:ext>
    </p:extLst>
  </p:cm>
  <p:cm authorId="1" dt="2020-09-28T10:22:04.858" idx="17">
    <p:pos x="418" y="418"/>
    <p:text>Même remarque ARCHI = ARCHI TECH ou ARCHI SI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8T10:24:12.651" idx="22">
    <p:pos x="282" y="282"/>
    <p:text>Je ne suis pas sur que le trigramme soit la clef mais plutot le combo trigramme / application</p:text>
    <p:extLst>
      <p:ext uri="{C676402C-5697-4E1C-873F-D02D1690AC5C}">
        <p15:threadingInfo xmlns:p15="http://schemas.microsoft.com/office/powerpoint/2012/main" timeZoneBias="-120"/>
      </p:ext>
    </p:extLst>
  </p:cm>
  <p:cm authorId="1" dt="2020-09-28T10:24:37.515" idx="23">
    <p:pos x="418" y="418"/>
    <p:text>Revoir le sujet de créneau de maintenance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FC968-7198-4DF0-88B6-3C7FD37F4F1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2983367-8712-41E2-BE2C-5FD5DB8F60F2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53A1"/>
        </a:solidFill>
        <a:ln>
          <a:solidFill>
            <a:srgbClr val="0053A1"/>
          </a:solidFill>
        </a:ln>
      </dgm:spPr>
      <dgm:t>
        <a:bodyPr/>
        <a:lstStyle/>
        <a:p>
          <a:r>
            <a:rPr lang="fr-FR" sz="2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0BDC4B-E104-4EA7-ADC1-DC53EA5C18BC}" type="parTrans" cxnId="{8BFBA8BC-AC51-4D3B-B5D6-B933161D0EE9}">
      <dgm:prSet/>
      <dgm:spPr/>
      <dgm:t>
        <a:bodyPr/>
        <a:lstStyle/>
        <a:p>
          <a:endParaRPr lang="fr-FR"/>
        </a:p>
      </dgm:t>
    </dgm:pt>
    <dgm:pt modelId="{7894140D-0628-4C80-8AA5-306CD02D9999}" type="sibTrans" cxnId="{8BFBA8BC-AC51-4D3B-B5D6-B933161D0EE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83CD6F55-DB00-4456-93BC-BA0D077FC2FB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616CE0C3-A4BB-4F46-9AD4-A003BCE2DAB9}" type="parTrans" cxnId="{077A6713-B87E-4671-92D6-6A3E0CC957A1}">
      <dgm:prSet/>
      <dgm:spPr/>
      <dgm:t>
        <a:bodyPr/>
        <a:lstStyle/>
        <a:p>
          <a:endParaRPr lang="fr-FR"/>
        </a:p>
      </dgm:t>
    </dgm:pt>
    <dgm:pt modelId="{215DF07F-FC84-4394-83A6-0D2BABB6C8D0}" type="sibTrans" cxnId="{077A6713-B87E-4671-92D6-6A3E0CC957A1}">
      <dgm:prSet/>
      <dgm:spPr/>
      <dgm:t>
        <a:bodyPr/>
        <a:lstStyle/>
        <a:p>
          <a:endParaRPr lang="fr-FR"/>
        </a:p>
      </dgm:t>
    </dgm:pt>
    <dgm:pt modelId="{739AA9E5-58C2-49CB-AFC7-D9949405B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Workflow 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658E679A-F6C1-4ADE-9A26-856C8B1DD05A}" type="parTrans" cxnId="{55A71B5C-7B4C-4DA4-9DBF-46A09CCA260E}">
      <dgm:prSet/>
      <dgm:spPr/>
      <dgm:t>
        <a:bodyPr/>
        <a:lstStyle/>
        <a:p>
          <a:endParaRPr lang="fr-FR"/>
        </a:p>
      </dgm:t>
    </dgm:pt>
    <dgm:pt modelId="{3A8BA38E-6A47-4AA2-B6A5-F66C2B8F7917}" type="sibTrans" cxnId="{55A71B5C-7B4C-4DA4-9DBF-46A09CCA260E}">
      <dgm:prSet/>
      <dgm:spPr/>
      <dgm:t>
        <a:bodyPr/>
        <a:lstStyle/>
        <a:p>
          <a:endParaRPr lang="fr-FR"/>
        </a:p>
      </dgm:t>
    </dgm:pt>
    <dgm:pt modelId="{90C52762-BC2E-404E-B5B7-B155B88E6FF0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/>
        <a:lstStyle/>
        <a:p>
          <a:endParaRPr lang="fr-FR"/>
        </a:p>
      </dgm:t>
    </dgm:pt>
    <dgm:pt modelId="{44CA85F7-6E3C-4E37-91CE-13083B8E371D}" type="parTrans" cxnId="{5902EC59-487C-4105-8530-616EA257625C}">
      <dgm:prSet/>
      <dgm:spPr/>
      <dgm:t>
        <a:bodyPr/>
        <a:lstStyle/>
        <a:p>
          <a:endParaRPr lang="fr-FR"/>
        </a:p>
      </dgm:t>
    </dgm:pt>
    <dgm:pt modelId="{5C54D24A-2850-44ED-83C9-4F0574BD3F7A}" type="sibTrans" cxnId="{5902EC59-487C-4105-8530-616EA257625C}">
      <dgm:prSet/>
      <dgm:spPr/>
      <dgm:t>
        <a:bodyPr/>
        <a:lstStyle/>
        <a:p>
          <a:endParaRPr lang="fr-FR"/>
        </a:p>
      </dgm:t>
    </dgm:pt>
    <dgm:pt modelId="{FCED69B7-897B-4BE1-9E07-84BEF16986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AEF09564-1248-4B81-BE3D-53CA3B4917E6}" type="parTrans" cxnId="{B37FEC77-EB1C-4FDA-941C-5831EFCFE763}">
      <dgm:prSet/>
      <dgm:spPr/>
      <dgm:t>
        <a:bodyPr/>
        <a:lstStyle/>
        <a:p>
          <a:endParaRPr lang="fr-FR"/>
        </a:p>
      </dgm:t>
    </dgm:pt>
    <dgm:pt modelId="{E872A000-70EB-4224-BC5F-7F5361EFAD68}" type="sibTrans" cxnId="{B37FEC77-EB1C-4FDA-941C-5831EFCFE763}">
      <dgm:prSet/>
      <dgm:spPr/>
      <dgm:t>
        <a:bodyPr/>
        <a:lstStyle/>
        <a:p>
          <a:endParaRPr lang="fr-FR"/>
        </a:p>
      </dgm:t>
    </dgm:pt>
    <dgm:pt modelId="{E599347D-BFDD-44DF-AFE1-985906E7504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830EA361-C49B-4162-9C91-13ADF9BEBD4B}" type="parTrans" cxnId="{5093203F-5178-49A9-A895-D26DAC1C9339}">
      <dgm:prSet/>
      <dgm:spPr/>
      <dgm:t>
        <a:bodyPr/>
        <a:lstStyle/>
        <a:p>
          <a:endParaRPr lang="fr-FR"/>
        </a:p>
      </dgm:t>
    </dgm:pt>
    <dgm:pt modelId="{133E0852-E9C7-4071-8345-A48878DC3054}" type="sibTrans" cxnId="{5093203F-5178-49A9-A895-D26DAC1C9339}">
      <dgm:prSet/>
      <dgm:spPr/>
      <dgm:t>
        <a:bodyPr/>
        <a:lstStyle/>
        <a:p>
          <a:endParaRPr lang="fr-FR"/>
        </a:p>
      </dgm:t>
    </dgm:pt>
    <dgm:pt modelId="{F13FB0D8-B459-4C67-941F-63B81DB849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FF524211-E008-4E27-9314-D80564A442C0}" type="parTrans" cxnId="{92B70125-F223-4B32-A666-788B74A0370B}">
      <dgm:prSet/>
      <dgm:spPr/>
      <dgm:t>
        <a:bodyPr/>
        <a:lstStyle/>
        <a:p>
          <a:endParaRPr lang="fr-FR"/>
        </a:p>
      </dgm:t>
    </dgm:pt>
    <dgm:pt modelId="{01D8BB78-76D4-4DF1-A497-0CD62E3A8A0B}" type="sibTrans" cxnId="{92B70125-F223-4B32-A666-788B74A0370B}">
      <dgm:prSet/>
      <dgm:spPr/>
      <dgm:t>
        <a:bodyPr/>
        <a:lstStyle/>
        <a:p>
          <a:endParaRPr lang="fr-FR"/>
        </a:p>
      </dgm:t>
    </dgm:pt>
    <dgm:pt modelId="{3F2B5086-2618-4141-88D1-08970A420E42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9A75A857-4880-4E95-ACD0-B48BA9BAF322}" type="parTrans" cxnId="{32E9C79B-9880-46B8-83F4-3F934E0522A1}">
      <dgm:prSet/>
      <dgm:spPr/>
      <dgm:t>
        <a:bodyPr/>
        <a:lstStyle/>
        <a:p>
          <a:endParaRPr lang="fr-FR"/>
        </a:p>
      </dgm:t>
    </dgm:pt>
    <dgm:pt modelId="{D9DE8E4B-9168-4D1D-8E68-73B2E751DE42}" type="sibTrans" cxnId="{32E9C79B-9880-46B8-83F4-3F934E0522A1}">
      <dgm:prSet/>
      <dgm:spPr/>
      <dgm:t>
        <a:bodyPr/>
        <a:lstStyle/>
        <a:p>
          <a:endParaRPr lang="fr-FR"/>
        </a:p>
      </dgm:t>
    </dgm:pt>
    <dgm:pt modelId="{E9BDAC70-F9D7-4F7A-9EF1-C6BD6E84F2A2}" type="pres">
      <dgm:prSet presAssocID="{F52FC968-7198-4DF0-88B6-3C7FD37F4F1E}" presName="Name0" presStyleCnt="0">
        <dgm:presLayoutVars>
          <dgm:chMax val="7"/>
          <dgm:chPref val="7"/>
          <dgm:dir/>
        </dgm:presLayoutVars>
      </dgm:prSet>
      <dgm:spPr/>
    </dgm:pt>
    <dgm:pt modelId="{735A0717-1276-49DD-B6BA-D50A0A71B02B}" type="pres">
      <dgm:prSet presAssocID="{F52FC968-7198-4DF0-88B6-3C7FD37F4F1E}" presName="Name1" presStyleCnt="0"/>
      <dgm:spPr/>
    </dgm:pt>
    <dgm:pt modelId="{DB41D560-77BC-4D74-8333-C30AD97C8B2D}" type="pres">
      <dgm:prSet presAssocID="{F52FC968-7198-4DF0-88B6-3C7FD37F4F1E}" presName="cycle" presStyleCnt="0"/>
      <dgm:spPr/>
    </dgm:pt>
    <dgm:pt modelId="{65467507-0E7B-4A28-9B0D-47C37DC33E27}" type="pres">
      <dgm:prSet presAssocID="{F52FC968-7198-4DF0-88B6-3C7FD37F4F1E}" presName="srcNode" presStyleLbl="node1" presStyleIdx="0" presStyleCnt="7"/>
      <dgm:spPr/>
    </dgm:pt>
    <dgm:pt modelId="{401F811C-CD0C-447E-B1E0-45CE37B3D4B8}" type="pres">
      <dgm:prSet presAssocID="{F52FC968-7198-4DF0-88B6-3C7FD37F4F1E}" presName="conn" presStyleLbl="parChTrans1D2" presStyleIdx="0" presStyleCnt="1"/>
      <dgm:spPr/>
    </dgm:pt>
    <dgm:pt modelId="{9E1A92EE-0581-48BC-AA58-F9C39282801F}" type="pres">
      <dgm:prSet presAssocID="{F52FC968-7198-4DF0-88B6-3C7FD37F4F1E}" presName="extraNode" presStyleLbl="node1" presStyleIdx="0" presStyleCnt="7"/>
      <dgm:spPr/>
    </dgm:pt>
    <dgm:pt modelId="{321F00BE-7E2F-4E37-83E9-C47C3C06E9BF}" type="pres">
      <dgm:prSet presAssocID="{F52FC968-7198-4DF0-88B6-3C7FD37F4F1E}" presName="dstNode" presStyleLbl="node1" presStyleIdx="0" presStyleCnt="7"/>
      <dgm:spPr/>
    </dgm:pt>
    <dgm:pt modelId="{374C15BA-2030-401D-B3B3-64DEF7D515B7}" type="pres">
      <dgm:prSet presAssocID="{92983367-8712-41E2-BE2C-5FD5DB8F60F2}" presName="text_1" presStyleLbl="node1" presStyleIdx="0" presStyleCnt="7" custScaleX="99570" custLinFactNeighborX="474" custLinFactNeighborY="-4332">
        <dgm:presLayoutVars>
          <dgm:bulletEnabled val="1"/>
        </dgm:presLayoutVars>
      </dgm:prSet>
      <dgm:spPr/>
    </dgm:pt>
    <dgm:pt modelId="{8A821614-B2CB-474F-8E94-D8CC21A56BAA}" type="pres">
      <dgm:prSet presAssocID="{92983367-8712-41E2-BE2C-5FD5DB8F60F2}" presName="accent_1" presStyleCnt="0"/>
      <dgm:spPr/>
    </dgm:pt>
    <dgm:pt modelId="{3B7A7C74-2F43-478D-A4CB-CF06F704FE25}" type="pres">
      <dgm:prSet presAssocID="{92983367-8712-41E2-BE2C-5FD5DB8F60F2}" presName="accentRepeatNode" presStyleLbl="solidFgAcc1" presStyleIdx="0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1C5147B1-B824-46C8-AD5A-6E0B6B37DD91}" type="pres">
      <dgm:prSet presAssocID="{83CD6F55-DB00-4456-93BC-BA0D077FC2FB}" presName="text_2" presStyleLbl="node1" presStyleIdx="1" presStyleCnt="7" custScaleX="98466" custLinFactNeighborX="1078">
        <dgm:presLayoutVars>
          <dgm:bulletEnabled val="1"/>
        </dgm:presLayoutVars>
      </dgm:prSet>
      <dgm:spPr>
        <a:xfrm>
          <a:off x="686543" y="864072"/>
          <a:ext cx="8379048" cy="432036"/>
        </a:xfrm>
        <a:prstGeom prst="rect">
          <a:avLst/>
        </a:prstGeom>
      </dgm:spPr>
    </dgm:pt>
    <dgm:pt modelId="{4D6C6C11-5F2C-4933-8683-C8EBC451F767}" type="pres">
      <dgm:prSet presAssocID="{83CD6F55-DB00-4456-93BC-BA0D077FC2FB}" presName="accent_2" presStyleCnt="0"/>
      <dgm:spPr/>
    </dgm:pt>
    <dgm:pt modelId="{0CCDCE3F-23BA-44FE-87B7-91239B4ACD4B}" type="pres">
      <dgm:prSet presAssocID="{83CD6F55-DB00-4456-93BC-BA0D077FC2FB}" presName="accentRepeatNode" presStyleLbl="solidFgAcc1" presStyleIdx="1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5116AE7A-0CCB-4553-8362-FA76DBA0676D}" type="pres">
      <dgm:prSet presAssocID="{FCED69B7-897B-4BE1-9E07-84BEF1698669}" presName="text_3" presStyleLbl="node1" presStyleIdx="2" presStyleCnt="7" custLinFactNeighborX="249" custLinFactNeighborY="-8794">
        <dgm:presLayoutVars>
          <dgm:bulletEnabled val="1"/>
        </dgm:presLayoutVars>
      </dgm:prSet>
      <dgm:spPr/>
    </dgm:pt>
    <dgm:pt modelId="{005FFA3A-8710-4F24-BD18-9FEB375E0252}" type="pres">
      <dgm:prSet presAssocID="{FCED69B7-897B-4BE1-9E07-84BEF1698669}" presName="accent_3" presStyleCnt="0"/>
      <dgm:spPr/>
    </dgm:pt>
    <dgm:pt modelId="{A16FFE23-0EB4-49CE-BD41-133DCF5029C8}" type="pres">
      <dgm:prSet presAssocID="{FCED69B7-897B-4BE1-9E07-84BEF1698669}" presName="accentRepeatNode" presStyleLbl="solidFgAcc1" presStyleIdx="2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D619FE0-8503-4B9E-9B95-D27DC24F339F}" type="pres">
      <dgm:prSet presAssocID="{739AA9E5-58C2-49CB-AFC7-D9949405B00F}" presName="text_4" presStyleLbl="node1" presStyleIdx="3" presStyleCnt="7" custLinFactNeighborX="198">
        <dgm:presLayoutVars>
          <dgm:bulletEnabled val="1"/>
        </dgm:presLayoutVars>
      </dgm:prSet>
      <dgm:spPr/>
    </dgm:pt>
    <dgm:pt modelId="{23764DD6-2CE2-4FDC-AC9A-7DA91BD04420}" type="pres">
      <dgm:prSet presAssocID="{739AA9E5-58C2-49CB-AFC7-D9949405B00F}" presName="accent_4" presStyleCnt="0"/>
      <dgm:spPr/>
    </dgm:pt>
    <dgm:pt modelId="{525A5277-7ABF-4BAF-9650-C8E519BE9900}" type="pres">
      <dgm:prSet presAssocID="{739AA9E5-58C2-49CB-AFC7-D9949405B00F}" presName="accentRepeatNode" presStyleLbl="solidFgAcc1" presStyleIdx="3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4335CB14-9C8E-4EF5-8CDB-EA8711D7D4EA}" type="pres">
      <dgm:prSet presAssocID="{3F2B5086-2618-4141-88D1-08970A420E42}" presName="text_5" presStyleLbl="node1" presStyleIdx="4" presStyleCnt="7" custLinFactNeighborX="198">
        <dgm:presLayoutVars>
          <dgm:bulletEnabled val="1"/>
        </dgm:presLayoutVars>
      </dgm:prSet>
      <dgm:spPr/>
    </dgm:pt>
    <dgm:pt modelId="{15D8D2E2-1E32-4B43-A2FA-2C48638821C7}" type="pres">
      <dgm:prSet presAssocID="{3F2B5086-2618-4141-88D1-08970A420E42}" presName="accent_5" presStyleCnt="0"/>
      <dgm:spPr/>
    </dgm:pt>
    <dgm:pt modelId="{BB189E2F-FB30-4569-B194-240A04A09C82}" type="pres">
      <dgm:prSet presAssocID="{3F2B5086-2618-4141-88D1-08970A420E42}" presName="accentRepeatNode" presStyleLbl="solidFgAcc1" presStyleIdx="4" presStyleCnt="7"/>
      <dgm:spPr/>
    </dgm:pt>
    <dgm:pt modelId="{A028CA65-934A-4BC7-A7C9-0EE6547735DE}" type="pres">
      <dgm:prSet presAssocID="{E599347D-BFDD-44DF-AFE1-985906E75049}" presName="text_6" presStyleLbl="node1" presStyleIdx="5" presStyleCnt="7">
        <dgm:presLayoutVars>
          <dgm:bulletEnabled val="1"/>
        </dgm:presLayoutVars>
      </dgm:prSet>
      <dgm:spPr/>
    </dgm:pt>
    <dgm:pt modelId="{39F1CB47-3540-4C12-B9D9-37CD3DBAFD98}" type="pres">
      <dgm:prSet presAssocID="{E599347D-BFDD-44DF-AFE1-985906E75049}" presName="accent_6" presStyleCnt="0"/>
      <dgm:spPr/>
    </dgm:pt>
    <dgm:pt modelId="{63CD2B0C-3FDB-48DF-B112-C1E53DB7A6B0}" type="pres">
      <dgm:prSet presAssocID="{E599347D-BFDD-44DF-AFE1-985906E75049}" presName="accentRepeatNode" presStyleLbl="solidFgAcc1" presStyleIdx="5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2482D8E2-DF10-465F-A2AB-985377CE0055}" type="pres">
      <dgm:prSet presAssocID="{F13FB0D8-B459-4C67-941F-63B81DB84969}" presName="text_7" presStyleLbl="node1" presStyleIdx="6" presStyleCnt="7">
        <dgm:presLayoutVars>
          <dgm:bulletEnabled val="1"/>
        </dgm:presLayoutVars>
      </dgm:prSet>
      <dgm:spPr/>
    </dgm:pt>
    <dgm:pt modelId="{6201C7BA-ED3A-4F63-A41D-F668BC6B805D}" type="pres">
      <dgm:prSet presAssocID="{F13FB0D8-B459-4C67-941F-63B81DB84969}" presName="accent_7" presStyleCnt="0"/>
      <dgm:spPr/>
    </dgm:pt>
    <dgm:pt modelId="{1B9238B5-4DCA-4AF4-84C1-D8E4A6120AED}" type="pres">
      <dgm:prSet presAssocID="{F13FB0D8-B459-4C67-941F-63B81DB84969}" presName="accentRepeatNode" presStyleLbl="solidFgAcc1" presStyleIdx="6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</dgm:ptLst>
  <dgm:cxnLst>
    <dgm:cxn modelId="{077A6713-B87E-4671-92D6-6A3E0CC957A1}" srcId="{F52FC968-7198-4DF0-88B6-3C7FD37F4F1E}" destId="{83CD6F55-DB00-4456-93BC-BA0D077FC2FB}" srcOrd="1" destOrd="0" parTransId="{616CE0C3-A4BB-4F46-9AD4-A003BCE2DAB9}" sibTransId="{215DF07F-FC84-4394-83A6-0D2BABB6C8D0}"/>
    <dgm:cxn modelId="{862C2914-8D93-4130-A085-2C3A7D25A678}" type="presOf" srcId="{83CD6F55-DB00-4456-93BC-BA0D077FC2FB}" destId="{1C5147B1-B824-46C8-AD5A-6E0B6B37DD91}" srcOrd="0" destOrd="0" presId="urn:microsoft.com/office/officeart/2008/layout/VerticalCurvedList"/>
    <dgm:cxn modelId="{4968FF16-AE77-4A7C-B16D-580281907CF2}" type="presOf" srcId="{3F2B5086-2618-4141-88D1-08970A420E42}" destId="{4335CB14-9C8E-4EF5-8CDB-EA8711D7D4EA}" srcOrd="0" destOrd="0" presId="urn:microsoft.com/office/officeart/2008/layout/VerticalCurvedList"/>
    <dgm:cxn modelId="{0013A11C-6B3B-4F61-8616-7F82A1E4A6EA}" type="presOf" srcId="{FCED69B7-897B-4BE1-9E07-84BEF1698669}" destId="{5116AE7A-0CCB-4553-8362-FA76DBA0676D}" srcOrd="0" destOrd="0" presId="urn:microsoft.com/office/officeart/2008/layout/VerticalCurvedList"/>
    <dgm:cxn modelId="{92B70125-F223-4B32-A666-788B74A0370B}" srcId="{F52FC968-7198-4DF0-88B6-3C7FD37F4F1E}" destId="{F13FB0D8-B459-4C67-941F-63B81DB84969}" srcOrd="6" destOrd="0" parTransId="{FF524211-E008-4E27-9314-D80564A442C0}" sibTransId="{01D8BB78-76D4-4DF1-A497-0CD62E3A8A0B}"/>
    <dgm:cxn modelId="{5093203F-5178-49A9-A895-D26DAC1C9339}" srcId="{F52FC968-7198-4DF0-88B6-3C7FD37F4F1E}" destId="{E599347D-BFDD-44DF-AFE1-985906E75049}" srcOrd="5" destOrd="0" parTransId="{830EA361-C49B-4162-9C91-13ADF9BEBD4B}" sibTransId="{133E0852-E9C7-4071-8345-A48878DC3054}"/>
    <dgm:cxn modelId="{55A71B5C-7B4C-4DA4-9DBF-46A09CCA260E}" srcId="{F52FC968-7198-4DF0-88B6-3C7FD37F4F1E}" destId="{739AA9E5-58C2-49CB-AFC7-D9949405B00F}" srcOrd="3" destOrd="0" parTransId="{658E679A-F6C1-4ADE-9A26-856C8B1DD05A}" sibTransId="{3A8BA38E-6A47-4AA2-B6A5-F66C2B8F7917}"/>
    <dgm:cxn modelId="{73093667-B341-42C7-9052-0B6906193AC5}" type="presOf" srcId="{E599347D-BFDD-44DF-AFE1-985906E75049}" destId="{A028CA65-934A-4BC7-A7C9-0EE6547735DE}" srcOrd="0" destOrd="0" presId="urn:microsoft.com/office/officeart/2008/layout/VerticalCurvedList"/>
    <dgm:cxn modelId="{B37FEC77-EB1C-4FDA-941C-5831EFCFE763}" srcId="{F52FC968-7198-4DF0-88B6-3C7FD37F4F1E}" destId="{FCED69B7-897B-4BE1-9E07-84BEF1698669}" srcOrd="2" destOrd="0" parTransId="{AEF09564-1248-4B81-BE3D-53CA3B4917E6}" sibTransId="{E872A000-70EB-4224-BC5F-7F5361EFAD68}"/>
    <dgm:cxn modelId="{5902EC59-487C-4105-8530-616EA257625C}" srcId="{F52FC968-7198-4DF0-88B6-3C7FD37F4F1E}" destId="{90C52762-BC2E-404E-B5B7-B155B88E6FF0}" srcOrd="7" destOrd="0" parTransId="{44CA85F7-6E3C-4E37-91CE-13083B8E371D}" sibTransId="{5C54D24A-2850-44ED-83C9-4F0574BD3F7A}"/>
    <dgm:cxn modelId="{B7123683-1C4C-40BA-907E-599FFF89B423}" type="presOf" srcId="{7894140D-0628-4C80-8AA5-306CD02D9999}" destId="{401F811C-CD0C-447E-B1E0-45CE37B3D4B8}" srcOrd="0" destOrd="0" presId="urn:microsoft.com/office/officeart/2008/layout/VerticalCurvedList"/>
    <dgm:cxn modelId="{E1EFB583-5C78-46D5-993E-F01993492AD4}" type="presOf" srcId="{92983367-8712-41E2-BE2C-5FD5DB8F60F2}" destId="{374C15BA-2030-401D-B3B3-64DEF7D515B7}" srcOrd="0" destOrd="0" presId="urn:microsoft.com/office/officeart/2008/layout/VerticalCurvedList"/>
    <dgm:cxn modelId="{32E9C79B-9880-46B8-83F4-3F934E0522A1}" srcId="{F52FC968-7198-4DF0-88B6-3C7FD37F4F1E}" destId="{3F2B5086-2618-4141-88D1-08970A420E42}" srcOrd="4" destOrd="0" parTransId="{9A75A857-4880-4E95-ACD0-B48BA9BAF322}" sibTransId="{D9DE8E4B-9168-4D1D-8E68-73B2E751DE42}"/>
    <dgm:cxn modelId="{5ADD9FAA-41DE-4C89-90A2-8D618024C3DE}" type="presOf" srcId="{739AA9E5-58C2-49CB-AFC7-D9949405B00F}" destId="{ED619FE0-8503-4B9E-9B95-D27DC24F339F}" srcOrd="0" destOrd="0" presId="urn:microsoft.com/office/officeart/2008/layout/VerticalCurvedList"/>
    <dgm:cxn modelId="{8BFBA8BC-AC51-4D3B-B5D6-B933161D0EE9}" srcId="{F52FC968-7198-4DF0-88B6-3C7FD37F4F1E}" destId="{92983367-8712-41E2-BE2C-5FD5DB8F60F2}" srcOrd="0" destOrd="0" parTransId="{F50BDC4B-E104-4EA7-ADC1-DC53EA5C18BC}" sibTransId="{7894140D-0628-4C80-8AA5-306CD02D9999}"/>
    <dgm:cxn modelId="{AC6B26C2-7968-44A3-B43F-ECEA7F466262}" type="presOf" srcId="{F13FB0D8-B459-4C67-941F-63B81DB84969}" destId="{2482D8E2-DF10-465F-A2AB-985377CE0055}" srcOrd="0" destOrd="0" presId="urn:microsoft.com/office/officeart/2008/layout/VerticalCurvedList"/>
    <dgm:cxn modelId="{C1E059CA-3AAC-4649-A5A2-F65E8368306D}" type="presOf" srcId="{F52FC968-7198-4DF0-88B6-3C7FD37F4F1E}" destId="{E9BDAC70-F9D7-4F7A-9EF1-C6BD6E84F2A2}" srcOrd="0" destOrd="0" presId="urn:microsoft.com/office/officeart/2008/layout/VerticalCurvedList"/>
    <dgm:cxn modelId="{865BAC5E-2909-418D-87B7-F22E2EE8AC95}" type="presParOf" srcId="{E9BDAC70-F9D7-4F7A-9EF1-C6BD6E84F2A2}" destId="{735A0717-1276-49DD-B6BA-D50A0A71B02B}" srcOrd="0" destOrd="0" presId="urn:microsoft.com/office/officeart/2008/layout/VerticalCurvedList"/>
    <dgm:cxn modelId="{5A2050F2-7020-49CB-9138-B0A3BA880ADD}" type="presParOf" srcId="{735A0717-1276-49DD-B6BA-D50A0A71B02B}" destId="{DB41D560-77BC-4D74-8333-C30AD97C8B2D}" srcOrd="0" destOrd="0" presId="urn:microsoft.com/office/officeart/2008/layout/VerticalCurvedList"/>
    <dgm:cxn modelId="{978C0698-4130-4B3F-AA7F-35A87461C938}" type="presParOf" srcId="{DB41D560-77BC-4D74-8333-C30AD97C8B2D}" destId="{65467507-0E7B-4A28-9B0D-47C37DC33E27}" srcOrd="0" destOrd="0" presId="urn:microsoft.com/office/officeart/2008/layout/VerticalCurvedList"/>
    <dgm:cxn modelId="{B95459A2-8A9C-49F3-9E87-D00FC678BC8B}" type="presParOf" srcId="{DB41D560-77BC-4D74-8333-C30AD97C8B2D}" destId="{401F811C-CD0C-447E-B1E0-45CE37B3D4B8}" srcOrd="1" destOrd="0" presId="urn:microsoft.com/office/officeart/2008/layout/VerticalCurvedList"/>
    <dgm:cxn modelId="{253DC93E-2B36-467F-8E5A-19FE958578DD}" type="presParOf" srcId="{DB41D560-77BC-4D74-8333-C30AD97C8B2D}" destId="{9E1A92EE-0581-48BC-AA58-F9C39282801F}" srcOrd="2" destOrd="0" presId="urn:microsoft.com/office/officeart/2008/layout/VerticalCurvedList"/>
    <dgm:cxn modelId="{F0471A3D-153B-476B-83DC-B9EBC7619899}" type="presParOf" srcId="{DB41D560-77BC-4D74-8333-C30AD97C8B2D}" destId="{321F00BE-7E2F-4E37-83E9-C47C3C06E9BF}" srcOrd="3" destOrd="0" presId="urn:microsoft.com/office/officeart/2008/layout/VerticalCurvedList"/>
    <dgm:cxn modelId="{11A58AED-6234-47B4-BA5F-A090667F757C}" type="presParOf" srcId="{735A0717-1276-49DD-B6BA-D50A0A71B02B}" destId="{374C15BA-2030-401D-B3B3-64DEF7D515B7}" srcOrd="1" destOrd="0" presId="urn:microsoft.com/office/officeart/2008/layout/VerticalCurvedList"/>
    <dgm:cxn modelId="{F779E696-4012-405C-9674-974FED7087FA}" type="presParOf" srcId="{735A0717-1276-49DD-B6BA-D50A0A71B02B}" destId="{8A821614-B2CB-474F-8E94-D8CC21A56BAA}" srcOrd="2" destOrd="0" presId="urn:microsoft.com/office/officeart/2008/layout/VerticalCurvedList"/>
    <dgm:cxn modelId="{F2E47E8F-32CE-44AD-88BF-46A81615D078}" type="presParOf" srcId="{8A821614-B2CB-474F-8E94-D8CC21A56BAA}" destId="{3B7A7C74-2F43-478D-A4CB-CF06F704FE25}" srcOrd="0" destOrd="0" presId="urn:microsoft.com/office/officeart/2008/layout/VerticalCurvedList"/>
    <dgm:cxn modelId="{EEE0AF54-AB2E-4B18-82A1-A66E6D06BB93}" type="presParOf" srcId="{735A0717-1276-49DD-B6BA-D50A0A71B02B}" destId="{1C5147B1-B824-46C8-AD5A-6E0B6B37DD91}" srcOrd="3" destOrd="0" presId="urn:microsoft.com/office/officeart/2008/layout/VerticalCurvedList"/>
    <dgm:cxn modelId="{C43C5FB1-678C-409D-B3D5-7DEB1D1E6866}" type="presParOf" srcId="{735A0717-1276-49DD-B6BA-D50A0A71B02B}" destId="{4D6C6C11-5F2C-4933-8683-C8EBC451F767}" srcOrd="4" destOrd="0" presId="urn:microsoft.com/office/officeart/2008/layout/VerticalCurvedList"/>
    <dgm:cxn modelId="{3500401D-6F78-40CA-9BC5-231D1573DE96}" type="presParOf" srcId="{4D6C6C11-5F2C-4933-8683-C8EBC451F767}" destId="{0CCDCE3F-23BA-44FE-87B7-91239B4ACD4B}" srcOrd="0" destOrd="0" presId="urn:microsoft.com/office/officeart/2008/layout/VerticalCurvedList"/>
    <dgm:cxn modelId="{E78A920A-7371-4830-97E1-B1DB3C923C7A}" type="presParOf" srcId="{735A0717-1276-49DD-B6BA-D50A0A71B02B}" destId="{5116AE7A-0CCB-4553-8362-FA76DBA0676D}" srcOrd="5" destOrd="0" presId="urn:microsoft.com/office/officeart/2008/layout/VerticalCurvedList"/>
    <dgm:cxn modelId="{86846C27-0DFC-48D4-81A1-0BABC0728ED0}" type="presParOf" srcId="{735A0717-1276-49DD-B6BA-D50A0A71B02B}" destId="{005FFA3A-8710-4F24-BD18-9FEB375E0252}" srcOrd="6" destOrd="0" presId="urn:microsoft.com/office/officeart/2008/layout/VerticalCurvedList"/>
    <dgm:cxn modelId="{AE7FC2B9-C75E-4A53-B484-3B9860200CAA}" type="presParOf" srcId="{005FFA3A-8710-4F24-BD18-9FEB375E0252}" destId="{A16FFE23-0EB4-49CE-BD41-133DCF5029C8}" srcOrd="0" destOrd="0" presId="urn:microsoft.com/office/officeart/2008/layout/VerticalCurvedList"/>
    <dgm:cxn modelId="{22EFB31E-084D-4A13-B80C-BBAF6DCC6643}" type="presParOf" srcId="{735A0717-1276-49DD-B6BA-D50A0A71B02B}" destId="{ED619FE0-8503-4B9E-9B95-D27DC24F339F}" srcOrd="7" destOrd="0" presId="urn:microsoft.com/office/officeart/2008/layout/VerticalCurvedList"/>
    <dgm:cxn modelId="{AB06C7AF-FD81-46AE-A8A2-83EFAA0280F3}" type="presParOf" srcId="{735A0717-1276-49DD-B6BA-D50A0A71B02B}" destId="{23764DD6-2CE2-4FDC-AC9A-7DA91BD04420}" srcOrd="8" destOrd="0" presId="urn:microsoft.com/office/officeart/2008/layout/VerticalCurvedList"/>
    <dgm:cxn modelId="{14E07A2B-023F-4729-931A-72A78ED027BB}" type="presParOf" srcId="{23764DD6-2CE2-4FDC-AC9A-7DA91BD04420}" destId="{525A5277-7ABF-4BAF-9650-C8E519BE9900}" srcOrd="0" destOrd="0" presId="urn:microsoft.com/office/officeart/2008/layout/VerticalCurvedList"/>
    <dgm:cxn modelId="{C4ED2E75-975E-43BE-BFF5-9D0AF2A35A3B}" type="presParOf" srcId="{735A0717-1276-49DD-B6BA-D50A0A71B02B}" destId="{4335CB14-9C8E-4EF5-8CDB-EA8711D7D4EA}" srcOrd="9" destOrd="0" presId="urn:microsoft.com/office/officeart/2008/layout/VerticalCurvedList"/>
    <dgm:cxn modelId="{29B4E9F0-03A3-4DE7-9526-72B896EA664E}" type="presParOf" srcId="{735A0717-1276-49DD-B6BA-D50A0A71B02B}" destId="{15D8D2E2-1E32-4B43-A2FA-2C48638821C7}" srcOrd="10" destOrd="0" presId="urn:microsoft.com/office/officeart/2008/layout/VerticalCurvedList"/>
    <dgm:cxn modelId="{76F6169D-292E-4F2F-87BF-6A4DC78FC892}" type="presParOf" srcId="{15D8D2E2-1E32-4B43-A2FA-2C48638821C7}" destId="{BB189E2F-FB30-4569-B194-240A04A09C82}" srcOrd="0" destOrd="0" presId="urn:microsoft.com/office/officeart/2008/layout/VerticalCurvedList"/>
    <dgm:cxn modelId="{0F4DFA19-4230-4539-A11D-307723532DB1}" type="presParOf" srcId="{735A0717-1276-49DD-B6BA-D50A0A71B02B}" destId="{A028CA65-934A-4BC7-A7C9-0EE6547735DE}" srcOrd="11" destOrd="0" presId="urn:microsoft.com/office/officeart/2008/layout/VerticalCurvedList"/>
    <dgm:cxn modelId="{F414459E-B06A-475E-AC93-F6C6A851DFCE}" type="presParOf" srcId="{735A0717-1276-49DD-B6BA-D50A0A71B02B}" destId="{39F1CB47-3540-4C12-B9D9-37CD3DBAFD98}" srcOrd="12" destOrd="0" presId="urn:microsoft.com/office/officeart/2008/layout/VerticalCurvedList"/>
    <dgm:cxn modelId="{68309E55-009B-4E30-9F69-EC88F30A0D19}" type="presParOf" srcId="{39F1CB47-3540-4C12-B9D9-37CD3DBAFD98}" destId="{63CD2B0C-3FDB-48DF-B112-C1E53DB7A6B0}" srcOrd="0" destOrd="0" presId="urn:microsoft.com/office/officeart/2008/layout/VerticalCurvedList"/>
    <dgm:cxn modelId="{2831A9C6-BC18-4CD0-A655-A892C512BF99}" type="presParOf" srcId="{735A0717-1276-49DD-B6BA-D50A0A71B02B}" destId="{2482D8E2-DF10-465F-A2AB-985377CE0055}" srcOrd="13" destOrd="0" presId="urn:microsoft.com/office/officeart/2008/layout/VerticalCurvedList"/>
    <dgm:cxn modelId="{D97EB12F-3AE3-4217-A760-53791C94D608}" type="presParOf" srcId="{735A0717-1276-49DD-B6BA-D50A0A71B02B}" destId="{6201C7BA-ED3A-4F63-A41D-F668BC6B805D}" srcOrd="14" destOrd="0" presId="urn:microsoft.com/office/officeart/2008/layout/VerticalCurvedList"/>
    <dgm:cxn modelId="{498AC307-8BB9-4E61-A5F2-7667FAB7A7C5}" type="presParOf" srcId="{6201C7BA-ED3A-4F63-A41D-F668BC6B805D}" destId="{1B9238B5-4DCA-4AF4-84C1-D8E4A6120A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FC968-7198-4DF0-88B6-3C7FD37F4F1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2983367-8712-41E2-BE2C-5FD5DB8F60F2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53A1"/>
          </a:solidFill>
        </a:ln>
      </dgm:spPr>
      <dgm:t>
        <a:bodyPr/>
        <a:lstStyle/>
        <a:p>
          <a:r>
            <a:rPr lang="fr-FR" sz="2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0BDC4B-E104-4EA7-ADC1-DC53EA5C18BC}" type="parTrans" cxnId="{8BFBA8BC-AC51-4D3B-B5D6-B933161D0EE9}">
      <dgm:prSet/>
      <dgm:spPr/>
      <dgm:t>
        <a:bodyPr/>
        <a:lstStyle/>
        <a:p>
          <a:endParaRPr lang="fr-FR"/>
        </a:p>
      </dgm:t>
    </dgm:pt>
    <dgm:pt modelId="{7894140D-0628-4C80-8AA5-306CD02D9999}" type="sibTrans" cxnId="{8BFBA8BC-AC51-4D3B-B5D6-B933161D0EE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83CD6F55-DB00-4456-93BC-BA0D077FC2FB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616CE0C3-A4BB-4F46-9AD4-A003BCE2DAB9}" type="parTrans" cxnId="{077A6713-B87E-4671-92D6-6A3E0CC957A1}">
      <dgm:prSet/>
      <dgm:spPr/>
      <dgm:t>
        <a:bodyPr/>
        <a:lstStyle/>
        <a:p>
          <a:endParaRPr lang="fr-FR"/>
        </a:p>
      </dgm:t>
    </dgm:pt>
    <dgm:pt modelId="{215DF07F-FC84-4394-83A6-0D2BABB6C8D0}" type="sibTrans" cxnId="{077A6713-B87E-4671-92D6-6A3E0CC957A1}">
      <dgm:prSet/>
      <dgm:spPr/>
      <dgm:t>
        <a:bodyPr/>
        <a:lstStyle/>
        <a:p>
          <a:endParaRPr lang="fr-FR"/>
        </a:p>
      </dgm:t>
    </dgm:pt>
    <dgm:pt modelId="{739AA9E5-58C2-49CB-AFC7-D9949405B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Workflow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658E679A-F6C1-4ADE-9A26-856C8B1DD05A}" type="parTrans" cxnId="{55A71B5C-7B4C-4DA4-9DBF-46A09CCA260E}">
      <dgm:prSet/>
      <dgm:spPr/>
      <dgm:t>
        <a:bodyPr/>
        <a:lstStyle/>
        <a:p>
          <a:endParaRPr lang="fr-FR"/>
        </a:p>
      </dgm:t>
    </dgm:pt>
    <dgm:pt modelId="{3A8BA38E-6A47-4AA2-B6A5-F66C2B8F7917}" type="sibTrans" cxnId="{55A71B5C-7B4C-4DA4-9DBF-46A09CCA260E}">
      <dgm:prSet/>
      <dgm:spPr/>
      <dgm:t>
        <a:bodyPr/>
        <a:lstStyle/>
        <a:p>
          <a:endParaRPr lang="fr-FR"/>
        </a:p>
      </dgm:t>
    </dgm:pt>
    <dgm:pt modelId="{90C52762-BC2E-404E-B5B7-B155B88E6FF0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/>
        <a:lstStyle/>
        <a:p>
          <a:endParaRPr lang="fr-FR"/>
        </a:p>
      </dgm:t>
    </dgm:pt>
    <dgm:pt modelId="{44CA85F7-6E3C-4E37-91CE-13083B8E371D}" type="parTrans" cxnId="{5902EC59-487C-4105-8530-616EA257625C}">
      <dgm:prSet/>
      <dgm:spPr/>
      <dgm:t>
        <a:bodyPr/>
        <a:lstStyle/>
        <a:p>
          <a:endParaRPr lang="fr-FR"/>
        </a:p>
      </dgm:t>
    </dgm:pt>
    <dgm:pt modelId="{5C54D24A-2850-44ED-83C9-4F0574BD3F7A}" type="sibTrans" cxnId="{5902EC59-487C-4105-8530-616EA257625C}">
      <dgm:prSet/>
      <dgm:spPr/>
      <dgm:t>
        <a:bodyPr/>
        <a:lstStyle/>
        <a:p>
          <a:endParaRPr lang="fr-FR"/>
        </a:p>
      </dgm:t>
    </dgm:pt>
    <dgm:pt modelId="{FCED69B7-897B-4BE1-9E07-84BEF16986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AEF09564-1248-4B81-BE3D-53CA3B4917E6}" type="parTrans" cxnId="{B37FEC77-EB1C-4FDA-941C-5831EFCFE763}">
      <dgm:prSet/>
      <dgm:spPr/>
      <dgm:t>
        <a:bodyPr/>
        <a:lstStyle/>
        <a:p>
          <a:endParaRPr lang="fr-FR"/>
        </a:p>
      </dgm:t>
    </dgm:pt>
    <dgm:pt modelId="{E872A000-70EB-4224-BC5F-7F5361EFAD68}" type="sibTrans" cxnId="{B37FEC77-EB1C-4FDA-941C-5831EFCFE763}">
      <dgm:prSet/>
      <dgm:spPr/>
      <dgm:t>
        <a:bodyPr/>
        <a:lstStyle/>
        <a:p>
          <a:endParaRPr lang="fr-FR"/>
        </a:p>
      </dgm:t>
    </dgm:pt>
    <dgm:pt modelId="{E599347D-BFDD-44DF-AFE1-985906E7504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830EA361-C49B-4162-9C91-13ADF9BEBD4B}" type="parTrans" cxnId="{5093203F-5178-49A9-A895-D26DAC1C9339}">
      <dgm:prSet/>
      <dgm:spPr/>
      <dgm:t>
        <a:bodyPr/>
        <a:lstStyle/>
        <a:p>
          <a:endParaRPr lang="fr-FR"/>
        </a:p>
      </dgm:t>
    </dgm:pt>
    <dgm:pt modelId="{133E0852-E9C7-4071-8345-A48878DC3054}" type="sibTrans" cxnId="{5093203F-5178-49A9-A895-D26DAC1C9339}">
      <dgm:prSet/>
      <dgm:spPr/>
      <dgm:t>
        <a:bodyPr/>
        <a:lstStyle/>
        <a:p>
          <a:endParaRPr lang="fr-FR"/>
        </a:p>
      </dgm:t>
    </dgm:pt>
    <dgm:pt modelId="{F13FB0D8-B459-4C67-941F-63B81DB849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FF524211-E008-4E27-9314-D80564A442C0}" type="parTrans" cxnId="{92B70125-F223-4B32-A666-788B74A0370B}">
      <dgm:prSet/>
      <dgm:spPr/>
      <dgm:t>
        <a:bodyPr/>
        <a:lstStyle/>
        <a:p>
          <a:endParaRPr lang="fr-FR"/>
        </a:p>
      </dgm:t>
    </dgm:pt>
    <dgm:pt modelId="{01D8BB78-76D4-4DF1-A497-0CD62E3A8A0B}" type="sibTrans" cxnId="{92B70125-F223-4B32-A666-788B74A0370B}">
      <dgm:prSet/>
      <dgm:spPr/>
      <dgm:t>
        <a:bodyPr/>
        <a:lstStyle/>
        <a:p>
          <a:endParaRPr lang="fr-FR"/>
        </a:p>
      </dgm:t>
    </dgm:pt>
    <dgm:pt modelId="{B985646E-6E78-43B3-B861-030F5D40309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D677D09C-7683-44FB-8B30-8A1F8B1D291D}" type="parTrans" cxnId="{D8219E47-0133-4898-9F83-DDCDEBFE1F2E}">
      <dgm:prSet/>
      <dgm:spPr/>
      <dgm:t>
        <a:bodyPr/>
        <a:lstStyle/>
        <a:p>
          <a:endParaRPr lang="fr-FR"/>
        </a:p>
      </dgm:t>
    </dgm:pt>
    <dgm:pt modelId="{AD021581-0E87-41B6-88E5-A800E0AE5E4B}" type="sibTrans" cxnId="{D8219E47-0133-4898-9F83-DDCDEBFE1F2E}">
      <dgm:prSet/>
      <dgm:spPr/>
      <dgm:t>
        <a:bodyPr/>
        <a:lstStyle/>
        <a:p>
          <a:endParaRPr lang="fr-FR"/>
        </a:p>
      </dgm:t>
    </dgm:pt>
    <dgm:pt modelId="{E9BDAC70-F9D7-4F7A-9EF1-C6BD6E84F2A2}" type="pres">
      <dgm:prSet presAssocID="{F52FC968-7198-4DF0-88B6-3C7FD37F4F1E}" presName="Name0" presStyleCnt="0">
        <dgm:presLayoutVars>
          <dgm:chMax val="7"/>
          <dgm:chPref val="7"/>
          <dgm:dir/>
        </dgm:presLayoutVars>
      </dgm:prSet>
      <dgm:spPr/>
    </dgm:pt>
    <dgm:pt modelId="{735A0717-1276-49DD-B6BA-D50A0A71B02B}" type="pres">
      <dgm:prSet presAssocID="{F52FC968-7198-4DF0-88B6-3C7FD37F4F1E}" presName="Name1" presStyleCnt="0"/>
      <dgm:spPr/>
    </dgm:pt>
    <dgm:pt modelId="{DB41D560-77BC-4D74-8333-C30AD97C8B2D}" type="pres">
      <dgm:prSet presAssocID="{F52FC968-7198-4DF0-88B6-3C7FD37F4F1E}" presName="cycle" presStyleCnt="0"/>
      <dgm:spPr/>
    </dgm:pt>
    <dgm:pt modelId="{65467507-0E7B-4A28-9B0D-47C37DC33E27}" type="pres">
      <dgm:prSet presAssocID="{F52FC968-7198-4DF0-88B6-3C7FD37F4F1E}" presName="srcNode" presStyleLbl="node1" presStyleIdx="0" presStyleCnt="7"/>
      <dgm:spPr/>
    </dgm:pt>
    <dgm:pt modelId="{401F811C-CD0C-447E-B1E0-45CE37B3D4B8}" type="pres">
      <dgm:prSet presAssocID="{F52FC968-7198-4DF0-88B6-3C7FD37F4F1E}" presName="conn" presStyleLbl="parChTrans1D2" presStyleIdx="0" presStyleCnt="1"/>
      <dgm:spPr/>
    </dgm:pt>
    <dgm:pt modelId="{9E1A92EE-0581-48BC-AA58-F9C39282801F}" type="pres">
      <dgm:prSet presAssocID="{F52FC968-7198-4DF0-88B6-3C7FD37F4F1E}" presName="extraNode" presStyleLbl="node1" presStyleIdx="0" presStyleCnt="7"/>
      <dgm:spPr/>
    </dgm:pt>
    <dgm:pt modelId="{321F00BE-7E2F-4E37-83E9-C47C3C06E9BF}" type="pres">
      <dgm:prSet presAssocID="{F52FC968-7198-4DF0-88B6-3C7FD37F4F1E}" presName="dstNode" presStyleLbl="node1" presStyleIdx="0" presStyleCnt="7"/>
      <dgm:spPr/>
    </dgm:pt>
    <dgm:pt modelId="{374C15BA-2030-401D-B3B3-64DEF7D515B7}" type="pres">
      <dgm:prSet presAssocID="{92983367-8712-41E2-BE2C-5FD5DB8F60F2}" presName="text_1" presStyleLbl="node1" presStyleIdx="0" presStyleCnt="7" custScaleX="99570" custLinFactNeighborX="474" custLinFactNeighborY="-4332">
        <dgm:presLayoutVars>
          <dgm:bulletEnabled val="1"/>
        </dgm:presLayoutVars>
      </dgm:prSet>
      <dgm:spPr/>
    </dgm:pt>
    <dgm:pt modelId="{8A821614-B2CB-474F-8E94-D8CC21A56BAA}" type="pres">
      <dgm:prSet presAssocID="{92983367-8712-41E2-BE2C-5FD5DB8F60F2}" presName="accent_1" presStyleCnt="0"/>
      <dgm:spPr/>
    </dgm:pt>
    <dgm:pt modelId="{3B7A7C74-2F43-478D-A4CB-CF06F704FE25}" type="pres">
      <dgm:prSet presAssocID="{92983367-8712-41E2-BE2C-5FD5DB8F60F2}" presName="accentRepeatNode" presStyleLbl="solidFgAcc1" presStyleIdx="0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1C5147B1-B824-46C8-AD5A-6E0B6B37DD91}" type="pres">
      <dgm:prSet presAssocID="{83CD6F55-DB00-4456-93BC-BA0D077FC2FB}" presName="text_2" presStyleLbl="node1" presStyleIdx="1" presStyleCnt="7" custScaleX="98466" custLinFactNeighborX="1078">
        <dgm:presLayoutVars>
          <dgm:bulletEnabled val="1"/>
        </dgm:presLayoutVars>
      </dgm:prSet>
      <dgm:spPr>
        <a:xfrm>
          <a:off x="686543" y="864072"/>
          <a:ext cx="8379048" cy="432036"/>
        </a:xfrm>
        <a:prstGeom prst="rect">
          <a:avLst/>
        </a:prstGeom>
      </dgm:spPr>
    </dgm:pt>
    <dgm:pt modelId="{4D6C6C11-5F2C-4933-8683-C8EBC451F767}" type="pres">
      <dgm:prSet presAssocID="{83CD6F55-DB00-4456-93BC-BA0D077FC2FB}" presName="accent_2" presStyleCnt="0"/>
      <dgm:spPr/>
    </dgm:pt>
    <dgm:pt modelId="{0CCDCE3F-23BA-44FE-87B7-91239B4ACD4B}" type="pres">
      <dgm:prSet presAssocID="{83CD6F55-DB00-4456-93BC-BA0D077FC2FB}" presName="accentRepeatNode" presStyleLbl="solidFgAcc1" presStyleIdx="1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5116AE7A-0CCB-4553-8362-FA76DBA0676D}" type="pres">
      <dgm:prSet presAssocID="{FCED69B7-897B-4BE1-9E07-84BEF1698669}" presName="text_3" presStyleLbl="node1" presStyleIdx="2" presStyleCnt="7" custLinFactNeighborX="249" custLinFactNeighborY="-8794">
        <dgm:presLayoutVars>
          <dgm:bulletEnabled val="1"/>
        </dgm:presLayoutVars>
      </dgm:prSet>
      <dgm:spPr/>
    </dgm:pt>
    <dgm:pt modelId="{005FFA3A-8710-4F24-BD18-9FEB375E0252}" type="pres">
      <dgm:prSet presAssocID="{FCED69B7-897B-4BE1-9E07-84BEF1698669}" presName="accent_3" presStyleCnt="0"/>
      <dgm:spPr/>
    </dgm:pt>
    <dgm:pt modelId="{A16FFE23-0EB4-49CE-BD41-133DCF5029C8}" type="pres">
      <dgm:prSet presAssocID="{FCED69B7-897B-4BE1-9E07-84BEF1698669}" presName="accentRepeatNode" presStyleLbl="solidFgAcc1" presStyleIdx="2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D619FE0-8503-4B9E-9B95-D27DC24F339F}" type="pres">
      <dgm:prSet presAssocID="{739AA9E5-58C2-49CB-AFC7-D9949405B00F}" presName="text_4" presStyleLbl="node1" presStyleIdx="3" presStyleCnt="7" custLinFactNeighborX="198">
        <dgm:presLayoutVars>
          <dgm:bulletEnabled val="1"/>
        </dgm:presLayoutVars>
      </dgm:prSet>
      <dgm:spPr/>
    </dgm:pt>
    <dgm:pt modelId="{23764DD6-2CE2-4FDC-AC9A-7DA91BD04420}" type="pres">
      <dgm:prSet presAssocID="{739AA9E5-58C2-49CB-AFC7-D9949405B00F}" presName="accent_4" presStyleCnt="0"/>
      <dgm:spPr/>
    </dgm:pt>
    <dgm:pt modelId="{525A5277-7ABF-4BAF-9650-C8E519BE9900}" type="pres">
      <dgm:prSet presAssocID="{739AA9E5-58C2-49CB-AFC7-D9949405B00F}" presName="accentRepeatNode" presStyleLbl="solidFgAcc1" presStyleIdx="3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9896663-8396-4E10-81A6-66E120F84626}" type="pres">
      <dgm:prSet presAssocID="{B985646E-6E78-43B3-B861-030F5D40309F}" presName="text_5" presStyleLbl="node1" presStyleIdx="4" presStyleCnt="7" custLinFactNeighborX="198">
        <dgm:presLayoutVars>
          <dgm:bulletEnabled val="1"/>
        </dgm:presLayoutVars>
      </dgm:prSet>
      <dgm:spPr/>
    </dgm:pt>
    <dgm:pt modelId="{7DD99F65-2396-4E97-92F2-75E1ADD8A921}" type="pres">
      <dgm:prSet presAssocID="{B985646E-6E78-43B3-B861-030F5D40309F}" presName="accent_5" presStyleCnt="0"/>
      <dgm:spPr/>
    </dgm:pt>
    <dgm:pt modelId="{02C404DE-0481-452B-BE3A-9B0D00E97491}" type="pres">
      <dgm:prSet presAssocID="{B985646E-6E78-43B3-B861-030F5D40309F}" presName="accentRepeatNode" presStyleLbl="solidFgAcc1" presStyleIdx="4" presStyleCnt="7"/>
      <dgm:spPr/>
    </dgm:pt>
    <dgm:pt modelId="{CF8EB54D-53EC-48CE-A71D-2FEB6E04F87E}" type="pres">
      <dgm:prSet presAssocID="{E599347D-BFDD-44DF-AFE1-985906E75049}" presName="text_6" presStyleLbl="node1" presStyleIdx="5" presStyleCnt="7">
        <dgm:presLayoutVars>
          <dgm:bulletEnabled val="1"/>
        </dgm:presLayoutVars>
      </dgm:prSet>
      <dgm:spPr/>
    </dgm:pt>
    <dgm:pt modelId="{F1439B86-82A3-4482-88F8-FF1A774906CB}" type="pres">
      <dgm:prSet presAssocID="{E599347D-BFDD-44DF-AFE1-985906E75049}" presName="accent_6" presStyleCnt="0"/>
      <dgm:spPr/>
    </dgm:pt>
    <dgm:pt modelId="{63CD2B0C-3FDB-48DF-B112-C1E53DB7A6B0}" type="pres">
      <dgm:prSet presAssocID="{E599347D-BFDD-44DF-AFE1-985906E75049}" presName="accentRepeatNode" presStyleLbl="solidFgAcc1" presStyleIdx="5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7D8F908-6E94-47F9-9004-9373BC5B80FE}" type="pres">
      <dgm:prSet presAssocID="{F13FB0D8-B459-4C67-941F-63B81DB84969}" presName="text_7" presStyleLbl="node1" presStyleIdx="6" presStyleCnt="7">
        <dgm:presLayoutVars>
          <dgm:bulletEnabled val="1"/>
        </dgm:presLayoutVars>
      </dgm:prSet>
      <dgm:spPr/>
    </dgm:pt>
    <dgm:pt modelId="{895CA4BC-1560-4D02-82DA-14E11E742882}" type="pres">
      <dgm:prSet presAssocID="{F13FB0D8-B459-4C67-941F-63B81DB84969}" presName="accent_7" presStyleCnt="0"/>
      <dgm:spPr/>
    </dgm:pt>
    <dgm:pt modelId="{1B9238B5-4DCA-4AF4-84C1-D8E4A6120AED}" type="pres">
      <dgm:prSet presAssocID="{F13FB0D8-B459-4C67-941F-63B81DB84969}" presName="accentRepeatNode" presStyleLbl="solidFgAcc1" presStyleIdx="6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</dgm:ptLst>
  <dgm:cxnLst>
    <dgm:cxn modelId="{077A6713-B87E-4671-92D6-6A3E0CC957A1}" srcId="{F52FC968-7198-4DF0-88B6-3C7FD37F4F1E}" destId="{83CD6F55-DB00-4456-93BC-BA0D077FC2FB}" srcOrd="1" destOrd="0" parTransId="{616CE0C3-A4BB-4F46-9AD4-A003BCE2DAB9}" sibTransId="{215DF07F-FC84-4394-83A6-0D2BABB6C8D0}"/>
    <dgm:cxn modelId="{862C2914-8D93-4130-A085-2C3A7D25A678}" type="presOf" srcId="{83CD6F55-DB00-4456-93BC-BA0D077FC2FB}" destId="{1C5147B1-B824-46C8-AD5A-6E0B6B37DD91}" srcOrd="0" destOrd="0" presId="urn:microsoft.com/office/officeart/2008/layout/VerticalCurvedList"/>
    <dgm:cxn modelId="{0013A11C-6B3B-4F61-8616-7F82A1E4A6EA}" type="presOf" srcId="{FCED69B7-897B-4BE1-9E07-84BEF1698669}" destId="{5116AE7A-0CCB-4553-8362-FA76DBA0676D}" srcOrd="0" destOrd="0" presId="urn:microsoft.com/office/officeart/2008/layout/VerticalCurvedList"/>
    <dgm:cxn modelId="{92B70125-F223-4B32-A666-788B74A0370B}" srcId="{F52FC968-7198-4DF0-88B6-3C7FD37F4F1E}" destId="{F13FB0D8-B459-4C67-941F-63B81DB84969}" srcOrd="6" destOrd="0" parTransId="{FF524211-E008-4E27-9314-D80564A442C0}" sibTransId="{01D8BB78-76D4-4DF1-A497-0CD62E3A8A0B}"/>
    <dgm:cxn modelId="{8AA60039-75ED-47D7-9E1C-9C71F2841B80}" type="presOf" srcId="{B985646E-6E78-43B3-B861-030F5D40309F}" destId="{E9896663-8396-4E10-81A6-66E120F84626}" srcOrd="0" destOrd="0" presId="urn:microsoft.com/office/officeart/2008/layout/VerticalCurvedList"/>
    <dgm:cxn modelId="{5093203F-5178-49A9-A895-D26DAC1C9339}" srcId="{F52FC968-7198-4DF0-88B6-3C7FD37F4F1E}" destId="{E599347D-BFDD-44DF-AFE1-985906E75049}" srcOrd="5" destOrd="0" parTransId="{830EA361-C49B-4162-9C91-13ADF9BEBD4B}" sibTransId="{133E0852-E9C7-4071-8345-A48878DC3054}"/>
    <dgm:cxn modelId="{55A71B5C-7B4C-4DA4-9DBF-46A09CCA260E}" srcId="{F52FC968-7198-4DF0-88B6-3C7FD37F4F1E}" destId="{739AA9E5-58C2-49CB-AFC7-D9949405B00F}" srcOrd="3" destOrd="0" parTransId="{658E679A-F6C1-4ADE-9A26-856C8B1DD05A}" sibTransId="{3A8BA38E-6A47-4AA2-B6A5-F66C2B8F7917}"/>
    <dgm:cxn modelId="{D8219E47-0133-4898-9F83-DDCDEBFE1F2E}" srcId="{F52FC968-7198-4DF0-88B6-3C7FD37F4F1E}" destId="{B985646E-6E78-43B3-B861-030F5D40309F}" srcOrd="4" destOrd="0" parTransId="{D677D09C-7683-44FB-8B30-8A1F8B1D291D}" sibTransId="{AD021581-0E87-41B6-88E5-A800E0AE5E4B}"/>
    <dgm:cxn modelId="{B882274A-375C-4A7B-BFF2-B291FEA4F21C}" type="presOf" srcId="{E599347D-BFDD-44DF-AFE1-985906E75049}" destId="{CF8EB54D-53EC-48CE-A71D-2FEB6E04F87E}" srcOrd="0" destOrd="0" presId="urn:microsoft.com/office/officeart/2008/layout/VerticalCurvedList"/>
    <dgm:cxn modelId="{58302270-CA1C-4316-81F2-FB632F17E747}" type="presOf" srcId="{F13FB0D8-B459-4C67-941F-63B81DB84969}" destId="{E7D8F908-6E94-47F9-9004-9373BC5B80FE}" srcOrd="0" destOrd="0" presId="urn:microsoft.com/office/officeart/2008/layout/VerticalCurvedList"/>
    <dgm:cxn modelId="{B37FEC77-EB1C-4FDA-941C-5831EFCFE763}" srcId="{F52FC968-7198-4DF0-88B6-3C7FD37F4F1E}" destId="{FCED69B7-897B-4BE1-9E07-84BEF1698669}" srcOrd="2" destOrd="0" parTransId="{AEF09564-1248-4B81-BE3D-53CA3B4917E6}" sibTransId="{E872A000-70EB-4224-BC5F-7F5361EFAD68}"/>
    <dgm:cxn modelId="{5902EC59-487C-4105-8530-616EA257625C}" srcId="{F52FC968-7198-4DF0-88B6-3C7FD37F4F1E}" destId="{90C52762-BC2E-404E-B5B7-B155B88E6FF0}" srcOrd="7" destOrd="0" parTransId="{44CA85F7-6E3C-4E37-91CE-13083B8E371D}" sibTransId="{5C54D24A-2850-44ED-83C9-4F0574BD3F7A}"/>
    <dgm:cxn modelId="{B7123683-1C4C-40BA-907E-599FFF89B423}" type="presOf" srcId="{7894140D-0628-4C80-8AA5-306CD02D9999}" destId="{401F811C-CD0C-447E-B1E0-45CE37B3D4B8}" srcOrd="0" destOrd="0" presId="urn:microsoft.com/office/officeart/2008/layout/VerticalCurvedList"/>
    <dgm:cxn modelId="{E1EFB583-5C78-46D5-993E-F01993492AD4}" type="presOf" srcId="{92983367-8712-41E2-BE2C-5FD5DB8F60F2}" destId="{374C15BA-2030-401D-B3B3-64DEF7D515B7}" srcOrd="0" destOrd="0" presId="urn:microsoft.com/office/officeart/2008/layout/VerticalCurvedList"/>
    <dgm:cxn modelId="{5ADD9FAA-41DE-4C89-90A2-8D618024C3DE}" type="presOf" srcId="{739AA9E5-58C2-49CB-AFC7-D9949405B00F}" destId="{ED619FE0-8503-4B9E-9B95-D27DC24F339F}" srcOrd="0" destOrd="0" presId="urn:microsoft.com/office/officeart/2008/layout/VerticalCurvedList"/>
    <dgm:cxn modelId="{8BFBA8BC-AC51-4D3B-B5D6-B933161D0EE9}" srcId="{F52FC968-7198-4DF0-88B6-3C7FD37F4F1E}" destId="{92983367-8712-41E2-BE2C-5FD5DB8F60F2}" srcOrd="0" destOrd="0" parTransId="{F50BDC4B-E104-4EA7-ADC1-DC53EA5C18BC}" sibTransId="{7894140D-0628-4C80-8AA5-306CD02D9999}"/>
    <dgm:cxn modelId="{C1E059CA-3AAC-4649-A5A2-F65E8368306D}" type="presOf" srcId="{F52FC968-7198-4DF0-88B6-3C7FD37F4F1E}" destId="{E9BDAC70-F9D7-4F7A-9EF1-C6BD6E84F2A2}" srcOrd="0" destOrd="0" presId="urn:microsoft.com/office/officeart/2008/layout/VerticalCurvedList"/>
    <dgm:cxn modelId="{865BAC5E-2909-418D-87B7-F22E2EE8AC95}" type="presParOf" srcId="{E9BDAC70-F9D7-4F7A-9EF1-C6BD6E84F2A2}" destId="{735A0717-1276-49DD-B6BA-D50A0A71B02B}" srcOrd="0" destOrd="0" presId="urn:microsoft.com/office/officeart/2008/layout/VerticalCurvedList"/>
    <dgm:cxn modelId="{5A2050F2-7020-49CB-9138-B0A3BA880ADD}" type="presParOf" srcId="{735A0717-1276-49DD-B6BA-D50A0A71B02B}" destId="{DB41D560-77BC-4D74-8333-C30AD97C8B2D}" srcOrd="0" destOrd="0" presId="urn:microsoft.com/office/officeart/2008/layout/VerticalCurvedList"/>
    <dgm:cxn modelId="{978C0698-4130-4B3F-AA7F-35A87461C938}" type="presParOf" srcId="{DB41D560-77BC-4D74-8333-C30AD97C8B2D}" destId="{65467507-0E7B-4A28-9B0D-47C37DC33E27}" srcOrd="0" destOrd="0" presId="urn:microsoft.com/office/officeart/2008/layout/VerticalCurvedList"/>
    <dgm:cxn modelId="{B95459A2-8A9C-49F3-9E87-D00FC678BC8B}" type="presParOf" srcId="{DB41D560-77BC-4D74-8333-C30AD97C8B2D}" destId="{401F811C-CD0C-447E-B1E0-45CE37B3D4B8}" srcOrd="1" destOrd="0" presId="urn:microsoft.com/office/officeart/2008/layout/VerticalCurvedList"/>
    <dgm:cxn modelId="{253DC93E-2B36-467F-8E5A-19FE958578DD}" type="presParOf" srcId="{DB41D560-77BC-4D74-8333-C30AD97C8B2D}" destId="{9E1A92EE-0581-48BC-AA58-F9C39282801F}" srcOrd="2" destOrd="0" presId="urn:microsoft.com/office/officeart/2008/layout/VerticalCurvedList"/>
    <dgm:cxn modelId="{F0471A3D-153B-476B-83DC-B9EBC7619899}" type="presParOf" srcId="{DB41D560-77BC-4D74-8333-C30AD97C8B2D}" destId="{321F00BE-7E2F-4E37-83E9-C47C3C06E9BF}" srcOrd="3" destOrd="0" presId="urn:microsoft.com/office/officeart/2008/layout/VerticalCurvedList"/>
    <dgm:cxn modelId="{11A58AED-6234-47B4-BA5F-A090667F757C}" type="presParOf" srcId="{735A0717-1276-49DD-B6BA-D50A0A71B02B}" destId="{374C15BA-2030-401D-B3B3-64DEF7D515B7}" srcOrd="1" destOrd="0" presId="urn:microsoft.com/office/officeart/2008/layout/VerticalCurvedList"/>
    <dgm:cxn modelId="{F779E696-4012-405C-9674-974FED7087FA}" type="presParOf" srcId="{735A0717-1276-49DD-B6BA-D50A0A71B02B}" destId="{8A821614-B2CB-474F-8E94-D8CC21A56BAA}" srcOrd="2" destOrd="0" presId="urn:microsoft.com/office/officeart/2008/layout/VerticalCurvedList"/>
    <dgm:cxn modelId="{F2E47E8F-32CE-44AD-88BF-46A81615D078}" type="presParOf" srcId="{8A821614-B2CB-474F-8E94-D8CC21A56BAA}" destId="{3B7A7C74-2F43-478D-A4CB-CF06F704FE25}" srcOrd="0" destOrd="0" presId="urn:microsoft.com/office/officeart/2008/layout/VerticalCurvedList"/>
    <dgm:cxn modelId="{EEE0AF54-AB2E-4B18-82A1-A66E6D06BB93}" type="presParOf" srcId="{735A0717-1276-49DD-B6BA-D50A0A71B02B}" destId="{1C5147B1-B824-46C8-AD5A-6E0B6B37DD91}" srcOrd="3" destOrd="0" presId="urn:microsoft.com/office/officeart/2008/layout/VerticalCurvedList"/>
    <dgm:cxn modelId="{C43C5FB1-678C-409D-B3D5-7DEB1D1E6866}" type="presParOf" srcId="{735A0717-1276-49DD-B6BA-D50A0A71B02B}" destId="{4D6C6C11-5F2C-4933-8683-C8EBC451F767}" srcOrd="4" destOrd="0" presId="urn:microsoft.com/office/officeart/2008/layout/VerticalCurvedList"/>
    <dgm:cxn modelId="{3500401D-6F78-40CA-9BC5-231D1573DE96}" type="presParOf" srcId="{4D6C6C11-5F2C-4933-8683-C8EBC451F767}" destId="{0CCDCE3F-23BA-44FE-87B7-91239B4ACD4B}" srcOrd="0" destOrd="0" presId="urn:microsoft.com/office/officeart/2008/layout/VerticalCurvedList"/>
    <dgm:cxn modelId="{E78A920A-7371-4830-97E1-B1DB3C923C7A}" type="presParOf" srcId="{735A0717-1276-49DD-B6BA-D50A0A71B02B}" destId="{5116AE7A-0CCB-4553-8362-FA76DBA0676D}" srcOrd="5" destOrd="0" presId="urn:microsoft.com/office/officeart/2008/layout/VerticalCurvedList"/>
    <dgm:cxn modelId="{86846C27-0DFC-48D4-81A1-0BABC0728ED0}" type="presParOf" srcId="{735A0717-1276-49DD-B6BA-D50A0A71B02B}" destId="{005FFA3A-8710-4F24-BD18-9FEB375E0252}" srcOrd="6" destOrd="0" presId="urn:microsoft.com/office/officeart/2008/layout/VerticalCurvedList"/>
    <dgm:cxn modelId="{AE7FC2B9-C75E-4A53-B484-3B9860200CAA}" type="presParOf" srcId="{005FFA3A-8710-4F24-BD18-9FEB375E0252}" destId="{A16FFE23-0EB4-49CE-BD41-133DCF5029C8}" srcOrd="0" destOrd="0" presId="urn:microsoft.com/office/officeart/2008/layout/VerticalCurvedList"/>
    <dgm:cxn modelId="{22EFB31E-084D-4A13-B80C-BBAF6DCC6643}" type="presParOf" srcId="{735A0717-1276-49DD-B6BA-D50A0A71B02B}" destId="{ED619FE0-8503-4B9E-9B95-D27DC24F339F}" srcOrd="7" destOrd="0" presId="urn:microsoft.com/office/officeart/2008/layout/VerticalCurvedList"/>
    <dgm:cxn modelId="{AB06C7AF-FD81-46AE-A8A2-83EFAA0280F3}" type="presParOf" srcId="{735A0717-1276-49DD-B6BA-D50A0A71B02B}" destId="{23764DD6-2CE2-4FDC-AC9A-7DA91BD04420}" srcOrd="8" destOrd="0" presId="urn:microsoft.com/office/officeart/2008/layout/VerticalCurvedList"/>
    <dgm:cxn modelId="{14E07A2B-023F-4729-931A-72A78ED027BB}" type="presParOf" srcId="{23764DD6-2CE2-4FDC-AC9A-7DA91BD04420}" destId="{525A5277-7ABF-4BAF-9650-C8E519BE9900}" srcOrd="0" destOrd="0" presId="urn:microsoft.com/office/officeart/2008/layout/VerticalCurvedList"/>
    <dgm:cxn modelId="{396F5546-9AF5-4A5B-9D18-B1F415912670}" type="presParOf" srcId="{735A0717-1276-49DD-B6BA-D50A0A71B02B}" destId="{E9896663-8396-4E10-81A6-66E120F84626}" srcOrd="9" destOrd="0" presId="urn:microsoft.com/office/officeart/2008/layout/VerticalCurvedList"/>
    <dgm:cxn modelId="{07D0E4D7-9921-4CDA-9B21-16B99F149D98}" type="presParOf" srcId="{735A0717-1276-49DD-B6BA-D50A0A71B02B}" destId="{7DD99F65-2396-4E97-92F2-75E1ADD8A921}" srcOrd="10" destOrd="0" presId="urn:microsoft.com/office/officeart/2008/layout/VerticalCurvedList"/>
    <dgm:cxn modelId="{A81F9211-3C39-4AE7-87E8-2E5BF56B5D37}" type="presParOf" srcId="{7DD99F65-2396-4E97-92F2-75E1ADD8A921}" destId="{02C404DE-0481-452B-BE3A-9B0D00E97491}" srcOrd="0" destOrd="0" presId="urn:microsoft.com/office/officeart/2008/layout/VerticalCurvedList"/>
    <dgm:cxn modelId="{E9171026-0FE3-4A54-94E4-DA598B1AE582}" type="presParOf" srcId="{735A0717-1276-49DD-B6BA-D50A0A71B02B}" destId="{CF8EB54D-53EC-48CE-A71D-2FEB6E04F87E}" srcOrd="11" destOrd="0" presId="urn:microsoft.com/office/officeart/2008/layout/VerticalCurvedList"/>
    <dgm:cxn modelId="{D54CC7D6-D21D-4D1C-9C39-6AAB0F2E5C5A}" type="presParOf" srcId="{735A0717-1276-49DD-B6BA-D50A0A71B02B}" destId="{F1439B86-82A3-4482-88F8-FF1A774906CB}" srcOrd="12" destOrd="0" presId="urn:microsoft.com/office/officeart/2008/layout/VerticalCurvedList"/>
    <dgm:cxn modelId="{3331300F-07A8-4569-B00B-89400014ACCB}" type="presParOf" srcId="{F1439B86-82A3-4482-88F8-FF1A774906CB}" destId="{63CD2B0C-3FDB-48DF-B112-C1E53DB7A6B0}" srcOrd="0" destOrd="0" presId="urn:microsoft.com/office/officeart/2008/layout/VerticalCurvedList"/>
    <dgm:cxn modelId="{490F9255-F026-470C-AFAE-6D7933197BD5}" type="presParOf" srcId="{735A0717-1276-49DD-B6BA-D50A0A71B02B}" destId="{E7D8F908-6E94-47F9-9004-9373BC5B80FE}" srcOrd="13" destOrd="0" presId="urn:microsoft.com/office/officeart/2008/layout/VerticalCurvedList"/>
    <dgm:cxn modelId="{C5F35DEE-B7E9-474C-B17E-34CD27B66162}" type="presParOf" srcId="{735A0717-1276-49DD-B6BA-D50A0A71B02B}" destId="{895CA4BC-1560-4D02-82DA-14E11E742882}" srcOrd="14" destOrd="0" presId="urn:microsoft.com/office/officeart/2008/layout/VerticalCurvedList"/>
    <dgm:cxn modelId="{4365EBF5-4CD7-440A-B9FB-66477DB3C6BD}" type="presParOf" srcId="{895CA4BC-1560-4D02-82DA-14E11E742882}" destId="{1B9238B5-4DCA-4AF4-84C1-D8E4A6120A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2FC968-7198-4DF0-88B6-3C7FD37F4F1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2983367-8712-41E2-BE2C-5FD5DB8F60F2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53A1"/>
          </a:solidFill>
        </a:ln>
      </dgm:spPr>
      <dgm:t>
        <a:bodyPr/>
        <a:lstStyle/>
        <a:p>
          <a:r>
            <a:rPr lang="fr-FR" sz="2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0BDC4B-E104-4EA7-ADC1-DC53EA5C18BC}" type="parTrans" cxnId="{8BFBA8BC-AC51-4D3B-B5D6-B933161D0EE9}">
      <dgm:prSet/>
      <dgm:spPr/>
      <dgm:t>
        <a:bodyPr/>
        <a:lstStyle/>
        <a:p>
          <a:endParaRPr lang="fr-FR"/>
        </a:p>
      </dgm:t>
    </dgm:pt>
    <dgm:pt modelId="{7894140D-0628-4C80-8AA5-306CD02D9999}" type="sibTrans" cxnId="{8BFBA8BC-AC51-4D3B-B5D6-B933161D0EE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83CD6F55-DB00-4456-93BC-BA0D077FC2FB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616CE0C3-A4BB-4F46-9AD4-A003BCE2DAB9}" type="parTrans" cxnId="{077A6713-B87E-4671-92D6-6A3E0CC957A1}">
      <dgm:prSet/>
      <dgm:spPr/>
      <dgm:t>
        <a:bodyPr/>
        <a:lstStyle/>
        <a:p>
          <a:endParaRPr lang="fr-FR"/>
        </a:p>
      </dgm:t>
    </dgm:pt>
    <dgm:pt modelId="{215DF07F-FC84-4394-83A6-0D2BABB6C8D0}" type="sibTrans" cxnId="{077A6713-B87E-4671-92D6-6A3E0CC957A1}">
      <dgm:prSet/>
      <dgm:spPr/>
      <dgm:t>
        <a:bodyPr/>
        <a:lstStyle/>
        <a:p>
          <a:endParaRPr lang="fr-FR"/>
        </a:p>
      </dgm:t>
    </dgm:pt>
    <dgm:pt modelId="{739AA9E5-58C2-49CB-AFC7-D9949405B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Workflow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658E679A-F6C1-4ADE-9A26-856C8B1DD05A}" type="parTrans" cxnId="{55A71B5C-7B4C-4DA4-9DBF-46A09CCA260E}">
      <dgm:prSet/>
      <dgm:spPr/>
      <dgm:t>
        <a:bodyPr/>
        <a:lstStyle/>
        <a:p>
          <a:endParaRPr lang="fr-FR"/>
        </a:p>
      </dgm:t>
    </dgm:pt>
    <dgm:pt modelId="{3A8BA38E-6A47-4AA2-B6A5-F66C2B8F7917}" type="sibTrans" cxnId="{55A71B5C-7B4C-4DA4-9DBF-46A09CCA260E}">
      <dgm:prSet/>
      <dgm:spPr/>
      <dgm:t>
        <a:bodyPr/>
        <a:lstStyle/>
        <a:p>
          <a:endParaRPr lang="fr-FR"/>
        </a:p>
      </dgm:t>
    </dgm:pt>
    <dgm:pt modelId="{90C52762-BC2E-404E-B5B7-B155B88E6FF0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/>
        <a:lstStyle/>
        <a:p>
          <a:endParaRPr lang="fr-FR"/>
        </a:p>
      </dgm:t>
    </dgm:pt>
    <dgm:pt modelId="{44CA85F7-6E3C-4E37-91CE-13083B8E371D}" type="parTrans" cxnId="{5902EC59-487C-4105-8530-616EA257625C}">
      <dgm:prSet/>
      <dgm:spPr/>
      <dgm:t>
        <a:bodyPr/>
        <a:lstStyle/>
        <a:p>
          <a:endParaRPr lang="fr-FR"/>
        </a:p>
      </dgm:t>
    </dgm:pt>
    <dgm:pt modelId="{5C54D24A-2850-44ED-83C9-4F0574BD3F7A}" type="sibTrans" cxnId="{5902EC59-487C-4105-8530-616EA257625C}">
      <dgm:prSet/>
      <dgm:spPr/>
      <dgm:t>
        <a:bodyPr/>
        <a:lstStyle/>
        <a:p>
          <a:endParaRPr lang="fr-FR"/>
        </a:p>
      </dgm:t>
    </dgm:pt>
    <dgm:pt modelId="{FCED69B7-897B-4BE1-9E07-84BEF16986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AEF09564-1248-4B81-BE3D-53CA3B4917E6}" type="parTrans" cxnId="{B37FEC77-EB1C-4FDA-941C-5831EFCFE763}">
      <dgm:prSet/>
      <dgm:spPr/>
      <dgm:t>
        <a:bodyPr/>
        <a:lstStyle/>
        <a:p>
          <a:endParaRPr lang="fr-FR"/>
        </a:p>
      </dgm:t>
    </dgm:pt>
    <dgm:pt modelId="{E872A000-70EB-4224-BC5F-7F5361EFAD68}" type="sibTrans" cxnId="{B37FEC77-EB1C-4FDA-941C-5831EFCFE763}">
      <dgm:prSet/>
      <dgm:spPr/>
      <dgm:t>
        <a:bodyPr/>
        <a:lstStyle/>
        <a:p>
          <a:endParaRPr lang="fr-FR"/>
        </a:p>
      </dgm:t>
    </dgm:pt>
    <dgm:pt modelId="{E599347D-BFDD-44DF-AFE1-985906E7504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830EA361-C49B-4162-9C91-13ADF9BEBD4B}" type="parTrans" cxnId="{5093203F-5178-49A9-A895-D26DAC1C9339}">
      <dgm:prSet/>
      <dgm:spPr/>
      <dgm:t>
        <a:bodyPr/>
        <a:lstStyle/>
        <a:p>
          <a:endParaRPr lang="fr-FR"/>
        </a:p>
      </dgm:t>
    </dgm:pt>
    <dgm:pt modelId="{133E0852-E9C7-4071-8345-A48878DC3054}" type="sibTrans" cxnId="{5093203F-5178-49A9-A895-D26DAC1C9339}">
      <dgm:prSet/>
      <dgm:spPr/>
      <dgm:t>
        <a:bodyPr/>
        <a:lstStyle/>
        <a:p>
          <a:endParaRPr lang="fr-FR"/>
        </a:p>
      </dgm:t>
    </dgm:pt>
    <dgm:pt modelId="{F13FB0D8-B459-4C67-941F-63B81DB849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FF524211-E008-4E27-9314-D80564A442C0}" type="parTrans" cxnId="{92B70125-F223-4B32-A666-788B74A0370B}">
      <dgm:prSet/>
      <dgm:spPr/>
      <dgm:t>
        <a:bodyPr/>
        <a:lstStyle/>
        <a:p>
          <a:endParaRPr lang="fr-FR"/>
        </a:p>
      </dgm:t>
    </dgm:pt>
    <dgm:pt modelId="{01D8BB78-76D4-4DF1-A497-0CD62E3A8A0B}" type="sibTrans" cxnId="{92B70125-F223-4B32-A666-788B74A0370B}">
      <dgm:prSet/>
      <dgm:spPr/>
      <dgm:t>
        <a:bodyPr/>
        <a:lstStyle/>
        <a:p>
          <a:endParaRPr lang="fr-FR"/>
        </a:p>
      </dgm:t>
    </dgm:pt>
    <dgm:pt modelId="{DE92A918-A98A-4D6B-B64A-E199043BAA55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8DAF9D69-44A3-4F64-907A-BEAB8E07DB05}" type="parTrans" cxnId="{CAAD9686-F451-465C-9600-01CFDDA64AD5}">
      <dgm:prSet/>
      <dgm:spPr/>
      <dgm:t>
        <a:bodyPr/>
        <a:lstStyle/>
        <a:p>
          <a:endParaRPr lang="fr-FR"/>
        </a:p>
      </dgm:t>
    </dgm:pt>
    <dgm:pt modelId="{98CDA9AF-CADC-4E16-BC98-20BBA41D71EA}" type="sibTrans" cxnId="{CAAD9686-F451-465C-9600-01CFDDA64AD5}">
      <dgm:prSet/>
      <dgm:spPr/>
      <dgm:t>
        <a:bodyPr/>
        <a:lstStyle/>
        <a:p>
          <a:endParaRPr lang="fr-FR"/>
        </a:p>
      </dgm:t>
    </dgm:pt>
    <dgm:pt modelId="{E9BDAC70-F9D7-4F7A-9EF1-C6BD6E84F2A2}" type="pres">
      <dgm:prSet presAssocID="{F52FC968-7198-4DF0-88B6-3C7FD37F4F1E}" presName="Name0" presStyleCnt="0">
        <dgm:presLayoutVars>
          <dgm:chMax val="7"/>
          <dgm:chPref val="7"/>
          <dgm:dir/>
        </dgm:presLayoutVars>
      </dgm:prSet>
      <dgm:spPr/>
    </dgm:pt>
    <dgm:pt modelId="{735A0717-1276-49DD-B6BA-D50A0A71B02B}" type="pres">
      <dgm:prSet presAssocID="{F52FC968-7198-4DF0-88B6-3C7FD37F4F1E}" presName="Name1" presStyleCnt="0"/>
      <dgm:spPr/>
    </dgm:pt>
    <dgm:pt modelId="{DB41D560-77BC-4D74-8333-C30AD97C8B2D}" type="pres">
      <dgm:prSet presAssocID="{F52FC968-7198-4DF0-88B6-3C7FD37F4F1E}" presName="cycle" presStyleCnt="0"/>
      <dgm:spPr/>
    </dgm:pt>
    <dgm:pt modelId="{65467507-0E7B-4A28-9B0D-47C37DC33E27}" type="pres">
      <dgm:prSet presAssocID="{F52FC968-7198-4DF0-88B6-3C7FD37F4F1E}" presName="srcNode" presStyleLbl="node1" presStyleIdx="0" presStyleCnt="7"/>
      <dgm:spPr/>
    </dgm:pt>
    <dgm:pt modelId="{401F811C-CD0C-447E-B1E0-45CE37B3D4B8}" type="pres">
      <dgm:prSet presAssocID="{F52FC968-7198-4DF0-88B6-3C7FD37F4F1E}" presName="conn" presStyleLbl="parChTrans1D2" presStyleIdx="0" presStyleCnt="1"/>
      <dgm:spPr/>
    </dgm:pt>
    <dgm:pt modelId="{9E1A92EE-0581-48BC-AA58-F9C39282801F}" type="pres">
      <dgm:prSet presAssocID="{F52FC968-7198-4DF0-88B6-3C7FD37F4F1E}" presName="extraNode" presStyleLbl="node1" presStyleIdx="0" presStyleCnt="7"/>
      <dgm:spPr/>
    </dgm:pt>
    <dgm:pt modelId="{321F00BE-7E2F-4E37-83E9-C47C3C06E9BF}" type="pres">
      <dgm:prSet presAssocID="{F52FC968-7198-4DF0-88B6-3C7FD37F4F1E}" presName="dstNode" presStyleLbl="node1" presStyleIdx="0" presStyleCnt="7"/>
      <dgm:spPr/>
    </dgm:pt>
    <dgm:pt modelId="{374C15BA-2030-401D-B3B3-64DEF7D515B7}" type="pres">
      <dgm:prSet presAssocID="{92983367-8712-41E2-BE2C-5FD5DB8F60F2}" presName="text_1" presStyleLbl="node1" presStyleIdx="0" presStyleCnt="7" custScaleX="99570" custLinFactNeighborX="474" custLinFactNeighborY="-4332">
        <dgm:presLayoutVars>
          <dgm:bulletEnabled val="1"/>
        </dgm:presLayoutVars>
      </dgm:prSet>
      <dgm:spPr/>
    </dgm:pt>
    <dgm:pt modelId="{8A821614-B2CB-474F-8E94-D8CC21A56BAA}" type="pres">
      <dgm:prSet presAssocID="{92983367-8712-41E2-BE2C-5FD5DB8F60F2}" presName="accent_1" presStyleCnt="0"/>
      <dgm:spPr/>
    </dgm:pt>
    <dgm:pt modelId="{3B7A7C74-2F43-478D-A4CB-CF06F704FE25}" type="pres">
      <dgm:prSet presAssocID="{92983367-8712-41E2-BE2C-5FD5DB8F60F2}" presName="accentRepeatNode" presStyleLbl="solidFgAcc1" presStyleIdx="0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1C5147B1-B824-46C8-AD5A-6E0B6B37DD91}" type="pres">
      <dgm:prSet presAssocID="{83CD6F55-DB00-4456-93BC-BA0D077FC2FB}" presName="text_2" presStyleLbl="node1" presStyleIdx="1" presStyleCnt="7" custScaleX="98466" custLinFactNeighborX="1078">
        <dgm:presLayoutVars>
          <dgm:bulletEnabled val="1"/>
        </dgm:presLayoutVars>
      </dgm:prSet>
      <dgm:spPr>
        <a:xfrm>
          <a:off x="686543" y="864072"/>
          <a:ext cx="8379048" cy="432036"/>
        </a:xfrm>
        <a:prstGeom prst="rect">
          <a:avLst/>
        </a:prstGeom>
      </dgm:spPr>
    </dgm:pt>
    <dgm:pt modelId="{4D6C6C11-5F2C-4933-8683-C8EBC451F767}" type="pres">
      <dgm:prSet presAssocID="{83CD6F55-DB00-4456-93BC-BA0D077FC2FB}" presName="accent_2" presStyleCnt="0"/>
      <dgm:spPr/>
    </dgm:pt>
    <dgm:pt modelId="{0CCDCE3F-23BA-44FE-87B7-91239B4ACD4B}" type="pres">
      <dgm:prSet presAssocID="{83CD6F55-DB00-4456-93BC-BA0D077FC2FB}" presName="accentRepeatNode" presStyleLbl="solidFgAcc1" presStyleIdx="1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5116AE7A-0CCB-4553-8362-FA76DBA0676D}" type="pres">
      <dgm:prSet presAssocID="{FCED69B7-897B-4BE1-9E07-84BEF1698669}" presName="text_3" presStyleLbl="node1" presStyleIdx="2" presStyleCnt="7" custLinFactNeighborX="249" custLinFactNeighborY="-8794">
        <dgm:presLayoutVars>
          <dgm:bulletEnabled val="1"/>
        </dgm:presLayoutVars>
      </dgm:prSet>
      <dgm:spPr/>
    </dgm:pt>
    <dgm:pt modelId="{005FFA3A-8710-4F24-BD18-9FEB375E0252}" type="pres">
      <dgm:prSet presAssocID="{FCED69B7-897B-4BE1-9E07-84BEF1698669}" presName="accent_3" presStyleCnt="0"/>
      <dgm:spPr/>
    </dgm:pt>
    <dgm:pt modelId="{A16FFE23-0EB4-49CE-BD41-133DCF5029C8}" type="pres">
      <dgm:prSet presAssocID="{FCED69B7-897B-4BE1-9E07-84BEF1698669}" presName="accentRepeatNode" presStyleLbl="solidFgAcc1" presStyleIdx="2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D619FE0-8503-4B9E-9B95-D27DC24F339F}" type="pres">
      <dgm:prSet presAssocID="{739AA9E5-58C2-49CB-AFC7-D9949405B00F}" presName="text_4" presStyleLbl="node1" presStyleIdx="3" presStyleCnt="7" custLinFactNeighborX="198">
        <dgm:presLayoutVars>
          <dgm:bulletEnabled val="1"/>
        </dgm:presLayoutVars>
      </dgm:prSet>
      <dgm:spPr/>
    </dgm:pt>
    <dgm:pt modelId="{23764DD6-2CE2-4FDC-AC9A-7DA91BD04420}" type="pres">
      <dgm:prSet presAssocID="{739AA9E5-58C2-49CB-AFC7-D9949405B00F}" presName="accent_4" presStyleCnt="0"/>
      <dgm:spPr/>
    </dgm:pt>
    <dgm:pt modelId="{525A5277-7ABF-4BAF-9650-C8E519BE9900}" type="pres">
      <dgm:prSet presAssocID="{739AA9E5-58C2-49CB-AFC7-D9949405B00F}" presName="accentRepeatNode" presStyleLbl="solidFgAcc1" presStyleIdx="3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1B06B5D9-5FC8-4EFB-854C-DBAF2C2B8D96}" type="pres">
      <dgm:prSet presAssocID="{DE92A918-A98A-4D6B-B64A-E199043BAA55}" presName="text_5" presStyleLbl="node1" presStyleIdx="4" presStyleCnt="7" custLinFactNeighborX="198">
        <dgm:presLayoutVars>
          <dgm:bulletEnabled val="1"/>
        </dgm:presLayoutVars>
      </dgm:prSet>
      <dgm:spPr/>
    </dgm:pt>
    <dgm:pt modelId="{9827DC00-0D0D-42C4-9108-9DEA14BCED05}" type="pres">
      <dgm:prSet presAssocID="{DE92A918-A98A-4D6B-B64A-E199043BAA55}" presName="accent_5" presStyleCnt="0"/>
      <dgm:spPr/>
    </dgm:pt>
    <dgm:pt modelId="{F037BE00-6B18-46DF-B19B-65D713FD0E4F}" type="pres">
      <dgm:prSet presAssocID="{DE92A918-A98A-4D6B-B64A-E199043BAA55}" presName="accentRepeatNode" presStyleLbl="solidFgAcc1" presStyleIdx="4" presStyleCnt="7"/>
      <dgm:spPr/>
    </dgm:pt>
    <dgm:pt modelId="{441609E6-B4E6-4952-8535-D704B0DA3FCE}" type="pres">
      <dgm:prSet presAssocID="{E599347D-BFDD-44DF-AFE1-985906E75049}" presName="text_6" presStyleLbl="node1" presStyleIdx="5" presStyleCnt="7">
        <dgm:presLayoutVars>
          <dgm:bulletEnabled val="1"/>
        </dgm:presLayoutVars>
      </dgm:prSet>
      <dgm:spPr/>
    </dgm:pt>
    <dgm:pt modelId="{2325B2EC-DD3A-480F-97FF-2805A4DFA2D0}" type="pres">
      <dgm:prSet presAssocID="{E599347D-BFDD-44DF-AFE1-985906E75049}" presName="accent_6" presStyleCnt="0"/>
      <dgm:spPr/>
    </dgm:pt>
    <dgm:pt modelId="{63CD2B0C-3FDB-48DF-B112-C1E53DB7A6B0}" type="pres">
      <dgm:prSet presAssocID="{E599347D-BFDD-44DF-AFE1-985906E75049}" presName="accentRepeatNode" presStyleLbl="solidFgAcc1" presStyleIdx="5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AB69B0A2-21EF-459A-913B-5BCF46F24102}" type="pres">
      <dgm:prSet presAssocID="{F13FB0D8-B459-4C67-941F-63B81DB84969}" presName="text_7" presStyleLbl="node1" presStyleIdx="6" presStyleCnt="7">
        <dgm:presLayoutVars>
          <dgm:bulletEnabled val="1"/>
        </dgm:presLayoutVars>
      </dgm:prSet>
      <dgm:spPr/>
    </dgm:pt>
    <dgm:pt modelId="{01B6C010-A453-47EB-B5BE-98324BFFA13C}" type="pres">
      <dgm:prSet presAssocID="{F13FB0D8-B459-4C67-941F-63B81DB84969}" presName="accent_7" presStyleCnt="0"/>
      <dgm:spPr/>
    </dgm:pt>
    <dgm:pt modelId="{1B9238B5-4DCA-4AF4-84C1-D8E4A6120AED}" type="pres">
      <dgm:prSet presAssocID="{F13FB0D8-B459-4C67-941F-63B81DB84969}" presName="accentRepeatNode" presStyleLbl="solidFgAcc1" presStyleIdx="6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</dgm:ptLst>
  <dgm:cxnLst>
    <dgm:cxn modelId="{077A6713-B87E-4671-92D6-6A3E0CC957A1}" srcId="{F52FC968-7198-4DF0-88B6-3C7FD37F4F1E}" destId="{83CD6F55-DB00-4456-93BC-BA0D077FC2FB}" srcOrd="1" destOrd="0" parTransId="{616CE0C3-A4BB-4F46-9AD4-A003BCE2DAB9}" sibTransId="{215DF07F-FC84-4394-83A6-0D2BABB6C8D0}"/>
    <dgm:cxn modelId="{C0914C13-40D1-4903-9E47-A72E8A8E3C9B}" type="presOf" srcId="{E599347D-BFDD-44DF-AFE1-985906E75049}" destId="{441609E6-B4E6-4952-8535-D704B0DA3FCE}" srcOrd="0" destOrd="0" presId="urn:microsoft.com/office/officeart/2008/layout/VerticalCurvedList"/>
    <dgm:cxn modelId="{862C2914-8D93-4130-A085-2C3A7D25A678}" type="presOf" srcId="{83CD6F55-DB00-4456-93BC-BA0D077FC2FB}" destId="{1C5147B1-B824-46C8-AD5A-6E0B6B37DD91}" srcOrd="0" destOrd="0" presId="urn:microsoft.com/office/officeart/2008/layout/VerticalCurvedList"/>
    <dgm:cxn modelId="{0013A11C-6B3B-4F61-8616-7F82A1E4A6EA}" type="presOf" srcId="{FCED69B7-897B-4BE1-9E07-84BEF1698669}" destId="{5116AE7A-0CCB-4553-8362-FA76DBA0676D}" srcOrd="0" destOrd="0" presId="urn:microsoft.com/office/officeart/2008/layout/VerticalCurvedList"/>
    <dgm:cxn modelId="{92B70125-F223-4B32-A666-788B74A0370B}" srcId="{F52FC968-7198-4DF0-88B6-3C7FD37F4F1E}" destId="{F13FB0D8-B459-4C67-941F-63B81DB84969}" srcOrd="6" destOrd="0" parTransId="{FF524211-E008-4E27-9314-D80564A442C0}" sibTransId="{01D8BB78-76D4-4DF1-A497-0CD62E3A8A0B}"/>
    <dgm:cxn modelId="{33D7BC26-82D1-47FB-9ABB-0B404FB00E9D}" type="presOf" srcId="{F13FB0D8-B459-4C67-941F-63B81DB84969}" destId="{AB69B0A2-21EF-459A-913B-5BCF46F24102}" srcOrd="0" destOrd="0" presId="urn:microsoft.com/office/officeart/2008/layout/VerticalCurvedList"/>
    <dgm:cxn modelId="{5093203F-5178-49A9-A895-D26DAC1C9339}" srcId="{F52FC968-7198-4DF0-88B6-3C7FD37F4F1E}" destId="{E599347D-BFDD-44DF-AFE1-985906E75049}" srcOrd="5" destOrd="0" parTransId="{830EA361-C49B-4162-9C91-13ADF9BEBD4B}" sibTransId="{133E0852-E9C7-4071-8345-A48878DC3054}"/>
    <dgm:cxn modelId="{55A71B5C-7B4C-4DA4-9DBF-46A09CCA260E}" srcId="{F52FC968-7198-4DF0-88B6-3C7FD37F4F1E}" destId="{739AA9E5-58C2-49CB-AFC7-D9949405B00F}" srcOrd="3" destOrd="0" parTransId="{658E679A-F6C1-4ADE-9A26-856C8B1DD05A}" sibTransId="{3A8BA38E-6A47-4AA2-B6A5-F66C2B8F7917}"/>
    <dgm:cxn modelId="{C19DC85E-FBF3-40A2-AA7D-C98D3CBD99FE}" type="presOf" srcId="{DE92A918-A98A-4D6B-B64A-E199043BAA55}" destId="{1B06B5D9-5FC8-4EFB-854C-DBAF2C2B8D96}" srcOrd="0" destOrd="0" presId="urn:microsoft.com/office/officeart/2008/layout/VerticalCurvedList"/>
    <dgm:cxn modelId="{B37FEC77-EB1C-4FDA-941C-5831EFCFE763}" srcId="{F52FC968-7198-4DF0-88B6-3C7FD37F4F1E}" destId="{FCED69B7-897B-4BE1-9E07-84BEF1698669}" srcOrd="2" destOrd="0" parTransId="{AEF09564-1248-4B81-BE3D-53CA3B4917E6}" sibTransId="{E872A000-70EB-4224-BC5F-7F5361EFAD68}"/>
    <dgm:cxn modelId="{5902EC59-487C-4105-8530-616EA257625C}" srcId="{F52FC968-7198-4DF0-88B6-3C7FD37F4F1E}" destId="{90C52762-BC2E-404E-B5B7-B155B88E6FF0}" srcOrd="7" destOrd="0" parTransId="{44CA85F7-6E3C-4E37-91CE-13083B8E371D}" sibTransId="{5C54D24A-2850-44ED-83C9-4F0574BD3F7A}"/>
    <dgm:cxn modelId="{B7123683-1C4C-40BA-907E-599FFF89B423}" type="presOf" srcId="{7894140D-0628-4C80-8AA5-306CD02D9999}" destId="{401F811C-CD0C-447E-B1E0-45CE37B3D4B8}" srcOrd="0" destOrd="0" presId="urn:microsoft.com/office/officeart/2008/layout/VerticalCurvedList"/>
    <dgm:cxn modelId="{E1EFB583-5C78-46D5-993E-F01993492AD4}" type="presOf" srcId="{92983367-8712-41E2-BE2C-5FD5DB8F60F2}" destId="{374C15BA-2030-401D-B3B3-64DEF7D515B7}" srcOrd="0" destOrd="0" presId="urn:microsoft.com/office/officeart/2008/layout/VerticalCurvedList"/>
    <dgm:cxn modelId="{CAAD9686-F451-465C-9600-01CFDDA64AD5}" srcId="{F52FC968-7198-4DF0-88B6-3C7FD37F4F1E}" destId="{DE92A918-A98A-4D6B-B64A-E199043BAA55}" srcOrd="4" destOrd="0" parTransId="{8DAF9D69-44A3-4F64-907A-BEAB8E07DB05}" sibTransId="{98CDA9AF-CADC-4E16-BC98-20BBA41D71EA}"/>
    <dgm:cxn modelId="{5ADD9FAA-41DE-4C89-90A2-8D618024C3DE}" type="presOf" srcId="{739AA9E5-58C2-49CB-AFC7-D9949405B00F}" destId="{ED619FE0-8503-4B9E-9B95-D27DC24F339F}" srcOrd="0" destOrd="0" presId="urn:microsoft.com/office/officeart/2008/layout/VerticalCurvedList"/>
    <dgm:cxn modelId="{8BFBA8BC-AC51-4D3B-B5D6-B933161D0EE9}" srcId="{F52FC968-7198-4DF0-88B6-3C7FD37F4F1E}" destId="{92983367-8712-41E2-BE2C-5FD5DB8F60F2}" srcOrd="0" destOrd="0" parTransId="{F50BDC4B-E104-4EA7-ADC1-DC53EA5C18BC}" sibTransId="{7894140D-0628-4C80-8AA5-306CD02D9999}"/>
    <dgm:cxn modelId="{C1E059CA-3AAC-4649-A5A2-F65E8368306D}" type="presOf" srcId="{F52FC968-7198-4DF0-88B6-3C7FD37F4F1E}" destId="{E9BDAC70-F9D7-4F7A-9EF1-C6BD6E84F2A2}" srcOrd="0" destOrd="0" presId="urn:microsoft.com/office/officeart/2008/layout/VerticalCurvedList"/>
    <dgm:cxn modelId="{865BAC5E-2909-418D-87B7-F22E2EE8AC95}" type="presParOf" srcId="{E9BDAC70-F9D7-4F7A-9EF1-C6BD6E84F2A2}" destId="{735A0717-1276-49DD-B6BA-D50A0A71B02B}" srcOrd="0" destOrd="0" presId="urn:microsoft.com/office/officeart/2008/layout/VerticalCurvedList"/>
    <dgm:cxn modelId="{5A2050F2-7020-49CB-9138-B0A3BA880ADD}" type="presParOf" srcId="{735A0717-1276-49DD-B6BA-D50A0A71B02B}" destId="{DB41D560-77BC-4D74-8333-C30AD97C8B2D}" srcOrd="0" destOrd="0" presId="urn:microsoft.com/office/officeart/2008/layout/VerticalCurvedList"/>
    <dgm:cxn modelId="{978C0698-4130-4B3F-AA7F-35A87461C938}" type="presParOf" srcId="{DB41D560-77BC-4D74-8333-C30AD97C8B2D}" destId="{65467507-0E7B-4A28-9B0D-47C37DC33E27}" srcOrd="0" destOrd="0" presId="urn:microsoft.com/office/officeart/2008/layout/VerticalCurvedList"/>
    <dgm:cxn modelId="{B95459A2-8A9C-49F3-9E87-D00FC678BC8B}" type="presParOf" srcId="{DB41D560-77BC-4D74-8333-C30AD97C8B2D}" destId="{401F811C-CD0C-447E-B1E0-45CE37B3D4B8}" srcOrd="1" destOrd="0" presId="urn:microsoft.com/office/officeart/2008/layout/VerticalCurvedList"/>
    <dgm:cxn modelId="{253DC93E-2B36-467F-8E5A-19FE958578DD}" type="presParOf" srcId="{DB41D560-77BC-4D74-8333-C30AD97C8B2D}" destId="{9E1A92EE-0581-48BC-AA58-F9C39282801F}" srcOrd="2" destOrd="0" presId="urn:microsoft.com/office/officeart/2008/layout/VerticalCurvedList"/>
    <dgm:cxn modelId="{F0471A3D-153B-476B-83DC-B9EBC7619899}" type="presParOf" srcId="{DB41D560-77BC-4D74-8333-C30AD97C8B2D}" destId="{321F00BE-7E2F-4E37-83E9-C47C3C06E9BF}" srcOrd="3" destOrd="0" presId="urn:microsoft.com/office/officeart/2008/layout/VerticalCurvedList"/>
    <dgm:cxn modelId="{11A58AED-6234-47B4-BA5F-A090667F757C}" type="presParOf" srcId="{735A0717-1276-49DD-B6BA-D50A0A71B02B}" destId="{374C15BA-2030-401D-B3B3-64DEF7D515B7}" srcOrd="1" destOrd="0" presId="urn:microsoft.com/office/officeart/2008/layout/VerticalCurvedList"/>
    <dgm:cxn modelId="{F779E696-4012-405C-9674-974FED7087FA}" type="presParOf" srcId="{735A0717-1276-49DD-B6BA-D50A0A71B02B}" destId="{8A821614-B2CB-474F-8E94-D8CC21A56BAA}" srcOrd="2" destOrd="0" presId="urn:microsoft.com/office/officeart/2008/layout/VerticalCurvedList"/>
    <dgm:cxn modelId="{F2E47E8F-32CE-44AD-88BF-46A81615D078}" type="presParOf" srcId="{8A821614-B2CB-474F-8E94-D8CC21A56BAA}" destId="{3B7A7C74-2F43-478D-A4CB-CF06F704FE25}" srcOrd="0" destOrd="0" presId="urn:microsoft.com/office/officeart/2008/layout/VerticalCurvedList"/>
    <dgm:cxn modelId="{EEE0AF54-AB2E-4B18-82A1-A66E6D06BB93}" type="presParOf" srcId="{735A0717-1276-49DD-B6BA-D50A0A71B02B}" destId="{1C5147B1-B824-46C8-AD5A-6E0B6B37DD91}" srcOrd="3" destOrd="0" presId="urn:microsoft.com/office/officeart/2008/layout/VerticalCurvedList"/>
    <dgm:cxn modelId="{C43C5FB1-678C-409D-B3D5-7DEB1D1E6866}" type="presParOf" srcId="{735A0717-1276-49DD-B6BA-D50A0A71B02B}" destId="{4D6C6C11-5F2C-4933-8683-C8EBC451F767}" srcOrd="4" destOrd="0" presId="urn:microsoft.com/office/officeart/2008/layout/VerticalCurvedList"/>
    <dgm:cxn modelId="{3500401D-6F78-40CA-9BC5-231D1573DE96}" type="presParOf" srcId="{4D6C6C11-5F2C-4933-8683-C8EBC451F767}" destId="{0CCDCE3F-23BA-44FE-87B7-91239B4ACD4B}" srcOrd="0" destOrd="0" presId="urn:microsoft.com/office/officeart/2008/layout/VerticalCurvedList"/>
    <dgm:cxn modelId="{E78A920A-7371-4830-97E1-B1DB3C923C7A}" type="presParOf" srcId="{735A0717-1276-49DD-B6BA-D50A0A71B02B}" destId="{5116AE7A-0CCB-4553-8362-FA76DBA0676D}" srcOrd="5" destOrd="0" presId="urn:microsoft.com/office/officeart/2008/layout/VerticalCurvedList"/>
    <dgm:cxn modelId="{86846C27-0DFC-48D4-81A1-0BABC0728ED0}" type="presParOf" srcId="{735A0717-1276-49DD-B6BA-D50A0A71B02B}" destId="{005FFA3A-8710-4F24-BD18-9FEB375E0252}" srcOrd="6" destOrd="0" presId="urn:microsoft.com/office/officeart/2008/layout/VerticalCurvedList"/>
    <dgm:cxn modelId="{AE7FC2B9-C75E-4A53-B484-3B9860200CAA}" type="presParOf" srcId="{005FFA3A-8710-4F24-BD18-9FEB375E0252}" destId="{A16FFE23-0EB4-49CE-BD41-133DCF5029C8}" srcOrd="0" destOrd="0" presId="urn:microsoft.com/office/officeart/2008/layout/VerticalCurvedList"/>
    <dgm:cxn modelId="{22EFB31E-084D-4A13-B80C-BBAF6DCC6643}" type="presParOf" srcId="{735A0717-1276-49DD-B6BA-D50A0A71B02B}" destId="{ED619FE0-8503-4B9E-9B95-D27DC24F339F}" srcOrd="7" destOrd="0" presId="urn:microsoft.com/office/officeart/2008/layout/VerticalCurvedList"/>
    <dgm:cxn modelId="{AB06C7AF-FD81-46AE-A8A2-83EFAA0280F3}" type="presParOf" srcId="{735A0717-1276-49DD-B6BA-D50A0A71B02B}" destId="{23764DD6-2CE2-4FDC-AC9A-7DA91BD04420}" srcOrd="8" destOrd="0" presId="urn:microsoft.com/office/officeart/2008/layout/VerticalCurvedList"/>
    <dgm:cxn modelId="{14E07A2B-023F-4729-931A-72A78ED027BB}" type="presParOf" srcId="{23764DD6-2CE2-4FDC-AC9A-7DA91BD04420}" destId="{525A5277-7ABF-4BAF-9650-C8E519BE9900}" srcOrd="0" destOrd="0" presId="urn:microsoft.com/office/officeart/2008/layout/VerticalCurvedList"/>
    <dgm:cxn modelId="{78BDE13E-C570-4033-B06E-09ECC1B44324}" type="presParOf" srcId="{735A0717-1276-49DD-B6BA-D50A0A71B02B}" destId="{1B06B5D9-5FC8-4EFB-854C-DBAF2C2B8D96}" srcOrd="9" destOrd="0" presId="urn:microsoft.com/office/officeart/2008/layout/VerticalCurvedList"/>
    <dgm:cxn modelId="{5E624AE0-EF4E-4B5A-A602-5BC282087F8A}" type="presParOf" srcId="{735A0717-1276-49DD-B6BA-D50A0A71B02B}" destId="{9827DC00-0D0D-42C4-9108-9DEA14BCED05}" srcOrd="10" destOrd="0" presId="urn:microsoft.com/office/officeart/2008/layout/VerticalCurvedList"/>
    <dgm:cxn modelId="{30E0933A-0AC2-4DAD-A831-EBC59048149B}" type="presParOf" srcId="{9827DC00-0D0D-42C4-9108-9DEA14BCED05}" destId="{F037BE00-6B18-46DF-B19B-65D713FD0E4F}" srcOrd="0" destOrd="0" presId="urn:microsoft.com/office/officeart/2008/layout/VerticalCurvedList"/>
    <dgm:cxn modelId="{D721D2A7-3DE7-4757-BE8B-F3267EB82BA2}" type="presParOf" srcId="{735A0717-1276-49DD-B6BA-D50A0A71B02B}" destId="{441609E6-B4E6-4952-8535-D704B0DA3FCE}" srcOrd="11" destOrd="0" presId="urn:microsoft.com/office/officeart/2008/layout/VerticalCurvedList"/>
    <dgm:cxn modelId="{46D48BCF-288E-46AA-8EA5-48842576FA55}" type="presParOf" srcId="{735A0717-1276-49DD-B6BA-D50A0A71B02B}" destId="{2325B2EC-DD3A-480F-97FF-2805A4DFA2D0}" srcOrd="12" destOrd="0" presId="urn:microsoft.com/office/officeart/2008/layout/VerticalCurvedList"/>
    <dgm:cxn modelId="{9814AC9A-AB2E-4797-8921-7A1DE5B91EF9}" type="presParOf" srcId="{2325B2EC-DD3A-480F-97FF-2805A4DFA2D0}" destId="{63CD2B0C-3FDB-48DF-B112-C1E53DB7A6B0}" srcOrd="0" destOrd="0" presId="urn:microsoft.com/office/officeart/2008/layout/VerticalCurvedList"/>
    <dgm:cxn modelId="{FD501A26-64D6-4AC3-8D72-442C387A6B4E}" type="presParOf" srcId="{735A0717-1276-49DD-B6BA-D50A0A71B02B}" destId="{AB69B0A2-21EF-459A-913B-5BCF46F24102}" srcOrd="13" destOrd="0" presId="urn:microsoft.com/office/officeart/2008/layout/VerticalCurvedList"/>
    <dgm:cxn modelId="{A598FD3C-CCD4-4832-BE65-4B31E12C29E6}" type="presParOf" srcId="{735A0717-1276-49DD-B6BA-D50A0A71B02B}" destId="{01B6C010-A453-47EB-B5BE-98324BFFA13C}" srcOrd="14" destOrd="0" presId="urn:microsoft.com/office/officeart/2008/layout/VerticalCurvedList"/>
    <dgm:cxn modelId="{21FC24E5-F05F-4065-9E67-FE13C75774EA}" type="presParOf" srcId="{01B6C010-A453-47EB-B5BE-98324BFFA13C}" destId="{1B9238B5-4DCA-4AF4-84C1-D8E4A6120A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FC968-7198-4DF0-88B6-3C7FD37F4F1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2983367-8712-41E2-BE2C-5FD5DB8F60F2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53A1"/>
          </a:solidFill>
        </a:ln>
      </dgm:spPr>
      <dgm:t>
        <a:bodyPr/>
        <a:lstStyle/>
        <a:p>
          <a:r>
            <a:rPr lang="fr-FR" sz="2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0BDC4B-E104-4EA7-ADC1-DC53EA5C18BC}" type="parTrans" cxnId="{8BFBA8BC-AC51-4D3B-B5D6-B933161D0EE9}">
      <dgm:prSet/>
      <dgm:spPr/>
      <dgm:t>
        <a:bodyPr/>
        <a:lstStyle/>
        <a:p>
          <a:endParaRPr lang="fr-FR"/>
        </a:p>
      </dgm:t>
    </dgm:pt>
    <dgm:pt modelId="{7894140D-0628-4C80-8AA5-306CD02D9999}" type="sibTrans" cxnId="{8BFBA8BC-AC51-4D3B-B5D6-B933161D0EE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83CD6F55-DB00-4456-93BC-BA0D077FC2FB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616CE0C3-A4BB-4F46-9AD4-A003BCE2DAB9}" type="parTrans" cxnId="{077A6713-B87E-4671-92D6-6A3E0CC957A1}">
      <dgm:prSet/>
      <dgm:spPr/>
      <dgm:t>
        <a:bodyPr/>
        <a:lstStyle/>
        <a:p>
          <a:endParaRPr lang="fr-FR"/>
        </a:p>
      </dgm:t>
    </dgm:pt>
    <dgm:pt modelId="{215DF07F-FC84-4394-83A6-0D2BABB6C8D0}" type="sibTrans" cxnId="{077A6713-B87E-4671-92D6-6A3E0CC957A1}">
      <dgm:prSet/>
      <dgm:spPr/>
      <dgm:t>
        <a:bodyPr/>
        <a:lstStyle/>
        <a:p>
          <a:endParaRPr lang="fr-FR"/>
        </a:p>
      </dgm:t>
    </dgm:pt>
    <dgm:pt modelId="{739AA9E5-58C2-49CB-AFC7-D9949405B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Workflow</a:t>
          </a:r>
        </a:p>
      </dgm:t>
    </dgm:pt>
    <dgm:pt modelId="{658E679A-F6C1-4ADE-9A26-856C8B1DD05A}" type="parTrans" cxnId="{55A71B5C-7B4C-4DA4-9DBF-46A09CCA260E}">
      <dgm:prSet/>
      <dgm:spPr/>
      <dgm:t>
        <a:bodyPr/>
        <a:lstStyle/>
        <a:p>
          <a:endParaRPr lang="fr-FR"/>
        </a:p>
      </dgm:t>
    </dgm:pt>
    <dgm:pt modelId="{3A8BA38E-6A47-4AA2-B6A5-F66C2B8F7917}" type="sibTrans" cxnId="{55A71B5C-7B4C-4DA4-9DBF-46A09CCA260E}">
      <dgm:prSet/>
      <dgm:spPr/>
      <dgm:t>
        <a:bodyPr/>
        <a:lstStyle/>
        <a:p>
          <a:endParaRPr lang="fr-FR"/>
        </a:p>
      </dgm:t>
    </dgm:pt>
    <dgm:pt modelId="{90C52762-BC2E-404E-B5B7-B155B88E6FF0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/>
        <a:lstStyle/>
        <a:p>
          <a:endParaRPr lang="fr-FR"/>
        </a:p>
      </dgm:t>
    </dgm:pt>
    <dgm:pt modelId="{44CA85F7-6E3C-4E37-91CE-13083B8E371D}" type="parTrans" cxnId="{5902EC59-487C-4105-8530-616EA257625C}">
      <dgm:prSet/>
      <dgm:spPr/>
      <dgm:t>
        <a:bodyPr/>
        <a:lstStyle/>
        <a:p>
          <a:endParaRPr lang="fr-FR"/>
        </a:p>
      </dgm:t>
    </dgm:pt>
    <dgm:pt modelId="{5C54D24A-2850-44ED-83C9-4F0574BD3F7A}" type="sibTrans" cxnId="{5902EC59-487C-4105-8530-616EA257625C}">
      <dgm:prSet/>
      <dgm:spPr/>
      <dgm:t>
        <a:bodyPr/>
        <a:lstStyle/>
        <a:p>
          <a:endParaRPr lang="fr-FR"/>
        </a:p>
      </dgm:t>
    </dgm:pt>
    <dgm:pt modelId="{FCED69B7-897B-4BE1-9E07-84BEF16986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AEF09564-1248-4B81-BE3D-53CA3B4917E6}" type="parTrans" cxnId="{B37FEC77-EB1C-4FDA-941C-5831EFCFE763}">
      <dgm:prSet/>
      <dgm:spPr/>
      <dgm:t>
        <a:bodyPr/>
        <a:lstStyle/>
        <a:p>
          <a:endParaRPr lang="fr-FR"/>
        </a:p>
      </dgm:t>
    </dgm:pt>
    <dgm:pt modelId="{E872A000-70EB-4224-BC5F-7F5361EFAD68}" type="sibTrans" cxnId="{B37FEC77-EB1C-4FDA-941C-5831EFCFE763}">
      <dgm:prSet/>
      <dgm:spPr/>
      <dgm:t>
        <a:bodyPr/>
        <a:lstStyle/>
        <a:p>
          <a:endParaRPr lang="fr-FR"/>
        </a:p>
      </dgm:t>
    </dgm:pt>
    <dgm:pt modelId="{E599347D-BFDD-44DF-AFE1-985906E7504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830EA361-C49B-4162-9C91-13ADF9BEBD4B}" type="parTrans" cxnId="{5093203F-5178-49A9-A895-D26DAC1C9339}">
      <dgm:prSet/>
      <dgm:spPr/>
      <dgm:t>
        <a:bodyPr/>
        <a:lstStyle/>
        <a:p>
          <a:endParaRPr lang="fr-FR"/>
        </a:p>
      </dgm:t>
    </dgm:pt>
    <dgm:pt modelId="{133E0852-E9C7-4071-8345-A48878DC3054}" type="sibTrans" cxnId="{5093203F-5178-49A9-A895-D26DAC1C9339}">
      <dgm:prSet/>
      <dgm:spPr/>
      <dgm:t>
        <a:bodyPr/>
        <a:lstStyle/>
        <a:p>
          <a:endParaRPr lang="fr-FR"/>
        </a:p>
      </dgm:t>
    </dgm:pt>
    <dgm:pt modelId="{F13FB0D8-B459-4C67-941F-63B81DB849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FF524211-E008-4E27-9314-D80564A442C0}" type="parTrans" cxnId="{92B70125-F223-4B32-A666-788B74A0370B}">
      <dgm:prSet/>
      <dgm:spPr/>
      <dgm:t>
        <a:bodyPr/>
        <a:lstStyle/>
        <a:p>
          <a:endParaRPr lang="fr-FR"/>
        </a:p>
      </dgm:t>
    </dgm:pt>
    <dgm:pt modelId="{01D8BB78-76D4-4DF1-A497-0CD62E3A8A0B}" type="sibTrans" cxnId="{92B70125-F223-4B32-A666-788B74A0370B}">
      <dgm:prSet/>
      <dgm:spPr/>
      <dgm:t>
        <a:bodyPr/>
        <a:lstStyle/>
        <a:p>
          <a:endParaRPr lang="fr-FR"/>
        </a:p>
      </dgm:t>
    </dgm:pt>
    <dgm:pt modelId="{B4BDE8A0-7B49-45B1-8D06-9016992A5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D4A5524F-C296-4CD0-988B-7A768F6B9A3A}" type="parTrans" cxnId="{F8A9F445-C7D0-4415-A40B-6EA995DF1118}">
      <dgm:prSet/>
      <dgm:spPr/>
      <dgm:t>
        <a:bodyPr/>
        <a:lstStyle/>
        <a:p>
          <a:endParaRPr lang="fr-FR"/>
        </a:p>
      </dgm:t>
    </dgm:pt>
    <dgm:pt modelId="{5A95B74E-0585-48B3-8624-8E5C84268242}" type="sibTrans" cxnId="{F8A9F445-C7D0-4415-A40B-6EA995DF1118}">
      <dgm:prSet/>
      <dgm:spPr/>
      <dgm:t>
        <a:bodyPr/>
        <a:lstStyle/>
        <a:p>
          <a:endParaRPr lang="fr-FR"/>
        </a:p>
      </dgm:t>
    </dgm:pt>
    <dgm:pt modelId="{E9BDAC70-F9D7-4F7A-9EF1-C6BD6E84F2A2}" type="pres">
      <dgm:prSet presAssocID="{F52FC968-7198-4DF0-88B6-3C7FD37F4F1E}" presName="Name0" presStyleCnt="0">
        <dgm:presLayoutVars>
          <dgm:chMax val="7"/>
          <dgm:chPref val="7"/>
          <dgm:dir/>
        </dgm:presLayoutVars>
      </dgm:prSet>
      <dgm:spPr/>
    </dgm:pt>
    <dgm:pt modelId="{735A0717-1276-49DD-B6BA-D50A0A71B02B}" type="pres">
      <dgm:prSet presAssocID="{F52FC968-7198-4DF0-88B6-3C7FD37F4F1E}" presName="Name1" presStyleCnt="0"/>
      <dgm:spPr/>
    </dgm:pt>
    <dgm:pt modelId="{DB41D560-77BC-4D74-8333-C30AD97C8B2D}" type="pres">
      <dgm:prSet presAssocID="{F52FC968-7198-4DF0-88B6-3C7FD37F4F1E}" presName="cycle" presStyleCnt="0"/>
      <dgm:spPr/>
    </dgm:pt>
    <dgm:pt modelId="{65467507-0E7B-4A28-9B0D-47C37DC33E27}" type="pres">
      <dgm:prSet presAssocID="{F52FC968-7198-4DF0-88B6-3C7FD37F4F1E}" presName="srcNode" presStyleLbl="node1" presStyleIdx="0" presStyleCnt="7"/>
      <dgm:spPr/>
    </dgm:pt>
    <dgm:pt modelId="{401F811C-CD0C-447E-B1E0-45CE37B3D4B8}" type="pres">
      <dgm:prSet presAssocID="{F52FC968-7198-4DF0-88B6-3C7FD37F4F1E}" presName="conn" presStyleLbl="parChTrans1D2" presStyleIdx="0" presStyleCnt="1"/>
      <dgm:spPr/>
    </dgm:pt>
    <dgm:pt modelId="{9E1A92EE-0581-48BC-AA58-F9C39282801F}" type="pres">
      <dgm:prSet presAssocID="{F52FC968-7198-4DF0-88B6-3C7FD37F4F1E}" presName="extraNode" presStyleLbl="node1" presStyleIdx="0" presStyleCnt="7"/>
      <dgm:spPr/>
    </dgm:pt>
    <dgm:pt modelId="{321F00BE-7E2F-4E37-83E9-C47C3C06E9BF}" type="pres">
      <dgm:prSet presAssocID="{F52FC968-7198-4DF0-88B6-3C7FD37F4F1E}" presName="dstNode" presStyleLbl="node1" presStyleIdx="0" presStyleCnt="7"/>
      <dgm:spPr/>
    </dgm:pt>
    <dgm:pt modelId="{374C15BA-2030-401D-B3B3-64DEF7D515B7}" type="pres">
      <dgm:prSet presAssocID="{92983367-8712-41E2-BE2C-5FD5DB8F60F2}" presName="text_1" presStyleLbl="node1" presStyleIdx="0" presStyleCnt="7" custScaleX="99570" custLinFactNeighborX="474" custLinFactNeighborY="-4332">
        <dgm:presLayoutVars>
          <dgm:bulletEnabled val="1"/>
        </dgm:presLayoutVars>
      </dgm:prSet>
      <dgm:spPr/>
    </dgm:pt>
    <dgm:pt modelId="{8A821614-B2CB-474F-8E94-D8CC21A56BAA}" type="pres">
      <dgm:prSet presAssocID="{92983367-8712-41E2-BE2C-5FD5DB8F60F2}" presName="accent_1" presStyleCnt="0"/>
      <dgm:spPr/>
    </dgm:pt>
    <dgm:pt modelId="{3B7A7C74-2F43-478D-A4CB-CF06F704FE25}" type="pres">
      <dgm:prSet presAssocID="{92983367-8712-41E2-BE2C-5FD5DB8F60F2}" presName="accentRepeatNode" presStyleLbl="solidFgAcc1" presStyleIdx="0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1C5147B1-B824-46C8-AD5A-6E0B6B37DD91}" type="pres">
      <dgm:prSet presAssocID="{83CD6F55-DB00-4456-93BC-BA0D077FC2FB}" presName="text_2" presStyleLbl="node1" presStyleIdx="1" presStyleCnt="7" custScaleX="98466" custLinFactNeighborX="1078">
        <dgm:presLayoutVars>
          <dgm:bulletEnabled val="1"/>
        </dgm:presLayoutVars>
      </dgm:prSet>
      <dgm:spPr>
        <a:xfrm>
          <a:off x="686543" y="864072"/>
          <a:ext cx="8379048" cy="432036"/>
        </a:xfrm>
        <a:prstGeom prst="rect">
          <a:avLst/>
        </a:prstGeom>
      </dgm:spPr>
    </dgm:pt>
    <dgm:pt modelId="{4D6C6C11-5F2C-4933-8683-C8EBC451F767}" type="pres">
      <dgm:prSet presAssocID="{83CD6F55-DB00-4456-93BC-BA0D077FC2FB}" presName="accent_2" presStyleCnt="0"/>
      <dgm:spPr/>
    </dgm:pt>
    <dgm:pt modelId="{0CCDCE3F-23BA-44FE-87B7-91239B4ACD4B}" type="pres">
      <dgm:prSet presAssocID="{83CD6F55-DB00-4456-93BC-BA0D077FC2FB}" presName="accentRepeatNode" presStyleLbl="solidFgAcc1" presStyleIdx="1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5116AE7A-0CCB-4553-8362-FA76DBA0676D}" type="pres">
      <dgm:prSet presAssocID="{FCED69B7-897B-4BE1-9E07-84BEF1698669}" presName="text_3" presStyleLbl="node1" presStyleIdx="2" presStyleCnt="7" custLinFactNeighborX="249" custLinFactNeighborY="-8794">
        <dgm:presLayoutVars>
          <dgm:bulletEnabled val="1"/>
        </dgm:presLayoutVars>
      </dgm:prSet>
      <dgm:spPr/>
    </dgm:pt>
    <dgm:pt modelId="{005FFA3A-8710-4F24-BD18-9FEB375E0252}" type="pres">
      <dgm:prSet presAssocID="{FCED69B7-897B-4BE1-9E07-84BEF1698669}" presName="accent_3" presStyleCnt="0"/>
      <dgm:spPr/>
    </dgm:pt>
    <dgm:pt modelId="{A16FFE23-0EB4-49CE-BD41-133DCF5029C8}" type="pres">
      <dgm:prSet presAssocID="{FCED69B7-897B-4BE1-9E07-84BEF1698669}" presName="accentRepeatNode" presStyleLbl="solidFgAcc1" presStyleIdx="2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D619FE0-8503-4B9E-9B95-D27DC24F339F}" type="pres">
      <dgm:prSet presAssocID="{739AA9E5-58C2-49CB-AFC7-D9949405B00F}" presName="text_4" presStyleLbl="node1" presStyleIdx="3" presStyleCnt="7" custLinFactNeighborX="198">
        <dgm:presLayoutVars>
          <dgm:bulletEnabled val="1"/>
        </dgm:presLayoutVars>
      </dgm:prSet>
      <dgm:spPr/>
    </dgm:pt>
    <dgm:pt modelId="{23764DD6-2CE2-4FDC-AC9A-7DA91BD04420}" type="pres">
      <dgm:prSet presAssocID="{739AA9E5-58C2-49CB-AFC7-D9949405B00F}" presName="accent_4" presStyleCnt="0"/>
      <dgm:spPr/>
    </dgm:pt>
    <dgm:pt modelId="{525A5277-7ABF-4BAF-9650-C8E519BE9900}" type="pres">
      <dgm:prSet presAssocID="{739AA9E5-58C2-49CB-AFC7-D9949405B00F}" presName="accentRepeatNode" presStyleLbl="solidFgAcc1" presStyleIdx="3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C9BAF34F-20EF-4EBC-9417-C13F6FD87424}" type="pres">
      <dgm:prSet presAssocID="{B4BDE8A0-7B49-45B1-8D06-9016992A500F}" presName="text_5" presStyleLbl="node1" presStyleIdx="4" presStyleCnt="7" custLinFactNeighborX="198">
        <dgm:presLayoutVars>
          <dgm:bulletEnabled val="1"/>
        </dgm:presLayoutVars>
      </dgm:prSet>
      <dgm:spPr/>
    </dgm:pt>
    <dgm:pt modelId="{7051A2DF-28D5-480E-ADF3-55C783CBCC32}" type="pres">
      <dgm:prSet presAssocID="{B4BDE8A0-7B49-45B1-8D06-9016992A500F}" presName="accent_5" presStyleCnt="0"/>
      <dgm:spPr/>
    </dgm:pt>
    <dgm:pt modelId="{2136891A-A11B-457B-84E7-EC60BE10C3A4}" type="pres">
      <dgm:prSet presAssocID="{B4BDE8A0-7B49-45B1-8D06-9016992A500F}" presName="accentRepeatNode" presStyleLbl="solidFgAcc1" presStyleIdx="4" presStyleCnt="7"/>
      <dgm:spPr>
        <a:ln>
          <a:solidFill>
            <a:srgbClr val="00B0F0"/>
          </a:solidFill>
        </a:ln>
      </dgm:spPr>
    </dgm:pt>
    <dgm:pt modelId="{958F9202-080D-477D-AF1D-A70AB5FEB736}" type="pres">
      <dgm:prSet presAssocID="{E599347D-BFDD-44DF-AFE1-985906E75049}" presName="text_6" presStyleLbl="node1" presStyleIdx="5" presStyleCnt="7">
        <dgm:presLayoutVars>
          <dgm:bulletEnabled val="1"/>
        </dgm:presLayoutVars>
      </dgm:prSet>
      <dgm:spPr/>
    </dgm:pt>
    <dgm:pt modelId="{A0DE0471-FE30-4824-AF90-BEFC8A7D06DF}" type="pres">
      <dgm:prSet presAssocID="{E599347D-BFDD-44DF-AFE1-985906E75049}" presName="accent_6" presStyleCnt="0"/>
      <dgm:spPr/>
    </dgm:pt>
    <dgm:pt modelId="{63CD2B0C-3FDB-48DF-B112-C1E53DB7A6B0}" type="pres">
      <dgm:prSet presAssocID="{E599347D-BFDD-44DF-AFE1-985906E75049}" presName="accentRepeatNode" presStyleLbl="solidFgAcc1" presStyleIdx="5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A5C8B939-E531-43EC-BD26-86DE5F5B440F}" type="pres">
      <dgm:prSet presAssocID="{F13FB0D8-B459-4C67-941F-63B81DB84969}" presName="text_7" presStyleLbl="node1" presStyleIdx="6" presStyleCnt="7">
        <dgm:presLayoutVars>
          <dgm:bulletEnabled val="1"/>
        </dgm:presLayoutVars>
      </dgm:prSet>
      <dgm:spPr/>
    </dgm:pt>
    <dgm:pt modelId="{1CFCCB8A-E73C-42CD-86AA-3BFA48954D4F}" type="pres">
      <dgm:prSet presAssocID="{F13FB0D8-B459-4C67-941F-63B81DB84969}" presName="accent_7" presStyleCnt="0"/>
      <dgm:spPr/>
    </dgm:pt>
    <dgm:pt modelId="{1B9238B5-4DCA-4AF4-84C1-D8E4A6120AED}" type="pres">
      <dgm:prSet presAssocID="{F13FB0D8-B459-4C67-941F-63B81DB84969}" presName="accentRepeatNode" presStyleLbl="solidFgAcc1" presStyleIdx="6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</dgm:ptLst>
  <dgm:cxnLst>
    <dgm:cxn modelId="{077A6713-B87E-4671-92D6-6A3E0CC957A1}" srcId="{F52FC968-7198-4DF0-88B6-3C7FD37F4F1E}" destId="{83CD6F55-DB00-4456-93BC-BA0D077FC2FB}" srcOrd="1" destOrd="0" parTransId="{616CE0C3-A4BB-4F46-9AD4-A003BCE2DAB9}" sibTransId="{215DF07F-FC84-4394-83A6-0D2BABB6C8D0}"/>
    <dgm:cxn modelId="{862C2914-8D93-4130-A085-2C3A7D25A678}" type="presOf" srcId="{83CD6F55-DB00-4456-93BC-BA0D077FC2FB}" destId="{1C5147B1-B824-46C8-AD5A-6E0B6B37DD91}" srcOrd="0" destOrd="0" presId="urn:microsoft.com/office/officeart/2008/layout/VerticalCurvedList"/>
    <dgm:cxn modelId="{0013A11C-6B3B-4F61-8616-7F82A1E4A6EA}" type="presOf" srcId="{FCED69B7-897B-4BE1-9E07-84BEF1698669}" destId="{5116AE7A-0CCB-4553-8362-FA76DBA0676D}" srcOrd="0" destOrd="0" presId="urn:microsoft.com/office/officeart/2008/layout/VerticalCurvedList"/>
    <dgm:cxn modelId="{92B70125-F223-4B32-A666-788B74A0370B}" srcId="{F52FC968-7198-4DF0-88B6-3C7FD37F4F1E}" destId="{F13FB0D8-B459-4C67-941F-63B81DB84969}" srcOrd="6" destOrd="0" parTransId="{FF524211-E008-4E27-9314-D80564A442C0}" sibTransId="{01D8BB78-76D4-4DF1-A497-0CD62E3A8A0B}"/>
    <dgm:cxn modelId="{5093203F-5178-49A9-A895-D26DAC1C9339}" srcId="{F52FC968-7198-4DF0-88B6-3C7FD37F4F1E}" destId="{E599347D-BFDD-44DF-AFE1-985906E75049}" srcOrd="5" destOrd="0" parTransId="{830EA361-C49B-4162-9C91-13ADF9BEBD4B}" sibTransId="{133E0852-E9C7-4071-8345-A48878DC3054}"/>
    <dgm:cxn modelId="{55A71B5C-7B4C-4DA4-9DBF-46A09CCA260E}" srcId="{F52FC968-7198-4DF0-88B6-3C7FD37F4F1E}" destId="{739AA9E5-58C2-49CB-AFC7-D9949405B00F}" srcOrd="3" destOrd="0" parTransId="{658E679A-F6C1-4ADE-9A26-856C8B1DD05A}" sibTransId="{3A8BA38E-6A47-4AA2-B6A5-F66C2B8F7917}"/>
    <dgm:cxn modelId="{72678C5F-B855-4D5C-8B1C-2C98E8F735CD}" type="presOf" srcId="{B4BDE8A0-7B49-45B1-8D06-9016992A500F}" destId="{C9BAF34F-20EF-4EBC-9417-C13F6FD87424}" srcOrd="0" destOrd="0" presId="urn:microsoft.com/office/officeart/2008/layout/VerticalCurvedList"/>
    <dgm:cxn modelId="{F8A9F445-C7D0-4415-A40B-6EA995DF1118}" srcId="{F52FC968-7198-4DF0-88B6-3C7FD37F4F1E}" destId="{B4BDE8A0-7B49-45B1-8D06-9016992A500F}" srcOrd="4" destOrd="0" parTransId="{D4A5524F-C296-4CD0-988B-7A768F6B9A3A}" sibTransId="{5A95B74E-0585-48B3-8624-8E5C84268242}"/>
    <dgm:cxn modelId="{6D62136B-2542-438E-8100-CD037EF86A63}" type="presOf" srcId="{F13FB0D8-B459-4C67-941F-63B81DB84969}" destId="{A5C8B939-E531-43EC-BD26-86DE5F5B440F}" srcOrd="0" destOrd="0" presId="urn:microsoft.com/office/officeart/2008/layout/VerticalCurvedList"/>
    <dgm:cxn modelId="{B37FEC77-EB1C-4FDA-941C-5831EFCFE763}" srcId="{F52FC968-7198-4DF0-88B6-3C7FD37F4F1E}" destId="{FCED69B7-897B-4BE1-9E07-84BEF1698669}" srcOrd="2" destOrd="0" parTransId="{AEF09564-1248-4B81-BE3D-53CA3B4917E6}" sibTransId="{E872A000-70EB-4224-BC5F-7F5361EFAD68}"/>
    <dgm:cxn modelId="{5902EC59-487C-4105-8530-616EA257625C}" srcId="{F52FC968-7198-4DF0-88B6-3C7FD37F4F1E}" destId="{90C52762-BC2E-404E-B5B7-B155B88E6FF0}" srcOrd="7" destOrd="0" parTransId="{44CA85F7-6E3C-4E37-91CE-13083B8E371D}" sibTransId="{5C54D24A-2850-44ED-83C9-4F0574BD3F7A}"/>
    <dgm:cxn modelId="{B7123683-1C4C-40BA-907E-599FFF89B423}" type="presOf" srcId="{7894140D-0628-4C80-8AA5-306CD02D9999}" destId="{401F811C-CD0C-447E-B1E0-45CE37B3D4B8}" srcOrd="0" destOrd="0" presId="urn:microsoft.com/office/officeart/2008/layout/VerticalCurvedList"/>
    <dgm:cxn modelId="{E1EFB583-5C78-46D5-993E-F01993492AD4}" type="presOf" srcId="{92983367-8712-41E2-BE2C-5FD5DB8F60F2}" destId="{374C15BA-2030-401D-B3B3-64DEF7D515B7}" srcOrd="0" destOrd="0" presId="urn:microsoft.com/office/officeart/2008/layout/VerticalCurvedList"/>
    <dgm:cxn modelId="{5ADD9FAA-41DE-4C89-90A2-8D618024C3DE}" type="presOf" srcId="{739AA9E5-58C2-49CB-AFC7-D9949405B00F}" destId="{ED619FE0-8503-4B9E-9B95-D27DC24F339F}" srcOrd="0" destOrd="0" presId="urn:microsoft.com/office/officeart/2008/layout/VerticalCurvedList"/>
    <dgm:cxn modelId="{8BFBA8BC-AC51-4D3B-B5D6-B933161D0EE9}" srcId="{F52FC968-7198-4DF0-88B6-3C7FD37F4F1E}" destId="{92983367-8712-41E2-BE2C-5FD5DB8F60F2}" srcOrd="0" destOrd="0" parTransId="{F50BDC4B-E104-4EA7-ADC1-DC53EA5C18BC}" sibTransId="{7894140D-0628-4C80-8AA5-306CD02D9999}"/>
    <dgm:cxn modelId="{C1E059CA-3AAC-4649-A5A2-F65E8368306D}" type="presOf" srcId="{F52FC968-7198-4DF0-88B6-3C7FD37F4F1E}" destId="{E9BDAC70-F9D7-4F7A-9EF1-C6BD6E84F2A2}" srcOrd="0" destOrd="0" presId="urn:microsoft.com/office/officeart/2008/layout/VerticalCurvedList"/>
    <dgm:cxn modelId="{0EABC6E0-B78F-4AA8-9F87-0E94165E52FD}" type="presOf" srcId="{E599347D-BFDD-44DF-AFE1-985906E75049}" destId="{958F9202-080D-477D-AF1D-A70AB5FEB736}" srcOrd="0" destOrd="0" presId="urn:microsoft.com/office/officeart/2008/layout/VerticalCurvedList"/>
    <dgm:cxn modelId="{865BAC5E-2909-418D-87B7-F22E2EE8AC95}" type="presParOf" srcId="{E9BDAC70-F9D7-4F7A-9EF1-C6BD6E84F2A2}" destId="{735A0717-1276-49DD-B6BA-D50A0A71B02B}" srcOrd="0" destOrd="0" presId="urn:microsoft.com/office/officeart/2008/layout/VerticalCurvedList"/>
    <dgm:cxn modelId="{5A2050F2-7020-49CB-9138-B0A3BA880ADD}" type="presParOf" srcId="{735A0717-1276-49DD-B6BA-D50A0A71B02B}" destId="{DB41D560-77BC-4D74-8333-C30AD97C8B2D}" srcOrd="0" destOrd="0" presId="urn:microsoft.com/office/officeart/2008/layout/VerticalCurvedList"/>
    <dgm:cxn modelId="{978C0698-4130-4B3F-AA7F-35A87461C938}" type="presParOf" srcId="{DB41D560-77BC-4D74-8333-C30AD97C8B2D}" destId="{65467507-0E7B-4A28-9B0D-47C37DC33E27}" srcOrd="0" destOrd="0" presId="urn:microsoft.com/office/officeart/2008/layout/VerticalCurvedList"/>
    <dgm:cxn modelId="{B95459A2-8A9C-49F3-9E87-D00FC678BC8B}" type="presParOf" srcId="{DB41D560-77BC-4D74-8333-C30AD97C8B2D}" destId="{401F811C-CD0C-447E-B1E0-45CE37B3D4B8}" srcOrd="1" destOrd="0" presId="urn:microsoft.com/office/officeart/2008/layout/VerticalCurvedList"/>
    <dgm:cxn modelId="{253DC93E-2B36-467F-8E5A-19FE958578DD}" type="presParOf" srcId="{DB41D560-77BC-4D74-8333-C30AD97C8B2D}" destId="{9E1A92EE-0581-48BC-AA58-F9C39282801F}" srcOrd="2" destOrd="0" presId="urn:microsoft.com/office/officeart/2008/layout/VerticalCurvedList"/>
    <dgm:cxn modelId="{F0471A3D-153B-476B-83DC-B9EBC7619899}" type="presParOf" srcId="{DB41D560-77BC-4D74-8333-C30AD97C8B2D}" destId="{321F00BE-7E2F-4E37-83E9-C47C3C06E9BF}" srcOrd="3" destOrd="0" presId="urn:microsoft.com/office/officeart/2008/layout/VerticalCurvedList"/>
    <dgm:cxn modelId="{11A58AED-6234-47B4-BA5F-A090667F757C}" type="presParOf" srcId="{735A0717-1276-49DD-B6BA-D50A0A71B02B}" destId="{374C15BA-2030-401D-B3B3-64DEF7D515B7}" srcOrd="1" destOrd="0" presId="urn:microsoft.com/office/officeart/2008/layout/VerticalCurvedList"/>
    <dgm:cxn modelId="{F779E696-4012-405C-9674-974FED7087FA}" type="presParOf" srcId="{735A0717-1276-49DD-B6BA-D50A0A71B02B}" destId="{8A821614-B2CB-474F-8E94-D8CC21A56BAA}" srcOrd="2" destOrd="0" presId="urn:microsoft.com/office/officeart/2008/layout/VerticalCurvedList"/>
    <dgm:cxn modelId="{F2E47E8F-32CE-44AD-88BF-46A81615D078}" type="presParOf" srcId="{8A821614-B2CB-474F-8E94-D8CC21A56BAA}" destId="{3B7A7C74-2F43-478D-A4CB-CF06F704FE25}" srcOrd="0" destOrd="0" presId="urn:microsoft.com/office/officeart/2008/layout/VerticalCurvedList"/>
    <dgm:cxn modelId="{EEE0AF54-AB2E-4B18-82A1-A66E6D06BB93}" type="presParOf" srcId="{735A0717-1276-49DD-B6BA-D50A0A71B02B}" destId="{1C5147B1-B824-46C8-AD5A-6E0B6B37DD91}" srcOrd="3" destOrd="0" presId="urn:microsoft.com/office/officeart/2008/layout/VerticalCurvedList"/>
    <dgm:cxn modelId="{C43C5FB1-678C-409D-B3D5-7DEB1D1E6866}" type="presParOf" srcId="{735A0717-1276-49DD-B6BA-D50A0A71B02B}" destId="{4D6C6C11-5F2C-4933-8683-C8EBC451F767}" srcOrd="4" destOrd="0" presId="urn:microsoft.com/office/officeart/2008/layout/VerticalCurvedList"/>
    <dgm:cxn modelId="{3500401D-6F78-40CA-9BC5-231D1573DE96}" type="presParOf" srcId="{4D6C6C11-5F2C-4933-8683-C8EBC451F767}" destId="{0CCDCE3F-23BA-44FE-87B7-91239B4ACD4B}" srcOrd="0" destOrd="0" presId="urn:microsoft.com/office/officeart/2008/layout/VerticalCurvedList"/>
    <dgm:cxn modelId="{E78A920A-7371-4830-97E1-B1DB3C923C7A}" type="presParOf" srcId="{735A0717-1276-49DD-B6BA-D50A0A71B02B}" destId="{5116AE7A-0CCB-4553-8362-FA76DBA0676D}" srcOrd="5" destOrd="0" presId="urn:microsoft.com/office/officeart/2008/layout/VerticalCurvedList"/>
    <dgm:cxn modelId="{86846C27-0DFC-48D4-81A1-0BABC0728ED0}" type="presParOf" srcId="{735A0717-1276-49DD-B6BA-D50A0A71B02B}" destId="{005FFA3A-8710-4F24-BD18-9FEB375E0252}" srcOrd="6" destOrd="0" presId="urn:microsoft.com/office/officeart/2008/layout/VerticalCurvedList"/>
    <dgm:cxn modelId="{AE7FC2B9-C75E-4A53-B484-3B9860200CAA}" type="presParOf" srcId="{005FFA3A-8710-4F24-BD18-9FEB375E0252}" destId="{A16FFE23-0EB4-49CE-BD41-133DCF5029C8}" srcOrd="0" destOrd="0" presId="urn:microsoft.com/office/officeart/2008/layout/VerticalCurvedList"/>
    <dgm:cxn modelId="{22EFB31E-084D-4A13-B80C-BBAF6DCC6643}" type="presParOf" srcId="{735A0717-1276-49DD-B6BA-D50A0A71B02B}" destId="{ED619FE0-8503-4B9E-9B95-D27DC24F339F}" srcOrd="7" destOrd="0" presId="urn:microsoft.com/office/officeart/2008/layout/VerticalCurvedList"/>
    <dgm:cxn modelId="{AB06C7AF-FD81-46AE-A8A2-83EFAA0280F3}" type="presParOf" srcId="{735A0717-1276-49DD-B6BA-D50A0A71B02B}" destId="{23764DD6-2CE2-4FDC-AC9A-7DA91BD04420}" srcOrd="8" destOrd="0" presId="urn:microsoft.com/office/officeart/2008/layout/VerticalCurvedList"/>
    <dgm:cxn modelId="{14E07A2B-023F-4729-931A-72A78ED027BB}" type="presParOf" srcId="{23764DD6-2CE2-4FDC-AC9A-7DA91BD04420}" destId="{525A5277-7ABF-4BAF-9650-C8E519BE9900}" srcOrd="0" destOrd="0" presId="urn:microsoft.com/office/officeart/2008/layout/VerticalCurvedList"/>
    <dgm:cxn modelId="{131F363C-9E51-49AE-BD53-C550FB559515}" type="presParOf" srcId="{735A0717-1276-49DD-B6BA-D50A0A71B02B}" destId="{C9BAF34F-20EF-4EBC-9417-C13F6FD87424}" srcOrd="9" destOrd="0" presId="urn:microsoft.com/office/officeart/2008/layout/VerticalCurvedList"/>
    <dgm:cxn modelId="{97E3C7F6-53F5-4E17-A130-718DD7DC523C}" type="presParOf" srcId="{735A0717-1276-49DD-B6BA-D50A0A71B02B}" destId="{7051A2DF-28D5-480E-ADF3-55C783CBCC32}" srcOrd="10" destOrd="0" presId="urn:microsoft.com/office/officeart/2008/layout/VerticalCurvedList"/>
    <dgm:cxn modelId="{313C3ADB-AEDB-4C88-ADFC-C6BD10C54AB8}" type="presParOf" srcId="{7051A2DF-28D5-480E-ADF3-55C783CBCC32}" destId="{2136891A-A11B-457B-84E7-EC60BE10C3A4}" srcOrd="0" destOrd="0" presId="urn:microsoft.com/office/officeart/2008/layout/VerticalCurvedList"/>
    <dgm:cxn modelId="{67D2C8A3-3A3B-49EE-B004-C8597C341E98}" type="presParOf" srcId="{735A0717-1276-49DD-B6BA-D50A0A71B02B}" destId="{958F9202-080D-477D-AF1D-A70AB5FEB736}" srcOrd="11" destOrd="0" presId="urn:microsoft.com/office/officeart/2008/layout/VerticalCurvedList"/>
    <dgm:cxn modelId="{7F34AB5F-0050-4DCF-AA9D-18819D47AACE}" type="presParOf" srcId="{735A0717-1276-49DD-B6BA-D50A0A71B02B}" destId="{A0DE0471-FE30-4824-AF90-BEFC8A7D06DF}" srcOrd="12" destOrd="0" presId="urn:microsoft.com/office/officeart/2008/layout/VerticalCurvedList"/>
    <dgm:cxn modelId="{B66FFEEA-35DC-46A4-9DA2-EF202AD07906}" type="presParOf" srcId="{A0DE0471-FE30-4824-AF90-BEFC8A7D06DF}" destId="{63CD2B0C-3FDB-48DF-B112-C1E53DB7A6B0}" srcOrd="0" destOrd="0" presId="urn:microsoft.com/office/officeart/2008/layout/VerticalCurvedList"/>
    <dgm:cxn modelId="{EF748B89-0CC2-4445-A2AB-48D5C932E86C}" type="presParOf" srcId="{735A0717-1276-49DD-B6BA-D50A0A71B02B}" destId="{A5C8B939-E531-43EC-BD26-86DE5F5B440F}" srcOrd="13" destOrd="0" presId="urn:microsoft.com/office/officeart/2008/layout/VerticalCurvedList"/>
    <dgm:cxn modelId="{09939D47-5011-4F94-BBF4-3B5E8A63E028}" type="presParOf" srcId="{735A0717-1276-49DD-B6BA-D50A0A71B02B}" destId="{1CFCCB8A-E73C-42CD-86AA-3BFA48954D4F}" srcOrd="14" destOrd="0" presId="urn:microsoft.com/office/officeart/2008/layout/VerticalCurvedList"/>
    <dgm:cxn modelId="{1052A40C-0BF1-454C-91BB-DE558675FE0B}" type="presParOf" srcId="{1CFCCB8A-E73C-42CD-86AA-3BFA48954D4F}" destId="{1B9238B5-4DCA-4AF4-84C1-D8E4A6120A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2FC968-7198-4DF0-88B6-3C7FD37F4F1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2983367-8712-41E2-BE2C-5FD5DB8F60F2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53A1"/>
          </a:solidFill>
        </a:ln>
      </dgm:spPr>
      <dgm:t>
        <a:bodyPr/>
        <a:lstStyle/>
        <a:p>
          <a:r>
            <a:rPr lang="fr-FR" sz="2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0BDC4B-E104-4EA7-ADC1-DC53EA5C18BC}" type="parTrans" cxnId="{8BFBA8BC-AC51-4D3B-B5D6-B933161D0EE9}">
      <dgm:prSet/>
      <dgm:spPr/>
      <dgm:t>
        <a:bodyPr/>
        <a:lstStyle/>
        <a:p>
          <a:endParaRPr lang="fr-FR"/>
        </a:p>
      </dgm:t>
    </dgm:pt>
    <dgm:pt modelId="{7894140D-0628-4C80-8AA5-306CD02D9999}" type="sibTrans" cxnId="{8BFBA8BC-AC51-4D3B-B5D6-B933161D0EE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83CD6F55-DB00-4456-93BC-BA0D077FC2FB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616CE0C3-A4BB-4F46-9AD4-A003BCE2DAB9}" type="parTrans" cxnId="{077A6713-B87E-4671-92D6-6A3E0CC957A1}">
      <dgm:prSet/>
      <dgm:spPr/>
      <dgm:t>
        <a:bodyPr/>
        <a:lstStyle/>
        <a:p>
          <a:endParaRPr lang="fr-FR"/>
        </a:p>
      </dgm:t>
    </dgm:pt>
    <dgm:pt modelId="{215DF07F-FC84-4394-83A6-0D2BABB6C8D0}" type="sibTrans" cxnId="{077A6713-B87E-4671-92D6-6A3E0CC957A1}">
      <dgm:prSet/>
      <dgm:spPr/>
      <dgm:t>
        <a:bodyPr/>
        <a:lstStyle/>
        <a:p>
          <a:endParaRPr lang="fr-FR"/>
        </a:p>
      </dgm:t>
    </dgm:pt>
    <dgm:pt modelId="{739AA9E5-58C2-49CB-AFC7-D9949405B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Workflow</a:t>
          </a:r>
        </a:p>
      </dgm:t>
    </dgm:pt>
    <dgm:pt modelId="{658E679A-F6C1-4ADE-9A26-856C8B1DD05A}" type="parTrans" cxnId="{55A71B5C-7B4C-4DA4-9DBF-46A09CCA260E}">
      <dgm:prSet/>
      <dgm:spPr/>
      <dgm:t>
        <a:bodyPr/>
        <a:lstStyle/>
        <a:p>
          <a:endParaRPr lang="fr-FR"/>
        </a:p>
      </dgm:t>
    </dgm:pt>
    <dgm:pt modelId="{3A8BA38E-6A47-4AA2-B6A5-F66C2B8F7917}" type="sibTrans" cxnId="{55A71B5C-7B4C-4DA4-9DBF-46A09CCA260E}">
      <dgm:prSet/>
      <dgm:spPr/>
      <dgm:t>
        <a:bodyPr/>
        <a:lstStyle/>
        <a:p>
          <a:endParaRPr lang="fr-FR"/>
        </a:p>
      </dgm:t>
    </dgm:pt>
    <dgm:pt modelId="{90C52762-BC2E-404E-B5B7-B155B88E6FF0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/>
        <a:lstStyle/>
        <a:p>
          <a:endParaRPr lang="fr-FR"/>
        </a:p>
      </dgm:t>
    </dgm:pt>
    <dgm:pt modelId="{44CA85F7-6E3C-4E37-91CE-13083B8E371D}" type="parTrans" cxnId="{5902EC59-487C-4105-8530-616EA257625C}">
      <dgm:prSet/>
      <dgm:spPr/>
      <dgm:t>
        <a:bodyPr/>
        <a:lstStyle/>
        <a:p>
          <a:endParaRPr lang="fr-FR"/>
        </a:p>
      </dgm:t>
    </dgm:pt>
    <dgm:pt modelId="{5C54D24A-2850-44ED-83C9-4F0574BD3F7A}" type="sibTrans" cxnId="{5902EC59-487C-4105-8530-616EA257625C}">
      <dgm:prSet/>
      <dgm:spPr/>
      <dgm:t>
        <a:bodyPr/>
        <a:lstStyle/>
        <a:p>
          <a:endParaRPr lang="fr-FR"/>
        </a:p>
      </dgm:t>
    </dgm:pt>
    <dgm:pt modelId="{FCED69B7-897B-4BE1-9E07-84BEF16986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AEF09564-1248-4B81-BE3D-53CA3B4917E6}" type="parTrans" cxnId="{B37FEC77-EB1C-4FDA-941C-5831EFCFE763}">
      <dgm:prSet/>
      <dgm:spPr/>
      <dgm:t>
        <a:bodyPr/>
        <a:lstStyle/>
        <a:p>
          <a:endParaRPr lang="fr-FR"/>
        </a:p>
      </dgm:t>
    </dgm:pt>
    <dgm:pt modelId="{E872A000-70EB-4224-BC5F-7F5361EFAD68}" type="sibTrans" cxnId="{B37FEC77-EB1C-4FDA-941C-5831EFCFE763}">
      <dgm:prSet/>
      <dgm:spPr/>
      <dgm:t>
        <a:bodyPr/>
        <a:lstStyle/>
        <a:p>
          <a:endParaRPr lang="fr-FR"/>
        </a:p>
      </dgm:t>
    </dgm:pt>
    <dgm:pt modelId="{E599347D-BFDD-44DF-AFE1-985906E7504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830EA361-C49B-4162-9C91-13ADF9BEBD4B}" type="parTrans" cxnId="{5093203F-5178-49A9-A895-D26DAC1C9339}">
      <dgm:prSet/>
      <dgm:spPr/>
      <dgm:t>
        <a:bodyPr/>
        <a:lstStyle/>
        <a:p>
          <a:endParaRPr lang="fr-FR"/>
        </a:p>
      </dgm:t>
    </dgm:pt>
    <dgm:pt modelId="{133E0852-E9C7-4071-8345-A48878DC3054}" type="sibTrans" cxnId="{5093203F-5178-49A9-A895-D26DAC1C9339}">
      <dgm:prSet/>
      <dgm:spPr/>
      <dgm:t>
        <a:bodyPr/>
        <a:lstStyle/>
        <a:p>
          <a:endParaRPr lang="fr-FR"/>
        </a:p>
      </dgm:t>
    </dgm:pt>
    <dgm:pt modelId="{F13FB0D8-B459-4C67-941F-63B81DB849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FF524211-E008-4E27-9314-D80564A442C0}" type="parTrans" cxnId="{92B70125-F223-4B32-A666-788B74A0370B}">
      <dgm:prSet/>
      <dgm:spPr/>
      <dgm:t>
        <a:bodyPr/>
        <a:lstStyle/>
        <a:p>
          <a:endParaRPr lang="fr-FR"/>
        </a:p>
      </dgm:t>
    </dgm:pt>
    <dgm:pt modelId="{01D8BB78-76D4-4DF1-A497-0CD62E3A8A0B}" type="sibTrans" cxnId="{92B70125-F223-4B32-A666-788B74A0370B}">
      <dgm:prSet/>
      <dgm:spPr/>
      <dgm:t>
        <a:bodyPr/>
        <a:lstStyle/>
        <a:p>
          <a:endParaRPr lang="fr-FR"/>
        </a:p>
      </dgm:t>
    </dgm:pt>
    <dgm:pt modelId="{B4BDE8A0-7B49-45B1-8D06-9016992A5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D4A5524F-C296-4CD0-988B-7A768F6B9A3A}" type="parTrans" cxnId="{F8A9F445-C7D0-4415-A40B-6EA995DF1118}">
      <dgm:prSet/>
      <dgm:spPr/>
      <dgm:t>
        <a:bodyPr/>
        <a:lstStyle/>
        <a:p>
          <a:endParaRPr lang="fr-FR"/>
        </a:p>
      </dgm:t>
    </dgm:pt>
    <dgm:pt modelId="{5A95B74E-0585-48B3-8624-8E5C84268242}" type="sibTrans" cxnId="{F8A9F445-C7D0-4415-A40B-6EA995DF1118}">
      <dgm:prSet/>
      <dgm:spPr/>
      <dgm:t>
        <a:bodyPr/>
        <a:lstStyle/>
        <a:p>
          <a:endParaRPr lang="fr-FR"/>
        </a:p>
      </dgm:t>
    </dgm:pt>
    <dgm:pt modelId="{E9BDAC70-F9D7-4F7A-9EF1-C6BD6E84F2A2}" type="pres">
      <dgm:prSet presAssocID="{F52FC968-7198-4DF0-88B6-3C7FD37F4F1E}" presName="Name0" presStyleCnt="0">
        <dgm:presLayoutVars>
          <dgm:chMax val="7"/>
          <dgm:chPref val="7"/>
          <dgm:dir/>
        </dgm:presLayoutVars>
      </dgm:prSet>
      <dgm:spPr/>
    </dgm:pt>
    <dgm:pt modelId="{735A0717-1276-49DD-B6BA-D50A0A71B02B}" type="pres">
      <dgm:prSet presAssocID="{F52FC968-7198-4DF0-88B6-3C7FD37F4F1E}" presName="Name1" presStyleCnt="0"/>
      <dgm:spPr/>
    </dgm:pt>
    <dgm:pt modelId="{DB41D560-77BC-4D74-8333-C30AD97C8B2D}" type="pres">
      <dgm:prSet presAssocID="{F52FC968-7198-4DF0-88B6-3C7FD37F4F1E}" presName="cycle" presStyleCnt="0"/>
      <dgm:spPr/>
    </dgm:pt>
    <dgm:pt modelId="{65467507-0E7B-4A28-9B0D-47C37DC33E27}" type="pres">
      <dgm:prSet presAssocID="{F52FC968-7198-4DF0-88B6-3C7FD37F4F1E}" presName="srcNode" presStyleLbl="node1" presStyleIdx="0" presStyleCnt="7"/>
      <dgm:spPr/>
    </dgm:pt>
    <dgm:pt modelId="{401F811C-CD0C-447E-B1E0-45CE37B3D4B8}" type="pres">
      <dgm:prSet presAssocID="{F52FC968-7198-4DF0-88B6-3C7FD37F4F1E}" presName="conn" presStyleLbl="parChTrans1D2" presStyleIdx="0" presStyleCnt="1"/>
      <dgm:spPr/>
    </dgm:pt>
    <dgm:pt modelId="{9E1A92EE-0581-48BC-AA58-F9C39282801F}" type="pres">
      <dgm:prSet presAssocID="{F52FC968-7198-4DF0-88B6-3C7FD37F4F1E}" presName="extraNode" presStyleLbl="node1" presStyleIdx="0" presStyleCnt="7"/>
      <dgm:spPr/>
    </dgm:pt>
    <dgm:pt modelId="{321F00BE-7E2F-4E37-83E9-C47C3C06E9BF}" type="pres">
      <dgm:prSet presAssocID="{F52FC968-7198-4DF0-88B6-3C7FD37F4F1E}" presName="dstNode" presStyleLbl="node1" presStyleIdx="0" presStyleCnt="7"/>
      <dgm:spPr/>
    </dgm:pt>
    <dgm:pt modelId="{374C15BA-2030-401D-B3B3-64DEF7D515B7}" type="pres">
      <dgm:prSet presAssocID="{92983367-8712-41E2-BE2C-5FD5DB8F60F2}" presName="text_1" presStyleLbl="node1" presStyleIdx="0" presStyleCnt="7" custScaleX="99570" custLinFactNeighborX="474" custLinFactNeighborY="-4332">
        <dgm:presLayoutVars>
          <dgm:bulletEnabled val="1"/>
        </dgm:presLayoutVars>
      </dgm:prSet>
      <dgm:spPr/>
    </dgm:pt>
    <dgm:pt modelId="{8A821614-B2CB-474F-8E94-D8CC21A56BAA}" type="pres">
      <dgm:prSet presAssocID="{92983367-8712-41E2-BE2C-5FD5DB8F60F2}" presName="accent_1" presStyleCnt="0"/>
      <dgm:spPr/>
    </dgm:pt>
    <dgm:pt modelId="{3B7A7C74-2F43-478D-A4CB-CF06F704FE25}" type="pres">
      <dgm:prSet presAssocID="{92983367-8712-41E2-BE2C-5FD5DB8F60F2}" presName="accentRepeatNode" presStyleLbl="solidFgAcc1" presStyleIdx="0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1C5147B1-B824-46C8-AD5A-6E0B6B37DD91}" type="pres">
      <dgm:prSet presAssocID="{83CD6F55-DB00-4456-93BC-BA0D077FC2FB}" presName="text_2" presStyleLbl="node1" presStyleIdx="1" presStyleCnt="7" custScaleX="98466" custLinFactNeighborX="1078">
        <dgm:presLayoutVars>
          <dgm:bulletEnabled val="1"/>
        </dgm:presLayoutVars>
      </dgm:prSet>
      <dgm:spPr>
        <a:xfrm>
          <a:off x="686543" y="864072"/>
          <a:ext cx="8379048" cy="432036"/>
        </a:xfrm>
        <a:prstGeom prst="rect">
          <a:avLst/>
        </a:prstGeom>
      </dgm:spPr>
    </dgm:pt>
    <dgm:pt modelId="{4D6C6C11-5F2C-4933-8683-C8EBC451F767}" type="pres">
      <dgm:prSet presAssocID="{83CD6F55-DB00-4456-93BC-BA0D077FC2FB}" presName="accent_2" presStyleCnt="0"/>
      <dgm:spPr/>
    </dgm:pt>
    <dgm:pt modelId="{0CCDCE3F-23BA-44FE-87B7-91239B4ACD4B}" type="pres">
      <dgm:prSet presAssocID="{83CD6F55-DB00-4456-93BC-BA0D077FC2FB}" presName="accentRepeatNode" presStyleLbl="solidFgAcc1" presStyleIdx="1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5116AE7A-0CCB-4553-8362-FA76DBA0676D}" type="pres">
      <dgm:prSet presAssocID="{FCED69B7-897B-4BE1-9E07-84BEF1698669}" presName="text_3" presStyleLbl="node1" presStyleIdx="2" presStyleCnt="7" custLinFactNeighborX="249" custLinFactNeighborY="-8794">
        <dgm:presLayoutVars>
          <dgm:bulletEnabled val="1"/>
        </dgm:presLayoutVars>
      </dgm:prSet>
      <dgm:spPr/>
    </dgm:pt>
    <dgm:pt modelId="{005FFA3A-8710-4F24-BD18-9FEB375E0252}" type="pres">
      <dgm:prSet presAssocID="{FCED69B7-897B-4BE1-9E07-84BEF1698669}" presName="accent_3" presStyleCnt="0"/>
      <dgm:spPr/>
    </dgm:pt>
    <dgm:pt modelId="{A16FFE23-0EB4-49CE-BD41-133DCF5029C8}" type="pres">
      <dgm:prSet presAssocID="{FCED69B7-897B-4BE1-9E07-84BEF1698669}" presName="accentRepeatNode" presStyleLbl="solidFgAcc1" presStyleIdx="2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D619FE0-8503-4B9E-9B95-D27DC24F339F}" type="pres">
      <dgm:prSet presAssocID="{739AA9E5-58C2-49CB-AFC7-D9949405B00F}" presName="text_4" presStyleLbl="node1" presStyleIdx="3" presStyleCnt="7" custLinFactNeighborX="198">
        <dgm:presLayoutVars>
          <dgm:bulletEnabled val="1"/>
        </dgm:presLayoutVars>
      </dgm:prSet>
      <dgm:spPr/>
    </dgm:pt>
    <dgm:pt modelId="{23764DD6-2CE2-4FDC-AC9A-7DA91BD04420}" type="pres">
      <dgm:prSet presAssocID="{739AA9E5-58C2-49CB-AFC7-D9949405B00F}" presName="accent_4" presStyleCnt="0"/>
      <dgm:spPr/>
    </dgm:pt>
    <dgm:pt modelId="{525A5277-7ABF-4BAF-9650-C8E519BE9900}" type="pres">
      <dgm:prSet presAssocID="{739AA9E5-58C2-49CB-AFC7-D9949405B00F}" presName="accentRepeatNode" presStyleLbl="solidFgAcc1" presStyleIdx="3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C9BAF34F-20EF-4EBC-9417-C13F6FD87424}" type="pres">
      <dgm:prSet presAssocID="{B4BDE8A0-7B49-45B1-8D06-9016992A500F}" presName="text_5" presStyleLbl="node1" presStyleIdx="4" presStyleCnt="7" custLinFactNeighborX="198">
        <dgm:presLayoutVars>
          <dgm:bulletEnabled val="1"/>
        </dgm:presLayoutVars>
      </dgm:prSet>
      <dgm:spPr/>
    </dgm:pt>
    <dgm:pt modelId="{7051A2DF-28D5-480E-ADF3-55C783CBCC32}" type="pres">
      <dgm:prSet presAssocID="{B4BDE8A0-7B49-45B1-8D06-9016992A500F}" presName="accent_5" presStyleCnt="0"/>
      <dgm:spPr/>
    </dgm:pt>
    <dgm:pt modelId="{2136891A-A11B-457B-84E7-EC60BE10C3A4}" type="pres">
      <dgm:prSet presAssocID="{B4BDE8A0-7B49-45B1-8D06-9016992A500F}" presName="accentRepeatNode" presStyleLbl="solidFgAcc1" presStyleIdx="4" presStyleCnt="7"/>
      <dgm:spPr>
        <a:ln>
          <a:solidFill>
            <a:srgbClr val="00B0F0"/>
          </a:solidFill>
        </a:ln>
      </dgm:spPr>
    </dgm:pt>
    <dgm:pt modelId="{958F9202-080D-477D-AF1D-A70AB5FEB736}" type="pres">
      <dgm:prSet presAssocID="{E599347D-BFDD-44DF-AFE1-985906E75049}" presName="text_6" presStyleLbl="node1" presStyleIdx="5" presStyleCnt="7">
        <dgm:presLayoutVars>
          <dgm:bulletEnabled val="1"/>
        </dgm:presLayoutVars>
      </dgm:prSet>
      <dgm:spPr/>
    </dgm:pt>
    <dgm:pt modelId="{A0DE0471-FE30-4824-AF90-BEFC8A7D06DF}" type="pres">
      <dgm:prSet presAssocID="{E599347D-BFDD-44DF-AFE1-985906E75049}" presName="accent_6" presStyleCnt="0"/>
      <dgm:spPr/>
    </dgm:pt>
    <dgm:pt modelId="{63CD2B0C-3FDB-48DF-B112-C1E53DB7A6B0}" type="pres">
      <dgm:prSet presAssocID="{E599347D-BFDD-44DF-AFE1-985906E75049}" presName="accentRepeatNode" presStyleLbl="solidFgAcc1" presStyleIdx="5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A5C8B939-E531-43EC-BD26-86DE5F5B440F}" type="pres">
      <dgm:prSet presAssocID="{F13FB0D8-B459-4C67-941F-63B81DB84969}" presName="text_7" presStyleLbl="node1" presStyleIdx="6" presStyleCnt="7">
        <dgm:presLayoutVars>
          <dgm:bulletEnabled val="1"/>
        </dgm:presLayoutVars>
      </dgm:prSet>
      <dgm:spPr/>
    </dgm:pt>
    <dgm:pt modelId="{1CFCCB8A-E73C-42CD-86AA-3BFA48954D4F}" type="pres">
      <dgm:prSet presAssocID="{F13FB0D8-B459-4C67-941F-63B81DB84969}" presName="accent_7" presStyleCnt="0"/>
      <dgm:spPr/>
    </dgm:pt>
    <dgm:pt modelId="{1B9238B5-4DCA-4AF4-84C1-D8E4A6120AED}" type="pres">
      <dgm:prSet presAssocID="{F13FB0D8-B459-4C67-941F-63B81DB84969}" presName="accentRepeatNode" presStyleLbl="solidFgAcc1" presStyleIdx="6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</dgm:ptLst>
  <dgm:cxnLst>
    <dgm:cxn modelId="{077A6713-B87E-4671-92D6-6A3E0CC957A1}" srcId="{F52FC968-7198-4DF0-88B6-3C7FD37F4F1E}" destId="{83CD6F55-DB00-4456-93BC-BA0D077FC2FB}" srcOrd="1" destOrd="0" parTransId="{616CE0C3-A4BB-4F46-9AD4-A003BCE2DAB9}" sibTransId="{215DF07F-FC84-4394-83A6-0D2BABB6C8D0}"/>
    <dgm:cxn modelId="{862C2914-8D93-4130-A085-2C3A7D25A678}" type="presOf" srcId="{83CD6F55-DB00-4456-93BC-BA0D077FC2FB}" destId="{1C5147B1-B824-46C8-AD5A-6E0B6B37DD91}" srcOrd="0" destOrd="0" presId="urn:microsoft.com/office/officeart/2008/layout/VerticalCurvedList"/>
    <dgm:cxn modelId="{0013A11C-6B3B-4F61-8616-7F82A1E4A6EA}" type="presOf" srcId="{FCED69B7-897B-4BE1-9E07-84BEF1698669}" destId="{5116AE7A-0CCB-4553-8362-FA76DBA0676D}" srcOrd="0" destOrd="0" presId="urn:microsoft.com/office/officeart/2008/layout/VerticalCurvedList"/>
    <dgm:cxn modelId="{92B70125-F223-4B32-A666-788B74A0370B}" srcId="{F52FC968-7198-4DF0-88B6-3C7FD37F4F1E}" destId="{F13FB0D8-B459-4C67-941F-63B81DB84969}" srcOrd="6" destOrd="0" parTransId="{FF524211-E008-4E27-9314-D80564A442C0}" sibTransId="{01D8BB78-76D4-4DF1-A497-0CD62E3A8A0B}"/>
    <dgm:cxn modelId="{5093203F-5178-49A9-A895-D26DAC1C9339}" srcId="{F52FC968-7198-4DF0-88B6-3C7FD37F4F1E}" destId="{E599347D-BFDD-44DF-AFE1-985906E75049}" srcOrd="5" destOrd="0" parTransId="{830EA361-C49B-4162-9C91-13ADF9BEBD4B}" sibTransId="{133E0852-E9C7-4071-8345-A48878DC3054}"/>
    <dgm:cxn modelId="{55A71B5C-7B4C-4DA4-9DBF-46A09CCA260E}" srcId="{F52FC968-7198-4DF0-88B6-3C7FD37F4F1E}" destId="{739AA9E5-58C2-49CB-AFC7-D9949405B00F}" srcOrd="3" destOrd="0" parTransId="{658E679A-F6C1-4ADE-9A26-856C8B1DD05A}" sibTransId="{3A8BA38E-6A47-4AA2-B6A5-F66C2B8F7917}"/>
    <dgm:cxn modelId="{72678C5F-B855-4D5C-8B1C-2C98E8F735CD}" type="presOf" srcId="{B4BDE8A0-7B49-45B1-8D06-9016992A500F}" destId="{C9BAF34F-20EF-4EBC-9417-C13F6FD87424}" srcOrd="0" destOrd="0" presId="urn:microsoft.com/office/officeart/2008/layout/VerticalCurvedList"/>
    <dgm:cxn modelId="{F8A9F445-C7D0-4415-A40B-6EA995DF1118}" srcId="{F52FC968-7198-4DF0-88B6-3C7FD37F4F1E}" destId="{B4BDE8A0-7B49-45B1-8D06-9016992A500F}" srcOrd="4" destOrd="0" parTransId="{D4A5524F-C296-4CD0-988B-7A768F6B9A3A}" sibTransId="{5A95B74E-0585-48B3-8624-8E5C84268242}"/>
    <dgm:cxn modelId="{6D62136B-2542-438E-8100-CD037EF86A63}" type="presOf" srcId="{F13FB0D8-B459-4C67-941F-63B81DB84969}" destId="{A5C8B939-E531-43EC-BD26-86DE5F5B440F}" srcOrd="0" destOrd="0" presId="urn:microsoft.com/office/officeart/2008/layout/VerticalCurvedList"/>
    <dgm:cxn modelId="{B37FEC77-EB1C-4FDA-941C-5831EFCFE763}" srcId="{F52FC968-7198-4DF0-88B6-3C7FD37F4F1E}" destId="{FCED69B7-897B-4BE1-9E07-84BEF1698669}" srcOrd="2" destOrd="0" parTransId="{AEF09564-1248-4B81-BE3D-53CA3B4917E6}" sibTransId="{E872A000-70EB-4224-BC5F-7F5361EFAD68}"/>
    <dgm:cxn modelId="{5902EC59-487C-4105-8530-616EA257625C}" srcId="{F52FC968-7198-4DF0-88B6-3C7FD37F4F1E}" destId="{90C52762-BC2E-404E-B5B7-B155B88E6FF0}" srcOrd="7" destOrd="0" parTransId="{44CA85F7-6E3C-4E37-91CE-13083B8E371D}" sibTransId="{5C54D24A-2850-44ED-83C9-4F0574BD3F7A}"/>
    <dgm:cxn modelId="{B7123683-1C4C-40BA-907E-599FFF89B423}" type="presOf" srcId="{7894140D-0628-4C80-8AA5-306CD02D9999}" destId="{401F811C-CD0C-447E-B1E0-45CE37B3D4B8}" srcOrd="0" destOrd="0" presId="urn:microsoft.com/office/officeart/2008/layout/VerticalCurvedList"/>
    <dgm:cxn modelId="{E1EFB583-5C78-46D5-993E-F01993492AD4}" type="presOf" srcId="{92983367-8712-41E2-BE2C-5FD5DB8F60F2}" destId="{374C15BA-2030-401D-B3B3-64DEF7D515B7}" srcOrd="0" destOrd="0" presId="urn:microsoft.com/office/officeart/2008/layout/VerticalCurvedList"/>
    <dgm:cxn modelId="{5ADD9FAA-41DE-4C89-90A2-8D618024C3DE}" type="presOf" srcId="{739AA9E5-58C2-49CB-AFC7-D9949405B00F}" destId="{ED619FE0-8503-4B9E-9B95-D27DC24F339F}" srcOrd="0" destOrd="0" presId="urn:microsoft.com/office/officeart/2008/layout/VerticalCurvedList"/>
    <dgm:cxn modelId="{8BFBA8BC-AC51-4D3B-B5D6-B933161D0EE9}" srcId="{F52FC968-7198-4DF0-88B6-3C7FD37F4F1E}" destId="{92983367-8712-41E2-BE2C-5FD5DB8F60F2}" srcOrd="0" destOrd="0" parTransId="{F50BDC4B-E104-4EA7-ADC1-DC53EA5C18BC}" sibTransId="{7894140D-0628-4C80-8AA5-306CD02D9999}"/>
    <dgm:cxn modelId="{C1E059CA-3AAC-4649-A5A2-F65E8368306D}" type="presOf" srcId="{F52FC968-7198-4DF0-88B6-3C7FD37F4F1E}" destId="{E9BDAC70-F9D7-4F7A-9EF1-C6BD6E84F2A2}" srcOrd="0" destOrd="0" presId="urn:microsoft.com/office/officeart/2008/layout/VerticalCurvedList"/>
    <dgm:cxn modelId="{0EABC6E0-B78F-4AA8-9F87-0E94165E52FD}" type="presOf" srcId="{E599347D-BFDD-44DF-AFE1-985906E75049}" destId="{958F9202-080D-477D-AF1D-A70AB5FEB736}" srcOrd="0" destOrd="0" presId="urn:microsoft.com/office/officeart/2008/layout/VerticalCurvedList"/>
    <dgm:cxn modelId="{865BAC5E-2909-418D-87B7-F22E2EE8AC95}" type="presParOf" srcId="{E9BDAC70-F9D7-4F7A-9EF1-C6BD6E84F2A2}" destId="{735A0717-1276-49DD-B6BA-D50A0A71B02B}" srcOrd="0" destOrd="0" presId="urn:microsoft.com/office/officeart/2008/layout/VerticalCurvedList"/>
    <dgm:cxn modelId="{5A2050F2-7020-49CB-9138-B0A3BA880ADD}" type="presParOf" srcId="{735A0717-1276-49DD-B6BA-D50A0A71B02B}" destId="{DB41D560-77BC-4D74-8333-C30AD97C8B2D}" srcOrd="0" destOrd="0" presId="urn:microsoft.com/office/officeart/2008/layout/VerticalCurvedList"/>
    <dgm:cxn modelId="{978C0698-4130-4B3F-AA7F-35A87461C938}" type="presParOf" srcId="{DB41D560-77BC-4D74-8333-C30AD97C8B2D}" destId="{65467507-0E7B-4A28-9B0D-47C37DC33E27}" srcOrd="0" destOrd="0" presId="urn:microsoft.com/office/officeart/2008/layout/VerticalCurvedList"/>
    <dgm:cxn modelId="{B95459A2-8A9C-49F3-9E87-D00FC678BC8B}" type="presParOf" srcId="{DB41D560-77BC-4D74-8333-C30AD97C8B2D}" destId="{401F811C-CD0C-447E-B1E0-45CE37B3D4B8}" srcOrd="1" destOrd="0" presId="urn:microsoft.com/office/officeart/2008/layout/VerticalCurvedList"/>
    <dgm:cxn modelId="{253DC93E-2B36-467F-8E5A-19FE958578DD}" type="presParOf" srcId="{DB41D560-77BC-4D74-8333-C30AD97C8B2D}" destId="{9E1A92EE-0581-48BC-AA58-F9C39282801F}" srcOrd="2" destOrd="0" presId="urn:microsoft.com/office/officeart/2008/layout/VerticalCurvedList"/>
    <dgm:cxn modelId="{F0471A3D-153B-476B-83DC-B9EBC7619899}" type="presParOf" srcId="{DB41D560-77BC-4D74-8333-C30AD97C8B2D}" destId="{321F00BE-7E2F-4E37-83E9-C47C3C06E9BF}" srcOrd="3" destOrd="0" presId="urn:microsoft.com/office/officeart/2008/layout/VerticalCurvedList"/>
    <dgm:cxn modelId="{11A58AED-6234-47B4-BA5F-A090667F757C}" type="presParOf" srcId="{735A0717-1276-49DD-B6BA-D50A0A71B02B}" destId="{374C15BA-2030-401D-B3B3-64DEF7D515B7}" srcOrd="1" destOrd="0" presId="urn:microsoft.com/office/officeart/2008/layout/VerticalCurvedList"/>
    <dgm:cxn modelId="{F779E696-4012-405C-9674-974FED7087FA}" type="presParOf" srcId="{735A0717-1276-49DD-B6BA-D50A0A71B02B}" destId="{8A821614-B2CB-474F-8E94-D8CC21A56BAA}" srcOrd="2" destOrd="0" presId="urn:microsoft.com/office/officeart/2008/layout/VerticalCurvedList"/>
    <dgm:cxn modelId="{F2E47E8F-32CE-44AD-88BF-46A81615D078}" type="presParOf" srcId="{8A821614-B2CB-474F-8E94-D8CC21A56BAA}" destId="{3B7A7C74-2F43-478D-A4CB-CF06F704FE25}" srcOrd="0" destOrd="0" presId="urn:microsoft.com/office/officeart/2008/layout/VerticalCurvedList"/>
    <dgm:cxn modelId="{EEE0AF54-AB2E-4B18-82A1-A66E6D06BB93}" type="presParOf" srcId="{735A0717-1276-49DD-B6BA-D50A0A71B02B}" destId="{1C5147B1-B824-46C8-AD5A-6E0B6B37DD91}" srcOrd="3" destOrd="0" presId="urn:microsoft.com/office/officeart/2008/layout/VerticalCurvedList"/>
    <dgm:cxn modelId="{C43C5FB1-678C-409D-B3D5-7DEB1D1E6866}" type="presParOf" srcId="{735A0717-1276-49DD-B6BA-D50A0A71B02B}" destId="{4D6C6C11-5F2C-4933-8683-C8EBC451F767}" srcOrd="4" destOrd="0" presId="urn:microsoft.com/office/officeart/2008/layout/VerticalCurvedList"/>
    <dgm:cxn modelId="{3500401D-6F78-40CA-9BC5-231D1573DE96}" type="presParOf" srcId="{4D6C6C11-5F2C-4933-8683-C8EBC451F767}" destId="{0CCDCE3F-23BA-44FE-87B7-91239B4ACD4B}" srcOrd="0" destOrd="0" presId="urn:microsoft.com/office/officeart/2008/layout/VerticalCurvedList"/>
    <dgm:cxn modelId="{E78A920A-7371-4830-97E1-B1DB3C923C7A}" type="presParOf" srcId="{735A0717-1276-49DD-B6BA-D50A0A71B02B}" destId="{5116AE7A-0CCB-4553-8362-FA76DBA0676D}" srcOrd="5" destOrd="0" presId="urn:microsoft.com/office/officeart/2008/layout/VerticalCurvedList"/>
    <dgm:cxn modelId="{86846C27-0DFC-48D4-81A1-0BABC0728ED0}" type="presParOf" srcId="{735A0717-1276-49DD-B6BA-D50A0A71B02B}" destId="{005FFA3A-8710-4F24-BD18-9FEB375E0252}" srcOrd="6" destOrd="0" presId="urn:microsoft.com/office/officeart/2008/layout/VerticalCurvedList"/>
    <dgm:cxn modelId="{AE7FC2B9-C75E-4A53-B484-3B9860200CAA}" type="presParOf" srcId="{005FFA3A-8710-4F24-BD18-9FEB375E0252}" destId="{A16FFE23-0EB4-49CE-BD41-133DCF5029C8}" srcOrd="0" destOrd="0" presId="urn:microsoft.com/office/officeart/2008/layout/VerticalCurvedList"/>
    <dgm:cxn modelId="{22EFB31E-084D-4A13-B80C-BBAF6DCC6643}" type="presParOf" srcId="{735A0717-1276-49DD-B6BA-D50A0A71B02B}" destId="{ED619FE0-8503-4B9E-9B95-D27DC24F339F}" srcOrd="7" destOrd="0" presId="urn:microsoft.com/office/officeart/2008/layout/VerticalCurvedList"/>
    <dgm:cxn modelId="{AB06C7AF-FD81-46AE-A8A2-83EFAA0280F3}" type="presParOf" srcId="{735A0717-1276-49DD-B6BA-D50A0A71B02B}" destId="{23764DD6-2CE2-4FDC-AC9A-7DA91BD04420}" srcOrd="8" destOrd="0" presId="urn:microsoft.com/office/officeart/2008/layout/VerticalCurvedList"/>
    <dgm:cxn modelId="{14E07A2B-023F-4729-931A-72A78ED027BB}" type="presParOf" srcId="{23764DD6-2CE2-4FDC-AC9A-7DA91BD04420}" destId="{525A5277-7ABF-4BAF-9650-C8E519BE9900}" srcOrd="0" destOrd="0" presId="urn:microsoft.com/office/officeart/2008/layout/VerticalCurvedList"/>
    <dgm:cxn modelId="{131F363C-9E51-49AE-BD53-C550FB559515}" type="presParOf" srcId="{735A0717-1276-49DD-B6BA-D50A0A71B02B}" destId="{C9BAF34F-20EF-4EBC-9417-C13F6FD87424}" srcOrd="9" destOrd="0" presId="urn:microsoft.com/office/officeart/2008/layout/VerticalCurvedList"/>
    <dgm:cxn modelId="{97E3C7F6-53F5-4E17-A130-718DD7DC523C}" type="presParOf" srcId="{735A0717-1276-49DD-B6BA-D50A0A71B02B}" destId="{7051A2DF-28D5-480E-ADF3-55C783CBCC32}" srcOrd="10" destOrd="0" presId="urn:microsoft.com/office/officeart/2008/layout/VerticalCurvedList"/>
    <dgm:cxn modelId="{313C3ADB-AEDB-4C88-ADFC-C6BD10C54AB8}" type="presParOf" srcId="{7051A2DF-28D5-480E-ADF3-55C783CBCC32}" destId="{2136891A-A11B-457B-84E7-EC60BE10C3A4}" srcOrd="0" destOrd="0" presId="urn:microsoft.com/office/officeart/2008/layout/VerticalCurvedList"/>
    <dgm:cxn modelId="{67D2C8A3-3A3B-49EE-B004-C8597C341E98}" type="presParOf" srcId="{735A0717-1276-49DD-B6BA-D50A0A71B02B}" destId="{958F9202-080D-477D-AF1D-A70AB5FEB736}" srcOrd="11" destOrd="0" presId="urn:microsoft.com/office/officeart/2008/layout/VerticalCurvedList"/>
    <dgm:cxn modelId="{7F34AB5F-0050-4DCF-AA9D-18819D47AACE}" type="presParOf" srcId="{735A0717-1276-49DD-B6BA-D50A0A71B02B}" destId="{A0DE0471-FE30-4824-AF90-BEFC8A7D06DF}" srcOrd="12" destOrd="0" presId="urn:microsoft.com/office/officeart/2008/layout/VerticalCurvedList"/>
    <dgm:cxn modelId="{B66FFEEA-35DC-46A4-9DA2-EF202AD07906}" type="presParOf" srcId="{A0DE0471-FE30-4824-AF90-BEFC8A7D06DF}" destId="{63CD2B0C-3FDB-48DF-B112-C1E53DB7A6B0}" srcOrd="0" destOrd="0" presId="urn:microsoft.com/office/officeart/2008/layout/VerticalCurvedList"/>
    <dgm:cxn modelId="{EF748B89-0CC2-4445-A2AB-48D5C932E86C}" type="presParOf" srcId="{735A0717-1276-49DD-B6BA-D50A0A71B02B}" destId="{A5C8B939-E531-43EC-BD26-86DE5F5B440F}" srcOrd="13" destOrd="0" presId="urn:microsoft.com/office/officeart/2008/layout/VerticalCurvedList"/>
    <dgm:cxn modelId="{09939D47-5011-4F94-BBF4-3B5E8A63E028}" type="presParOf" srcId="{735A0717-1276-49DD-B6BA-D50A0A71B02B}" destId="{1CFCCB8A-E73C-42CD-86AA-3BFA48954D4F}" srcOrd="14" destOrd="0" presId="urn:microsoft.com/office/officeart/2008/layout/VerticalCurvedList"/>
    <dgm:cxn modelId="{1052A40C-0BF1-454C-91BB-DE558675FE0B}" type="presParOf" srcId="{1CFCCB8A-E73C-42CD-86AA-3BFA48954D4F}" destId="{1B9238B5-4DCA-4AF4-84C1-D8E4A6120A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2FC968-7198-4DF0-88B6-3C7FD37F4F1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2983367-8712-41E2-BE2C-5FD5DB8F60F2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53A1"/>
          </a:solidFill>
        </a:ln>
      </dgm:spPr>
      <dgm:t>
        <a:bodyPr/>
        <a:lstStyle/>
        <a:p>
          <a:r>
            <a:rPr lang="fr-FR" sz="2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0BDC4B-E104-4EA7-ADC1-DC53EA5C18BC}" type="parTrans" cxnId="{8BFBA8BC-AC51-4D3B-B5D6-B933161D0EE9}">
      <dgm:prSet/>
      <dgm:spPr/>
      <dgm:t>
        <a:bodyPr/>
        <a:lstStyle/>
        <a:p>
          <a:endParaRPr lang="fr-FR"/>
        </a:p>
      </dgm:t>
    </dgm:pt>
    <dgm:pt modelId="{7894140D-0628-4C80-8AA5-306CD02D9999}" type="sibTrans" cxnId="{8BFBA8BC-AC51-4D3B-B5D6-B933161D0EE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83CD6F55-DB00-4456-93BC-BA0D077FC2FB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616CE0C3-A4BB-4F46-9AD4-A003BCE2DAB9}" type="parTrans" cxnId="{077A6713-B87E-4671-92D6-6A3E0CC957A1}">
      <dgm:prSet/>
      <dgm:spPr/>
      <dgm:t>
        <a:bodyPr/>
        <a:lstStyle/>
        <a:p>
          <a:endParaRPr lang="fr-FR"/>
        </a:p>
      </dgm:t>
    </dgm:pt>
    <dgm:pt modelId="{215DF07F-FC84-4394-83A6-0D2BABB6C8D0}" type="sibTrans" cxnId="{077A6713-B87E-4671-92D6-6A3E0CC957A1}">
      <dgm:prSet/>
      <dgm:spPr/>
      <dgm:t>
        <a:bodyPr/>
        <a:lstStyle/>
        <a:p>
          <a:endParaRPr lang="fr-FR"/>
        </a:p>
      </dgm:t>
    </dgm:pt>
    <dgm:pt modelId="{739AA9E5-58C2-49CB-AFC7-D9949405B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Workflow</a:t>
          </a:r>
        </a:p>
      </dgm:t>
    </dgm:pt>
    <dgm:pt modelId="{658E679A-F6C1-4ADE-9A26-856C8B1DD05A}" type="parTrans" cxnId="{55A71B5C-7B4C-4DA4-9DBF-46A09CCA260E}">
      <dgm:prSet/>
      <dgm:spPr/>
      <dgm:t>
        <a:bodyPr/>
        <a:lstStyle/>
        <a:p>
          <a:endParaRPr lang="fr-FR"/>
        </a:p>
      </dgm:t>
    </dgm:pt>
    <dgm:pt modelId="{3A8BA38E-6A47-4AA2-B6A5-F66C2B8F7917}" type="sibTrans" cxnId="{55A71B5C-7B4C-4DA4-9DBF-46A09CCA260E}">
      <dgm:prSet/>
      <dgm:spPr/>
      <dgm:t>
        <a:bodyPr/>
        <a:lstStyle/>
        <a:p>
          <a:endParaRPr lang="fr-FR"/>
        </a:p>
      </dgm:t>
    </dgm:pt>
    <dgm:pt modelId="{90C52762-BC2E-404E-B5B7-B155B88E6FF0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/>
        <a:lstStyle/>
        <a:p>
          <a:endParaRPr lang="fr-FR"/>
        </a:p>
      </dgm:t>
    </dgm:pt>
    <dgm:pt modelId="{44CA85F7-6E3C-4E37-91CE-13083B8E371D}" type="parTrans" cxnId="{5902EC59-487C-4105-8530-616EA257625C}">
      <dgm:prSet/>
      <dgm:spPr/>
      <dgm:t>
        <a:bodyPr/>
        <a:lstStyle/>
        <a:p>
          <a:endParaRPr lang="fr-FR"/>
        </a:p>
      </dgm:t>
    </dgm:pt>
    <dgm:pt modelId="{5C54D24A-2850-44ED-83C9-4F0574BD3F7A}" type="sibTrans" cxnId="{5902EC59-487C-4105-8530-616EA257625C}">
      <dgm:prSet/>
      <dgm:spPr/>
      <dgm:t>
        <a:bodyPr/>
        <a:lstStyle/>
        <a:p>
          <a:endParaRPr lang="fr-FR"/>
        </a:p>
      </dgm:t>
    </dgm:pt>
    <dgm:pt modelId="{FCED69B7-897B-4BE1-9E07-84BEF16986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AEF09564-1248-4B81-BE3D-53CA3B4917E6}" type="parTrans" cxnId="{B37FEC77-EB1C-4FDA-941C-5831EFCFE763}">
      <dgm:prSet/>
      <dgm:spPr/>
      <dgm:t>
        <a:bodyPr/>
        <a:lstStyle/>
        <a:p>
          <a:endParaRPr lang="fr-FR"/>
        </a:p>
      </dgm:t>
    </dgm:pt>
    <dgm:pt modelId="{E872A000-70EB-4224-BC5F-7F5361EFAD68}" type="sibTrans" cxnId="{B37FEC77-EB1C-4FDA-941C-5831EFCFE763}">
      <dgm:prSet/>
      <dgm:spPr/>
      <dgm:t>
        <a:bodyPr/>
        <a:lstStyle/>
        <a:p>
          <a:endParaRPr lang="fr-FR"/>
        </a:p>
      </dgm:t>
    </dgm:pt>
    <dgm:pt modelId="{E599347D-BFDD-44DF-AFE1-985906E7504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830EA361-C49B-4162-9C91-13ADF9BEBD4B}" type="parTrans" cxnId="{5093203F-5178-49A9-A895-D26DAC1C9339}">
      <dgm:prSet/>
      <dgm:spPr/>
      <dgm:t>
        <a:bodyPr/>
        <a:lstStyle/>
        <a:p>
          <a:endParaRPr lang="fr-FR"/>
        </a:p>
      </dgm:t>
    </dgm:pt>
    <dgm:pt modelId="{133E0852-E9C7-4071-8345-A48878DC3054}" type="sibTrans" cxnId="{5093203F-5178-49A9-A895-D26DAC1C9339}">
      <dgm:prSet/>
      <dgm:spPr/>
      <dgm:t>
        <a:bodyPr/>
        <a:lstStyle/>
        <a:p>
          <a:endParaRPr lang="fr-FR"/>
        </a:p>
      </dgm:t>
    </dgm:pt>
    <dgm:pt modelId="{F13FB0D8-B459-4C67-941F-63B81DB849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FF524211-E008-4E27-9314-D80564A442C0}" type="parTrans" cxnId="{92B70125-F223-4B32-A666-788B74A0370B}">
      <dgm:prSet/>
      <dgm:spPr/>
      <dgm:t>
        <a:bodyPr/>
        <a:lstStyle/>
        <a:p>
          <a:endParaRPr lang="fr-FR"/>
        </a:p>
      </dgm:t>
    </dgm:pt>
    <dgm:pt modelId="{01D8BB78-76D4-4DF1-A497-0CD62E3A8A0B}" type="sibTrans" cxnId="{92B70125-F223-4B32-A666-788B74A0370B}">
      <dgm:prSet/>
      <dgm:spPr/>
      <dgm:t>
        <a:bodyPr/>
        <a:lstStyle/>
        <a:p>
          <a:endParaRPr lang="fr-FR"/>
        </a:p>
      </dgm:t>
    </dgm:pt>
    <dgm:pt modelId="{B4BDE8A0-7B49-45B1-8D06-9016992A5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D4A5524F-C296-4CD0-988B-7A768F6B9A3A}" type="parTrans" cxnId="{F8A9F445-C7D0-4415-A40B-6EA995DF1118}">
      <dgm:prSet/>
      <dgm:spPr/>
      <dgm:t>
        <a:bodyPr/>
        <a:lstStyle/>
        <a:p>
          <a:endParaRPr lang="fr-FR"/>
        </a:p>
      </dgm:t>
    </dgm:pt>
    <dgm:pt modelId="{5A95B74E-0585-48B3-8624-8E5C84268242}" type="sibTrans" cxnId="{F8A9F445-C7D0-4415-A40B-6EA995DF1118}">
      <dgm:prSet/>
      <dgm:spPr/>
      <dgm:t>
        <a:bodyPr/>
        <a:lstStyle/>
        <a:p>
          <a:endParaRPr lang="fr-FR"/>
        </a:p>
      </dgm:t>
    </dgm:pt>
    <dgm:pt modelId="{E9BDAC70-F9D7-4F7A-9EF1-C6BD6E84F2A2}" type="pres">
      <dgm:prSet presAssocID="{F52FC968-7198-4DF0-88B6-3C7FD37F4F1E}" presName="Name0" presStyleCnt="0">
        <dgm:presLayoutVars>
          <dgm:chMax val="7"/>
          <dgm:chPref val="7"/>
          <dgm:dir/>
        </dgm:presLayoutVars>
      </dgm:prSet>
      <dgm:spPr/>
    </dgm:pt>
    <dgm:pt modelId="{735A0717-1276-49DD-B6BA-D50A0A71B02B}" type="pres">
      <dgm:prSet presAssocID="{F52FC968-7198-4DF0-88B6-3C7FD37F4F1E}" presName="Name1" presStyleCnt="0"/>
      <dgm:spPr/>
    </dgm:pt>
    <dgm:pt modelId="{DB41D560-77BC-4D74-8333-C30AD97C8B2D}" type="pres">
      <dgm:prSet presAssocID="{F52FC968-7198-4DF0-88B6-3C7FD37F4F1E}" presName="cycle" presStyleCnt="0"/>
      <dgm:spPr/>
    </dgm:pt>
    <dgm:pt modelId="{65467507-0E7B-4A28-9B0D-47C37DC33E27}" type="pres">
      <dgm:prSet presAssocID="{F52FC968-7198-4DF0-88B6-3C7FD37F4F1E}" presName="srcNode" presStyleLbl="node1" presStyleIdx="0" presStyleCnt="7"/>
      <dgm:spPr/>
    </dgm:pt>
    <dgm:pt modelId="{401F811C-CD0C-447E-B1E0-45CE37B3D4B8}" type="pres">
      <dgm:prSet presAssocID="{F52FC968-7198-4DF0-88B6-3C7FD37F4F1E}" presName="conn" presStyleLbl="parChTrans1D2" presStyleIdx="0" presStyleCnt="1"/>
      <dgm:spPr/>
    </dgm:pt>
    <dgm:pt modelId="{9E1A92EE-0581-48BC-AA58-F9C39282801F}" type="pres">
      <dgm:prSet presAssocID="{F52FC968-7198-4DF0-88B6-3C7FD37F4F1E}" presName="extraNode" presStyleLbl="node1" presStyleIdx="0" presStyleCnt="7"/>
      <dgm:spPr/>
    </dgm:pt>
    <dgm:pt modelId="{321F00BE-7E2F-4E37-83E9-C47C3C06E9BF}" type="pres">
      <dgm:prSet presAssocID="{F52FC968-7198-4DF0-88B6-3C7FD37F4F1E}" presName="dstNode" presStyleLbl="node1" presStyleIdx="0" presStyleCnt="7"/>
      <dgm:spPr/>
    </dgm:pt>
    <dgm:pt modelId="{374C15BA-2030-401D-B3B3-64DEF7D515B7}" type="pres">
      <dgm:prSet presAssocID="{92983367-8712-41E2-BE2C-5FD5DB8F60F2}" presName="text_1" presStyleLbl="node1" presStyleIdx="0" presStyleCnt="7" custScaleX="99570" custLinFactNeighborX="474" custLinFactNeighborY="-4332">
        <dgm:presLayoutVars>
          <dgm:bulletEnabled val="1"/>
        </dgm:presLayoutVars>
      </dgm:prSet>
      <dgm:spPr/>
    </dgm:pt>
    <dgm:pt modelId="{8A821614-B2CB-474F-8E94-D8CC21A56BAA}" type="pres">
      <dgm:prSet presAssocID="{92983367-8712-41E2-BE2C-5FD5DB8F60F2}" presName="accent_1" presStyleCnt="0"/>
      <dgm:spPr/>
    </dgm:pt>
    <dgm:pt modelId="{3B7A7C74-2F43-478D-A4CB-CF06F704FE25}" type="pres">
      <dgm:prSet presAssocID="{92983367-8712-41E2-BE2C-5FD5DB8F60F2}" presName="accentRepeatNode" presStyleLbl="solidFgAcc1" presStyleIdx="0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1C5147B1-B824-46C8-AD5A-6E0B6B37DD91}" type="pres">
      <dgm:prSet presAssocID="{83CD6F55-DB00-4456-93BC-BA0D077FC2FB}" presName="text_2" presStyleLbl="node1" presStyleIdx="1" presStyleCnt="7" custScaleX="98466" custLinFactNeighborX="1078">
        <dgm:presLayoutVars>
          <dgm:bulletEnabled val="1"/>
        </dgm:presLayoutVars>
      </dgm:prSet>
      <dgm:spPr>
        <a:xfrm>
          <a:off x="686543" y="864072"/>
          <a:ext cx="8379048" cy="432036"/>
        </a:xfrm>
        <a:prstGeom prst="rect">
          <a:avLst/>
        </a:prstGeom>
      </dgm:spPr>
    </dgm:pt>
    <dgm:pt modelId="{4D6C6C11-5F2C-4933-8683-C8EBC451F767}" type="pres">
      <dgm:prSet presAssocID="{83CD6F55-DB00-4456-93BC-BA0D077FC2FB}" presName="accent_2" presStyleCnt="0"/>
      <dgm:spPr/>
    </dgm:pt>
    <dgm:pt modelId="{0CCDCE3F-23BA-44FE-87B7-91239B4ACD4B}" type="pres">
      <dgm:prSet presAssocID="{83CD6F55-DB00-4456-93BC-BA0D077FC2FB}" presName="accentRepeatNode" presStyleLbl="solidFgAcc1" presStyleIdx="1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5116AE7A-0CCB-4553-8362-FA76DBA0676D}" type="pres">
      <dgm:prSet presAssocID="{FCED69B7-897B-4BE1-9E07-84BEF1698669}" presName="text_3" presStyleLbl="node1" presStyleIdx="2" presStyleCnt="7" custLinFactNeighborX="249" custLinFactNeighborY="-8794">
        <dgm:presLayoutVars>
          <dgm:bulletEnabled val="1"/>
        </dgm:presLayoutVars>
      </dgm:prSet>
      <dgm:spPr/>
    </dgm:pt>
    <dgm:pt modelId="{005FFA3A-8710-4F24-BD18-9FEB375E0252}" type="pres">
      <dgm:prSet presAssocID="{FCED69B7-897B-4BE1-9E07-84BEF1698669}" presName="accent_3" presStyleCnt="0"/>
      <dgm:spPr/>
    </dgm:pt>
    <dgm:pt modelId="{A16FFE23-0EB4-49CE-BD41-133DCF5029C8}" type="pres">
      <dgm:prSet presAssocID="{FCED69B7-897B-4BE1-9E07-84BEF1698669}" presName="accentRepeatNode" presStyleLbl="solidFgAcc1" presStyleIdx="2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D619FE0-8503-4B9E-9B95-D27DC24F339F}" type="pres">
      <dgm:prSet presAssocID="{739AA9E5-58C2-49CB-AFC7-D9949405B00F}" presName="text_4" presStyleLbl="node1" presStyleIdx="3" presStyleCnt="7" custLinFactNeighborX="198">
        <dgm:presLayoutVars>
          <dgm:bulletEnabled val="1"/>
        </dgm:presLayoutVars>
      </dgm:prSet>
      <dgm:spPr/>
    </dgm:pt>
    <dgm:pt modelId="{23764DD6-2CE2-4FDC-AC9A-7DA91BD04420}" type="pres">
      <dgm:prSet presAssocID="{739AA9E5-58C2-49CB-AFC7-D9949405B00F}" presName="accent_4" presStyleCnt="0"/>
      <dgm:spPr/>
    </dgm:pt>
    <dgm:pt modelId="{525A5277-7ABF-4BAF-9650-C8E519BE9900}" type="pres">
      <dgm:prSet presAssocID="{739AA9E5-58C2-49CB-AFC7-D9949405B00F}" presName="accentRepeatNode" presStyleLbl="solidFgAcc1" presStyleIdx="3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C9BAF34F-20EF-4EBC-9417-C13F6FD87424}" type="pres">
      <dgm:prSet presAssocID="{B4BDE8A0-7B49-45B1-8D06-9016992A500F}" presName="text_5" presStyleLbl="node1" presStyleIdx="4" presStyleCnt="7" custLinFactNeighborX="198">
        <dgm:presLayoutVars>
          <dgm:bulletEnabled val="1"/>
        </dgm:presLayoutVars>
      </dgm:prSet>
      <dgm:spPr/>
    </dgm:pt>
    <dgm:pt modelId="{7051A2DF-28D5-480E-ADF3-55C783CBCC32}" type="pres">
      <dgm:prSet presAssocID="{B4BDE8A0-7B49-45B1-8D06-9016992A500F}" presName="accent_5" presStyleCnt="0"/>
      <dgm:spPr/>
    </dgm:pt>
    <dgm:pt modelId="{2136891A-A11B-457B-84E7-EC60BE10C3A4}" type="pres">
      <dgm:prSet presAssocID="{B4BDE8A0-7B49-45B1-8D06-9016992A500F}" presName="accentRepeatNode" presStyleLbl="solidFgAcc1" presStyleIdx="4" presStyleCnt="7"/>
      <dgm:spPr>
        <a:ln>
          <a:solidFill>
            <a:srgbClr val="00B0F0"/>
          </a:solidFill>
        </a:ln>
      </dgm:spPr>
    </dgm:pt>
    <dgm:pt modelId="{958F9202-080D-477D-AF1D-A70AB5FEB736}" type="pres">
      <dgm:prSet presAssocID="{E599347D-BFDD-44DF-AFE1-985906E75049}" presName="text_6" presStyleLbl="node1" presStyleIdx="5" presStyleCnt="7">
        <dgm:presLayoutVars>
          <dgm:bulletEnabled val="1"/>
        </dgm:presLayoutVars>
      </dgm:prSet>
      <dgm:spPr/>
    </dgm:pt>
    <dgm:pt modelId="{A0DE0471-FE30-4824-AF90-BEFC8A7D06DF}" type="pres">
      <dgm:prSet presAssocID="{E599347D-BFDD-44DF-AFE1-985906E75049}" presName="accent_6" presStyleCnt="0"/>
      <dgm:spPr/>
    </dgm:pt>
    <dgm:pt modelId="{63CD2B0C-3FDB-48DF-B112-C1E53DB7A6B0}" type="pres">
      <dgm:prSet presAssocID="{E599347D-BFDD-44DF-AFE1-985906E75049}" presName="accentRepeatNode" presStyleLbl="solidFgAcc1" presStyleIdx="5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A5C8B939-E531-43EC-BD26-86DE5F5B440F}" type="pres">
      <dgm:prSet presAssocID="{F13FB0D8-B459-4C67-941F-63B81DB84969}" presName="text_7" presStyleLbl="node1" presStyleIdx="6" presStyleCnt="7">
        <dgm:presLayoutVars>
          <dgm:bulletEnabled val="1"/>
        </dgm:presLayoutVars>
      </dgm:prSet>
      <dgm:spPr/>
    </dgm:pt>
    <dgm:pt modelId="{1CFCCB8A-E73C-42CD-86AA-3BFA48954D4F}" type="pres">
      <dgm:prSet presAssocID="{F13FB0D8-B459-4C67-941F-63B81DB84969}" presName="accent_7" presStyleCnt="0"/>
      <dgm:spPr/>
    </dgm:pt>
    <dgm:pt modelId="{1B9238B5-4DCA-4AF4-84C1-D8E4A6120AED}" type="pres">
      <dgm:prSet presAssocID="{F13FB0D8-B459-4C67-941F-63B81DB84969}" presName="accentRepeatNode" presStyleLbl="solidFgAcc1" presStyleIdx="6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</dgm:ptLst>
  <dgm:cxnLst>
    <dgm:cxn modelId="{077A6713-B87E-4671-92D6-6A3E0CC957A1}" srcId="{F52FC968-7198-4DF0-88B6-3C7FD37F4F1E}" destId="{83CD6F55-DB00-4456-93BC-BA0D077FC2FB}" srcOrd="1" destOrd="0" parTransId="{616CE0C3-A4BB-4F46-9AD4-A003BCE2DAB9}" sibTransId="{215DF07F-FC84-4394-83A6-0D2BABB6C8D0}"/>
    <dgm:cxn modelId="{862C2914-8D93-4130-A085-2C3A7D25A678}" type="presOf" srcId="{83CD6F55-DB00-4456-93BC-BA0D077FC2FB}" destId="{1C5147B1-B824-46C8-AD5A-6E0B6B37DD91}" srcOrd="0" destOrd="0" presId="urn:microsoft.com/office/officeart/2008/layout/VerticalCurvedList"/>
    <dgm:cxn modelId="{0013A11C-6B3B-4F61-8616-7F82A1E4A6EA}" type="presOf" srcId="{FCED69B7-897B-4BE1-9E07-84BEF1698669}" destId="{5116AE7A-0CCB-4553-8362-FA76DBA0676D}" srcOrd="0" destOrd="0" presId="urn:microsoft.com/office/officeart/2008/layout/VerticalCurvedList"/>
    <dgm:cxn modelId="{92B70125-F223-4B32-A666-788B74A0370B}" srcId="{F52FC968-7198-4DF0-88B6-3C7FD37F4F1E}" destId="{F13FB0D8-B459-4C67-941F-63B81DB84969}" srcOrd="6" destOrd="0" parTransId="{FF524211-E008-4E27-9314-D80564A442C0}" sibTransId="{01D8BB78-76D4-4DF1-A497-0CD62E3A8A0B}"/>
    <dgm:cxn modelId="{5093203F-5178-49A9-A895-D26DAC1C9339}" srcId="{F52FC968-7198-4DF0-88B6-3C7FD37F4F1E}" destId="{E599347D-BFDD-44DF-AFE1-985906E75049}" srcOrd="5" destOrd="0" parTransId="{830EA361-C49B-4162-9C91-13ADF9BEBD4B}" sibTransId="{133E0852-E9C7-4071-8345-A48878DC3054}"/>
    <dgm:cxn modelId="{55A71B5C-7B4C-4DA4-9DBF-46A09CCA260E}" srcId="{F52FC968-7198-4DF0-88B6-3C7FD37F4F1E}" destId="{739AA9E5-58C2-49CB-AFC7-D9949405B00F}" srcOrd="3" destOrd="0" parTransId="{658E679A-F6C1-4ADE-9A26-856C8B1DD05A}" sibTransId="{3A8BA38E-6A47-4AA2-B6A5-F66C2B8F7917}"/>
    <dgm:cxn modelId="{72678C5F-B855-4D5C-8B1C-2C98E8F735CD}" type="presOf" srcId="{B4BDE8A0-7B49-45B1-8D06-9016992A500F}" destId="{C9BAF34F-20EF-4EBC-9417-C13F6FD87424}" srcOrd="0" destOrd="0" presId="urn:microsoft.com/office/officeart/2008/layout/VerticalCurvedList"/>
    <dgm:cxn modelId="{F8A9F445-C7D0-4415-A40B-6EA995DF1118}" srcId="{F52FC968-7198-4DF0-88B6-3C7FD37F4F1E}" destId="{B4BDE8A0-7B49-45B1-8D06-9016992A500F}" srcOrd="4" destOrd="0" parTransId="{D4A5524F-C296-4CD0-988B-7A768F6B9A3A}" sibTransId="{5A95B74E-0585-48B3-8624-8E5C84268242}"/>
    <dgm:cxn modelId="{6D62136B-2542-438E-8100-CD037EF86A63}" type="presOf" srcId="{F13FB0D8-B459-4C67-941F-63B81DB84969}" destId="{A5C8B939-E531-43EC-BD26-86DE5F5B440F}" srcOrd="0" destOrd="0" presId="urn:microsoft.com/office/officeart/2008/layout/VerticalCurvedList"/>
    <dgm:cxn modelId="{B37FEC77-EB1C-4FDA-941C-5831EFCFE763}" srcId="{F52FC968-7198-4DF0-88B6-3C7FD37F4F1E}" destId="{FCED69B7-897B-4BE1-9E07-84BEF1698669}" srcOrd="2" destOrd="0" parTransId="{AEF09564-1248-4B81-BE3D-53CA3B4917E6}" sibTransId="{E872A000-70EB-4224-BC5F-7F5361EFAD68}"/>
    <dgm:cxn modelId="{5902EC59-487C-4105-8530-616EA257625C}" srcId="{F52FC968-7198-4DF0-88B6-3C7FD37F4F1E}" destId="{90C52762-BC2E-404E-B5B7-B155B88E6FF0}" srcOrd="7" destOrd="0" parTransId="{44CA85F7-6E3C-4E37-91CE-13083B8E371D}" sibTransId="{5C54D24A-2850-44ED-83C9-4F0574BD3F7A}"/>
    <dgm:cxn modelId="{B7123683-1C4C-40BA-907E-599FFF89B423}" type="presOf" srcId="{7894140D-0628-4C80-8AA5-306CD02D9999}" destId="{401F811C-CD0C-447E-B1E0-45CE37B3D4B8}" srcOrd="0" destOrd="0" presId="urn:microsoft.com/office/officeart/2008/layout/VerticalCurvedList"/>
    <dgm:cxn modelId="{E1EFB583-5C78-46D5-993E-F01993492AD4}" type="presOf" srcId="{92983367-8712-41E2-BE2C-5FD5DB8F60F2}" destId="{374C15BA-2030-401D-B3B3-64DEF7D515B7}" srcOrd="0" destOrd="0" presId="urn:microsoft.com/office/officeart/2008/layout/VerticalCurvedList"/>
    <dgm:cxn modelId="{5ADD9FAA-41DE-4C89-90A2-8D618024C3DE}" type="presOf" srcId="{739AA9E5-58C2-49CB-AFC7-D9949405B00F}" destId="{ED619FE0-8503-4B9E-9B95-D27DC24F339F}" srcOrd="0" destOrd="0" presId="urn:microsoft.com/office/officeart/2008/layout/VerticalCurvedList"/>
    <dgm:cxn modelId="{8BFBA8BC-AC51-4D3B-B5D6-B933161D0EE9}" srcId="{F52FC968-7198-4DF0-88B6-3C7FD37F4F1E}" destId="{92983367-8712-41E2-BE2C-5FD5DB8F60F2}" srcOrd="0" destOrd="0" parTransId="{F50BDC4B-E104-4EA7-ADC1-DC53EA5C18BC}" sibTransId="{7894140D-0628-4C80-8AA5-306CD02D9999}"/>
    <dgm:cxn modelId="{C1E059CA-3AAC-4649-A5A2-F65E8368306D}" type="presOf" srcId="{F52FC968-7198-4DF0-88B6-3C7FD37F4F1E}" destId="{E9BDAC70-F9D7-4F7A-9EF1-C6BD6E84F2A2}" srcOrd="0" destOrd="0" presId="urn:microsoft.com/office/officeart/2008/layout/VerticalCurvedList"/>
    <dgm:cxn modelId="{0EABC6E0-B78F-4AA8-9F87-0E94165E52FD}" type="presOf" srcId="{E599347D-BFDD-44DF-AFE1-985906E75049}" destId="{958F9202-080D-477D-AF1D-A70AB5FEB736}" srcOrd="0" destOrd="0" presId="urn:microsoft.com/office/officeart/2008/layout/VerticalCurvedList"/>
    <dgm:cxn modelId="{865BAC5E-2909-418D-87B7-F22E2EE8AC95}" type="presParOf" srcId="{E9BDAC70-F9D7-4F7A-9EF1-C6BD6E84F2A2}" destId="{735A0717-1276-49DD-B6BA-D50A0A71B02B}" srcOrd="0" destOrd="0" presId="urn:microsoft.com/office/officeart/2008/layout/VerticalCurvedList"/>
    <dgm:cxn modelId="{5A2050F2-7020-49CB-9138-B0A3BA880ADD}" type="presParOf" srcId="{735A0717-1276-49DD-B6BA-D50A0A71B02B}" destId="{DB41D560-77BC-4D74-8333-C30AD97C8B2D}" srcOrd="0" destOrd="0" presId="urn:microsoft.com/office/officeart/2008/layout/VerticalCurvedList"/>
    <dgm:cxn modelId="{978C0698-4130-4B3F-AA7F-35A87461C938}" type="presParOf" srcId="{DB41D560-77BC-4D74-8333-C30AD97C8B2D}" destId="{65467507-0E7B-4A28-9B0D-47C37DC33E27}" srcOrd="0" destOrd="0" presId="urn:microsoft.com/office/officeart/2008/layout/VerticalCurvedList"/>
    <dgm:cxn modelId="{B95459A2-8A9C-49F3-9E87-D00FC678BC8B}" type="presParOf" srcId="{DB41D560-77BC-4D74-8333-C30AD97C8B2D}" destId="{401F811C-CD0C-447E-B1E0-45CE37B3D4B8}" srcOrd="1" destOrd="0" presId="urn:microsoft.com/office/officeart/2008/layout/VerticalCurvedList"/>
    <dgm:cxn modelId="{253DC93E-2B36-467F-8E5A-19FE958578DD}" type="presParOf" srcId="{DB41D560-77BC-4D74-8333-C30AD97C8B2D}" destId="{9E1A92EE-0581-48BC-AA58-F9C39282801F}" srcOrd="2" destOrd="0" presId="urn:microsoft.com/office/officeart/2008/layout/VerticalCurvedList"/>
    <dgm:cxn modelId="{F0471A3D-153B-476B-83DC-B9EBC7619899}" type="presParOf" srcId="{DB41D560-77BC-4D74-8333-C30AD97C8B2D}" destId="{321F00BE-7E2F-4E37-83E9-C47C3C06E9BF}" srcOrd="3" destOrd="0" presId="urn:microsoft.com/office/officeart/2008/layout/VerticalCurvedList"/>
    <dgm:cxn modelId="{11A58AED-6234-47B4-BA5F-A090667F757C}" type="presParOf" srcId="{735A0717-1276-49DD-B6BA-D50A0A71B02B}" destId="{374C15BA-2030-401D-B3B3-64DEF7D515B7}" srcOrd="1" destOrd="0" presId="urn:microsoft.com/office/officeart/2008/layout/VerticalCurvedList"/>
    <dgm:cxn modelId="{F779E696-4012-405C-9674-974FED7087FA}" type="presParOf" srcId="{735A0717-1276-49DD-B6BA-D50A0A71B02B}" destId="{8A821614-B2CB-474F-8E94-D8CC21A56BAA}" srcOrd="2" destOrd="0" presId="urn:microsoft.com/office/officeart/2008/layout/VerticalCurvedList"/>
    <dgm:cxn modelId="{F2E47E8F-32CE-44AD-88BF-46A81615D078}" type="presParOf" srcId="{8A821614-B2CB-474F-8E94-D8CC21A56BAA}" destId="{3B7A7C74-2F43-478D-A4CB-CF06F704FE25}" srcOrd="0" destOrd="0" presId="urn:microsoft.com/office/officeart/2008/layout/VerticalCurvedList"/>
    <dgm:cxn modelId="{EEE0AF54-AB2E-4B18-82A1-A66E6D06BB93}" type="presParOf" srcId="{735A0717-1276-49DD-B6BA-D50A0A71B02B}" destId="{1C5147B1-B824-46C8-AD5A-6E0B6B37DD91}" srcOrd="3" destOrd="0" presId="urn:microsoft.com/office/officeart/2008/layout/VerticalCurvedList"/>
    <dgm:cxn modelId="{C43C5FB1-678C-409D-B3D5-7DEB1D1E6866}" type="presParOf" srcId="{735A0717-1276-49DD-B6BA-D50A0A71B02B}" destId="{4D6C6C11-5F2C-4933-8683-C8EBC451F767}" srcOrd="4" destOrd="0" presId="urn:microsoft.com/office/officeart/2008/layout/VerticalCurvedList"/>
    <dgm:cxn modelId="{3500401D-6F78-40CA-9BC5-231D1573DE96}" type="presParOf" srcId="{4D6C6C11-5F2C-4933-8683-C8EBC451F767}" destId="{0CCDCE3F-23BA-44FE-87B7-91239B4ACD4B}" srcOrd="0" destOrd="0" presId="urn:microsoft.com/office/officeart/2008/layout/VerticalCurvedList"/>
    <dgm:cxn modelId="{E78A920A-7371-4830-97E1-B1DB3C923C7A}" type="presParOf" srcId="{735A0717-1276-49DD-B6BA-D50A0A71B02B}" destId="{5116AE7A-0CCB-4553-8362-FA76DBA0676D}" srcOrd="5" destOrd="0" presId="urn:microsoft.com/office/officeart/2008/layout/VerticalCurvedList"/>
    <dgm:cxn modelId="{86846C27-0DFC-48D4-81A1-0BABC0728ED0}" type="presParOf" srcId="{735A0717-1276-49DD-B6BA-D50A0A71B02B}" destId="{005FFA3A-8710-4F24-BD18-9FEB375E0252}" srcOrd="6" destOrd="0" presId="urn:microsoft.com/office/officeart/2008/layout/VerticalCurvedList"/>
    <dgm:cxn modelId="{AE7FC2B9-C75E-4A53-B484-3B9860200CAA}" type="presParOf" srcId="{005FFA3A-8710-4F24-BD18-9FEB375E0252}" destId="{A16FFE23-0EB4-49CE-BD41-133DCF5029C8}" srcOrd="0" destOrd="0" presId="urn:microsoft.com/office/officeart/2008/layout/VerticalCurvedList"/>
    <dgm:cxn modelId="{22EFB31E-084D-4A13-B80C-BBAF6DCC6643}" type="presParOf" srcId="{735A0717-1276-49DD-B6BA-D50A0A71B02B}" destId="{ED619FE0-8503-4B9E-9B95-D27DC24F339F}" srcOrd="7" destOrd="0" presId="urn:microsoft.com/office/officeart/2008/layout/VerticalCurvedList"/>
    <dgm:cxn modelId="{AB06C7AF-FD81-46AE-A8A2-83EFAA0280F3}" type="presParOf" srcId="{735A0717-1276-49DD-B6BA-D50A0A71B02B}" destId="{23764DD6-2CE2-4FDC-AC9A-7DA91BD04420}" srcOrd="8" destOrd="0" presId="urn:microsoft.com/office/officeart/2008/layout/VerticalCurvedList"/>
    <dgm:cxn modelId="{14E07A2B-023F-4729-931A-72A78ED027BB}" type="presParOf" srcId="{23764DD6-2CE2-4FDC-AC9A-7DA91BD04420}" destId="{525A5277-7ABF-4BAF-9650-C8E519BE9900}" srcOrd="0" destOrd="0" presId="urn:microsoft.com/office/officeart/2008/layout/VerticalCurvedList"/>
    <dgm:cxn modelId="{131F363C-9E51-49AE-BD53-C550FB559515}" type="presParOf" srcId="{735A0717-1276-49DD-B6BA-D50A0A71B02B}" destId="{C9BAF34F-20EF-4EBC-9417-C13F6FD87424}" srcOrd="9" destOrd="0" presId="urn:microsoft.com/office/officeart/2008/layout/VerticalCurvedList"/>
    <dgm:cxn modelId="{97E3C7F6-53F5-4E17-A130-718DD7DC523C}" type="presParOf" srcId="{735A0717-1276-49DD-B6BA-D50A0A71B02B}" destId="{7051A2DF-28D5-480E-ADF3-55C783CBCC32}" srcOrd="10" destOrd="0" presId="urn:microsoft.com/office/officeart/2008/layout/VerticalCurvedList"/>
    <dgm:cxn modelId="{313C3ADB-AEDB-4C88-ADFC-C6BD10C54AB8}" type="presParOf" srcId="{7051A2DF-28D5-480E-ADF3-55C783CBCC32}" destId="{2136891A-A11B-457B-84E7-EC60BE10C3A4}" srcOrd="0" destOrd="0" presId="urn:microsoft.com/office/officeart/2008/layout/VerticalCurvedList"/>
    <dgm:cxn modelId="{67D2C8A3-3A3B-49EE-B004-C8597C341E98}" type="presParOf" srcId="{735A0717-1276-49DD-B6BA-D50A0A71B02B}" destId="{958F9202-080D-477D-AF1D-A70AB5FEB736}" srcOrd="11" destOrd="0" presId="urn:microsoft.com/office/officeart/2008/layout/VerticalCurvedList"/>
    <dgm:cxn modelId="{7F34AB5F-0050-4DCF-AA9D-18819D47AACE}" type="presParOf" srcId="{735A0717-1276-49DD-B6BA-D50A0A71B02B}" destId="{A0DE0471-FE30-4824-AF90-BEFC8A7D06DF}" srcOrd="12" destOrd="0" presId="urn:microsoft.com/office/officeart/2008/layout/VerticalCurvedList"/>
    <dgm:cxn modelId="{B66FFEEA-35DC-46A4-9DA2-EF202AD07906}" type="presParOf" srcId="{A0DE0471-FE30-4824-AF90-BEFC8A7D06DF}" destId="{63CD2B0C-3FDB-48DF-B112-C1E53DB7A6B0}" srcOrd="0" destOrd="0" presId="urn:microsoft.com/office/officeart/2008/layout/VerticalCurvedList"/>
    <dgm:cxn modelId="{EF748B89-0CC2-4445-A2AB-48D5C932E86C}" type="presParOf" srcId="{735A0717-1276-49DD-B6BA-D50A0A71B02B}" destId="{A5C8B939-E531-43EC-BD26-86DE5F5B440F}" srcOrd="13" destOrd="0" presId="urn:microsoft.com/office/officeart/2008/layout/VerticalCurvedList"/>
    <dgm:cxn modelId="{09939D47-5011-4F94-BBF4-3B5E8A63E028}" type="presParOf" srcId="{735A0717-1276-49DD-B6BA-D50A0A71B02B}" destId="{1CFCCB8A-E73C-42CD-86AA-3BFA48954D4F}" srcOrd="14" destOrd="0" presId="urn:microsoft.com/office/officeart/2008/layout/VerticalCurvedList"/>
    <dgm:cxn modelId="{1052A40C-0BF1-454C-91BB-DE558675FE0B}" type="presParOf" srcId="{1CFCCB8A-E73C-42CD-86AA-3BFA48954D4F}" destId="{1B9238B5-4DCA-4AF4-84C1-D8E4A6120A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2FC968-7198-4DF0-88B6-3C7FD37F4F1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2983367-8712-41E2-BE2C-5FD5DB8F60F2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53A1"/>
          </a:solidFill>
        </a:ln>
      </dgm:spPr>
      <dgm:t>
        <a:bodyPr/>
        <a:lstStyle/>
        <a:p>
          <a:r>
            <a:rPr lang="fr-FR" sz="2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0BDC4B-E104-4EA7-ADC1-DC53EA5C18BC}" type="parTrans" cxnId="{8BFBA8BC-AC51-4D3B-B5D6-B933161D0EE9}">
      <dgm:prSet/>
      <dgm:spPr/>
      <dgm:t>
        <a:bodyPr/>
        <a:lstStyle/>
        <a:p>
          <a:endParaRPr lang="fr-FR"/>
        </a:p>
      </dgm:t>
    </dgm:pt>
    <dgm:pt modelId="{7894140D-0628-4C80-8AA5-306CD02D9999}" type="sibTrans" cxnId="{8BFBA8BC-AC51-4D3B-B5D6-B933161D0EE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83CD6F55-DB00-4456-93BC-BA0D077FC2FB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616CE0C3-A4BB-4F46-9AD4-A003BCE2DAB9}" type="parTrans" cxnId="{077A6713-B87E-4671-92D6-6A3E0CC957A1}">
      <dgm:prSet/>
      <dgm:spPr/>
      <dgm:t>
        <a:bodyPr/>
        <a:lstStyle/>
        <a:p>
          <a:endParaRPr lang="fr-FR"/>
        </a:p>
      </dgm:t>
    </dgm:pt>
    <dgm:pt modelId="{215DF07F-FC84-4394-83A6-0D2BABB6C8D0}" type="sibTrans" cxnId="{077A6713-B87E-4671-92D6-6A3E0CC957A1}">
      <dgm:prSet/>
      <dgm:spPr/>
      <dgm:t>
        <a:bodyPr/>
        <a:lstStyle/>
        <a:p>
          <a:endParaRPr lang="fr-FR"/>
        </a:p>
      </dgm:t>
    </dgm:pt>
    <dgm:pt modelId="{739AA9E5-58C2-49CB-AFC7-D9949405B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Workflow</a:t>
          </a:r>
        </a:p>
      </dgm:t>
    </dgm:pt>
    <dgm:pt modelId="{658E679A-F6C1-4ADE-9A26-856C8B1DD05A}" type="parTrans" cxnId="{55A71B5C-7B4C-4DA4-9DBF-46A09CCA260E}">
      <dgm:prSet/>
      <dgm:spPr/>
      <dgm:t>
        <a:bodyPr/>
        <a:lstStyle/>
        <a:p>
          <a:endParaRPr lang="fr-FR"/>
        </a:p>
      </dgm:t>
    </dgm:pt>
    <dgm:pt modelId="{3A8BA38E-6A47-4AA2-B6A5-F66C2B8F7917}" type="sibTrans" cxnId="{55A71B5C-7B4C-4DA4-9DBF-46A09CCA260E}">
      <dgm:prSet/>
      <dgm:spPr/>
      <dgm:t>
        <a:bodyPr/>
        <a:lstStyle/>
        <a:p>
          <a:endParaRPr lang="fr-FR"/>
        </a:p>
      </dgm:t>
    </dgm:pt>
    <dgm:pt modelId="{90C52762-BC2E-404E-B5B7-B155B88E6FF0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009CC4"/>
        </a:solidFill>
        <a:ln>
          <a:solidFill>
            <a:srgbClr val="009CC4"/>
          </a:solidFill>
        </a:ln>
      </dgm:spPr>
      <dgm:t>
        <a:bodyPr/>
        <a:lstStyle/>
        <a:p>
          <a:endParaRPr lang="fr-FR"/>
        </a:p>
      </dgm:t>
    </dgm:pt>
    <dgm:pt modelId="{44CA85F7-6E3C-4E37-91CE-13083B8E371D}" type="parTrans" cxnId="{5902EC59-487C-4105-8530-616EA257625C}">
      <dgm:prSet/>
      <dgm:spPr/>
      <dgm:t>
        <a:bodyPr/>
        <a:lstStyle/>
        <a:p>
          <a:endParaRPr lang="fr-FR"/>
        </a:p>
      </dgm:t>
    </dgm:pt>
    <dgm:pt modelId="{5C54D24A-2850-44ED-83C9-4F0574BD3F7A}" type="sibTrans" cxnId="{5902EC59-487C-4105-8530-616EA257625C}">
      <dgm:prSet/>
      <dgm:spPr/>
      <dgm:t>
        <a:bodyPr/>
        <a:lstStyle/>
        <a:p>
          <a:endParaRPr lang="fr-FR"/>
        </a:p>
      </dgm:t>
    </dgm:pt>
    <dgm:pt modelId="{FCED69B7-897B-4BE1-9E07-84BEF16986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AEF09564-1248-4B81-BE3D-53CA3B4917E6}" type="parTrans" cxnId="{B37FEC77-EB1C-4FDA-941C-5831EFCFE763}">
      <dgm:prSet/>
      <dgm:spPr/>
      <dgm:t>
        <a:bodyPr/>
        <a:lstStyle/>
        <a:p>
          <a:endParaRPr lang="fr-FR"/>
        </a:p>
      </dgm:t>
    </dgm:pt>
    <dgm:pt modelId="{E872A000-70EB-4224-BC5F-7F5361EFAD68}" type="sibTrans" cxnId="{B37FEC77-EB1C-4FDA-941C-5831EFCFE763}">
      <dgm:prSet/>
      <dgm:spPr/>
      <dgm:t>
        <a:bodyPr/>
        <a:lstStyle/>
        <a:p>
          <a:endParaRPr lang="fr-FR"/>
        </a:p>
      </dgm:t>
    </dgm:pt>
    <dgm:pt modelId="{E599347D-BFDD-44DF-AFE1-985906E7504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830EA361-C49B-4162-9C91-13ADF9BEBD4B}" type="parTrans" cxnId="{5093203F-5178-49A9-A895-D26DAC1C9339}">
      <dgm:prSet/>
      <dgm:spPr/>
      <dgm:t>
        <a:bodyPr/>
        <a:lstStyle/>
        <a:p>
          <a:endParaRPr lang="fr-FR"/>
        </a:p>
      </dgm:t>
    </dgm:pt>
    <dgm:pt modelId="{133E0852-E9C7-4071-8345-A48878DC3054}" type="sibTrans" cxnId="{5093203F-5178-49A9-A895-D26DAC1C9339}">
      <dgm:prSet/>
      <dgm:spPr/>
      <dgm:t>
        <a:bodyPr/>
        <a:lstStyle/>
        <a:p>
          <a:endParaRPr lang="fr-FR"/>
        </a:p>
      </dgm:t>
    </dgm:pt>
    <dgm:pt modelId="{F13FB0D8-B459-4C67-941F-63B81DB84969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FF524211-E008-4E27-9314-D80564A442C0}" type="parTrans" cxnId="{92B70125-F223-4B32-A666-788B74A0370B}">
      <dgm:prSet/>
      <dgm:spPr/>
      <dgm:t>
        <a:bodyPr/>
        <a:lstStyle/>
        <a:p>
          <a:endParaRPr lang="fr-FR"/>
        </a:p>
      </dgm:t>
    </dgm:pt>
    <dgm:pt modelId="{01D8BB78-76D4-4DF1-A497-0CD62E3A8A0B}" type="sibTrans" cxnId="{92B70125-F223-4B32-A666-788B74A0370B}">
      <dgm:prSet/>
      <dgm:spPr/>
      <dgm:t>
        <a:bodyPr/>
        <a:lstStyle/>
        <a:p>
          <a:endParaRPr lang="fr-FR"/>
        </a:p>
      </dgm:t>
    </dgm:pt>
    <dgm:pt modelId="{B4BDE8A0-7B49-45B1-8D06-9016992A500F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solidFill>
            <a:srgbClr val="009CC4"/>
          </a:solidFill>
        </a:ln>
      </dgm:spPr>
      <dgm:t>
        <a:bodyPr spcFirstLastPara="0" vert="horz" wrap="square" lIns="342929" tIns="55880" rIns="55880" bIns="55880" numCol="1" spcCol="1270" anchor="ctr" anchorCtr="0"/>
        <a:lstStyle/>
        <a:p>
          <a:pPr>
            <a:buNone/>
          </a:pPr>
          <a:r>
            <a:rPr lang="fr-FR" sz="2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gm:t>
    </dgm:pt>
    <dgm:pt modelId="{D4A5524F-C296-4CD0-988B-7A768F6B9A3A}" type="parTrans" cxnId="{F8A9F445-C7D0-4415-A40B-6EA995DF1118}">
      <dgm:prSet/>
      <dgm:spPr/>
      <dgm:t>
        <a:bodyPr/>
        <a:lstStyle/>
        <a:p>
          <a:endParaRPr lang="fr-FR"/>
        </a:p>
      </dgm:t>
    </dgm:pt>
    <dgm:pt modelId="{5A95B74E-0585-48B3-8624-8E5C84268242}" type="sibTrans" cxnId="{F8A9F445-C7D0-4415-A40B-6EA995DF1118}">
      <dgm:prSet/>
      <dgm:spPr/>
      <dgm:t>
        <a:bodyPr/>
        <a:lstStyle/>
        <a:p>
          <a:endParaRPr lang="fr-FR"/>
        </a:p>
      </dgm:t>
    </dgm:pt>
    <dgm:pt modelId="{E9BDAC70-F9D7-4F7A-9EF1-C6BD6E84F2A2}" type="pres">
      <dgm:prSet presAssocID="{F52FC968-7198-4DF0-88B6-3C7FD37F4F1E}" presName="Name0" presStyleCnt="0">
        <dgm:presLayoutVars>
          <dgm:chMax val="7"/>
          <dgm:chPref val="7"/>
          <dgm:dir/>
        </dgm:presLayoutVars>
      </dgm:prSet>
      <dgm:spPr/>
    </dgm:pt>
    <dgm:pt modelId="{735A0717-1276-49DD-B6BA-D50A0A71B02B}" type="pres">
      <dgm:prSet presAssocID="{F52FC968-7198-4DF0-88B6-3C7FD37F4F1E}" presName="Name1" presStyleCnt="0"/>
      <dgm:spPr/>
    </dgm:pt>
    <dgm:pt modelId="{DB41D560-77BC-4D74-8333-C30AD97C8B2D}" type="pres">
      <dgm:prSet presAssocID="{F52FC968-7198-4DF0-88B6-3C7FD37F4F1E}" presName="cycle" presStyleCnt="0"/>
      <dgm:spPr/>
    </dgm:pt>
    <dgm:pt modelId="{65467507-0E7B-4A28-9B0D-47C37DC33E27}" type="pres">
      <dgm:prSet presAssocID="{F52FC968-7198-4DF0-88B6-3C7FD37F4F1E}" presName="srcNode" presStyleLbl="node1" presStyleIdx="0" presStyleCnt="7"/>
      <dgm:spPr/>
    </dgm:pt>
    <dgm:pt modelId="{401F811C-CD0C-447E-B1E0-45CE37B3D4B8}" type="pres">
      <dgm:prSet presAssocID="{F52FC968-7198-4DF0-88B6-3C7FD37F4F1E}" presName="conn" presStyleLbl="parChTrans1D2" presStyleIdx="0" presStyleCnt="1"/>
      <dgm:spPr/>
    </dgm:pt>
    <dgm:pt modelId="{9E1A92EE-0581-48BC-AA58-F9C39282801F}" type="pres">
      <dgm:prSet presAssocID="{F52FC968-7198-4DF0-88B6-3C7FD37F4F1E}" presName="extraNode" presStyleLbl="node1" presStyleIdx="0" presStyleCnt="7"/>
      <dgm:spPr/>
    </dgm:pt>
    <dgm:pt modelId="{321F00BE-7E2F-4E37-83E9-C47C3C06E9BF}" type="pres">
      <dgm:prSet presAssocID="{F52FC968-7198-4DF0-88B6-3C7FD37F4F1E}" presName="dstNode" presStyleLbl="node1" presStyleIdx="0" presStyleCnt="7"/>
      <dgm:spPr/>
    </dgm:pt>
    <dgm:pt modelId="{374C15BA-2030-401D-B3B3-64DEF7D515B7}" type="pres">
      <dgm:prSet presAssocID="{92983367-8712-41E2-BE2C-5FD5DB8F60F2}" presName="text_1" presStyleLbl="node1" presStyleIdx="0" presStyleCnt="7" custScaleX="99570" custLinFactNeighborX="474" custLinFactNeighborY="-4332">
        <dgm:presLayoutVars>
          <dgm:bulletEnabled val="1"/>
        </dgm:presLayoutVars>
      </dgm:prSet>
      <dgm:spPr/>
    </dgm:pt>
    <dgm:pt modelId="{8A821614-B2CB-474F-8E94-D8CC21A56BAA}" type="pres">
      <dgm:prSet presAssocID="{92983367-8712-41E2-BE2C-5FD5DB8F60F2}" presName="accent_1" presStyleCnt="0"/>
      <dgm:spPr/>
    </dgm:pt>
    <dgm:pt modelId="{3B7A7C74-2F43-478D-A4CB-CF06F704FE25}" type="pres">
      <dgm:prSet presAssocID="{92983367-8712-41E2-BE2C-5FD5DB8F60F2}" presName="accentRepeatNode" presStyleLbl="solidFgAcc1" presStyleIdx="0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1C5147B1-B824-46C8-AD5A-6E0B6B37DD91}" type="pres">
      <dgm:prSet presAssocID="{83CD6F55-DB00-4456-93BC-BA0D077FC2FB}" presName="text_2" presStyleLbl="node1" presStyleIdx="1" presStyleCnt="7" custScaleX="98466" custLinFactNeighborX="1078">
        <dgm:presLayoutVars>
          <dgm:bulletEnabled val="1"/>
        </dgm:presLayoutVars>
      </dgm:prSet>
      <dgm:spPr>
        <a:xfrm>
          <a:off x="686543" y="864072"/>
          <a:ext cx="8379048" cy="432036"/>
        </a:xfrm>
        <a:prstGeom prst="rect">
          <a:avLst/>
        </a:prstGeom>
      </dgm:spPr>
    </dgm:pt>
    <dgm:pt modelId="{4D6C6C11-5F2C-4933-8683-C8EBC451F767}" type="pres">
      <dgm:prSet presAssocID="{83CD6F55-DB00-4456-93BC-BA0D077FC2FB}" presName="accent_2" presStyleCnt="0"/>
      <dgm:spPr/>
    </dgm:pt>
    <dgm:pt modelId="{0CCDCE3F-23BA-44FE-87B7-91239B4ACD4B}" type="pres">
      <dgm:prSet presAssocID="{83CD6F55-DB00-4456-93BC-BA0D077FC2FB}" presName="accentRepeatNode" presStyleLbl="solidFgAcc1" presStyleIdx="1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5116AE7A-0CCB-4553-8362-FA76DBA0676D}" type="pres">
      <dgm:prSet presAssocID="{FCED69B7-897B-4BE1-9E07-84BEF1698669}" presName="text_3" presStyleLbl="node1" presStyleIdx="2" presStyleCnt="7" custLinFactNeighborX="249" custLinFactNeighborY="-8794">
        <dgm:presLayoutVars>
          <dgm:bulletEnabled val="1"/>
        </dgm:presLayoutVars>
      </dgm:prSet>
      <dgm:spPr/>
    </dgm:pt>
    <dgm:pt modelId="{005FFA3A-8710-4F24-BD18-9FEB375E0252}" type="pres">
      <dgm:prSet presAssocID="{FCED69B7-897B-4BE1-9E07-84BEF1698669}" presName="accent_3" presStyleCnt="0"/>
      <dgm:spPr/>
    </dgm:pt>
    <dgm:pt modelId="{A16FFE23-0EB4-49CE-BD41-133DCF5029C8}" type="pres">
      <dgm:prSet presAssocID="{FCED69B7-897B-4BE1-9E07-84BEF1698669}" presName="accentRepeatNode" presStyleLbl="solidFgAcc1" presStyleIdx="2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D619FE0-8503-4B9E-9B95-D27DC24F339F}" type="pres">
      <dgm:prSet presAssocID="{739AA9E5-58C2-49CB-AFC7-D9949405B00F}" presName="text_4" presStyleLbl="node1" presStyleIdx="3" presStyleCnt="7" custLinFactNeighborX="198">
        <dgm:presLayoutVars>
          <dgm:bulletEnabled val="1"/>
        </dgm:presLayoutVars>
      </dgm:prSet>
      <dgm:spPr/>
    </dgm:pt>
    <dgm:pt modelId="{23764DD6-2CE2-4FDC-AC9A-7DA91BD04420}" type="pres">
      <dgm:prSet presAssocID="{739AA9E5-58C2-49CB-AFC7-D9949405B00F}" presName="accent_4" presStyleCnt="0"/>
      <dgm:spPr/>
    </dgm:pt>
    <dgm:pt modelId="{525A5277-7ABF-4BAF-9650-C8E519BE9900}" type="pres">
      <dgm:prSet presAssocID="{739AA9E5-58C2-49CB-AFC7-D9949405B00F}" presName="accentRepeatNode" presStyleLbl="solidFgAcc1" presStyleIdx="3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C9BAF34F-20EF-4EBC-9417-C13F6FD87424}" type="pres">
      <dgm:prSet presAssocID="{B4BDE8A0-7B49-45B1-8D06-9016992A500F}" presName="text_5" presStyleLbl="node1" presStyleIdx="4" presStyleCnt="7" custLinFactNeighborX="198">
        <dgm:presLayoutVars>
          <dgm:bulletEnabled val="1"/>
        </dgm:presLayoutVars>
      </dgm:prSet>
      <dgm:spPr/>
    </dgm:pt>
    <dgm:pt modelId="{7051A2DF-28D5-480E-ADF3-55C783CBCC32}" type="pres">
      <dgm:prSet presAssocID="{B4BDE8A0-7B49-45B1-8D06-9016992A500F}" presName="accent_5" presStyleCnt="0"/>
      <dgm:spPr/>
    </dgm:pt>
    <dgm:pt modelId="{2136891A-A11B-457B-84E7-EC60BE10C3A4}" type="pres">
      <dgm:prSet presAssocID="{B4BDE8A0-7B49-45B1-8D06-9016992A500F}" presName="accentRepeatNode" presStyleLbl="solidFgAcc1" presStyleIdx="4" presStyleCnt="7"/>
      <dgm:spPr>
        <a:ln>
          <a:solidFill>
            <a:srgbClr val="00B0F0"/>
          </a:solidFill>
        </a:ln>
      </dgm:spPr>
    </dgm:pt>
    <dgm:pt modelId="{958F9202-080D-477D-AF1D-A70AB5FEB736}" type="pres">
      <dgm:prSet presAssocID="{E599347D-BFDD-44DF-AFE1-985906E75049}" presName="text_6" presStyleLbl="node1" presStyleIdx="5" presStyleCnt="7">
        <dgm:presLayoutVars>
          <dgm:bulletEnabled val="1"/>
        </dgm:presLayoutVars>
      </dgm:prSet>
      <dgm:spPr/>
    </dgm:pt>
    <dgm:pt modelId="{A0DE0471-FE30-4824-AF90-BEFC8A7D06DF}" type="pres">
      <dgm:prSet presAssocID="{E599347D-BFDD-44DF-AFE1-985906E75049}" presName="accent_6" presStyleCnt="0"/>
      <dgm:spPr/>
    </dgm:pt>
    <dgm:pt modelId="{63CD2B0C-3FDB-48DF-B112-C1E53DB7A6B0}" type="pres">
      <dgm:prSet presAssocID="{E599347D-BFDD-44DF-AFE1-985906E75049}" presName="accentRepeatNode" presStyleLbl="solidFgAcc1" presStyleIdx="5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A5C8B939-E531-43EC-BD26-86DE5F5B440F}" type="pres">
      <dgm:prSet presAssocID="{F13FB0D8-B459-4C67-941F-63B81DB84969}" presName="text_7" presStyleLbl="node1" presStyleIdx="6" presStyleCnt="7">
        <dgm:presLayoutVars>
          <dgm:bulletEnabled val="1"/>
        </dgm:presLayoutVars>
      </dgm:prSet>
      <dgm:spPr/>
    </dgm:pt>
    <dgm:pt modelId="{1CFCCB8A-E73C-42CD-86AA-3BFA48954D4F}" type="pres">
      <dgm:prSet presAssocID="{F13FB0D8-B459-4C67-941F-63B81DB84969}" presName="accent_7" presStyleCnt="0"/>
      <dgm:spPr/>
    </dgm:pt>
    <dgm:pt modelId="{1B9238B5-4DCA-4AF4-84C1-D8E4A6120AED}" type="pres">
      <dgm:prSet presAssocID="{F13FB0D8-B459-4C67-941F-63B81DB84969}" presName="accentRepeatNode" presStyleLbl="solidFgAcc1" presStyleIdx="6" presStyleCnt="7"/>
      <dgm:spPr>
        <a:ln>
          <a:solidFill>
            <a:schemeClr val="accent1">
              <a:lumMod val="60000"/>
              <a:lumOff val="40000"/>
            </a:schemeClr>
          </a:solidFill>
        </a:ln>
      </dgm:spPr>
    </dgm:pt>
  </dgm:ptLst>
  <dgm:cxnLst>
    <dgm:cxn modelId="{077A6713-B87E-4671-92D6-6A3E0CC957A1}" srcId="{F52FC968-7198-4DF0-88B6-3C7FD37F4F1E}" destId="{83CD6F55-DB00-4456-93BC-BA0D077FC2FB}" srcOrd="1" destOrd="0" parTransId="{616CE0C3-A4BB-4F46-9AD4-A003BCE2DAB9}" sibTransId="{215DF07F-FC84-4394-83A6-0D2BABB6C8D0}"/>
    <dgm:cxn modelId="{862C2914-8D93-4130-A085-2C3A7D25A678}" type="presOf" srcId="{83CD6F55-DB00-4456-93BC-BA0D077FC2FB}" destId="{1C5147B1-B824-46C8-AD5A-6E0B6B37DD91}" srcOrd="0" destOrd="0" presId="urn:microsoft.com/office/officeart/2008/layout/VerticalCurvedList"/>
    <dgm:cxn modelId="{0013A11C-6B3B-4F61-8616-7F82A1E4A6EA}" type="presOf" srcId="{FCED69B7-897B-4BE1-9E07-84BEF1698669}" destId="{5116AE7A-0CCB-4553-8362-FA76DBA0676D}" srcOrd="0" destOrd="0" presId="urn:microsoft.com/office/officeart/2008/layout/VerticalCurvedList"/>
    <dgm:cxn modelId="{92B70125-F223-4B32-A666-788B74A0370B}" srcId="{F52FC968-7198-4DF0-88B6-3C7FD37F4F1E}" destId="{F13FB0D8-B459-4C67-941F-63B81DB84969}" srcOrd="6" destOrd="0" parTransId="{FF524211-E008-4E27-9314-D80564A442C0}" sibTransId="{01D8BB78-76D4-4DF1-A497-0CD62E3A8A0B}"/>
    <dgm:cxn modelId="{5093203F-5178-49A9-A895-D26DAC1C9339}" srcId="{F52FC968-7198-4DF0-88B6-3C7FD37F4F1E}" destId="{E599347D-BFDD-44DF-AFE1-985906E75049}" srcOrd="5" destOrd="0" parTransId="{830EA361-C49B-4162-9C91-13ADF9BEBD4B}" sibTransId="{133E0852-E9C7-4071-8345-A48878DC3054}"/>
    <dgm:cxn modelId="{55A71B5C-7B4C-4DA4-9DBF-46A09CCA260E}" srcId="{F52FC968-7198-4DF0-88B6-3C7FD37F4F1E}" destId="{739AA9E5-58C2-49CB-AFC7-D9949405B00F}" srcOrd="3" destOrd="0" parTransId="{658E679A-F6C1-4ADE-9A26-856C8B1DD05A}" sibTransId="{3A8BA38E-6A47-4AA2-B6A5-F66C2B8F7917}"/>
    <dgm:cxn modelId="{72678C5F-B855-4D5C-8B1C-2C98E8F735CD}" type="presOf" srcId="{B4BDE8A0-7B49-45B1-8D06-9016992A500F}" destId="{C9BAF34F-20EF-4EBC-9417-C13F6FD87424}" srcOrd="0" destOrd="0" presId="urn:microsoft.com/office/officeart/2008/layout/VerticalCurvedList"/>
    <dgm:cxn modelId="{F8A9F445-C7D0-4415-A40B-6EA995DF1118}" srcId="{F52FC968-7198-4DF0-88B6-3C7FD37F4F1E}" destId="{B4BDE8A0-7B49-45B1-8D06-9016992A500F}" srcOrd="4" destOrd="0" parTransId="{D4A5524F-C296-4CD0-988B-7A768F6B9A3A}" sibTransId="{5A95B74E-0585-48B3-8624-8E5C84268242}"/>
    <dgm:cxn modelId="{6D62136B-2542-438E-8100-CD037EF86A63}" type="presOf" srcId="{F13FB0D8-B459-4C67-941F-63B81DB84969}" destId="{A5C8B939-E531-43EC-BD26-86DE5F5B440F}" srcOrd="0" destOrd="0" presId="urn:microsoft.com/office/officeart/2008/layout/VerticalCurvedList"/>
    <dgm:cxn modelId="{B37FEC77-EB1C-4FDA-941C-5831EFCFE763}" srcId="{F52FC968-7198-4DF0-88B6-3C7FD37F4F1E}" destId="{FCED69B7-897B-4BE1-9E07-84BEF1698669}" srcOrd="2" destOrd="0" parTransId="{AEF09564-1248-4B81-BE3D-53CA3B4917E6}" sibTransId="{E872A000-70EB-4224-BC5F-7F5361EFAD68}"/>
    <dgm:cxn modelId="{5902EC59-487C-4105-8530-616EA257625C}" srcId="{F52FC968-7198-4DF0-88B6-3C7FD37F4F1E}" destId="{90C52762-BC2E-404E-B5B7-B155B88E6FF0}" srcOrd="7" destOrd="0" parTransId="{44CA85F7-6E3C-4E37-91CE-13083B8E371D}" sibTransId="{5C54D24A-2850-44ED-83C9-4F0574BD3F7A}"/>
    <dgm:cxn modelId="{B7123683-1C4C-40BA-907E-599FFF89B423}" type="presOf" srcId="{7894140D-0628-4C80-8AA5-306CD02D9999}" destId="{401F811C-CD0C-447E-B1E0-45CE37B3D4B8}" srcOrd="0" destOrd="0" presId="urn:microsoft.com/office/officeart/2008/layout/VerticalCurvedList"/>
    <dgm:cxn modelId="{E1EFB583-5C78-46D5-993E-F01993492AD4}" type="presOf" srcId="{92983367-8712-41E2-BE2C-5FD5DB8F60F2}" destId="{374C15BA-2030-401D-B3B3-64DEF7D515B7}" srcOrd="0" destOrd="0" presId="urn:microsoft.com/office/officeart/2008/layout/VerticalCurvedList"/>
    <dgm:cxn modelId="{5ADD9FAA-41DE-4C89-90A2-8D618024C3DE}" type="presOf" srcId="{739AA9E5-58C2-49CB-AFC7-D9949405B00F}" destId="{ED619FE0-8503-4B9E-9B95-D27DC24F339F}" srcOrd="0" destOrd="0" presId="urn:microsoft.com/office/officeart/2008/layout/VerticalCurvedList"/>
    <dgm:cxn modelId="{8BFBA8BC-AC51-4D3B-B5D6-B933161D0EE9}" srcId="{F52FC968-7198-4DF0-88B6-3C7FD37F4F1E}" destId="{92983367-8712-41E2-BE2C-5FD5DB8F60F2}" srcOrd="0" destOrd="0" parTransId="{F50BDC4B-E104-4EA7-ADC1-DC53EA5C18BC}" sibTransId="{7894140D-0628-4C80-8AA5-306CD02D9999}"/>
    <dgm:cxn modelId="{C1E059CA-3AAC-4649-A5A2-F65E8368306D}" type="presOf" srcId="{F52FC968-7198-4DF0-88B6-3C7FD37F4F1E}" destId="{E9BDAC70-F9D7-4F7A-9EF1-C6BD6E84F2A2}" srcOrd="0" destOrd="0" presId="urn:microsoft.com/office/officeart/2008/layout/VerticalCurvedList"/>
    <dgm:cxn modelId="{0EABC6E0-B78F-4AA8-9F87-0E94165E52FD}" type="presOf" srcId="{E599347D-BFDD-44DF-AFE1-985906E75049}" destId="{958F9202-080D-477D-AF1D-A70AB5FEB736}" srcOrd="0" destOrd="0" presId="urn:microsoft.com/office/officeart/2008/layout/VerticalCurvedList"/>
    <dgm:cxn modelId="{865BAC5E-2909-418D-87B7-F22E2EE8AC95}" type="presParOf" srcId="{E9BDAC70-F9D7-4F7A-9EF1-C6BD6E84F2A2}" destId="{735A0717-1276-49DD-B6BA-D50A0A71B02B}" srcOrd="0" destOrd="0" presId="urn:microsoft.com/office/officeart/2008/layout/VerticalCurvedList"/>
    <dgm:cxn modelId="{5A2050F2-7020-49CB-9138-B0A3BA880ADD}" type="presParOf" srcId="{735A0717-1276-49DD-B6BA-D50A0A71B02B}" destId="{DB41D560-77BC-4D74-8333-C30AD97C8B2D}" srcOrd="0" destOrd="0" presId="urn:microsoft.com/office/officeart/2008/layout/VerticalCurvedList"/>
    <dgm:cxn modelId="{978C0698-4130-4B3F-AA7F-35A87461C938}" type="presParOf" srcId="{DB41D560-77BC-4D74-8333-C30AD97C8B2D}" destId="{65467507-0E7B-4A28-9B0D-47C37DC33E27}" srcOrd="0" destOrd="0" presId="urn:microsoft.com/office/officeart/2008/layout/VerticalCurvedList"/>
    <dgm:cxn modelId="{B95459A2-8A9C-49F3-9E87-D00FC678BC8B}" type="presParOf" srcId="{DB41D560-77BC-4D74-8333-C30AD97C8B2D}" destId="{401F811C-CD0C-447E-B1E0-45CE37B3D4B8}" srcOrd="1" destOrd="0" presId="urn:microsoft.com/office/officeart/2008/layout/VerticalCurvedList"/>
    <dgm:cxn modelId="{253DC93E-2B36-467F-8E5A-19FE958578DD}" type="presParOf" srcId="{DB41D560-77BC-4D74-8333-C30AD97C8B2D}" destId="{9E1A92EE-0581-48BC-AA58-F9C39282801F}" srcOrd="2" destOrd="0" presId="urn:microsoft.com/office/officeart/2008/layout/VerticalCurvedList"/>
    <dgm:cxn modelId="{F0471A3D-153B-476B-83DC-B9EBC7619899}" type="presParOf" srcId="{DB41D560-77BC-4D74-8333-C30AD97C8B2D}" destId="{321F00BE-7E2F-4E37-83E9-C47C3C06E9BF}" srcOrd="3" destOrd="0" presId="urn:microsoft.com/office/officeart/2008/layout/VerticalCurvedList"/>
    <dgm:cxn modelId="{11A58AED-6234-47B4-BA5F-A090667F757C}" type="presParOf" srcId="{735A0717-1276-49DD-B6BA-D50A0A71B02B}" destId="{374C15BA-2030-401D-B3B3-64DEF7D515B7}" srcOrd="1" destOrd="0" presId="urn:microsoft.com/office/officeart/2008/layout/VerticalCurvedList"/>
    <dgm:cxn modelId="{F779E696-4012-405C-9674-974FED7087FA}" type="presParOf" srcId="{735A0717-1276-49DD-B6BA-D50A0A71B02B}" destId="{8A821614-B2CB-474F-8E94-D8CC21A56BAA}" srcOrd="2" destOrd="0" presId="urn:microsoft.com/office/officeart/2008/layout/VerticalCurvedList"/>
    <dgm:cxn modelId="{F2E47E8F-32CE-44AD-88BF-46A81615D078}" type="presParOf" srcId="{8A821614-B2CB-474F-8E94-D8CC21A56BAA}" destId="{3B7A7C74-2F43-478D-A4CB-CF06F704FE25}" srcOrd="0" destOrd="0" presId="urn:microsoft.com/office/officeart/2008/layout/VerticalCurvedList"/>
    <dgm:cxn modelId="{EEE0AF54-AB2E-4B18-82A1-A66E6D06BB93}" type="presParOf" srcId="{735A0717-1276-49DD-B6BA-D50A0A71B02B}" destId="{1C5147B1-B824-46C8-AD5A-6E0B6B37DD91}" srcOrd="3" destOrd="0" presId="urn:microsoft.com/office/officeart/2008/layout/VerticalCurvedList"/>
    <dgm:cxn modelId="{C43C5FB1-678C-409D-B3D5-7DEB1D1E6866}" type="presParOf" srcId="{735A0717-1276-49DD-B6BA-D50A0A71B02B}" destId="{4D6C6C11-5F2C-4933-8683-C8EBC451F767}" srcOrd="4" destOrd="0" presId="urn:microsoft.com/office/officeart/2008/layout/VerticalCurvedList"/>
    <dgm:cxn modelId="{3500401D-6F78-40CA-9BC5-231D1573DE96}" type="presParOf" srcId="{4D6C6C11-5F2C-4933-8683-C8EBC451F767}" destId="{0CCDCE3F-23BA-44FE-87B7-91239B4ACD4B}" srcOrd="0" destOrd="0" presId="urn:microsoft.com/office/officeart/2008/layout/VerticalCurvedList"/>
    <dgm:cxn modelId="{E78A920A-7371-4830-97E1-B1DB3C923C7A}" type="presParOf" srcId="{735A0717-1276-49DD-B6BA-D50A0A71B02B}" destId="{5116AE7A-0CCB-4553-8362-FA76DBA0676D}" srcOrd="5" destOrd="0" presId="urn:microsoft.com/office/officeart/2008/layout/VerticalCurvedList"/>
    <dgm:cxn modelId="{86846C27-0DFC-48D4-81A1-0BABC0728ED0}" type="presParOf" srcId="{735A0717-1276-49DD-B6BA-D50A0A71B02B}" destId="{005FFA3A-8710-4F24-BD18-9FEB375E0252}" srcOrd="6" destOrd="0" presId="urn:microsoft.com/office/officeart/2008/layout/VerticalCurvedList"/>
    <dgm:cxn modelId="{AE7FC2B9-C75E-4A53-B484-3B9860200CAA}" type="presParOf" srcId="{005FFA3A-8710-4F24-BD18-9FEB375E0252}" destId="{A16FFE23-0EB4-49CE-BD41-133DCF5029C8}" srcOrd="0" destOrd="0" presId="urn:microsoft.com/office/officeart/2008/layout/VerticalCurvedList"/>
    <dgm:cxn modelId="{22EFB31E-084D-4A13-B80C-BBAF6DCC6643}" type="presParOf" srcId="{735A0717-1276-49DD-B6BA-D50A0A71B02B}" destId="{ED619FE0-8503-4B9E-9B95-D27DC24F339F}" srcOrd="7" destOrd="0" presId="urn:microsoft.com/office/officeart/2008/layout/VerticalCurvedList"/>
    <dgm:cxn modelId="{AB06C7AF-FD81-46AE-A8A2-83EFAA0280F3}" type="presParOf" srcId="{735A0717-1276-49DD-B6BA-D50A0A71B02B}" destId="{23764DD6-2CE2-4FDC-AC9A-7DA91BD04420}" srcOrd="8" destOrd="0" presId="urn:microsoft.com/office/officeart/2008/layout/VerticalCurvedList"/>
    <dgm:cxn modelId="{14E07A2B-023F-4729-931A-72A78ED027BB}" type="presParOf" srcId="{23764DD6-2CE2-4FDC-AC9A-7DA91BD04420}" destId="{525A5277-7ABF-4BAF-9650-C8E519BE9900}" srcOrd="0" destOrd="0" presId="urn:microsoft.com/office/officeart/2008/layout/VerticalCurvedList"/>
    <dgm:cxn modelId="{131F363C-9E51-49AE-BD53-C550FB559515}" type="presParOf" srcId="{735A0717-1276-49DD-B6BA-D50A0A71B02B}" destId="{C9BAF34F-20EF-4EBC-9417-C13F6FD87424}" srcOrd="9" destOrd="0" presId="urn:microsoft.com/office/officeart/2008/layout/VerticalCurvedList"/>
    <dgm:cxn modelId="{97E3C7F6-53F5-4E17-A130-718DD7DC523C}" type="presParOf" srcId="{735A0717-1276-49DD-B6BA-D50A0A71B02B}" destId="{7051A2DF-28D5-480E-ADF3-55C783CBCC32}" srcOrd="10" destOrd="0" presId="urn:microsoft.com/office/officeart/2008/layout/VerticalCurvedList"/>
    <dgm:cxn modelId="{313C3ADB-AEDB-4C88-ADFC-C6BD10C54AB8}" type="presParOf" srcId="{7051A2DF-28D5-480E-ADF3-55C783CBCC32}" destId="{2136891A-A11B-457B-84E7-EC60BE10C3A4}" srcOrd="0" destOrd="0" presId="urn:microsoft.com/office/officeart/2008/layout/VerticalCurvedList"/>
    <dgm:cxn modelId="{67D2C8A3-3A3B-49EE-B004-C8597C341E98}" type="presParOf" srcId="{735A0717-1276-49DD-B6BA-D50A0A71B02B}" destId="{958F9202-080D-477D-AF1D-A70AB5FEB736}" srcOrd="11" destOrd="0" presId="urn:microsoft.com/office/officeart/2008/layout/VerticalCurvedList"/>
    <dgm:cxn modelId="{7F34AB5F-0050-4DCF-AA9D-18819D47AACE}" type="presParOf" srcId="{735A0717-1276-49DD-B6BA-D50A0A71B02B}" destId="{A0DE0471-FE30-4824-AF90-BEFC8A7D06DF}" srcOrd="12" destOrd="0" presId="urn:microsoft.com/office/officeart/2008/layout/VerticalCurvedList"/>
    <dgm:cxn modelId="{B66FFEEA-35DC-46A4-9DA2-EF202AD07906}" type="presParOf" srcId="{A0DE0471-FE30-4824-AF90-BEFC8A7D06DF}" destId="{63CD2B0C-3FDB-48DF-B112-C1E53DB7A6B0}" srcOrd="0" destOrd="0" presId="urn:microsoft.com/office/officeart/2008/layout/VerticalCurvedList"/>
    <dgm:cxn modelId="{EF748B89-0CC2-4445-A2AB-48D5C932E86C}" type="presParOf" srcId="{735A0717-1276-49DD-B6BA-D50A0A71B02B}" destId="{A5C8B939-E531-43EC-BD26-86DE5F5B440F}" srcOrd="13" destOrd="0" presId="urn:microsoft.com/office/officeart/2008/layout/VerticalCurvedList"/>
    <dgm:cxn modelId="{09939D47-5011-4F94-BBF4-3B5E8A63E028}" type="presParOf" srcId="{735A0717-1276-49DD-B6BA-D50A0A71B02B}" destId="{1CFCCB8A-E73C-42CD-86AA-3BFA48954D4F}" srcOrd="14" destOrd="0" presId="urn:microsoft.com/office/officeart/2008/layout/VerticalCurvedList"/>
    <dgm:cxn modelId="{1052A40C-0BF1-454C-91BB-DE558675FE0B}" type="presParOf" srcId="{1CFCCB8A-E73C-42CD-86AA-3BFA48954D4F}" destId="{1B9238B5-4DCA-4AF4-84C1-D8E4A6120A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811C-CD0C-447E-B1E0-45CE37B3D4B8}">
      <dsp:nvSpPr>
        <dsp:cNvPr id="0" name=""/>
        <dsp:cNvSpPr/>
      </dsp:nvSpPr>
      <dsp:spPr>
        <a:xfrm>
          <a:off x="-4638207" y="-711234"/>
          <a:ext cx="5526155" cy="552615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C15BA-2030-401D-B3B3-64DEF7D515B7}">
      <dsp:nvSpPr>
        <dsp:cNvPr id="0" name=""/>
        <dsp:cNvSpPr/>
      </dsp:nvSpPr>
      <dsp:spPr>
        <a:xfrm>
          <a:off x="350050" y="170397"/>
          <a:ext cx="8985476" cy="372943"/>
        </a:xfrm>
        <a:prstGeom prst="rect">
          <a:avLst/>
        </a:prstGeom>
        <a:solidFill>
          <a:srgbClr val="0053A1"/>
        </a:solidFill>
        <a:ln w="9525" cap="flat" cmpd="sng" algn="ctr">
          <a:solidFill>
            <a:srgbClr val="0053A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0050" y="170397"/>
        <a:ext cx="8985476" cy="372943"/>
      </dsp:txXfrm>
    </dsp:sp>
    <dsp:sp modelId="{3B7A7C74-2F43-478D-A4CB-CF06F704FE25}">
      <dsp:nvSpPr>
        <dsp:cNvPr id="0" name=""/>
        <dsp:cNvSpPr/>
      </dsp:nvSpPr>
      <dsp:spPr>
        <a:xfrm>
          <a:off x="54784" y="139935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147B1-B824-46C8-AD5A-6E0B6B37DD91}">
      <dsp:nvSpPr>
        <dsp:cNvPr id="0" name=""/>
        <dsp:cNvSpPr/>
      </dsp:nvSpPr>
      <dsp:spPr>
        <a:xfrm>
          <a:off x="785873" y="746296"/>
          <a:ext cx="8553296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785873" y="746296"/>
        <a:ext cx="8553296" cy="372943"/>
      </dsp:txXfrm>
    </dsp:sp>
    <dsp:sp modelId="{0CCDCE3F-23BA-44FE-87B7-91239B4ACD4B}">
      <dsp:nvSpPr>
        <dsp:cNvPr id="0" name=""/>
        <dsp:cNvSpPr/>
      </dsp:nvSpPr>
      <dsp:spPr>
        <a:xfrm>
          <a:off x="392517" y="699678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6AE7A-0CCB-4553-8362-FA76DBA0676D}">
      <dsp:nvSpPr>
        <dsp:cNvPr id="0" name=""/>
        <dsp:cNvSpPr/>
      </dsp:nvSpPr>
      <dsp:spPr>
        <a:xfrm>
          <a:off x="831852" y="1272832"/>
          <a:ext cx="850147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31852" y="1272832"/>
        <a:ext cx="8501471" cy="372943"/>
      </dsp:txXfrm>
    </dsp:sp>
    <dsp:sp modelId="{A16FFE23-0EB4-49CE-BD41-133DCF5029C8}">
      <dsp:nvSpPr>
        <dsp:cNvPr id="0" name=""/>
        <dsp:cNvSpPr/>
      </dsp:nvSpPr>
      <dsp:spPr>
        <a:xfrm>
          <a:off x="577593" y="1259011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19FE0-8503-4B9E-9B95-D27DC24F339F}">
      <dsp:nvSpPr>
        <dsp:cNvPr id="0" name=""/>
        <dsp:cNvSpPr/>
      </dsp:nvSpPr>
      <dsp:spPr>
        <a:xfrm>
          <a:off x="886492" y="1865371"/>
          <a:ext cx="8442378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Workflow 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86492" y="1865371"/>
        <a:ext cx="8442378" cy="372943"/>
      </dsp:txXfrm>
    </dsp:sp>
    <dsp:sp modelId="{525A5277-7ABF-4BAF-9650-C8E519BE9900}">
      <dsp:nvSpPr>
        <dsp:cNvPr id="0" name=""/>
        <dsp:cNvSpPr/>
      </dsp:nvSpPr>
      <dsp:spPr>
        <a:xfrm>
          <a:off x="636687" y="1818754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5CB14-9C8E-4EF5-8CDB-EA8711D7D4EA}">
      <dsp:nvSpPr>
        <dsp:cNvPr id="0" name=""/>
        <dsp:cNvSpPr/>
      </dsp:nvSpPr>
      <dsp:spPr>
        <a:xfrm>
          <a:off x="827516" y="2425114"/>
          <a:ext cx="850147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27516" y="2425114"/>
        <a:ext cx="8501471" cy="372943"/>
      </dsp:txXfrm>
    </dsp:sp>
    <dsp:sp modelId="{BB189E2F-FB30-4569-B194-240A04A09C82}">
      <dsp:nvSpPr>
        <dsp:cNvPr id="0" name=""/>
        <dsp:cNvSpPr/>
      </dsp:nvSpPr>
      <dsp:spPr>
        <a:xfrm>
          <a:off x="577593" y="2378496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8CA65-934A-4BC7-A7C9-0EE6547735DE}">
      <dsp:nvSpPr>
        <dsp:cNvPr id="0" name=""/>
        <dsp:cNvSpPr/>
      </dsp:nvSpPr>
      <dsp:spPr>
        <a:xfrm>
          <a:off x="625607" y="2984447"/>
          <a:ext cx="8686547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625607" y="2984447"/>
        <a:ext cx="8686547" cy="372943"/>
      </dsp:txXfrm>
    </dsp:sp>
    <dsp:sp modelId="{63CD2B0C-3FDB-48DF-B112-C1E53DB7A6B0}">
      <dsp:nvSpPr>
        <dsp:cNvPr id="0" name=""/>
        <dsp:cNvSpPr/>
      </dsp:nvSpPr>
      <dsp:spPr>
        <a:xfrm>
          <a:off x="392517" y="2937829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2D8E2-DF10-465F-A2AB-985377CE0055}">
      <dsp:nvSpPr>
        <dsp:cNvPr id="0" name=""/>
        <dsp:cNvSpPr/>
      </dsp:nvSpPr>
      <dsp:spPr>
        <a:xfrm>
          <a:off x="287873" y="3544190"/>
          <a:ext cx="902428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287873" y="3544190"/>
        <a:ext cx="9024281" cy="372943"/>
      </dsp:txXfrm>
    </dsp:sp>
    <dsp:sp modelId="{1B9238B5-4DCA-4AF4-84C1-D8E4A6120AED}">
      <dsp:nvSpPr>
        <dsp:cNvPr id="0" name=""/>
        <dsp:cNvSpPr/>
      </dsp:nvSpPr>
      <dsp:spPr>
        <a:xfrm>
          <a:off x="54784" y="3497572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811C-CD0C-447E-B1E0-45CE37B3D4B8}">
      <dsp:nvSpPr>
        <dsp:cNvPr id="0" name=""/>
        <dsp:cNvSpPr/>
      </dsp:nvSpPr>
      <dsp:spPr>
        <a:xfrm>
          <a:off x="-4638207" y="-711234"/>
          <a:ext cx="5526155" cy="552615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C15BA-2030-401D-B3B3-64DEF7D515B7}">
      <dsp:nvSpPr>
        <dsp:cNvPr id="0" name=""/>
        <dsp:cNvSpPr/>
      </dsp:nvSpPr>
      <dsp:spPr>
        <a:xfrm>
          <a:off x="350050" y="170397"/>
          <a:ext cx="898547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53A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0050" y="170397"/>
        <a:ext cx="8985476" cy="372943"/>
      </dsp:txXfrm>
    </dsp:sp>
    <dsp:sp modelId="{3B7A7C74-2F43-478D-A4CB-CF06F704FE25}">
      <dsp:nvSpPr>
        <dsp:cNvPr id="0" name=""/>
        <dsp:cNvSpPr/>
      </dsp:nvSpPr>
      <dsp:spPr>
        <a:xfrm>
          <a:off x="54784" y="139935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147B1-B824-46C8-AD5A-6E0B6B37DD91}">
      <dsp:nvSpPr>
        <dsp:cNvPr id="0" name=""/>
        <dsp:cNvSpPr/>
      </dsp:nvSpPr>
      <dsp:spPr>
        <a:xfrm>
          <a:off x="785873" y="746296"/>
          <a:ext cx="8553296" cy="372943"/>
        </a:xfrm>
        <a:prstGeom prst="rect">
          <a:avLst/>
        </a:prstGeom>
        <a:solidFill>
          <a:schemeClr val="accent1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785873" y="746296"/>
        <a:ext cx="8553296" cy="372943"/>
      </dsp:txXfrm>
    </dsp:sp>
    <dsp:sp modelId="{0CCDCE3F-23BA-44FE-87B7-91239B4ACD4B}">
      <dsp:nvSpPr>
        <dsp:cNvPr id="0" name=""/>
        <dsp:cNvSpPr/>
      </dsp:nvSpPr>
      <dsp:spPr>
        <a:xfrm>
          <a:off x="392517" y="699678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6AE7A-0CCB-4553-8362-FA76DBA0676D}">
      <dsp:nvSpPr>
        <dsp:cNvPr id="0" name=""/>
        <dsp:cNvSpPr/>
      </dsp:nvSpPr>
      <dsp:spPr>
        <a:xfrm>
          <a:off x="831852" y="1272832"/>
          <a:ext cx="850147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31852" y="1272832"/>
        <a:ext cx="8501471" cy="372943"/>
      </dsp:txXfrm>
    </dsp:sp>
    <dsp:sp modelId="{A16FFE23-0EB4-49CE-BD41-133DCF5029C8}">
      <dsp:nvSpPr>
        <dsp:cNvPr id="0" name=""/>
        <dsp:cNvSpPr/>
      </dsp:nvSpPr>
      <dsp:spPr>
        <a:xfrm>
          <a:off x="577593" y="1259011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19FE0-8503-4B9E-9B95-D27DC24F339F}">
      <dsp:nvSpPr>
        <dsp:cNvPr id="0" name=""/>
        <dsp:cNvSpPr/>
      </dsp:nvSpPr>
      <dsp:spPr>
        <a:xfrm>
          <a:off x="886492" y="1865371"/>
          <a:ext cx="8442378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Workflow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86492" y="1865371"/>
        <a:ext cx="8442378" cy="372943"/>
      </dsp:txXfrm>
    </dsp:sp>
    <dsp:sp modelId="{525A5277-7ABF-4BAF-9650-C8E519BE9900}">
      <dsp:nvSpPr>
        <dsp:cNvPr id="0" name=""/>
        <dsp:cNvSpPr/>
      </dsp:nvSpPr>
      <dsp:spPr>
        <a:xfrm>
          <a:off x="636687" y="1818754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96663-8396-4E10-81A6-66E120F84626}">
      <dsp:nvSpPr>
        <dsp:cNvPr id="0" name=""/>
        <dsp:cNvSpPr/>
      </dsp:nvSpPr>
      <dsp:spPr>
        <a:xfrm>
          <a:off x="827516" y="2425114"/>
          <a:ext cx="850147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27516" y="2425114"/>
        <a:ext cx="8501471" cy="372943"/>
      </dsp:txXfrm>
    </dsp:sp>
    <dsp:sp modelId="{02C404DE-0481-452B-BE3A-9B0D00E97491}">
      <dsp:nvSpPr>
        <dsp:cNvPr id="0" name=""/>
        <dsp:cNvSpPr/>
      </dsp:nvSpPr>
      <dsp:spPr>
        <a:xfrm>
          <a:off x="577593" y="2378496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EB54D-53EC-48CE-A71D-2FEB6E04F87E}">
      <dsp:nvSpPr>
        <dsp:cNvPr id="0" name=""/>
        <dsp:cNvSpPr/>
      </dsp:nvSpPr>
      <dsp:spPr>
        <a:xfrm>
          <a:off x="625607" y="2984447"/>
          <a:ext cx="8686547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625607" y="2984447"/>
        <a:ext cx="8686547" cy="372943"/>
      </dsp:txXfrm>
    </dsp:sp>
    <dsp:sp modelId="{63CD2B0C-3FDB-48DF-B112-C1E53DB7A6B0}">
      <dsp:nvSpPr>
        <dsp:cNvPr id="0" name=""/>
        <dsp:cNvSpPr/>
      </dsp:nvSpPr>
      <dsp:spPr>
        <a:xfrm>
          <a:off x="392517" y="2937829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8F908-6E94-47F9-9004-9373BC5B80FE}">
      <dsp:nvSpPr>
        <dsp:cNvPr id="0" name=""/>
        <dsp:cNvSpPr/>
      </dsp:nvSpPr>
      <dsp:spPr>
        <a:xfrm>
          <a:off x="287873" y="3544190"/>
          <a:ext cx="902428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287873" y="3544190"/>
        <a:ext cx="9024281" cy="372943"/>
      </dsp:txXfrm>
    </dsp:sp>
    <dsp:sp modelId="{1B9238B5-4DCA-4AF4-84C1-D8E4A6120AED}">
      <dsp:nvSpPr>
        <dsp:cNvPr id="0" name=""/>
        <dsp:cNvSpPr/>
      </dsp:nvSpPr>
      <dsp:spPr>
        <a:xfrm>
          <a:off x="54784" y="3497572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811C-CD0C-447E-B1E0-45CE37B3D4B8}">
      <dsp:nvSpPr>
        <dsp:cNvPr id="0" name=""/>
        <dsp:cNvSpPr/>
      </dsp:nvSpPr>
      <dsp:spPr>
        <a:xfrm>
          <a:off x="-4638207" y="-711234"/>
          <a:ext cx="5526155" cy="552615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C15BA-2030-401D-B3B3-64DEF7D515B7}">
      <dsp:nvSpPr>
        <dsp:cNvPr id="0" name=""/>
        <dsp:cNvSpPr/>
      </dsp:nvSpPr>
      <dsp:spPr>
        <a:xfrm>
          <a:off x="350050" y="170397"/>
          <a:ext cx="898547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53A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0050" y="170397"/>
        <a:ext cx="8985476" cy="372943"/>
      </dsp:txXfrm>
    </dsp:sp>
    <dsp:sp modelId="{3B7A7C74-2F43-478D-A4CB-CF06F704FE25}">
      <dsp:nvSpPr>
        <dsp:cNvPr id="0" name=""/>
        <dsp:cNvSpPr/>
      </dsp:nvSpPr>
      <dsp:spPr>
        <a:xfrm>
          <a:off x="54784" y="139935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147B1-B824-46C8-AD5A-6E0B6B37DD91}">
      <dsp:nvSpPr>
        <dsp:cNvPr id="0" name=""/>
        <dsp:cNvSpPr/>
      </dsp:nvSpPr>
      <dsp:spPr>
        <a:xfrm>
          <a:off x="785873" y="746296"/>
          <a:ext cx="855329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785873" y="746296"/>
        <a:ext cx="8553296" cy="372943"/>
      </dsp:txXfrm>
    </dsp:sp>
    <dsp:sp modelId="{0CCDCE3F-23BA-44FE-87B7-91239B4ACD4B}">
      <dsp:nvSpPr>
        <dsp:cNvPr id="0" name=""/>
        <dsp:cNvSpPr/>
      </dsp:nvSpPr>
      <dsp:spPr>
        <a:xfrm>
          <a:off x="392517" y="699678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6AE7A-0CCB-4553-8362-FA76DBA0676D}">
      <dsp:nvSpPr>
        <dsp:cNvPr id="0" name=""/>
        <dsp:cNvSpPr/>
      </dsp:nvSpPr>
      <dsp:spPr>
        <a:xfrm>
          <a:off x="831852" y="1272832"/>
          <a:ext cx="8501471" cy="372943"/>
        </a:xfrm>
        <a:prstGeom prst="rect">
          <a:avLst/>
        </a:prstGeom>
        <a:solidFill>
          <a:schemeClr val="accent1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31852" y="1272832"/>
        <a:ext cx="8501471" cy="372943"/>
      </dsp:txXfrm>
    </dsp:sp>
    <dsp:sp modelId="{A16FFE23-0EB4-49CE-BD41-133DCF5029C8}">
      <dsp:nvSpPr>
        <dsp:cNvPr id="0" name=""/>
        <dsp:cNvSpPr/>
      </dsp:nvSpPr>
      <dsp:spPr>
        <a:xfrm>
          <a:off x="577593" y="1259011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19FE0-8503-4B9E-9B95-D27DC24F339F}">
      <dsp:nvSpPr>
        <dsp:cNvPr id="0" name=""/>
        <dsp:cNvSpPr/>
      </dsp:nvSpPr>
      <dsp:spPr>
        <a:xfrm>
          <a:off x="886492" y="1865371"/>
          <a:ext cx="8442378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Workflow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86492" y="1865371"/>
        <a:ext cx="8442378" cy="372943"/>
      </dsp:txXfrm>
    </dsp:sp>
    <dsp:sp modelId="{525A5277-7ABF-4BAF-9650-C8E519BE9900}">
      <dsp:nvSpPr>
        <dsp:cNvPr id="0" name=""/>
        <dsp:cNvSpPr/>
      </dsp:nvSpPr>
      <dsp:spPr>
        <a:xfrm>
          <a:off x="636687" y="1818754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6B5D9-5FC8-4EFB-854C-DBAF2C2B8D96}">
      <dsp:nvSpPr>
        <dsp:cNvPr id="0" name=""/>
        <dsp:cNvSpPr/>
      </dsp:nvSpPr>
      <dsp:spPr>
        <a:xfrm>
          <a:off x="827516" y="2425114"/>
          <a:ext cx="850147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27516" y="2425114"/>
        <a:ext cx="8501471" cy="372943"/>
      </dsp:txXfrm>
    </dsp:sp>
    <dsp:sp modelId="{F037BE00-6B18-46DF-B19B-65D713FD0E4F}">
      <dsp:nvSpPr>
        <dsp:cNvPr id="0" name=""/>
        <dsp:cNvSpPr/>
      </dsp:nvSpPr>
      <dsp:spPr>
        <a:xfrm>
          <a:off x="577593" y="2378496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609E6-B4E6-4952-8535-D704B0DA3FCE}">
      <dsp:nvSpPr>
        <dsp:cNvPr id="0" name=""/>
        <dsp:cNvSpPr/>
      </dsp:nvSpPr>
      <dsp:spPr>
        <a:xfrm>
          <a:off x="625607" y="2984447"/>
          <a:ext cx="8686547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625607" y="2984447"/>
        <a:ext cx="8686547" cy="372943"/>
      </dsp:txXfrm>
    </dsp:sp>
    <dsp:sp modelId="{63CD2B0C-3FDB-48DF-B112-C1E53DB7A6B0}">
      <dsp:nvSpPr>
        <dsp:cNvPr id="0" name=""/>
        <dsp:cNvSpPr/>
      </dsp:nvSpPr>
      <dsp:spPr>
        <a:xfrm>
          <a:off x="392517" y="2937829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9B0A2-21EF-459A-913B-5BCF46F24102}">
      <dsp:nvSpPr>
        <dsp:cNvPr id="0" name=""/>
        <dsp:cNvSpPr/>
      </dsp:nvSpPr>
      <dsp:spPr>
        <a:xfrm>
          <a:off x="287873" y="3544190"/>
          <a:ext cx="902428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287873" y="3544190"/>
        <a:ext cx="9024281" cy="372943"/>
      </dsp:txXfrm>
    </dsp:sp>
    <dsp:sp modelId="{1B9238B5-4DCA-4AF4-84C1-D8E4A6120AED}">
      <dsp:nvSpPr>
        <dsp:cNvPr id="0" name=""/>
        <dsp:cNvSpPr/>
      </dsp:nvSpPr>
      <dsp:spPr>
        <a:xfrm>
          <a:off x="54784" y="3497572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811C-CD0C-447E-B1E0-45CE37B3D4B8}">
      <dsp:nvSpPr>
        <dsp:cNvPr id="0" name=""/>
        <dsp:cNvSpPr/>
      </dsp:nvSpPr>
      <dsp:spPr>
        <a:xfrm>
          <a:off x="-4638207" y="-711234"/>
          <a:ext cx="5526155" cy="552615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C15BA-2030-401D-B3B3-64DEF7D515B7}">
      <dsp:nvSpPr>
        <dsp:cNvPr id="0" name=""/>
        <dsp:cNvSpPr/>
      </dsp:nvSpPr>
      <dsp:spPr>
        <a:xfrm>
          <a:off x="350050" y="170397"/>
          <a:ext cx="898547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53A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0050" y="170397"/>
        <a:ext cx="8985476" cy="372943"/>
      </dsp:txXfrm>
    </dsp:sp>
    <dsp:sp modelId="{3B7A7C74-2F43-478D-A4CB-CF06F704FE25}">
      <dsp:nvSpPr>
        <dsp:cNvPr id="0" name=""/>
        <dsp:cNvSpPr/>
      </dsp:nvSpPr>
      <dsp:spPr>
        <a:xfrm>
          <a:off x="54784" y="139935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147B1-B824-46C8-AD5A-6E0B6B37DD91}">
      <dsp:nvSpPr>
        <dsp:cNvPr id="0" name=""/>
        <dsp:cNvSpPr/>
      </dsp:nvSpPr>
      <dsp:spPr>
        <a:xfrm>
          <a:off x="785873" y="746296"/>
          <a:ext cx="855329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785873" y="746296"/>
        <a:ext cx="8553296" cy="372943"/>
      </dsp:txXfrm>
    </dsp:sp>
    <dsp:sp modelId="{0CCDCE3F-23BA-44FE-87B7-91239B4ACD4B}">
      <dsp:nvSpPr>
        <dsp:cNvPr id="0" name=""/>
        <dsp:cNvSpPr/>
      </dsp:nvSpPr>
      <dsp:spPr>
        <a:xfrm>
          <a:off x="392517" y="699678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6AE7A-0CCB-4553-8362-FA76DBA0676D}">
      <dsp:nvSpPr>
        <dsp:cNvPr id="0" name=""/>
        <dsp:cNvSpPr/>
      </dsp:nvSpPr>
      <dsp:spPr>
        <a:xfrm>
          <a:off x="831852" y="1272832"/>
          <a:ext cx="8501471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31852" y="1272832"/>
        <a:ext cx="8501471" cy="372943"/>
      </dsp:txXfrm>
    </dsp:sp>
    <dsp:sp modelId="{A16FFE23-0EB4-49CE-BD41-133DCF5029C8}">
      <dsp:nvSpPr>
        <dsp:cNvPr id="0" name=""/>
        <dsp:cNvSpPr/>
      </dsp:nvSpPr>
      <dsp:spPr>
        <a:xfrm>
          <a:off x="577593" y="1259011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19FE0-8503-4B9E-9B95-D27DC24F339F}">
      <dsp:nvSpPr>
        <dsp:cNvPr id="0" name=""/>
        <dsp:cNvSpPr/>
      </dsp:nvSpPr>
      <dsp:spPr>
        <a:xfrm>
          <a:off x="886492" y="1865371"/>
          <a:ext cx="8442378" cy="372943"/>
        </a:xfrm>
        <a:prstGeom prst="rect">
          <a:avLst/>
        </a:prstGeom>
        <a:solidFill>
          <a:schemeClr val="accent1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Workflow</a:t>
          </a:r>
        </a:p>
      </dsp:txBody>
      <dsp:txXfrm>
        <a:off x="886492" y="1865371"/>
        <a:ext cx="8442378" cy="372943"/>
      </dsp:txXfrm>
    </dsp:sp>
    <dsp:sp modelId="{525A5277-7ABF-4BAF-9650-C8E519BE9900}">
      <dsp:nvSpPr>
        <dsp:cNvPr id="0" name=""/>
        <dsp:cNvSpPr/>
      </dsp:nvSpPr>
      <dsp:spPr>
        <a:xfrm>
          <a:off x="636687" y="1818754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AF34F-20EF-4EBC-9417-C13F6FD87424}">
      <dsp:nvSpPr>
        <dsp:cNvPr id="0" name=""/>
        <dsp:cNvSpPr/>
      </dsp:nvSpPr>
      <dsp:spPr>
        <a:xfrm>
          <a:off x="827516" y="2425114"/>
          <a:ext cx="8501471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27516" y="2425114"/>
        <a:ext cx="8501471" cy="372943"/>
      </dsp:txXfrm>
    </dsp:sp>
    <dsp:sp modelId="{2136891A-A11B-457B-84E7-EC60BE10C3A4}">
      <dsp:nvSpPr>
        <dsp:cNvPr id="0" name=""/>
        <dsp:cNvSpPr/>
      </dsp:nvSpPr>
      <dsp:spPr>
        <a:xfrm>
          <a:off x="577593" y="2378496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F9202-080D-477D-AF1D-A70AB5FEB736}">
      <dsp:nvSpPr>
        <dsp:cNvPr id="0" name=""/>
        <dsp:cNvSpPr/>
      </dsp:nvSpPr>
      <dsp:spPr>
        <a:xfrm>
          <a:off x="625607" y="2984447"/>
          <a:ext cx="8686547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625607" y="2984447"/>
        <a:ext cx="8686547" cy="372943"/>
      </dsp:txXfrm>
    </dsp:sp>
    <dsp:sp modelId="{63CD2B0C-3FDB-48DF-B112-C1E53DB7A6B0}">
      <dsp:nvSpPr>
        <dsp:cNvPr id="0" name=""/>
        <dsp:cNvSpPr/>
      </dsp:nvSpPr>
      <dsp:spPr>
        <a:xfrm>
          <a:off x="392517" y="2937829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8B939-E531-43EC-BD26-86DE5F5B440F}">
      <dsp:nvSpPr>
        <dsp:cNvPr id="0" name=""/>
        <dsp:cNvSpPr/>
      </dsp:nvSpPr>
      <dsp:spPr>
        <a:xfrm>
          <a:off x="287873" y="3544190"/>
          <a:ext cx="902428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287873" y="3544190"/>
        <a:ext cx="9024281" cy="372943"/>
      </dsp:txXfrm>
    </dsp:sp>
    <dsp:sp modelId="{1B9238B5-4DCA-4AF4-84C1-D8E4A6120AED}">
      <dsp:nvSpPr>
        <dsp:cNvPr id="0" name=""/>
        <dsp:cNvSpPr/>
      </dsp:nvSpPr>
      <dsp:spPr>
        <a:xfrm>
          <a:off x="54784" y="3497572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811C-CD0C-447E-B1E0-45CE37B3D4B8}">
      <dsp:nvSpPr>
        <dsp:cNvPr id="0" name=""/>
        <dsp:cNvSpPr/>
      </dsp:nvSpPr>
      <dsp:spPr>
        <a:xfrm>
          <a:off x="-4638207" y="-711234"/>
          <a:ext cx="5526155" cy="552615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C15BA-2030-401D-B3B3-64DEF7D515B7}">
      <dsp:nvSpPr>
        <dsp:cNvPr id="0" name=""/>
        <dsp:cNvSpPr/>
      </dsp:nvSpPr>
      <dsp:spPr>
        <a:xfrm>
          <a:off x="350050" y="170397"/>
          <a:ext cx="898547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53A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0050" y="170397"/>
        <a:ext cx="8985476" cy="372943"/>
      </dsp:txXfrm>
    </dsp:sp>
    <dsp:sp modelId="{3B7A7C74-2F43-478D-A4CB-CF06F704FE25}">
      <dsp:nvSpPr>
        <dsp:cNvPr id="0" name=""/>
        <dsp:cNvSpPr/>
      </dsp:nvSpPr>
      <dsp:spPr>
        <a:xfrm>
          <a:off x="54784" y="139935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147B1-B824-46C8-AD5A-6E0B6B37DD91}">
      <dsp:nvSpPr>
        <dsp:cNvPr id="0" name=""/>
        <dsp:cNvSpPr/>
      </dsp:nvSpPr>
      <dsp:spPr>
        <a:xfrm>
          <a:off x="785873" y="746296"/>
          <a:ext cx="855329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785873" y="746296"/>
        <a:ext cx="8553296" cy="372943"/>
      </dsp:txXfrm>
    </dsp:sp>
    <dsp:sp modelId="{0CCDCE3F-23BA-44FE-87B7-91239B4ACD4B}">
      <dsp:nvSpPr>
        <dsp:cNvPr id="0" name=""/>
        <dsp:cNvSpPr/>
      </dsp:nvSpPr>
      <dsp:spPr>
        <a:xfrm>
          <a:off x="392517" y="699678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6AE7A-0CCB-4553-8362-FA76DBA0676D}">
      <dsp:nvSpPr>
        <dsp:cNvPr id="0" name=""/>
        <dsp:cNvSpPr/>
      </dsp:nvSpPr>
      <dsp:spPr>
        <a:xfrm>
          <a:off x="831852" y="1272832"/>
          <a:ext cx="8501471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31852" y="1272832"/>
        <a:ext cx="8501471" cy="372943"/>
      </dsp:txXfrm>
    </dsp:sp>
    <dsp:sp modelId="{A16FFE23-0EB4-49CE-BD41-133DCF5029C8}">
      <dsp:nvSpPr>
        <dsp:cNvPr id="0" name=""/>
        <dsp:cNvSpPr/>
      </dsp:nvSpPr>
      <dsp:spPr>
        <a:xfrm>
          <a:off x="577593" y="1259011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19FE0-8503-4B9E-9B95-D27DC24F339F}">
      <dsp:nvSpPr>
        <dsp:cNvPr id="0" name=""/>
        <dsp:cNvSpPr/>
      </dsp:nvSpPr>
      <dsp:spPr>
        <a:xfrm>
          <a:off x="886492" y="1865371"/>
          <a:ext cx="8442378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Workflow</a:t>
          </a:r>
        </a:p>
      </dsp:txBody>
      <dsp:txXfrm>
        <a:off x="886492" y="1865371"/>
        <a:ext cx="8442378" cy="372943"/>
      </dsp:txXfrm>
    </dsp:sp>
    <dsp:sp modelId="{525A5277-7ABF-4BAF-9650-C8E519BE9900}">
      <dsp:nvSpPr>
        <dsp:cNvPr id="0" name=""/>
        <dsp:cNvSpPr/>
      </dsp:nvSpPr>
      <dsp:spPr>
        <a:xfrm>
          <a:off x="636687" y="1818754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AF34F-20EF-4EBC-9417-C13F6FD87424}">
      <dsp:nvSpPr>
        <dsp:cNvPr id="0" name=""/>
        <dsp:cNvSpPr/>
      </dsp:nvSpPr>
      <dsp:spPr>
        <a:xfrm>
          <a:off x="827516" y="2425114"/>
          <a:ext cx="8501471" cy="372943"/>
        </a:xfrm>
        <a:prstGeom prst="rect">
          <a:avLst/>
        </a:prstGeom>
        <a:solidFill>
          <a:schemeClr val="accent1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27516" y="2425114"/>
        <a:ext cx="8501471" cy="372943"/>
      </dsp:txXfrm>
    </dsp:sp>
    <dsp:sp modelId="{2136891A-A11B-457B-84E7-EC60BE10C3A4}">
      <dsp:nvSpPr>
        <dsp:cNvPr id="0" name=""/>
        <dsp:cNvSpPr/>
      </dsp:nvSpPr>
      <dsp:spPr>
        <a:xfrm>
          <a:off x="577593" y="2378496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F9202-080D-477D-AF1D-A70AB5FEB736}">
      <dsp:nvSpPr>
        <dsp:cNvPr id="0" name=""/>
        <dsp:cNvSpPr/>
      </dsp:nvSpPr>
      <dsp:spPr>
        <a:xfrm>
          <a:off x="625607" y="2984447"/>
          <a:ext cx="8686547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625607" y="2984447"/>
        <a:ext cx="8686547" cy="372943"/>
      </dsp:txXfrm>
    </dsp:sp>
    <dsp:sp modelId="{63CD2B0C-3FDB-48DF-B112-C1E53DB7A6B0}">
      <dsp:nvSpPr>
        <dsp:cNvPr id="0" name=""/>
        <dsp:cNvSpPr/>
      </dsp:nvSpPr>
      <dsp:spPr>
        <a:xfrm>
          <a:off x="392517" y="2937829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8B939-E531-43EC-BD26-86DE5F5B440F}">
      <dsp:nvSpPr>
        <dsp:cNvPr id="0" name=""/>
        <dsp:cNvSpPr/>
      </dsp:nvSpPr>
      <dsp:spPr>
        <a:xfrm>
          <a:off x="287873" y="3544190"/>
          <a:ext cx="902428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287873" y="3544190"/>
        <a:ext cx="9024281" cy="372943"/>
      </dsp:txXfrm>
    </dsp:sp>
    <dsp:sp modelId="{1B9238B5-4DCA-4AF4-84C1-D8E4A6120AED}">
      <dsp:nvSpPr>
        <dsp:cNvPr id="0" name=""/>
        <dsp:cNvSpPr/>
      </dsp:nvSpPr>
      <dsp:spPr>
        <a:xfrm>
          <a:off x="54784" y="3497572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811C-CD0C-447E-B1E0-45CE37B3D4B8}">
      <dsp:nvSpPr>
        <dsp:cNvPr id="0" name=""/>
        <dsp:cNvSpPr/>
      </dsp:nvSpPr>
      <dsp:spPr>
        <a:xfrm>
          <a:off x="-4638207" y="-711234"/>
          <a:ext cx="5526155" cy="552615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C15BA-2030-401D-B3B3-64DEF7D515B7}">
      <dsp:nvSpPr>
        <dsp:cNvPr id="0" name=""/>
        <dsp:cNvSpPr/>
      </dsp:nvSpPr>
      <dsp:spPr>
        <a:xfrm>
          <a:off x="350050" y="170397"/>
          <a:ext cx="898547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53A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0050" y="170397"/>
        <a:ext cx="8985476" cy="372943"/>
      </dsp:txXfrm>
    </dsp:sp>
    <dsp:sp modelId="{3B7A7C74-2F43-478D-A4CB-CF06F704FE25}">
      <dsp:nvSpPr>
        <dsp:cNvPr id="0" name=""/>
        <dsp:cNvSpPr/>
      </dsp:nvSpPr>
      <dsp:spPr>
        <a:xfrm>
          <a:off x="54784" y="139935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147B1-B824-46C8-AD5A-6E0B6B37DD91}">
      <dsp:nvSpPr>
        <dsp:cNvPr id="0" name=""/>
        <dsp:cNvSpPr/>
      </dsp:nvSpPr>
      <dsp:spPr>
        <a:xfrm>
          <a:off x="785873" y="746296"/>
          <a:ext cx="855329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785873" y="746296"/>
        <a:ext cx="8553296" cy="372943"/>
      </dsp:txXfrm>
    </dsp:sp>
    <dsp:sp modelId="{0CCDCE3F-23BA-44FE-87B7-91239B4ACD4B}">
      <dsp:nvSpPr>
        <dsp:cNvPr id="0" name=""/>
        <dsp:cNvSpPr/>
      </dsp:nvSpPr>
      <dsp:spPr>
        <a:xfrm>
          <a:off x="392517" y="699678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6AE7A-0CCB-4553-8362-FA76DBA0676D}">
      <dsp:nvSpPr>
        <dsp:cNvPr id="0" name=""/>
        <dsp:cNvSpPr/>
      </dsp:nvSpPr>
      <dsp:spPr>
        <a:xfrm>
          <a:off x="831852" y="1272832"/>
          <a:ext cx="8501471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31852" y="1272832"/>
        <a:ext cx="8501471" cy="372943"/>
      </dsp:txXfrm>
    </dsp:sp>
    <dsp:sp modelId="{A16FFE23-0EB4-49CE-BD41-133DCF5029C8}">
      <dsp:nvSpPr>
        <dsp:cNvPr id="0" name=""/>
        <dsp:cNvSpPr/>
      </dsp:nvSpPr>
      <dsp:spPr>
        <a:xfrm>
          <a:off x="577593" y="1259011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19FE0-8503-4B9E-9B95-D27DC24F339F}">
      <dsp:nvSpPr>
        <dsp:cNvPr id="0" name=""/>
        <dsp:cNvSpPr/>
      </dsp:nvSpPr>
      <dsp:spPr>
        <a:xfrm>
          <a:off x="886492" y="1865371"/>
          <a:ext cx="8442378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Workflow</a:t>
          </a:r>
        </a:p>
      </dsp:txBody>
      <dsp:txXfrm>
        <a:off x="886492" y="1865371"/>
        <a:ext cx="8442378" cy="372943"/>
      </dsp:txXfrm>
    </dsp:sp>
    <dsp:sp modelId="{525A5277-7ABF-4BAF-9650-C8E519BE9900}">
      <dsp:nvSpPr>
        <dsp:cNvPr id="0" name=""/>
        <dsp:cNvSpPr/>
      </dsp:nvSpPr>
      <dsp:spPr>
        <a:xfrm>
          <a:off x="636687" y="1818754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AF34F-20EF-4EBC-9417-C13F6FD87424}">
      <dsp:nvSpPr>
        <dsp:cNvPr id="0" name=""/>
        <dsp:cNvSpPr/>
      </dsp:nvSpPr>
      <dsp:spPr>
        <a:xfrm>
          <a:off x="827516" y="2425114"/>
          <a:ext cx="8501471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27516" y="2425114"/>
        <a:ext cx="8501471" cy="372943"/>
      </dsp:txXfrm>
    </dsp:sp>
    <dsp:sp modelId="{2136891A-A11B-457B-84E7-EC60BE10C3A4}">
      <dsp:nvSpPr>
        <dsp:cNvPr id="0" name=""/>
        <dsp:cNvSpPr/>
      </dsp:nvSpPr>
      <dsp:spPr>
        <a:xfrm>
          <a:off x="577593" y="2378496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F9202-080D-477D-AF1D-A70AB5FEB736}">
      <dsp:nvSpPr>
        <dsp:cNvPr id="0" name=""/>
        <dsp:cNvSpPr/>
      </dsp:nvSpPr>
      <dsp:spPr>
        <a:xfrm>
          <a:off x="625607" y="2984447"/>
          <a:ext cx="8686547" cy="372943"/>
        </a:xfrm>
        <a:prstGeom prst="rect">
          <a:avLst/>
        </a:prstGeom>
        <a:solidFill>
          <a:schemeClr val="accent1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625607" y="2984447"/>
        <a:ext cx="8686547" cy="372943"/>
      </dsp:txXfrm>
    </dsp:sp>
    <dsp:sp modelId="{63CD2B0C-3FDB-48DF-B112-C1E53DB7A6B0}">
      <dsp:nvSpPr>
        <dsp:cNvPr id="0" name=""/>
        <dsp:cNvSpPr/>
      </dsp:nvSpPr>
      <dsp:spPr>
        <a:xfrm>
          <a:off x="392517" y="2937829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8B939-E531-43EC-BD26-86DE5F5B440F}">
      <dsp:nvSpPr>
        <dsp:cNvPr id="0" name=""/>
        <dsp:cNvSpPr/>
      </dsp:nvSpPr>
      <dsp:spPr>
        <a:xfrm>
          <a:off x="287873" y="3544190"/>
          <a:ext cx="9024281" cy="372943"/>
        </a:xfrm>
        <a:prstGeom prst="rect">
          <a:avLst/>
        </a:prstGeom>
        <a:solidFill>
          <a:srgbClr val="009CC4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287873" y="3544190"/>
        <a:ext cx="9024281" cy="372943"/>
      </dsp:txXfrm>
    </dsp:sp>
    <dsp:sp modelId="{1B9238B5-4DCA-4AF4-84C1-D8E4A6120AED}">
      <dsp:nvSpPr>
        <dsp:cNvPr id="0" name=""/>
        <dsp:cNvSpPr/>
      </dsp:nvSpPr>
      <dsp:spPr>
        <a:xfrm>
          <a:off x="54784" y="3497572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811C-CD0C-447E-B1E0-45CE37B3D4B8}">
      <dsp:nvSpPr>
        <dsp:cNvPr id="0" name=""/>
        <dsp:cNvSpPr/>
      </dsp:nvSpPr>
      <dsp:spPr>
        <a:xfrm>
          <a:off x="-4638207" y="-711234"/>
          <a:ext cx="5526155" cy="552615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C15BA-2030-401D-B3B3-64DEF7D515B7}">
      <dsp:nvSpPr>
        <dsp:cNvPr id="0" name=""/>
        <dsp:cNvSpPr/>
      </dsp:nvSpPr>
      <dsp:spPr>
        <a:xfrm>
          <a:off x="350050" y="170397"/>
          <a:ext cx="898547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53A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Contexte – Problématique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0050" y="170397"/>
        <a:ext cx="8985476" cy="372943"/>
      </dsp:txXfrm>
    </dsp:sp>
    <dsp:sp modelId="{3B7A7C74-2F43-478D-A4CB-CF06F704FE25}">
      <dsp:nvSpPr>
        <dsp:cNvPr id="0" name=""/>
        <dsp:cNvSpPr/>
      </dsp:nvSpPr>
      <dsp:spPr>
        <a:xfrm>
          <a:off x="54784" y="139935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147B1-B824-46C8-AD5A-6E0B6B37DD91}">
      <dsp:nvSpPr>
        <dsp:cNvPr id="0" name=""/>
        <dsp:cNvSpPr/>
      </dsp:nvSpPr>
      <dsp:spPr>
        <a:xfrm>
          <a:off x="785873" y="746296"/>
          <a:ext cx="8553296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Enjeux du projet</a:t>
          </a:r>
          <a:endParaRPr lang="fr-FR" sz="1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785873" y="746296"/>
        <a:ext cx="8553296" cy="372943"/>
      </dsp:txXfrm>
    </dsp:sp>
    <dsp:sp modelId="{0CCDCE3F-23BA-44FE-87B7-91239B4ACD4B}">
      <dsp:nvSpPr>
        <dsp:cNvPr id="0" name=""/>
        <dsp:cNvSpPr/>
      </dsp:nvSpPr>
      <dsp:spPr>
        <a:xfrm>
          <a:off x="392517" y="699678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6AE7A-0CCB-4553-8362-FA76DBA0676D}">
      <dsp:nvSpPr>
        <dsp:cNvPr id="0" name=""/>
        <dsp:cNvSpPr/>
      </dsp:nvSpPr>
      <dsp:spPr>
        <a:xfrm>
          <a:off x="831852" y="1272832"/>
          <a:ext cx="8501471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60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Catalogue de services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31852" y="1272832"/>
        <a:ext cx="8501471" cy="372943"/>
      </dsp:txXfrm>
    </dsp:sp>
    <dsp:sp modelId="{A16FFE23-0EB4-49CE-BD41-133DCF5029C8}">
      <dsp:nvSpPr>
        <dsp:cNvPr id="0" name=""/>
        <dsp:cNvSpPr/>
      </dsp:nvSpPr>
      <dsp:spPr>
        <a:xfrm>
          <a:off x="577593" y="1259011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19FE0-8503-4B9E-9B95-D27DC24F339F}">
      <dsp:nvSpPr>
        <dsp:cNvPr id="0" name=""/>
        <dsp:cNvSpPr/>
      </dsp:nvSpPr>
      <dsp:spPr>
        <a:xfrm>
          <a:off x="886492" y="1865371"/>
          <a:ext cx="8442378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Workflow</a:t>
          </a:r>
        </a:p>
      </dsp:txBody>
      <dsp:txXfrm>
        <a:off x="886492" y="1865371"/>
        <a:ext cx="8442378" cy="372943"/>
      </dsp:txXfrm>
    </dsp:sp>
    <dsp:sp modelId="{525A5277-7ABF-4BAF-9650-C8E519BE9900}">
      <dsp:nvSpPr>
        <dsp:cNvPr id="0" name=""/>
        <dsp:cNvSpPr/>
      </dsp:nvSpPr>
      <dsp:spPr>
        <a:xfrm>
          <a:off x="636687" y="1818754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AF34F-20EF-4EBC-9417-C13F6FD87424}">
      <dsp:nvSpPr>
        <dsp:cNvPr id="0" name=""/>
        <dsp:cNvSpPr/>
      </dsp:nvSpPr>
      <dsp:spPr>
        <a:xfrm>
          <a:off x="827516" y="2425114"/>
          <a:ext cx="8501471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Portail de services (CMP)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827516" y="2425114"/>
        <a:ext cx="8501471" cy="372943"/>
      </dsp:txXfrm>
    </dsp:sp>
    <dsp:sp modelId="{2136891A-A11B-457B-84E7-EC60BE10C3A4}">
      <dsp:nvSpPr>
        <dsp:cNvPr id="0" name=""/>
        <dsp:cNvSpPr/>
      </dsp:nvSpPr>
      <dsp:spPr>
        <a:xfrm>
          <a:off x="577593" y="2378496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F9202-080D-477D-AF1D-A70AB5FEB736}">
      <dsp:nvSpPr>
        <dsp:cNvPr id="0" name=""/>
        <dsp:cNvSpPr/>
      </dsp:nvSpPr>
      <dsp:spPr>
        <a:xfrm>
          <a:off x="625607" y="2984447"/>
          <a:ext cx="8686547" cy="372943"/>
        </a:xfrm>
        <a:prstGeom prst="rect">
          <a:avLst/>
        </a:prstGeom>
        <a:solidFill>
          <a:schemeClr val="accent2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625607" y="2984447"/>
        <a:ext cx="8686547" cy="372943"/>
      </dsp:txXfrm>
    </dsp:sp>
    <dsp:sp modelId="{63CD2B0C-3FDB-48DF-B112-C1E53DB7A6B0}">
      <dsp:nvSpPr>
        <dsp:cNvPr id="0" name=""/>
        <dsp:cNvSpPr/>
      </dsp:nvSpPr>
      <dsp:spPr>
        <a:xfrm>
          <a:off x="392517" y="2937829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8B939-E531-43EC-BD26-86DE5F5B440F}">
      <dsp:nvSpPr>
        <dsp:cNvPr id="0" name=""/>
        <dsp:cNvSpPr/>
      </dsp:nvSpPr>
      <dsp:spPr>
        <a:xfrm>
          <a:off x="287873" y="3544190"/>
          <a:ext cx="9024281" cy="372943"/>
        </a:xfrm>
        <a:prstGeom prst="rect">
          <a:avLst/>
        </a:prstGeom>
        <a:solidFill>
          <a:schemeClr val="accent1"/>
        </a:solidFill>
        <a:ln w="9525" cap="flat" cmpd="sng" algn="ctr">
          <a:solidFill>
            <a:srgbClr val="009CC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kern="120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Planning prévisionnel</a:t>
          </a:r>
          <a:endParaRPr lang="fr-FR" sz="22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gency FB" panose="020B0503020202020204" pitchFamily="34" charset="0"/>
            <a:ea typeface="+mn-ea"/>
            <a:cs typeface="+mn-cs"/>
          </a:endParaRPr>
        </a:p>
      </dsp:txBody>
      <dsp:txXfrm>
        <a:off x="287873" y="3544190"/>
        <a:ext cx="9024281" cy="372943"/>
      </dsp:txXfrm>
    </dsp:sp>
    <dsp:sp modelId="{1B9238B5-4DCA-4AF4-84C1-D8E4A6120AED}">
      <dsp:nvSpPr>
        <dsp:cNvPr id="0" name=""/>
        <dsp:cNvSpPr/>
      </dsp:nvSpPr>
      <dsp:spPr>
        <a:xfrm>
          <a:off x="54784" y="3497572"/>
          <a:ext cx="466178" cy="466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DBFA-6780-4554-9EE2-08FA814A0E73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0C7CA-C3C4-4994-9639-D6DB46E7F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8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94213" cy="25288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4E46C6-0BA8-D048-B865-1C4709863CE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1760201" y="6705600"/>
            <a:ext cx="431296" cy="15211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11760201" y="6705602"/>
            <a:ext cx="431296" cy="152117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83766" y="639297"/>
            <a:ext cx="7776434" cy="13498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  <a:lvl3pPr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60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gray">
          <a:xfrm>
            <a:off x="0" y="2"/>
            <a:ext cx="3360000" cy="159226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2034000"/>
            <a:ext cx="12192000" cy="4823460"/>
          </a:xfrm>
          <a:custGeom>
            <a:avLst/>
            <a:gdLst>
              <a:gd name="connsiteX0" fmla="*/ 630000 w 9144000"/>
              <a:gd name="connsiteY0" fmla="*/ 0 h 4823460"/>
              <a:gd name="connsiteX1" fmla="*/ 899592 w 9144000"/>
              <a:gd name="connsiteY1" fmla="*/ 0 h 4823460"/>
              <a:gd name="connsiteX2" fmla="*/ 1260000 w 9144000"/>
              <a:gd name="connsiteY2" fmla="*/ 0 h 4823460"/>
              <a:gd name="connsiteX3" fmla="*/ 9144000 w 9144000"/>
              <a:gd name="connsiteY3" fmla="*/ 0 h 4823460"/>
              <a:gd name="connsiteX4" fmla="*/ 9144000 w 9144000"/>
              <a:gd name="connsiteY4" fmla="*/ 1070340 h 4823460"/>
              <a:gd name="connsiteX5" fmla="*/ 9144000 w 9144000"/>
              <a:gd name="connsiteY5" fmla="*/ 4823460 h 4823460"/>
              <a:gd name="connsiteX6" fmla="*/ 0 w 9144000"/>
              <a:gd name="connsiteY6" fmla="*/ 4823460 h 4823460"/>
              <a:gd name="connsiteX7" fmla="*/ 0 w 9144000"/>
              <a:gd name="connsiteY7" fmla="*/ 1070340 h 4823460"/>
              <a:gd name="connsiteX8" fmla="*/ 0 w 9144000"/>
              <a:gd name="connsiteY8" fmla="*/ 630000 h 4823460"/>
              <a:gd name="connsiteX9" fmla="*/ 630000 w 9144000"/>
              <a:gd name="connsiteY9" fmla="*/ 0 h 482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4823460">
                <a:moveTo>
                  <a:pt x="630000" y="0"/>
                </a:moveTo>
                <a:lnTo>
                  <a:pt x="899592" y="0"/>
                </a:lnTo>
                <a:lnTo>
                  <a:pt x="1260000" y="0"/>
                </a:lnTo>
                <a:lnTo>
                  <a:pt x="9144000" y="0"/>
                </a:lnTo>
                <a:lnTo>
                  <a:pt x="9144000" y="1070340"/>
                </a:lnTo>
                <a:lnTo>
                  <a:pt x="9144000" y="4823460"/>
                </a:lnTo>
                <a:lnTo>
                  <a:pt x="0" y="482346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5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7"/>
          </p:nvPr>
        </p:nvSpPr>
        <p:spPr bwMode="gray">
          <a:xfrm>
            <a:off x="2550574" y="2034001"/>
            <a:ext cx="9648000" cy="1998000"/>
          </a:xfrm>
          <a:custGeom>
            <a:avLst/>
            <a:gdLst>
              <a:gd name="connsiteX0" fmla="*/ 630000 w 7231070"/>
              <a:gd name="connsiteY0" fmla="*/ 0 h 1998000"/>
              <a:gd name="connsiteX1" fmla="*/ 899593 w 7231070"/>
              <a:gd name="connsiteY1" fmla="*/ 0 h 1998000"/>
              <a:gd name="connsiteX2" fmla="*/ 1260000 w 7231070"/>
              <a:gd name="connsiteY2" fmla="*/ 0 h 1998000"/>
              <a:gd name="connsiteX3" fmla="*/ 7230692 w 7231070"/>
              <a:gd name="connsiteY3" fmla="*/ 0 h 1998000"/>
              <a:gd name="connsiteX4" fmla="*/ 7230692 w 7231070"/>
              <a:gd name="connsiteY4" fmla="*/ 917880 h 1998000"/>
              <a:gd name="connsiteX5" fmla="*/ 7231070 w 7231070"/>
              <a:gd name="connsiteY5" fmla="*/ 917880 h 1998000"/>
              <a:gd name="connsiteX6" fmla="*/ 7231070 w 7231070"/>
              <a:gd name="connsiteY6" fmla="*/ 1998000 h 1998000"/>
              <a:gd name="connsiteX7" fmla="*/ 7230692 w 7231070"/>
              <a:gd name="connsiteY7" fmla="*/ 1998000 h 1998000"/>
              <a:gd name="connsiteX8" fmla="*/ 899593 w 7231070"/>
              <a:gd name="connsiteY8" fmla="*/ 1998000 h 1998000"/>
              <a:gd name="connsiteX9" fmla="*/ 1 w 7231070"/>
              <a:gd name="connsiteY9" fmla="*/ 1998000 h 1998000"/>
              <a:gd name="connsiteX10" fmla="*/ 1 w 7231070"/>
              <a:gd name="connsiteY10" fmla="*/ 1260000 h 1998000"/>
              <a:gd name="connsiteX11" fmla="*/ 0 w 7231070"/>
              <a:gd name="connsiteY11" fmla="*/ 1260000 h 1998000"/>
              <a:gd name="connsiteX12" fmla="*/ 0 w 7231070"/>
              <a:gd name="connsiteY12" fmla="*/ 630000 h 1998000"/>
              <a:gd name="connsiteX13" fmla="*/ 630000 w 7231070"/>
              <a:gd name="connsiteY13" fmla="*/ 0 h 19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1070" h="1998000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8000"/>
                </a:lnTo>
                <a:lnTo>
                  <a:pt x="7230692" y="1998000"/>
                </a:lnTo>
                <a:lnTo>
                  <a:pt x="899593" y="1998000"/>
                </a:lnTo>
                <a:lnTo>
                  <a:pt x="1" y="1998000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  <p:txBody>
          <a:bodyPr wrap="square" tIns="1080000" anchor="ctr" anchorCtr="0">
            <a:noAutofit/>
          </a:bodyPr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094"/>
            <a:ext cx="8256489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1" y="6705600"/>
            <a:ext cx="429094" cy="1524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19" y="6156000"/>
            <a:ext cx="8832849" cy="23296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20" y="6553200"/>
            <a:ext cx="768348" cy="1524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gray">
          <a:xfrm>
            <a:off x="0" y="2"/>
            <a:ext cx="3360000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11 janvier 2016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824568" y="812579"/>
            <a:ext cx="9408582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 hasCustomPrompt="1"/>
          </p:nvPr>
        </p:nvSpPr>
        <p:spPr bwMode="gray">
          <a:xfrm>
            <a:off x="1824568" y="1989140"/>
            <a:ext cx="9935633" cy="4103687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</p:spTree>
    <p:extLst>
      <p:ext uri="{BB962C8B-B14F-4D97-AF65-F5344CB8AC3E}">
        <p14:creationId xmlns:p14="http://schemas.microsoft.com/office/powerpoint/2010/main" val="222668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11 janvier 2016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19" y="404815"/>
            <a:ext cx="9408582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4"/>
          </p:nvPr>
        </p:nvSpPr>
        <p:spPr bwMode="gray">
          <a:xfrm>
            <a:off x="2112435" y="1591200"/>
            <a:ext cx="3119967" cy="187166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232401" y="1591200"/>
            <a:ext cx="4320117" cy="1872000"/>
          </a:xfrm>
          <a:solidFill>
            <a:schemeClr val="accent2"/>
          </a:solidFill>
        </p:spPr>
        <p:txBody>
          <a:bodyPr lIns="576000" tIns="36000" rIns="72000" bIns="36000" anchor="ctr" anchorCtr="0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100">
                <a:solidFill>
                  <a:schemeClr val="bg1"/>
                </a:solidFill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50"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XX%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6" hasCustomPrompt="1"/>
          </p:nvPr>
        </p:nvSpPr>
        <p:spPr bwMode="gray">
          <a:xfrm>
            <a:off x="2112435" y="3644902"/>
            <a:ext cx="9647766" cy="2447925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1200">
                <a:solidFill>
                  <a:schemeClr val="accent6"/>
                </a:solidFill>
              </a:defRPr>
            </a:lvl1pPr>
            <a:lvl2pPr>
              <a:lnSpc>
                <a:spcPct val="100000"/>
              </a:lnSpc>
              <a:defRPr sz="1050"/>
            </a:lvl2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</p:txBody>
      </p:sp>
    </p:spTree>
    <p:extLst>
      <p:ext uri="{BB962C8B-B14F-4D97-AF65-F5344CB8AC3E}">
        <p14:creationId xmlns:p14="http://schemas.microsoft.com/office/powerpoint/2010/main" val="1443093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encart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11 janvier 2016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3392" y="1592262"/>
            <a:ext cx="2832315" cy="3996978"/>
          </a:xfrm>
          <a:solidFill>
            <a:schemeClr val="accent2"/>
          </a:solidFill>
        </p:spPr>
        <p:txBody>
          <a:bodyPr lIns="216000" tIns="144000" rIns="36000" bIns="36000" anchor="t" anchorCtr="0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100">
                <a:solidFill>
                  <a:schemeClr val="bg1"/>
                </a:solidFill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50"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XX%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5" name="Espace réservé du contenu 6"/>
          <p:cNvSpPr>
            <a:spLocks noGrp="1"/>
          </p:cNvSpPr>
          <p:nvPr>
            <p:ph sz="quarter" idx="14" hasCustomPrompt="1"/>
          </p:nvPr>
        </p:nvSpPr>
        <p:spPr bwMode="gray">
          <a:xfrm>
            <a:off x="3791744" y="1557340"/>
            <a:ext cx="7968457" cy="4535487"/>
          </a:xfrm>
        </p:spPr>
        <p:txBody>
          <a:bodyPr/>
          <a:lstStyle>
            <a:lvl1pPr>
              <a:spcBef>
                <a:spcPts val="1000"/>
              </a:spcBef>
              <a:spcAft>
                <a:spcPts val="300"/>
              </a:spcAft>
              <a:defRPr/>
            </a:lvl1pPr>
            <a:lvl2pPr marL="576000" indent="-108000">
              <a:spcBef>
                <a:spcPts val="6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76000">
              <a:spcBef>
                <a:spcPts val="0"/>
              </a:spcBef>
              <a:spcAft>
                <a:spcPts val="0"/>
              </a:spcAft>
              <a:defRPr sz="105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833998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11 janvier 2016</a:t>
            </a:r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4"/>
          </p:nvPr>
        </p:nvSpPr>
        <p:spPr bwMode="gray">
          <a:xfrm>
            <a:off x="1534586" y="2024063"/>
            <a:ext cx="10225616" cy="4068762"/>
          </a:xfrm>
        </p:spPr>
        <p:txBody>
          <a:bodyPr tIns="720000" bIns="0"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8771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11 janvier 2016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19" y="404815"/>
            <a:ext cx="9408582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sz="quarter" idx="14"/>
          </p:nvPr>
        </p:nvSpPr>
        <p:spPr bwMode="gray">
          <a:xfrm>
            <a:off x="2351618" y="1989139"/>
            <a:ext cx="7249583" cy="324008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51617" y="5356262"/>
            <a:ext cx="336549" cy="73025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723674" y="5337212"/>
            <a:ext cx="960000" cy="360000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légende 1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39772" y="5356262"/>
            <a:ext cx="336549" cy="73025"/>
          </a:xfr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11828" y="5337212"/>
            <a:ext cx="960000" cy="360000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légende 2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27927" y="5356262"/>
            <a:ext cx="336549" cy="73025"/>
          </a:xfr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7" name="Espace réservé du texte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99983" y="5337212"/>
            <a:ext cx="960000" cy="360000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légende 3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16080" y="5356262"/>
            <a:ext cx="336549" cy="73025"/>
          </a:xfrm>
          <a:solidFill>
            <a:schemeClr val="accent4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188137" y="5337212"/>
            <a:ext cx="960000" cy="360000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légende 4</a:t>
            </a:r>
          </a:p>
        </p:txBody>
      </p:sp>
    </p:spTree>
    <p:extLst>
      <p:ext uri="{BB962C8B-B14F-4D97-AF65-F5344CB8AC3E}">
        <p14:creationId xmlns:p14="http://schemas.microsoft.com/office/powerpoint/2010/main" val="3026538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51618" y="404815"/>
            <a:ext cx="9408582" cy="11525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180217" y="1989140"/>
            <a:ext cx="9579984" cy="4103687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>
              <a:defRPr sz="1400"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109E-368D-424B-90E5-ED4EBB85B9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96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nfo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51618" y="404815"/>
            <a:ext cx="9408582" cy="11525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109E-368D-424B-90E5-ED4EBB85B90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38670" y="1600202"/>
            <a:ext cx="2144544" cy="704295"/>
          </a:xfrm>
          <a:noFill/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500" kern="0" spc="0">
                <a:solidFill>
                  <a:srgbClr val="12A9D9"/>
                </a:solidFill>
                <a:latin typeface="VAG Rounded Std Light"/>
                <a:cs typeface="VAG Rounded Std Light"/>
              </a:defRPr>
            </a:lvl1pPr>
            <a:lvl2pPr marL="3175" indent="0" algn="l">
              <a:lnSpc>
                <a:spcPts val="1700"/>
              </a:lnSpc>
              <a:buFontTx/>
              <a:buNone/>
              <a:defRPr sz="1200">
                <a:solidFill>
                  <a:srgbClr val="313231"/>
                </a:solidFill>
                <a:latin typeface="ITC Lubalin Graph Std Demi"/>
                <a:cs typeface="ITC Lubalin Graph Std Demi"/>
              </a:defRPr>
            </a:lvl2pPr>
            <a:lvl3pPr marL="809625" indent="0">
              <a:buFontTx/>
              <a:buNone/>
              <a:defRPr>
                <a:solidFill>
                  <a:schemeClr val="bg1"/>
                </a:solidFill>
              </a:defRPr>
            </a:lvl3pPr>
            <a:lvl4pPr marL="892175" indent="0">
              <a:buFontTx/>
              <a:buNone/>
              <a:defRPr>
                <a:solidFill>
                  <a:schemeClr val="bg1"/>
                </a:solidFill>
              </a:defRPr>
            </a:lvl4pPr>
            <a:lvl5pPr marL="10763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40714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&amp; visu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1219202" y="613282"/>
            <a:ext cx="9870017" cy="155557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219200" y="2187433"/>
            <a:ext cx="4876800" cy="3584718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464000" y="6308727"/>
            <a:ext cx="1102784" cy="216619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>
          <a:xfrm>
            <a:off x="2592000" y="6308727"/>
            <a:ext cx="6624736" cy="21661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fr-FR"/>
              <a:t>11 janvier 2016</a:t>
            </a:r>
            <a:endParaRPr lang="fr-FR" dirty="0"/>
          </a:p>
        </p:txBody>
      </p:sp>
      <p:sp>
        <p:nvSpPr>
          <p:cNvPr id="10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6528000" y="2187432"/>
            <a:ext cx="5328000" cy="3564000"/>
          </a:xfrm>
          <a:solidFill>
            <a:srgbClr val="DFDFDF"/>
          </a:solidFill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4" name="Groupe 7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8" name="Rectangle 17"/>
            <p:cNvSpPr/>
            <p:nvPr userDrawn="1"/>
          </p:nvSpPr>
          <p:spPr bwMode="gray">
            <a:xfrm>
              <a:off x="0" y="0"/>
              <a:ext cx="25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9" name="Rectangle 18"/>
            <p:cNvSpPr/>
            <p:nvPr userDrawn="1"/>
          </p:nvSpPr>
          <p:spPr bwMode="gray">
            <a:xfrm>
              <a:off x="0" y="0"/>
              <a:ext cx="9144000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20" name="Rectangle 19"/>
            <p:cNvSpPr/>
            <p:nvPr userDrawn="1"/>
          </p:nvSpPr>
          <p:spPr bwMode="gray">
            <a:xfrm>
              <a:off x="8892000" y="0"/>
              <a:ext cx="25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21" name="Rectangle 20"/>
            <p:cNvSpPr/>
            <p:nvPr userDrawn="1"/>
          </p:nvSpPr>
          <p:spPr bwMode="gray">
            <a:xfrm>
              <a:off x="0" y="6606000"/>
              <a:ext cx="9144000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7824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69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2034000"/>
            <a:ext cx="12192000" cy="4823460"/>
          </a:xfrm>
          <a:custGeom>
            <a:avLst/>
            <a:gdLst>
              <a:gd name="connsiteX0" fmla="*/ 630000 w 9144000"/>
              <a:gd name="connsiteY0" fmla="*/ 0 h 4823460"/>
              <a:gd name="connsiteX1" fmla="*/ 899592 w 9144000"/>
              <a:gd name="connsiteY1" fmla="*/ 0 h 4823460"/>
              <a:gd name="connsiteX2" fmla="*/ 1260000 w 9144000"/>
              <a:gd name="connsiteY2" fmla="*/ 0 h 4823460"/>
              <a:gd name="connsiteX3" fmla="*/ 9144000 w 9144000"/>
              <a:gd name="connsiteY3" fmla="*/ 0 h 4823460"/>
              <a:gd name="connsiteX4" fmla="*/ 9144000 w 9144000"/>
              <a:gd name="connsiteY4" fmla="*/ 1070340 h 4823460"/>
              <a:gd name="connsiteX5" fmla="*/ 9144000 w 9144000"/>
              <a:gd name="connsiteY5" fmla="*/ 4823460 h 4823460"/>
              <a:gd name="connsiteX6" fmla="*/ 0 w 9144000"/>
              <a:gd name="connsiteY6" fmla="*/ 4823460 h 4823460"/>
              <a:gd name="connsiteX7" fmla="*/ 0 w 9144000"/>
              <a:gd name="connsiteY7" fmla="*/ 1070340 h 4823460"/>
              <a:gd name="connsiteX8" fmla="*/ 0 w 9144000"/>
              <a:gd name="connsiteY8" fmla="*/ 630000 h 4823460"/>
              <a:gd name="connsiteX9" fmla="*/ 630000 w 9144000"/>
              <a:gd name="connsiteY9" fmla="*/ 0 h 482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4823460">
                <a:moveTo>
                  <a:pt x="630000" y="0"/>
                </a:moveTo>
                <a:lnTo>
                  <a:pt x="899592" y="0"/>
                </a:lnTo>
                <a:lnTo>
                  <a:pt x="1260000" y="0"/>
                </a:lnTo>
                <a:lnTo>
                  <a:pt x="9144000" y="0"/>
                </a:lnTo>
                <a:lnTo>
                  <a:pt x="9144000" y="1070340"/>
                </a:lnTo>
                <a:lnTo>
                  <a:pt x="9144000" y="4823460"/>
                </a:lnTo>
                <a:lnTo>
                  <a:pt x="0" y="482346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1760201" y="6705600"/>
            <a:ext cx="431296" cy="15211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11760201" y="6705602"/>
            <a:ext cx="431296" cy="152117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83766" y="639297"/>
            <a:ext cx="7776434" cy="13498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  <a:lvl3pPr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60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gray">
          <a:xfrm>
            <a:off x="0" y="2"/>
            <a:ext cx="3360000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82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506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233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060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891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47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00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68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895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37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47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/>
          <p:cNvSpPr>
            <a:spLocks noGrp="1"/>
          </p:cNvSpPr>
          <p:nvPr>
            <p:ph type="pic" sz="quarter" idx="14"/>
          </p:nvPr>
        </p:nvSpPr>
        <p:spPr bwMode="gray">
          <a:xfrm>
            <a:off x="0" y="2034000"/>
            <a:ext cx="12192000" cy="4824000"/>
          </a:xfrm>
          <a:custGeom>
            <a:avLst/>
            <a:gdLst>
              <a:gd name="connsiteX0" fmla="*/ 630000 w 9144000"/>
              <a:gd name="connsiteY0" fmla="*/ 0 h 4824000"/>
              <a:gd name="connsiteX1" fmla="*/ 899592 w 9144000"/>
              <a:gd name="connsiteY1" fmla="*/ 0 h 4824000"/>
              <a:gd name="connsiteX2" fmla="*/ 1260000 w 9144000"/>
              <a:gd name="connsiteY2" fmla="*/ 0 h 4824000"/>
              <a:gd name="connsiteX3" fmla="*/ 9144000 w 9144000"/>
              <a:gd name="connsiteY3" fmla="*/ 0 h 4824000"/>
              <a:gd name="connsiteX4" fmla="*/ 9144000 w 9144000"/>
              <a:gd name="connsiteY4" fmla="*/ 1070340 h 4824000"/>
              <a:gd name="connsiteX5" fmla="*/ 9144000 w 9144000"/>
              <a:gd name="connsiteY5" fmla="*/ 4823460 h 4824000"/>
              <a:gd name="connsiteX6" fmla="*/ 9144000 w 9144000"/>
              <a:gd name="connsiteY6" fmla="*/ 4824000 h 4824000"/>
              <a:gd name="connsiteX7" fmla="*/ 0 w 9144000"/>
              <a:gd name="connsiteY7" fmla="*/ 4824000 h 4824000"/>
              <a:gd name="connsiteX8" fmla="*/ 0 w 9144000"/>
              <a:gd name="connsiteY8" fmla="*/ 1070340 h 4824000"/>
              <a:gd name="connsiteX9" fmla="*/ 0 w 9144000"/>
              <a:gd name="connsiteY9" fmla="*/ 630000 h 4824000"/>
              <a:gd name="connsiteX10" fmla="*/ 630000 w 9144000"/>
              <a:gd name="connsiteY10" fmla="*/ 0 h 48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4824000">
                <a:moveTo>
                  <a:pt x="630000" y="0"/>
                </a:moveTo>
                <a:lnTo>
                  <a:pt x="899592" y="0"/>
                </a:lnTo>
                <a:lnTo>
                  <a:pt x="1260000" y="0"/>
                </a:lnTo>
                <a:lnTo>
                  <a:pt x="9144000" y="0"/>
                </a:lnTo>
                <a:lnTo>
                  <a:pt x="9144000" y="1070340"/>
                </a:lnTo>
                <a:lnTo>
                  <a:pt x="9144000" y="4823460"/>
                </a:lnTo>
                <a:lnTo>
                  <a:pt x="9144000" y="4824000"/>
                </a:lnTo>
                <a:lnTo>
                  <a:pt x="0" y="482400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  <p:txBody>
          <a:bodyPr wrap="square" tIns="1080000" anchor="ctr" anchorCtr="0">
            <a:noAutofit/>
          </a:bodyPr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1760201" y="6705600"/>
            <a:ext cx="431296" cy="15211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11760201" y="6705602"/>
            <a:ext cx="431296" cy="152117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83766" y="639297"/>
            <a:ext cx="7776434" cy="13498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  <a:lvl3pPr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60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gray">
          <a:xfrm>
            <a:off x="0" y="2"/>
            <a:ext cx="3360000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05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1591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1760200" y="6705600"/>
            <a:ext cx="431296" cy="15211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COPIL API Management - 26 février 2019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11760200" y="6705605"/>
            <a:ext cx="431296" cy="152117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fr-FR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83765" y="639300"/>
            <a:ext cx="7776435" cy="13498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  <a:lvl3pPr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60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2034000"/>
            <a:ext cx="12192000" cy="4823460"/>
          </a:xfrm>
          <a:custGeom>
            <a:avLst/>
            <a:gdLst>
              <a:gd name="connsiteX0" fmla="*/ 630000 w 9144000"/>
              <a:gd name="connsiteY0" fmla="*/ 0 h 4823460"/>
              <a:gd name="connsiteX1" fmla="*/ 899592 w 9144000"/>
              <a:gd name="connsiteY1" fmla="*/ 0 h 4823460"/>
              <a:gd name="connsiteX2" fmla="*/ 1260000 w 9144000"/>
              <a:gd name="connsiteY2" fmla="*/ 0 h 4823460"/>
              <a:gd name="connsiteX3" fmla="*/ 9144000 w 9144000"/>
              <a:gd name="connsiteY3" fmla="*/ 0 h 4823460"/>
              <a:gd name="connsiteX4" fmla="*/ 9144000 w 9144000"/>
              <a:gd name="connsiteY4" fmla="*/ 1070340 h 4823460"/>
              <a:gd name="connsiteX5" fmla="*/ 9144000 w 9144000"/>
              <a:gd name="connsiteY5" fmla="*/ 4823460 h 4823460"/>
              <a:gd name="connsiteX6" fmla="*/ 0 w 9144000"/>
              <a:gd name="connsiteY6" fmla="*/ 4823460 h 4823460"/>
              <a:gd name="connsiteX7" fmla="*/ 0 w 9144000"/>
              <a:gd name="connsiteY7" fmla="*/ 1070340 h 4823460"/>
              <a:gd name="connsiteX8" fmla="*/ 0 w 9144000"/>
              <a:gd name="connsiteY8" fmla="*/ 630000 h 4823460"/>
              <a:gd name="connsiteX9" fmla="*/ 630000 w 9144000"/>
              <a:gd name="connsiteY9" fmla="*/ 0 h 482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4823460">
                <a:moveTo>
                  <a:pt x="630000" y="0"/>
                </a:moveTo>
                <a:lnTo>
                  <a:pt x="899592" y="0"/>
                </a:lnTo>
                <a:lnTo>
                  <a:pt x="1260000" y="0"/>
                </a:lnTo>
                <a:lnTo>
                  <a:pt x="9144000" y="0"/>
                </a:lnTo>
                <a:lnTo>
                  <a:pt x="9144000" y="1070340"/>
                </a:lnTo>
                <a:lnTo>
                  <a:pt x="9144000" y="4823460"/>
                </a:lnTo>
                <a:lnTo>
                  <a:pt x="0" y="482346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33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2034000"/>
            <a:ext cx="12192000" cy="4823460"/>
          </a:xfrm>
          <a:custGeom>
            <a:avLst/>
            <a:gdLst>
              <a:gd name="connsiteX0" fmla="*/ 630000 w 9144000"/>
              <a:gd name="connsiteY0" fmla="*/ 0 h 4823460"/>
              <a:gd name="connsiteX1" fmla="*/ 899592 w 9144000"/>
              <a:gd name="connsiteY1" fmla="*/ 0 h 4823460"/>
              <a:gd name="connsiteX2" fmla="*/ 1260000 w 9144000"/>
              <a:gd name="connsiteY2" fmla="*/ 0 h 4823460"/>
              <a:gd name="connsiteX3" fmla="*/ 9144000 w 9144000"/>
              <a:gd name="connsiteY3" fmla="*/ 0 h 4823460"/>
              <a:gd name="connsiteX4" fmla="*/ 9144000 w 9144000"/>
              <a:gd name="connsiteY4" fmla="*/ 1070340 h 4823460"/>
              <a:gd name="connsiteX5" fmla="*/ 9144000 w 9144000"/>
              <a:gd name="connsiteY5" fmla="*/ 4823460 h 4823460"/>
              <a:gd name="connsiteX6" fmla="*/ 0 w 9144000"/>
              <a:gd name="connsiteY6" fmla="*/ 4823460 h 4823460"/>
              <a:gd name="connsiteX7" fmla="*/ 0 w 9144000"/>
              <a:gd name="connsiteY7" fmla="*/ 1070340 h 4823460"/>
              <a:gd name="connsiteX8" fmla="*/ 0 w 9144000"/>
              <a:gd name="connsiteY8" fmla="*/ 630000 h 4823460"/>
              <a:gd name="connsiteX9" fmla="*/ 630000 w 9144000"/>
              <a:gd name="connsiteY9" fmla="*/ 0 h 482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4823460">
                <a:moveTo>
                  <a:pt x="630000" y="0"/>
                </a:moveTo>
                <a:lnTo>
                  <a:pt x="899592" y="0"/>
                </a:lnTo>
                <a:lnTo>
                  <a:pt x="1260000" y="0"/>
                </a:lnTo>
                <a:lnTo>
                  <a:pt x="9144000" y="0"/>
                </a:lnTo>
                <a:lnTo>
                  <a:pt x="9144000" y="1070340"/>
                </a:lnTo>
                <a:lnTo>
                  <a:pt x="9144000" y="4823460"/>
                </a:lnTo>
                <a:lnTo>
                  <a:pt x="0" y="482346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1760200" y="6705600"/>
            <a:ext cx="431296" cy="15211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COPIL API Management - 26 février 2019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11760200" y="6705605"/>
            <a:ext cx="431296" cy="152117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fr-FR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83765" y="639300"/>
            <a:ext cx="7776435" cy="13498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  <a:lvl3pPr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60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9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/>
          <p:cNvSpPr>
            <a:spLocks noGrp="1"/>
          </p:cNvSpPr>
          <p:nvPr>
            <p:ph type="pic" sz="quarter" idx="14"/>
          </p:nvPr>
        </p:nvSpPr>
        <p:spPr bwMode="gray">
          <a:xfrm>
            <a:off x="0" y="2034000"/>
            <a:ext cx="12192000" cy="4824000"/>
          </a:xfrm>
          <a:custGeom>
            <a:avLst/>
            <a:gdLst>
              <a:gd name="connsiteX0" fmla="*/ 630000 w 9144000"/>
              <a:gd name="connsiteY0" fmla="*/ 0 h 4824000"/>
              <a:gd name="connsiteX1" fmla="*/ 899592 w 9144000"/>
              <a:gd name="connsiteY1" fmla="*/ 0 h 4824000"/>
              <a:gd name="connsiteX2" fmla="*/ 1260000 w 9144000"/>
              <a:gd name="connsiteY2" fmla="*/ 0 h 4824000"/>
              <a:gd name="connsiteX3" fmla="*/ 9144000 w 9144000"/>
              <a:gd name="connsiteY3" fmla="*/ 0 h 4824000"/>
              <a:gd name="connsiteX4" fmla="*/ 9144000 w 9144000"/>
              <a:gd name="connsiteY4" fmla="*/ 1070340 h 4824000"/>
              <a:gd name="connsiteX5" fmla="*/ 9144000 w 9144000"/>
              <a:gd name="connsiteY5" fmla="*/ 4823460 h 4824000"/>
              <a:gd name="connsiteX6" fmla="*/ 9144000 w 9144000"/>
              <a:gd name="connsiteY6" fmla="*/ 4824000 h 4824000"/>
              <a:gd name="connsiteX7" fmla="*/ 0 w 9144000"/>
              <a:gd name="connsiteY7" fmla="*/ 4824000 h 4824000"/>
              <a:gd name="connsiteX8" fmla="*/ 0 w 9144000"/>
              <a:gd name="connsiteY8" fmla="*/ 1070340 h 4824000"/>
              <a:gd name="connsiteX9" fmla="*/ 0 w 9144000"/>
              <a:gd name="connsiteY9" fmla="*/ 630000 h 4824000"/>
              <a:gd name="connsiteX10" fmla="*/ 630000 w 9144000"/>
              <a:gd name="connsiteY10" fmla="*/ 0 h 48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4824000">
                <a:moveTo>
                  <a:pt x="630000" y="0"/>
                </a:moveTo>
                <a:lnTo>
                  <a:pt x="899592" y="0"/>
                </a:lnTo>
                <a:lnTo>
                  <a:pt x="1260000" y="0"/>
                </a:lnTo>
                <a:lnTo>
                  <a:pt x="9144000" y="0"/>
                </a:lnTo>
                <a:lnTo>
                  <a:pt x="9144000" y="1070340"/>
                </a:lnTo>
                <a:lnTo>
                  <a:pt x="9144000" y="4823460"/>
                </a:lnTo>
                <a:lnTo>
                  <a:pt x="9144000" y="4824000"/>
                </a:lnTo>
                <a:lnTo>
                  <a:pt x="0" y="482400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  <p:txBody>
          <a:bodyPr wrap="square" tIns="1080000" anchor="ctr" anchorCtr="0">
            <a:noAutofit/>
          </a:bodyPr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1760200" y="6705600"/>
            <a:ext cx="431296" cy="15211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COPIL API Management - 26 février 2019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11760200" y="6705605"/>
            <a:ext cx="431296" cy="152117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fr-FR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83765" y="639300"/>
            <a:ext cx="7776435" cy="13498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  <a:lvl3pPr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60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122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uverture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112000" y="0"/>
            <a:ext cx="10080000" cy="2034388"/>
          </a:xfrm>
          <a:prstGeom prst="rect">
            <a:avLst/>
          </a:prstGeom>
        </p:spPr>
      </p:pic>
      <p:sp>
        <p:nvSpPr>
          <p:cNvPr id="10" name="Forme libre 9"/>
          <p:cNvSpPr/>
          <p:nvPr userDrawn="1"/>
        </p:nvSpPr>
        <p:spPr bwMode="gray">
          <a:xfrm rot="16200000">
            <a:off x="3684000" y="-1650000"/>
            <a:ext cx="4824000" cy="12192000"/>
          </a:xfrm>
          <a:custGeom>
            <a:avLst/>
            <a:gdLst>
              <a:gd name="connsiteX0" fmla="*/ 4824000 w 4824000"/>
              <a:gd name="connsiteY0" fmla="*/ 630000 h 9144000"/>
              <a:gd name="connsiteX1" fmla="*/ 4824000 w 4824000"/>
              <a:gd name="connsiteY1" fmla="*/ 899592 h 9144000"/>
              <a:gd name="connsiteX2" fmla="*/ 4824000 w 4824000"/>
              <a:gd name="connsiteY2" fmla="*/ 1260000 h 9144000"/>
              <a:gd name="connsiteX3" fmla="*/ 4824000 w 4824000"/>
              <a:gd name="connsiteY3" fmla="*/ 9144000 h 9144000"/>
              <a:gd name="connsiteX4" fmla="*/ 3753660 w 4824000"/>
              <a:gd name="connsiteY4" fmla="*/ 9144000 h 9144000"/>
              <a:gd name="connsiteX5" fmla="*/ 540 w 4824000"/>
              <a:gd name="connsiteY5" fmla="*/ 9144000 h 9144000"/>
              <a:gd name="connsiteX6" fmla="*/ 0 w 4824000"/>
              <a:gd name="connsiteY6" fmla="*/ 9144000 h 9144000"/>
              <a:gd name="connsiteX7" fmla="*/ 0 w 4824000"/>
              <a:gd name="connsiteY7" fmla="*/ 0 h 9144000"/>
              <a:gd name="connsiteX8" fmla="*/ 3753660 w 4824000"/>
              <a:gd name="connsiteY8" fmla="*/ 0 h 9144000"/>
              <a:gd name="connsiteX9" fmla="*/ 3753660 w 4824000"/>
              <a:gd name="connsiteY9" fmla="*/ 0 h 9144000"/>
              <a:gd name="connsiteX10" fmla="*/ 4194000 w 4824000"/>
              <a:gd name="connsiteY10" fmla="*/ 0 h 9144000"/>
              <a:gd name="connsiteX11" fmla="*/ 4824000 w 4824000"/>
              <a:gd name="connsiteY11" fmla="*/ 630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24000" h="9144000">
                <a:moveTo>
                  <a:pt x="4824000" y="630000"/>
                </a:moveTo>
                <a:lnTo>
                  <a:pt x="4824000" y="899592"/>
                </a:lnTo>
                <a:lnTo>
                  <a:pt x="4824000" y="1260000"/>
                </a:lnTo>
                <a:lnTo>
                  <a:pt x="4824000" y="9144000"/>
                </a:lnTo>
                <a:lnTo>
                  <a:pt x="3753660" y="9144000"/>
                </a:lnTo>
                <a:lnTo>
                  <a:pt x="540" y="9144000"/>
                </a:lnTo>
                <a:lnTo>
                  <a:pt x="0" y="9144000"/>
                </a:lnTo>
                <a:lnTo>
                  <a:pt x="0" y="0"/>
                </a:lnTo>
                <a:lnTo>
                  <a:pt x="3753660" y="0"/>
                </a:lnTo>
                <a:lnTo>
                  <a:pt x="3753660" y="0"/>
                </a:lnTo>
                <a:lnTo>
                  <a:pt x="4194000" y="0"/>
                </a:lnTo>
                <a:cubicBezTo>
                  <a:pt x="4541939" y="0"/>
                  <a:pt x="4824000" y="282061"/>
                  <a:pt x="4824000" y="63000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760200" y="6705600"/>
            <a:ext cx="431800" cy="15186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12000" y="3078000"/>
            <a:ext cx="9648000" cy="30168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21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760200" y="6705600"/>
            <a:ext cx="431800" cy="15186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COPIL API Management - 26 février 2019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60200" y="6705600"/>
            <a:ext cx="431800" cy="1524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fr-FR">
              <a:solidFill>
                <a:srgbClr val="FFFFFF">
                  <a:alpha val="0"/>
                </a:srgb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442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/>
          <p:nvPr userDrawn="1"/>
        </p:nvSpPr>
        <p:spPr bwMode="gray">
          <a:xfrm>
            <a:off x="1775887" y="2034000"/>
            <a:ext cx="10415612" cy="4824000"/>
          </a:xfrm>
          <a:custGeom>
            <a:avLst/>
            <a:gdLst>
              <a:gd name="connsiteX0" fmla="*/ 899592 w 7811709"/>
              <a:gd name="connsiteY0" fmla="*/ 0 h 4824000"/>
              <a:gd name="connsiteX1" fmla="*/ 7811709 w 7811709"/>
              <a:gd name="connsiteY1" fmla="*/ 0 h 4824000"/>
              <a:gd name="connsiteX2" fmla="*/ 7811709 w 7811709"/>
              <a:gd name="connsiteY2" fmla="*/ 1070340 h 4824000"/>
              <a:gd name="connsiteX3" fmla="*/ 7811709 w 7811709"/>
              <a:gd name="connsiteY3" fmla="*/ 4824000 h 4824000"/>
              <a:gd name="connsiteX4" fmla="*/ 899592 w 7811709"/>
              <a:gd name="connsiteY4" fmla="*/ 4824000 h 4824000"/>
              <a:gd name="connsiteX5" fmla="*/ 0 w 7811709"/>
              <a:gd name="connsiteY5" fmla="*/ 4824000 h 4824000"/>
              <a:gd name="connsiteX6" fmla="*/ 0 w 7811709"/>
              <a:gd name="connsiteY6" fmla="*/ 1260000 h 4824000"/>
              <a:gd name="connsiteX7" fmla="*/ 0 w 7811709"/>
              <a:gd name="connsiteY7" fmla="*/ 1070340 h 4824000"/>
              <a:gd name="connsiteX8" fmla="*/ 0 w 7811709"/>
              <a:gd name="connsiteY8" fmla="*/ 630000 h 4824000"/>
              <a:gd name="connsiteX9" fmla="*/ 630000 w 7811709"/>
              <a:gd name="connsiteY9" fmla="*/ 0 h 4824000"/>
              <a:gd name="connsiteX10" fmla="*/ 899592 w 7811709"/>
              <a:gd name="connsiteY10" fmla="*/ 0 h 48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11709" h="4824000">
                <a:moveTo>
                  <a:pt x="899592" y="0"/>
                </a:moveTo>
                <a:lnTo>
                  <a:pt x="7811709" y="0"/>
                </a:lnTo>
                <a:lnTo>
                  <a:pt x="7811709" y="1070340"/>
                </a:lnTo>
                <a:lnTo>
                  <a:pt x="7811709" y="4824000"/>
                </a:lnTo>
                <a:lnTo>
                  <a:pt x="899592" y="4824000"/>
                </a:lnTo>
                <a:lnTo>
                  <a:pt x="0" y="4824000"/>
                </a:lnTo>
                <a:lnTo>
                  <a:pt x="0" y="126000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lnTo>
                  <a:pt x="8995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776000" y="3258005"/>
            <a:ext cx="10416000" cy="3599677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976037" y="3077929"/>
            <a:ext cx="8784167" cy="30149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bg1"/>
                </a:solidFill>
              </a:defRPr>
            </a:lvl2pPr>
            <a:lvl3pPr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10991855" y="6705600"/>
            <a:ext cx="768348" cy="15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C140CD-8AED-46FF-A9A2-77308F3F39AE}" type="slidenum">
              <a:rPr lang="fr-FR" smtClean="0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2351621" y="6318053"/>
            <a:ext cx="9408583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>
                <a:solidFill>
                  <a:srgbClr val="FFFFFF"/>
                </a:solidFill>
              </a:rPr>
              <a:t>Obsolescence S4 - COMOP DIO - JJ/MM/2020</a:t>
            </a:r>
          </a:p>
        </p:txBody>
      </p:sp>
    </p:spTree>
    <p:extLst>
      <p:ext uri="{BB962C8B-B14F-4D97-AF65-F5344CB8AC3E}">
        <p14:creationId xmlns:p14="http://schemas.microsoft.com/office/powerpoint/2010/main" val="14487299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/>
          <a:stretch>
            <a:fillRect/>
          </a:stretch>
        </p:blipFill>
        <p:spPr bwMode="gray">
          <a:xfrm>
            <a:off x="2550573" y="2034001"/>
            <a:ext cx="9648000" cy="1998918"/>
          </a:xfrm>
          <a:custGeom>
            <a:avLst/>
            <a:gdLst>
              <a:gd name="connsiteX0" fmla="*/ 630000 w 7231070"/>
              <a:gd name="connsiteY0" fmla="*/ 0 h 1997556"/>
              <a:gd name="connsiteX1" fmla="*/ 899593 w 7231070"/>
              <a:gd name="connsiteY1" fmla="*/ 0 h 1997556"/>
              <a:gd name="connsiteX2" fmla="*/ 1260000 w 7231070"/>
              <a:gd name="connsiteY2" fmla="*/ 0 h 1997556"/>
              <a:gd name="connsiteX3" fmla="*/ 7230692 w 7231070"/>
              <a:gd name="connsiteY3" fmla="*/ 0 h 1997556"/>
              <a:gd name="connsiteX4" fmla="*/ 7230692 w 7231070"/>
              <a:gd name="connsiteY4" fmla="*/ 917880 h 1997556"/>
              <a:gd name="connsiteX5" fmla="*/ 7231070 w 7231070"/>
              <a:gd name="connsiteY5" fmla="*/ 917880 h 1997556"/>
              <a:gd name="connsiteX6" fmla="*/ 7231070 w 7231070"/>
              <a:gd name="connsiteY6" fmla="*/ 1997556 h 1997556"/>
              <a:gd name="connsiteX7" fmla="*/ 1 w 7231070"/>
              <a:gd name="connsiteY7" fmla="*/ 1997556 h 1997556"/>
              <a:gd name="connsiteX8" fmla="*/ 1 w 7231070"/>
              <a:gd name="connsiteY8" fmla="*/ 1260000 h 1997556"/>
              <a:gd name="connsiteX9" fmla="*/ 0 w 7231070"/>
              <a:gd name="connsiteY9" fmla="*/ 1260000 h 1997556"/>
              <a:gd name="connsiteX10" fmla="*/ 0 w 7231070"/>
              <a:gd name="connsiteY10" fmla="*/ 630000 h 1997556"/>
              <a:gd name="connsiteX11" fmla="*/ 630000 w 7231070"/>
              <a:gd name="connsiteY11" fmla="*/ 0 h 199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1070" h="1997556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7556"/>
                </a:lnTo>
                <a:lnTo>
                  <a:pt x="1" y="1997556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097"/>
            <a:ext cx="8256488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3" y="6705600"/>
            <a:ext cx="429095" cy="152400"/>
          </a:xfrm>
        </p:spPr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  <p:sp>
        <p:nvSpPr>
          <p:cNvPr id="14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10991855" y="6705600"/>
            <a:ext cx="768348" cy="152400"/>
          </a:xfrm>
        </p:spPr>
        <p:txBody>
          <a:bodyPr/>
          <a:lstStyle/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15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2351621" y="6318053"/>
            <a:ext cx="9408583" cy="216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rgbClr val="9796A3"/>
                </a:solidFill>
              </a:rPr>
              <a:t>Obsolescence S4 - COMOP DIO - JJ/MM/2020</a:t>
            </a:r>
          </a:p>
        </p:txBody>
      </p:sp>
    </p:spTree>
    <p:extLst>
      <p:ext uri="{BB962C8B-B14F-4D97-AF65-F5344CB8AC3E}">
        <p14:creationId xmlns:p14="http://schemas.microsoft.com/office/powerpoint/2010/main" val="2104640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_A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50573" y="2034682"/>
            <a:ext cx="9648000" cy="1997556"/>
          </a:xfrm>
          <a:custGeom>
            <a:avLst/>
            <a:gdLst>
              <a:gd name="connsiteX0" fmla="*/ 630000 w 7231070"/>
              <a:gd name="connsiteY0" fmla="*/ 0 h 1997556"/>
              <a:gd name="connsiteX1" fmla="*/ 899593 w 7231070"/>
              <a:gd name="connsiteY1" fmla="*/ 0 h 1997556"/>
              <a:gd name="connsiteX2" fmla="*/ 1260000 w 7231070"/>
              <a:gd name="connsiteY2" fmla="*/ 0 h 1997556"/>
              <a:gd name="connsiteX3" fmla="*/ 7230692 w 7231070"/>
              <a:gd name="connsiteY3" fmla="*/ 0 h 1997556"/>
              <a:gd name="connsiteX4" fmla="*/ 7230692 w 7231070"/>
              <a:gd name="connsiteY4" fmla="*/ 917880 h 1997556"/>
              <a:gd name="connsiteX5" fmla="*/ 7231070 w 7231070"/>
              <a:gd name="connsiteY5" fmla="*/ 917880 h 1997556"/>
              <a:gd name="connsiteX6" fmla="*/ 7231070 w 7231070"/>
              <a:gd name="connsiteY6" fmla="*/ 1997556 h 1997556"/>
              <a:gd name="connsiteX7" fmla="*/ 1 w 7231070"/>
              <a:gd name="connsiteY7" fmla="*/ 1997556 h 1997556"/>
              <a:gd name="connsiteX8" fmla="*/ 1 w 7231070"/>
              <a:gd name="connsiteY8" fmla="*/ 1260000 h 1997556"/>
              <a:gd name="connsiteX9" fmla="*/ 0 w 7231070"/>
              <a:gd name="connsiteY9" fmla="*/ 1260000 h 1997556"/>
              <a:gd name="connsiteX10" fmla="*/ 0 w 7231070"/>
              <a:gd name="connsiteY10" fmla="*/ 630000 h 1997556"/>
              <a:gd name="connsiteX11" fmla="*/ 630000 w 7231070"/>
              <a:gd name="connsiteY11" fmla="*/ 0 h 199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1070" h="1997556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7556"/>
                </a:lnTo>
                <a:lnTo>
                  <a:pt x="1" y="1997556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097"/>
            <a:ext cx="8256488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3" y="6705600"/>
            <a:ext cx="429095" cy="152400"/>
          </a:xfrm>
        </p:spPr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  <p:sp>
        <p:nvSpPr>
          <p:cNvPr id="14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10991855" y="6705600"/>
            <a:ext cx="768348" cy="152400"/>
          </a:xfrm>
        </p:spPr>
        <p:txBody>
          <a:bodyPr/>
          <a:lstStyle/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15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2351621" y="6318053"/>
            <a:ext cx="9408583" cy="216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rgbClr val="9796A3"/>
                </a:solidFill>
              </a:rPr>
              <a:t>Obsolescence S4 - COMOP DIO - JJ/MM/2020</a:t>
            </a:r>
          </a:p>
        </p:txBody>
      </p:sp>
    </p:spTree>
    <p:extLst>
      <p:ext uri="{BB962C8B-B14F-4D97-AF65-F5344CB8AC3E}">
        <p14:creationId xmlns:p14="http://schemas.microsoft.com/office/powerpoint/2010/main" val="30840454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/>
          <a:stretch>
            <a:fillRect/>
          </a:stretch>
        </p:blipFill>
        <p:spPr bwMode="gray">
          <a:xfrm>
            <a:off x="2550573" y="2034007"/>
            <a:ext cx="9648000" cy="1998917"/>
          </a:xfrm>
          <a:custGeom>
            <a:avLst/>
            <a:gdLst>
              <a:gd name="connsiteX0" fmla="*/ 630000 w 7231070"/>
              <a:gd name="connsiteY0" fmla="*/ 0 h 1997555"/>
              <a:gd name="connsiteX1" fmla="*/ 899593 w 7231070"/>
              <a:gd name="connsiteY1" fmla="*/ 0 h 1997555"/>
              <a:gd name="connsiteX2" fmla="*/ 1260000 w 7231070"/>
              <a:gd name="connsiteY2" fmla="*/ 0 h 1997555"/>
              <a:gd name="connsiteX3" fmla="*/ 7230692 w 7231070"/>
              <a:gd name="connsiteY3" fmla="*/ 0 h 1997555"/>
              <a:gd name="connsiteX4" fmla="*/ 7230692 w 7231070"/>
              <a:gd name="connsiteY4" fmla="*/ 917880 h 1997555"/>
              <a:gd name="connsiteX5" fmla="*/ 7231070 w 7231070"/>
              <a:gd name="connsiteY5" fmla="*/ 917880 h 1997555"/>
              <a:gd name="connsiteX6" fmla="*/ 7231070 w 7231070"/>
              <a:gd name="connsiteY6" fmla="*/ 1997555 h 1997555"/>
              <a:gd name="connsiteX7" fmla="*/ 1 w 7231070"/>
              <a:gd name="connsiteY7" fmla="*/ 1997555 h 1997555"/>
              <a:gd name="connsiteX8" fmla="*/ 1 w 7231070"/>
              <a:gd name="connsiteY8" fmla="*/ 1260000 h 1997555"/>
              <a:gd name="connsiteX9" fmla="*/ 0 w 7231070"/>
              <a:gd name="connsiteY9" fmla="*/ 1260000 h 1997555"/>
              <a:gd name="connsiteX10" fmla="*/ 0 w 7231070"/>
              <a:gd name="connsiteY10" fmla="*/ 630000 h 1997555"/>
              <a:gd name="connsiteX11" fmla="*/ 630000 w 7231070"/>
              <a:gd name="connsiteY11" fmla="*/ 0 h 199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1070" h="1997555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7555"/>
                </a:lnTo>
                <a:lnTo>
                  <a:pt x="1" y="1997555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097"/>
            <a:ext cx="8256488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3" y="6705600"/>
            <a:ext cx="429095" cy="152400"/>
          </a:xfrm>
        </p:spPr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  <p:sp>
        <p:nvSpPr>
          <p:cNvPr id="15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10991855" y="6705600"/>
            <a:ext cx="768348" cy="152400"/>
          </a:xfrm>
        </p:spPr>
        <p:txBody>
          <a:bodyPr/>
          <a:lstStyle/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16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2351621" y="6318053"/>
            <a:ext cx="9408583" cy="216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rgbClr val="9796A3"/>
                </a:solidFill>
              </a:rPr>
              <a:t>Obsolescence S4 - COMOP DIO - JJ/MM/2020</a:t>
            </a:r>
          </a:p>
        </p:txBody>
      </p:sp>
    </p:spTree>
    <p:extLst>
      <p:ext uri="{BB962C8B-B14F-4D97-AF65-F5344CB8AC3E}">
        <p14:creationId xmlns:p14="http://schemas.microsoft.com/office/powerpoint/2010/main" val="1072522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/>
          <a:stretch>
            <a:fillRect/>
          </a:stretch>
        </p:blipFill>
        <p:spPr bwMode="gray">
          <a:xfrm>
            <a:off x="2550573" y="2034007"/>
            <a:ext cx="9648000" cy="1998917"/>
          </a:xfrm>
          <a:custGeom>
            <a:avLst/>
            <a:gdLst>
              <a:gd name="connsiteX0" fmla="*/ 630000 w 7231070"/>
              <a:gd name="connsiteY0" fmla="*/ 0 h 1997555"/>
              <a:gd name="connsiteX1" fmla="*/ 899593 w 7231070"/>
              <a:gd name="connsiteY1" fmla="*/ 0 h 1997555"/>
              <a:gd name="connsiteX2" fmla="*/ 1260000 w 7231070"/>
              <a:gd name="connsiteY2" fmla="*/ 0 h 1997555"/>
              <a:gd name="connsiteX3" fmla="*/ 7230692 w 7231070"/>
              <a:gd name="connsiteY3" fmla="*/ 0 h 1997555"/>
              <a:gd name="connsiteX4" fmla="*/ 7230692 w 7231070"/>
              <a:gd name="connsiteY4" fmla="*/ 917880 h 1997555"/>
              <a:gd name="connsiteX5" fmla="*/ 7231070 w 7231070"/>
              <a:gd name="connsiteY5" fmla="*/ 917880 h 1997555"/>
              <a:gd name="connsiteX6" fmla="*/ 7231070 w 7231070"/>
              <a:gd name="connsiteY6" fmla="*/ 1997555 h 1997555"/>
              <a:gd name="connsiteX7" fmla="*/ 1 w 7231070"/>
              <a:gd name="connsiteY7" fmla="*/ 1997555 h 1997555"/>
              <a:gd name="connsiteX8" fmla="*/ 1 w 7231070"/>
              <a:gd name="connsiteY8" fmla="*/ 1260000 h 1997555"/>
              <a:gd name="connsiteX9" fmla="*/ 0 w 7231070"/>
              <a:gd name="connsiteY9" fmla="*/ 1260000 h 1997555"/>
              <a:gd name="connsiteX10" fmla="*/ 0 w 7231070"/>
              <a:gd name="connsiteY10" fmla="*/ 630000 h 1997555"/>
              <a:gd name="connsiteX11" fmla="*/ 630000 w 7231070"/>
              <a:gd name="connsiteY11" fmla="*/ 0 h 199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1070" h="1997555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7555"/>
                </a:lnTo>
                <a:lnTo>
                  <a:pt x="1" y="1997555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097"/>
            <a:ext cx="8256488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3" y="6705600"/>
            <a:ext cx="429095" cy="152400"/>
          </a:xfrm>
        </p:spPr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  <p:sp>
        <p:nvSpPr>
          <p:cNvPr id="15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10991855" y="6705600"/>
            <a:ext cx="768348" cy="152400"/>
          </a:xfrm>
        </p:spPr>
        <p:txBody>
          <a:bodyPr/>
          <a:lstStyle/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16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2351621" y="6318053"/>
            <a:ext cx="9408583" cy="216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rgbClr val="9796A3"/>
                </a:solidFill>
              </a:rPr>
              <a:t>Obsolescence S4 - COMOP DIO - JJ/MM/2020</a:t>
            </a:r>
          </a:p>
        </p:txBody>
      </p:sp>
    </p:spTree>
    <p:extLst>
      <p:ext uri="{BB962C8B-B14F-4D97-AF65-F5344CB8AC3E}">
        <p14:creationId xmlns:p14="http://schemas.microsoft.com/office/powerpoint/2010/main" val="13988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uverture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112000" y="0"/>
            <a:ext cx="10080000" cy="2034388"/>
          </a:xfrm>
          <a:prstGeom prst="rect">
            <a:avLst/>
          </a:prstGeom>
        </p:spPr>
      </p:pic>
      <p:sp>
        <p:nvSpPr>
          <p:cNvPr id="10" name="Forme libre 9"/>
          <p:cNvSpPr/>
          <p:nvPr/>
        </p:nvSpPr>
        <p:spPr bwMode="gray">
          <a:xfrm rot="16200000">
            <a:off x="3684000" y="-1650000"/>
            <a:ext cx="4824000" cy="12192000"/>
          </a:xfrm>
          <a:custGeom>
            <a:avLst/>
            <a:gdLst>
              <a:gd name="connsiteX0" fmla="*/ 4824000 w 4824000"/>
              <a:gd name="connsiteY0" fmla="*/ 630000 h 9144000"/>
              <a:gd name="connsiteX1" fmla="*/ 4824000 w 4824000"/>
              <a:gd name="connsiteY1" fmla="*/ 899592 h 9144000"/>
              <a:gd name="connsiteX2" fmla="*/ 4824000 w 4824000"/>
              <a:gd name="connsiteY2" fmla="*/ 1260000 h 9144000"/>
              <a:gd name="connsiteX3" fmla="*/ 4824000 w 4824000"/>
              <a:gd name="connsiteY3" fmla="*/ 9144000 h 9144000"/>
              <a:gd name="connsiteX4" fmla="*/ 3753660 w 4824000"/>
              <a:gd name="connsiteY4" fmla="*/ 9144000 h 9144000"/>
              <a:gd name="connsiteX5" fmla="*/ 540 w 4824000"/>
              <a:gd name="connsiteY5" fmla="*/ 9144000 h 9144000"/>
              <a:gd name="connsiteX6" fmla="*/ 0 w 4824000"/>
              <a:gd name="connsiteY6" fmla="*/ 9144000 h 9144000"/>
              <a:gd name="connsiteX7" fmla="*/ 0 w 4824000"/>
              <a:gd name="connsiteY7" fmla="*/ 0 h 9144000"/>
              <a:gd name="connsiteX8" fmla="*/ 3753660 w 4824000"/>
              <a:gd name="connsiteY8" fmla="*/ 0 h 9144000"/>
              <a:gd name="connsiteX9" fmla="*/ 3753660 w 4824000"/>
              <a:gd name="connsiteY9" fmla="*/ 0 h 9144000"/>
              <a:gd name="connsiteX10" fmla="*/ 4194000 w 4824000"/>
              <a:gd name="connsiteY10" fmla="*/ 0 h 9144000"/>
              <a:gd name="connsiteX11" fmla="*/ 4824000 w 4824000"/>
              <a:gd name="connsiteY11" fmla="*/ 630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24000" h="9144000">
                <a:moveTo>
                  <a:pt x="4824000" y="630000"/>
                </a:moveTo>
                <a:lnTo>
                  <a:pt x="4824000" y="899592"/>
                </a:lnTo>
                <a:lnTo>
                  <a:pt x="4824000" y="1260000"/>
                </a:lnTo>
                <a:lnTo>
                  <a:pt x="4824000" y="9144000"/>
                </a:lnTo>
                <a:lnTo>
                  <a:pt x="3753660" y="9144000"/>
                </a:lnTo>
                <a:lnTo>
                  <a:pt x="540" y="9144000"/>
                </a:lnTo>
                <a:lnTo>
                  <a:pt x="0" y="9144000"/>
                </a:lnTo>
                <a:lnTo>
                  <a:pt x="0" y="0"/>
                </a:lnTo>
                <a:lnTo>
                  <a:pt x="3753660" y="0"/>
                </a:lnTo>
                <a:lnTo>
                  <a:pt x="3753660" y="0"/>
                </a:lnTo>
                <a:lnTo>
                  <a:pt x="4194000" y="0"/>
                </a:lnTo>
                <a:cubicBezTo>
                  <a:pt x="4541939" y="0"/>
                  <a:pt x="4824000" y="282061"/>
                  <a:pt x="4824000" y="63000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gray">
          <a:xfrm>
            <a:off x="0" y="2"/>
            <a:ext cx="3360000" cy="15922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760199" y="6705600"/>
            <a:ext cx="431801" cy="15186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272000" y="3078000"/>
            <a:ext cx="9648000" cy="30168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+mj-lt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760199" y="6705600"/>
            <a:ext cx="431801" cy="15186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60199" y="6705600"/>
            <a:ext cx="431801" cy="1524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7162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7"/>
          </p:nvPr>
        </p:nvSpPr>
        <p:spPr bwMode="gray">
          <a:xfrm>
            <a:off x="2550573" y="2034001"/>
            <a:ext cx="9648000" cy="1998000"/>
          </a:xfrm>
          <a:custGeom>
            <a:avLst/>
            <a:gdLst>
              <a:gd name="connsiteX0" fmla="*/ 630000 w 7231070"/>
              <a:gd name="connsiteY0" fmla="*/ 0 h 1998000"/>
              <a:gd name="connsiteX1" fmla="*/ 899593 w 7231070"/>
              <a:gd name="connsiteY1" fmla="*/ 0 h 1998000"/>
              <a:gd name="connsiteX2" fmla="*/ 1260000 w 7231070"/>
              <a:gd name="connsiteY2" fmla="*/ 0 h 1998000"/>
              <a:gd name="connsiteX3" fmla="*/ 7230692 w 7231070"/>
              <a:gd name="connsiteY3" fmla="*/ 0 h 1998000"/>
              <a:gd name="connsiteX4" fmla="*/ 7230692 w 7231070"/>
              <a:gd name="connsiteY4" fmla="*/ 917880 h 1998000"/>
              <a:gd name="connsiteX5" fmla="*/ 7231070 w 7231070"/>
              <a:gd name="connsiteY5" fmla="*/ 917880 h 1998000"/>
              <a:gd name="connsiteX6" fmla="*/ 7231070 w 7231070"/>
              <a:gd name="connsiteY6" fmla="*/ 1998000 h 1998000"/>
              <a:gd name="connsiteX7" fmla="*/ 7230692 w 7231070"/>
              <a:gd name="connsiteY7" fmla="*/ 1998000 h 1998000"/>
              <a:gd name="connsiteX8" fmla="*/ 899593 w 7231070"/>
              <a:gd name="connsiteY8" fmla="*/ 1998000 h 1998000"/>
              <a:gd name="connsiteX9" fmla="*/ 1 w 7231070"/>
              <a:gd name="connsiteY9" fmla="*/ 1998000 h 1998000"/>
              <a:gd name="connsiteX10" fmla="*/ 1 w 7231070"/>
              <a:gd name="connsiteY10" fmla="*/ 1260000 h 1998000"/>
              <a:gd name="connsiteX11" fmla="*/ 0 w 7231070"/>
              <a:gd name="connsiteY11" fmla="*/ 1260000 h 1998000"/>
              <a:gd name="connsiteX12" fmla="*/ 0 w 7231070"/>
              <a:gd name="connsiteY12" fmla="*/ 630000 h 1998000"/>
              <a:gd name="connsiteX13" fmla="*/ 630000 w 7231070"/>
              <a:gd name="connsiteY13" fmla="*/ 0 h 19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1070" h="1998000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8000"/>
                </a:lnTo>
                <a:lnTo>
                  <a:pt x="7230692" y="1998000"/>
                </a:lnTo>
                <a:lnTo>
                  <a:pt x="899593" y="1998000"/>
                </a:lnTo>
                <a:lnTo>
                  <a:pt x="1" y="1998000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  <p:txBody>
          <a:bodyPr wrap="square" tIns="1080000" anchor="ctr" anchorCtr="0">
            <a:noAutofit/>
          </a:bodyPr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097"/>
            <a:ext cx="8256488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3" y="6705600"/>
            <a:ext cx="429095" cy="152400"/>
          </a:xfrm>
        </p:spPr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  <p:sp>
        <p:nvSpPr>
          <p:cNvPr id="15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10991855" y="6705600"/>
            <a:ext cx="768348" cy="152400"/>
          </a:xfrm>
        </p:spPr>
        <p:txBody>
          <a:bodyPr/>
          <a:lstStyle/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16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2351621" y="6318053"/>
            <a:ext cx="9408583" cy="216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rgbClr val="9796A3"/>
                </a:solidFill>
              </a:rPr>
              <a:t>Obsolescence S4 - COMOP DIO - JJ/MM/2020</a:t>
            </a:r>
          </a:p>
        </p:txBody>
      </p:sp>
    </p:spTree>
    <p:extLst>
      <p:ext uri="{BB962C8B-B14F-4D97-AF65-F5344CB8AC3E}">
        <p14:creationId xmlns:p14="http://schemas.microsoft.com/office/powerpoint/2010/main" val="41578613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chemeClr val="accent6"/>
                </a:solidFill>
              </a:rPr>
              <a:t>Obsolescence S4 - COMOP DIO - JJ/MM/2020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21" y="404817"/>
            <a:ext cx="9408583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 hasCustomPrompt="1"/>
          </p:nvPr>
        </p:nvSpPr>
        <p:spPr bwMode="gray">
          <a:xfrm>
            <a:off x="1824570" y="1989142"/>
            <a:ext cx="9935633" cy="4103687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  <a:p>
            <a:pPr lvl="5"/>
            <a:r>
              <a:rPr lang="fr-FR" noProof="0"/>
              <a:t>Texte de niveau 6</a:t>
            </a:r>
          </a:p>
        </p:txBody>
      </p:sp>
    </p:spTree>
    <p:extLst>
      <p:ext uri="{BB962C8B-B14F-4D97-AF65-F5344CB8AC3E}">
        <p14:creationId xmlns:p14="http://schemas.microsoft.com/office/powerpoint/2010/main" val="19139446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chemeClr val="accent6"/>
                </a:solidFill>
              </a:rPr>
              <a:t>Obsolescence S4 - COMOP DIO - JJ/MM/2020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21" y="404817"/>
            <a:ext cx="9408583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4"/>
          </p:nvPr>
        </p:nvSpPr>
        <p:spPr bwMode="gray">
          <a:xfrm>
            <a:off x="2112437" y="1591200"/>
            <a:ext cx="3119967" cy="187166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232400" y="1591200"/>
            <a:ext cx="4320117" cy="1872000"/>
          </a:xfrm>
          <a:solidFill>
            <a:schemeClr val="accent2"/>
          </a:solidFill>
        </p:spPr>
        <p:txBody>
          <a:bodyPr lIns="576000" tIns="36000" rIns="72000" bIns="36000" anchor="ctr" anchorCtr="0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100">
                <a:solidFill>
                  <a:schemeClr val="bg1"/>
                </a:solidFill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50"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XX%</a:t>
            </a:r>
          </a:p>
          <a:p>
            <a:pPr lvl="2"/>
            <a:r>
              <a:rPr lang="fr-FR" noProof="0"/>
              <a:t>Texte de niveau 3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6" hasCustomPrompt="1"/>
          </p:nvPr>
        </p:nvSpPr>
        <p:spPr bwMode="gray">
          <a:xfrm>
            <a:off x="2112436" y="3644905"/>
            <a:ext cx="9647767" cy="2447925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1200">
                <a:solidFill>
                  <a:schemeClr val="accent6"/>
                </a:solidFill>
              </a:defRPr>
            </a:lvl1pPr>
            <a:lvl2pPr>
              <a:lnSpc>
                <a:spcPct val="100000"/>
              </a:lnSpc>
              <a:defRPr sz="1050"/>
            </a:lvl2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</p:txBody>
      </p:sp>
    </p:spTree>
    <p:extLst>
      <p:ext uri="{BB962C8B-B14F-4D97-AF65-F5344CB8AC3E}">
        <p14:creationId xmlns:p14="http://schemas.microsoft.com/office/powerpoint/2010/main" val="34329559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encart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chemeClr val="accent6"/>
                </a:solidFill>
              </a:rPr>
              <a:t>Obsolescence S4 - COMOP DIO - JJ/MM/2020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21" y="404817"/>
            <a:ext cx="9408583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3393" y="1592262"/>
            <a:ext cx="2832315" cy="3996978"/>
          </a:xfrm>
          <a:solidFill>
            <a:schemeClr val="accent2"/>
          </a:solidFill>
        </p:spPr>
        <p:txBody>
          <a:bodyPr lIns="216000" tIns="144000" rIns="36000" bIns="36000" anchor="t" anchorCtr="0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100">
                <a:solidFill>
                  <a:schemeClr val="bg1"/>
                </a:solidFill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50"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XX%</a:t>
            </a:r>
          </a:p>
          <a:p>
            <a:pPr lvl="2"/>
            <a:r>
              <a:rPr lang="fr-FR" noProof="0"/>
              <a:t>Texte de niveau 3</a:t>
            </a:r>
          </a:p>
        </p:txBody>
      </p:sp>
      <p:sp>
        <p:nvSpPr>
          <p:cNvPr id="15" name="Espace réservé du contenu 6"/>
          <p:cNvSpPr>
            <a:spLocks noGrp="1"/>
          </p:cNvSpPr>
          <p:nvPr>
            <p:ph sz="quarter" idx="14" hasCustomPrompt="1"/>
          </p:nvPr>
        </p:nvSpPr>
        <p:spPr bwMode="gray">
          <a:xfrm>
            <a:off x="3791744" y="1557343"/>
            <a:ext cx="7968456" cy="4535487"/>
          </a:xfrm>
        </p:spPr>
        <p:txBody>
          <a:bodyPr/>
          <a:lstStyle>
            <a:lvl1pPr>
              <a:spcBef>
                <a:spcPts val="1000"/>
              </a:spcBef>
              <a:spcAft>
                <a:spcPts val="300"/>
              </a:spcAft>
              <a:defRPr/>
            </a:lvl1pPr>
            <a:lvl2pPr marL="576000" indent="-108000">
              <a:spcBef>
                <a:spcPts val="6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76000">
              <a:spcBef>
                <a:spcPts val="0"/>
              </a:spcBef>
              <a:spcAft>
                <a:spcPts val="0"/>
              </a:spcAft>
              <a:defRPr sz="105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24811727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chemeClr val="accent6"/>
                </a:solidFill>
              </a:rPr>
              <a:t>Obsolescence S4 - COMOP DIO - JJ/MM/2020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21" y="404817"/>
            <a:ext cx="9408583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4"/>
          </p:nvPr>
        </p:nvSpPr>
        <p:spPr bwMode="gray">
          <a:xfrm>
            <a:off x="1534585" y="2024063"/>
            <a:ext cx="10225616" cy="4068762"/>
          </a:xfrm>
        </p:spPr>
        <p:txBody>
          <a:bodyPr tIns="720000" bIns="0"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174481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21" y="404817"/>
            <a:ext cx="9408583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sz="quarter" idx="14"/>
          </p:nvPr>
        </p:nvSpPr>
        <p:spPr bwMode="gray">
          <a:xfrm>
            <a:off x="2351621" y="1989139"/>
            <a:ext cx="7249583" cy="324008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51620" y="5356265"/>
            <a:ext cx="336549" cy="73025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723673" y="5337212"/>
            <a:ext cx="960000" cy="360000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légende 1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39772" y="5356265"/>
            <a:ext cx="336549" cy="73025"/>
          </a:xfr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11828" y="5337212"/>
            <a:ext cx="960000" cy="360000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légende 2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27928" y="5356265"/>
            <a:ext cx="336549" cy="73025"/>
          </a:xfr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</a:p>
        </p:txBody>
      </p:sp>
      <p:sp>
        <p:nvSpPr>
          <p:cNvPr id="17" name="Espace réservé du texte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99983" y="5337212"/>
            <a:ext cx="960000" cy="360000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légende 3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16080" y="5356265"/>
            <a:ext cx="336549" cy="73025"/>
          </a:xfrm>
          <a:solidFill>
            <a:schemeClr val="accent4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188136" y="5337212"/>
            <a:ext cx="960000" cy="360000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légende 4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201D28-AF9E-4E5C-A6A7-1645A34C6CC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720BD3-6A2D-43F6-87DF-0350529F789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Obsolescence S4 - COMOP DIO - JJ/MM/2020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139858-56BB-4B4F-8A59-89C4B213BAC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717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chemeClr val="accent6"/>
                </a:solidFill>
              </a:rPr>
              <a:t>Obsolescence S4 - COMOP DIO - JJ/MM/2020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796A3"/>
                </a:solidFill>
              </a:rPr>
              <a:pPr/>
              <a:t>‹N°›</a:t>
            </a:fld>
            <a:endParaRPr lang="en-US">
              <a:solidFill>
                <a:srgbClr val="9796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463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A6928-BD7A-4744-89B1-0239ABD2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747EC9-D9DF-4659-B523-986ADBDF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29031E-E6B8-46A9-B3BC-86CAFF7F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chemeClr val="accent6"/>
                </a:solidFill>
              </a:rPr>
              <a:t>Obsolescence S4 - COMOP DIO - JJ/MM/2020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A295CD-9847-47F9-8B12-2C94915D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DE2B-7D3B-483B-A585-418EBE7F984D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1436AEF-5CDB-4314-B41A-7C4021757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1325563"/>
            <a:ext cx="11509375" cy="45720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663495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807C0-087F-4F66-A3F0-EA866BD0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16D3EC-2751-4E93-B9E9-8FC78852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D516D5-33A7-482B-92C7-848FC531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chemeClr val="accent6"/>
                </a:solidFill>
              </a:rPr>
              <a:t>Obsolescence S4 - COMOP DIO - JJ/MM/2020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B2AF03-F43F-44A6-ABC1-34AACF0F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DE2B-7D3B-483B-A585-418EBE7F984D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47E9FA-F42B-456B-8C1F-5D378E8F484D}"/>
              </a:ext>
            </a:extLst>
          </p:cNvPr>
          <p:cNvSpPr>
            <a:spLocks noGrp="1"/>
          </p:cNvSpPr>
          <p:nvPr>
            <p:ph idx="17"/>
          </p:nvPr>
        </p:nvSpPr>
        <p:spPr bwMode="gray">
          <a:xfrm>
            <a:off x="1725781" y="1401309"/>
            <a:ext cx="4119433" cy="1029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F7CF4C6-D95F-4774-96A9-335C74309C31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1725781" y="2825625"/>
            <a:ext cx="4119433" cy="1029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530CFA-BCE9-4196-B51F-89625228F636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1725781" y="4249941"/>
            <a:ext cx="4119433" cy="1029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pour une image  2">
            <a:extLst>
              <a:ext uri="{FF2B5EF4-FFF2-40B4-BE49-F238E27FC236}">
                <a16:creationId xmlns:a16="http://schemas.microsoft.com/office/drawing/2014/main" id="{3D0C8B5B-4391-4D16-9EA3-204A654C5B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50812" y="1400396"/>
            <a:ext cx="1080000" cy="1080000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pour une image  2">
            <a:extLst>
              <a:ext uri="{FF2B5EF4-FFF2-40B4-BE49-F238E27FC236}">
                <a16:creationId xmlns:a16="http://schemas.microsoft.com/office/drawing/2014/main" id="{F20690BA-0920-41BF-85A2-053DD919AD0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0812" y="2771064"/>
            <a:ext cx="1080000" cy="108000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pour une image  2">
            <a:extLst>
              <a:ext uri="{FF2B5EF4-FFF2-40B4-BE49-F238E27FC236}">
                <a16:creationId xmlns:a16="http://schemas.microsoft.com/office/drawing/2014/main" id="{A7E34C90-1419-4561-AF6D-0E80F9D74D7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50812" y="4219531"/>
            <a:ext cx="1080000" cy="108000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E5F6106-F0AC-44D6-B450-D8E06676C350}"/>
              </a:ext>
            </a:extLst>
          </p:cNvPr>
          <p:cNvSpPr>
            <a:spLocks noGrp="1"/>
          </p:cNvSpPr>
          <p:nvPr>
            <p:ph idx="23"/>
          </p:nvPr>
        </p:nvSpPr>
        <p:spPr bwMode="gray">
          <a:xfrm>
            <a:off x="7640768" y="1424319"/>
            <a:ext cx="4119433" cy="1029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AB37B158-B33F-4D94-997C-44B2FAF1B2A2}"/>
              </a:ext>
            </a:extLst>
          </p:cNvPr>
          <p:cNvSpPr>
            <a:spLocks noGrp="1"/>
          </p:cNvSpPr>
          <p:nvPr>
            <p:ph idx="24"/>
          </p:nvPr>
        </p:nvSpPr>
        <p:spPr bwMode="gray">
          <a:xfrm>
            <a:off x="7640768" y="2848635"/>
            <a:ext cx="4119433" cy="1029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E0CA116-0776-45E3-8DCA-A5C2E8799C1D}"/>
              </a:ext>
            </a:extLst>
          </p:cNvPr>
          <p:cNvSpPr>
            <a:spLocks noGrp="1"/>
          </p:cNvSpPr>
          <p:nvPr>
            <p:ph idx="25"/>
          </p:nvPr>
        </p:nvSpPr>
        <p:spPr bwMode="gray">
          <a:xfrm>
            <a:off x="7640768" y="4272951"/>
            <a:ext cx="4119433" cy="1029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pour une image  2">
            <a:extLst>
              <a:ext uri="{FF2B5EF4-FFF2-40B4-BE49-F238E27FC236}">
                <a16:creationId xmlns:a16="http://schemas.microsoft.com/office/drawing/2014/main" id="{5FF7372A-80EF-4313-A2CA-F3E7DE813A3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65799" y="1423406"/>
            <a:ext cx="1080000" cy="1080000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pour une image  2">
            <a:extLst>
              <a:ext uri="{FF2B5EF4-FFF2-40B4-BE49-F238E27FC236}">
                <a16:creationId xmlns:a16="http://schemas.microsoft.com/office/drawing/2014/main" id="{3B7EE5D0-4BD6-4566-B88C-3B5790E83F3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165799" y="2794074"/>
            <a:ext cx="1080000" cy="1080000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Espace réservé pour une image  2">
            <a:extLst>
              <a:ext uri="{FF2B5EF4-FFF2-40B4-BE49-F238E27FC236}">
                <a16:creationId xmlns:a16="http://schemas.microsoft.com/office/drawing/2014/main" id="{14B72CE0-A0EF-4F6C-8532-31ED790C5B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65799" y="4242541"/>
            <a:ext cx="1080000" cy="108000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70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/>
          <p:nvPr/>
        </p:nvSpPr>
        <p:spPr bwMode="gray">
          <a:xfrm>
            <a:off x="1775885" y="2034000"/>
            <a:ext cx="10415612" cy="4824000"/>
          </a:xfrm>
          <a:custGeom>
            <a:avLst/>
            <a:gdLst>
              <a:gd name="connsiteX0" fmla="*/ 899592 w 7811709"/>
              <a:gd name="connsiteY0" fmla="*/ 0 h 4824000"/>
              <a:gd name="connsiteX1" fmla="*/ 7811709 w 7811709"/>
              <a:gd name="connsiteY1" fmla="*/ 0 h 4824000"/>
              <a:gd name="connsiteX2" fmla="*/ 7811709 w 7811709"/>
              <a:gd name="connsiteY2" fmla="*/ 1070340 h 4824000"/>
              <a:gd name="connsiteX3" fmla="*/ 7811709 w 7811709"/>
              <a:gd name="connsiteY3" fmla="*/ 4824000 h 4824000"/>
              <a:gd name="connsiteX4" fmla="*/ 899592 w 7811709"/>
              <a:gd name="connsiteY4" fmla="*/ 4824000 h 4824000"/>
              <a:gd name="connsiteX5" fmla="*/ 0 w 7811709"/>
              <a:gd name="connsiteY5" fmla="*/ 4824000 h 4824000"/>
              <a:gd name="connsiteX6" fmla="*/ 0 w 7811709"/>
              <a:gd name="connsiteY6" fmla="*/ 1260000 h 4824000"/>
              <a:gd name="connsiteX7" fmla="*/ 0 w 7811709"/>
              <a:gd name="connsiteY7" fmla="*/ 1070340 h 4824000"/>
              <a:gd name="connsiteX8" fmla="*/ 0 w 7811709"/>
              <a:gd name="connsiteY8" fmla="*/ 630000 h 4824000"/>
              <a:gd name="connsiteX9" fmla="*/ 630000 w 7811709"/>
              <a:gd name="connsiteY9" fmla="*/ 0 h 4824000"/>
              <a:gd name="connsiteX10" fmla="*/ 899592 w 7811709"/>
              <a:gd name="connsiteY10" fmla="*/ 0 h 48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11709" h="4824000">
                <a:moveTo>
                  <a:pt x="899592" y="0"/>
                </a:moveTo>
                <a:lnTo>
                  <a:pt x="7811709" y="0"/>
                </a:lnTo>
                <a:lnTo>
                  <a:pt x="7811709" y="1070340"/>
                </a:lnTo>
                <a:lnTo>
                  <a:pt x="7811709" y="4824000"/>
                </a:lnTo>
                <a:lnTo>
                  <a:pt x="899592" y="4824000"/>
                </a:lnTo>
                <a:lnTo>
                  <a:pt x="0" y="4824000"/>
                </a:lnTo>
                <a:lnTo>
                  <a:pt x="0" y="126000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lnTo>
                  <a:pt x="8995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19" y="6156000"/>
            <a:ext cx="8832849" cy="232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20" y="6553200"/>
            <a:ext cx="768348" cy="15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776000" y="3258002"/>
            <a:ext cx="10416000" cy="3599677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976035" y="3077926"/>
            <a:ext cx="8784166" cy="30149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bg1"/>
                </a:solidFill>
              </a:defRPr>
            </a:lvl2pPr>
            <a:lvl3pPr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gray">
          <a:xfrm>
            <a:off x="0" y="2"/>
            <a:ext cx="3360000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2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/>
          <a:stretch>
            <a:fillRect/>
          </a:stretch>
        </p:blipFill>
        <p:spPr bwMode="gray">
          <a:xfrm>
            <a:off x="2550574" y="2034001"/>
            <a:ext cx="9648000" cy="1998918"/>
          </a:xfrm>
          <a:custGeom>
            <a:avLst/>
            <a:gdLst>
              <a:gd name="connsiteX0" fmla="*/ 630000 w 7231070"/>
              <a:gd name="connsiteY0" fmla="*/ 0 h 1997556"/>
              <a:gd name="connsiteX1" fmla="*/ 899593 w 7231070"/>
              <a:gd name="connsiteY1" fmla="*/ 0 h 1997556"/>
              <a:gd name="connsiteX2" fmla="*/ 1260000 w 7231070"/>
              <a:gd name="connsiteY2" fmla="*/ 0 h 1997556"/>
              <a:gd name="connsiteX3" fmla="*/ 7230692 w 7231070"/>
              <a:gd name="connsiteY3" fmla="*/ 0 h 1997556"/>
              <a:gd name="connsiteX4" fmla="*/ 7230692 w 7231070"/>
              <a:gd name="connsiteY4" fmla="*/ 917880 h 1997556"/>
              <a:gd name="connsiteX5" fmla="*/ 7231070 w 7231070"/>
              <a:gd name="connsiteY5" fmla="*/ 917880 h 1997556"/>
              <a:gd name="connsiteX6" fmla="*/ 7231070 w 7231070"/>
              <a:gd name="connsiteY6" fmla="*/ 1997556 h 1997556"/>
              <a:gd name="connsiteX7" fmla="*/ 1 w 7231070"/>
              <a:gd name="connsiteY7" fmla="*/ 1997556 h 1997556"/>
              <a:gd name="connsiteX8" fmla="*/ 1 w 7231070"/>
              <a:gd name="connsiteY8" fmla="*/ 1260000 h 1997556"/>
              <a:gd name="connsiteX9" fmla="*/ 0 w 7231070"/>
              <a:gd name="connsiteY9" fmla="*/ 1260000 h 1997556"/>
              <a:gd name="connsiteX10" fmla="*/ 0 w 7231070"/>
              <a:gd name="connsiteY10" fmla="*/ 630000 h 1997556"/>
              <a:gd name="connsiteX11" fmla="*/ 630000 w 7231070"/>
              <a:gd name="connsiteY11" fmla="*/ 0 h 199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1070" h="1997556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7556"/>
                </a:lnTo>
                <a:lnTo>
                  <a:pt x="1" y="1997556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094"/>
            <a:ext cx="8256489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1" y="6705600"/>
            <a:ext cx="429094" cy="1524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19" y="6156000"/>
            <a:ext cx="8832849" cy="23296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20" y="6553200"/>
            <a:ext cx="768348" cy="1524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gray">
          <a:xfrm>
            <a:off x="0" y="2"/>
            <a:ext cx="3360000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1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_A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50574" y="2034682"/>
            <a:ext cx="9648000" cy="1997556"/>
          </a:xfrm>
          <a:custGeom>
            <a:avLst/>
            <a:gdLst>
              <a:gd name="connsiteX0" fmla="*/ 630000 w 7231070"/>
              <a:gd name="connsiteY0" fmla="*/ 0 h 1997556"/>
              <a:gd name="connsiteX1" fmla="*/ 899593 w 7231070"/>
              <a:gd name="connsiteY1" fmla="*/ 0 h 1997556"/>
              <a:gd name="connsiteX2" fmla="*/ 1260000 w 7231070"/>
              <a:gd name="connsiteY2" fmla="*/ 0 h 1997556"/>
              <a:gd name="connsiteX3" fmla="*/ 7230692 w 7231070"/>
              <a:gd name="connsiteY3" fmla="*/ 0 h 1997556"/>
              <a:gd name="connsiteX4" fmla="*/ 7230692 w 7231070"/>
              <a:gd name="connsiteY4" fmla="*/ 917880 h 1997556"/>
              <a:gd name="connsiteX5" fmla="*/ 7231070 w 7231070"/>
              <a:gd name="connsiteY5" fmla="*/ 917880 h 1997556"/>
              <a:gd name="connsiteX6" fmla="*/ 7231070 w 7231070"/>
              <a:gd name="connsiteY6" fmla="*/ 1997556 h 1997556"/>
              <a:gd name="connsiteX7" fmla="*/ 1 w 7231070"/>
              <a:gd name="connsiteY7" fmla="*/ 1997556 h 1997556"/>
              <a:gd name="connsiteX8" fmla="*/ 1 w 7231070"/>
              <a:gd name="connsiteY8" fmla="*/ 1260000 h 1997556"/>
              <a:gd name="connsiteX9" fmla="*/ 0 w 7231070"/>
              <a:gd name="connsiteY9" fmla="*/ 1260000 h 1997556"/>
              <a:gd name="connsiteX10" fmla="*/ 0 w 7231070"/>
              <a:gd name="connsiteY10" fmla="*/ 630000 h 1997556"/>
              <a:gd name="connsiteX11" fmla="*/ 630000 w 7231070"/>
              <a:gd name="connsiteY11" fmla="*/ 0 h 199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1070" h="1997556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7556"/>
                </a:lnTo>
                <a:lnTo>
                  <a:pt x="1" y="1997556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094"/>
            <a:ext cx="8256489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1" y="6705600"/>
            <a:ext cx="429094" cy="1524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19" y="6156000"/>
            <a:ext cx="8832849" cy="23296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20" y="6553200"/>
            <a:ext cx="768348" cy="1524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gray">
          <a:xfrm>
            <a:off x="0" y="2"/>
            <a:ext cx="3360000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/>
          <a:stretch>
            <a:fillRect/>
          </a:stretch>
        </p:blipFill>
        <p:spPr bwMode="gray">
          <a:xfrm>
            <a:off x="2550574" y="2034004"/>
            <a:ext cx="9648000" cy="1998917"/>
          </a:xfrm>
          <a:custGeom>
            <a:avLst/>
            <a:gdLst>
              <a:gd name="connsiteX0" fmla="*/ 630000 w 7231070"/>
              <a:gd name="connsiteY0" fmla="*/ 0 h 1997555"/>
              <a:gd name="connsiteX1" fmla="*/ 899593 w 7231070"/>
              <a:gd name="connsiteY1" fmla="*/ 0 h 1997555"/>
              <a:gd name="connsiteX2" fmla="*/ 1260000 w 7231070"/>
              <a:gd name="connsiteY2" fmla="*/ 0 h 1997555"/>
              <a:gd name="connsiteX3" fmla="*/ 7230692 w 7231070"/>
              <a:gd name="connsiteY3" fmla="*/ 0 h 1997555"/>
              <a:gd name="connsiteX4" fmla="*/ 7230692 w 7231070"/>
              <a:gd name="connsiteY4" fmla="*/ 917880 h 1997555"/>
              <a:gd name="connsiteX5" fmla="*/ 7231070 w 7231070"/>
              <a:gd name="connsiteY5" fmla="*/ 917880 h 1997555"/>
              <a:gd name="connsiteX6" fmla="*/ 7231070 w 7231070"/>
              <a:gd name="connsiteY6" fmla="*/ 1997555 h 1997555"/>
              <a:gd name="connsiteX7" fmla="*/ 1 w 7231070"/>
              <a:gd name="connsiteY7" fmla="*/ 1997555 h 1997555"/>
              <a:gd name="connsiteX8" fmla="*/ 1 w 7231070"/>
              <a:gd name="connsiteY8" fmla="*/ 1260000 h 1997555"/>
              <a:gd name="connsiteX9" fmla="*/ 0 w 7231070"/>
              <a:gd name="connsiteY9" fmla="*/ 1260000 h 1997555"/>
              <a:gd name="connsiteX10" fmla="*/ 0 w 7231070"/>
              <a:gd name="connsiteY10" fmla="*/ 630000 h 1997555"/>
              <a:gd name="connsiteX11" fmla="*/ 630000 w 7231070"/>
              <a:gd name="connsiteY11" fmla="*/ 0 h 199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1070" h="1997555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7555"/>
                </a:lnTo>
                <a:lnTo>
                  <a:pt x="1" y="1997555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094"/>
            <a:ext cx="8256489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1" y="6705600"/>
            <a:ext cx="429094" cy="1524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19" y="6156000"/>
            <a:ext cx="8832849" cy="23296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20" y="6553200"/>
            <a:ext cx="768348" cy="1524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gray">
          <a:xfrm>
            <a:off x="0" y="2"/>
            <a:ext cx="3360000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/>
          <a:stretch>
            <a:fillRect/>
          </a:stretch>
        </p:blipFill>
        <p:spPr bwMode="gray">
          <a:xfrm>
            <a:off x="2550574" y="2034004"/>
            <a:ext cx="9648000" cy="1998917"/>
          </a:xfrm>
          <a:custGeom>
            <a:avLst/>
            <a:gdLst>
              <a:gd name="connsiteX0" fmla="*/ 630000 w 7231070"/>
              <a:gd name="connsiteY0" fmla="*/ 0 h 1997555"/>
              <a:gd name="connsiteX1" fmla="*/ 899593 w 7231070"/>
              <a:gd name="connsiteY1" fmla="*/ 0 h 1997555"/>
              <a:gd name="connsiteX2" fmla="*/ 1260000 w 7231070"/>
              <a:gd name="connsiteY2" fmla="*/ 0 h 1997555"/>
              <a:gd name="connsiteX3" fmla="*/ 7230692 w 7231070"/>
              <a:gd name="connsiteY3" fmla="*/ 0 h 1997555"/>
              <a:gd name="connsiteX4" fmla="*/ 7230692 w 7231070"/>
              <a:gd name="connsiteY4" fmla="*/ 917880 h 1997555"/>
              <a:gd name="connsiteX5" fmla="*/ 7231070 w 7231070"/>
              <a:gd name="connsiteY5" fmla="*/ 917880 h 1997555"/>
              <a:gd name="connsiteX6" fmla="*/ 7231070 w 7231070"/>
              <a:gd name="connsiteY6" fmla="*/ 1997555 h 1997555"/>
              <a:gd name="connsiteX7" fmla="*/ 1 w 7231070"/>
              <a:gd name="connsiteY7" fmla="*/ 1997555 h 1997555"/>
              <a:gd name="connsiteX8" fmla="*/ 1 w 7231070"/>
              <a:gd name="connsiteY8" fmla="*/ 1260000 h 1997555"/>
              <a:gd name="connsiteX9" fmla="*/ 0 w 7231070"/>
              <a:gd name="connsiteY9" fmla="*/ 1260000 h 1997555"/>
              <a:gd name="connsiteX10" fmla="*/ 0 w 7231070"/>
              <a:gd name="connsiteY10" fmla="*/ 630000 h 1997555"/>
              <a:gd name="connsiteX11" fmla="*/ 630000 w 7231070"/>
              <a:gd name="connsiteY11" fmla="*/ 0 h 199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1070" h="1997555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7555"/>
                </a:lnTo>
                <a:lnTo>
                  <a:pt x="1" y="1997555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094"/>
            <a:ext cx="8256489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1" y="6705600"/>
            <a:ext cx="429094" cy="1524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19" y="6156000"/>
            <a:ext cx="8832849" cy="23296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20" y="6553200"/>
            <a:ext cx="768348" cy="1524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gray">
          <a:xfrm>
            <a:off x="0" y="2"/>
            <a:ext cx="3360000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1920000" cy="108038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318504"/>
            <a:ext cx="12192000" cy="539496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824568" y="1989140"/>
            <a:ext cx="9935633" cy="4103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 v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1760201" y="6705600"/>
            <a:ext cx="429094" cy="152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351619" y="6318053"/>
            <a:ext cx="9408582" cy="21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fr-FR"/>
              <a:t>11 janvier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991853" y="6705600"/>
            <a:ext cx="768348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fld id="{D1F5109E-368D-424B-90E5-ED4EBB85B90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2029610" y="16454"/>
            <a:ext cx="101596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1780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285750" indent="-200025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6"/>
        </a:buClr>
        <a:buSzPct val="100000"/>
        <a:buFont typeface="Arial Narrow" panose="020B0606020202030204" pitchFamily="34" charset="0"/>
        <a:buChar char="–"/>
        <a:defRPr sz="16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681038" indent="-228600" algn="l" defTabSz="91440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j-lt"/>
          <a:ea typeface="+mn-ea"/>
          <a:cs typeface="+mn-cs"/>
        </a:defRPr>
      </a:lvl3pPr>
      <a:lvl4pPr marL="39600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sz="12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1080000" indent="0" algn="l" defTabSz="914400" rtl="0" eaLnBrk="1" latinLnBrk="0" hangingPunct="1">
        <a:lnSpc>
          <a:spcPct val="110000"/>
        </a:lnSpc>
        <a:spcBef>
          <a:spcPts val="1500"/>
        </a:spcBef>
        <a:spcAft>
          <a:spcPts val="800"/>
        </a:spcAft>
        <a:buClr>
          <a:schemeClr val="accent1"/>
        </a:buClr>
        <a:buSzPct val="100000"/>
        <a:buFont typeface="Arial" panose="020B0604020202020204" pitchFamily="34" charset="0"/>
        <a:buNone/>
        <a:defRPr sz="1200" kern="1200">
          <a:solidFill>
            <a:schemeClr val="accent6"/>
          </a:solidFill>
          <a:latin typeface="+mj-lt"/>
          <a:ea typeface="+mn-ea"/>
          <a:cs typeface="+mn-cs"/>
        </a:defRPr>
      </a:lvl5pPr>
      <a:lvl6pPr marL="1080000" indent="0" algn="l" defTabSz="914400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None/>
        <a:defRPr sz="1050" kern="1200">
          <a:solidFill>
            <a:schemeClr val="accent6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3C2F-DA73-2649-9A8C-FF476ED406F5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CC091-6CC6-C541-8F37-E06330F5F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2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58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318504"/>
            <a:ext cx="12192000" cy="539496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351619" y="404817"/>
            <a:ext cx="9408583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824570" y="1989142"/>
            <a:ext cx="9935633" cy="4103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  <a:p>
            <a:pPr lvl="5"/>
            <a:r>
              <a:rPr lang="fr-FR" noProof="0"/>
              <a:t>Texte de niveau 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1760203" y="6705600"/>
            <a:ext cx="429095" cy="152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351621" y="6318053"/>
            <a:ext cx="9408583" cy="21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Obsolescence S4 - COMOP DIO - JJ/MM/2020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991855" y="6705600"/>
            <a:ext cx="768348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fld id="{10C140CD-8AED-46FF-A9A2-77308F3F39AE}" type="slidenum">
              <a:rPr lang="fr-FR" smtClean="0">
                <a:solidFill>
                  <a:srgbClr val="9796A3"/>
                </a:solidFill>
              </a:rPr>
              <a:pPr/>
              <a:t>‹N°›</a:t>
            </a:fld>
            <a:endParaRPr lang="fr-FR">
              <a:solidFill>
                <a:srgbClr val="9796A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2"/>
            <a:ext cx="2063552" cy="1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1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900" b="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500"/>
        </a:spcBef>
        <a:spcAft>
          <a:spcPts val="800"/>
        </a:spcAft>
        <a:buClr>
          <a:schemeClr val="accent1"/>
        </a:buClr>
        <a:buSzPct val="100000"/>
        <a:buFont typeface="Arial" panose="020B0604020202020204" pitchFamily="34" charset="0"/>
        <a:buNone/>
        <a:defRPr sz="16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sz="1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396000" indent="0" algn="l" defTabSz="914400" rtl="0" eaLnBrk="1" latinLnBrk="0" hangingPunct="1">
        <a:lnSpc>
          <a:spcPct val="110000"/>
        </a:lnSpc>
        <a:spcBef>
          <a:spcPts val="1500"/>
        </a:spcBef>
        <a:spcAft>
          <a:spcPts val="800"/>
        </a:spcAft>
        <a:buClr>
          <a:schemeClr val="accent1"/>
        </a:buClr>
        <a:buSzPct val="100000"/>
        <a:buFont typeface="Arial" panose="020B0604020202020204" pitchFamily="34" charset="0"/>
        <a:buNone/>
        <a:defRPr sz="14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39600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sz="12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1080000" indent="0" algn="l" defTabSz="914400" rtl="0" eaLnBrk="1" latinLnBrk="0" hangingPunct="1">
        <a:lnSpc>
          <a:spcPct val="110000"/>
        </a:lnSpc>
        <a:spcBef>
          <a:spcPts val="1500"/>
        </a:spcBef>
        <a:spcAft>
          <a:spcPts val="800"/>
        </a:spcAft>
        <a:buClr>
          <a:schemeClr val="accent1"/>
        </a:buClr>
        <a:buSzPct val="100000"/>
        <a:buFont typeface="Arial" panose="020B0604020202020204" pitchFamily="34" charset="0"/>
        <a:buNone/>
        <a:defRPr sz="1200" kern="1200">
          <a:solidFill>
            <a:schemeClr val="accent6"/>
          </a:solidFill>
          <a:latin typeface="+mj-lt"/>
          <a:ea typeface="+mn-ea"/>
          <a:cs typeface="+mn-cs"/>
        </a:defRPr>
      </a:lvl5pPr>
      <a:lvl6pPr marL="1080000" indent="0" algn="l" defTabSz="914400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None/>
        <a:defRPr sz="1050" kern="1200">
          <a:solidFill>
            <a:schemeClr val="accent6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hyperlink" Target="https://www.google.fr/imgres?imgurl=https://www.techspace.fr/wp-content/uploads/2016/10/vmware_vsphere.png&amp;imgrefurl=https://www.techspace.fr/le-snmp-sur-son-esxi/&amp;docid=jfWEHfk02okrVM&amp;tbnid=aESzk0e_FmCLCM:&amp;vet=10ahUKEwjApfH2oMfnAhXW3oUKHXHLDu4QMwhSKAMwAw..i&amp;w=778&amp;h=460&amp;safe=active&amp;bih=1254&amp;biw=2215&amp;q=vcenter%20logo&amp;ved=0ahUKEwjApfH2oMfnAhXW3oUKHXHLDu4QMwhSKAMwAw&amp;iact=mrc&amp;uact=8" TargetMode="External"/><Relationship Id="rId26" Type="http://schemas.openxmlformats.org/officeDocument/2006/relationships/image" Target="../media/image49.png"/><Relationship Id="rId3" Type="http://schemas.openxmlformats.org/officeDocument/2006/relationships/hyperlink" Target="https://www.google.fr/imgres?imgurl=https://pbs.twimg.com/profile_images/1123557710191001600/oMQc_xqN_400x400.png&amp;imgrefurl=https://twitter.com/redhat&amp;docid=cPjUq3llVQuJPM&amp;tbnid=3K6trt1Nn7Ay_M:&amp;vet=10ahUKEwiOzZupgsfnAhVO3IUKHU1tCb0QMwhRKAQwBA..i&amp;w=400&amp;h=400&amp;safe=active&amp;bih=1254&amp;biw=2215&amp;q=Redhat&amp;ved=0ahUKEwiOzZupgsfnAhVO3IUKHU1tCb0QMwhRKAQwBA&amp;iact=mrc&amp;uact=8" TargetMode="External"/><Relationship Id="rId21" Type="http://schemas.openxmlformats.org/officeDocument/2006/relationships/image" Target="../media/image44.png"/><Relationship Id="rId7" Type="http://schemas.openxmlformats.org/officeDocument/2006/relationships/hyperlink" Target="https://www.google.fr/imgres?imgurl=https://image4.owler.com/logo/infoblox_owler_20191107_164413_original.png&amp;imgrefurl=https://www.owler.com/company/infoblox&amp;docid=dcfULQQyQBnkwM&amp;tbnid=oTi-i2M7l7DqOM:&amp;vet=10ahUKEwjk8ZiHocfnAhVQOBoKHbTqAiEQMwhEKAIwAg..i&amp;w=362&amp;h=139&amp;safe=active&amp;bih=1254&amp;biw=2215&amp;q=infoblox%20logo&amp;ved=0ahUKEwjk8ZiHocfnAhVQOBoKHbTqAiEQMwhEKAIwAg&amp;iact=mrc&amp;uact=8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5" Type="http://schemas.openxmlformats.org/officeDocument/2006/relationships/image" Target="../media/image48.png"/><Relationship Id="rId2" Type="http://schemas.openxmlformats.org/officeDocument/2006/relationships/image" Target="../media/image30.jpg"/><Relationship Id="rId16" Type="http://schemas.openxmlformats.org/officeDocument/2006/relationships/image" Target="../media/image40.png"/><Relationship Id="rId20" Type="http://schemas.openxmlformats.org/officeDocument/2006/relationships/image" Target="../media/image4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jpeg"/><Relationship Id="rId11" Type="http://schemas.openxmlformats.org/officeDocument/2006/relationships/image" Target="../media/image36.png"/><Relationship Id="rId24" Type="http://schemas.openxmlformats.org/officeDocument/2006/relationships/image" Target="../media/image47.jpeg"/><Relationship Id="rId5" Type="http://schemas.openxmlformats.org/officeDocument/2006/relationships/hyperlink" Target="https://www.google.fr/imgres?imgurl=https://www.certilience.fr/wp-content/uploads/2019/03/logo-apache-tomcat-300x300.png&amp;imgrefurl=https://www.certilience.fr/2019/03/variante-d-exploitation-dun-tomcat-host-manager/&amp;docid=hJpCcXGxabHf6M&amp;tbnid=gOdTcHsyjVIk9M:&amp;vet=10ahUKEwjAtbecg8fnAhVS1BoKHcbAAGAQMwhMKAEwAQ..i&amp;w=300&amp;h=300&amp;safe=active&amp;bih=1254&amp;biw=2215&amp;q=tomcat&amp;ved=0ahUKEwjAtbecg8fnAhVS1BoKHcbAAGAQMwhMKAEwAQ&amp;iact=mrc&amp;uact=8" TargetMode="External"/><Relationship Id="rId15" Type="http://schemas.openxmlformats.org/officeDocument/2006/relationships/image" Target="../media/image28.tiff"/><Relationship Id="rId23" Type="http://schemas.openxmlformats.org/officeDocument/2006/relationships/image" Target="../media/image46.png"/><Relationship Id="rId10" Type="http://schemas.openxmlformats.org/officeDocument/2006/relationships/image" Target="../media/image35.png"/><Relationship Id="rId19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39.tiff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1607" y="3531374"/>
            <a:ext cx="6148785" cy="2368080"/>
          </a:xfrm>
        </p:spPr>
        <p:txBody>
          <a:bodyPr/>
          <a:lstStyle/>
          <a:p>
            <a:pPr algn="ctr"/>
            <a:r>
              <a:rPr lang="fr-FR" sz="3600" b="1" dirty="0"/>
              <a:t>Cadrage du projet :</a:t>
            </a:r>
          </a:p>
          <a:p>
            <a:pPr algn="ctr"/>
            <a:r>
              <a:rPr lang="fr-FR" sz="3600" b="1" dirty="0"/>
              <a:t> Automatisation du delivery</a:t>
            </a:r>
          </a:p>
          <a:p>
            <a:pPr>
              <a:spcBef>
                <a:spcPts val="1200"/>
              </a:spcBef>
            </a:pPr>
            <a:endParaRPr lang="fr-FR" sz="2800" b="1" dirty="0"/>
          </a:p>
          <a:p>
            <a:pPr>
              <a:spcBef>
                <a:spcPts val="1200"/>
              </a:spcBef>
            </a:pPr>
            <a:r>
              <a:rPr lang="fr-FR" sz="1800" b="1" dirty="0"/>
              <a:t>Ingénierie – Architecture &amp; Expertise système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1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0"/>
                </a:srgbClr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703F84B-5D34-4472-9B19-94AD82D03091}"/>
              </a:ext>
            </a:extLst>
          </p:cNvPr>
          <p:cNvSpPr txBox="1"/>
          <p:nvPr/>
        </p:nvSpPr>
        <p:spPr>
          <a:xfrm>
            <a:off x="8365815" y="6504801"/>
            <a:ext cx="3610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T Std 65 Medium"/>
                <a:ea typeface="+mn-ea"/>
                <a:cs typeface="+mn-cs"/>
              </a:rPr>
              <a:t>Philippe NAKACHE / Thomas MAILLARD- 2020</a:t>
            </a:r>
          </a:p>
        </p:txBody>
      </p:sp>
    </p:spTree>
    <p:extLst>
      <p:ext uri="{BB962C8B-B14F-4D97-AF65-F5344CB8AC3E}">
        <p14:creationId xmlns:p14="http://schemas.microsoft.com/office/powerpoint/2010/main" val="99386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Catalogue de services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A6F8C-1DE2-4BAD-9AE6-1B8076BD77C0}"/>
              </a:ext>
            </a:extLst>
          </p:cNvPr>
          <p:cNvSpPr txBox="1"/>
          <p:nvPr/>
        </p:nvSpPr>
        <p:spPr>
          <a:xfrm>
            <a:off x="0" y="1855946"/>
            <a:ext cx="1206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fr-FR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fr-FR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Graphique 2" descr="image004">
            <a:extLst>
              <a:ext uri="{FF2B5EF4-FFF2-40B4-BE49-F238E27FC236}">
                <a16:creationId xmlns:a16="http://schemas.microsoft.com/office/drawing/2014/main" id="{A0191EE5-6DB1-4616-8160-446C9EF53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56" y="2166015"/>
            <a:ext cx="6541089" cy="248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phique 3" descr="image005">
            <a:extLst>
              <a:ext uri="{FF2B5EF4-FFF2-40B4-BE49-F238E27FC236}">
                <a16:creationId xmlns:a16="http://schemas.microsoft.com/office/drawing/2014/main" id="{F6B11D80-A009-40C2-905E-C75937246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173" y="2160274"/>
            <a:ext cx="3091781" cy="249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15715C2-E209-4FB2-BA1D-3267552DE835}"/>
              </a:ext>
            </a:extLst>
          </p:cNvPr>
          <p:cNvSpPr txBox="1"/>
          <p:nvPr/>
        </p:nvSpPr>
        <p:spPr>
          <a:xfrm>
            <a:off x="436880" y="1688116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de provisioning et de décommissionnement de VM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46F8D0-C681-4AA7-AE51-9025AEFC9637}"/>
              </a:ext>
            </a:extLst>
          </p:cNvPr>
          <p:cNvSpPr txBox="1"/>
          <p:nvPr/>
        </p:nvSpPr>
        <p:spPr>
          <a:xfrm rot="16200000">
            <a:off x="-586043" y="2983780"/>
            <a:ext cx="237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</a:rPr>
              <a:t>IAAS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B2E413-7721-437E-8B03-EC2163A97FDC}"/>
              </a:ext>
            </a:extLst>
          </p:cNvPr>
          <p:cNvSpPr txBox="1"/>
          <p:nvPr/>
        </p:nvSpPr>
        <p:spPr>
          <a:xfrm>
            <a:off x="984567" y="5093794"/>
            <a:ext cx="10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accent2"/>
                </a:solidFill>
              </a:rPr>
              <a:t>Provisioning</a:t>
            </a:r>
            <a:r>
              <a:rPr lang="fr-FR" dirty="0">
                <a:solidFill>
                  <a:schemeClr val="accent2"/>
                </a:solidFill>
              </a:rPr>
              <a:t> : 50 VM par mois en moyenne. Délai moyen de </a:t>
            </a:r>
            <a:r>
              <a:rPr lang="fr-FR" dirty="0" err="1">
                <a:solidFill>
                  <a:schemeClr val="accent2"/>
                </a:solidFill>
              </a:rPr>
              <a:t>delivery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b="1" dirty="0">
                <a:solidFill>
                  <a:schemeClr val="accent2"/>
                </a:solidFill>
              </a:rPr>
              <a:t>3 à 4 semaines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u="sng" dirty="0">
                <a:solidFill>
                  <a:schemeClr val="accent2"/>
                </a:solidFill>
              </a:rPr>
              <a:t>Décommissionnement</a:t>
            </a:r>
            <a:r>
              <a:rPr lang="fr-FR" dirty="0">
                <a:solidFill>
                  <a:schemeClr val="accent2"/>
                </a:solidFill>
              </a:rPr>
              <a:t> : 20 VM par mois en moyenne.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2873F99-594D-4E52-AAA3-B575379884C1}"/>
              </a:ext>
            </a:extLst>
          </p:cNvPr>
          <p:cNvSpPr/>
          <p:nvPr/>
        </p:nvSpPr>
        <p:spPr>
          <a:xfrm>
            <a:off x="863509" y="4956551"/>
            <a:ext cx="10001445" cy="1128365"/>
          </a:xfrm>
          <a:prstGeom prst="roundRect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9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6">
            <a:extLst>
              <a:ext uri="{FF2B5EF4-FFF2-40B4-BE49-F238E27FC236}">
                <a16:creationId xmlns:a16="http://schemas.microsoft.com/office/drawing/2014/main" id="{14E9D008-C40C-4B3C-93F6-C26605814309}"/>
              </a:ext>
            </a:extLst>
          </p:cNvPr>
          <p:cNvGrpSpPr/>
          <p:nvPr/>
        </p:nvGrpSpPr>
        <p:grpSpPr>
          <a:xfrm>
            <a:off x="3158353" y="1241249"/>
            <a:ext cx="5490698" cy="3767603"/>
            <a:chOff x="497608" y="1388615"/>
            <a:chExt cx="3020291" cy="4669285"/>
          </a:xfrm>
          <a:effectLst/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E4CF7-B7BD-4401-B10A-CBA4DBD6E384}"/>
                </a:ext>
              </a:extLst>
            </p:cNvPr>
            <p:cNvSpPr/>
            <p:nvPr/>
          </p:nvSpPr>
          <p:spPr>
            <a:xfrm>
              <a:off x="497608" y="1388615"/>
              <a:ext cx="3020291" cy="15701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99EF89-9B92-4FAA-BF76-9747F72F7FC9}"/>
                </a:ext>
              </a:extLst>
            </p:cNvPr>
            <p:cNvSpPr/>
            <p:nvPr/>
          </p:nvSpPr>
          <p:spPr>
            <a:xfrm>
              <a:off x="497608" y="2958796"/>
              <a:ext cx="3020291" cy="2946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70DC6B-F7E7-491C-9977-618E3922A173}"/>
                </a:ext>
              </a:extLst>
            </p:cNvPr>
            <p:cNvSpPr/>
            <p:nvPr/>
          </p:nvSpPr>
          <p:spPr>
            <a:xfrm>
              <a:off x="497608" y="5905500"/>
              <a:ext cx="3020291" cy="15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674" y="-24374"/>
            <a:ext cx="9408582" cy="1152525"/>
          </a:xfrm>
        </p:spPr>
        <p:txBody>
          <a:bodyPr/>
          <a:lstStyle/>
          <a:p>
            <a:r>
              <a:rPr lang="fr-FR" dirty="0"/>
              <a:t>Catalogue de services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AFF660-6AD7-410B-9E6C-574836E4B393}"/>
              </a:ext>
            </a:extLst>
          </p:cNvPr>
          <p:cNvSpPr txBox="1"/>
          <p:nvPr/>
        </p:nvSpPr>
        <p:spPr>
          <a:xfrm>
            <a:off x="3726674" y="1599792"/>
            <a:ext cx="453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</a:rPr>
              <a:t>RAAS (Run As A Service)</a:t>
            </a: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1E2512A0-116A-4B21-80CF-E690A9886DC0}"/>
              </a:ext>
            </a:extLst>
          </p:cNvPr>
          <p:cNvSpPr txBox="1"/>
          <p:nvPr/>
        </p:nvSpPr>
        <p:spPr>
          <a:xfrm>
            <a:off x="3244631" y="2849450"/>
            <a:ext cx="5318141" cy="116955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Gestion des FS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Gestion des attributions de droits (</a:t>
            </a:r>
            <a:r>
              <a:rPr lang="en-US" sz="1400" b="1" dirty="0" err="1">
                <a:solidFill>
                  <a:schemeClr val="accent2"/>
                </a:solidFill>
              </a:rPr>
              <a:t>sudoers</a:t>
            </a:r>
            <a:r>
              <a:rPr lang="en-US" sz="1400" b="1" dirty="0">
                <a:solidFill>
                  <a:schemeClr val="accent2"/>
                </a:solidFill>
              </a:rPr>
              <a:t> / </a:t>
            </a:r>
            <a:r>
              <a:rPr lang="en-US" sz="1400" b="1" dirty="0" err="1">
                <a:solidFill>
                  <a:schemeClr val="accent2"/>
                </a:solidFill>
              </a:rPr>
              <a:t>groupe</a:t>
            </a:r>
            <a:r>
              <a:rPr lang="en-US" sz="1400" b="1" dirty="0">
                <a:solidFill>
                  <a:schemeClr val="accent2"/>
                </a:solidFill>
              </a:rPr>
              <a:t> admin..)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Gestion des snapshots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Gestion des NFS (Montage NAS post VM installation)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Gestion des ressources VM (CPU / Mémoire..)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1545C8-B708-4BDF-88B8-580404CD1566}"/>
              </a:ext>
            </a:extLst>
          </p:cNvPr>
          <p:cNvSpPr/>
          <p:nvPr/>
        </p:nvSpPr>
        <p:spPr>
          <a:xfrm>
            <a:off x="2680765" y="442625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Environnement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Tous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8373A-11C0-48A5-9FB5-F224256EE5AB}"/>
              </a:ext>
            </a:extLst>
          </p:cNvPr>
          <p:cNvSpPr/>
          <p:nvPr/>
        </p:nvSpPr>
        <p:spPr>
          <a:xfrm>
            <a:off x="2551733" y="5728115"/>
            <a:ext cx="11242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Nombre de gestes d’exploitation : 30 demandes mensuelles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D548370-B6C9-4DF4-BBB0-10CD172DDEEC}"/>
              </a:ext>
            </a:extLst>
          </p:cNvPr>
          <p:cNvSpPr/>
          <p:nvPr/>
        </p:nvSpPr>
        <p:spPr>
          <a:xfrm>
            <a:off x="1009307" y="5501919"/>
            <a:ext cx="9788790" cy="821724"/>
          </a:xfrm>
          <a:prstGeom prst="roundRect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6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6">
            <a:extLst>
              <a:ext uri="{FF2B5EF4-FFF2-40B4-BE49-F238E27FC236}">
                <a16:creationId xmlns:a16="http://schemas.microsoft.com/office/drawing/2014/main" id="{14E9D008-C40C-4B3C-93F6-C26605814309}"/>
              </a:ext>
            </a:extLst>
          </p:cNvPr>
          <p:cNvGrpSpPr/>
          <p:nvPr/>
        </p:nvGrpSpPr>
        <p:grpSpPr>
          <a:xfrm>
            <a:off x="3177198" y="1229220"/>
            <a:ext cx="5599567" cy="4095255"/>
            <a:chOff x="497608" y="1388615"/>
            <a:chExt cx="3020291" cy="4669285"/>
          </a:xfrm>
          <a:effectLst/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E4CF7-B7BD-4401-B10A-CBA4DBD6E384}"/>
                </a:ext>
              </a:extLst>
            </p:cNvPr>
            <p:cNvSpPr/>
            <p:nvPr/>
          </p:nvSpPr>
          <p:spPr>
            <a:xfrm>
              <a:off x="497608" y="1388615"/>
              <a:ext cx="3020291" cy="157018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99EF89-9B92-4FAA-BF76-9747F72F7FC9}"/>
                </a:ext>
              </a:extLst>
            </p:cNvPr>
            <p:cNvSpPr/>
            <p:nvPr/>
          </p:nvSpPr>
          <p:spPr>
            <a:xfrm>
              <a:off x="497608" y="2958796"/>
              <a:ext cx="3020291" cy="2946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70DC6B-F7E7-491C-9977-618E3922A173}"/>
                </a:ext>
              </a:extLst>
            </p:cNvPr>
            <p:cNvSpPr/>
            <p:nvPr/>
          </p:nvSpPr>
          <p:spPr>
            <a:xfrm>
              <a:off x="497608" y="5905500"/>
              <a:ext cx="3020291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415" y="88724"/>
            <a:ext cx="9408582" cy="1152525"/>
          </a:xfrm>
        </p:spPr>
        <p:txBody>
          <a:bodyPr/>
          <a:lstStyle/>
          <a:p>
            <a:r>
              <a:rPr lang="fr-FR" dirty="0"/>
              <a:t>Catalogue de services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AFF660-6AD7-410B-9E6C-574836E4B393}"/>
              </a:ext>
            </a:extLst>
          </p:cNvPr>
          <p:cNvSpPr txBox="1"/>
          <p:nvPr/>
        </p:nvSpPr>
        <p:spPr>
          <a:xfrm>
            <a:off x="3540109" y="1622156"/>
            <a:ext cx="509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</a:rPr>
              <a:t>NAAS (Network As A Service)</a:t>
            </a: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1E2512A0-116A-4B21-80CF-E690A9886DC0}"/>
              </a:ext>
            </a:extLst>
          </p:cNvPr>
          <p:cNvSpPr txBox="1"/>
          <p:nvPr/>
        </p:nvSpPr>
        <p:spPr>
          <a:xfrm>
            <a:off x="3540109" y="3020362"/>
            <a:ext cx="4377313" cy="95410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Gestion des DNS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Gestion sur les F5 (creation de VIP, etc..)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…</a:t>
            </a:r>
          </a:p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1545C8-B708-4BDF-88B8-580404CD1566}"/>
              </a:ext>
            </a:extLst>
          </p:cNvPr>
          <p:cNvSpPr/>
          <p:nvPr/>
        </p:nvSpPr>
        <p:spPr>
          <a:xfrm>
            <a:off x="2680765" y="409420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Environnement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Tous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7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A0F07-6B6E-439A-8324-702441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03/12/2018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247B30-1847-4244-A21C-ED63C178B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AA7167D-F102-4E2D-9D4D-AB99A4D6384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797317735"/>
              </p:ext>
            </p:extLst>
          </p:nvPr>
        </p:nvGraphicFramePr>
        <p:xfrm>
          <a:off x="1830228" y="1482055"/>
          <a:ext cx="9366939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3C3C68D6-64FD-469F-A739-E2A765D71797}"/>
              </a:ext>
            </a:extLst>
          </p:cNvPr>
          <p:cNvSpPr txBox="1">
            <a:spLocks/>
          </p:cNvSpPr>
          <p:nvPr/>
        </p:nvSpPr>
        <p:spPr bwMode="gray">
          <a:xfrm>
            <a:off x="2061474" y="382254"/>
            <a:ext cx="9408583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3pPr>
            <a:lvl4pPr marL="396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080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5pPr>
            <a:lvl6pPr marL="108000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A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Evolution du socle linux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F3715B33-CEA2-43C0-BA75-84D4CEA64D51}"/>
              </a:ext>
            </a:extLst>
          </p:cNvPr>
          <p:cNvSpPr txBox="1">
            <a:spLocks/>
          </p:cNvSpPr>
          <p:nvPr/>
        </p:nvSpPr>
        <p:spPr bwMode="gray">
          <a:xfrm>
            <a:off x="9148233" y="6392239"/>
            <a:ext cx="2968651" cy="21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Obsolescence S4 – Préconisations  DIO</a:t>
            </a:r>
          </a:p>
        </p:txBody>
      </p:sp>
      <p:pic>
        <p:nvPicPr>
          <p:cNvPr id="15" name="Graphique 14" descr="Index pointant vers la droite">
            <a:extLst>
              <a:ext uri="{FF2B5EF4-FFF2-40B4-BE49-F238E27FC236}">
                <a16:creationId xmlns:a16="http://schemas.microsoft.com/office/drawing/2014/main" id="{4FFD1E4B-AAE3-45B2-8BC8-3B931E022C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9061" y="3321522"/>
            <a:ext cx="504666" cy="5046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5110EB7-A989-4319-9168-8E1868528359}"/>
              </a:ext>
            </a:extLst>
          </p:cNvPr>
          <p:cNvSpPr txBox="1"/>
          <p:nvPr/>
        </p:nvSpPr>
        <p:spPr>
          <a:xfrm>
            <a:off x="1941777" y="1682566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E36BA0-A1D3-4A0F-A900-C65AF8516562}"/>
              </a:ext>
            </a:extLst>
          </p:cNvPr>
          <p:cNvSpPr txBox="1"/>
          <p:nvPr/>
        </p:nvSpPr>
        <p:spPr>
          <a:xfrm>
            <a:off x="2303727" y="2263591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8BE0B5F-F96A-4D98-BAC9-398F98BD86ED}"/>
              </a:ext>
            </a:extLst>
          </p:cNvPr>
          <p:cNvSpPr txBox="1"/>
          <p:nvPr/>
        </p:nvSpPr>
        <p:spPr>
          <a:xfrm>
            <a:off x="2514492" y="2792202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354005A-6E17-4864-A69E-ACF88EDB8A72}"/>
              </a:ext>
            </a:extLst>
          </p:cNvPr>
          <p:cNvSpPr txBox="1"/>
          <p:nvPr/>
        </p:nvSpPr>
        <p:spPr>
          <a:xfrm>
            <a:off x="2543121" y="338165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DB471-1901-4161-9CD9-77369466F875}"/>
              </a:ext>
            </a:extLst>
          </p:cNvPr>
          <p:cNvSpPr txBox="1"/>
          <p:nvPr/>
        </p:nvSpPr>
        <p:spPr>
          <a:xfrm>
            <a:off x="2514492" y="3922247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6438B15-51F6-42B4-B06E-DD3C99872DDF}"/>
              </a:ext>
            </a:extLst>
          </p:cNvPr>
          <p:cNvSpPr txBox="1"/>
          <p:nvPr/>
        </p:nvSpPr>
        <p:spPr>
          <a:xfrm>
            <a:off x="2284623" y="4511703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0CFF6E-7798-43C1-86E7-F84F84150D84}"/>
              </a:ext>
            </a:extLst>
          </p:cNvPr>
          <p:cNvSpPr txBox="1"/>
          <p:nvPr/>
        </p:nvSpPr>
        <p:spPr>
          <a:xfrm>
            <a:off x="1941777" y="501492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307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415" y="88724"/>
            <a:ext cx="9408582" cy="1152525"/>
          </a:xfrm>
        </p:spPr>
        <p:txBody>
          <a:bodyPr/>
          <a:lstStyle/>
          <a:p>
            <a:r>
              <a:rPr lang="fr-FR" dirty="0"/>
              <a:t>Workflow de provisioning de VM actuel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AFF660-6AD7-410B-9E6C-574836E4B393}"/>
              </a:ext>
            </a:extLst>
          </p:cNvPr>
          <p:cNvSpPr txBox="1"/>
          <p:nvPr/>
        </p:nvSpPr>
        <p:spPr>
          <a:xfrm rot="16200000">
            <a:off x="-692420" y="2659421"/>
            <a:ext cx="3715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2"/>
                </a:solidFill>
              </a:rPr>
              <a:t>Workflow de provisioning VM actuel (</a:t>
            </a:r>
            <a:r>
              <a:rPr lang="fr-FR" sz="2400" b="1" dirty="0">
                <a:solidFill>
                  <a:schemeClr val="accent2"/>
                </a:solidFill>
              </a:rPr>
              <a:t>en cours d’élaboration</a:t>
            </a:r>
            <a:r>
              <a:rPr lang="fr-FR" sz="1600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DD03F9-B18D-47B4-B101-5550A30C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915226"/>
            <a:ext cx="8160829" cy="57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2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77" y="69674"/>
            <a:ext cx="9408582" cy="1152525"/>
          </a:xfrm>
        </p:spPr>
        <p:txBody>
          <a:bodyPr/>
          <a:lstStyle/>
          <a:p>
            <a:r>
              <a:rPr lang="fr-FR" dirty="0"/>
              <a:t>Workflow de gestion de la demande unitaire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AFF660-6AD7-410B-9E6C-574836E4B393}"/>
              </a:ext>
            </a:extLst>
          </p:cNvPr>
          <p:cNvSpPr txBox="1"/>
          <p:nvPr/>
        </p:nvSpPr>
        <p:spPr>
          <a:xfrm rot="16200000">
            <a:off x="-1045608" y="3236911"/>
            <a:ext cx="443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2"/>
                </a:solidFill>
              </a:rPr>
              <a:t>Workflow de demandes POI / AES</a:t>
            </a:r>
          </a:p>
          <a:p>
            <a:pPr algn="ctr"/>
            <a:r>
              <a:rPr lang="fr-FR" sz="1600" dirty="0">
                <a:solidFill>
                  <a:schemeClr val="accent2"/>
                </a:solidFill>
              </a:rPr>
              <a:t> (</a:t>
            </a:r>
            <a:r>
              <a:rPr lang="fr-FR" sz="2400" b="1" dirty="0">
                <a:solidFill>
                  <a:schemeClr val="accent2"/>
                </a:solidFill>
              </a:rPr>
              <a:t>en cours d’élaboration</a:t>
            </a:r>
            <a:r>
              <a:rPr lang="fr-FR" sz="1600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5EFAB8B-1F11-47BB-B467-5BA15488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8" y="962025"/>
            <a:ext cx="8929688" cy="54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1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A0F07-6B6E-439A-8324-702441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03/12/2018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247B30-1847-4244-A21C-ED63C178B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AA7167D-F102-4E2D-9D4D-AB99A4D6384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55703897"/>
              </p:ext>
            </p:extLst>
          </p:nvPr>
        </p:nvGraphicFramePr>
        <p:xfrm>
          <a:off x="1830228" y="1482055"/>
          <a:ext cx="9366939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3C3C68D6-64FD-469F-A739-E2A765D71797}"/>
              </a:ext>
            </a:extLst>
          </p:cNvPr>
          <p:cNvSpPr txBox="1">
            <a:spLocks/>
          </p:cNvSpPr>
          <p:nvPr/>
        </p:nvSpPr>
        <p:spPr bwMode="gray">
          <a:xfrm>
            <a:off x="2061474" y="382254"/>
            <a:ext cx="9408583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3pPr>
            <a:lvl4pPr marL="396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080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5pPr>
            <a:lvl6pPr marL="108000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A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Evolution du socle linux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F3715B33-CEA2-43C0-BA75-84D4CEA64D51}"/>
              </a:ext>
            </a:extLst>
          </p:cNvPr>
          <p:cNvSpPr txBox="1">
            <a:spLocks/>
          </p:cNvSpPr>
          <p:nvPr/>
        </p:nvSpPr>
        <p:spPr bwMode="gray">
          <a:xfrm>
            <a:off x="9148233" y="6392239"/>
            <a:ext cx="2968651" cy="21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Obsolescence S4 – Préconisations  DIO</a:t>
            </a:r>
          </a:p>
        </p:txBody>
      </p:sp>
      <p:pic>
        <p:nvPicPr>
          <p:cNvPr id="15" name="Graphique 14" descr="Index pointant vers la droite">
            <a:extLst>
              <a:ext uri="{FF2B5EF4-FFF2-40B4-BE49-F238E27FC236}">
                <a16:creationId xmlns:a16="http://schemas.microsoft.com/office/drawing/2014/main" id="{4FFD1E4B-AAE3-45B2-8BC8-3B931E022C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9957" y="3856121"/>
            <a:ext cx="504666" cy="5046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5110EB7-A989-4319-9168-8E1868528359}"/>
              </a:ext>
            </a:extLst>
          </p:cNvPr>
          <p:cNvSpPr txBox="1"/>
          <p:nvPr/>
        </p:nvSpPr>
        <p:spPr>
          <a:xfrm>
            <a:off x="1941777" y="1682566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E36BA0-A1D3-4A0F-A900-C65AF8516562}"/>
              </a:ext>
            </a:extLst>
          </p:cNvPr>
          <p:cNvSpPr txBox="1"/>
          <p:nvPr/>
        </p:nvSpPr>
        <p:spPr>
          <a:xfrm>
            <a:off x="2303727" y="2263591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8BE0B5F-F96A-4D98-BAC9-398F98BD86ED}"/>
              </a:ext>
            </a:extLst>
          </p:cNvPr>
          <p:cNvSpPr txBox="1"/>
          <p:nvPr/>
        </p:nvSpPr>
        <p:spPr>
          <a:xfrm>
            <a:off x="2514492" y="2792202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354005A-6E17-4864-A69E-ACF88EDB8A72}"/>
              </a:ext>
            </a:extLst>
          </p:cNvPr>
          <p:cNvSpPr txBox="1"/>
          <p:nvPr/>
        </p:nvSpPr>
        <p:spPr>
          <a:xfrm>
            <a:off x="2543121" y="338165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DB471-1901-4161-9CD9-77369466F875}"/>
              </a:ext>
            </a:extLst>
          </p:cNvPr>
          <p:cNvSpPr txBox="1"/>
          <p:nvPr/>
        </p:nvSpPr>
        <p:spPr>
          <a:xfrm>
            <a:off x="2514492" y="3922247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6438B15-51F6-42B4-B06E-DD3C99872DDF}"/>
              </a:ext>
            </a:extLst>
          </p:cNvPr>
          <p:cNvSpPr txBox="1"/>
          <p:nvPr/>
        </p:nvSpPr>
        <p:spPr>
          <a:xfrm>
            <a:off x="2284623" y="4511703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0CFF6E-7798-43C1-86E7-F84F84150D84}"/>
              </a:ext>
            </a:extLst>
          </p:cNvPr>
          <p:cNvSpPr txBox="1"/>
          <p:nvPr/>
        </p:nvSpPr>
        <p:spPr>
          <a:xfrm>
            <a:off x="1941777" y="501492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553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Portail de services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A6F8C-1DE2-4BAD-9AE6-1B8076BD77C0}"/>
              </a:ext>
            </a:extLst>
          </p:cNvPr>
          <p:cNvSpPr txBox="1"/>
          <p:nvPr/>
        </p:nvSpPr>
        <p:spPr>
          <a:xfrm>
            <a:off x="-1" y="1370171"/>
            <a:ext cx="1206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fr-FR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fr-FR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26CF06-AA6F-4E45-90E3-287ACF0B439C}"/>
              </a:ext>
            </a:extLst>
          </p:cNvPr>
          <p:cNvSpPr txBox="1"/>
          <p:nvPr/>
        </p:nvSpPr>
        <p:spPr>
          <a:xfrm>
            <a:off x="546735" y="1601002"/>
            <a:ext cx="115214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Afin d’exposer l’ensemble de ces services et qu’ils puissent s’interfacer avec l’écosystème GRDF,  il est important de pouvoir proposer :</a:t>
            </a:r>
          </a:p>
          <a:p>
            <a:endParaRPr lang="fr-FR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interface self-service proposant le </a:t>
            </a:r>
            <a:r>
              <a:rPr lang="fr-FR" sz="20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services présents au catalogue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fonctionnalités de </a:t>
            </a:r>
            <a:r>
              <a:rPr lang="fr-FR" sz="20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</a:t>
            </a:r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d’analyse afin de suivre la consommation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déploiement de </a:t>
            </a:r>
            <a:r>
              <a:rPr lang="fr-FR" sz="20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  <a:endParaRPr lang="fr-FR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gérer / visualiser / prédire les dépenses liées au coût de l’infra et des demandes y attenant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règles pour contrôler l’utilisation des ressources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fonctionnalités de sécurité comme la gestion des accès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2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9">
            <a:extLst>
              <a:ext uri="{FF2B5EF4-FFF2-40B4-BE49-F238E27FC236}">
                <a16:creationId xmlns:a16="http://schemas.microsoft.com/office/drawing/2014/main" id="{B223CBBF-F302-4F9F-B2C9-D0E6801004CB}"/>
              </a:ext>
            </a:extLst>
          </p:cNvPr>
          <p:cNvGrpSpPr/>
          <p:nvPr/>
        </p:nvGrpSpPr>
        <p:grpSpPr>
          <a:xfrm>
            <a:off x="1959503" y="2955437"/>
            <a:ext cx="7373185" cy="1150759"/>
            <a:chOff x="3244851" y="1906877"/>
            <a:chExt cx="7201476" cy="1120776"/>
          </a:xfrm>
          <a:solidFill>
            <a:srgbClr val="002060"/>
          </a:solidFill>
        </p:grpSpPr>
        <p:sp>
          <p:nvSpPr>
            <p:cNvPr id="19" name="Freeform: Shape 51">
              <a:extLst>
                <a:ext uri="{FF2B5EF4-FFF2-40B4-BE49-F238E27FC236}">
                  <a16:creationId xmlns:a16="http://schemas.microsoft.com/office/drawing/2014/main" id="{63445EA6-739B-4B70-BDDB-C97B4D25B377}"/>
                </a:ext>
              </a:extLst>
            </p:cNvPr>
            <p:cNvSpPr/>
            <p:nvPr/>
          </p:nvSpPr>
          <p:spPr>
            <a:xfrm>
              <a:off x="3244851" y="1906877"/>
              <a:ext cx="5532438" cy="1120776"/>
            </a:xfrm>
            <a:custGeom>
              <a:avLst/>
              <a:gdLst>
                <a:gd name="connsiteX0" fmla="*/ 360251 w 5532438"/>
                <a:gd name="connsiteY0" fmla="*/ 0 h 1120776"/>
                <a:gd name="connsiteX1" fmla="*/ 384174 w 5532438"/>
                <a:gd name="connsiteY1" fmla="*/ 0 h 1120776"/>
                <a:gd name="connsiteX2" fmla="*/ 785923 w 5532438"/>
                <a:gd name="connsiteY2" fmla="*/ 0 h 1120776"/>
                <a:gd name="connsiteX3" fmla="*/ 5532438 w 5532438"/>
                <a:gd name="connsiteY3" fmla="*/ 0 h 1120776"/>
                <a:gd name="connsiteX4" fmla="*/ 5532438 w 5532438"/>
                <a:gd name="connsiteY4" fmla="*/ 425450 h 1120776"/>
                <a:gd name="connsiteX5" fmla="*/ 1719261 w 5532438"/>
                <a:gd name="connsiteY5" fmla="*/ 425450 h 1120776"/>
                <a:gd name="connsiteX6" fmla="*/ 1506425 w 5532438"/>
                <a:gd name="connsiteY6" fmla="*/ 425450 h 1120776"/>
                <a:gd name="connsiteX7" fmla="*/ 1153493 w 5532438"/>
                <a:gd name="connsiteY7" fmla="*/ 713098 h 1120776"/>
                <a:gd name="connsiteX8" fmla="*/ 1151604 w 5532438"/>
                <a:gd name="connsiteY8" fmla="*/ 731837 h 1120776"/>
                <a:gd name="connsiteX9" fmla="*/ 1146174 w 5532438"/>
                <a:gd name="connsiteY9" fmla="*/ 731837 h 1120776"/>
                <a:gd name="connsiteX10" fmla="*/ 1146174 w 5532438"/>
                <a:gd name="connsiteY10" fmla="*/ 760525 h 1120776"/>
                <a:gd name="connsiteX11" fmla="*/ 785923 w 5532438"/>
                <a:gd name="connsiteY11" fmla="*/ 1120776 h 1120776"/>
                <a:gd name="connsiteX12" fmla="*/ 360251 w 5532438"/>
                <a:gd name="connsiteY12" fmla="*/ 1120776 h 1120776"/>
                <a:gd name="connsiteX13" fmla="*/ 0 w 5532438"/>
                <a:gd name="connsiteY13" fmla="*/ 760525 h 1120776"/>
                <a:gd name="connsiteX14" fmla="*/ 0 w 5532438"/>
                <a:gd name="connsiteY14" fmla="*/ 360251 h 1120776"/>
                <a:gd name="connsiteX15" fmla="*/ 360251 w 5532438"/>
                <a:gd name="connsiteY15" fmla="*/ 0 h 1120776"/>
                <a:gd name="connsiteX0" fmla="*/ 360251 w 5532438"/>
                <a:gd name="connsiteY0" fmla="*/ 0 h 1120776"/>
                <a:gd name="connsiteX1" fmla="*/ 384174 w 5532438"/>
                <a:gd name="connsiteY1" fmla="*/ 0 h 1120776"/>
                <a:gd name="connsiteX2" fmla="*/ 785923 w 5532438"/>
                <a:gd name="connsiteY2" fmla="*/ 0 h 1120776"/>
                <a:gd name="connsiteX3" fmla="*/ 5532438 w 5532438"/>
                <a:gd name="connsiteY3" fmla="*/ 0 h 1120776"/>
                <a:gd name="connsiteX4" fmla="*/ 5532438 w 5532438"/>
                <a:gd name="connsiteY4" fmla="*/ 425450 h 1120776"/>
                <a:gd name="connsiteX5" fmla="*/ 1719261 w 5532438"/>
                <a:gd name="connsiteY5" fmla="*/ 425450 h 1120776"/>
                <a:gd name="connsiteX6" fmla="*/ 1506425 w 5532438"/>
                <a:gd name="connsiteY6" fmla="*/ 425450 h 1120776"/>
                <a:gd name="connsiteX7" fmla="*/ 1153493 w 5532438"/>
                <a:gd name="connsiteY7" fmla="*/ 713098 h 1120776"/>
                <a:gd name="connsiteX8" fmla="*/ 1151604 w 5532438"/>
                <a:gd name="connsiteY8" fmla="*/ 731837 h 1120776"/>
                <a:gd name="connsiteX9" fmla="*/ 1146174 w 5532438"/>
                <a:gd name="connsiteY9" fmla="*/ 760525 h 1120776"/>
                <a:gd name="connsiteX10" fmla="*/ 785923 w 5532438"/>
                <a:gd name="connsiteY10" fmla="*/ 1120776 h 1120776"/>
                <a:gd name="connsiteX11" fmla="*/ 360251 w 5532438"/>
                <a:gd name="connsiteY11" fmla="*/ 1120776 h 1120776"/>
                <a:gd name="connsiteX12" fmla="*/ 0 w 5532438"/>
                <a:gd name="connsiteY12" fmla="*/ 760525 h 1120776"/>
                <a:gd name="connsiteX13" fmla="*/ 0 w 5532438"/>
                <a:gd name="connsiteY13" fmla="*/ 360251 h 1120776"/>
                <a:gd name="connsiteX14" fmla="*/ 360251 w 5532438"/>
                <a:gd name="connsiteY14" fmla="*/ 0 h 1120776"/>
                <a:gd name="connsiteX0" fmla="*/ 360251 w 5532438"/>
                <a:gd name="connsiteY0" fmla="*/ 0 h 1120776"/>
                <a:gd name="connsiteX1" fmla="*/ 384174 w 5532438"/>
                <a:gd name="connsiteY1" fmla="*/ 0 h 1120776"/>
                <a:gd name="connsiteX2" fmla="*/ 785923 w 5532438"/>
                <a:gd name="connsiteY2" fmla="*/ 0 h 1120776"/>
                <a:gd name="connsiteX3" fmla="*/ 5532438 w 5532438"/>
                <a:gd name="connsiteY3" fmla="*/ 0 h 1120776"/>
                <a:gd name="connsiteX4" fmla="*/ 5532438 w 5532438"/>
                <a:gd name="connsiteY4" fmla="*/ 425450 h 1120776"/>
                <a:gd name="connsiteX5" fmla="*/ 1719261 w 5532438"/>
                <a:gd name="connsiteY5" fmla="*/ 425450 h 1120776"/>
                <a:gd name="connsiteX6" fmla="*/ 1506425 w 5532438"/>
                <a:gd name="connsiteY6" fmla="*/ 425450 h 1120776"/>
                <a:gd name="connsiteX7" fmla="*/ 1153493 w 5532438"/>
                <a:gd name="connsiteY7" fmla="*/ 713098 h 1120776"/>
                <a:gd name="connsiteX8" fmla="*/ 1146174 w 5532438"/>
                <a:gd name="connsiteY8" fmla="*/ 760525 h 1120776"/>
                <a:gd name="connsiteX9" fmla="*/ 785923 w 5532438"/>
                <a:gd name="connsiteY9" fmla="*/ 1120776 h 1120776"/>
                <a:gd name="connsiteX10" fmla="*/ 360251 w 5532438"/>
                <a:gd name="connsiteY10" fmla="*/ 1120776 h 1120776"/>
                <a:gd name="connsiteX11" fmla="*/ 0 w 5532438"/>
                <a:gd name="connsiteY11" fmla="*/ 760525 h 1120776"/>
                <a:gd name="connsiteX12" fmla="*/ 0 w 5532438"/>
                <a:gd name="connsiteY12" fmla="*/ 360251 h 1120776"/>
                <a:gd name="connsiteX13" fmla="*/ 360251 w 5532438"/>
                <a:gd name="connsiteY13" fmla="*/ 0 h 112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32438" h="1120776">
                  <a:moveTo>
                    <a:pt x="360251" y="0"/>
                  </a:moveTo>
                  <a:lnTo>
                    <a:pt x="384174" y="0"/>
                  </a:lnTo>
                  <a:lnTo>
                    <a:pt x="785923" y="0"/>
                  </a:lnTo>
                  <a:lnTo>
                    <a:pt x="5532438" y="0"/>
                  </a:lnTo>
                  <a:lnTo>
                    <a:pt x="5532438" y="425450"/>
                  </a:lnTo>
                  <a:lnTo>
                    <a:pt x="1719261" y="425450"/>
                  </a:lnTo>
                  <a:lnTo>
                    <a:pt x="1506425" y="425450"/>
                  </a:lnTo>
                  <a:cubicBezTo>
                    <a:pt x="1332334" y="425450"/>
                    <a:pt x="1187085" y="548938"/>
                    <a:pt x="1153493" y="713098"/>
                  </a:cubicBezTo>
                  <a:lnTo>
                    <a:pt x="1146174" y="760525"/>
                  </a:lnTo>
                  <a:cubicBezTo>
                    <a:pt x="1146174" y="959486"/>
                    <a:pt x="984884" y="1120776"/>
                    <a:pt x="785923" y="1120776"/>
                  </a:cubicBezTo>
                  <a:lnTo>
                    <a:pt x="360251" y="1120776"/>
                  </a:lnTo>
                  <a:cubicBezTo>
                    <a:pt x="161290" y="1120776"/>
                    <a:pt x="0" y="959486"/>
                    <a:pt x="0" y="760525"/>
                  </a:cubicBezTo>
                  <a:lnTo>
                    <a:pt x="0" y="360251"/>
                  </a:lnTo>
                  <a:cubicBezTo>
                    <a:pt x="0" y="161290"/>
                    <a:pt x="161290" y="0"/>
                    <a:pt x="36025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80A419-1697-4D47-AFCB-7EABC2B73DC3}"/>
                </a:ext>
              </a:extLst>
            </p:cNvPr>
            <p:cNvSpPr/>
            <p:nvPr/>
          </p:nvSpPr>
          <p:spPr>
            <a:xfrm>
              <a:off x="3629025" y="1906877"/>
              <a:ext cx="6817302" cy="4254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Portail de services</a:t>
            </a:r>
          </a:p>
        </p:txBody>
      </p:sp>
      <p:grpSp>
        <p:nvGrpSpPr>
          <p:cNvPr id="79" name="Group 49">
            <a:extLst>
              <a:ext uri="{FF2B5EF4-FFF2-40B4-BE49-F238E27FC236}">
                <a16:creationId xmlns:a16="http://schemas.microsoft.com/office/drawing/2014/main" id="{733DF9E4-1457-4E95-B9D5-1F6D895A2C6F}"/>
              </a:ext>
            </a:extLst>
          </p:cNvPr>
          <p:cNvGrpSpPr/>
          <p:nvPr/>
        </p:nvGrpSpPr>
        <p:grpSpPr>
          <a:xfrm>
            <a:off x="1991739" y="4166688"/>
            <a:ext cx="7345120" cy="1152525"/>
            <a:chOff x="3244851" y="1906877"/>
            <a:chExt cx="7201476" cy="1120776"/>
          </a:xfrm>
        </p:grpSpPr>
        <p:sp>
          <p:nvSpPr>
            <p:cNvPr id="81" name="Freeform: Shape 51">
              <a:extLst>
                <a:ext uri="{FF2B5EF4-FFF2-40B4-BE49-F238E27FC236}">
                  <a16:creationId xmlns:a16="http://schemas.microsoft.com/office/drawing/2014/main" id="{A4C24162-3487-4C85-8C66-10F073830E8D}"/>
                </a:ext>
              </a:extLst>
            </p:cNvPr>
            <p:cNvSpPr/>
            <p:nvPr/>
          </p:nvSpPr>
          <p:spPr>
            <a:xfrm>
              <a:off x="3244851" y="1906877"/>
              <a:ext cx="5532438" cy="1120776"/>
            </a:xfrm>
            <a:custGeom>
              <a:avLst/>
              <a:gdLst>
                <a:gd name="connsiteX0" fmla="*/ 360251 w 5532438"/>
                <a:gd name="connsiteY0" fmla="*/ 0 h 1120776"/>
                <a:gd name="connsiteX1" fmla="*/ 384174 w 5532438"/>
                <a:gd name="connsiteY1" fmla="*/ 0 h 1120776"/>
                <a:gd name="connsiteX2" fmla="*/ 785923 w 5532438"/>
                <a:gd name="connsiteY2" fmla="*/ 0 h 1120776"/>
                <a:gd name="connsiteX3" fmla="*/ 5532438 w 5532438"/>
                <a:gd name="connsiteY3" fmla="*/ 0 h 1120776"/>
                <a:gd name="connsiteX4" fmla="*/ 5532438 w 5532438"/>
                <a:gd name="connsiteY4" fmla="*/ 425450 h 1120776"/>
                <a:gd name="connsiteX5" fmla="*/ 1719261 w 5532438"/>
                <a:gd name="connsiteY5" fmla="*/ 425450 h 1120776"/>
                <a:gd name="connsiteX6" fmla="*/ 1506425 w 5532438"/>
                <a:gd name="connsiteY6" fmla="*/ 425450 h 1120776"/>
                <a:gd name="connsiteX7" fmla="*/ 1153493 w 5532438"/>
                <a:gd name="connsiteY7" fmla="*/ 713098 h 1120776"/>
                <a:gd name="connsiteX8" fmla="*/ 1151604 w 5532438"/>
                <a:gd name="connsiteY8" fmla="*/ 731837 h 1120776"/>
                <a:gd name="connsiteX9" fmla="*/ 1146174 w 5532438"/>
                <a:gd name="connsiteY9" fmla="*/ 731837 h 1120776"/>
                <a:gd name="connsiteX10" fmla="*/ 1146174 w 5532438"/>
                <a:gd name="connsiteY10" fmla="*/ 760525 h 1120776"/>
                <a:gd name="connsiteX11" fmla="*/ 785923 w 5532438"/>
                <a:gd name="connsiteY11" fmla="*/ 1120776 h 1120776"/>
                <a:gd name="connsiteX12" fmla="*/ 360251 w 5532438"/>
                <a:gd name="connsiteY12" fmla="*/ 1120776 h 1120776"/>
                <a:gd name="connsiteX13" fmla="*/ 0 w 5532438"/>
                <a:gd name="connsiteY13" fmla="*/ 760525 h 1120776"/>
                <a:gd name="connsiteX14" fmla="*/ 0 w 5532438"/>
                <a:gd name="connsiteY14" fmla="*/ 360251 h 1120776"/>
                <a:gd name="connsiteX15" fmla="*/ 360251 w 5532438"/>
                <a:gd name="connsiteY15" fmla="*/ 0 h 1120776"/>
                <a:gd name="connsiteX0" fmla="*/ 360251 w 5532438"/>
                <a:gd name="connsiteY0" fmla="*/ 0 h 1120776"/>
                <a:gd name="connsiteX1" fmla="*/ 384174 w 5532438"/>
                <a:gd name="connsiteY1" fmla="*/ 0 h 1120776"/>
                <a:gd name="connsiteX2" fmla="*/ 785923 w 5532438"/>
                <a:gd name="connsiteY2" fmla="*/ 0 h 1120776"/>
                <a:gd name="connsiteX3" fmla="*/ 5532438 w 5532438"/>
                <a:gd name="connsiteY3" fmla="*/ 0 h 1120776"/>
                <a:gd name="connsiteX4" fmla="*/ 5532438 w 5532438"/>
                <a:gd name="connsiteY4" fmla="*/ 425450 h 1120776"/>
                <a:gd name="connsiteX5" fmla="*/ 1719261 w 5532438"/>
                <a:gd name="connsiteY5" fmla="*/ 425450 h 1120776"/>
                <a:gd name="connsiteX6" fmla="*/ 1506425 w 5532438"/>
                <a:gd name="connsiteY6" fmla="*/ 425450 h 1120776"/>
                <a:gd name="connsiteX7" fmla="*/ 1153493 w 5532438"/>
                <a:gd name="connsiteY7" fmla="*/ 713098 h 1120776"/>
                <a:gd name="connsiteX8" fmla="*/ 1151604 w 5532438"/>
                <a:gd name="connsiteY8" fmla="*/ 731837 h 1120776"/>
                <a:gd name="connsiteX9" fmla="*/ 1146174 w 5532438"/>
                <a:gd name="connsiteY9" fmla="*/ 760525 h 1120776"/>
                <a:gd name="connsiteX10" fmla="*/ 785923 w 5532438"/>
                <a:gd name="connsiteY10" fmla="*/ 1120776 h 1120776"/>
                <a:gd name="connsiteX11" fmla="*/ 360251 w 5532438"/>
                <a:gd name="connsiteY11" fmla="*/ 1120776 h 1120776"/>
                <a:gd name="connsiteX12" fmla="*/ 0 w 5532438"/>
                <a:gd name="connsiteY12" fmla="*/ 760525 h 1120776"/>
                <a:gd name="connsiteX13" fmla="*/ 0 w 5532438"/>
                <a:gd name="connsiteY13" fmla="*/ 360251 h 1120776"/>
                <a:gd name="connsiteX14" fmla="*/ 360251 w 5532438"/>
                <a:gd name="connsiteY14" fmla="*/ 0 h 1120776"/>
                <a:gd name="connsiteX0" fmla="*/ 360251 w 5532438"/>
                <a:gd name="connsiteY0" fmla="*/ 0 h 1120776"/>
                <a:gd name="connsiteX1" fmla="*/ 384174 w 5532438"/>
                <a:gd name="connsiteY1" fmla="*/ 0 h 1120776"/>
                <a:gd name="connsiteX2" fmla="*/ 785923 w 5532438"/>
                <a:gd name="connsiteY2" fmla="*/ 0 h 1120776"/>
                <a:gd name="connsiteX3" fmla="*/ 5532438 w 5532438"/>
                <a:gd name="connsiteY3" fmla="*/ 0 h 1120776"/>
                <a:gd name="connsiteX4" fmla="*/ 5532438 w 5532438"/>
                <a:gd name="connsiteY4" fmla="*/ 425450 h 1120776"/>
                <a:gd name="connsiteX5" fmla="*/ 1719261 w 5532438"/>
                <a:gd name="connsiteY5" fmla="*/ 425450 h 1120776"/>
                <a:gd name="connsiteX6" fmla="*/ 1506425 w 5532438"/>
                <a:gd name="connsiteY6" fmla="*/ 425450 h 1120776"/>
                <a:gd name="connsiteX7" fmla="*/ 1153493 w 5532438"/>
                <a:gd name="connsiteY7" fmla="*/ 713098 h 1120776"/>
                <a:gd name="connsiteX8" fmla="*/ 1146174 w 5532438"/>
                <a:gd name="connsiteY8" fmla="*/ 760525 h 1120776"/>
                <a:gd name="connsiteX9" fmla="*/ 785923 w 5532438"/>
                <a:gd name="connsiteY9" fmla="*/ 1120776 h 1120776"/>
                <a:gd name="connsiteX10" fmla="*/ 360251 w 5532438"/>
                <a:gd name="connsiteY10" fmla="*/ 1120776 h 1120776"/>
                <a:gd name="connsiteX11" fmla="*/ 0 w 5532438"/>
                <a:gd name="connsiteY11" fmla="*/ 760525 h 1120776"/>
                <a:gd name="connsiteX12" fmla="*/ 0 w 5532438"/>
                <a:gd name="connsiteY12" fmla="*/ 360251 h 1120776"/>
                <a:gd name="connsiteX13" fmla="*/ 360251 w 5532438"/>
                <a:gd name="connsiteY13" fmla="*/ 0 h 112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32438" h="1120776">
                  <a:moveTo>
                    <a:pt x="360251" y="0"/>
                  </a:moveTo>
                  <a:lnTo>
                    <a:pt x="384174" y="0"/>
                  </a:lnTo>
                  <a:lnTo>
                    <a:pt x="785923" y="0"/>
                  </a:lnTo>
                  <a:lnTo>
                    <a:pt x="5532438" y="0"/>
                  </a:lnTo>
                  <a:lnTo>
                    <a:pt x="5532438" y="425450"/>
                  </a:lnTo>
                  <a:lnTo>
                    <a:pt x="1719261" y="425450"/>
                  </a:lnTo>
                  <a:lnTo>
                    <a:pt x="1506425" y="425450"/>
                  </a:lnTo>
                  <a:cubicBezTo>
                    <a:pt x="1332334" y="425450"/>
                    <a:pt x="1187085" y="548938"/>
                    <a:pt x="1153493" y="713098"/>
                  </a:cubicBezTo>
                  <a:lnTo>
                    <a:pt x="1146174" y="760525"/>
                  </a:lnTo>
                  <a:cubicBezTo>
                    <a:pt x="1146174" y="959486"/>
                    <a:pt x="984884" y="1120776"/>
                    <a:pt x="785923" y="1120776"/>
                  </a:cubicBezTo>
                  <a:lnTo>
                    <a:pt x="360251" y="1120776"/>
                  </a:lnTo>
                  <a:cubicBezTo>
                    <a:pt x="161290" y="1120776"/>
                    <a:pt x="0" y="959486"/>
                    <a:pt x="0" y="760525"/>
                  </a:cubicBezTo>
                  <a:lnTo>
                    <a:pt x="0" y="360251"/>
                  </a:lnTo>
                  <a:cubicBezTo>
                    <a:pt x="0" y="161290"/>
                    <a:pt x="161290" y="0"/>
                    <a:pt x="360251" y="0"/>
                  </a:cubicBezTo>
                  <a:close/>
                </a:path>
              </a:pathLst>
            </a:custGeom>
            <a:solidFill>
              <a:srgbClr val="F36F1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4817FE-D7A8-4861-9225-6BCA557A6194}"/>
                </a:ext>
              </a:extLst>
            </p:cNvPr>
            <p:cNvSpPr/>
            <p:nvPr/>
          </p:nvSpPr>
          <p:spPr>
            <a:xfrm>
              <a:off x="3629025" y="1906877"/>
              <a:ext cx="6817302" cy="425450"/>
            </a:xfrm>
            <a:prstGeom prst="rect">
              <a:avLst/>
            </a:prstGeom>
            <a:solidFill>
              <a:srgbClr val="F36F1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53">
            <a:extLst>
              <a:ext uri="{FF2B5EF4-FFF2-40B4-BE49-F238E27FC236}">
                <a16:creationId xmlns:a16="http://schemas.microsoft.com/office/drawing/2014/main" id="{C681E136-1BFF-4006-B8E3-4D8B958B493A}"/>
              </a:ext>
            </a:extLst>
          </p:cNvPr>
          <p:cNvGrpSpPr/>
          <p:nvPr/>
        </p:nvGrpSpPr>
        <p:grpSpPr>
          <a:xfrm>
            <a:off x="1987569" y="5377939"/>
            <a:ext cx="7345120" cy="1152525"/>
            <a:chOff x="3244851" y="1906877"/>
            <a:chExt cx="7201476" cy="1120776"/>
          </a:xfrm>
        </p:grpSpPr>
        <p:sp>
          <p:nvSpPr>
            <p:cNvPr id="85" name="Freeform: Shape 55">
              <a:extLst>
                <a:ext uri="{FF2B5EF4-FFF2-40B4-BE49-F238E27FC236}">
                  <a16:creationId xmlns:a16="http://schemas.microsoft.com/office/drawing/2014/main" id="{90CE9569-0B33-4A82-9AA5-50A17166CB1A}"/>
                </a:ext>
              </a:extLst>
            </p:cNvPr>
            <p:cNvSpPr/>
            <p:nvPr/>
          </p:nvSpPr>
          <p:spPr>
            <a:xfrm>
              <a:off x="3244851" y="1906877"/>
              <a:ext cx="5532438" cy="1120776"/>
            </a:xfrm>
            <a:custGeom>
              <a:avLst/>
              <a:gdLst>
                <a:gd name="connsiteX0" fmla="*/ 360251 w 5532438"/>
                <a:gd name="connsiteY0" fmla="*/ 0 h 1120776"/>
                <a:gd name="connsiteX1" fmla="*/ 384174 w 5532438"/>
                <a:gd name="connsiteY1" fmla="*/ 0 h 1120776"/>
                <a:gd name="connsiteX2" fmla="*/ 785923 w 5532438"/>
                <a:gd name="connsiteY2" fmla="*/ 0 h 1120776"/>
                <a:gd name="connsiteX3" fmla="*/ 5532438 w 5532438"/>
                <a:gd name="connsiteY3" fmla="*/ 0 h 1120776"/>
                <a:gd name="connsiteX4" fmla="*/ 5532438 w 5532438"/>
                <a:gd name="connsiteY4" fmla="*/ 425450 h 1120776"/>
                <a:gd name="connsiteX5" fmla="*/ 1719261 w 5532438"/>
                <a:gd name="connsiteY5" fmla="*/ 425450 h 1120776"/>
                <a:gd name="connsiteX6" fmla="*/ 1506425 w 5532438"/>
                <a:gd name="connsiteY6" fmla="*/ 425450 h 1120776"/>
                <a:gd name="connsiteX7" fmla="*/ 1153493 w 5532438"/>
                <a:gd name="connsiteY7" fmla="*/ 713098 h 1120776"/>
                <a:gd name="connsiteX8" fmla="*/ 1151604 w 5532438"/>
                <a:gd name="connsiteY8" fmla="*/ 731837 h 1120776"/>
                <a:gd name="connsiteX9" fmla="*/ 1146174 w 5532438"/>
                <a:gd name="connsiteY9" fmla="*/ 731837 h 1120776"/>
                <a:gd name="connsiteX10" fmla="*/ 1146174 w 5532438"/>
                <a:gd name="connsiteY10" fmla="*/ 760525 h 1120776"/>
                <a:gd name="connsiteX11" fmla="*/ 785923 w 5532438"/>
                <a:gd name="connsiteY11" fmla="*/ 1120776 h 1120776"/>
                <a:gd name="connsiteX12" fmla="*/ 360251 w 5532438"/>
                <a:gd name="connsiteY12" fmla="*/ 1120776 h 1120776"/>
                <a:gd name="connsiteX13" fmla="*/ 0 w 5532438"/>
                <a:gd name="connsiteY13" fmla="*/ 760525 h 1120776"/>
                <a:gd name="connsiteX14" fmla="*/ 0 w 5532438"/>
                <a:gd name="connsiteY14" fmla="*/ 360251 h 1120776"/>
                <a:gd name="connsiteX15" fmla="*/ 360251 w 5532438"/>
                <a:gd name="connsiteY15" fmla="*/ 0 h 1120776"/>
                <a:gd name="connsiteX0" fmla="*/ 360251 w 5532438"/>
                <a:gd name="connsiteY0" fmla="*/ 0 h 1120776"/>
                <a:gd name="connsiteX1" fmla="*/ 384174 w 5532438"/>
                <a:gd name="connsiteY1" fmla="*/ 0 h 1120776"/>
                <a:gd name="connsiteX2" fmla="*/ 785923 w 5532438"/>
                <a:gd name="connsiteY2" fmla="*/ 0 h 1120776"/>
                <a:gd name="connsiteX3" fmla="*/ 5532438 w 5532438"/>
                <a:gd name="connsiteY3" fmla="*/ 0 h 1120776"/>
                <a:gd name="connsiteX4" fmla="*/ 5532438 w 5532438"/>
                <a:gd name="connsiteY4" fmla="*/ 425450 h 1120776"/>
                <a:gd name="connsiteX5" fmla="*/ 1719261 w 5532438"/>
                <a:gd name="connsiteY5" fmla="*/ 425450 h 1120776"/>
                <a:gd name="connsiteX6" fmla="*/ 1506425 w 5532438"/>
                <a:gd name="connsiteY6" fmla="*/ 425450 h 1120776"/>
                <a:gd name="connsiteX7" fmla="*/ 1153493 w 5532438"/>
                <a:gd name="connsiteY7" fmla="*/ 713098 h 1120776"/>
                <a:gd name="connsiteX8" fmla="*/ 1151604 w 5532438"/>
                <a:gd name="connsiteY8" fmla="*/ 731837 h 1120776"/>
                <a:gd name="connsiteX9" fmla="*/ 1146174 w 5532438"/>
                <a:gd name="connsiteY9" fmla="*/ 760525 h 1120776"/>
                <a:gd name="connsiteX10" fmla="*/ 785923 w 5532438"/>
                <a:gd name="connsiteY10" fmla="*/ 1120776 h 1120776"/>
                <a:gd name="connsiteX11" fmla="*/ 360251 w 5532438"/>
                <a:gd name="connsiteY11" fmla="*/ 1120776 h 1120776"/>
                <a:gd name="connsiteX12" fmla="*/ 0 w 5532438"/>
                <a:gd name="connsiteY12" fmla="*/ 760525 h 1120776"/>
                <a:gd name="connsiteX13" fmla="*/ 0 w 5532438"/>
                <a:gd name="connsiteY13" fmla="*/ 360251 h 1120776"/>
                <a:gd name="connsiteX14" fmla="*/ 360251 w 5532438"/>
                <a:gd name="connsiteY14" fmla="*/ 0 h 1120776"/>
                <a:gd name="connsiteX0" fmla="*/ 360251 w 5532438"/>
                <a:gd name="connsiteY0" fmla="*/ 0 h 1120776"/>
                <a:gd name="connsiteX1" fmla="*/ 384174 w 5532438"/>
                <a:gd name="connsiteY1" fmla="*/ 0 h 1120776"/>
                <a:gd name="connsiteX2" fmla="*/ 785923 w 5532438"/>
                <a:gd name="connsiteY2" fmla="*/ 0 h 1120776"/>
                <a:gd name="connsiteX3" fmla="*/ 5532438 w 5532438"/>
                <a:gd name="connsiteY3" fmla="*/ 0 h 1120776"/>
                <a:gd name="connsiteX4" fmla="*/ 5532438 w 5532438"/>
                <a:gd name="connsiteY4" fmla="*/ 425450 h 1120776"/>
                <a:gd name="connsiteX5" fmla="*/ 1719261 w 5532438"/>
                <a:gd name="connsiteY5" fmla="*/ 425450 h 1120776"/>
                <a:gd name="connsiteX6" fmla="*/ 1506425 w 5532438"/>
                <a:gd name="connsiteY6" fmla="*/ 425450 h 1120776"/>
                <a:gd name="connsiteX7" fmla="*/ 1153493 w 5532438"/>
                <a:gd name="connsiteY7" fmla="*/ 713098 h 1120776"/>
                <a:gd name="connsiteX8" fmla="*/ 1146174 w 5532438"/>
                <a:gd name="connsiteY8" fmla="*/ 760525 h 1120776"/>
                <a:gd name="connsiteX9" fmla="*/ 785923 w 5532438"/>
                <a:gd name="connsiteY9" fmla="*/ 1120776 h 1120776"/>
                <a:gd name="connsiteX10" fmla="*/ 360251 w 5532438"/>
                <a:gd name="connsiteY10" fmla="*/ 1120776 h 1120776"/>
                <a:gd name="connsiteX11" fmla="*/ 0 w 5532438"/>
                <a:gd name="connsiteY11" fmla="*/ 760525 h 1120776"/>
                <a:gd name="connsiteX12" fmla="*/ 0 w 5532438"/>
                <a:gd name="connsiteY12" fmla="*/ 360251 h 1120776"/>
                <a:gd name="connsiteX13" fmla="*/ 360251 w 5532438"/>
                <a:gd name="connsiteY13" fmla="*/ 0 h 112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32438" h="1120776">
                  <a:moveTo>
                    <a:pt x="360251" y="0"/>
                  </a:moveTo>
                  <a:lnTo>
                    <a:pt x="384174" y="0"/>
                  </a:lnTo>
                  <a:lnTo>
                    <a:pt x="785923" y="0"/>
                  </a:lnTo>
                  <a:lnTo>
                    <a:pt x="5532438" y="0"/>
                  </a:lnTo>
                  <a:lnTo>
                    <a:pt x="5532438" y="425450"/>
                  </a:lnTo>
                  <a:lnTo>
                    <a:pt x="1719261" y="425450"/>
                  </a:lnTo>
                  <a:lnTo>
                    <a:pt x="1506425" y="425450"/>
                  </a:lnTo>
                  <a:cubicBezTo>
                    <a:pt x="1332334" y="425450"/>
                    <a:pt x="1187085" y="548938"/>
                    <a:pt x="1153493" y="713098"/>
                  </a:cubicBezTo>
                  <a:lnTo>
                    <a:pt x="1146174" y="760525"/>
                  </a:lnTo>
                  <a:cubicBezTo>
                    <a:pt x="1146174" y="959486"/>
                    <a:pt x="984884" y="1120776"/>
                    <a:pt x="785923" y="1120776"/>
                  </a:cubicBezTo>
                  <a:lnTo>
                    <a:pt x="360251" y="1120776"/>
                  </a:lnTo>
                  <a:cubicBezTo>
                    <a:pt x="161290" y="1120776"/>
                    <a:pt x="0" y="959486"/>
                    <a:pt x="0" y="760525"/>
                  </a:cubicBezTo>
                  <a:lnTo>
                    <a:pt x="0" y="360251"/>
                  </a:lnTo>
                  <a:cubicBezTo>
                    <a:pt x="0" y="161290"/>
                    <a:pt x="161290" y="0"/>
                    <a:pt x="360251" y="0"/>
                  </a:cubicBezTo>
                  <a:close/>
                </a:path>
              </a:pathLst>
            </a:custGeom>
            <a:solidFill>
              <a:srgbClr val="EB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7147BD-8E37-4986-A8A2-0D13B12D3F36}"/>
                </a:ext>
              </a:extLst>
            </p:cNvPr>
            <p:cNvSpPr/>
            <p:nvPr/>
          </p:nvSpPr>
          <p:spPr>
            <a:xfrm>
              <a:off x="3629025" y="1906877"/>
              <a:ext cx="6817302" cy="425450"/>
            </a:xfrm>
            <a:prstGeom prst="rect">
              <a:avLst/>
            </a:prstGeom>
            <a:solidFill>
              <a:srgbClr val="EB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31F9988A-B560-4EE5-B686-E18BDBCA99DA}"/>
              </a:ext>
            </a:extLst>
          </p:cNvPr>
          <p:cNvSpPr/>
          <p:nvPr/>
        </p:nvSpPr>
        <p:spPr>
          <a:xfrm>
            <a:off x="3504690" y="3000296"/>
            <a:ext cx="3672487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da-DK" sz="2000" b="1" dirty="0">
                <a:solidFill>
                  <a:prstClr val="white"/>
                </a:solidFill>
                <a:latin typeface="Calibri" panose="020F0502020204030204"/>
              </a:rPr>
              <a:t>My Portal de Service Now</a:t>
            </a:r>
            <a:endParaRPr lang="en-US" sz="2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0702AC-7F9E-47D5-A47E-DA66FEAEBD53}"/>
              </a:ext>
            </a:extLst>
          </p:cNvPr>
          <p:cNvSpPr/>
          <p:nvPr/>
        </p:nvSpPr>
        <p:spPr>
          <a:xfrm>
            <a:off x="3504690" y="4204569"/>
            <a:ext cx="5957502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CloudForms de </a:t>
            </a:r>
            <a:r>
              <a:rPr lang="en-US" sz="2000" b="1" dirty="0" err="1">
                <a:solidFill>
                  <a:prstClr val="black"/>
                </a:solidFill>
                <a:latin typeface="Calibri" panose="020F0502020204030204"/>
              </a:rPr>
              <a:t>Redhat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alibri" panose="020F0502020204030204"/>
              </a:rPr>
              <a:t>ou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 l’upstream ManageIQ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A2889D9-B650-40D1-A034-69033DA1E911}"/>
              </a:ext>
            </a:extLst>
          </p:cNvPr>
          <p:cNvSpPr/>
          <p:nvPr/>
        </p:nvSpPr>
        <p:spPr>
          <a:xfrm>
            <a:off x="3999845" y="5442999"/>
            <a:ext cx="3672487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en-US" sz="2000" b="1" dirty="0" err="1">
                <a:solidFill>
                  <a:prstClr val="black"/>
                </a:solidFill>
                <a:latin typeface="Calibri" panose="020F0502020204030204"/>
              </a:rPr>
              <a:t>Vrealize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 Automation de </a:t>
            </a:r>
            <a:r>
              <a:rPr lang="en-US" sz="2000" b="1" dirty="0" err="1">
                <a:solidFill>
                  <a:prstClr val="black"/>
                </a:solidFill>
                <a:latin typeface="Calibri" panose="020F0502020204030204"/>
              </a:rPr>
              <a:t>Vmware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7BA5EB-7CC5-49AE-AA44-2C887766E329}"/>
              </a:ext>
            </a:extLst>
          </p:cNvPr>
          <p:cNvSpPr/>
          <p:nvPr/>
        </p:nvSpPr>
        <p:spPr>
          <a:xfrm>
            <a:off x="3504690" y="3400895"/>
            <a:ext cx="5957502" cy="2616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endParaRPr lang="en-US" sz="11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710DC9-419A-42BE-BFFF-82EF995E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04" y="3118497"/>
            <a:ext cx="917837" cy="474743"/>
          </a:xfrm>
          <a:prstGeom prst="rect">
            <a:avLst/>
          </a:prstGeom>
        </p:spPr>
      </p:pic>
      <p:pic>
        <p:nvPicPr>
          <p:cNvPr id="108" name="Image 107">
            <a:extLst>
              <a:ext uri="{FF2B5EF4-FFF2-40B4-BE49-F238E27FC236}">
                <a16:creationId xmlns:a16="http://schemas.microsoft.com/office/drawing/2014/main" id="{DD260B06-FDD1-473E-BA65-AFFFB518A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53" y="4402091"/>
            <a:ext cx="715431" cy="68172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7B7CDE5-A782-4FCE-AB47-4AB102A9FE4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53" y="5596690"/>
            <a:ext cx="687780" cy="6877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F34EAE1-CF81-423E-BA71-8D3D0E235940}"/>
              </a:ext>
            </a:extLst>
          </p:cNvPr>
          <p:cNvSpPr txBox="1"/>
          <p:nvPr/>
        </p:nvSpPr>
        <p:spPr>
          <a:xfrm>
            <a:off x="504825" y="1557340"/>
            <a:ext cx="11534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CMP (Cloud Management Platform) sont de plus en plus utilisés sur le marché IT.</a:t>
            </a:r>
          </a:p>
          <a:p>
            <a:r>
              <a:rPr lang="fr-FR" sz="1600" dirty="0"/>
              <a:t>Les éditeurs CMP sont de plus en plus nombreux mais ne proposent pas les mêmes fonctionnalités.</a:t>
            </a:r>
          </a:p>
          <a:p>
            <a:endParaRPr lang="fr-FR" sz="1600" dirty="0"/>
          </a:p>
          <a:p>
            <a:r>
              <a:rPr lang="fr-FR" sz="1600" dirty="0"/>
              <a:t>Nous allons étudier de plus près 3 CMP : </a:t>
            </a:r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2354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FD703BE8-96DD-48CE-92C2-8302E68FDA30}"/>
              </a:ext>
            </a:extLst>
          </p:cNvPr>
          <p:cNvSpPr/>
          <p:nvPr/>
        </p:nvSpPr>
        <p:spPr>
          <a:xfrm>
            <a:off x="2762324" y="1539984"/>
            <a:ext cx="4041625" cy="9860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ECFC194-E8D7-4044-AD1D-EC8A362586B3}"/>
              </a:ext>
            </a:extLst>
          </p:cNvPr>
          <p:cNvSpPr/>
          <p:nvPr/>
        </p:nvSpPr>
        <p:spPr>
          <a:xfrm>
            <a:off x="5075070" y="3137905"/>
            <a:ext cx="6967916" cy="3697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F3B4541-7E5C-4BAB-B6BC-39E2843B945C}"/>
              </a:ext>
            </a:extLst>
          </p:cNvPr>
          <p:cNvSpPr/>
          <p:nvPr/>
        </p:nvSpPr>
        <p:spPr>
          <a:xfrm>
            <a:off x="457200" y="3149668"/>
            <a:ext cx="4041625" cy="36861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6">
            <a:extLst>
              <a:ext uri="{FF2B5EF4-FFF2-40B4-BE49-F238E27FC236}">
                <a16:creationId xmlns:a16="http://schemas.microsoft.com/office/drawing/2014/main" id="{FD3C1FF2-F49A-437D-A8BB-A259702B435E}"/>
              </a:ext>
            </a:extLst>
          </p:cNvPr>
          <p:cNvSpPr/>
          <p:nvPr/>
        </p:nvSpPr>
        <p:spPr>
          <a:xfrm>
            <a:off x="1061003" y="5909652"/>
            <a:ext cx="2834017" cy="8272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8A1722-8E8E-4A34-87E9-DB3C9AD68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48" y="486177"/>
            <a:ext cx="954124" cy="95412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F1A0CD-9BE3-4CD9-8FF1-F10A3AACD3E7}"/>
              </a:ext>
            </a:extLst>
          </p:cNvPr>
          <p:cNvSpPr txBox="1"/>
          <p:nvPr/>
        </p:nvSpPr>
        <p:spPr>
          <a:xfrm>
            <a:off x="771626" y="5534168"/>
            <a:ext cx="3322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 / Décommissionnement</a:t>
            </a:r>
          </a:p>
        </p:txBody>
      </p:sp>
      <p:pic>
        <p:nvPicPr>
          <p:cNvPr id="10" name="Picture 3" descr="Résultat de recherche d'images pour &quot;Redhat&quot;">
            <a:hlinkClick r:id="rId3"/>
            <a:extLst>
              <a:ext uri="{FF2B5EF4-FFF2-40B4-BE49-F238E27FC236}">
                <a16:creationId xmlns:a16="http://schemas.microsoft.com/office/drawing/2014/main" id="{6359DE3E-7206-4D0B-BB42-4BECD0CC6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20" y="6018583"/>
            <a:ext cx="609606" cy="60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 : coins arrondis 40">
            <a:extLst>
              <a:ext uri="{FF2B5EF4-FFF2-40B4-BE49-F238E27FC236}">
                <a16:creationId xmlns:a16="http://schemas.microsoft.com/office/drawing/2014/main" id="{C211AC85-C2C7-40F3-A3F3-3E41AB2B8996}"/>
              </a:ext>
            </a:extLst>
          </p:cNvPr>
          <p:cNvSpPr/>
          <p:nvPr/>
        </p:nvSpPr>
        <p:spPr>
          <a:xfrm>
            <a:off x="5803105" y="5662612"/>
            <a:ext cx="1494587" cy="1092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5EDF8A-3A90-4217-90A6-2B1A288CCCA8}"/>
              </a:ext>
            </a:extLst>
          </p:cNvPr>
          <p:cNvSpPr txBox="1"/>
          <p:nvPr/>
        </p:nvSpPr>
        <p:spPr>
          <a:xfrm>
            <a:off x="5526183" y="5123519"/>
            <a:ext cx="208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Middleware / Services</a:t>
            </a:r>
            <a:b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BDD</a:t>
            </a:r>
          </a:p>
        </p:txBody>
      </p:sp>
      <p:pic>
        <p:nvPicPr>
          <p:cNvPr id="13" name="Picture 9" descr="Résultat de recherche d'images pour &quot;tomcat&quot;">
            <a:hlinkClick r:id="rId5"/>
            <a:extLst>
              <a:ext uri="{FF2B5EF4-FFF2-40B4-BE49-F238E27FC236}">
                <a16:creationId xmlns:a16="http://schemas.microsoft.com/office/drawing/2014/main" id="{1FE57032-6EED-45C7-A749-63B5348E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40" y="6168052"/>
            <a:ext cx="566481" cy="56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1AAEE1E-BE1C-4A38-95CE-53D54B3746C9}"/>
              </a:ext>
            </a:extLst>
          </p:cNvPr>
          <p:cNvSpPr txBox="1"/>
          <p:nvPr/>
        </p:nvSpPr>
        <p:spPr>
          <a:xfrm>
            <a:off x="10198087" y="5378015"/>
            <a:ext cx="14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Infrastructure</a:t>
            </a:r>
          </a:p>
        </p:txBody>
      </p:sp>
      <p:sp>
        <p:nvSpPr>
          <p:cNvPr id="56" name="Rectangle : coins arrondis 40">
            <a:extLst>
              <a:ext uri="{FF2B5EF4-FFF2-40B4-BE49-F238E27FC236}">
                <a16:creationId xmlns:a16="http://schemas.microsoft.com/office/drawing/2014/main" id="{FC4EB958-6FD2-4C01-AC33-995A52A317F7}"/>
              </a:ext>
            </a:extLst>
          </p:cNvPr>
          <p:cNvSpPr/>
          <p:nvPr/>
        </p:nvSpPr>
        <p:spPr>
          <a:xfrm>
            <a:off x="8067705" y="5662612"/>
            <a:ext cx="1494587" cy="1092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Résultat de recherche d'images pour &quot;infoblox logo&quot;">
            <a:hlinkClick r:id="rId7" invalidUrl="https://www.google.fr/imgres?imgurl=https://image4.owler.com/logo/infoblox_owler_20191107_164413_original.png&amp;imgrefurl=https://www.owler.com/company/infoblox&amp;docid=dcfULQQyQBnkwM&amp;tbnid=oTi-i2M7l7DqOM:&amp;vet=10ahUKEwjk8ZiHocfnAhVQOBoKHbTqAiEQMwhEKAIwAg..i&amp;w=362&amp;h=139&amp;safe=active&amp;bih=1254&amp;biw=2215&amp;q=infoblox logo&amp;ved=0ahUKEwjk8ZiHocfnAhVQOBoKHbTqAiEQMwhEKAIwAg&amp;iact=mrc&amp;uact=8"/>
            <a:extLst>
              <a:ext uri="{FF2B5EF4-FFF2-40B4-BE49-F238E27FC236}">
                <a16:creationId xmlns:a16="http://schemas.microsoft.com/office/drawing/2014/main" id="{D68741A9-1489-43F5-BBEB-B58227520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264" y="6282099"/>
            <a:ext cx="976309" cy="37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12000F6-D0BC-46C5-86B3-5D53C4F3AD6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9" t="20601" r="22739" b="35300"/>
          <a:stretch/>
        </p:blipFill>
        <p:spPr>
          <a:xfrm>
            <a:off x="2047486" y="6111917"/>
            <a:ext cx="408666" cy="456087"/>
          </a:xfrm>
          <a:prstGeom prst="rect">
            <a:avLst/>
          </a:prstGeom>
        </p:spPr>
      </p:pic>
      <p:sp>
        <p:nvSpPr>
          <p:cNvPr id="33" name="Rectangle à coins arrondis 32"/>
          <p:cNvSpPr/>
          <p:nvPr/>
        </p:nvSpPr>
        <p:spPr>
          <a:xfrm>
            <a:off x="5304158" y="3790483"/>
            <a:ext cx="6548764" cy="12164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27021" y="3861237"/>
            <a:ext cx="1271667" cy="3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Centralisation des jobs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88324" y="3845564"/>
            <a:ext cx="1158233" cy="388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RBAC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396611" y="3868440"/>
            <a:ext cx="1327212" cy="4149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Visibilité de l’activité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5521200" y="3784852"/>
            <a:ext cx="2128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onfiguration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anagement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ystem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lèche courbée vers le bas 44"/>
          <p:cNvSpPr/>
          <p:nvPr/>
        </p:nvSpPr>
        <p:spPr>
          <a:xfrm>
            <a:off x="6807085" y="3345180"/>
            <a:ext cx="1451089" cy="390453"/>
          </a:xfrm>
          <a:prstGeom prst="curvedDownArrow">
            <a:avLst>
              <a:gd name="adj1" fmla="val 32684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27022" y="4471724"/>
            <a:ext cx="1211953" cy="431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Plugins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009742" y="4472621"/>
            <a:ext cx="1158232" cy="408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396611" y="4474235"/>
            <a:ext cx="1327212" cy="3861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utilisateurs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7657488" y="5116101"/>
            <a:ext cx="214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SSH /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WinRM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API / agent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85EDF8A-3A90-4217-90A6-2B1A288CCCA8}"/>
              </a:ext>
            </a:extLst>
          </p:cNvPr>
          <p:cNvSpPr txBox="1"/>
          <p:nvPr/>
        </p:nvSpPr>
        <p:spPr>
          <a:xfrm>
            <a:off x="8337948" y="5393123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7" name="AutoShape 6" descr="ésultat de recherche d'images pour &quot;logo F5&quot;"/>
          <p:cNvSpPr>
            <a:spLocks noChangeAspect="1" noChangeArrowheads="1"/>
          </p:cNvSpPr>
          <p:nvPr/>
        </p:nvSpPr>
        <p:spPr bwMode="auto">
          <a:xfrm>
            <a:off x="3924408" y="61708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bbakan | Distributeur de solutions de sécurité des réseaux | F5 .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316" y="1958778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bakan | Distributeur de solutions de sécurité des réseaux | F5 ."/>
          <p:cNvPicPr>
            <a:picLocks noChangeAspect="1" noChangeArrowheads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0" t="17420" r="13770" b="16540"/>
          <a:stretch/>
        </p:blipFill>
        <p:spPr bwMode="auto">
          <a:xfrm>
            <a:off x="8614197" y="5766043"/>
            <a:ext cx="371475" cy="3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xam 70-473: Design and Implement Cloud Data Platform Solutions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974" y="6236678"/>
            <a:ext cx="657258" cy="21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oblème avec Amazon Web Services? Statut actuel | Downdetector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53" y="6231297"/>
            <a:ext cx="323278" cy="32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965753" y="3510652"/>
            <a:ext cx="1129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Appel API / SSH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04918" y="5736196"/>
            <a:ext cx="397541" cy="34691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4204" y="1697285"/>
            <a:ext cx="706776" cy="673473"/>
          </a:xfrm>
          <a:prstGeom prst="rect">
            <a:avLst/>
          </a:prstGeom>
        </p:spPr>
      </p:pic>
      <p:sp>
        <p:nvSpPr>
          <p:cNvPr id="57" name="Ellipse 56">
            <a:extLst>
              <a:ext uri="{FF2B5EF4-FFF2-40B4-BE49-F238E27FC236}">
                <a16:creationId xmlns:a16="http://schemas.microsoft.com/office/drawing/2014/main" id="{F253FA4C-4BD6-41E1-B67C-E9F60AF11958}"/>
              </a:ext>
            </a:extLst>
          </p:cNvPr>
          <p:cNvSpPr/>
          <p:nvPr/>
        </p:nvSpPr>
        <p:spPr>
          <a:xfrm>
            <a:off x="8994570" y="1617312"/>
            <a:ext cx="1482719" cy="7553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Chargeback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quotas</a:t>
            </a:r>
          </a:p>
        </p:txBody>
      </p:sp>
      <p:sp>
        <p:nvSpPr>
          <p:cNvPr id="60" name="Titre 4">
            <a:extLst>
              <a:ext uri="{FF2B5EF4-FFF2-40B4-BE49-F238E27FC236}">
                <a16:creationId xmlns:a16="http://schemas.microsoft.com/office/drawing/2014/main" id="{AAA7DD2F-31F3-4BAB-A135-2E228CB1231E}"/>
              </a:ext>
            </a:extLst>
          </p:cNvPr>
          <p:cNvSpPr txBox="1">
            <a:spLocks/>
          </p:cNvSpPr>
          <p:nvPr/>
        </p:nvSpPr>
        <p:spPr>
          <a:xfrm>
            <a:off x="1346156" y="38511"/>
            <a:ext cx="7954432" cy="468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Schéma fonctionnel du CMP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C3FDFB-B2DA-4235-8677-46B80F27DF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75" y="3717088"/>
            <a:ext cx="1498020" cy="149802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C22D83C-2188-4FB2-826D-4B5BE03689C6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18" y="1767184"/>
            <a:ext cx="603574" cy="603574"/>
          </a:xfrm>
          <a:prstGeom prst="rect">
            <a:avLst/>
          </a:prstGeom>
        </p:spPr>
      </p:pic>
      <p:sp>
        <p:nvSpPr>
          <p:cNvPr id="69" name="Accolade ouvrante 68">
            <a:extLst>
              <a:ext uri="{FF2B5EF4-FFF2-40B4-BE49-F238E27FC236}">
                <a16:creationId xmlns:a16="http://schemas.microsoft.com/office/drawing/2014/main" id="{977BF6D0-1201-4D76-BA63-AA1940C244E9}"/>
              </a:ext>
            </a:extLst>
          </p:cNvPr>
          <p:cNvSpPr/>
          <p:nvPr/>
        </p:nvSpPr>
        <p:spPr>
          <a:xfrm>
            <a:off x="7048076" y="1559788"/>
            <a:ext cx="257508" cy="916720"/>
          </a:xfrm>
          <a:prstGeom prst="leftBrace">
            <a:avLst>
              <a:gd name="adj1" fmla="val 36709"/>
              <a:gd name="adj2" fmla="val 5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BF79240-1583-4DF0-914C-2A457E8953FC}"/>
              </a:ext>
            </a:extLst>
          </p:cNvPr>
          <p:cNvSpPr txBox="1"/>
          <p:nvPr/>
        </p:nvSpPr>
        <p:spPr>
          <a:xfrm>
            <a:off x="1577911" y="3147760"/>
            <a:ext cx="170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Orchestrateur CMP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CB2BEF-BB77-4516-BAB0-0F59277B9F0F}"/>
              </a:ext>
            </a:extLst>
          </p:cNvPr>
          <p:cNvSpPr/>
          <p:nvPr/>
        </p:nvSpPr>
        <p:spPr>
          <a:xfrm>
            <a:off x="2219326" y="5171519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API</a:t>
            </a:r>
            <a:endParaRPr lang="fr-FR" sz="1400" dirty="0"/>
          </a:p>
        </p:txBody>
      </p:sp>
      <p:sp>
        <p:nvSpPr>
          <p:cNvPr id="42" name="Accolade ouvrante 41">
            <a:extLst>
              <a:ext uri="{FF2B5EF4-FFF2-40B4-BE49-F238E27FC236}">
                <a16:creationId xmlns:a16="http://schemas.microsoft.com/office/drawing/2014/main" id="{7B60F07F-AE02-428D-8E17-49B305283659}"/>
              </a:ext>
            </a:extLst>
          </p:cNvPr>
          <p:cNvSpPr/>
          <p:nvPr/>
        </p:nvSpPr>
        <p:spPr>
          <a:xfrm rot="5400000">
            <a:off x="4533353" y="546558"/>
            <a:ext cx="514146" cy="4668548"/>
          </a:xfrm>
          <a:prstGeom prst="leftBrace">
            <a:avLst>
              <a:gd name="adj1" fmla="val 48349"/>
              <a:gd name="adj2" fmla="val 50000"/>
            </a:avLst>
          </a:prstGeom>
          <a:solidFill>
            <a:schemeClr val="bg1">
              <a:alpha val="84000"/>
            </a:schemeClr>
          </a:solidFill>
          <a:ln w="19050"/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40">
            <a:extLst>
              <a:ext uri="{FF2B5EF4-FFF2-40B4-BE49-F238E27FC236}">
                <a16:creationId xmlns:a16="http://schemas.microsoft.com/office/drawing/2014/main" id="{6DF5E152-7607-4C1D-9ACF-97B70D0D1F15}"/>
              </a:ext>
            </a:extLst>
          </p:cNvPr>
          <p:cNvSpPr/>
          <p:nvPr/>
        </p:nvSpPr>
        <p:spPr>
          <a:xfrm>
            <a:off x="10197698" y="5663128"/>
            <a:ext cx="1494587" cy="1092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5" descr="Résultat de recherche d'images pour &quot;vcenter logo&quot;">
            <a:hlinkClick r:id="rId18" invalidUrl="https://www.google.fr/imgres?imgurl=https://www.techspace.fr/wp-content/uploads/2016/10/vmware_vsphere.png&amp;imgrefurl=https://www.techspace.fr/le-snmp-sur-son-esxi/&amp;docid=jfWEHfk02okrVM&amp;tbnid=aESzk0e_FmCLCM:&amp;vet=10ahUKEwjApfH2oMfnAhXW3oUKHXHLDu4QMwhSKAMwAw..i&amp;w=778&amp;h=460&amp;safe=active&amp;bih=1254&amp;biw=2215&amp;q=vcenter logo&amp;ved=0ahUKEwjApfH2oMfnAhXW3oUKHXHLDu4QMwhSKAMwAw&amp;iact=mrc&amp;uact=8"/>
            <a:extLst>
              <a:ext uri="{FF2B5EF4-FFF2-40B4-BE49-F238E27FC236}">
                <a16:creationId xmlns:a16="http://schemas.microsoft.com/office/drawing/2014/main" id="{C0265088-3992-4928-B2E0-A0783F080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0" b="22402"/>
          <a:stretch/>
        </p:blipFill>
        <p:spPr bwMode="auto">
          <a:xfrm>
            <a:off x="10791660" y="6001405"/>
            <a:ext cx="678674" cy="22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40BF286-BC2A-45FF-B59A-39BD5AD479CB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7" b="27758"/>
          <a:stretch/>
        </p:blipFill>
        <p:spPr>
          <a:xfrm>
            <a:off x="10554316" y="6369423"/>
            <a:ext cx="718527" cy="22479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1077549-2B61-4011-9A0D-595D412334B1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921" y="5729532"/>
            <a:ext cx="402735" cy="240617"/>
          </a:xfrm>
          <a:prstGeom prst="rect">
            <a:avLst/>
          </a:prstGeom>
        </p:spPr>
      </p:pic>
      <p:pic>
        <p:nvPicPr>
          <p:cNvPr id="21" name="Image 20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F0CB3AAC-CC8A-43A4-8590-8EA3135014A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2" b="37359"/>
          <a:stretch/>
        </p:blipFill>
        <p:spPr>
          <a:xfrm>
            <a:off x="3882921" y="1936583"/>
            <a:ext cx="1787917" cy="261406"/>
          </a:xfrm>
          <a:prstGeom prst="rect">
            <a:avLst/>
          </a:prstGeom>
        </p:spPr>
      </p:pic>
      <p:sp>
        <p:nvSpPr>
          <p:cNvPr id="65" name="Ellipse 64">
            <a:extLst>
              <a:ext uri="{FF2B5EF4-FFF2-40B4-BE49-F238E27FC236}">
                <a16:creationId xmlns:a16="http://schemas.microsoft.com/office/drawing/2014/main" id="{0B5C9275-0E2B-4D1B-A6BF-2AADAD00BEA4}"/>
              </a:ext>
            </a:extLst>
          </p:cNvPr>
          <p:cNvSpPr/>
          <p:nvPr/>
        </p:nvSpPr>
        <p:spPr>
          <a:xfrm>
            <a:off x="7390421" y="1617312"/>
            <a:ext cx="1482719" cy="7553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200" b="1" dirty="0" err="1">
                <a:solidFill>
                  <a:prstClr val="black"/>
                </a:solidFill>
              </a:rPr>
              <a:t>Approval</a:t>
            </a:r>
            <a:r>
              <a:rPr lang="fr-FR" sz="1200" b="1" dirty="0">
                <a:solidFill>
                  <a:prstClr val="black"/>
                </a:solidFill>
              </a:rPr>
              <a:t> Workflow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610C407-8DED-47E2-834E-389AB5620241}"/>
              </a:ext>
            </a:extLst>
          </p:cNvPr>
          <p:cNvSpPr/>
          <p:nvPr/>
        </p:nvSpPr>
        <p:spPr>
          <a:xfrm>
            <a:off x="10598719" y="1617312"/>
            <a:ext cx="1482719" cy="7553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200" b="1" dirty="0" err="1">
                <a:solidFill>
                  <a:prstClr val="black"/>
                </a:solidFill>
              </a:rPr>
              <a:t>Role-based</a:t>
            </a:r>
            <a:r>
              <a:rPr lang="fr-FR" sz="1200" b="1" dirty="0">
                <a:solidFill>
                  <a:prstClr val="black"/>
                </a:solidFill>
              </a:rPr>
              <a:t> </a:t>
            </a:r>
            <a:r>
              <a:rPr lang="fr-FR" sz="1200" b="1" dirty="0" err="1">
                <a:solidFill>
                  <a:prstClr val="black"/>
                </a:solidFill>
              </a:rPr>
              <a:t>Delegation</a:t>
            </a:r>
            <a:endParaRPr lang="fr-FR" sz="1200" b="1" dirty="0">
              <a:solidFill>
                <a:prstClr val="black"/>
              </a:solidFill>
            </a:endParaRPr>
          </a:p>
        </p:txBody>
      </p:sp>
      <p:pic>
        <p:nvPicPr>
          <p:cNvPr id="23" name="Image 22" descr="Une image contenant chope, alimentation&#10;&#10;Description générée automatiquement">
            <a:extLst>
              <a:ext uri="{FF2B5EF4-FFF2-40B4-BE49-F238E27FC236}">
                <a16:creationId xmlns:a16="http://schemas.microsoft.com/office/drawing/2014/main" id="{4F03C7CC-918B-48BB-94F2-AE8AC89774DE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13" y="5750037"/>
            <a:ext cx="421544" cy="288969"/>
          </a:xfrm>
          <a:prstGeom prst="rect">
            <a:avLst/>
          </a:prstGeom>
        </p:spPr>
      </p:pic>
      <p:pic>
        <p:nvPicPr>
          <p:cNvPr id="38" name="Image 37" descr="Une image contenant hache, texte&#10;&#10;Description générée automatiquement">
            <a:extLst>
              <a:ext uri="{FF2B5EF4-FFF2-40B4-BE49-F238E27FC236}">
                <a16:creationId xmlns:a16="http://schemas.microsoft.com/office/drawing/2014/main" id="{EDAE2383-408D-41DE-B1A5-C819CEF085F6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45" y="6266635"/>
            <a:ext cx="660402" cy="371293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D921EAA3-7586-4598-B3F7-DE46AF814CB6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934" y="5611471"/>
            <a:ext cx="1143074" cy="462094"/>
          </a:xfrm>
          <a:prstGeom prst="rect">
            <a:avLst/>
          </a:prstGeom>
        </p:spPr>
      </p:pic>
      <p:pic>
        <p:nvPicPr>
          <p:cNvPr id="46" name="Image 45" descr="Une image contenant assis, signe, dessin, bleu&#10;&#10;Description générée automatiquement">
            <a:extLst>
              <a:ext uri="{FF2B5EF4-FFF2-40B4-BE49-F238E27FC236}">
                <a16:creationId xmlns:a16="http://schemas.microsoft.com/office/drawing/2014/main" id="{02B2568F-6959-44D5-9F74-469E6EE84F76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720" y="5991202"/>
            <a:ext cx="281999" cy="281999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C0134B18-9576-4043-B1FA-DB7CC9A3AF7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5"/>
          <a:stretch/>
        </p:blipFill>
        <p:spPr>
          <a:xfrm>
            <a:off x="6396321" y="6020771"/>
            <a:ext cx="273966" cy="2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6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A0F07-6B6E-439A-8324-702441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03/12/2018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247B30-1847-4244-A21C-ED63C178B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AA7167D-F102-4E2D-9D4D-AB99A4D6384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81949173"/>
              </p:ext>
            </p:extLst>
          </p:nvPr>
        </p:nvGraphicFramePr>
        <p:xfrm>
          <a:off x="1830228" y="1482055"/>
          <a:ext cx="9366939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3C3C68D6-64FD-469F-A739-E2A765D71797}"/>
              </a:ext>
            </a:extLst>
          </p:cNvPr>
          <p:cNvSpPr txBox="1">
            <a:spLocks/>
          </p:cNvSpPr>
          <p:nvPr/>
        </p:nvSpPr>
        <p:spPr bwMode="gray">
          <a:xfrm>
            <a:off x="2061474" y="382254"/>
            <a:ext cx="9408583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3pPr>
            <a:lvl4pPr marL="396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080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5pPr>
            <a:lvl6pPr marL="108000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A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Evolution du socle linux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F3715B33-CEA2-43C0-BA75-84D4CEA64D51}"/>
              </a:ext>
            </a:extLst>
          </p:cNvPr>
          <p:cNvSpPr txBox="1">
            <a:spLocks/>
          </p:cNvSpPr>
          <p:nvPr/>
        </p:nvSpPr>
        <p:spPr bwMode="gray">
          <a:xfrm>
            <a:off x="9148233" y="6392239"/>
            <a:ext cx="2968651" cy="21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Obsolescence S4 – Préconisations  DIO</a:t>
            </a:r>
          </a:p>
        </p:txBody>
      </p:sp>
      <p:pic>
        <p:nvPicPr>
          <p:cNvPr id="15" name="Graphique 14" descr="Index pointant vers la droite">
            <a:extLst>
              <a:ext uri="{FF2B5EF4-FFF2-40B4-BE49-F238E27FC236}">
                <a16:creationId xmlns:a16="http://schemas.microsoft.com/office/drawing/2014/main" id="{4FFD1E4B-AAE3-45B2-8BC8-3B931E022C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1337" y="1616440"/>
            <a:ext cx="504666" cy="5046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5110EB7-A989-4319-9168-8E1868528359}"/>
              </a:ext>
            </a:extLst>
          </p:cNvPr>
          <p:cNvSpPr txBox="1"/>
          <p:nvPr/>
        </p:nvSpPr>
        <p:spPr>
          <a:xfrm>
            <a:off x="1941777" y="1682566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E36BA0-A1D3-4A0F-A900-C65AF8516562}"/>
              </a:ext>
            </a:extLst>
          </p:cNvPr>
          <p:cNvSpPr txBox="1"/>
          <p:nvPr/>
        </p:nvSpPr>
        <p:spPr>
          <a:xfrm>
            <a:off x="2303727" y="2263591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8BE0B5F-F96A-4D98-BAC9-398F98BD86ED}"/>
              </a:ext>
            </a:extLst>
          </p:cNvPr>
          <p:cNvSpPr txBox="1"/>
          <p:nvPr/>
        </p:nvSpPr>
        <p:spPr>
          <a:xfrm>
            <a:off x="2514492" y="2792202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354005A-6E17-4864-A69E-ACF88EDB8A72}"/>
              </a:ext>
            </a:extLst>
          </p:cNvPr>
          <p:cNvSpPr txBox="1"/>
          <p:nvPr/>
        </p:nvSpPr>
        <p:spPr>
          <a:xfrm>
            <a:off x="2543121" y="338165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DB471-1901-4161-9CD9-77369466F875}"/>
              </a:ext>
            </a:extLst>
          </p:cNvPr>
          <p:cNvSpPr txBox="1"/>
          <p:nvPr/>
        </p:nvSpPr>
        <p:spPr>
          <a:xfrm>
            <a:off x="2514492" y="3922247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6438B15-51F6-42B4-B06E-DD3C99872DDF}"/>
              </a:ext>
            </a:extLst>
          </p:cNvPr>
          <p:cNvSpPr txBox="1"/>
          <p:nvPr/>
        </p:nvSpPr>
        <p:spPr>
          <a:xfrm>
            <a:off x="2284623" y="4511703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0CFF6E-7798-43C1-86E7-F84F84150D84}"/>
              </a:ext>
            </a:extLst>
          </p:cNvPr>
          <p:cNvSpPr txBox="1"/>
          <p:nvPr/>
        </p:nvSpPr>
        <p:spPr>
          <a:xfrm>
            <a:off x="1941777" y="501492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1819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F9988A-B560-4EE5-B686-E18BDBCA99DA}"/>
              </a:ext>
            </a:extLst>
          </p:cNvPr>
          <p:cNvSpPr/>
          <p:nvPr/>
        </p:nvSpPr>
        <p:spPr>
          <a:xfrm>
            <a:off x="4892400" y="2440394"/>
            <a:ext cx="3672487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da-DK" sz="2000" b="1" dirty="0">
                <a:solidFill>
                  <a:prstClr val="white"/>
                </a:solidFill>
                <a:latin typeface="Calibri" panose="020F0502020204030204"/>
              </a:rPr>
              <a:t>My Portal de Service Now</a:t>
            </a:r>
            <a:endParaRPr lang="en-US" sz="2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7BA5EB-7CC5-49AE-AA44-2C887766E329}"/>
              </a:ext>
            </a:extLst>
          </p:cNvPr>
          <p:cNvSpPr/>
          <p:nvPr/>
        </p:nvSpPr>
        <p:spPr>
          <a:xfrm>
            <a:off x="4847715" y="2892920"/>
            <a:ext cx="5957502" cy="2616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endParaRPr lang="en-US" sz="11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6DEAD68E-BEFC-4975-984B-B08EDCE0B322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Portail de services</a:t>
            </a:r>
          </a:p>
        </p:txBody>
      </p:sp>
      <p:grpSp>
        <p:nvGrpSpPr>
          <p:cNvPr id="47" name="Group 8">
            <a:extLst>
              <a:ext uri="{FF2B5EF4-FFF2-40B4-BE49-F238E27FC236}">
                <a16:creationId xmlns:a16="http://schemas.microsoft.com/office/drawing/2014/main" id="{70EDB745-F216-443F-9F49-AA9EFDC0A34A}"/>
              </a:ext>
            </a:extLst>
          </p:cNvPr>
          <p:cNvGrpSpPr/>
          <p:nvPr/>
        </p:nvGrpSpPr>
        <p:grpSpPr>
          <a:xfrm>
            <a:off x="60014" y="1253437"/>
            <a:ext cx="12071972" cy="5078663"/>
            <a:chOff x="497150" y="1083076"/>
            <a:chExt cx="3258103" cy="4820574"/>
          </a:xfrm>
        </p:grpSpPr>
        <p:sp>
          <p:nvSpPr>
            <p:cNvPr id="48" name="Freeform: Shape 86">
              <a:extLst>
                <a:ext uri="{FF2B5EF4-FFF2-40B4-BE49-F238E27FC236}">
                  <a16:creationId xmlns:a16="http://schemas.microsoft.com/office/drawing/2014/main" id="{57D21CF9-373D-4CF9-A169-057F744E5946}"/>
                </a:ext>
              </a:extLst>
            </p:cNvPr>
            <p:cNvSpPr/>
            <p:nvPr/>
          </p:nvSpPr>
          <p:spPr>
            <a:xfrm rot="10800000">
              <a:off x="497150" y="1083076"/>
              <a:ext cx="1189608" cy="1189608"/>
            </a:xfrm>
            <a:custGeom>
              <a:avLst/>
              <a:gdLst>
                <a:gd name="connsiteX0" fmla="*/ 927718 w 1189608"/>
                <a:gd name="connsiteY0" fmla="*/ 1189608 h 1189608"/>
                <a:gd name="connsiteX1" fmla="*/ 0 w 1189608"/>
                <a:gd name="connsiteY1" fmla="*/ 1189608 h 1189608"/>
                <a:gd name="connsiteX2" fmla="*/ 0 w 1189608"/>
                <a:gd name="connsiteY2" fmla="*/ 0 h 1189608"/>
                <a:gd name="connsiteX3" fmla="*/ 1189608 w 1189608"/>
                <a:gd name="connsiteY3" fmla="*/ 0 h 1189608"/>
                <a:gd name="connsiteX4" fmla="*/ 1189608 w 1189608"/>
                <a:gd name="connsiteY4" fmla="*/ 927718 h 1189608"/>
                <a:gd name="connsiteX5" fmla="*/ 927718 w 1189608"/>
                <a:gd name="connsiteY5" fmla="*/ 118960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608" h="1189608">
                  <a:moveTo>
                    <a:pt x="927718" y="1189608"/>
                  </a:moveTo>
                  <a:lnTo>
                    <a:pt x="0" y="1189608"/>
                  </a:lnTo>
                  <a:lnTo>
                    <a:pt x="0" y="0"/>
                  </a:lnTo>
                  <a:lnTo>
                    <a:pt x="1189608" y="0"/>
                  </a:lnTo>
                  <a:lnTo>
                    <a:pt x="1189608" y="927718"/>
                  </a:lnTo>
                  <a:cubicBezTo>
                    <a:pt x="1189608" y="1072356"/>
                    <a:pt x="1072356" y="1189608"/>
                    <a:pt x="927718" y="1189608"/>
                  </a:cubicBezTo>
                  <a:close/>
                </a:path>
              </a:pathLst>
            </a:custGeom>
            <a:solidFill>
              <a:srgbClr val="00A89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92">
              <a:extLst>
                <a:ext uri="{FF2B5EF4-FFF2-40B4-BE49-F238E27FC236}">
                  <a16:creationId xmlns:a16="http://schemas.microsoft.com/office/drawing/2014/main" id="{1879F77A-FEDF-46FE-95A3-400DD717E605}"/>
                </a:ext>
              </a:extLst>
            </p:cNvPr>
            <p:cNvSpPr/>
            <p:nvPr/>
          </p:nvSpPr>
          <p:spPr>
            <a:xfrm>
              <a:off x="2565645" y="4714042"/>
              <a:ext cx="1189608" cy="1189608"/>
            </a:xfrm>
            <a:custGeom>
              <a:avLst/>
              <a:gdLst>
                <a:gd name="connsiteX0" fmla="*/ 927718 w 1189608"/>
                <a:gd name="connsiteY0" fmla="*/ 1189608 h 1189608"/>
                <a:gd name="connsiteX1" fmla="*/ 0 w 1189608"/>
                <a:gd name="connsiteY1" fmla="*/ 1189608 h 1189608"/>
                <a:gd name="connsiteX2" fmla="*/ 0 w 1189608"/>
                <a:gd name="connsiteY2" fmla="*/ 0 h 1189608"/>
                <a:gd name="connsiteX3" fmla="*/ 1189608 w 1189608"/>
                <a:gd name="connsiteY3" fmla="*/ 0 h 1189608"/>
                <a:gd name="connsiteX4" fmla="*/ 1189608 w 1189608"/>
                <a:gd name="connsiteY4" fmla="*/ 927718 h 1189608"/>
                <a:gd name="connsiteX5" fmla="*/ 927718 w 1189608"/>
                <a:gd name="connsiteY5" fmla="*/ 118960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608" h="1189608">
                  <a:moveTo>
                    <a:pt x="927718" y="1189608"/>
                  </a:moveTo>
                  <a:lnTo>
                    <a:pt x="0" y="1189608"/>
                  </a:lnTo>
                  <a:lnTo>
                    <a:pt x="0" y="0"/>
                  </a:lnTo>
                  <a:lnTo>
                    <a:pt x="1189608" y="0"/>
                  </a:lnTo>
                  <a:lnTo>
                    <a:pt x="1189608" y="927718"/>
                  </a:lnTo>
                  <a:cubicBezTo>
                    <a:pt x="1189608" y="1072356"/>
                    <a:pt x="1072356" y="1189608"/>
                    <a:pt x="927718" y="1189608"/>
                  </a:cubicBezTo>
                  <a:close/>
                </a:path>
              </a:pathLst>
            </a:custGeom>
            <a:solidFill>
              <a:srgbClr val="00A89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: Rounded Corners 2">
              <a:extLst>
                <a:ext uri="{FF2B5EF4-FFF2-40B4-BE49-F238E27FC236}">
                  <a16:creationId xmlns:a16="http://schemas.microsoft.com/office/drawing/2014/main" id="{DC33E83C-4F35-43EF-81C7-E116D9AC9FC8}"/>
                </a:ext>
              </a:extLst>
            </p:cNvPr>
            <p:cNvSpPr/>
            <p:nvPr/>
          </p:nvSpPr>
          <p:spPr>
            <a:xfrm>
              <a:off x="701336" y="1287262"/>
              <a:ext cx="2849732" cy="4412202"/>
            </a:xfrm>
            <a:prstGeom prst="roundRect">
              <a:avLst>
                <a:gd name="adj" fmla="val 9190"/>
              </a:avLst>
            </a:prstGeom>
            <a:solidFill>
              <a:srgbClr val="D3D3D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1" name="Freeform: Shape 87">
              <a:extLst>
                <a:ext uri="{FF2B5EF4-FFF2-40B4-BE49-F238E27FC236}">
                  <a16:creationId xmlns:a16="http://schemas.microsoft.com/office/drawing/2014/main" id="{4667A1C5-BFDA-43E4-AE66-D6289CD7BA95}"/>
                </a:ext>
              </a:extLst>
            </p:cNvPr>
            <p:cNvSpPr/>
            <p:nvPr/>
          </p:nvSpPr>
          <p:spPr>
            <a:xfrm rot="5400000">
              <a:off x="497150" y="1083076"/>
              <a:ext cx="1189608" cy="1189608"/>
            </a:xfrm>
            <a:custGeom>
              <a:avLst/>
              <a:gdLst>
                <a:gd name="connsiteX0" fmla="*/ 0 w 1189608"/>
                <a:gd name="connsiteY0" fmla="*/ 927718 h 1189608"/>
                <a:gd name="connsiteX1" fmla="*/ 0 w 1189608"/>
                <a:gd name="connsiteY1" fmla="*/ 0 h 1189608"/>
                <a:gd name="connsiteX2" fmla="*/ 1189608 w 1189608"/>
                <a:gd name="connsiteY2" fmla="*/ 1189608 h 1189608"/>
                <a:gd name="connsiteX3" fmla="*/ 261890 w 1189608"/>
                <a:gd name="connsiteY3" fmla="*/ 1189608 h 1189608"/>
                <a:gd name="connsiteX4" fmla="*/ 0 w 1189608"/>
                <a:gd name="connsiteY4" fmla="*/ 92771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608" h="1189608">
                  <a:moveTo>
                    <a:pt x="0" y="927718"/>
                  </a:moveTo>
                  <a:lnTo>
                    <a:pt x="0" y="0"/>
                  </a:lnTo>
                  <a:lnTo>
                    <a:pt x="1189608" y="1189608"/>
                  </a:lnTo>
                  <a:lnTo>
                    <a:pt x="261890" y="1189608"/>
                  </a:lnTo>
                  <a:cubicBezTo>
                    <a:pt x="117252" y="1189608"/>
                    <a:pt x="0" y="1072356"/>
                    <a:pt x="0" y="927718"/>
                  </a:cubicBezTo>
                  <a:close/>
                </a:path>
              </a:pathLst>
            </a:custGeom>
            <a:solidFill>
              <a:srgbClr val="00A8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93">
              <a:extLst>
                <a:ext uri="{FF2B5EF4-FFF2-40B4-BE49-F238E27FC236}">
                  <a16:creationId xmlns:a16="http://schemas.microsoft.com/office/drawing/2014/main" id="{387835DF-15D4-4762-95A6-CCC713B3D95A}"/>
                </a:ext>
              </a:extLst>
            </p:cNvPr>
            <p:cNvSpPr/>
            <p:nvPr/>
          </p:nvSpPr>
          <p:spPr>
            <a:xfrm rot="16200000">
              <a:off x="2565645" y="4714042"/>
              <a:ext cx="1189608" cy="1189608"/>
            </a:xfrm>
            <a:custGeom>
              <a:avLst/>
              <a:gdLst>
                <a:gd name="connsiteX0" fmla="*/ 0 w 1189608"/>
                <a:gd name="connsiteY0" fmla="*/ 927718 h 1189608"/>
                <a:gd name="connsiteX1" fmla="*/ 0 w 1189608"/>
                <a:gd name="connsiteY1" fmla="*/ 0 h 1189608"/>
                <a:gd name="connsiteX2" fmla="*/ 1189608 w 1189608"/>
                <a:gd name="connsiteY2" fmla="*/ 1189608 h 1189608"/>
                <a:gd name="connsiteX3" fmla="*/ 261890 w 1189608"/>
                <a:gd name="connsiteY3" fmla="*/ 1189608 h 1189608"/>
                <a:gd name="connsiteX4" fmla="*/ 0 w 1189608"/>
                <a:gd name="connsiteY4" fmla="*/ 92771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608" h="1189608">
                  <a:moveTo>
                    <a:pt x="0" y="927718"/>
                  </a:moveTo>
                  <a:lnTo>
                    <a:pt x="0" y="0"/>
                  </a:lnTo>
                  <a:lnTo>
                    <a:pt x="1189608" y="1189608"/>
                  </a:lnTo>
                  <a:lnTo>
                    <a:pt x="261890" y="1189608"/>
                  </a:lnTo>
                  <a:cubicBezTo>
                    <a:pt x="117252" y="1189608"/>
                    <a:pt x="0" y="1072356"/>
                    <a:pt x="0" y="927718"/>
                  </a:cubicBezTo>
                  <a:close/>
                </a:path>
              </a:pathLst>
            </a:custGeom>
            <a:solidFill>
              <a:srgbClr val="00A8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30">
            <a:extLst>
              <a:ext uri="{FF2B5EF4-FFF2-40B4-BE49-F238E27FC236}">
                <a16:creationId xmlns:a16="http://schemas.microsoft.com/office/drawing/2014/main" id="{780DFABF-F061-45AD-BBB2-5D21E8DA2284}"/>
              </a:ext>
            </a:extLst>
          </p:cNvPr>
          <p:cNvGrpSpPr/>
          <p:nvPr/>
        </p:nvGrpSpPr>
        <p:grpSpPr>
          <a:xfrm>
            <a:off x="-12593" y="1356866"/>
            <a:ext cx="2643576" cy="1825336"/>
            <a:chOff x="7176946" y="-138570"/>
            <a:chExt cx="4682119" cy="2433783"/>
          </a:xfrm>
        </p:grpSpPr>
        <p:sp>
          <p:nvSpPr>
            <p:cNvPr id="72" name="TextBox 31">
              <a:extLst>
                <a:ext uri="{FF2B5EF4-FFF2-40B4-BE49-F238E27FC236}">
                  <a16:creationId xmlns:a16="http://schemas.microsoft.com/office/drawing/2014/main" id="{D6C0EFEA-ED46-45EC-9175-01CB2D84923C}"/>
                </a:ext>
              </a:extLst>
            </p:cNvPr>
            <p:cNvSpPr txBox="1"/>
            <p:nvPr/>
          </p:nvSpPr>
          <p:spPr>
            <a:xfrm>
              <a:off x="7176946" y="-138570"/>
              <a:ext cx="2937088" cy="69762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Calibri" panose="020F0502020204030204"/>
                </a:rPr>
                <a:t>Service Now 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Calibri" panose="020F0502020204030204"/>
                </a:rPr>
                <a:t>Service Portal</a:t>
              </a:r>
            </a:p>
          </p:txBody>
        </p:sp>
        <p:sp>
          <p:nvSpPr>
            <p:cNvPr id="73" name="TextBox 32">
              <a:extLst>
                <a:ext uri="{FF2B5EF4-FFF2-40B4-BE49-F238E27FC236}">
                  <a16:creationId xmlns:a16="http://schemas.microsoft.com/office/drawing/2014/main" id="{087BC229-2DE1-407D-8C70-75F9A49C1F8F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3693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 </a:t>
              </a:r>
            </a:p>
          </p:txBody>
        </p:sp>
      </p:grpSp>
      <p:pic>
        <p:nvPicPr>
          <p:cNvPr id="80" name="Image 79">
            <a:extLst>
              <a:ext uri="{FF2B5EF4-FFF2-40B4-BE49-F238E27FC236}">
                <a16:creationId xmlns:a16="http://schemas.microsoft.com/office/drawing/2014/main" id="{7A1DE0F3-0E8C-489F-9A7A-5428355C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22" y="1373200"/>
            <a:ext cx="878627" cy="45446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2556E5-24B3-4D77-82FA-A7CC54E2743E}"/>
              </a:ext>
            </a:extLst>
          </p:cNvPr>
          <p:cNvSpPr txBox="1"/>
          <p:nvPr/>
        </p:nvSpPr>
        <p:spPr>
          <a:xfrm>
            <a:off x="1386783" y="2208372"/>
            <a:ext cx="102447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S’</a:t>
            </a:r>
            <a:r>
              <a:rPr lang="fr-FR" sz="1400" dirty="0" err="1"/>
              <a:t>intégre</a:t>
            </a:r>
            <a:r>
              <a:rPr lang="fr-FR" sz="1400" dirty="0"/>
              <a:t> plus facilement à notre SI dû fait que l’on dispose déjà du produit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L’orchestrateur ne s’intègre qu’avec </a:t>
            </a:r>
            <a:r>
              <a:rPr lang="fr-FR" sz="1400" dirty="0" err="1"/>
              <a:t>Terraform</a:t>
            </a:r>
            <a:r>
              <a:rPr lang="fr-FR" sz="1400" dirty="0"/>
              <a:t> (VRO et Ansible, pas avant 2021)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Produit utilisé davantage pour du Cloud public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Nécessité d’upgrader notre niveau de licence (</a:t>
            </a:r>
            <a:r>
              <a:rPr lang="fr-FR" sz="1400" dirty="0" err="1"/>
              <a:t>integration</a:t>
            </a:r>
            <a:r>
              <a:rPr lang="fr-FR" sz="1400" dirty="0"/>
              <a:t> hub starter vers standard) pour appeler des jobs </a:t>
            </a:r>
            <a:r>
              <a:rPr lang="fr-FR" sz="1400" dirty="0" err="1"/>
              <a:t>templates</a:t>
            </a:r>
            <a:r>
              <a:rPr lang="fr-FR" sz="1400" dirty="0"/>
              <a:t> </a:t>
            </a:r>
            <a:r>
              <a:rPr lang="fr-FR" sz="1400" dirty="0" err="1"/>
              <a:t>ansible</a:t>
            </a:r>
            <a:r>
              <a:rPr lang="fr-FR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Langage 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Pricing OPEX  : </a:t>
            </a:r>
            <a:r>
              <a:rPr lang="fr-FR" sz="1400" b="1" dirty="0"/>
              <a:t>100 KE / an </a:t>
            </a:r>
            <a:r>
              <a:rPr lang="fr-FR" sz="1400" dirty="0"/>
              <a:t>pour acquérir le module </a:t>
            </a:r>
            <a:r>
              <a:rPr lang="fr-FR" sz="1400" dirty="0" err="1"/>
              <a:t>integration</a:t>
            </a:r>
            <a:r>
              <a:rPr lang="fr-FR" sz="1400" dirty="0"/>
              <a:t> hub ansible </a:t>
            </a:r>
            <a:r>
              <a:rPr lang="fr-FR" sz="1400" dirty="0" err="1"/>
              <a:t>spoke</a:t>
            </a:r>
            <a:r>
              <a:rPr lang="fr-FR" sz="1400" dirty="0"/>
              <a:t>. </a:t>
            </a:r>
          </a:p>
          <a:p>
            <a:r>
              <a:rPr lang="fr-FR" sz="1400" dirty="0"/>
              <a:t>Tout passerait donc par ansible (provisioning / retirement / gestion ressources, etc…)</a:t>
            </a:r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4297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F9988A-B560-4EE5-B686-E18BDBCA99DA}"/>
              </a:ext>
            </a:extLst>
          </p:cNvPr>
          <p:cNvSpPr/>
          <p:nvPr/>
        </p:nvSpPr>
        <p:spPr>
          <a:xfrm>
            <a:off x="4892400" y="2440394"/>
            <a:ext cx="3672487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da-DK" sz="2000" b="1" dirty="0">
                <a:solidFill>
                  <a:prstClr val="white"/>
                </a:solidFill>
                <a:latin typeface="Calibri" panose="020F0502020204030204"/>
              </a:rPr>
              <a:t>My Portal de Service Now</a:t>
            </a:r>
            <a:endParaRPr lang="en-US" sz="2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7BA5EB-7CC5-49AE-AA44-2C887766E329}"/>
              </a:ext>
            </a:extLst>
          </p:cNvPr>
          <p:cNvSpPr/>
          <p:nvPr/>
        </p:nvSpPr>
        <p:spPr>
          <a:xfrm>
            <a:off x="4847715" y="2892920"/>
            <a:ext cx="5957502" cy="2616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endParaRPr lang="en-US" sz="11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6DEAD68E-BEFC-4975-984B-B08EDCE0B322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Portail de services</a:t>
            </a:r>
          </a:p>
        </p:txBody>
      </p:sp>
      <p:grpSp>
        <p:nvGrpSpPr>
          <p:cNvPr id="55" name="Group 94">
            <a:extLst>
              <a:ext uri="{FF2B5EF4-FFF2-40B4-BE49-F238E27FC236}">
                <a16:creationId xmlns:a16="http://schemas.microsoft.com/office/drawing/2014/main" id="{7692E6B5-0C13-4A96-A491-AE1F1A5E91B8}"/>
              </a:ext>
            </a:extLst>
          </p:cNvPr>
          <p:cNvGrpSpPr/>
          <p:nvPr/>
        </p:nvGrpSpPr>
        <p:grpSpPr>
          <a:xfrm>
            <a:off x="93406" y="828719"/>
            <a:ext cx="11993819" cy="5648282"/>
            <a:chOff x="497150" y="1083076"/>
            <a:chExt cx="3258103" cy="4820574"/>
          </a:xfrm>
        </p:grpSpPr>
        <p:sp>
          <p:nvSpPr>
            <p:cNvPr id="56" name="Freeform: Shape 95">
              <a:extLst>
                <a:ext uri="{FF2B5EF4-FFF2-40B4-BE49-F238E27FC236}">
                  <a16:creationId xmlns:a16="http://schemas.microsoft.com/office/drawing/2014/main" id="{D6BB6B7D-65E3-4F3C-BC79-6A686C82DA7E}"/>
                </a:ext>
              </a:extLst>
            </p:cNvPr>
            <p:cNvSpPr/>
            <p:nvPr/>
          </p:nvSpPr>
          <p:spPr>
            <a:xfrm rot="10800000">
              <a:off x="497150" y="1083076"/>
              <a:ext cx="1189608" cy="1189608"/>
            </a:xfrm>
            <a:custGeom>
              <a:avLst/>
              <a:gdLst>
                <a:gd name="connsiteX0" fmla="*/ 927718 w 1189608"/>
                <a:gd name="connsiteY0" fmla="*/ 1189608 h 1189608"/>
                <a:gd name="connsiteX1" fmla="*/ 0 w 1189608"/>
                <a:gd name="connsiteY1" fmla="*/ 1189608 h 1189608"/>
                <a:gd name="connsiteX2" fmla="*/ 0 w 1189608"/>
                <a:gd name="connsiteY2" fmla="*/ 0 h 1189608"/>
                <a:gd name="connsiteX3" fmla="*/ 1189608 w 1189608"/>
                <a:gd name="connsiteY3" fmla="*/ 0 h 1189608"/>
                <a:gd name="connsiteX4" fmla="*/ 1189608 w 1189608"/>
                <a:gd name="connsiteY4" fmla="*/ 927718 h 1189608"/>
                <a:gd name="connsiteX5" fmla="*/ 927718 w 1189608"/>
                <a:gd name="connsiteY5" fmla="*/ 118960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608" h="1189608">
                  <a:moveTo>
                    <a:pt x="927718" y="1189608"/>
                  </a:moveTo>
                  <a:lnTo>
                    <a:pt x="0" y="1189608"/>
                  </a:lnTo>
                  <a:lnTo>
                    <a:pt x="0" y="0"/>
                  </a:lnTo>
                  <a:lnTo>
                    <a:pt x="1189608" y="0"/>
                  </a:lnTo>
                  <a:lnTo>
                    <a:pt x="1189608" y="927718"/>
                  </a:lnTo>
                  <a:cubicBezTo>
                    <a:pt x="1189608" y="1072356"/>
                    <a:pt x="1072356" y="1189608"/>
                    <a:pt x="927718" y="1189608"/>
                  </a:cubicBezTo>
                  <a:close/>
                </a:path>
              </a:pathLst>
            </a:custGeom>
            <a:solidFill>
              <a:srgbClr val="D9126B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96">
              <a:extLst>
                <a:ext uri="{FF2B5EF4-FFF2-40B4-BE49-F238E27FC236}">
                  <a16:creationId xmlns:a16="http://schemas.microsoft.com/office/drawing/2014/main" id="{C54ADE5B-8316-4BF9-ADB2-5882548A7221}"/>
                </a:ext>
              </a:extLst>
            </p:cNvPr>
            <p:cNvSpPr/>
            <p:nvPr/>
          </p:nvSpPr>
          <p:spPr>
            <a:xfrm>
              <a:off x="2565645" y="4714042"/>
              <a:ext cx="1189608" cy="1189608"/>
            </a:xfrm>
            <a:custGeom>
              <a:avLst/>
              <a:gdLst>
                <a:gd name="connsiteX0" fmla="*/ 927718 w 1189608"/>
                <a:gd name="connsiteY0" fmla="*/ 1189608 h 1189608"/>
                <a:gd name="connsiteX1" fmla="*/ 0 w 1189608"/>
                <a:gd name="connsiteY1" fmla="*/ 1189608 h 1189608"/>
                <a:gd name="connsiteX2" fmla="*/ 0 w 1189608"/>
                <a:gd name="connsiteY2" fmla="*/ 0 h 1189608"/>
                <a:gd name="connsiteX3" fmla="*/ 1189608 w 1189608"/>
                <a:gd name="connsiteY3" fmla="*/ 0 h 1189608"/>
                <a:gd name="connsiteX4" fmla="*/ 1189608 w 1189608"/>
                <a:gd name="connsiteY4" fmla="*/ 927718 h 1189608"/>
                <a:gd name="connsiteX5" fmla="*/ 927718 w 1189608"/>
                <a:gd name="connsiteY5" fmla="*/ 118960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608" h="1189608">
                  <a:moveTo>
                    <a:pt x="927718" y="1189608"/>
                  </a:moveTo>
                  <a:lnTo>
                    <a:pt x="0" y="1189608"/>
                  </a:lnTo>
                  <a:lnTo>
                    <a:pt x="0" y="0"/>
                  </a:lnTo>
                  <a:lnTo>
                    <a:pt x="1189608" y="0"/>
                  </a:lnTo>
                  <a:lnTo>
                    <a:pt x="1189608" y="927718"/>
                  </a:lnTo>
                  <a:cubicBezTo>
                    <a:pt x="1189608" y="1072356"/>
                    <a:pt x="1072356" y="1189608"/>
                    <a:pt x="927718" y="1189608"/>
                  </a:cubicBezTo>
                  <a:close/>
                </a:path>
              </a:pathLst>
            </a:custGeom>
            <a:solidFill>
              <a:srgbClr val="D9126B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: Rounded Corners 97">
              <a:extLst>
                <a:ext uri="{FF2B5EF4-FFF2-40B4-BE49-F238E27FC236}">
                  <a16:creationId xmlns:a16="http://schemas.microsoft.com/office/drawing/2014/main" id="{A96644B3-0BBE-49F1-9690-3215B41AB3BB}"/>
                </a:ext>
              </a:extLst>
            </p:cNvPr>
            <p:cNvSpPr/>
            <p:nvPr/>
          </p:nvSpPr>
          <p:spPr>
            <a:xfrm>
              <a:off x="701336" y="1287262"/>
              <a:ext cx="2849732" cy="4412202"/>
            </a:xfrm>
            <a:prstGeom prst="roundRect">
              <a:avLst>
                <a:gd name="adj" fmla="val 9190"/>
              </a:avLst>
            </a:prstGeom>
            <a:solidFill>
              <a:srgbClr val="D3D3D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98">
              <a:extLst>
                <a:ext uri="{FF2B5EF4-FFF2-40B4-BE49-F238E27FC236}">
                  <a16:creationId xmlns:a16="http://schemas.microsoft.com/office/drawing/2014/main" id="{C79537F4-285C-455C-A020-C23B7F44A3B8}"/>
                </a:ext>
              </a:extLst>
            </p:cNvPr>
            <p:cNvSpPr/>
            <p:nvPr/>
          </p:nvSpPr>
          <p:spPr>
            <a:xfrm rot="5400000">
              <a:off x="497150" y="1083076"/>
              <a:ext cx="1189608" cy="1189608"/>
            </a:xfrm>
            <a:custGeom>
              <a:avLst/>
              <a:gdLst>
                <a:gd name="connsiteX0" fmla="*/ 0 w 1189608"/>
                <a:gd name="connsiteY0" fmla="*/ 927718 h 1189608"/>
                <a:gd name="connsiteX1" fmla="*/ 0 w 1189608"/>
                <a:gd name="connsiteY1" fmla="*/ 0 h 1189608"/>
                <a:gd name="connsiteX2" fmla="*/ 1189608 w 1189608"/>
                <a:gd name="connsiteY2" fmla="*/ 1189608 h 1189608"/>
                <a:gd name="connsiteX3" fmla="*/ 261890 w 1189608"/>
                <a:gd name="connsiteY3" fmla="*/ 1189608 h 1189608"/>
                <a:gd name="connsiteX4" fmla="*/ 0 w 1189608"/>
                <a:gd name="connsiteY4" fmla="*/ 92771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608" h="1189608">
                  <a:moveTo>
                    <a:pt x="0" y="927718"/>
                  </a:moveTo>
                  <a:lnTo>
                    <a:pt x="0" y="0"/>
                  </a:lnTo>
                  <a:lnTo>
                    <a:pt x="1189608" y="1189608"/>
                  </a:lnTo>
                  <a:lnTo>
                    <a:pt x="261890" y="1189608"/>
                  </a:lnTo>
                  <a:cubicBezTo>
                    <a:pt x="117252" y="1189608"/>
                    <a:pt x="0" y="1072356"/>
                    <a:pt x="0" y="927718"/>
                  </a:cubicBezTo>
                  <a:close/>
                </a:path>
              </a:pathLst>
            </a:custGeom>
            <a:solidFill>
              <a:srgbClr val="D912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99">
              <a:extLst>
                <a:ext uri="{FF2B5EF4-FFF2-40B4-BE49-F238E27FC236}">
                  <a16:creationId xmlns:a16="http://schemas.microsoft.com/office/drawing/2014/main" id="{A8705BB6-2F1B-4C22-8386-B7C631D30AE5}"/>
                </a:ext>
              </a:extLst>
            </p:cNvPr>
            <p:cNvSpPr/>
            <p:nvPr/>
          </p:nvSpPr>
          <p:spPr>
            <a:xfrm rot="16200000">
              <a:off x="2565645" y="4714042"/>
              <a:ext cx="1189608" cy="1189608"/>
            </a:xfrm>
            <a:custGeom>
              <a:avLst/>
              <a:gdLst>
                <a:gd name="connsiteX0" fmla="*/ 0 w 1189608"/>
                <a:gd name="connsiteY0" fmla="*/ 927718 h 1189608"/>
                <a:gd name="connsiteX1" fmla="*/ 0 w 1189608"/>
                <a:gd name="connsiteY1" fmla="*/ 0 h 1189608"/>
                <a:gd name="connsiteX2" fmla="*/ 1189608 w 1189608"/>
                <a:gd name="connsiteY2" fmla="*/ 1189608 h 1189608"/>
                <a:gd name="connsiteX3" fmla="*/ 261890 w 1189608"/>
                <a:gd name="connsiteY3" fmla="*/ 1189608 h 1189608"/>
                <a:gd name="connsiteX4" fmla="*/ 0 w 1189608"/>
                <a:gd name="connsiteY4" fmla="*/ 92771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608" h="1189608">
                  <a:moveTo>
                    <a:pt x="0" y="927718"/>
                  </a:moveTo>
                  <a:lnTo>
                    <a:pt x="0" y="0"/>
                  </a:lnTo>
                  <a:lnTo>
                    <a:pt x="1189608" y="1189608"/>
                  </a:lnTo>
                  <a:lnTo>
                    <a:pt x="261890" y="1189608"/>
                  </a:lnTo>
                  <a:cubicBezTo>
                    <a:pt x="117252" y="1189608"/>
                    <a:pt x="0" y="1072356"/>
                    <a:pt x="0" y="927718"/>
                  </a:cubicBezTo>
                  <a:close/>
                </a:path>
              </a:pathLst>
            </a:custGeom>
            <a:solidFill>
              <a:srgbClr val="D912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1" name="Image 80">
            <a:extLst>
              <a:ext uri="{FF2B5EF4-FFF2-40B4-BE49-F238E27FC236}">
                <a16:creationId xmlns:a16="http://schemas.microsoft.com/office/drawing/2014/main" id="{23D1420A-2BFD-45E6-AB70-629E1CB3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55" y="1030849"/>
            <a:ext cx="519271" cy="494804"/>
          </a:xfrm>
          <a:prstGeom prst="rect">
            <a:avLst/>
          </a:prstGeom>
        </p:spPr>
      </p:pic>
      <p:sp>
        <p:nvSpPr>
          <p:cNvPr id="84" name="TextBox 31">
            <a:extLst>
              <a:ext uri="{FF2B5EF4-FFF2-40B4-BE49-F238E27FC236}">
                <a16:creationId xmlns:a16="http://schemas.microsoft.com/office/drawing/2014/main" id="{485705B5-72AD-4679-8222-39931C34C5A9}"/>
              </a:ext>
            </a:extLst>
          </p:cNvPr>
          <p:cNvSpPr txBox="1"/>
          <p:nvPr/>
        </p:nvSpPr>
        <p:spPr>
          <a:xfrm>
            <a:off x="93406" y="940878"/>
            <a:ext cx="1658312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Cloudforms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 /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ManageIQ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2A198A5D-BFBA-4145-81FE-79332AE95142}"/>
              </a:ext>
            </a:extLst>
          </p:cNvPr>
          <p:cNvSpPr txBox="1"/>
          <p:nvPr/>
        </p:nvSpPr>
        <p:spPr>
          <a:xfrm>
            <a:off x="1548993" y="1637812"/>
            <a:ext cx="1016240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Bonne connaissance du produit dans l’équipe ingénierie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Installation et prise main simple du produit (Appliance)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Le produit a été intégré dans un pack cloud IBM. Plus possible de l’acheter unitairement sauf à prendre l’</a:t>
            </a:r>
            <a:r>
              <a:rPr lang="fr-FR" sz="1400" dirty="0" err="1"/>
              <a:t>opensource</a:t>
            </a:r>
            <a:r>
              <a:rPr lang="fr-FR" sz="1400" dirty="0"/>
              <a:t> </a:t>
            </a:r>
            <a:r>
              <a:rPr lang="fr-FR" sz="1400" dirty="0" err="1"/>
              <a:t>ManageIQ</a:t>
            </a: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Langage Ruby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Intégration native avec GIT / Ansible / </a:t>
            </a:r>
            <a:r>
              <a:rPr lang="fr-FR" sz="1400" dirty="0" err="1"/>
              <a:t>Vcenter</a:t>
            </a: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Pricing OPEX  :</a:t>
            </a:r>
          </a:p>
          <a:p>
            <a:r>
              <a:rPr lang="fr-FR" sz="1400" dirty="0"/>
              <a:t>     =&gt; Cloud Pack IBM : 9000 € / an  pour 25 </a:t>
            </a:r>
            <a:r>
              <a:rPr lang="fr-FR" sz="1400" dirty="0" err="1"/>
              <a:t>nodes</a:t>
            </a:r>
            <a:r>
              <a:rPr lang="fr-FR" sz="1400" dirty="0"/>
              <a:t>.</a:t>
            </a:r>
          </a:p>
          <a:p>
            <a:r>
              <a:rPr lang="fr-FR" sz="1400" dirty="0"/>
              <a:t>     =&gt; </a:t>
            </a:r>
            <a:r>
              <a:rPr lang="fr-FR" sz="1400" b="1" dirty="0"/>
              <a:t>Gratuit si </a:t>
            </a:r>
            <a:r>
              <a:rPr lang="fr-FR" sz="1400" b="1" dirty="0" err="1"/>
              <a:t>ManageIQ</a:t>
            </a:r>
            <a:r>
              <a:rPr lang="fr-FR" sz="1400" b="1" dirty="0"/>
              <a:t>.  Une soixantaine de contributeurs mais visibilité réduite sur le produit à long terme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Pricing CAPEX :</a:t>
            </a:r>
          </a:p>
          <a:p>
            <a:r>
              <a:rPr lang="fr-FR" sz="1400" dirty="0"/>
              <a:t>     =&gt; Accompagnement en best effort de </a:t>
            </a:r>
            <a:r>
              <a:rPr lang="fr-FR" sz="1400" dirty="0" err="1"/>
              <a:t>Redhat</a:t>
            </a:r>
            <a:r>
              <a:rPr lang="fr-FR" sz="1400" dirty="0"/>
              <a:t> sans engagement de résultat : En attente de prix</a:t>
            </a:r>
          </a:p>
          <a:p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Clients : Total / BNP / DASSAULT / JC DECAUX / AIRBUS </a:t>
            </a:r>
          </a:p>
          <a:p>
            <a:r>
              <a:rPr lang="fr-FR" sz="1400" dirty="0"/>
              <a:t>	De 800 à 4000 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0683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F9988A-B560-4EE5-B686-E18BDBCA99DA}"/>
              </a:ext>
            </a:extLst>
          </p:cNvPr>
          <p:cNvSpPr/>
          <p:nvPr/>
        </p:nvSpPr>
        <p:spPr>
          <a:xfrm>
            <a:off x="4892400" y="2440394"/>
            <a:ext cx="3672487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r>
              <a:rPr lang="da-DK" sz="2000" b="1" dirty="0">
                <a:solidFill>
                  <a:prstClr val="white"/>
                </a:solidFill>
                <a:latin typeface="Calibri" panose="020F0502020204030204"/>
              </a:rPr>
              <a:t>My Portal de Service Now</a:t>
            </a:r>
            <a:endParaRPr lang="en-US" sz="2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7BA5EB-7CC5-49AE-AA44-2C887766E329}"/>
              </a:ext>
            </a:extLst>
          </p:cNvPr>
          <p:cNvSpPr/>
          <p:nvPr/>
        </p:nvSpPr>
        <p:spPr>
          <a:xfrm>
            <a:off x="4847715" y="2892920"/>
            <a:ext cx="5957502" cy="2616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endParaRPr lang="en-US" sz="11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6DEAD68E-BEFC-4975-984B-B08EDCE0B322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Portail de services</a:t>
            </a:r>
          </a:p>
        </p:txBody>
      </p:sp>
      <p:grpSp>
        <p:nvGrpSpPr>
          <p:cNvPr id="63" name="Group 100">
            <a:extLst>
              <a:ext uri="{FF2B5EF4-FFF2-40B4-BE49-F238E27FC236}">
                <a16:creationId xmlns:a16="http://schemas.microsoft.com/office/drawing/2014/main" id="{E3504274-D7B9-4CC8-AC67-38C11A8759B8}"/>
              </a:ext>
            </a:extLst>
          </p:cNvPr>
          <p:cNvGrpSpPr/>
          <p:nvPr/>
        </p:nvGrpSpPr>
        <p:grpSpPr>
          <a:xfrm>
            <a:off x="157317" y="983597"/>
            <a:ext cx="11877366" cy="5502928"/>
            <a:chOff x="497150" y="1083076"/>
            <a:chExt cx="3258103" cy="4820574"/>
          </a:xfrm>
        </p:grpSpPr>
        <p:sp>
          <p:nvSpPr>
            <p:cNvPr id="64" name="Freeform: Shape 101">
              <a:extLst>
                <a:ext uri="{FF2B5EF4-FFF2-40B4-BE49-F238E27FC236}">
                  <a16:creationId xmlns:a16="http://schemas.microsoft.com/office/drawing/2014/main" id="{030EB915-A938-4F8E-981B-EB8EE50D9913}"/>
                </a:ext>
              </a:extLst>
            </p:cNvPr>
            <p:cNvSpPr/>
            <p:nvPr/>
          </p:nvSpPr>
          <p:spPr>
            <a:xfrm rot="10800000">
              <a:off x="497150" y="1083076"/>
              <a:ext cx="1189608" cy="1189608"/>
            </a:xfrm>
            <a:custGeom>
              <a:avLst/>
              <a:gdLst>
                <a:gd name="connsiteX0" fmla="*/ 927718 w 1189608"/>
                <a:gd name="connsiteY0" fmla="*/ 1189608 h 1189608"/>
                <a:gd name="connsiteX1" fmla="*/ 0 w 1189608"/>
                <a:gd name="connsiteY1" fmla="*/ 1189608 h 1189608"/>
                <a:gd name="connsiteX2" fmla="*/ 0 w 1189608"/>
                <a:gd name="connsiteY2" fmla="*/ 0 h 1189608"/>
                <a:gd name="connsiteX3" fmla="*/ 1189608 w 1189608"/>
                <a:gd name="connsiteY3" fmla="*/ 0 h 1189608"/>
                <a:gd name="connsiteX4" fmla="*/ 1189608 w 1189608"/>
                <a:gd name="connsiteY4" fmla="*/ 927718 h 1189608"/>
                <a:gd name="connsiteX5" fmla="*/ 927718 w 1189608"/>
                <a:gd name="connsiteY5" fmla="*/ 118960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608" h="1189608">
                  <a:moveTo>
                    <a:pt x="927718" y="1189608"/>
                  </a:moveTo>
                  <a:lnTo>
                    <a:pt x="0" y="1189608"/>
                  </a:lnTo>
                  <a:lnTo>
                    <a:pt x="0" y="0"/>
                  </a:lnTo>
                  <a:lnTo>
                    <a:pt x="1189608" y="0"/>
                  </a:lnTo>
                  <a:lnTo>
                    <a:pt x="1189608" y="927718"/>
                  </a:lnTo>
                  <a:cubicBezTo>
                    <a:pt x="1189608" y="1072356"/>
                    <a:pt x="1072356" y="1189608"/>
                    <a:pt x="927718" y="1189608"/>
                  </a:cubicBezTo>
                  <a:close/>
                </a:path>
              </a:pathLst>
            </a:custGeom>
            <a:solidFill>
              <a:srgbClr val="B1DB15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102">
              <a:extLst>
                <a:ext uri="{FF2B5EF4-FFF2-40B4-BE49-F238E27FC236}">
                  <a16:creationId xmlns:a16="http://schemas.microsoft.com/office/drawing/2014/main" id="{37C66F58-26E1-4423-8E3E-1D85595CEB1E}"/>
                </a:ext>
              </a:extLst>
            </p:cNvPr>
            <p:cNvSpPr/>
            <p:nvPr/>
          </p:nvSpPr>
          <p:spPr>
            <a:xfrm>
              <a:off x="2565645" y="4714042"/>
              <a:ext cx="1189608" cy="1189608"/>
            </a:xfrm>
            <a:custGeom>
              <a:avLst/>
              <a:gdLst>
                <a:gd name="connsiteX0" fmla="*/ 927718 w 1189608"/>
                <a:gd name="connsiteY0" fmla="*/ 1189608 h 1189608"/>
                <a:gd name="connsiteX1" fmla="*/ 0 w 1189608"/>
                <a:gd name="connsiteY1" fmla="*/ 1189608 h 1189608"/>
                <a:gd name="connsiteX2" fmla="*/ 0 w 1189608"/>
                <a:gd name="connsiteY2" fmla="*/ 0 h 1189608"/>
                <a:gd name="connsiteX3" fmla="*/ 1189608 w 1189608"/>
                <a:gd name="connsiteY3" fmla="*/ 0 h 1189608"/>
                <a:gd name="connsiteX4" fmla="*/ 1189608 w 1189608"/>
                <a:gd name="connsiteY4" fmla="*/ 927718 h 1189608"/>
                <a:gd name="connsiteX5" fmla="*/ 927718 w 1189608"/>
                <a:gd name="connsiteY5" fmla="*/ 118960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608" h="1189608">
                  <a:moveTo>
                    <a:pt x="927718" y="1189608"/>
                  </a:moveTo>
                  <a:lnTo>
                    <a:pt x="0" y="1189608"/>
                  </a:lnTo>
                  <a:lnTo>
                    <a:pt x="0" y="0"/>
                  </a:lnTo>
                  <a:lnTo>
                    <a:pt x="1189608" y="0"/>
                  </a:lnTo>
                  <a:lnTo>
                    <a:pt x="1189608" y="927718"/>
                  </a:lnTo>
                  <a:cubicBezTo>
                    <a:pt x="1189608" y="1072356"/>
                    <a:pt x="1072356" y="1189608"/>
                    <a:pt x="927718" y="1189608"/>
                  </a:cubicBezTo>
                  <a:close/>
                </a:path>
              </a:pathLst>
            </a:custGeom>
            <a:solidFill>
              <a:srgbClr val="B1DB15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: Rounded Corners 103">
              <a:extLst>
                <a:ext uri="{FF2B5EF4-FFF2-40B4-BE49-F238E27FC236}">
                  <a16:creationId xmlns:a16="http://schemas.microsoft.com/office/drawing/2014/main" id="{04C9EE6E-9A1C-4277-8393-9A07CEAD9FCE}"/>
                </a:ext>
              </a:extLst>
            </p:cNvPr>
            <p:cNvSpPr/>
            <p:nvPr/>
          </p:nvSpPr>
          <p:spPr>
            <a:xfrm>
              <a:off x="701336" y="1287262"/>
              <a:ext cx="2849732" cy="4412202"/>
            </a:xfrm>
            <a:prstGeom prst="roundRect">
              <a:avLst>
                <a:gd name="adj" fmla="val 9190"/>
              </a:avLst>
            </a:prstGeom>
            <a:solidFill>
              <a:srgbClr val="D3D3D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104">
              <a:extLst>
                <a:ext uri="{FF2B5EF4-FFF2-40B4-BE49-F238E27FC236}">
                  <a16:creationId xmlns:a16="http://schemas.microsoft.com/office/drawing/2014/main" id="{D86C780B-AB2D-4B1C-A641-1DF5B068C4AE}"/>
                </a:ext>
              </a:extLst>
            </p:cNvPr>
            <p:cNvSpPr/>
            <p:nvPr/>
          </p:nvSpPr>
          <p:spPr>
            <a:xfrm rot="5400000">
              <a:off x="497150" y="1083076"/>
              <a:ext cx="1189608" cy="1189608"/>
            </a:xfrm>
            <a:custGeom>
              <a:avLst/>
              <a:gdLst>
                <a:gd name="connsiteX0" fmla="*/ 0 w 1189608"/>
                <a:gd name="connsiteY0" fmla="*/ 927718 h 1189608"/>
                <a:gd name="connsiteX1" fmla="*/ 0 w 1189608"/>
                <a:gd name="connsiteY1" fmla="*/ 0 h 1189608"/>
                <a:gd name="connsiteX2" fmla="*/ 1189608 w 1189608"/>
                <a:gd name="connsiteY2" fmla="*/ 1189608 h 1189608"/>
                <a:gd name="connsiteX3" fmla="*/ 261890 w 1189608"/>
                <a:gd name="connsiteY3" fmla="*/ 1189608 h 1189608"/>
                <a:gd name="connsiteX4" fmla="*/ 0 w 1189608"/>
                <a:gd name="connsiteY4" fmla="*/ 92771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608" h="1189608">
                  <a:moveTo>
                    <a:pt x="0" y="927718"/>
                  </a:moveTo>
                  <a:lnTo>
                    <a:pt x="0" y="0"/>
                  </a:lnTo>
                  <a:lnTo>
                    <a:pt x="1189608" y="1189608"/>
                  </a:lnTo>
                  <a:lnTo>
                    <a:pt x="261890" y="1189608"/>
                  </a:lnTo>
                  <a:cubicBezTo>
                    <a:pt x="117252" y="1189608"/>
                    <a:pt x="0" y="1072356"/>
                    <a:pt x="0" y="927718"/>
                  </a:cubicBezTo>
                  <a:close/>
                </a:path>
              </a:pathLst>
            </a:custGeom>
            <a:solidFill>
              <a:srgbClr val="B1DB1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105">
              <a:extLst>
                <a:ext uri="{FF2B5EF4-FFF2-40B4-BE49-F238E27FC236}">
                  <a16:creationId xmlns:a16="http://schemas.microsoft.com/office/drawing/2014/main" id="{9987D5E3-A065-4E9E-9B79-023F8B008BEF}"/>
                </a:ext>
              </a:extLst>
            </p:cNvPr>
            <p:cNvSpPr/>
            <p:nvPr/>
          </p:nvSpPr>
          <p:spPr>
            <a:xfrm rot="16200000">
              <a:off x="2565645" y="4714042"/>
              <a:ext cx="1189608" cy="1189608"/>
            </a:xfrm>
            <a:custGeom>
              <a:avLst/>
              <a:gdLst>
                <a:gd name="connsiteX0" fmla="*/ 0 w 1189608"/>
                <a:gd name="connsiteY0" fmla="*/ 927718 h 1189608"/>
                <a:gd name="connsiteX1" fmla="*/ 0 w 1189608"/>
                <a:gd name="connsiteY1" fmla="*/ 0 h 1189608"/>
                <a:gd name="connsiteX2" fmla="*/ 1189608 w 1189608"/>
                <a:gd name="connsiteY2" fmla="*/ 1189608 h 1189608"/>
                <a:gd name="connsiteX3" fmla="*/ 261890 w 1189608"/>
                <a:gd name="connsiteY3" fmla="*/ 1189608 h 1189608"/>
                <a:gd name="connsiteX4" fmla="*/ 0 w 1189608"/>
                <a:gd name="connsiteY4" fmla="*/ 92771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608" h="1189608">
                  <a:moveTo>
                    <a:pt x="0" y="927718"/>
                  </a:moveTo>
                  <a:lnTo>
                    <a:pt x="0" y="0"/>
                  </a:lnTo>
                  <a:lnTo>
                    <a:pt x="1189608" y="1189608"/>
                  </a:lnTo>
                  <a:lnTo>
                    <a:pt x="261890" y="1189608"/>
                  </a:lnTo>
                  <a:cubicBezTo>
                    <a:pt x="117252" y="1189608"/>
                    <a:pt x="0" y="1072356"/>
                    <a:pt x="0" y="927718"/>
                  </a:cubicBezTo>
                  <a:close/>
                </a:path>
              </a:pathLst>
            </a:custGeom>
            <a:solidFill>
              <a:srgbClr val="B1DB1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2" name="Image 81">
            <a:extLst>
              <a:ext uri="{FF2B5EF4-FFF2-40B4-BE49-F238E27FC236}">
                <a16:creationId xmlns:a16="http://schemas.microsoft.com/office/drawing/2014/main" id="{A993E2B9-27A7-412E-9794-8C422942CC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16" y="1186952"/>
            <a:ext cx="567057" cy="567057"/>
          </a:xfrm>
          <a:prstGeom prst="rect">
            <a:avLst/>
          </a:prstGeom>
        </p:spPr>
      </p:pic>
      <p:sp>
        <p:nvSpPr>
          <p:cNvPr id="86" name="TextBox 31">
            <a:extLst>
              <a:ext uri="{FF2B5EF4-FFF2-40B4-BE49-F238E27FC236}">
                <a16:creationId xmlns:a16="http://schemas.microsoft.com/office/drawing/2014/main" id="{9FB11506-3F41-4EA7-AC44-ECB97BEAA3D0}"/>
              </a:ext>
            </a:extLst>
          </p:cNvPr>
          <p:cNvSpPr txBox="1"/>
          <p:nvPr/>
        </p:nvSpPr>
        <p:spPr>
          <a:xfrm>
            <a:off x="-121267" y="1131927"/>
            <a:ext cx="1658312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VRA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633801E8-7DD2-4124-BB25-F076662CC16D}"/>
              </a:ext>
            </a:extLst>
          </p:cNvPr>
          <p:cNvSpPr txBox="1"/>
          <p:nvPr/>
        </p:nvSpPr>
        <p:spPr>
          <a:xfrm>
            <a:off x="1105328" y="2136122"/>
            <a:ext cx="801009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Installation simple (Appliance)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Délai de prise main assez longue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Nécessite une personne à temps plein pour prise en 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Plusieurs langages Javascript / Python  / PowerShell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Intégration native  avec Ansible / </a:t>
            </a:r>
            <a:r>
              <a:rPr lang="fr-FR" sz="1400" dirty="0" err="1"/>
              <a:t>Vcenter</a:t>
            </a:r>
            <a:endParaRPr lang="fr-FR" sz="1400" dirty="0"/>
          </a:p>
          <a:p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Pricing CAPEX  :</a:t>
            </a:r>
          </a:p>
          <a:p>
            <a:r>
              <a:rPr lang="fr-FR" sz="1400" dirty="0"/>
              <a:t> Accompagnement services : 160 KE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Pricing OPEX : Produit + Maintenance :  En attente</a:t>
            </a:r>
          </a:p>
          <a:p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Clients : BNP / RATP / DELL / Société Générale /….</a:t>
            </a:r>
          </a:p>
          <a:p>
            <a:pPr lvl="1"/>
            <a:r>
              <a:rPr lang="fr-FR" sz="1400" dirty="0"/>
              <a:t>         De 1000 à 5000 VM</a:t>
            </a:r>
          </a:p>
          <a:p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14549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F9988A-B560-4EE5-B686-E18BDBCA99DA}"/>
              </a:ext>
            </a:extLst>
          </p:cNvPr>
          <p:cNvSpPr/>
          <p:nvPr/>
        </p:nvSpPr>
        <p:spPr>
          <a:xfrm>
            <a:off x="4892400" y="2440394"/>
            <a:ext cx="3672487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Portal de Service Now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7BA5EB-7CC5-49AE-AA44-2C887766E329}"/>
              </a:ext>
            </a:extLst>
          </p:cNvPr>
          <p:cNvSpPr/>
          <p:nvPr/>
        </p:nvSpPr>
        <p:spPr>
          <a:xfrm>
            <a:off x="4847715" y="2892920"/>
            <a:ext cx="5957502" cy="2616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6DEAD68E-BEFC-4975-984B-B08EDCE0B322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65 Medium"/>
                <a:ea typeface="+mj-ea"/>
                <a:cs typeface="+mj-cs"/>
              </a:rPr>
              <a:t>Portail de services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A57447B-4F06-46F3-8599-4E06DC6E26B6}"/>
              </a:ext>
            </a:extLst>
          </p:cNvPr>
          <p:cNvSpPr txBox="1"/>
          <p:nvPr/>
        </p:nvSpPr>
        <p:spPr>
          <a:xfrm>
            <a:off x="3016752" y="1141930"/>
            <a:ext cx="1180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9BC4">
                    <a:lumMod val="75000"/>
                  </a:srgbClr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Que doit contenir une VM provisionnée nativement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0BE0D6-D4ED-4741-BD49-91D538537E6F}"/>
              </a:ext>
            </a:extLst>
          </p:cNvPr>
          <p:cNvSpPr txBox="1"/>
          <p:nvPr/>
        </p:nvSpPr>
        <p:spPr>
          <a:xfrm>
            <a:off x="432619" y="1877961"/>
            <a:ext cx="115627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OS </a:t>
            </a:r>
            <a:r>
              <a:rPr lang="fr-FR" sz="2400" dirty="0" err="1"/>
              <a:t>template</a:t>
            </a:r>
            <a:r>
              <a:rPr lang="fr-FR" sz="2400" dirty="0"/>
              <a:t> </a:t>
            </a:r>
            <a:r>
              <a:rPr lang="fr-FR" sz="2400" dirty="0" err="1"/>
              <a:t>Redhat</a:t>
            </a:r>
            <a:r>
              <a:rPr lang="fr-FR" sz="2400" dirty="0"/>
              <a:t> ou Windows standard éditeurs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Règles d’ingénierie (NTP / AD / DNS / Configuration patch management…)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Durcissement de l’OS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Agent de supervision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Agent sauvegarde si nécessaire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Agent antivirus pour </a:t>
            </a:r>
            <a:r>
              <a:rPr lang="fr-FR" sz="2400" dirty="0" err="1"/>
              <a:t>windows</a:t>
            </a:r>
            <a:endParaRPr lang="fr-FR" sz="2400" dirty="0"/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58052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A0F07-6B6E-439A-8324-702441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graphicFrame>
        <p:nvGraphicFramePr>
          <p:cNvPr id="16" name="Tableau 5">
            <a:extLst>
              <a:ext uri="{FF2B5EF4-FFF2-40B4-BE49-F238E27FC236}">
                <a16:creationId xmlns:a16="http://schemas.microsoft.com/office/drawing/2014/main" id="{F65958E6-C214-4804-AFCA-E0F0FCBEA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81699"/>
              </p:ext>
            </p:extLst>
          </p:nvPr>
        </p:nvGraphicFramePr>
        <p:xfrm>
          <a:off x="1673880" y="2281444"/>
          <a:ext cx="8844240" cy="348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61">
                  <a:extLst>
                    <a:ext uri="{9D8B030D-6E8A-4147-A177-3AD203B41FA5}">
                      <a16:colId xmlns:a16="http://schemas.microsoft.com/office/drawing/2014/main" val="2633147142"/>
                    </a:ext>
                  </a:extLst>
                </a:gridCol>
                <a:gridCol w="2738486">
                  <a:extLst>
                    <a:ext uri="{9D8B030D-6E8A-4147-A177-3AD203B41FA5}">
                      <a16:colId xmlns:a16="http://schemas.microsoft.com/office/drawing/2014/main" val="2405999833"/>
                    </a:ext>
                  </a:extLst>
                </a:gridCol>
                <a:gridCol w="963343">
                  <a:extLst>
                    <a:ext uri="{9D8B030D-6E8A-4147-A177-3AD203B41FA5}">
                      <a16:colId xmlns:a16="http://schemas.microsoft.com/office/drawing/2014/main" val="2697239095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2105297537"/>
                    </a:ext>
                  </a:extLst>
                </a:gridCol>
              </a:tblGrid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Champs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Type de champ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Référentiel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Commentaires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3490"/>
                  </a:ext>
                </a:extLst>
              </a:tr>
              <a:tr h="32859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Automatique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Calculer à partir : OS, trigramme, environnement, tenant réseau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4032"/>
                  </a:ext>
                </a:extLst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Trigramme applicatif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Liste déroulante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CMDB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Trigramme applicatif en 3 lettres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74728"/>
                  </a:ext>
                </a:extLst>
              </a:tr>
              <a:tr h="32859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Gabarit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Liste déroulante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Gabarit type S,M,L,XL</a:t>
                      </a:r>
                      <a:br>
                        <a:rPr lang="fr-FR" sz="800" dirty="0"/>
                      </a:br>
                      <a:r>
                        <a:rPr lang="fr-FR" sz="800" dirty="0"/>
                        <a:t>Implique un range CPU &amp;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17526"/>
                  </a:ext>
                </a:extLst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    Range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88157"/>
                  </a:ext>
                </a:extLst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    Range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0178"/>
                  </a:ext>
                </a:extLst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Environnement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Liste déroulante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CMDB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Environnements applicatifs PR,PP,R1,I1,D1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82753"/>
                  </a:ext>
                </a:extLst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Taille des disques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49904"/>
                  </a:ext>
                </a:extLst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   Appli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Numérique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86358"/>
                  </a:ext>
                </a:extLst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Sawp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Automatique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50051"/>
                  </a:ext>
                </a:extLst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Vlan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Liste déroulante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Attribution automatique de l’IP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95455"/>
                  </a:ext>
                </a:extLst>
              </a:tr>
              <a:tr h="448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    Créneau de maintenance Appli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Liste déroulante Jour / Heure début / heure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Lié à l’environnement PR ou 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60064"/>
                  </a:ext>
                </a:extLst>
              </a:tr>
              <a:tr h="448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    Créneau de maintenance Infra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Liste déroulante Jour / Heure début / heure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Lié à l’environnement PR ou 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89296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3C7C971-5E7F-4139-9C1C-696DDB7315AD}"/>
              </a:ext>
            </a:extLst>
          </p:cNvPr>
          <p:cNvSpPr txBox="1"/>
          <p:nvPr/>
        </p:nvSpPr>
        <p:spPr>
          <a:xfrm rot="16200000">
            <a:off x="-617986" y="3046367"/>
            <a:ext cx="28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Vierge Windows </a:t>
            </a:r>
          </a:p>
        </p:txBody>
      </p:sp>
      <p:pic>
        <p:nvPicPr>
          <p:cNvPr id="8" name="Image 7" descr="Une image contenant bâtiment, fenêtre&#10;&#10;Description générée automatiquement">
            <a:extLst>
              <a:ext uri="{FF2B5EF4-FFF2-40B4-BE49-F238E27FC236}">
                <a16:creationId xmlns:a16="http://schemas.microsoft.com/office/drawing/2014/main" id="{EEBB30BD-D90F-499B-88B0-74C50290A7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6" y="4996467"/>
            <a:ext cx="542698" cy="542698"/>
          </a:xfrm>
          <a:prstGeom prst="rect">
            <a:avLst/>
          </a:prstGeom>
        </p:spPr>
      </p:pic>
      <p:sp>
        <p:nvSpPr>
          <p:cNvPr id="7" name="Titre 4">
            <a:extLst>
              <a:ext uri="{FF2B5EF4-FFF2-40B4-BE49-F238E27FC236}">
                <a16:creationId xmlns:a16="http://schemas.microsoft.com/office/drawing/2014/main" id="{AC6FF2F4-C7C4-4DF6-AC98-651242FF0469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Portail de services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4F0E22-52CF-4A23-8FC6-F0411A7A8E48}"/>
              </a:ext>
            </a:extLst>
          </p:cNvPr>
          <p:cNvSpPr txBox="1"/>
          <p:nvPr/>
        </p:nvSpPr>
        <p:spPr>
          <a:xfrm>
            <a:off x="1589572" y="1423599"/>
            <a:ext cx="940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d’informations demandées pour une VM Windows avec services d’infrastructure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91211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A0F07-6B6E-439A-8324-702441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105A4A-9470-42E5-9CCD-82AD4F528AD0}"/>
              </a:ext>
            </a:extLst>
          </p:cNvPr>
          <p:cNvSpPr txBox="1"/>
          <p:nvPr/>
        </p:nvSpPr>
        <p:spPr>
          <a:xfrm>
            <a:off x="1086534" y="2153982"/>
            <a:ext cx="189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Trigramme     XXX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7B3430E-A27F-4DD5-97DD-61305CB93B88}"/>
              </a:ext>
            </a:extLst>
          </p:cNvPr>
          <p:cNvCxnSpPr/>
          <p:nvPr/>
        </p:nvCxnSpPr>
        <p:spPr>
          <a:xfrm>
            <a:off x="1923686" y="2349090"/>
            <a:ext cx="847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098AC4C-4174-43F0-93FA-43DB7A3CABB3}"/>
              </a:ext>
            </a:extLst>
          </p:cNvPr>
          <p:cNvSpPr txBox="1"/>
          <p:nvPr/>
        </p:nvSpPr>
        <p:spPr>
          <a:xfrm>
            <a:off x="1086534" y="2453692"/>
            <a:ext cx="189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Environnement     PR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4B06738-A8E0-462E-9F7F-44AB6E0267E5}"/>
              </a:ext>
            </a:extLst>
          </p:cNvPr>
          <p:cNvCxnSpPr/>
          <p:nvPr/>
        </p:nvCxnSpPr>
        <p:spPr>
          <a:xfrm>
            <a:off x="2207659" y="2655636"/>
            <a:ext cx="847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23D30A-C3A0-452E-8BD1-C3E539710C15}"/>
              </a:ext>
            </a:extLst>
          </p:cNvPr>
          <p:cNvSpPr/>
          <p:nvPr/>
        </p:nvSpPr>
        <p:spPr>
          <a:xfrm>
            <a:off x="2604897" y="2165887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C03AA-7AE6-4CDA-B82C-9BFE5C34184D}"/>
              </a:ext>
            </a:extLst>
          </p:cNvPr>
          <p:cNvSpPr/>
          <p:nvPr/>
        </p:nvSpPr>
        <p:spPr>
          <a:xfrm>
            <a:off x="2852547" y="2467530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8E425B87-03F6-4B72-BB64-89086258DAE5}"/>
              </a:ext>
            </a:extLst>
          </p:cNvPr>
          <p:cNvSpPr/>
          <p:nvPr/>
        </p:nvSpPr>
        <p:spPr>
          <a:xfrm rot="10800000">
            <a:off x="2618632" y="2197327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41295112-D1DA-42A2-8B60-14D92FDA4BF3}"/>
              </a:ext>
            </a:extLst>
          </p:cNvPr>
          <p:cNvSpPr/>
          <p:nvPr/>
        </p:nvSpPr>
        <p:spPr>
          <a:xfrm rot="10800000">
            <a:off x="2866283" y="2506741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8ADD89-1510-48EE-AEFA-101186E3DF87}"/>
              </a:ext>
            </a:extLst>
          </p:cNvPr>
          <p:cNvSpPr txBox="1"/>
          <p:nvPr/>
        </p:nvSpPr>
        <p:spPr>
          <a:xfrm>
            <a:off x="1072341" y="2835667"/>
            <a:ext cx="189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Gabarit     M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8508FD4-BF81-4C60-AED4-E8601335364E}"/>
              </a:ext>
            </a:extLst>
          </p:cNvPr>
          <p:cNvCxnSpPr/>
          <p:nvPr/>
        </p:nvCxnSpPr>
        <p:spPr>
          <a:xfrm>
            <a:off x="1723755" y="3030775"/>
            <a:ext cx="847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87227-E46A-412B-9943-7E007DF4F186}"/>
              </a:ext>
            </a:extLst>
          </p:cNvPr>
          <p:cNvSpPr/>
          <p:nvPr/>
        </p:nvSpPr>
        <p:spPr>
          <a:xfrm>
            <a:off x="2404965" y="2849505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B8C41113-8685-4160-A050-9FAA4B3D5777}"/>
              </a:ext>
            </a:extLst>
          </p:cNvPr>
          <p:cNvSpPr/>
          <p:nvPr/>
        </p:nvSpPr>
        <p:spPr>
          <a:xfrm rot="10800000">
            <a:off x="2418701" y="2888716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160243-6F0D-4D7C-90BC-18C3E5BCBE62}"/>
              </a:ext>
            </a:extLst>
          </p:cNvPr>
          <p:cNvSpPr txBox="1"/>
          <p:nvPr/>
        </p:nvSpPr>
        <p:spPr>
          <a:xfrm>
            <a:off x="2693972" y="2835667"/>
            <a:ext cx="842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CPU     2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AC4F1BD-2EE3-407A-9429-E9704034741E}"/>
              </a:ext>
            </a:extLst>
          </p:cNvPr>
          <p:cNvCxnSpPr>
            <a:cxnSpLocks/>
          </p:cNvCxnSpPr>
          <p:nvPr/>
        </p:nvCxnSpPr>
        <p:spPr>
          <a:xfrm>
            <a:off x="3150124" y="3033156"/>
            <a:ext cx="33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DF6CC2-C79A-4481-8F0A-EC61A4995372}"/>
              </a:ext>
            </a:extLst>
          </p:cNvPr>
          <p:cNvSpPr/>
          <p:nvPr/>
        </p:nvSpPr>
        <p:spPr>
          <a:xfrm>
            <a:off x="3359675" y="2949864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F970332B-D3FD-402B-9831-6CD9E7950862}"/>
              </a:ext>
            </a:extLst>
          </p:cNvPr>
          <p:cNvSpPr/>
          <p:nvPr/>
        </p:nvSpPr>
        <p:spPr>
          <a:xfrm rot="10800000">
            <a:off x="3387148" y="2954779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C6637B-E64B-4543-B3B1-0F161C0E2019}"/>
              </a:ext>
            </a:extLst>
          </p:cNvPr>
          <p:cNvSpPr/>
          <p:nvPr/>
        </p:nvSpPr>
        <p:spPr>
          <a:xfrm rot="10800000">
            <a:off x="3359675" y="2875104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D34020E6-9EB3-4158-95F0-8FDB7FBABB96}"/>
              </a:ext>
            </a:extLst>
          </p:cNvPr>
          <p:cNvSpPr/>
          <p:nvPr/>
        </p:nvSpPr>
        <p:spPr>
          <a:xfrm>
            <a:off x="3387148" y="2877638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9488F27-4C66-49A4-9CED-381074AE9C52}"/>
              </a:ext>
            </a:extLst>
          </p:cNvPr>
          <p:cNvSpPr txBox="1"/>
          <p:nvPr/>
        </p:nvSpPr>
        <p:spPr>
          <a:xfrm>
            <a:off x="3727356" y="2839190"/>
            <a:ext cx="1178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RAM (GO)     2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A74724F-A334-49D9-8DD2-E1CFDC852F56}"/>
              </a:ext>
            </a:extLst>
          </p:cNvPr>
          <p:cNvCxnSpPr>
            <a:cxnSpLocks/>
          </p:cNvCxnSpPr>
          <p:nvPr/>
        </p:nvCxnSpPr>
        <p:spPr>
          <a:xfrm>
            <a:off x="4551440" y="3028877"/>
            <a:ext cx="33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E2FC7BA-2812-45FE-9B24-BF26BE423EF8}"/>
              </a:ext>
            </a:extLst>
          </p:cNvPr>
          <p:cNvSpPr/>
          <p:nvPr/>
        </p:nvSpPr>
        <p:spPr>
          <a:xfrm>
            <a:off x="4760991" y="2945585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401B1202-0811-496C-BC44-27551C68A329}"/>
              </a:ext>
            </a:extLst>
          </p:cNvPr>
          <p:cNvSpPr/>
          <p:nvPr/>
        </p:nvSpPr>
        <p:spPr>
          <a:xfrm rot="10800000">
            <a:off x="4788464" y="2950500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264AF5-8AF1-4B98-8CF8-89910F6B6AEC}"/>
              </a:ext>
            </a:extLst>
          </p:cNvPr>
          <p:cNvSpPr/>
          <p:nvPr/>
        </p:nvSpPr>
        <p:spPr>
          <a:xfrm rot="10800000">
            <a:off x="4760991" y="2870825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576CFF9F-1A70-4D8F-834D-89E8EE53F5BC}"/>
              </a:ext>
            </a:extLst>
          </p:cNvPr>
          <p:cNvSpPr/>
          <p:nvPr/>
        </p:nvSpPr>
        <p:spPr>
          <a:xfrm>
            <a:off x="4788464" y="2873359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27AAB8-9FAC-4288-BCD3-7887543E7F77}"/>
              </a:ext>
            </a:extLst>
          </p:cNvPr>
          <p:cNvSpPr/>
          <p:nvPr/>
        </p:nvSpPr>
        <p:spPr>
          <a:xfrm>
            <a:off x="2693972" y="2820371"/>
            <a:ext cx="2333735" cy="261611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866086-49F8-4048-B2BC-6CC6FCD537C3}"/>
              </a:ext>
            </a:extLst>
          </p:cNvPr>
          <p:cNvSpPr/>
          <p:nvPr/>
        </p:nvSpPr>
        <p:spPr>
          <a:xfrm>
            <a:off x="1072341" y="4918226"/>
            <a:ext cx="5686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Créneau de maintenance Appli         Premier Lundi du mois         entre   8h          et    17h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F39F904-8837-478F-B7B1-A1F83F049EA7}"/>
              </a:ext>
            </a:extLst>
          </p:cNvPr>
          <p:cNvCxnSpPr>
            <a:cxnSpLocks/>
          </p:cNvCxnSpPr>
          <p:nvPr/>
        </p:nvCxnSpPr>
        <p:spPr>
          <a:xfrm>
            <a:off x="3312330" y="5114992"/>
            <a:ext cx="1589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688511E-B259-46D2-A470-A9B7CEAE948D}"/>
              </a:ext>
            </a:extLst>
          </p:cNvPr>
          <p:cNvSpPr/>
          <p:nvPr/>
        </p:nvSpPr>
        <p:spPr>
          <a:xfrm>
            <a:off x="4740333" y="4926886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369B2F33-2E6F-472E-A9A0-86331B69D435}"/>
              </a:ext>
            </a:extLst>
          </p:cNvPr>
          <p:cNvSpPr/>
          <p:nvPr/>
        </p:nvSpPr>
        <p:spPr>
          <a:xfrm rot="10800000">
            <a:off x="4754069" y="4966097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FDE2668-4F00-4031-8FC8-7ADFD8664AC1}"/>
              </a:ext>
            </a:extLst>
          </p:cNvPr>
          <p:cNvCxnSpPr>
            <a:cxnSpLocks/>
          </p:cNvCxnSpPr>
          <p:nvPr/>
        </p:nvCxnSpPr>
        <p:spPr>
          <a:xfrm flipV="1">
            <a:off x="5452280" y="5111817"/>
            <a:ext cx="401914" cy="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5D7A24C-A3A7-4137-AD82-88C680F1C7D1}"/>
              </a:ext>
            </a:extLst>
          </p:cNvPr>
          <p:cNvSpPr/>
          <p:nvPr/>
        </p:nvSpPr>
        <p:spPr>
          <a:xfrm>
            <a:off x="5692269" y="4930526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riangle isocèle 43">
            <a:extLst>
              <a:ext uri="{FF2B5EF4-FFF2-40B4-BE49-F238E27FC236}">
                <a16:creationId xmlns:a16="http://schemas.microsoft.com/office/drawing/2014/main" id="{B6A2454A-88C7-4441-9E9F-6DDF115FA40A}"/>
              </a:ext>
            </a:extLst>
          </p:cNvPr>
          <p:cNvSpPr/>
          <p:nvPr/>
        </p:nvSpPr>
        <p:spPr>
          <a:xfrm rot="10800000">
            <a:off x="5706005" y="4969737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CE2E8FA-F38C-49BE-BD89-C698F88040D7}"/>
              </a:ext>
            </a:extLst>
          </p:cNvPr>
          <p:cNvCxnSpPr>
            <a:cxnSpLocks/>
          </p:cNvCxnSpPr>
          <p:nvPr/>
        </p:nvCxnSpPr>
        <p:spPr>
          <a:xfrm>
            <a:off x="6242291" y="5111817"/>
            <a:ext cx="401914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38F96C0-B35E-4A2F-B093-323439474830}"/>
              </a:ext>
            </a:extLst>
          </p:cNvPr>
          <p:cNvSpPr/>
          <p:nvPr/>
        </p:nvSpPr>
        <p:spPr>
          <a:xfrm>
            <a:off x="6482280" y="4926886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2D7D17FE-89DD-4845-A438-46770BED7670}"/>
              </a:ext>
            </a:extLst>
          </p:cNvPr>
          <p:cNvSpPr/>
          <p:nvPr/>
        </p:nvSpPr>
        <p:spPr>
          <a:xfrm rot="10800000">
            <a:off x="6496016" y="4966097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716561-9FC6-4F09-B3EC-A58DB5E99B9B}"/>
              </a:ext>
            </a:extLst>
          </p:cNvPr>
          <p:cNvSpPr/>
          <p:nvPr/>
        </p:nvSpPr>
        <p:spPr>
          <a:xfrm>
            <a:off x="1072341" y="5217689"/>
            <a:ext cx="54874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Créneau de maintenance Infra          Premier Lundi du mois         entre   8h          et    17h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9A8D958-C8A3-4F03-B44A-91C5B8A78EC4}"/>
              </a:ext>
            </a:extLst>
          </p:cNvPr>
          <p:cNvCxnSpPr>
            <a:cxnSpLocks/>
          </p:cNvCxnSpPr>
          <p:nvPr/>
        </p:nvCxnSpPr>
        <p:spPr>
          <a:xfrm>
            <a:off x="3292913" y="5412815"/>
            <a:ext cx="1589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773330-3C5F-4678-96A0-BB90E4D3D711}"/>
              </a:ext>
            </a:extLst>
          </p:cNvPr>
          <p:cNvSpPr/>
          <p:nvPr/>
        </p:nvSpPr>
        <p:spPr>
          <a:xfrm>
            <a:off x="4720916" y="5224709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riangle isocèle 59">
            <a:extLst>
              <a:ext uri="{FF2B5EF4-FFF2-40B4-BE49-F238E27FC236}">
                <a16:creationId xmlns:a16="http://schemas.microsoft.com/office/drawing/2014/main" id="{7284CF61-E7D2-42B8-8CE9-B323C28518CB}"/>
              </a:ext>
            </a:extLst>
          </p:cNvPr>
          <p:cNvSpPr/>
          <p:nvPr/>
        </p:nvSpPr>
        <p:spPr>
          <a:xfrm rot="10800000">
            <a:off x="4734652" y="5263920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DAC7ED6B-B46F-4A8C-91C9-697F44D10CB5}"/>
              </a:ext>
            </a:extLst>
          </p:cNvPr>
          <p:cNvCxnSpPr>
            <a:cxnSpLocks/>
          </p:cNvCxnSpPr>
          <p:nvPr/>
        </p:nvCxnSpPr>
        <p:spPr>
          <a:xfrm flipV="1">
            <a:off x="5432863" y="5409640"/>
            <a:ext cx="401914" cy="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1F24330-684E-4B98-814A-8405E93D5F45}"/>
              </a:ext>
            </a:extLst>
          </p:cNvPr>
          <p:cNvSpPr/>
          <p:nvPr/>
        </p:nvSpPr>
        <p:spPr>
          <a:xfrm>
            <a:off x="5672852" y="5228349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2C07FCBF-7F77-423C-98DD-380CDF323006}"/>
              </a:ext>
            </a:extLst>
          </p:cNvPr>
          <p:cNvSpPr/>
          <p:nvPr/>
        </p:nvSpPr>
        <p:spPr>
          <a:xfrm rot="10800000">
            <a:off x="5686588" y="5267560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21ABB608-E462-4905-BAEB-F3E593A36127}"/>
              </a:ext>
            </a:extLst>
          </p:cNvPr>
          <p:cNvCxnSpPr>
            <a:cxnSpLocks/>
          </p:cNvCxnSpPr>
          <p:nvPr/>
        </p:nvCxnSpPr>
        <p:spPr>
          <a:xfrm>
            <a:off x="6222874" y="5409640"/>
            <a:ext cx="401914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B8C6FC9-30F9-4407-B866-498FE3ECC553}"/>
              </a:ext>
            </a:extLst>
          </p:cNvPr>
          <p:cNvSpPr/>
          <p:nvPr/>
        </p:nvSpPr>
        <p:spPr>
          <a:xfrm>
            <a:off x="6462863" y="5224709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FD266D3F-43EC-44FF-8965-4447B45EEF33}"/>
              </a:ext>
            </a:extLst>
          </p:cNvPr>
          <p:cNvSpPr/>
          <p:nvPr/>
        </p:nvSpPr>
        <p:spPr>
          <a:xfrm rot="10800000">
            <a:off x="6476599" y="5263920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33066A-D2C8-4595-B182-FE6A86508B02}"/>
              </a:ext>
            </a:extLst>
          </p:cNvPr>
          <p:cNvSpPr/>
          <p:nvPr/>
        </p:nvSpPr>
        <p:spPr>
          <a:xfrm>
            <a:off x="1105459" y="5189898"/>
            <a:ext cx="5653054" cy="261611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4881DA-A1C8-4002-B385-1462AB4151E4}"/>
              </a:ext>
            </a:extLst>
          </p:cNvPr>
          <p:cNvSpPr txBox="1"/>
          <p:nvPr/>
        </p:nvSpPr>
        <p:spPr>
          <a:xfrm>
            <a:off x="6758513" y="5244619"/>
            <a:ext cx="22898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rgbClr val="FF0000"/>
                </a:solidFill>
              </a:rPr>
              <a:t>Disponible avec les environnements PP et PR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C261BDF-B1E7-4A9B-9BC7-ADF1335CE016}"/>
              </a:ext>
            </a:extLst>
          </p:cNvPr>
          <p:cNvSpPr txBox="1"/>
          <p:nvPr/>
        </p:nvSpPr>
        <p:spPr>
          <a:xfrm>
            <a:off x="5055179" y="2861611"/>
            <a:ext cx="1896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rgbClr val="FF0000"/>
                </a:solidFill>
              </a:rPr>
              <a:t>Min max en fonction des tailles de Gabarit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1C4B869-E63A-421C-8AF8-235AD3DE3C8C}"/>
              </a:ext>
            </a:extLst>
          </p:cNvPr>
          <p:cNvSpPr txBox="1"/>
          <p:nvPr/>
        </p:nvSpPr>
        <p:spPr>
          <a:xfrm>
            <a:off x="2946861" y="4219690"/>
            <a:ext cx="189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/>
              <a:t>VlanFront</a:t>
            </a:r>
            <a:r>
              <a:rPr lang="fr-FR" sz="1050" dirty="0"/>
              <a:t>     FRT1754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99D18BA-B13F-43C6-8D72-65BE693954A0}"/>
              </a:ext>
            </a:extLst>
          </p:cNvPr>
          <p:cNvCxnSpPr/>
          <p:nvPr/>
        </p:nvCxnSpPr>
        <p:spPr>
          <a:xfrm>
            <a:off x="3769725" y="4414798"/>
            <a:ext cx="847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47F6FB0-C274-4DA7-B262-3160F5765D65}"/>
              </a:ext>
            </a:extLst>
          </p:cNvPr>
          <p:cNvSpPr/>
          <p:nvPr/>
        </p:nvSpPr>
        <p:spPr>
          <a:xfrm>
            <a:off x="4450935" y="4233528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FFCA22E2-3767-4E19-B57D-F559649FDFEA}"/>
              </a:ext>
            </a:extLst>
          </p:cNvPr>
          <p:cNvSpPr/>
          <p:nvPr/>
        </p:nvSpPr>
        <p:spPr>
          <a:xfrm rot="10800000">
            <a:off x="4464671" y="4272739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3AF65B7E-7C73-47C2-A9BD-60AADBF2F4C1}"/>
              </a:ext>
            </a:extLst>
          </p:cNvPr>
          <p:cNvSpPr txBox="1"/>
          <p:nvPr/>
        </p:nvSpPr>
        <p:spPr>
          <a:xfrm>
            <a:off x="1072341" y="3173926"/>
            <a:ext cx="189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Disques  (GO):</a:t>
            </a:r>
          </a:p>
          <a:p>
            <a:r>
              <a:rPr lang="fr-FR" sz="1050" dirty="0"/>
              <a:t>    Sys      20</a:t>
            </a:r>
          </a:p>
          <a:p>
            <a:r>
              <a:rPr lang="fr-FR" sz="1050" dirty="0"/>
              <a:t>    Appli   20</a:t>
            </a:r>
          </a:p>
          <a:p>
            <a:endParaRPr lang="fr-FR" sz="1050" dirty="0"/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5622030-E451-4AB1-B29D-38CAC799214D}"/>
              </a:ext>
            </a:extLst>
          </p:cNvPr>
          <p:cNvCxnSpPr>
            <a:cxnSpLocks/>
          </p:cNvCxnSpPr>
          <p:nvPr/>
        </p:nvCxnSpPr>
        <p:spPr>
          <a:xfrm>
            <a:off x="1724548" y="3519323"/>
            <a:ext cx="33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1731C5D-071E-4FB7-9D38-9D52BD817931}"/>
              </a:ext>
            </a:extLst>
          </p:cNvPr>
          <p:cNvSpPr/>
          <p:nvPr/>
        </p:nvSpPr>
        <p:spPr>
          <a:xfrm>
            <a:off x="1934099" y="3436031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riangle isocèle 99">
            <a:extLst>
              <a:ext uri="{FF2B5EF4-FFF2-40B4-BE49-F238E27FC236}">
                <a16:creationId xmlns:a16="http://schemas.microsoft.com/office/drawing/2014/main" id="{BC470957-81D6-43A4-9F80-9A4085888E35}"/>
              </a:ext>
            </a:extLst>
          </p:cNvPr>
          <p:cNvSpPr/>
          <p:nvPr/>
        </p:nvSpPr>
        <p:spPr>
          <a:xfrm rot="10800000">
            <a:off x="1961572" y="3440946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A26991-797C-4060-9B86-AAEB740F7B79}"/>
              </a:ext>
            </a:extLst>
          </p:cNvPr>
          <p:cNvSpPr/>
          <p:nvPr/>
        </p:nvSpPr>
        <p:spPr>
          <a:xfrm rot="10800000">
            <a:off x="1934099" y="3361271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riangle isocèle 101">
            <a:extLst>
              <a:ext uri="{FF2B5EF4-FFF2-40B4-BE49-F238E27FC236}">
                <a16:creationId xmlns:a16="http://schemas.microsoft.com/office/drawing/2014/main" id="{64BCA1FA-BB79-4CE9-A8C2-544D39F123C2}"/>
              </a:ext>
            </a:extLst>
          </p:cNvPr>
          <p:cNvSpPr/>
          <p:nvPr/>
        </p:nvSpPr>
        <p:spPr>
          <a:xfrm>
            <a:off x="1961572" y="3363805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A757AABC-8E3E-4248-A7E8-2D815700E2C2}"/>
              </a:ext>
            </a:extLst>
          </p:cNvPr>
          <p:cNvCxnSpPr>
            <a:cxnSpLocks/>
          </p:cNvCxnSpPr>
          <p:nvPr/>
        </p:nvCxnSpPr>
        <p:spPr>
          <a:xfrm>
            <a:off x="1723755" y="3680454"/>
            <a:ext cx="33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398D615-E22E-4F71-BC4A-C5DE5EA5311D}"/>
              </a:ext>
            </a:extLst>
          </p:cNvPr>
          <p:cNvSpPr/>
          <p:nvPr/>
        </p:nvSpPr>
        <p:spPr>
          <a:xfrm>
            <a:off x="1933306" y="3597162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riangle isocèle 104">
            <a:extLst>
              <a:ext uri="{FF2B5EF4-FFF2-40B4-BE49-F238E27FC236}">
                <a16:creationId xmlns:a16="http://schemas.microsoft.com/office/drawing/2014/main" id="{64364B5C-0CED-4BC8-9A1B-C1D15E073682}"/>
              </a:ext>
            </a:extLst>
          </p:cNvPr>
          <p:cNvSpPr/>
          <p:nvPr/>
        </p:nvSpPr>
        <p:spPr>
          <a:xfrm rot="10800000">
            <a:off x="1960779" y="3602077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D77C102-5B53-4130-9804-A26719432420}"/>
              </a:ext>
            </a:extLst>
          </p:cNvPr>
          <p:cNvSpPr/>
          <p:nvPr/>
        </p:nvSpPr>
        <p:spPr>
          <a:xfrm rot="10800000">
            <a:off x="1933306" y="3522402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riangle isocèle 106">
            <a:extLst>
              <a:ext uri="{FF2B5EF4-FFF2-40B4-BE49-F238E27FC236}">
                <a16:creationId xmlns:a16="http://schemas.microsoft.com/office/drawing/2014/main" id="{940A7970-971C-4771-9B60-5D47C07A7F8F}"/>
              </a:ext>
            </a:extLst>
          </p:cNvPr>
          <p:cNvSpPr/>
          <p:nvPr/>
        </p:nvSpPr>
        <p:spPr>
          <a:xfrm>
            <a:off x="1960779" y="3524936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453C6B09-077A-4270-A3C0-F2F81354F6CD}"/>
              </a:ext>
            </a:extLst>
          </p:cNvPr>
          <p:cNvSpPr txBox="1"/>
          <p:nvPr/>
        </p:nvSpPr>
        <p:spPr>
          <a:xfrm>
            <a:off x="1090975" y="4227913"/>
            <a:ext cx="189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Tenant réseau     ISZ</a:t>
            </a:r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F55B0CEF-1F8E-4EA0-8B4B-278D8D57E5CB}"/>
              </a:ext>
            </a:extLst>
          </p:cNvPr>
          <p:cNvCxnSpPr>
            <a:cxnSpLocks/>
          </p:cNvCxnSpPr>
          <p:nvPr/>
        </p:nvCxnSpPr>
        <p:spPr>
          <a:xfrm>
            <a:off x="2146300" y="4423021"/>
            <a:ext cx="615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0B639F2-6A38-4F2F-9B1C-43D4780B6056}"/>
              </a:ext>
            </a:extLst>
          </p:cNvPr>
          <p:cNvSpPr/>
          <p:nvPr/>
        </p:nvSpPr>
        <p:spPr>
          <a:xfrm>
            <a:off x="2595049" y="4241751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riangle isocèle 120">
            <a:extLst>
              <a:ext uri="{FF2B5EF4-FFF2-40B4-BE49-F238E27FC236}">
                <a16:creationId xmlns:a16="http://schemas.microsoft.com/office/drawing/2014/main" id="{74378D43-062F-4F37-A867-472767458FB8}"/>
              </a:ext>
            </a:extLst>
          </p:cNvPr>
          <p:cNvSpPr/>
          <p:nvPr/>
        </p:nvSpPr>
        <p:spPr>
          <a:xfrm rot="10800000">
            <a:off x="2608785" y="4280962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B47BE57-FEAA-4441-B388-BB73976A1A55}"/>
              </a:ext>
            </a:extLst>
          </p:cNvPr>
          <p:cNvSpPr/>
          <p:nvPr/>
        </p:nvSpPr>
        <p:spPr>
          <a:xfrm>
            <a:off x="2968807" y="4190886"/>
            <a:ext cx="1747973" cy="261611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508489C3-A92E-4DBC-9D8A-B6C7CA785CD3}"/>
              </a:ext>
            </a:extLst>
          </p:cNvPr>
          <p:cNvSpPr txBox="1"/>
          <p:nvPr/>
        </p:nvSpPr>
        <p:spPr>
          <a:xfrm>
            <a:off x="4697805" y="4227913"/>
            <a:ext cx="1896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rgbClr val="FF0000"/>
                </a:solidFill>
              </a:rPr>
              <a:t>En fonction du tenant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927BEBD9-111A-42A2-9D0C-D72C462F37FF}"/>
              </a:ext>
            </a:extLst>
          </p:cNvPr>
          <p:cNvSpPr txBox="1"/>
          <p:nvPr/>
        </p:nvSpPr>
        <p:spPr>
          <a:xfrm>
            <a:off x="1090975" y="1857505"/>
            <a:ext cx="2444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Hostname     H2W1BSE8001R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2896389-4661-476A-9D19-19664814C84F}"/>
              </a:ext>
            </a:extLst>
          </p:cNvPr>
          <p:cNvCxnSpPr>
            <a:cxnSpLocks/>
          </p:cNvCxnSpPr>
          <p:nvPr/>
        </p:nvCxnSpPr>
        <p:spPr>
          <a:xfrm>
            <a:off x="1934466" y="2059530"/>
            <a:ext cx="10662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3728EEEE-7D9D-408D-8806-864A493FA60C}"/>
              </a:ext>
            </a:extLst>
          </p:cNvPr>
          <p:cNvSpPr txBox="1"/>
          <p:nvPr/>
        </p:nvSpPr>
        <p:spPr>
          <a:xfrm>
            <a:off x="1072341" y="1087700"/>
            <a:ext cx="28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Vierge Windows </a:t>
            </a:r>
          </a:p>
        </p:txBody>
      </p:sp>
      <p:pic>
        <p:nvPicPr>
          <p:cNvPr id="129" name="Image 128" descr="Une image contenant bâtiment, fenêtre&#10;&#10;Description générée automatiquement">
            <a:extLst>
              <a:ext uri="{FF2B5EF4-FFF2-40B4-BE49-F238E27FC236}">
                <a16:creationId xmlns:a16="http://schemas.microsoft.com/office/drawing/2014/main" id="{B5E21B3D-E8C8-4FA4-863E-1BB68D4B66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3" y="1001017"/>
            <a:ext cx="542698" cy="542698"/>
          </a:xfrm>
          <a:prstGeom prst="rect">
            <a:avLst/>
          </a:prstGeom>
        </p:spPr>
      </p:pic>
      <p:sp>
        <p:nvSpPr>
          <p:cNvPr id="122" name="Titre 4">
            <a:extLst>
              <a:ext uri="{FF2B5EF4-FFF2-40B4-BE49-F238E27FC236}">
                <a16:creationId xmlns:a16="http://schemas.microsoft.com/office/drawing/2014/main" id="{A6B9EB82-57BE-40F1-AAC1-9810A6149DC8}"/>
              </a:ext>
            </a:extLst>
          </p:cNvPr>
          <p:cNvSpPr txBox="1">
            <a:spLocks/>
          </p:cNvSpPr>
          <p:nvPr/>
        </p:nvSpPr>
        <p:spPr>
          <a:xfrm>
            <a:off x="2085975" y="-56632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Portail de services</a:t>
            </a:r>
          </a:p>
        </p:txBody>
      </p:sp>
    </p:spTree>
    <p:extLst>
      <p:ext uri="{BB962C8B-B14F-4D97-AF65-F5344CB8AC3E}">
        <p14:creationId xmlns:p14="http://schemas.microsoft.com/office/powerpoint/2010/main" val="2273134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A0F07-6B6E-439A-8324-702441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03/12/2018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7C971-5E7F-4139-9C1C-696DDB7315AD}"/>
              </a:ext>
            </a:extLst>
          </p:cNvPr>
          <p:cNvSpPr txBox="1"/>
          <p:nvPr/>
        </p:nvSpPr>
        <p:spPr>
          <a:xfrm rot="16200000">
            <a:off x="-30261" y="3113708"/>
            <a:ext cx="19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Vierge Linux </a:t>
            </a:r>
          </a:p>
        </p:txBody>
      </p:sp>
      <p:pic>
        <p:nvPicPr>
          <p:cNvPr id="8" name="Image 7" descr="Une image contenant chapeau, fleur&#10;&#10;Description générée automatiquement">
            <a:extLst>
              <a:ext uri="{FF2B5EF4-FFF2-40B4-BE49-F238E27FC236}">
                <a16:creationId xmlns:a16="http://schemas.microsoft.com/office/drawing/2014/main" id="{822B49DB-A51A-463F-820D-C5F4F55B9D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t="26545" r="31935" b="27757"/>
          <a:stretch/>
        </p:blipFill>
        <p:spPr>
          <a:xfrm>
            <a:off x="612484" y="4456105"/>
            <a:ext cx="696726" cy="542698"/>
          </a:xfrm>
          <a:prstGeom prst="rect">
            <a:avLst/>
          </a:prstGeom>
        </p:spPr>
      </p:pic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A0729BAA-D3FF-4D84-B69F-E0D724C10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76463"/>
              </p:ext>
            </p:extLst>
          </p:nvPr>
        </p:nvGraphicFramePr>
        <p:xfrm>
          <a:off x="1728123" y="2022959"/>
          <a:ext cx="8735754" cy="360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43">
                  <a:extLst>
                    <a:ext uri="{9D8B030D-6E8A-4147-A177-3AD203B41FA5}">
                      <a16:colId xmlns:a16="http://schemas.microsoft.com/office/drawing/2014/main" val="2633147142"/>
                    </a:ext>
                  </a:extLst>
                </a:gridCol>
                <a:gridCol w="1643798">
                  <a:extLst>
                    <a:ext uri="{9D8B030D-6E8A-4147-A177-3AD203B41FA5}">
                      <a16:colId xmlns:a16="http://schemas.microsoft.com/office/drawing/2014/main" val="2405999833"/>
                    </a:ext>
                  </a:extLst>
                </a:gridCol>
                <a:gridCol w="1266822">
                  <a:extLst>
                    <a:ext uri="{9D8B030D-6E8A-4147-A177-3AD203B41FA5}">
                      <a16:colId xmlns:a16="http://schemas.microsoft.com/office/drawing/2014/main" val="2697239095"/>
                    </a:ext>
                  </a:extLst>
                </a:gridCol>
                <a:gridCol w="4076291">
                  <a:extLst>
                    <a:ext uri="{9D8B030D-6E8A-4147-A177-3AD203B41FA5}">
                      <a16:colId xmlns:a16="http://schemas.microsoft.com/office/drawing/2014/main" val="2105297537"/>
                    </a:ext>
                  </a:extLst>
                </a:gridCol>
              </a:tblGrid>
              <a:tr h="21952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Champs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Type de champ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Référentiel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Commentaires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3490"/>
                  </a:ext>
                </a:extLst>
              </a:tr>
              <a:tr h="34496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Automatique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Calculer à partir : OS, trigramme, environnement, tenant réseau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37693"/>
                  </a:ext>
                </a:extLst>
              </a:tr>
              <a:tr h="21952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Trigramme applicatif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Liste déroulante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CMDB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Trigramme applicatif en 3 lettres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74728"/>
                  </a:ext>
                </a:extLst>
              </a:tr>
              <a:tr h="34496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Gabarit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Liste déroulante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Gabarit type S,M,L,XL</a:t>
                      </a:r>
                      <a:br>
                        <a:rPr lang="fr-FR" sz="800" dirty="0"/>
                      </a:br>
                      <a:r>
                        <a:rPr lang="fr-FR" sz="800" dirty="0"/>
                        <a:t>Implique un range CPU &amp;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17526"/>
                  </a:ext>
                </a:extLst>
              </a:tr>
              <a:tr h="21952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    Range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88157"/>
                  </a:ext>
                </a:extLst>
              </a:tr>
              <a:tr h="21952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    Range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0178"/>
                  </a:ext>
                </a:extLst>
              </a:tr>
              <a:tr h="21952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Environnement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Liste déroulante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CMDB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Environnements applicatifs PR,PP,R1,I1,D1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82753"/>
                  </a:ext>
                </a:extLst>
              </a:tr>
              <a:tr h="21952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Taille des disques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24583"/>
                  </a:ext>
                </a:extLst>
              </a:tr>
              <a:tr h="21952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  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LT Std 55 Roman"/>
                          <a:ea typeface="+mn-ea"/>
                          <a:cs typeface="+mn-cs"/>
                        </a:rPr>
                        <a:t>Numérique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0910"/>
                  </a:ext>
                </a:extLst>
              </a:tr>
              <a:tr h="21952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  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Champ Automatique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01609"/>
                  </a:ext>
                </a:extLst>
              </a:tr>
              <a:tr h="21952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Vlan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Liste déroulante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Attribution automatique de l’IP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6828"/>
                  </a:ext>
                </a:extLst>
              </a:tr>
              <a:tr h="470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    Créneau de maintenance Appli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Liste déroulante Jour / Heure début / heure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Lié à l’environnement PR ou 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60064"/>
                  </a:ext>
                </a:extLst>
              </a:tr>
              <a:tr h="470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    Créneau de maintenance Infra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Liste déroulante Jour / Heure début / heure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Lié à l’environnement PR ou 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89296"/>
                  </a:ext>
                </a:extLst>
              </a:tr>
            </a:tbl>
          </a:graphicData>
        </a:graphic>
      </p:graphicFrame>
      <p:sp>
        <p:nvSpPr>
          <p:cNvPr id="7" name="Titre 4">
            <a:extLst>
              <a:ext uri="{FF2B5EF4-FFF2-40B4-BE49-F238E27FC236}">
                <a16:creationId xmlns:a16="http://schemas.microsoft.com/office/drawing/2014/main" id="{DC63E004-2761-43B3-BD17-53F69409C213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Portail de services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A740B40-8E79-448B-A4B0-71321BAFC951}"/>
              </a:ext>
            </a:extLst>
          </p:cNvPr>
          <p:cNvSpPr txBox="1"/>
          <p:nvPr/>
        </p:nvSpPr>
        <p:spPr>
          <a:xfrm>
            <a:off x="1728123" y="1202584"/>
            <a:ext cx="940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d’informations demandées pour une VM Linux vierge</a:t>
            </a:r>
          </a:p>
        </p:txBody>
      </p:sp>
    </p:spTree>
    <p:extLst>
      <p:ext uri="{BB962C8B-B14F-4D97-AF65-F5344CB8AC3E}">
        <p14:creationId xmlns:p14="http://schemas.microsoft.com/office/powerpoint/2010/main" val="320939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ZoneTexte 168">
            <a:extLst>
              <a:ext uri="{FF2B5EF4-FFF2-40B4-BE49-F238E27FC236}">
                <a16:creationId xmlns:a16="http://schemas.microsoft.com/office/drawing/2014/main" id="{6E2EFB1D-342A-45B6-9284-3890561221F7}"/>
              </a:ext>
            </a:extLst>
          </p:cNvPr>
          <p:cNvSpPr txBox="1"/>
          <p:nvPr/>
        </p:nvSpPr>
        <p:spPr>
          <a:xfrm>
            <a:off x="1086534" y="2153982"/>
            <a:ext cx="189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Trigramme     XXX</a:t>
            </a:r>
          </a:p>
        </p:txBody>
      </p: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6C26EB80-6FBD-48B5-A7F6-1E975FCEABDC}"/>
              </a:ext>
            </a:extLst>
          </p:cNvPr>
          <p:cNvCxnSpPr/>
          <p:nvPr/>
        </p:nvCxnSpPr>
        <p:spPr>
          <a:xfrm>
            <a:off x="1923686" y="2349090"/>
            <a:ext cx="847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366FF3D0-D144-4F13-AC62-F345E361F591}"/>
              </a:ext>
            </a:extLst>
          </p:cNvPr>
          <p:cNvSpPr txBox="1"/>
          <p:nvPr/>
        </p:nvSpPr>
        <p:spPr>
          <a:xfrm>
            <a:off x="1086534" y="2453692"/>
            <a:ext cx="189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Environnement     PR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A025AE2C-B10B-42A9-8286-59A229DD8343}"/>
              </a:ext>
            </a:extLst>
          </p:cNvPr>
          <p:cNvCxnSpPr/>
          <p:nvPr/>
        </p:nvCxnSpPr>
        <p:spPr>
          <a:xfrm>
            <a:off x="2207659" y="2655636"/>
            <a:ext cx="847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EC80272-75CE-49FE-8C1B-58CA84339BA8}"/>
              </a:ext>
            </a:extLst>
          </p:cNvPr>
          <p:cNvSpPr/>
          <p:nvPr/>
        </p:nvSpPr>
        <p:spPr>
          <a:xfrm>
            <a:off x="2604897" y="2165887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981D4E5-4253-4C84-BE91-10D6C6CF0529}"/>
              </a:ext>
            </a:extLst>
          </p:cNvPr>
          <p:cNvSpPr/>
          <p:nvPr/>
        </p:nvSpPr>
        <p:spPr>
          <a:xfrm>
            <a:off x="2852547" y="2467530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Triangle isocèle 174">
            <a:extLst>
              <a:ext uri="{FF2B5EF4-FFF2-40B4-BE49-F238E27FC236}">
                <a16:creationId xmlns:a16="http://schemas.microsoft.com/office/drawing/2014/main" id="{CE268DB5-B0CF-4CE9-AFFF-BC1790EFE8EE}"/>
              </a:ext>
            </a:extLst>
          </p:cNvPr>
          <p:cNvSpPr/>
          <p:nvPr/>
        </p:nvSpPr>
        <p:spPr>
          <a:xfrm rot="10800000">
            <a:off x="2618632" y="2197327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riangle isocèle 175">
            <a:extLst>
              <a:ext uri="{FF2B5EF4-FFF2-40B4-BE49-F238E27FC236}">
                <a16:creationId xmlns:a16="http://schemas.microsoft.com/office/drawing/2014/main" id="{07C18CE3-D564-4C2D-90A5-62087A30B0E9}"/>
              </a:ext>
            </a:extLst>
          </p:cNvPr>
          <p:cNvSpPr/>
          <p:nvPr/>
        </p:nvSpPr>
        <p:spPr>
          <a:xfrm rot="10800000">
            <a:off x="2866283" y="2506741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60984078-C57F-400E-9FCB-1958AA2C3D27}"/>
              </a:ext>
            </a:extLst>
          </p:cNvPr>
          <p:cNvSpPr txBox="1"/>
          <p:nvPr/>
        </p:nvSpPr>
        <p:spPr>
          <a:xfrm>
            <a:off x="1072341" y="2835667"/>
            <a:ext cx="189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Gabarit     M</a:t>
            </a:r>
          </a:p>
        </p:txBody>
      </p: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8180492E-2874-48CD-892C-4095F2CFEA70}"/>
              </a:ext>
            </a:extLst>
          </p:cNvPr>
          <p:cNvCxnSpPr/>
          <p:nvPr/>
        </p:nvCxnSpPr>
        <p:spPr>
          <a:xfrm>
            <a:off x="1723755" y="3030775"/>
            <a:ext cx="847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E553728-F17B-443B-8FE7-7D7C8FF99D9E}"/>
              </a:ext>
            </a:extLst>
          </p:cNvPr>
          <p:cNvSpPr/>
          <p:nvPr/>
        </p:nvSpPr>
        <p:spPr>
          <a:xfrm>
            <a:off x="2404965" y="2849505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riangle isocèle 179">
            <a:extLst>
              <a:ext uri="{FF2B5EF4-FFF2-40B4-BE49-F238E27FC236}">
                <a16:creationId xmlns:a16="http://schemas.microsoft.com/office/drawing/2014/main" id="{4F2F1914-DCEB-440D-9F55-E7F89B425555}"/>
              </a:ext>
            </a:extLst>
          </p:cNvPr>
          <p:cNvSpPr/>
          <p:nvPr/>
        </p:nvSpPr>
        <p:spPr>
          <a:xfrm rot="10800000">
            <a:off x="2418701" y="2888716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9152B303-5776-44E5-9E15-2D3A32BC79CC}"/>
              </a:ext>
            </a:extLst>
          </p:cNvPr>
          <p:cNvSpPr txBox="1"/>
          <p:nvPr/>
        </p:nvSpPr>
        <p:spPr>
          <a:xfrm>
            <a:off x="2693972" y="2835667"/>
            <a:ext cx="842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CPU     2</a:t>
            </a:r>
          </a:p>
        </p:txBody>
      </p: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EEBE1C13-9114-442A-B457-FD694C99EB3A}"/>
              </a:ext>
            </a:extLst>
          </p:cNvPr>
          <p:cNvCxnSpPr>
            <a:cxnSpLocks/>
          </p:cNvCxnSpPr>
          <p:nvPr/>
        </p:nvCxnSpPr>
        <p:spPr>
          <a:xfrm>
            <a:off x="3150124" y="3033156"/>
            <a:ext cx="33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F2562D7-6C03-4715-917F-F711421F3EA9}"/>
              </a:ext>
            </a:extLst>
          </p:cNvPr>
          <p:cNvSpPr/>
          <p:nvPr/>
        </p:nvSpPr>
        <p:spPr>
          <a:xfrm>
            <a:off x="3359675" y="2949864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Triangle isocèle 183">
            <a:extLst>
              <a:ext uri="{FF2B5EF4-FFF2-40B4-BE49-F238E27FC236}">
                <a16:creationId xmlns:a16="http://schemas.microsoft.com/office/drawing/2014/main" id="{AB167624-C946-4466-86F0-B1A75425F3B7}"/>
              </a:ext>
            </a:extLst>
          </p:cNvPr>
          <p:cNvSpPr/>
          <p:nvPr/>
        </p:nvSpPr>
        <p:spPr>
          <a:xfrm rot="10800000">
            <a:off x="3387148" y="2954779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31868B8-0447-4670-8C54-582F32672D0C}"/>
              </a:ext>
            </a:extLst>
          </p:cNvPr>
          <p:cNvSpPr/>
          <p:nvPr/>
        </p:nvSpPr>
        <p:spPr>
          <a:xfrm rot="10800000">
            <a:off x="3359675" y="2875104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riangle isocèle 185">
            <a:extLst>
              <a:ext uri="{FF2B5EF4-FFF2-40B4-BE49-F238E27FC236}">
                <a16:creationId xmlns:a16="http://schemas.microsoft.com/office/drawing/2014/main" id="{08E5729E-B4D0-4A88-9F9E-D5B25EC583D6}"/>
              </a:ext>
            </a:extLst>
          </p:cNvPr>
          <p:cNvSpPr/>
          <p:nvPr/>
        </p:nvSpPr>
        <p:spPr>
          <a:xfrm>
            <a:off x="3387148" y="2877638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22F83F4-7607-438A-88E4-AD967928B2E4}"/>
              </a:ext>
            </a:extLst>
          </p:cNvPr>
          <p:cNvSpPr txBox="1"/>
          <p:nvPr/>
        </p:nvSpPr>
        <p:spPr>
          <a:xfrm>
            <a:off x="3727356" y="2839190"/>
            <a:ext cx="1178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RAM (GO)     2</a:t>
            </a:r>
          </a:p>
        </p:txBody>
      </p: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D8EE937-C688-4ABA-8F3D-64347CC98239}"/>
              </a:ext>
            </a:extLst>
          </p:cNvPr>
          <p:cNvCxnSpPr>
            <a:cxnSpLocks/>
          </p:cNvCxnSpPr>
          <p:nvPr/>
        </p:nvCxnSpPr>
        <p:spPr>
          <a:xfrm>
            <a:off x="4551440" y="3028877"/>
            <a:ext cx="33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5B927C8-B7FB-46EF-83AF-0C71D9024E06}"/>
              </a:ext>
            </a:extLst>
          </p:cNvPr>
          <p:cNvSpPr/>
          <p:nvPr/>
        </p:nvSpPr>
        <p:spPr>
          <a:xfrm>
            <a:off x="4760991" y="2945585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Triangle isocèle 189">
            <a:extLst>
              <a:ext uri="{FF2B5EF4-FFF2-40B4-BE49-F238E27FC236}">
                <a16:creationId xmlns:a16="http://schemas.microsoft.com/office/drawing/2014/main" id="{7B917B5E-AD35-4FD2-818D-6025DDA8F97E}"/>
              </a:ext>
            </a:extLst>
          </p:cNvPr>
          <p:cNvSpPr/>
          <p:nvPr/>
        </p:nvSpPr>
        <p:spPr>
          <a:xfrm rot="10800000">
            <a:off x="4788464" y="2950500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D82C76C-CF7B-4262-9873-6DDBF780B654}"/>
              </a:ext>
            </a:extLst>
          </p:cNvPr>
          <p:cNvSpPr/>
          <p:nvPr/>
        </p:nvSpPr>
        <p:spPr>
          <a:xfrm rot="10800000">
            <a:off x="4760991" y="2870825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Triangle isocèle 191">
            <a:extLst>
              <a:ext uri="{FF2B5EF4-FFF2-40B4-BE49-F238E27FC236}">
                <a16:creationId xmlns:a16="http://schemas.microsoft.com/office/drawing/2014/main" id="{32AC773B-4B9B-4A30-94D5-3C62B7CADAB8}"/>
              </a:ext>
            </a:extLst>
          </p:cNvPr>
          <p:cNvSpPr/>
          <p:nvPr/>
        </p:nvSpPr>
        <p:spPr>
          <a:xfrm>
            <a:off x="4788464" y="2873359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BCD19DB-457E-4609-BB97-C1E8ECB22130}"/>
              </a:ext>
            </a:extLst>
          </p:cNvPr>
          <p:cNvSpPr/>
          <p:nvPr/>
        </p:nvSpPr>
        <p:spPr>
          <a:xfrm>
            <a:off x="2693972" y="2820371"/>
            <a:ext cx="2333735" cy="261611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854B089-4850-49AA-8F01-867C45BBCB23}"/>
              </a:ext>
            </a:extLst>
          </p:cNvPr>
          <p:cNvSpPr/>
          <p:nvPr/>
        </p:nvSpPr>
        <p:spPr>
          <a:xfrm>
            <a:off x="1075085" y="4733489"/>
            <a:ext cx="5686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Créneau de maintenance Appli         Premier Lundi du mois         entre   8h          et    17h</a:t>
            </a:r>
          </a:p>
        </p:txBody>
      </p: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9137CD35-1AF5-4742-A1A2-96FD2635A2AF}"/>
              </a:ext>
            </a:extLst>
          </p:cNvPr>
          <p:cNvCxnSpPr>
            <a:cxnSpLocks/>
          </p:cNvCxnSpPr>
          <p:nvPr/>
        </p:nvCxnSpPr>
        <p:spPr>
          <a:xfrm>
            <a:off x="3315074" y="4930255"/>
            <a:ext cx="1589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3138369-71D2-4880-8DF6-98AAC85C55A8}"/>
              </a:ext>
            </a:extLst>
          </p:cNvPr>
          <p:cNvSpPr/>
          <p:nvPr/>
        </p:nvSpPr>
        <p:spPr>
          <a:xfrm>
            <a:off x="4743077" y="4742149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Triangle isocèle 196">
            <a:extLst>
              <a:ext uri="{FF2B5EF4-FFF2-40B4-BE49-F238E27FC236}">
                <a16:creationId xmlns:a16="http://schemas.microsoft.com/office/drawing/2014/main" id="{E07B7A41-7A4B-46D1-B06A-01C5FBD217C5}"/>
              </a:ext>
            </a:extLst>
          </p:cNvPr>
          <p:cNvSpPr/>
          <p:nvPr/>
        </p:nvSpPr>
        <p:spPr>
          <a:xfrm rot="10800000">
            <a:off x="4756813" y="4781360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0F50DB20-8194-464B-A392-3124BC259E32}"/>
              </a:ext>
            </a:extLst>
          </p:cNvPr>
          <p:cNvCxnSpPr>
            <a:cxnSpLocks/>
          </p:cNvCxnSpPr>
          <p:nvPr/>
        </p:nvCxnSpPr>
        <p:spPr>
          <a:xfrm flipV="1">
            <a:off x="5455024" y="4927080"/>
            <a:ext cx="401914" cy="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039EEC8-C1D3-457C-BF16-31FBEBE79714}"/>
              </a:ext>
            </a:extLst>
          </p:cNvPr>
          <p:cNvSpPr/>
          <p:nvPr/>
        </p:nvSpPr>
        <p:spPr>
          <a:xfrm>
            <a:off x="5695013" y="4745789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Triangle isocèle 199">
            <a:extLst>
              <a:ext uri="{FF2B5EF4-FFF2-40B4-BE49-F238E27FC236}">
                <a16:creationId xmlns:a16="http://schemas.microsoft.com/office/drawing/2014/main" id="{26E35EAC-F1C4-42CB-9FDF-C5A889223AA8}"/>
              </a:ext>
            </a:extLst>
          </p:cNvPr>
          <p:cNvSpPr/>
          <p:nvPr/>
        </p:nvSpPr>
        <p:spPr>
          <a:xfrm rot="10800000">
            <a:off x="5708749" y="4785000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E19652A8-0A28-4D75-A71D-EAEC48311099}"/>
              </a:ext>
            </a:extLst>
          </p:cNvPr>
          <p:cNvCxnSpPr>
            <a:cxnSpLocks/>
          </p:cNvCxnSpPr>
          <p:nvPr/>
        </p:nvCxnSpPr>
        <p:spPr>
          <a:xfrm>
            <a:off x="6245035" y="4927080"/>
            <a:ext cx="401914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56B3A58-1FE0-42CB-AE0C-E597976809C4}"/>
              </a:ext>
            </a:extLst>
          </p:cNvPr>
          <p:cNvSpPr/>
          <p:nvPr/>
        </p:nvSpPr>
        <p:spPr>
          <a:xfrm>
            <a:off x="6485024" y="4742149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3" name="Triangle isocèle 202">
            <a:extLst>
              <a:ext uri="{FF2B5EF4-FFF2-40B4-BE49-F238E27FC236}">
                <a16:creationId xmlns:a16="http://schemas.microsoft.com/office/drawing/2014/main" id="{FCC2E50B-5585-4466-9A82-218C4C3CB0BC}"/>
              </a:ext>
            </a:extLst>
          </p:cNvPr>
          <p:cNvSpPr/>
          <p:nvPr/>
        </p:nvSpPr>
        <p:spPr>
          <a:xfrm rot="10800000">
            <a:off x="6498760" y="4781360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AC5D489-0C39-4811-9592-C56E587B69F6}"/>
              </a:ext>
            </a:extLst>
          </p:cNvPr>
          <p:cNvSpPr/>
          <p:nvPr/>
        </p:nvSpPr>
        <p:spPr>
          <a:xfrm>
            <a:off x="1075085" y="5032952"/>
            <a:ext cx="54874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Créneau de maintenance Infra          Premier Lundi du mois         entre   8h          et    17h</a:t>
            </a:r>
          </a:p>
        </p:txBody>
      </p: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FAD6B6DE-2226-4413-B7B8-20545E7AB911}"/>
              </a:ext>
            </a:extLst>
          </p:cNvPr>
          <p:cNvCxnSpPr>
            <a:cxnSpLocks/>
          </p:cNvCxnSpPr>
          <p:nvPr/>
        </p:nvCxnSpPr>
        <p:spPr>
          <a:xfrm>
            <a:off x="3295657" y="5228078"/>
            <a:ext cx="1589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BE604B8-35DD-49DE-B609-47B7B9236DD0}"/>
              </a:ext>
            </a:extLst>
          </p:cNvPr>
          <p:cNvSpPr/>
          <p:nvPr/>
        </p:nvSpPr>
        <p:spPr>
          <a:xfrm>
            <a:off x="4723660" y="5039972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Triangle isocèle 206">
            <a:extLst>
              <a:ext uri="{FF2B5EF4-FFF2-40B4-BE49-F238E27FC236}">
                <a16:creationId xmlns:a16="http://schemas.microsoft.com/office/drawing/2014/main" id="{D37ECB86-C5B7-420B-BFA5-93FC60F21F76}"/>
              </a:ext>
            </a:extLst>
          </p:cNvPr>
          <p:cNvSpPr/>
          <p:nvPr/>
        </p:nvSpPr>
        <p:spPr>
          <a:xfrm rot="10800000">
            <a:off x="4737396" y="5079183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9467B711-62FF-4DB3-81B9-7B3B57777FB0}"/>
              </a:ext>
            </a:extLst>
          </p:cNvPr>
          <p:cNvCxnSpPr>
            <a:cxnSpLocks/>
          </p:cNvCxnSpPr>
          <p:nvPr/>
        </p:nvCxnSpPr>
        <p:spPr>
          <a:xfrm flipV="1">
            <a:off x="5435607" y="5224903"/>
            <a:ext cx="401914" cy="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5CAA0B1-1313-4AAF-A038-159C5F9C8708}"/>
              </a:ext>
            </a:extLst>
          </p:cNvPr>
          <p:cNvSpPr/>
          <p:nvPr/>
        </p:nvSpPr>
        <p:spPr>
          <a:xfrm>
            <a:off x="5675596" y="5043612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Triangle isocèle 209">
            <a:extLst>
              <a:ext uri="{FF2B5EF4-FFF2-40B4-BE49-F238E27FC236}">
                <a16:creationId xmlns:a16="http://schemas.microsoft.com/office/drawing/2014/main" id="{B00F141A-0282-4B99-A2BF-AA5FB95F5327}"/>
              </a:ext>
            </a:extLst>
          </p:cNvPr>
          <p:cNvSpPr/>
          <p:nvPr/>
        </p:nvSpPr>
        <p:spPr>
          <a:xfrm rot="10800000">
            <a:off x="5689332" y="5082823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1F46F200-289F-4074-8F08-3EDC501456B9}"/>
              </a:ext>
            </a:extLst>
          </p:cNvPr>
          <p:cNvCxnSpPr>
            <a:cxnSpLocks/>
          </p:cNvCxnSpPr>
          <p:nvPr/>
        </p:nvCxnSpPr>
        <p:spPr>
          <a:xfrm>
            <a:off x="6225618" y="5224903"/>
            <a:ext cx="401914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0EFE5E3-4DC1-4C47-B14C-DE7D7EED8825}"/>
              </a:ext>
            </a:extLst>
          </p:cNvPr>
          <p:cNvSpPr/>
          <p:nvPr/>
        </p:nvSpPr>
        <p:spPr>
          <a:xfrm>
            <a:off x="6465607" y="5039972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riangle isocèle 212">
            <a:extLst>
              <a:ext uri="{FF2B5EF4-FFF2-40B4-BE49-F238E27FC236}">
                <a16:creationId xmlns:a16="http://schemas.microsoft.com/office/drawing/2014/main" id="{1528EBA1-227B-4A47-BA4B-6925A71B5266}"/>
              </a:ext>
            </a:extLst>
          </p:cNvPr>
          <p:cNvSpPr/>
          <p:nvPr/>
        </p:nvSpPr>
        <p:spPr>
          <a:xfrm rot="10800000">
            <a:off x="6479343" y="5079183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217572A-F126-454C-BC06-95F210A6CC09}"/>
              </a:ext>
            </a:extLst>
          </p:cNvPr>
          <p:cNvSpPr/>
          <p:nvPr/>
        </p:nvSpPr>
        <p:spPr>
          <a:xfrm>
            <a:off x="1108203" y="5005161"/>
            <a:ext cx="5653054" cy="261611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B89239B0-2488-45F2-9E47-062C09B58609}"/>
              </a:ext>
            </a:extLst>
          </p:cNvPr>
          <p:cNvSpPr txBox="1"/>
          <p:nvPr/>
        </p:nvSpPr>
        <p:spPr>
          <a:xfrm>
            <a:off x="6761257" y="5059882"/>
            <a:ext cx="22898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rgbClr val="FF0000"/>
                </a:solidFill>
              </a:rPr>
              <a:t>Disponible avec les environnements PP et PR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9EFFAB8C-7316-4DF0-A226-0D18BC0D2C4E}"/>
              </a:ext>
            </a:extLst>
          </p:cNvPr>
          <p:cNvSpPr txBox="1"/>
          <p:nvPr/>
        </p:nvSpPr>
        <p:spPr>
          <a:xfrm>
            <a:off x="5055179" y="2861611"/>
            <a:ext cx="1896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rgbClr val="FF0000"/>
                </a:solidFill>
              </a:rPr>
              <a:t>Min max en fonction des tailles de Gabarit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9B72B21B-C9C3-4039-8AE3-028B52DFF276}"/>
              </a:ext>
            </a:extLst>
          </p:cNvPr>
          <p:cNvSpPr txBox="1"/>
          <p:nvPr/>
        </p:nvSpPr>
        <p:spPr>
          <a:xfrm>
            <a:off x="2876156" y="4050226"/>
            <a:ext cx="189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/>
              <a:t>VlanFront</a:t>
            </a:r>
            <a:r>
              <a:rPr lang="fr-FR" sz="1050" dirty="0"/>
              <a:t>     FRT1754</a:t>
            </a:r>
          </a:p>
        </p:txBody>
      </p: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01D28C25-B1F5-4FFB-8707-E258264CD6DC}"/>
              </a:ext>
            </a:extLst>
          </p:cNvPr>
          <p:cNvCxnSpPr/>
          <p:nvPr/>
        </p:nvCxnSpPr>
        <p:spPr>
          <a:xfrm>
            <a:off x="3699020" y="4245334"/>
            <a:ext cx="847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C0FA334-8FA7-4690-90B5-62D35B279715}"/>
              </a:ext>
            </a:extLst>
          </p:cNvPr>
          <p:cNvSpPr/>
          <p:nvPr/>
        </p:nvSpPr>
        <p:spPr>
          <a:xfrm>
            <a:off x="4380230" y="4064064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Triangle isocèle 219">
            <a:extLst>
              <a:ext uri="{FF2B5EF4-FFF2-40B4-BE49-F238E27FC236}">
                <a16:creationId xmlns:a16="http://schemas.microsoft.com/office/drawing/2014/main" id="{DCF3B104-9152-42B7-AF70-8203014FC303}"/>
              </a:ext>
            </a:extLst>
          </p:cNvPr>
          <p:cNvSpPr/>
          <p:nvPr/>
        </p:nvSpPr>
        <p:spPr>
          <a:xfrm rot="10800000">
            <a:off x="4393966" y="4103275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>
            <a:extLst>
              <a:ext uri="{FF2B5EF4-FFF2-40B4-BE49-F238E27FC236}">
                <a16:creationId xmlns:a16="http://schemas.microsoft.com/office/drawing/2014/main" id="{89D1E1B7-2169-440A-89AB-E5DF43C163E6}"/>
              </a:ext>
            </a:extLst>
          </p:cNvPr>
          <p:cNvSpPr txBox="1"/>
          <p:nvPr/>
        </p:nvSpPr>
        <p:spPr>
          <a:xfrm>
            <a:off x="1072341" y="3173926"/>
            <a:ext cx="18977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Disques  (GO):</a:t>
            </a:r>
          </a:p>
          <a:p>
            <a:r>
              <a:rPr lang="fr-FR" sz="1050" dirty="0"/>
              <a:t>    Data    20</a:t>
            </a:r>
          </a:p>
          <a:p>
            <a:r>
              <a:rPr lang="fr-FR" sz="1050" dirty="0"/>
              <a:t>    </a:t>
            </a:r>
          </a:p>
        </p:txBody>
      </p: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33DEA1F9-AC43-435B-A9E4-0503CF6DC168}"/>
              </a:ext>
            </a:extLst>
          </p:cNvPr>
          <p:cNvCxnSpPr>
            <a:cxnSpLocks/>
          </p:cNvCxnSpPr>
          <p:nvPr/>
        </p:nvCxnSpPr>
        <p:spPr>
          <a:xfrm>
            <a:off x="1724548" y="3519323"/>
            <a:ext cx="33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0999A4D-997F-4AE7-9598-35A29738DEBE}"/>
              </a:ext>
            </a:extLst>
          </p:cNvPr>
          <p:cNvSpPr/>
          <p:nvPr/>
        </p:nvSpPr>
        <p:spPr>
          <a:xfrm>
            <a:off x="1934099" y="3436031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Triangle isocèle 240">
            <a:extLst>
              <a:ext uri="{FF2B5EF4-FFF2-40B4-BE49-F238E27FC236}">
                <a16:creationId xmlns:a16="http://schemas.microsoft.com/office/drawing/2014/main" id="{608E23B7-A6E1-4856-A1D3-C4F7E6898628}"/>
              </a:ext>
            </a:extLst>
          </p:cNvPr>
          <p:cNvSpPr/>
          <p:nvPr/>
        </p:nvSpPr>
        <p:spPr>
          <a:xfrm rot="10800000">
            <a:off x="1961572" y="3440946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4634134-ED8A-469C-BABC-FAFB8A50819A}"/>
              </a:ext>
            </a:extLst>
          </p:cNvPr>
          <p:cNvSpPr/>
          <p:nvPr/>
        </p:nvSpPr>
        <p:spPr>
          <a:xfrm rot="10800000">
            <a:off x="1934099" y="3361271"/>
            <a:ext cx="126581" cy="7082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Triangle isocèle 242">
            <a:extLst>
              <a:ext uri="{FF2B5EF4-FFF2-40B4-BE49-F238E27FC236}">
                <a16:creationId xmlns:a16="http://schemas.microsoft.com/office/drawing/2014/main" id="{D16D7999-FFB9-4664-B616-29B3E43EF8DD}"/>
              </a:ext>
            </a:extLst>
          </p:cNvPr>
          <p:cNvSpPr/>
          <p:nvPr/>
        </p:nvSpPr>
        <p:spPr>
          <a:xfrm>
            <a:off x="1961572" y="3363805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Triangle isocèle 247">
            <a:extLst>
              <a:ext uri="{FF2B5EF4-FFF2-40B4-BE49-F238E27FC236}">
                <a16:creationId xmlns:a16="http://schemas.microsoft.com/office/drawing/2014/main" id="{BA6B9115-1EF4-4D25-9F3D-A6278760F26C}"/>
              </a:ext>
            </a:extLst>
          </p:cNvPr>
          <p:cNvSpPr/>
          <p:nvPr/>
        </p:nvSpPr>
        <p:spPr>
          <a:xfrm>
            <a:off x="1960779" y="3524936"/>
            <a:ext cx="70725" cy="63531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9" name="ZoneTexte 258">
            <a:extLst>
              <a:ext uri="{FF2B5EF4-FFF2-40B4-BE49-F238E27FC236}">
                <a16:creationId xmlns:a16="http://schemas.microsoft.com/office/drawing/2014/main" id="{6490C7F2-80D5-4E70-9007-9F7C5C2730D6}"/>
              </a:ext>
            </a:extLst>
          </p:cNvPr>
          <p:cNvSpPr txBox="1"/>
          <p:nvPr/>
        </p:nvSpPr>
        <p:spPr>
          <a:xfrm>
            <a:off x="1020270" y="4058449"/>
            <a:ext cx="189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Tenant réseau     ISZ</a:t>
            </a:r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3A0CAC7-733C-40B1-92FA-42EB746F1CA5}"/>
              </a:ext>
            </a:extLst>
          </p:cNvPr>
          <p:cNvCxnSpPr>
            <a:cxnSpLocks/>
          </p:cNvCxnSpPr>
          <p:nvPr/>
        </p:nvCxnSpPr>
        <p:spPr>
          <a:xfrm>
            <a:off x="2075595" y="4253557"/>
            <a:ext cx="615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9A384BA-253A-4516-86E4-F9DF077E6F21}"/>
              </a:ext>
            </a:extLst>
          </p:cNvPr>
          <p:cNvSpPr/>
          <p:nvPr/>
        </p:nvSpPr>
        <p:spPr>
          <a:xfrm>
            <a:off x="2524344" y="4072287"/>
            <a:ext cx="161925" cy="161856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Triangle isocèle 261">
            <a:extLst>
              <a:ext uri="{FF2B5EF4-FFF2-40B4-BE49-F238E27FC236}">
                <a16:creationId xmlns:a16="http://schemas.microsoft.com/office/drawing/2014/main" id="{80E4B783-717D-43D1-9994-287F20257B3F}"/>
              </a:ext>
            </a:extLst>
          </p:cNvPr>
          <p:cNvSpPr/>
          <p:nvPr/>
        </p:nvSpPr>
        <p:spPr>
          <a:xfrm rot="10800000">
            <a:off x="2538080" y="4111498"/>
            <a:ext cx="134452" cy="108419"/>
          </a:xfrm>
          <a:prstGeom prst="triangle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3166504-2E75-4C05-BFC7-49E0D753806A}"/>
              </a:ext>
            </a:extLst>
          </p:cNvPr>
          <p:cNvSpPr/>
          <p:nvPr/>
        </p:nvSpPr>
        <p:spPr>
          <a:xfrm>
            <a:off x="2898102" y="4021422"/>
            <a:ext cx="1747973" cy="261611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rtlCol="0" anchor="ctr" anchorCtr="0"/>
          <a:lstStyle/>
          <a:p>
            <a:pPr algn="ctr"/>
            <a:endParaRPr lang="fr-FR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119ED55E-FB4D-463B-84CA-9176BFD81FB4}"/>
              </a:ext>
            </a:extLst>
          </p:cNvPr>
          <p:cNvSpPr txBox="1"/>
          <p:nvPr/>
        </p:nvSpPr>
        <p:spPr>
          <a:xfrm>
            <a:off x="4627100" y="4058449"/>
            <a:ext cx="1896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rgbClr val="FF0000"/>
                </a:solidFill>
              </a:rPr>
              <a:t>En fonction du tenant</a:t>
            </a:r>
          </a:p>
        </p:txBody>
      </p:sp>
      <p:sp>
        <p:nvSpPr>
          <p:cNvPr id="265" name="ZoneTexte 264">
            <a:extLst>
              <a:ext uri="{FF2B5EF4-FFF2-40B4-BE49-F238E27FC236}">
                <a16:creationId xmlns:a16="http://schemas.microsoft.com/office/drawing/2014/main" id="{7EDF275E-D121-4DCE-A6CE-529E9D7DF31E}"/>
              </a:ext>
            </a:extLst>
          </p:cNvPr>
          <p:cNvSpPr txBox="1"/>
          <p:nvPr/>
        </p:nvSpPr>
        <p:spPr>
          <a:xfrm>
            <a:off x="1090975" y="1857505"/>
            <a:ext cx="2444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Hostname     H2L1BSE8001R</a:t>
            </a:r>
          </a:p>
        </p:txBody>
      </p: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BF370910-E390-4473-B1D3-B603EA727DA0}"/>
              </a:ext>
            </a:extLst>
          </p:cNvPr>
          <p:cNvCxnSpPr>
            <a:cxnSpLocks/>
          </p:cNvCxnSpPr>
          <p:nvPr/>
        </p:nvCxnSpPr>
        <p:spPr>
          <a:xfrm>
            <a:off x="1934466" y="2059530"/>
            <a:ext cx="10662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ZoneTexte 266">
            <a:extLst>
              <a:ext uri="{FF2B5EF4-FFF2-40B4-BE49-F238E27FC236}">
                <a16:creationId xmlns:a16="http://schemas.microsoft.com/office/drawing/2014/main" id="{FEB4AB20-FD2A-43E8-AB61-9127EA7828F0}"/>
              </a:ext>
            </a:extLst>
          </p:cNvPr>
          <p:cNvSpPr txBox="1"/>
          <p:nvPr/>
        </p:nvSpPr>
        <p:spPr>
          <a:xfrm>
            <a:off x="1072341" y="1087700"/>
            <a:ext cx="28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Vierge Linux </a:t>
            </a:r>
          </a:p>
        </p:txBody>
      </p:sp>
      <p:pic>
        <p:nvPicPr>
          <p:cNvPr id="268" name="Image 267" descr="Une image contenant chapeau, fleur&#10;&#10;Description générée automatiquement">
            <a:extLst>
              <a:ext uri="{FF2B5EF4-FFF2-40B4-BE49-F238E27FC236}">
                <a16:creationId xmlns:a16="http://schemas.microsoft.com/office/drawing/2014/main" id="{0A160024-A9C0-4FDC-81EC-1C1A6959C3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t="26545" r="31935" b="27757"/>
          <a:stretch/>
        </p:blipFill>
        <p:spPr>
          <a:xfrm>
            <a:off x="432799" y="1001017"/>
            <a:ext cx="696726" cy="542698"/>
          </a:xfrm>
          <a:prstGeom prst="rect">
            <a:avLst/>
          </a:prstGeom>
        </p:spPr>
      </p:pic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Portail de services</a:t>
            </a:r>
          </a:p>
        </p:txBody>
      </p:sp>
    </p:spTree>
    <p:extLst>
      <p:ext uri="{BB962C8B-B14F-4D97-AF65-F5344CB8AC3E}">
        <p14:creationId xmlns:p14="http://schemas.microsoft.com/office/powerpoint/2010/main" val="215025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A0F07-6B6E-439A-8324-702441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03/12/2018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247B30-1847-4244-A21C-ED63C178B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AA7167D-F102-4E2D-9D4D-AB99A4D6384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28671633"/>
              </p:ext>
            </p:extLst>
          </p:nvPr>
        </p:nvGraphicFramePr>
        <p:xfrm>
          <a:off x="1830228" y="1482055"/>
          <a:ext cx="9366939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3C3C68D6-64FD-469F-A739-E2A765D71797}"/>
              </a:ext>
            </a:extLst>
          </p:cNvPr>
          <p:cNvSpPr txBox="1">
            <a:spLocks/>
          </p:cNvSpPr>
          <p:nvPr/>
        </p:nvSpPr>
        <p:spPr bwMode="gray">
          <a:xfrm>
            <a:off x="2061474" y="382254"/>
            <a:ext cx="9408583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3pPr>
            <a:lvl4pPr marL="396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080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5pPr>
            <a:lvl6pPr marL="108000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A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Evolution du socle linux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F3715B33-CEA2-43C0-BA75-84D4CEA64D51}"/>
              </a:ext>
            </a:extLst>
          </p:cNvPr>
          <p:cNvSpPr txBox="1">
            <a:spLocks/>
          </p:cNvSpPr>
          <p:nvPr/>
        </p:nvSpPr>
        <p:spPr bwMode="gray">
          <a:xfrm>
            <a:off x="9148233" y="6392239"/>
            <a:ext cx="2968651" cy="21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Obsolescence S4 – Préconisations  DIO</a:t>
            </a:r>
          </a:p>
        </p:txBody>
      </p:sp>
      <p:pic>
        <p:nvPicPr>
          <p:cNvPr id="15" name="Graphique 14" descr="Index pointant vers la droite">
            <a:extLst>
              <a:ext uri="{FF2B5EF4-FFF2-40B4-BE49-F238E27FC236}">
                <a16:creationId xmlns:a16="http://schemas.microsoft.com/office/drawing/2014/main" id="{4FFD1E4B-AAE3-45B2-8BC8-3B931E022C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2760" y="4445577"/>
            <a:ext cx="504666" cy="5046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5110EB7-A989-4319-9168-8E1868528359}"/>
              </a:ext>
            </a:extLst>
          </p:cNvPr>
          <p:cNvSpPr txBox="1"/>
          <p:nvPr/>
        </p:nvSpPr>
        <p:spPr>
          <a:xfrm>
            <a:off x="1941777" y="1682566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E36BA0-A1D3-4A0F-A900-C65AF8516562}"/>
              </a:ext>
            </a:extLst>
          </p:cNvPr>
          <p:cNvSpPr txBox="1"/>
          <p:nvPr/>
        </p:nvSpPr>
        <p:spPr>
          <a:xfrm>
            <a:off x="2303727" y="2263591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8BE0B5F-F96A-4D98-BAC9-398F98BD86ED}"/>
              </a:ext>
            </a:extLst>
          </p:cNvPr>
          <p:cNvSpPr txBox="1"/>
          <p:nvPr/>
        </p:nvSpPr>
        <p:spPr>
          <a:xfrm>
            <a:off x="2514492" y="2792202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354005A-6E17-4864-A69E-ACF88EDB8A72}"/>
              </a:ext>
            </a:extLst>
          </p:cNvPr>
          <p:cNvSpPr txBox="1"/>
          <p:nvPr/>
        </p:nvSpPr>
        <p:spPr>
          <a:xfrm>
            <a:off x="2543121" y="338165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DB471-1901-4161-9CD9-77369466F875}"/>
              </a:ext>
            </a:extLst>
          </p:cNvPr>
          <p:cNvSpPr txBox="1"/>
          <p:nvPr/>
        </p:nvSpPr>
        <p:spPr>
          <a:xfrm>
            <a:off x="2514492" y="3922247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6438B15-51F6-42B4-B06E-DD3C99872DDF}"/>
              </a:ext>
            </a:extLst>
          </p:cNvPr>
          <p:cNvSpPr txBox="1"/>
          <p:nvPr/>
        </p:nvSpPr>
        <p:spPr>
          <a:xfrm>
            <a:off x="2284623" y="4511703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0CFF6E-7798-43C1-86E7-F84F84150D84}"/>
              </a:ext>
            </a:extLst>
          </p:cNvPr>
          <p:cNvSpPr txBox="1"/>
          <p:nvPr/>
        </p:nvSpPr>
        <p:spPr>
          <a:xfrm>
            <a:off x="1941777" y="501492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46801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215363" y="5178596"/>
            <a:ext cx="2127884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215363" y="4693844"/>
            <a:ext cx="2127884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215363" y="4209475"/>
            <a:ext cx="2127884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215363" y="3733103"/>
            <a:ext cx="2127884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215363" y="3236274"/>
            <a:ext cx="2127884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215363" y="2756550"/>
            <a:ext cx="2127884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215363" y="2268651"/>
            <a:ext cx="2127884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215363" y="1772102"/>
            <a:ext cx="2127884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b="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203704" y="5681498"/>
            <a:ext cx="1916224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Retirement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219510" y="1287070"/>
            <a:ext cx="2127884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b="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rgbClr val="4CC1EF"/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62329" y="834295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2019872" y="909295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26">
            <a:extLst>
              <a:ext uri="{FF2B5EF4-FFF2-40B4-BE49-F238E27FC236}">
                <a16:creationId xmlns:a16="http://schemas.microsoft.com/office/drawing/2014/main" id="{3C6CA64F-75C9-4A10-92A0-E5FE71BF029D}"/>
              </a:ext>
            </a:extLst>
          </p:cNvPr>
          <p:cNvGrpSpPr/>
          <p:nvPr/>
        </p:nvGrpSpPr>
        <p:grpSpPr>
          <a:xfrm>
            <a:off x="1690410" y="969822"/>
            <a:ext cx="5942693" cy="2475816"/>
            <a:chOff x="-128537" y="1890142"/>
            <a:chExt cx="3154044" cy="3035017"/>
          </a:xfrm>
        </p:grpSpPr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9E900D92-493C-443D-800E-AC3F893A9383}"/>
                </a:ext>
              </a:extLst>
            </p:cNvPr>
            <p:cNvSpPr txBox="1"/>
            <p:nvPr/>
          </p:nvSpPr>
          <p:spPr>
            <a:xfrm>
              <a:off x="-128537" y="1890142"/>
              <a:ext cx="775597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Périmètre</a:t>
              </a:r>
            </a:p>
          </p:txBody>
        </p: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7B6CAD75-F7E6-4071-B12E-1FE4A964E846}"/>
                </a:ext>
              </a:extLst>
            </p:cNvPr>
            <p:cNvSpPr txBox="1"/>
            <p:nvPr/>
          </p:nvSpPr>
          <p:spPr>
            <a:xfrm>
              <a:off x="99427" y="2284111"/>
              <a:ext cx="2926080" cy="264104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Provisioning VM Redhat ou Windows avec services d’infrastructure</a:t>
              </a:r>
            </a:p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Intégration IPAM (infoblox)</a:t>
              </a:r>
            </a:p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Intégration CMDB</a:t>
              </a:r>
            </a:p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Intégration sauvegarde</a:t>
              </a:r>
            </a:p>
            <a:p>
              <a:pPr algn="just">
                <a:spcAft>
                  <a:spcPts val="1200"/>
                </a:spcAft>
              </a:pPr>
              <a:endPara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algn="just">
                <a:spcAft>
                  <a:spcPts val="1200"/>
                </a:spcAft>
              </a:pPr>
              <a:endPara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A64F-75C9-4A10-92A0-E5FE71BF029D}"/>
              </a:ext>
            </a:extLst>
          </p:cNvPr>
          <p:cNvGrpSpPr/>
          <p:nvPr/>
        </p:nvGrpSpPr>
        <p:grpSpPr>
          <a:xfrm>
            <a:off x="2097729" y="2806446"/>
            <a:ext cx="4779192" cy="576330"/>
            <a:chOff x="99294" y="2165173"/>
            <a:chExt cx="2926080" cy="706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900D92-493C-443D-800E-AC3F893A9383}"/>
                </a:ext>
              </a:extLst>
            </p:cNvPr>
            <p:cNvSpPr txBox="1"/>
            <p:nvPr/>
          </p:nvSpPr>
          <p:spPr>
            <a:xfrm>
              <a:off x="99294" y="2165173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6CAD75-F7E6-4071-B12E-1FE4A964E846}"/>
                </a:ext>
              </a:extLst>
            </p:cNvPr>
            <p:cNvSpPr txBox="1"/>
            <p:nvPr/>
          </p:nvSpPr>
          <p:spPr>
            <a:xfrm>
              <a:off x="99294" y="2494383"/>
              <a:ext cx="2926080" cy="37729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3C6CA64F-75C9-4A10-92A0-E5FE71BF029D}"/>
              </a:ext>
            </a:extLst>
          </p:cNvPr>
          <p:cNvGrpSpPr/>
          <p:nvPr/>
        </p:nvGrpSpPr>
        <p:grpSpPr>
          <a:xfrm>
            <a:off x="2153759" y="5126864"/>
            <a:ext cx="5530794" cy="518683"/>
            <a:chOff x="99294" y="1931409"/>
            <a:chExt cx="2926213" cy="635835"/>
          </a:xfrm>
        </p:grpSpPr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9E900D92-493C-443D-800E-AC3F893A9383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32" name="TextBox 28">
              <a:extLst>
                <a:ext uri="{FF2B5EF4-FFF2-40B4-BE49-F238E27FC236}">
                  <a16:creationId xmlns:a16="http://schemas.microsoft.com/office/drawing/2014/main" id="{7B6CAD75-F7E6-4071-B12E-1FE4A964E846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 </a:t>
              </a:r>
            </a:p>
          </p:txBody>
        </p:sp>
      </p:grpSp>
      <p:grpSp>
        <p:nvGrpSpPr>
          <p:cNvPr id="33" name="Group 26">
            <a:extLst>
              <a:ext uri="{FF2B5EF4-FFF2-40B4-BE49-F238E27FC236}">
                <a16:creationId xmlns:a16="http://schemas.microsoft.com/office/drawing/2014/main" id="{3C6CA64F-75C9-4A10-92A0-E5FE71BF029D}"/>
              </a:ext>
            </a:extLst>
          </p:cNvPr>
          <p:cNvGrpSpPr/>
          <p:nvPr/>
        </p:nvGrpSpPr>
        <p:grpSpPr>
          <a:xfrm>
            <a:off x="2093668" y="3563402"/>
            <a:ext cx="5539435" cy="1419648"/>
            <a:chOff x="94656" y="2596488"/>
            <a:chExt cx="2930785" cy="1740298"/>
          </a:xfrm>
        </p:grpSpPr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9E900D92-493C-443D-800E-AC3F893A9383}"/>
                </a:ext>
              </a:extLst>
            </p:cNvPr>
            <p:cNvSpPr txBox="1"/>
            <p:nvPr/>
          </p:nvSpPr>
          <p:spPr>
            <a:xfrm>
              <a:off x="94656" y="2596488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Public concerné</a:t>
              </a:r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7B6CAD75-F7E6-4071-B12E-1FE4A964E846}"/>
                </a:ext>
              </a:extLst>
            </p:cNvPr>
            <p:cNvSpPr txBox="1"/>
            <p:nvPr/>
          </p:nvSpPr>
          <p:spPr>
            <a:xfrm>
              <a:off x="99361" y="3053991"/>
              <a:ext cx="2926080" cy="12827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Court terme : Uniquement Exploitation système &amp; Ingénierie système </a:t>
              </a:r>
            </a:p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Moyen terme : CPO</a:t>
              </a:r>
            </a:p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Long terme : Dev / Conduites / Sécurité / Architectures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05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problématique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1198E0-351A-49D4-B774-5BA0977A7E52}"/>
              </a:ext>
            </a:extLst>
          </p:cNvPr>
          <p:cNvSpPr txBox="1"/>
          <p:nvPr/>
        </p:nvSpPr>
        <p:spPr>
          <a:xfrm>
            <a:off x="161884" y="1825467"/>
            <a:ext cx="118205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multiplication des applications, des acteurs et donc des demandes soulèvent plusieurs points :</a:t>
            </a:r>
          </a:p>
          <a:p>
            <a:endParaRPr lang="fr-FR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Risques d’hétérogénéité du parc VM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équipes d’exploitation et d’ingénierie doivent être sizées correctement pour palier à la charge</a:t>
            </a:r>
          </a:p>
          <a:p>
            <a:pPr lvl="2" algn="just"/>
            <a:endParaRPr lang="fr-FR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 de process différent en fonction de la demande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endParaRPr lang="fr-FR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 des droits d’habilitations</a:t>
            </a:r>
          </a:p>
          <a:p>
            <a:pPr lvl="2" algn="just"/>
            <a:endParaRPr lang="fr-FR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Connaissances des règles d’ingénierie lors de la réalisation des demandes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endParaRPr lang="fr-FR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PGDC </a:t>
            </a:r>
            <a:r>
              <a:rPr lang="fr-FR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impliquera un changement d’infrastructure et de modèle d’intégration</a:t>
            </a:r>
          </a:p>
          <a:p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6485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220105" y="841358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215363" y="5178596"/>
            <a:ext cx="2127884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215363" y="4693844"/>
            <a:ext cx="2127884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215363" y="4209475"/>
            <a:ext cx="2127884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215363" y="3733103"/>
            <a:ext cx="2127884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215363" y="3236274"/>
            <a:ext cx="2127884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215363" y="2756550"/>
            <a:ext cx="2127884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215363" y="2268651"/>
            <a:ext cx="2127884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215363" y="1772102"/>
            <a:ext cx="2127884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b="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203704" y="5681498"/>
            <a:ext cx="1916224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Retirement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76706" y="1286351"/>
            <a:ext cx="2127884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b="1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chemeClr val="accent5"/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2019872" y="909295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1D6C1FFD-1200-4AF1-BD39-98157210773F}"/>
              </a:ext>
            </a:extLst>
          </p:cNvPr>
          <p:cNvSpPr txBox="1"/>
          <p:nvPr/>
        </p:nvSpPr>
        <p:spPr>
          <a:xfrm>
            <a:off x="1842565" y="957790"/>
            <a:ext cx="126678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Périmètre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BAB7A0F-4575-48CD-89FE-F94810AFB814}"/>
              </a:ext>
            </a:extLst>
          </p:cNvPr>
          <p:cNvGrpSpPr/>
          <p:nvPr/>
        </p:nvGrpSpPr>
        <p:grpSpPr>
          <a:xfrm>
            <a:off x="2119928" y="2833409"/>
            <a:ext cx="4779409" cy="518683"/>
            <a:chOff x="99294" y="1931409"/>
            <a:chExt cx="2926213" cy="635835"/>
          </a:xfrm>
        </p:grpSpPr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A4A67B7-6C18-4048-855F-181BB5BC4A4F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A81E384-EB32-4CBC-88CD-511C4DBF6154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A87E5972-1513-4815-9116-17E74579ECBF}"/>
              </a:ext>
            </a:extLst>
          </p:cNvPr>
          <p:cNvGrpSpPr/>
          <p:nvPr/>
        </p:nvGrpSpPr>
        <p:grpSpPr>
          <a:xfrm>
            <a:off x="2119928" y="3505516"/>
            <a:ext cx="5530543" cy="1322528"/>
            <a:chOff x="114787" y="2155759"/>
            <a:chExt cx="2926080" cy="1621241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181C55BA-CDFD-4E93-B50D-D8081AFA51A5}"/>
                </a:ext>
              </a:extLst>
            </p:cNvPr>
            <p:cNvSpPr txBox="1"/>
            <p:nvPr/>
          </p:nvSpPr>
          <p:spPr>
            <a:xfrm>
              <a:off x="114787" y="215575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Public concerné</a:t>
              </a: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0FBD40B4-A679-40C2-A25E-351A98097935}"/>
                </a:ext>
              </a:extLst>
            </p:cNvPr>
            <p:cNvSpPr txBox="1"/>
            <p:nvPr/>
          </p:nvSpPr>
          <p:spPr>
            <a:xfrm>
              <a:off x="114787" y="2494206"/>
              <a:ext cx="2926080" cy="128279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Court terme : Uniquement Exploitation système &amp; Ingénierie système </a:t>
              </a:r>
            </a:p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Moyen terme : CPO</a:t>
              </a:r>
            </a:p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Long terme : Dev / Conduites / Sécurité / Architectures</a:t>
              </a:r>
            </a:p>
          </p:txBody>
        </p:sp>
      </p:grpSp>
      <p:grpSp>
        <p:nvGrpSpPr>
          <p:cNvPr id="51" name="Group 26">
            <a:extLst>
              <a:ext uri="{FF2B5EF4-FFF2-40B4-BE49-F238E27FC236}">
                <a16:creationId xmlns:a16="http://schemas.microsoft.com/office/drawing/2014/main" id="{08F5FC78-8576-4F10-B38F-FBDFB98230B6}"/>
              </a:ext>
            </a:extLst>
          </p:cNvPr>
          <p:cNvGrpSpPr/>
          <p:nvPr/>
        </p:nvGrpSpPr>
        <p:grpSpPr>
          <a:xfrm>
            <a:off x="2102309" y="5089971"/>
            <a:ext cx="5530794" cy="518683"/>
            <a:chOff x="99294" y="1931409"/>
            <a:chExt cx="2926213" cy="635835"/>
          </a:xfrm>
        </p:grpSpPr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66EF6BB8-80CE-41D2-87A1-5E66322B0D5D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3754302B-B1A4-4D08-832D-1D082EAA2010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</a:t>
              </a:r>
            </a:p>
          </p:txBody>
        </p:sp>
      </p:grpSp>
      <p:sp>
        <p:nvSpPr>
          <p:cNvPr id="54" name="TextBox 28">
            <a:extLst>
              <a:ext uri="{FF2B5EF4-FFF2-40B4-BE49-F238E27FC236}">
                <a16:creationId xmlns:a16="http://schemas.microsoft.com/office/drawing/2014/main" id="{2F194624-0E1B-4E20-89CF-B9FBDCA44358}"/>
              </a:ext>
            </a:extLst>
          </p:cNvPr>
          <p:cNvSpPr txBox="1"/>
          <p:nvPr/>
        </p:nvSpPr>
        <p:spPr>
          <a:xfrm>
            <a:off x="2177648" y="1218534"/>
            <a:ext cx="4779191" cy="176971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Provisioning VM Redhat ou Windows typées avec middleware</a:t>
            </a:r>
          </a:p>
          <a:p>
            <a:pPr algn="just">
              <a:spcAft>
                <a:spcPts val="6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Intégration IPAM (infoblox)</a:t>
            </a:r>
          </a:p>
          <a:p>
            <a:pPr algn="just">
              <a:spcAft>
                <a:spcPts val="6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Intégration CMDB</a:t>
            </a:r>
          </a:p>
          <a:p>
            <a:pPr algn="just">
              <a:spcAft>
                <a:spcPts val="6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Intégration sauvegarde</a:t>
            </a:r>
          </a:p>
          <a:p>
            <a:pPr algn="just">
              <a:spcAft>
                <a:spcPts val="6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Installation du middleware en post install</a:t>
            </a:r>
          </a:p>
          <a:p>
            <a:pPr algn="just">
              <a:spcAft>
                <a:spcPts val="1200"/>
              </a:spcAft>
            </a:pPr>
            <a:endParaRPr lang="en-US" sz="1400" noProof="1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6847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220105" y="841358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215363" y="5178596"/>
            <a:ext cx="2127884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215363" y="4693844"/>
            <a:ext cx="2127884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215363" y="4209475"/>
            <a:ext cx="2127884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215363" y="3733103"/>
            <a:ext cx="2127884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215363" y="3236274"/>
            <a:ext cx="2127884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215363" y="2756550"/>
            <a:ext cx="2127884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215363" y="2268651"/>
            <a:ext cx="2127884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203704" y="5681498"/>
            <a:ext cx="1916224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Retirement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215362" y="1286351"/>
            <a:ext cx="1989227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chemeClr val="accent4">
              <a:lumMod val="20000"/>
              <a:lumOff val="80000"/>
            </a:schemeClr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1978553" y="904250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1D6C1FFD-1200-4AF1-BD39-98157210773F}"/>
              </a:ext>
            </a:extLst>
          </p:cNvPr>
          <p:cNvSpPr txBox="1"/>
          <p:nvPr/>
        </p:nvSpPr>
        <p:spPr>
          <a:xfrm>
            <a:off x="1842565" y="957790"/>
            <a:ext cx="126678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Périmètre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BAB7A0F-4575-48CD-89FE-F94810AFB814}"/>
              </a:ext>
            </a:extLst>
          </p:cNvPr>
          <p:cNvGrpSpPr/>
          <p:nvPr/>
        </p:nvGrpSpPr>
        <p:grpSpPr>
          <a:xfrm>
            <a:off x="2110558" y="2833531"/>
            <a:ext cx="4779409" cy="518684"/>
            <a:chOff x="99294" y="1931409"/>
            <a:chExt cx="2926213" cy="635836"/>
          </a:xfrm>
        </p:grpSpPr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A4A67B7-6C18-4048-855F-181BB5BC4A4F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A81E384-EB32-4CBC-88CD-511C4DBF6154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A87E5972-1513-4815-9116-17E74579ECBF}"/>
              </a:ext>
            </a:extLst>
          </p:cNvPr>
          <p:cNvGrpSpPr/>
          <p:nvPr/>
        </p:nvGrpSpPr>
        <p:grpSpPr>
          <a:xfrm>
            <a:off x="2119928" y="3493236"/>
            <a:ext cx="5530543" cy="1322528"/>
            <a:chOff x="114787" y="2155759"/>
            <a:chExt cx="2926080" cy="1621241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181C55BA-CDFD-4E93-B50D-D8081AFA51A5}"/>
                </a:ext>
              </a:extLst>
            </p:cNvPr>
            <p:cNvSpPr txBox="1"/>
            <p:nvPr/>
          </p:nvSpPr>
          <p:spPr>
            <a:xfrm>
              <a:off x="114787" y="215575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Public concerné</a:t>
              </a: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0FBD40B4-A679-40C2-A25E-351A98097935}"/>
                </a:ext>
              </a:extLst>
            </p:cNvPr>
            <p:cNvSpPr txBox="1"/>
            <p:nvPr/>
          </p:nvSpPr>
          <p:spPr>
            <a:xfrm>
              <a:off x="114787" y="2494206"/>
              <a:ext cx="2926080" cy="128279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Court terme : Uniquement Exploitation système &amp; Ingénierie système </a:t>
              </a:r>
            </a:p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Moyen terme : CPO</a:t>
              </a:r>
            </a:p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Long terme : Dev / Conduites / Sécurité / Architectures</a:t>
              </a:r>
            </a:p>
          </p:txBody>
        </p:sp>
      </p:grpSp>
      <p:grpSp>
        <p:nvGrpSpPr>
          <p:cNvPr id="51" name="Group 26">
            <a:extLst>
              <a:ext uri="{FF2B5EF4-FFF2-40B4-BE49-F238E27FC236}">
                <a16:creationId xmlns:a16="http://schemas.microsoft.com/office/drawing/2014/main" id="{08F5FC78-8576-4F10-B38F-FBDFB98230B6}"/>
              </a:ext>
            </a:extLst>
          </p:cNvPr>
          <p:cNvGrpSpPr/>
          <p:nvPr/>
        </p:nvGrpSpPr>
        <p:grpSpPr>
          <a:xfrm>
            <a:off x="2119677" y="5034822"/>
            <a:ext cx="5530794" cy="518683"/>
            <a:chOff x="99294" y="1931409"/>
            <a:chExt cx="2926213" cy="635835"/>
          </a:xfrm>
        </p:grpSpPr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66EF6BB8-80CE-41D2-87A1-5E66322B0D5D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3754302B-B1A4-4D08-832D-1D082EAA2010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</a:t>
              </a:r>
            </a:p>
          </p:txBody>
        </p:sp>
      </p:grpSp>
      <p:sp>
        <p:nvSpPr>
          <p:cNvPr id="54" name="TextBox 28">
            <a:extLst>
              <a:ext uri="{FF2B5EF4-FFF2-40B4-BE49-F238E27FC236}">
                <a16:creationId xmlns:a16="http://schemas.microsoft.com/office/drawing/2014/main" id="{2F194624-0E1B-4E20-89CF-B9FBDCA44358}"/>
              </a:ext>
            </a:extLst>
          </p:cNvPr>
          <p:cNvSpPr txBox="1"/>
          <p:nvPr/>
        </p:nvSpPr>
        <p:spPr>
          <a:xfrm>
            <a:off x="2110776" y="1238242"/>
            <a:ext cx="4779191" cy="176971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Provisioning VM Redhat ou Windows typées avec SGBD : </a:t>
            </a:r>
          </a:p>
          <a:p>
            <a:pPr algn="just">
              <a:spcAft>
                <a:spcPts val="6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Intégration IPAM (infoblox)</a:t>
            </a:r>
          </a:p>
          <a:p>
            <a:pPr algn="just">
              <a:spcAft>
                <a:spcPts val="6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Intégration CMDB</a:t>
            </a:r>
          </a:p>
          <a:p>
            <a:pPr algn="just">
              <a:spcAft>
                <a:spcPts val="6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Intégration sauvegarde</a:t>
            </a:r>
          </a:p>
          <a:p>
            <a:pPr algn="just">
              <a:spcAft>
                <a:spcPts val="6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Installation du SGBD (</a:t>
            </a:r>
            <a:r>
              <a:rPr lang="en-US" sz="1400" b="1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Postgres / SQL Server</a:t>
            </a: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)  en post install</a:t>
            </a:r>
          </a:p>
          <a:p>
            <a:pPr algn="just">
              <a:spcAft>
                <a:spcPts val="1200"/>
              </a:spcAft>
            </a:pPr>
            <a:endParaRPr lang="en-US" sz="1400" noProof="1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110622" y="1793726"/>
            <a:ext cx="1989228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626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220105" y="841358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215363" y="5178596"/>
            <a:ext cx="2127884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215363" y="4693844"/>
            <a:ext cx="2127884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215363" y="4209475"/>
            <a:ext cx="2127884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215363" y="3733103"/>
            <a:ext cx="2127884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215363" y="3236274"/>
            <a:ext cx="2127884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215363" y="2756550"/>
            <a:ext cx="2127884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215362" y="1793726"/>
            <a:ext cx="2093966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203704" y="5681498"/>
            <a:ext cx="1916224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Retirement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215362" y="1286351"/>
            <a:ext cx="1989227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chemeClr val="accent5">
              <a:lumMod val="40000"/>
              <a:lumOff val="60000"/>
            </a:schemeClr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1978553" y="904250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1D6C1FFD-1200-4AF1-BD39-98157210773F}"/>
              </a:ext>
            </a:extLst>
          </p:cNvPr>
          <p:cNvSpPr txBox="1"/>
          <p:nvPr/>
        </p:nvSpPr>
        <p:spPr>
          <a:xfrm>
            <a:off x="1842565" y="957790"/>
            <a:ext cx="126678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Périmètre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BAB7A0F-4575-48CD-89FE-F94810AFB814}"/>
              </a:ext>
            </a:extLst>
          </p:cNvPr>
          <p:cNvGrpSpPr/>
          <p:nvPr/>
        </p:nvGrpSpPr>
        <p:grpSpPr>
          <a:xfrm>
            <a:off x="2084408" y="2830983"/>
            <a:ext cx="4779409" cy="518684"/>
            <a:chOff x="99294" y="1931409"/>
            <a:chExt cx="2926213" cy="635836"/>
          </a:xfrm>
        </p:grpSpPr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A4A67B7-6C18-4048-855F-181BB5BC4A4F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A81E384-EB32-4CBC-88CD-511C4DBF6154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A87E5972-1513-4815-9116-17E74579ECBF}"/>
              </a:ext>
            </a:extLst>
          </p:cNvPr>
          <p:cNvGrpSpPr/>
          <p:nvPr/>
        </p:nvGrpSpPr>
        <p:grpSpPr>
          <a:xfrm>
            <a:off x="2084408" y="3483785"/>
            <a:ext cx="5414347" cy="735337"/>
            <a:chOff x="114787" y="2155759"/>
            <a:chExt cx="2926080" cy="1168490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181C55BA-CDFD-4E93-B50D-D8081AFA51A5}"/>
                </a:ext>
              </a:extLst>
            </p:cNvPr>
            <p:cNvSpPr txBox="1"/>
            <p:nvPr/>
          </p:nvSpPr>
          <p:spPr>
            <a:xfrm>
              <a:off x="114787" y="215575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Public concerné</a:t>
              </a: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0FBD40B4-A679-40C2-A25E-351A98097935}"/>
                </a:ext>
              </a:extLst>
            </p:cNvPr>
            <p:cNvSpPr txBox="1"/>
            <p:nvPr/>
          </p:nvSpPr>
          <p:spPr>
            <a:xfrm>
              <a:off x="114787" y="2494206"/>
              <a:ext cx="2926080" cy="83004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Court terme : Uniquement Exploitation système &amp; Ingénierie système </a:t>
              </a:r>
            </a:p>
            <a:p>
              <a:pPr algn="just">
                <a:spcAft>
                  <a:spcPts val="1200"/>
                </a:spcAft>
              </a:pPr>
              <a:endPara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51" name="Group 26">
            <a:extLst>
              <a:ext uri="{FF2B5EF4-FFF2-40B4-BE49-F238E27FC236}">
                <a16:creationId xmlns:a16="http://schemas.microsoft.com/office/drawing/2014/main" id="{08F5FC78-8576-4F10-B38F-FBDFB98230B6}"/>
              </a:ext>
            </a:extLst>
          </p:cNvPr>
          <p:cNvGrpSpPr/>
          <p:nvPr/>
        </p:nvGrpSpPr>
        <p:grpSpPr>
          <a:xfrm>
            <a:off x="2067273" y="4206318"/>
            <a:ext cx="5530794" cy="518683"/>
            <a:chOff x="99294" y="1931409"/>
            <a:chExt cx="2926213" cy="635835"/>
          </a:xfrm>
        </p:grpSpPr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66EF6BB8-80CE-41D2-87A1-5E66322B0D5D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3754302B-B1A4-4D08-832D-1D082EAA2010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</a:t>
              </a:r>
            </a:p>
          </p:txBody>
        </p:sp>
      </p:grpSp>
      <p:sp>
        <p:nvSpPr>
          <p:cNvPr id="54" name="TextBox 28">
            <a:extLst>
              <a:ext uri="{FF2B5EF4-FFF2-40B4-BE49-F238E27FC236}">
                <a16:creationId xmlns:a16="http://schemas.microsoft.com/office/drawing/2014/main" id="{2F194624-0E1B-4E20-89CF-B9FBDCA44358}"/>
              </a:ext>
            </a:extLst>
          </p:cNvPr>
          <p:cNvSpPr txBox="1"/>
          <p:nvPr/>
        </p:nvSpPr>
        <p:spPr>
          <a:xfrm>
            <a:off x="2110776" y="1238242"/>
            <a:ext cx="4779191" cy="178510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u="sng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RHEL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Création de FS avec aggrandissement du VMDK si necessaire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Modification de FS avec aggrandissement du VMDK si necessaire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Suppression de FS</a:t>
            </a:r>
          </a:p>
          <a:p>
            <a:pPr algn="just">
              <a:spcAft>
                <a:spcPts val="1200"/>
              </a:spcAft>
            </a:pPr>
            <a:endParaRPr lang="en-US" sz="1400" noProof="1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52115" y="2268651"/>
            <a:ext cx="1989227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</p:spTree>
    <p:extLst>
      <p:ext uri="{BB962C8B-B14F-4D97-AF65-F5344CB8AC3E}">
        <p14:creationId xmlns:p14="http://schemas.microsoft.com/office/powerpoint/2010/main" val="3562790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203704" y="2268274"/>
            <a:ext cx="1989227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220105" y="841358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215363" y="5178596"/>
            <a:ext cx="2127884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215363" y="4693844"/>
            <a:ext cx="2127884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215363" y="4209475"/>
            <a:ext cx="2127884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215363" y="3733103"/>
            <a:ext cx="2127884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215363" y="3236274"/>
            <a:ext cx="2127884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215362" y="1793726"/>
            <a:ext cx="2093966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203704" y="5681498"/>
            <a:ext cx="1916224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Retirement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215362" y="1286351"/>
            <a:ext cx="1989227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chemeClr val="accent4">
              <a:lumMod val="40000"/>
              <a:lumOff val="60000"/>
            </a:schemeClr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1978553" y="904250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1D6C1FFD-1200-4AF1-BD39-98157210773F}"/>
              </a:ext>
            </a:extLst>
          </p:cNvPr>
          <p:cNvSpPr txBox="1"/>
          <p:nvPr/>
        </p:nvSpPr>
        <p:spPr>
          <a:xfrm>
            <a:off x="1842565" y="957790"/>
            <a:ext cx="126678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Périmètre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BAB7A0F-4575-48CD-89FE-F94810AFB814}"/>
              </a:ext>
            </a:extLst>
          </p:cNvPr>
          <p:cNvGrpSpPr/>
          <p:nvPr/>
        </p:nvGrpSpPr>
        <p:grpSpPr>
          <a:xfrm>
            <a:off x="2094774" y="2469176"/>
            <a:ext cx="4779409" cy="518684"/>
            <a:chOff x="99294" y="1931409"/>
            <a:chExt cx="2926213" cy="635836"/>
          </a:xfrm>
        </p:grpSpPr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A4A67B7-6C18-4048-855F-181BB5BC4A4F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A81E384-EB32-4CBC-88CD-511C4DBF6154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A87E5972-1513-4815-9116-17E74579ECBF}"/>
              </a:ext>
            </a:extLst>
          </p:cNvPr>
          <p:cNvGrpSpPr/>
          <p:nvPr/>
        </p:nvGrpSpPr>
        <p:grpSpPr>
          <a:xfrm>
            <a:off x="2085751" y="3227125"/>
            <a:ext cx="5414347" cy="706905"/>
            <a:chOff x="114787" y="2155759"/>
            <a:chExt cx="2926080" cy="1123310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181C55BA-CDFD-4E93-B50D-D8081AFA51A5}"/>
                </a:ext>
              </a:extLst>
            </p:cNvPr>
            <p:cNvSpPr txBox="1"/>
            <p:nvPr/>
          </p:nvSpPr>
          <p:spPr>
            <a:xfrm>
              <a:off x="114787" y="215575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Public concerné</a:t>
              </a: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0FBD40B4-A679-40C2-A25E-351A98097935}"/>
                </a:ext>
              </a:extLst>
            </p:cNvPr>
            <p:cNvSpPr txBox="1"/>
            <p:nvPr/>
          </p:nvSpPr>
          <p:spPr>
            <a:xfrm>
              <a:off x="114787" y="2449027"/>
              <a:ext cx="2926080" cy="8300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Court terme : Uniquement Exploitation système &amp; Ingénierie système </a:t>
              </a:r>
            </a:p>
            <a:p>
              <a:pPr algn="just">
                <a:spcAft>
                  <a:spcPts val="1200"/>
                </a:spcAft>
              </a:pPr>
              <a:endPara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51" name="Group 26">
            <a:extLst>
              <a:ext uri="{FF2B5EF4-FFF2-40B4-BE49-F238E27FC236}">
                <a16:creationId xmlns:a16="http://schemas.microsoft.com/office/drawing/2014/main" id="{08F5FC78-8576-4F10-B38F-FBDFB98230B6}"/>
              </a:ext>
            </a:extLst>
          </p:cNvPr>
          <p:cNvGrpSpPr/>
          <p:nvPr/>
        </p:nvGrpSpPr>
        <p:grpSpPr>
          <a:xfrm>
            <a:off x="2085751" y="3939206"/>
            <a:ext cx="5530794" cy="518683"/>
            <a:chOff x="99294" y="1931409"/>
            <a:chExt cx="2926213" cy="635835"/>
          </a:xfrm>
        </p:grpSpPr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66EF6BB8-80CE-41D2-87A1-5E66322B0D5D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3754302B-B1A4-4D08-832D-1D082EAA2010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</a:t>
              </a:r>
            </a:p>
          </p:txBody>
        </p:sp>
      </p:grpSp>
      <p:sp>
        <p:nvSpPr>
          <p:cNvPr id="54" name="TextBox 28">
            <a:extLst>
              <a:ext uri="{FF2B5EF4-FFF2-40B4-BE49-F238E27FC236}">
                <a16:creationId xmlns:a16="http://schemas.microsoft.com/office/drawing/2014/main" id="{2F194624-0E1B-4E20-89CF-B9FBDCA44358}"/>
              </a:ext>
            </a:extLst>
          </p:cNvPr>
          <p:cNvSpPr txBox="1"/>
          <p:nvPr/>
        </p:nvSpPr>
        <p:spPr>
          <a:xfrm>
            <a:off x="2110776" y="1238242"/>
            <a:ext cx="4779191" cy="104644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u="sng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VMWARE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Aggrandissement CPU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Aggrandissement Mémoire</a:t>
            </a: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87307" y="2756550"/>
            <a:ext cx="1979966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</p:spTree>
    <p:extLst>
      <p:ext uri="{BB962C8B-B14F-4D97-AF65-F5344CB8AC3E}">
        <p14:creationId xmlns:p14="http://schemas.microsoft.com/office/powerpoint/2010/main" val="2459562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215363" y="2756550"/>
            <a:ext cx="1851910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203704" y="2268274"/>
            <a:ext cx="1989227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220105" y="841358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215363" y="5178596"/>
            <a:ext cx="2127884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215363" y="4693844"/>
            <a:ext cx="2127884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215363" y="4209475"/>
            <a:ext cx="2127884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215363" y="3733103"/>
            <a:ext cx="2127884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215362" y="1793726"/>
            <a:ext cx="2093966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203704" y="5681498"/>
            <a:ext cx="1916224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Retirement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215362" y="1286351"/>
            <a:ext cx="1989227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chemeClr val="accent3">
              <a:lumMod val="40000"/>
              <a:lumOff val="60000"/>
            </a:schemeClr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1978553" y="904250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1D6C1FFD-1200-4AF1-BD39-98157210773F}"/>
              </a:ext>
            </a:extLst>
          </p:cNvPr>
          <p:cNvSpPr txBox="1"/>
          <p:nvPr/>
        </p:nvSpPr>
        <p:spPr>
          <a:xfrm>
            <a:off x="1842565" y="957790"/>
            <a:ext cx="126678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Périmètre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BAB7A0F-4575-48CD-89FE-F94810AFB814}"/>
              </a:ext>
            </a:extLst>
          </p:cNvPr>
          <p:cNvGrpSpPr/>
          <p:nvPr/>
        </p:nvGrpSpPr>
        <p:grpSpPr>
          <a:xfrm>
            <a:off x="2094774" y="2469176"/>
            <a:ext cx="4779409" cy="518684"/>
            <a:chOff x="99294" y="1931409"/>
            <a:chExt cx="2926213" cy="635836"/>
          </a:xfrm>
        </p:grpSpPr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A4A67B7-6C18-4048-855F-181BB5BC4A4F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A81E384-EB32-4CBC-88CD-511C4DBF6154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A87E5972-1513-4815-9116-17E74579ECBF}"/>
              </a:ext>
            </a:extLst>
          </p:cNvPr>
          <p:cNvGrpSpPr/>
          <p:nvPr/>
        </p:nvGrpSpPr>
        <p:grpSpPr>
          <a:xfrm>
            <a:off x="2085751" y="3227125"/>
            <a:ext cx="5414347" cy="706905"/>
            <a:chOff x="114787" y="2155759"/>
            <a:chExt cx="2926080" cy="1123310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181C55BA-CDFD-4E93-B50D-D8081AFA51A5}"/>
                </a:ext>
              </a:extLst>
            </p:cNvPr>
            <p:cNvSpPr txBox="1"/>
            <p:nvPr/>
          </p:nvSpPr>
          <p:spPr>
            <a:xfrm>
              <a:off x="114787" y="215575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Public concerné</a:t>
              </a: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0FBD40B4-A679-40C2-A25E-351A98097935}"/>
                </a:ext>
              </a:extLst>
            </p:cNvPr>
            <p:cNvSpPr txBox="1"/>
            <p:nvPr/>
          </p:nvSpPr>
          <p:spPr>
            <a:xfrm>
              <a:off x="114787" y="2449027"/>
              <a:ext cx="2926080" cy="8300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Court terme : Uniquement Exploitation système &amp; Ingénierie système </a:t>
              </a:r>
            </a:p>
            <a:p>
              <a:pPr algn="just">
                <a:spcAft>
                  <a:spcPts val="1200"/>
                </a:spcAft>
              </a:pPr>
              <a:endPara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51" name="Group 26">
            <a:extLst>
              <a:ext uri="{FF2B5EF4-FFF2-40B4-BE49-F238E27FC236}">
                <a16:creationId xmlns:a16="http://schemas.microsoft.com/office/drawing/2014/main" id="{08F5FC78-8576-4F10-B38F-FBDFB98230B6}"/>
              </a:ext>
            </a:extLst>
          </p:cNvPr>
          <p:cNvGrpSpPr/>
          <p:nvPr/>
        </p:nvGrpSpPr>
        <p:grpSpPr>
          <a:xfrm>
            <a:off x="2085751" y="3939206"/>
            <a:ext cx="5530794" cy="518683"/>
            <a:chOff x="99294" y="1931409"/>
            <a:chExt cx="2926213" cy="635835"/>
          </a:xfrm>
        </p:grpSpPr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66EF6BB8-80CE-41D2-87A1-5E66322B0D5D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3754302B-B1A4-4D08-832D-1D082EAA2010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</a:t>
              </a:r>
            </a:p>
          </p:txBody>
        </p:sp>
      </p:grpSp>
      <p:sp>
        <p:nvSpPr>
          <p:cNvPr id="54" name="TextBox 28">
            <a:extLst>
              <a:ext uri="{FF2B5EF4-FFF2-40B4-BE49-F238E27FC236}">
                <a16:creationId xmlns:a16="http://schemas.microsoft.com/office/drawing/2014/main" id="{2F194624-0E1B-4E20-89CF-B9FBDCA44358}"/>
              </a:ext>
            </a:extLst>
          </p:cNvPr>
          <p:cNvSpPr txBox="1"/>
          <p:nvPr/>
        </p:nvSpPr>
        <p:spPr>
          <a:xfrm>
            <a:off x="2110776" y="1238242"/>
            <a:ext cx="4779191" cy="104644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u="sng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RHEL et Windows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Création de règles sudo pour réaliser une élévation de privilèges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Passage en compte d’administrateur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96524" y="3236274"/>
            <a:ext cx="1989227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88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215362" y="3236274"/>
            <a:ext cx="1870389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215363" y="2756550"/>
            <a:ext cx="1851910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203704" y="2268274"/>
            <a:ext cx="1989227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220105" y="841358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215363" y="5178596"/>
            <a:ext cx="2127884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215363" y="4693844"/>
            <a:ext cx="2127884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215363" y="4209475"/>
            <a:ext cx="2127884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215362" y="1793726"/>
            <a:ext cx="2093966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203704" y="5681498"/>
            <a:ext cx="1916224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Retirement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215362" y="1286351"/>
            <a:ext cx="1989227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chemeClr val="tx2">
              <a:lumMod val="20000"/>
              <a:lumOff val="80000"/>
            </a:schemeClr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1978553" y="904250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1D6C1FFD-1200-4AF1-BD39-98157210773F}"/>
              </a:ext>
            </a:extLst>
          </p:cNvPr>
          <p:cNvSpPr txBox="1"/>
          <p:nvPr/>
        </p:nvSpPr>
        <p:spPr>
          <a:xfrm>
            <a:off x="1842565" y="957790"/>
            <a:ext cx="126678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Périmètre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BAB7A0F-4575-48CD-89FE-F94810AFB814}"/>
              </a:ext>
            </a:extLst>
          </p:cNvPr>
          <p:cNvGrpSpPr/>
          <p:nvPr/>
        </p:nvGrpSpPr>
        <p:grpSpPr>
          <a:xfrm>
            <a:off x="2094774" y="2469176"/>
            <a:ext cx="4779409" cy="518684"/>
            <a:chOff x="99294" y="1931409"/>
            <a:chExt cx="2926213" cy="635836"/>
          </a:xfrm>
        </p:grpSpPr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A4A67B7-6C18-4048-855F-181BB5BC4A4F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A81E384-EB32-4CBC-88CD-511C4DBF6154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A87E5972-1513-4815-9116-17E74579ECBF}"/>
              </a:ext>
            </a:extLst>
          </p:cNvPr>
          <p:cNvGrpSpPr/>
          <p:nvPr/>
        </p:nvGrpSpPr>
        <p:grpSpPr>
          <a:xfrm>
            <a:off x="2085751" y="3227125"/>
            <a:ext cx="5414347" cy="706905"/>
            <a:chOff x="114787" y="2155759"/>
            <a:chExt cx="2926080" cy="1123310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181C55BA-CDFD-4E93-B50D-D8081AFA51A5}"/>
                </a:ext>
              </a:extLst>
            </p:cNvPr>
            <p:cNvSpPr txBox="1"/>
            <p:nvPr/>
          </p:nvSpPr>
          <p:spPr>
            <a:xfrm>
              <a:off x="114787" y="215575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Public concerné</a:t>
              </a: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0FBD40B4-A679-40C2-A25E-351A98097935}"/>
                </a:ext>
              </a:extLst>
            </p:cNvPr>
            <p:cNvSpPr txBox="1"/>
            <p:nvPr/>
          </p:nvSpPr>
          <p:spPr>
            <a:xfrm>
              <a:off x="114787" y="2449027"/>
              <a:ext cx="2926080" cy="8300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Court terme : Uniquement Exploitation système &amp; Ingénierie système </a:t>
              </a:r>
            </a:p>
            <a:p>
              <a:pPr algn="just">
                <a:spcAft>
                  <a:spcPts val="1200"/>
                </a:spcAft>
              </a:pPr>
              <a:endPara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51" name="Group 26">
            <a:extLst>
              <a:ext uri="{FF2B5EF4-FFF2-40B4-BE49-F238E27FC236}">
                <a16:creationId xmlns:a16="http://schemas.microsoft.com/office/drawing/2014/main" id="{08F5FC78-8576-4F10-B38F-FBDFB98230B6}"/>
              </a:ext>
            </a:extLst>
          </p:cNvPr>
          <p:cNvGrpSpPr/>
          <p:nvPr/>
        </p:nvGrpSpPr>
        <p:grpSpPr>
          <a:xfrm>
            <a:off x="2085751" y="3939206"/>
            <a:ext cx="5530794" cy="518683"/>
            <a:chOff x="99294" y="1931409"/>
            <a:chExt cx="2926213" cy="635835"/>
          </a:xfrm>
        </p:grpSpPr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66EF6BB8-80CE-41D2-87A1-5E66322B0D5D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3754302B-B1A4-4D08-832D-1D082EAA2010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</a:t>
              </a:r>
            </a:p>
          </p:txBody>
        </p:sp>
      </p:grpSp>
      <p:sp>
        <p:nvSpPr>
          <p:cNvPr id="54" name="TextBox 28">
            <a:extLst>
              <a:ext uri="{FF2B5EF4-FFF2-40B4-BE49-F238E27FC236}">
                <a16:creationId xmlns:a16="http://schemas.microsoft.com/office/drawing/2014/main" id="{2F194624-0E1B-4E20-89CF-B9FBDCA44358}"/>
              </a:ext>
            </a:extLst>
          </p:cNvPr>
          <p:cNvSpPr txBox="1"/>
          <p:nvPr/>
        </p:nvSpPr>
        <p:spPr>
          <a:xfrm>
            <a:off x="2110776" y="1238242"/>
            <a:ext cx="4779191" cy="104644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u="sng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VMWARE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Création de snapshosts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Suppression de snapshots</a:t>
            </a: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95251" y="3733103"/>
            <a:ext cx="1989228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572279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214089" y="3733103"/>
            <a:ext cx="1870390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215362" y="3236274"/>
            <a:ext cx="1870389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215363" y="2756550"/>
            <a:ext cx="1851910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203704" y="2268274"/>
            <a:ext cx="1989227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220105" y="841358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215363" y="5178596"/>
            <a:ext cx="2127884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215363" y="4693844"/>
            <a:ext cx="2127884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215362" y="1793726"/>
            <a:ext cx="2093966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203704" y="5681498"/>
            <a:ext cx="1916224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Retirement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215362" y="1286351"/>
            <a:ext cx="1989227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chemeClr val="accent6">
              <a:lumMod val="20000"/>
              <a:lumOff val="80000"/>
            </a:schemeClr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1978553" y="904250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1D6C1FFD-1200-4AF1-BD39-98157210773F}"/>
              </a:ext>
            </a:extLst>
          </p:cNvPr>
          <p:cNvSpPr txBox="1"/>
          <p:nvPr/>
        </p:nvSpPr>
        <p:spPr>
          <a:xfrm>
            <a:off x="1842565" y="957790"/>
            <a:ext cx="126678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Périmètre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BAB7A0F-4575-48CD-89FE-F94810AFB814}"/>
              </a:ext>
            </a:extLst>
          </p:cNvPr>
          <p:cNvGrpSpPr/>
          <p:nvPr/>
        </p:nvGrpSpPr>
        <p:grpSpPr>
          <a:xfrm>
            <a:off x="2094774" y="2469176"/>
            <a:ext cx="4779409" cy="518684"/>
            <a:chOff x="99294" y="1931409"/>
            <a:chExt cx="2926213" cy="635836"/>
          </a:xfrm>
        </p:grpSpPr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A4A67B7-6C18-4048-855F-181BB5BC4A4F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A81E384-EB32-4CBC-88CD-511C4DBF6154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A87E5972-1513-4815-9116-17E74579ECBF}"/>
              </a:ext>
            </a:extLst>
          </p:cNvPr>
          <p:cNvGrpSpPr/>
          <p:nvPr/>
        </p:nvGrpSpPr>
        <p:grpSpPr>
          <a:xfrm>
            <a:off x="2085751" y="3227125"/>
            <a:ext cx="5414347" cy="706905"/>
            <a:chOff x="114787" y="2155759"/>
            <a:chExt cx="2926080" cy="1123310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181C55BA-CDFD-4E93-B50D-D8081AFA51A5}"/>
                </a:ext>
              </a:extLst>
            </p:cNvPr>
            <p:cNvSpPr txBox="1"/>
            <p:nvPr/>
          </p:nvSpPr>
          <p:spPr>
            <a:xfrm>
              <a:off x="114787" y="215575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Public concerné</a:t>
              </a: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0FBD40B4-A679-40C2-A25E-351A98097935}"/>
                </a:ext>
              </a:extLst>
            </p:cNvPr>
            <p:cNvSpPr txBox="1"/>
            <p:nvPr/>
          </p:nvSpPr>
          <p:spPr>
            <a:xfrm>
              <a:off x="114787" y="2449027"/>
              <a:ext cx="2926080" cy="8300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Court terme : Uniquement Exploitation système &amp; Ingénierie système </a:t>
              </a:r>
            </a:p>
            <a:p>
              <a:pPr algn="just">
                <a:spcAft>
                  <a:spcPts val="1200"/>
                </a:spcAft>
              </a:pPr>
              <a:endPara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51" name="Group 26">
            <a:extLst>
              <a:ext uri="{FF2B5EF4-FFF2-40B4-BE49-F238E27FC236}">
                <a16:creationId xmlns:a16="http://schemas.microsoft.com/office/drawing/2014/main" id="{08F5FC78-8576-4F10-B38F-FBDFB98230B6}"/>
              </a:ext>
            </a:extLst>
          </p:cNvPr>
          <p:cNvGrpSpPr/>
          <p:nvPr/>
        </p:nvGrpSpPr>
        <p:grpSpPr>
          <a:xfrm>
            <a:off x="2085751" y="3939206"/>
            <a:ext cx="5530794" cy="518683"/>
            <a:chOff x="99294" y="1931409"/>
            <a:chExt cx="2926213" cy="635835"/>
          </a:xfrm>
        </p:grpSpPr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66EF6BB8-80CE-41D2-87A1-5E66322B0D5D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3754302B-B1A4-4D08-832D-1D082EAA2010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</a:t>
              </a:r>
            </a:p>
          </p:txBody>
        </p:sp>
      </p:grpSp>
      <p:sp>
        <p:nvSpPr>
          <p:cNvPr id="54" name="TextBox 28">
            <a:extLst>
              <a:ext uri="{FF2B5EF4-FFF2-40B4-BE49-F238E27FC236}">
                <a16:creationId xmlns:a16="http://schemas.microsoft.com/office/drawing/2014/main" id="{2F194624-0E1B-4E20-89CF-B9FBDCA44358}"/>
              </a:ext>
            </a:extLst>
          </p:cNvPr>
          <p:cNvSpPr txBox="1"/>
          <p:nvPr/>
        </p:nvSpPr>
        <p:spPr>
          <a:xfrm>
            <a:off x="2110776" y="1238242"/>
            <a:ext cx="4779191" cy="104644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u="sng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RHEL et Windows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Création de montage de NFS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Suppression de montage NFS</a:t>
            </a:r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76201" y="4209475"/>
            <a:ext cx="2018574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560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220105" y="4209475"/>
            <a:ext cx="1874670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214089" y="3733103"/>
            <a:ext cx="1870390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215362" y="3236274"/>
            <a:ext cx="1870389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215363" y="2756550"/>
            <a:ext cx="1851910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203704" y="2268274"/>
            <a:ext cx="1989227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220105" y="841358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215363" y="5178596"/>
            <a:ext cx="2127884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215362" y="1793726"/>
            <a:ext cx="2093966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203704" y="5681498"/>
            <a:ext cx="1916224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Retirement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215362" y="1286351"/>
            <a:ext cx="1989227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chemeClr val="accent4">
              <a:lumMod val="75000"/>
            </a:schemeClr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1978553" y="904250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1D6C1FFD-1200-4AF1-BD39-98157210773F}"/>
              </a:ext>
            </a:extLst>
          </p:cNvPr>
          <p:cNvSpPr txBox="1"/>
          <p:nvPr/>
        </p:nvSpPr>
        <p:spPr>
          <a:xfrm>
            <a:off x="1842565" y="957790"/>
            <a:ext cx="126678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Périmètre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BAB7A0F-4575-48CD-89FE-F94810AFB814}"/>
              </a:ext>
            </a:extLst>
          </p:cNvPr>
          <p:cNvGrpSpPr/>
          <p:nvPr/>
        </p:nvGrpSpPr>
        <p:grpSpPr>
          <a:xfrm>
            <a:off x="2094774" y="2469176"/>
            <a:ext cx="4779409" cy="518684"/>
            <a:chOff x="99294" y="1931409"/>
            <a:chExt cx="2926213" cy="635836"/>
          </a:xfrm>
        </p:grpSpPr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A4A67B7-6C18-4048-855F-181BB5BC4A4F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A81E384-EB32-4CBC-88CD-511C4DBF6154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A87E5972-1513-4815-9116-17E74579ECBF}"/>
              </a:ext>
            </a:extLst>
          </p:cNvPr>
          <p:cNvGrpSpPr/>
          <p:nvPr/>
        </p:nvGrpSpPr>
        <p:grpSpPr>
          <a:xfrm>
            <a:off x="2085751" y="3227125"/>
            <a:ext cx="6862877" cy="861663"/>
            <a:chOff x="114787" y="2155759"/>
            <a:chExt cx="2926080" cy="1369229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181C55BA-CDFD-4E93-B50D-D8081AFA51A5}"/>
                </a:ext>
              </a:extLst>
            </p:cNvPr>
            <p:cNvSpPr txBox="1"/>
            <p:nvPr/>
          </p:nvSpPr>
          <p:spPr>
            <a:xfrm>
              <a:off x="114787" y="215575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Public concerné</a:t>
              </a: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0FBD40B4-A679-40C2-A25E-351A98097935}"/>
                </a:ext>
              </a:extLst>
            </p:cNvPr>
            <p:cNvSpPr txBox="1"/>
            <p:nvPr/>
          </p:nvSpPr>
          <p:spPr>
            <a:xfrm>
              <a:off x="114787" y="2449027"/>
              <a:ext cx="2926080" cy="107596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Uniquement Exploitation réseau &amp; Exploitation système &amp; Ingénierie système </a:t>
              </a:r>
            </a:p>
            <a:p>
              <a:pPr algn="just">
                <a:spcAft>
                  <a:spcPts val="1200"/>
                </a:spcAft>
              </a:pPr>
              <a:endPara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51" name="Group 26">
            <a:extLst>
              <a:ext uri="{FF2B5EF4-FFF2-40B4-BE49-F238E27FC236}">
                <a16:creationId xmlns:a16="http://schemas.microsoft.com/office/drawing/2014/main" id="{08F5FC78-8576-4F10-B38F-FBDFB98230B6}"/>
              </a:ext>
            </a:extLst>
          </p:cNvPr>
          <p:cNvGrpSpPr/>
          <p:nvPr/>
        </p:nvGrpSpPr>
        <p:grpSpPr>
          <a:xfrm>
            <a:off x="2085751" y="3939206"/>
            <a:ext cx="5530794" cy="518683"/>
            <a:chOff x="99294" y="1931409"/>
            <a:chExt cx="2926213" cy="635835"/>
          </a:xfrm>
        </p:grpSpPr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66EF6BB8-80CE-41D2-87A1-5E66322B0D5D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3754302B-B1A4-4D08-832D-1D082EAA2010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</a:t>
              </a:r>
            </a:p>
          </p:txBody>
        </p:sp>
      </p:grpSp>
      <p:sp>
        <p:nvSpPr>
          <p:cNvPr id="54" name="TextBox 28">
            <a:extLst>
              <a:ext uri="{FF2B5EF4-FFF2-40B4-BE49-F238E27FC236}">
                <a16:creationId xmlns:a16="http://schemas.microsoft.com/office/drawing/2014/main" id="{2F194624-0E1B-4E20-89CF-B9FBDCA44358}"/>
              </a:ext>
            </a:extLst>
          </p:cNvPr>
          <p:cNvSpPr txBox="1"/>
          <p:nvPr/>
        </p:nvSpPr>
        <p:spPr>
          <a:xfrm>
            <a:off x="2110776" y="1238242"/>
            <a:ext cx="4779191" cy="11079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u="sng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INFOBLOX</a:t>
            </a:r>
          </a:p>
          <a:p>
            <a:pPr algn="just"/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Création d’entrée DNS (Host / A / CNAME / PTR )</a:t>
            </a:r>
          </a:p>
          <a:p>
            <a:pPr algn="just"/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Modification d’entrée DNS (Host / A / CNAME / PTR )</a:t>
            </a:r>
          </a:p>
          <a:p>
            <a:pPr algn="just"/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Suppression d’entrée DNS (Host / A / CNAME / PTR )</a:t>
            </a: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66675" y="4693844"/>
            <a:ext cx="2053253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925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214089" y="4693844"/>
            <a:ext cx="1905839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220105" y="4209475"/>
            <a:ext cx="1874670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214089" y="3733103"/>
            <a:ext cx="1870390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215362" y="3236274"/>
            <a:ext cx="1870389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215363" y="2756550"/>
            <a:ext cx="1851910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203704" y="2268274"/>
            <a:ext cx="1989227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220105" y="841358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215362" y="1793726"/>
            <a:ext cx="2093966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203704" y="5681498"/>
            <a:ext cx="1916224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Retirement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215362" y="1286351"/>
            <a:ext cx="1989227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chemeClr val="accent1">
              <a:lumMod val="60000"/>
              <a:lumOff val="40000"/>
            </a:schemeClr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1978553" y="904250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1D6C1FFD-1200-4AF1-BD39-98157210773F}"/>
              </a:ext>
            </a:extLst>
          </p:cNvPr>
          <p:cNvSpPr txBox="1"/>
          <p:nvPr/>
        </p:nvSpPr>
        <p:spPr>
          <a:xfrm>
            <a:off x="1842565" y="957790"/>
            <a:ext cx="126678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Périmètre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BAB7A0F-4575-48CD-89FE-F94810AFB814}"/>
              </a:ext>
            </a:extLst>
          </p:cNvPr>
          <p:cNvGrpSpPr/>
          <p:nvPr/>
        </p:nvGrpSpPr>
        <p:grpSpPr>
          <a:xfrm>
            <a:off x="2094774" y="2469176"/>
            <a:ext cx="4779409" cy="518684"/>
            <a:chOff x="99294" y="1931409"/>
            <a:chExt cx="2926213" cy="635836"/>
          </a:xfrm>
        </p:grpSpPr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A4A67B7-6C18-4048-855F-181BB5BC4A4F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A81E384-EB32-4CBC-88CD-511C4DBF6154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A87E5972-1513-4815-9116-17E74579ECBF}"/>
              </a:ext>
            </a:extLst>
          </p:cNvPr>
          <p:cNvGrpSpPr/>
          <p:nvPr/>
        </p:nvGrpSpPr>
        <p:grpSpPr>
          <a:xfrm>
            <a:off x="2085751" y="3227125"/>
            <a:ext cx="6862877" cy="861663"/>
            <a:chOff x="114787" y="2155759"/>
            <a:chExt cx="2926080" cy="1369229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181C55BA-CDFD-4E93-B50D-D8081AFA51A5}"/>
                </a:ext>
              </a:extLst>
            </p:cNvPr>
            <p:cNvSpPr txBox="1"/>
            <p:nvPr/>
          </p:nvSpPr>
          <p:spPr>
            <a:xfrm>
              <a:off x="114787" y="215575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Public concerné</a:t>
              </a: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0FBD40B4-A679-40C2-A25E-351A98097935}"/>
                </a:ext>
              </a:extLst>
            </p:cNvPr>
            <p:cNvSpPr txBox="1"/>
            <p:nvPr/>
          </p:nvSpPr>
          <p:spPr>
            <a:xfrm>
              <a:off x="114787" y="2449027"/>
              <a:ext cx="2926080" cy="107596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Uniquement Exploitation réseau &amp; Exploitation système &amp; Ingénierie système </a:t>
              </a:r>
            </a:p>
            <a:p>
              <a:pPr algn="just">
                <a:spcAft>
                  <a:spcPts val="1200"/>
                </a:spcAft>
              </a:pPr>
              <a:endPara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51" name="Group 26">
            <a:extLst>
              <a:ext uri="{FF2B5EF4-FFF2-40B4-BE49-F238E27FC236}">
                <a16:creationId xmlns:a16="http://schemas.microsoft.com/office/drawing/2014/main" id="{08F5FC78-8576-4F10-B38F-FBDFB98230B6}"/>
              </a:ext>
            </a:extLst>
          </p:cNvPr>
          <p:cNvGrpSpPr/>
          <p:nvPr/>
        </p:nvGrpSpPr>
        <p:grpSpPr>
          <a:xfrm>
            <a:off x="2085751" y="3939206"/>
            <a:ext cx="5530794" cy="518683"/>
            <a:chOff x="99294" y="1931409"/>
            <a:chExt cx="2926213" cy="635835"/>
          </a:xfrm>
        </p:grpSpPr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66EF6BB8-80CE-41D2-87A1-5E66322B0D5D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3754302B-B1A4-4D08-832D-1D082EAA2010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</a:t>
              </a:r>
            </a:p>
          </p:txBody>
        </p:sp>
      </p:grpSp>
      <p:sp>
        <p:nvSpPr>
          <p:cNvPr id="54" name="TextBox 28">
            <a:extLst>
              <a:ext uri="{FF2B5EF4-FFF2-40B4-BE49-F238E27FC236}">
                <a16:creationId xmlns:a16="http://schemas.microsoft.com/office/drawing/2014/main" id="{2F194624-0E1B-4E20-89CF-B9FBDCA44358}"/>
              </a:ext>
            </a:extLst>
          </p:cNvPr>
          <p:cNvSpPr txBox="1"/>
          <p:nvPr/>
        </p:nvSpPr>
        <p:spPr>
          <a:xfrm>
            <a:off x="2110776" y="1238242"/>
            <a:ext cx="4779191" cy="89255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u="sng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FIREWALL</a:t>
            </a:r>
          </a:p>
          <a:p>
            <a:pPr algn="just"/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Gestion de VIP F5</a:t>
            </a:r>
          </a:p>
          <a:p>
            <a:pPr algn="just"/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Gestion des policies</a:t>
            </a: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66675" y="5178596"/>
            <a:ext cx="2053253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373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4FAD5742-4B8A-4BBD-AFA5-B8325D3F855B}"/>
              </a:ext>
            </a:extLst>
          </p:cNvPr>
          <p:cNvSpPr/>
          <p:nvPr/>
        </p:nvSpPr>
        <p:spPr>
          <a:xfrm>
            <a:off x="214089" y="5178596"/>
            <a:ext cx="1905839" cy="496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sur les F5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267C6533-2861-437B-9F32-1B3BC61CD04F}"/>
              </a:ext>
            </a:extLst>
          </p:cNvPr>
          <p:cNvSpPr/>
          <p:nvPr/>
        </p:nvSpPr>
        <p:spPr>
          <a:xfrm>
            <a:off x="214089" y="4693844"/>
            <a:ext cx="1905839" cy="4968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DNS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3449229-6480-41A6-B71B-2673C5E56F81}"/>
              </a:ext>
            </a:extLst>
          </p:cNvPr>
          <p:cNvSpPr/>
          <p:nvPr/>
        </p:nvSpPr>
        <p:spPr>
          <a:xfrm>
            <a:off x="220105" y="4209475"/>
            <a:ext cx="1874670" cy="496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Gestion des NFS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CF7EBD16-0619-4EBD-BB65-04D014E043A2}"/>
              </a:ext>
            </a:extLst>
          </p:cNvPr>
          <p:cNvSpPr/>
          <p:nvPr/>
        </p:nvSpPr>
        <p:spPr>
          <a:xfrm>
            <a:off x="214089" y="3733103"/>
            <a:ext cx="1870390" cy="496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snapshots</a:t>
            </a: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3EEA2FFF-F27C-4AC2-A6C1-3272AA3F4F19}"/>
              </a:ext>
            </a:extLst>
          </p:cNvPr>
          <p:cNvSpPr/>
          <p:nvPr/>
        </p:nvSpPr>
        <p:spPr>
          <a:xfrm>
            <a:off x="215362" y="3236274"/>
            <a:ext cx="1870389" cy="4968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droits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d’attribution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70434CCF-82B7-45CB-83E8-62FCB926786A}"/>
              </a:ext>
            </a:extLst>
          </p:cNvPr>
          <p:cNvSpPr/>
          <p:nvPr/>
        </p:nvSpPr>
        <p:spPr>
          <a:xfrm>
            <a:off x="215363" y="2756550"/>
            <a:ext cx="1851910" cy="496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ressources VM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30C825A9-149A-4AA4-91F6-5415AF5FA582}"/>
              </a:ext>
            </a:extLst>
          </p:cNvPr>
          <p:cNvSpPr/>
          <p:nvPr/>
        </p:nvSpPr>
        <p:spPr>
          <a:xfrm>
            <a:off x="203704" y="2268274"/>
            <a:ext cx="1989227" cy="4968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des FS</a:t>
            </a: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91FC4893-5F4E-484D-A4EC-A53FD3E87B5E}"/>
              </a:ext>
            </a:extLst>
          </p:cNvPr>
          <p:cNvSpPr/>
          <p:nvPr/>
        </p:nvSpPr>
        <p:spPr>
          <a:xfrm>
            <a:off x="220105" y="841358"/>
            <a:ext cx="1916224" cy="464459"/>
          </a:xfrm>
          <a:prstGeom prst="round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D3D3D3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D3D3D3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DC40403-600B-4EDD-95A9-D3423E46CA1B}"/>
              </a:ext>
            </a:extLst>
          </p:cNvPr>
          <p:cNvSpPr/>
          <p:nvPr/>
        </p:nvSpPr>
        <p:spPr>
          <a:xfrm>
            <a:off x="215362" y="1793726"/>
            <a:ext cx="2093966" cy="496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SGBD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tre 4">
            <a:extLst>
              <a:ext uri="{FF2B5EF4-FFF2-40B4-BE49-F238E27FC236}">
                <a16:creationId xmlns:a16="http://schemas.microsoft.com/office/drawing/2014/main" id="{EBF6F302-DB24-4F4E-8149-7F613FED89C0}"/>
              </a:ext>
            </a:extLst>
          </p:cNvPr>
          <p:cNvSpPr txBox="1">
            <a:spLocks/>
          </p:cNvSpPr>
          <p:nvPr/>
        </p:nvSpPr>
        <p:spPr>
          <a:xfrm>
            <a:off x="3902606" y="-1059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cases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717AF897-010B-444E-B060-0B65C89CE8E4}"/>
              </a:ext>
            </a:extLst>
          </p:cNvPr>
          <p:cNvSpPr/>
          <p:nvPr/>
        </p:nvSpPr>
        <p:spPr>
          <a:xfrm>
            <a:off x="215362" y="1286351"/>
            <a:ext cx="1989227" cy="496829"/>
          </a:xfrm>
          <a:prstGeom prst="round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VM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typées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middleware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D1D242F-830A-4FFA-83A3-E730205F48EB}"/>
              </a:ext>
            </a:extLst>
          </p:cNvPr>
          <p:cNvGrpSpPr/>
          <p:nvPr/>
        </p:nvGrpSpPr>
        <p:grpSpPr>
          <a:xfrm>
            <a:off x="1978553" y="841358"/>
            <a:ext cx="8670397" cy="5568270"/>
            <a:chOff x="3026835" y="982134"/>
            <a:chExt cx="8693427" cy="4893733"/>
          </a:xfrm>
          <a:solidFill>
            <a:srgbClr val="FF0000"/>
          </a:solidFill>
          <a:effectLst>
            <a:outerShdw blurRad="152400" dist="635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4FFB3C42-88C5-46EE-B894-92F0D68B505B}"/>
                </a:ext>
              </a:extLst>
            </p:cNvPr>
            <p:cNvSpPr/>
            <p:nvPr/>
          </p:nvSpPr>
          <p:spPr>
            <a:xfrm>
              <a:off x="3026835" y="982134"/>
              <a:ext cx="8390465" cy="4893733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A6CE1249-9768-4675-B751-E23C5D1AE917}"/>
                </a:ext>
              </a:extLst>
            </p:cNvPr>
            <p:cNvSpPr/>
            <p:nvPr/>
          </p:nvSpPr>
          <p:spPr>
            <a:xfrm>
              <a:off x="11417300" y="982134"/>
              <a:ext cx="302962" cy="4893733"/>
            </a:xfrm>
            <a:custGeom>
              <a:avLst/>
              <a:gdLst>
                <a:gd name="connsiteX0" fmla="*/ 0 w 302962"/>
                <a:gd name="connsiteY0" fmla="*/ 0 h 4893733"/>
                <a:gd name="connsiteX1" fmla="*/ 159332 w 302962"/>
                <a:gd name="connsiteY1" fmla="*/ 0 h 4893733"/>
                <a:gd name="connsiteX2" fmla="*/ 302962 w 302962"/>
                <a:gd name="connsiteY2" fmla="*/ 143630 h 4893733"/>
                <a:gd name="connsiteX3" fmla="*/ 302962 w 302962"/>
                <a:gd name="connsiteY3" fmla="*/ 4750103 h 4893733"/>
                <a:gd name="connsiteX4" fmla="*/ 159332 w 302962"/>
                <a:gd name="connsiteY4" fmla="*/ 4893733 h 4893733"/>
                <a:gd name="connsiteX5" fmla="*/ 0 w 302962"/>
                <a:gd name="connsiteY5" fmla="*/ 4893733 h 489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962" h="4893733">
                  <a:moveTo>
                    <a:pt x="0" y="0"/>
                  </a:moveTo>
                  <a:lnTo>
                    <a:pt x="159332" y="0"/>
                  </a:lnTo>
                  <a:cubicBezTo>
                    <a:pt x="238657" y="0"/>
                    <a:pt x="302962" y="64305"/>
                    <a:pt x="302962" y="143630"/>
                  </a:cubicBezTo>
                  <a:lnTo>
                    <a:pt x="302962" y="4750103"/>
                  </a:lnTo>
                  <a:cubicBezTo>
                    <a:pt x="302962" y="4829428"/>
                    <a:pt x="238657" y="4893733"/>
                    <a:pt x="159332" y="4893733"/>
                  </a:cubicBezTo>
                  <a:lnTo>
                    <a:pt x="0" y="48937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07DBE-03C0-4788-9FA0-DE7F20A140E1}"/>
              </a:ext>
            </a:extLst>
          </p:cNvPr>
          <p:cNvSpPr/>
          <p:nvPr/>
        </p:nvSpPr>
        <p:spPr>
          <a:xfrm>
            <a:off x="2011593" y="904250"/>
            <a:ext cx="6970075" cy="544248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1D6C1FFD-1200-4AF1-BD39-98157210773F}"/>
              </a:ext>
            </a:extLst>
          </p:cNvPr>
          <p:cNvSpPr txBox="1"/>
          <p:nvPr/>
        </p:nvSpPr>
        <p:spPr>
          <a:xfrm>
            <a:off x="1842565" y="957790"/>
            <a:ext cx="126678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Périmètre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BAB7A0F-4575-48CD-89FE-F94810AFB814}"/>
              </a:ext>
            </a:extLst>
          </p:cNvPr>
          <p:cNvGrpSpPr/>
          <p:nvPr/>
        </p:nvGrpSpPr>
        <p:grpSpPr>
          <a:xfrm>
            <a:off x="2078932" y="2488207"/>
            <a:ext cx="4779192" cy="613793"/>
            <a:chOff x="89594" y="1931409"/>
            <a:chExt cx="2926080" cy="752427"/>
          </a:xfrm>
        </p:grpSpPr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A4A67B7-6C18-4048-855F-181BB5BC4A4F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Environnement</a:t>
              </a: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A81E384-EB32-4CBC-88CD-511C4DBF6154}"/>
                </a:ext>
              </a:extLst>
            </p:cNvPr>
            <p:cNvSpPr txBox="1"/>
            <p:nvPr/>
          </p:nvSpPr>
          <p:spPr>
            <a:xfrm>
              <a:off x="89594" y="2306543"/>
              <a:ext cx="2926080" cy="37729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Tout environnement</a:t>
              </a:r>
            </a:p>
          </p:txBody>
        </p:sp>
      </p:grpSp>
      <p:sp>
        <p:nvSpPr>
          <p:cNvPr id="49" name="TextBox 27">
            <a:extLst>
              <a:ext uri="{FF2B5EF4-FFF2-40B4-BE49-F238E27FC236}">
                <a16:creationId xmlns:a16="http://schemas.microsoft.com/office/drawing/2014/main" id="{181C55BA-CDFD-4E93-B50D-D8081AFA51A5}"/>
              </a:ext>
            </a:extLst>
          </p:cNvPr>
          <p:cNvSpPr txBox="1"/>
          <p:nvPr/>
        </p:nvSpPr>
        <p:spPr>
          <a:xfrm>
            <a:off x="2085751" y="3227125"/>
            <a:ext cx="4489437" cy="2374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prstClr val="black"/>
                </a:solidFill>
                <a:latin typeface="Calibri" panose="020F0502020204030204"/>
              </a:rPr>
              <a:t>Public concerné</a:t>
            </a:r>
          </a:p>
        </p:txBody>
      </p:sp>
      <p:grpSp>
        <p:nvGrpSpPr>
          <p:cNvPr id="51" name="Group 26">
            <a:extLst>
              <a:ext uri="{FF2B5EF4-FFF2-40B4-BE49-F238E27FC236}">
                <a16:creationId xmlns:a16="http://schemas.microsoft.com/office/drawing/2014/main" id="{08F5FC78-8576-4F10-B38F-FBDFB98230B6}"/>
              </a:ext>
            </a:extLst>
          </p:cNvPr>
          <p:cNvGrpSpPr/>
          <p:nvPr/>
        </p:nvGrpSpPr>
        <p:grpSpPr>
          <a:xfrm>
            <a:off x="2118298" y="4653840"/>
            <a:ext cx="5530794" cy="518683"/>
            <a:chOff x="99294" y="1931409"/>
            <a:chExt cx="2926213" cy="635835"/>
          </a:xfrm>
        </p:grpSpPr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66EF6BB8-80CE-41D2-87A1-5E66322B0D5D}"/>
                </a:ext>
              </a:extLst>
            </p:cNvPr>
            <p:cNvSpPr txBox="1"/>
            <p:nvPr/>
          </p:nvSpPr>
          <p:spPr>
            <a:xfrm>
              <a:off x="99294" y="1931409"/>
              <a:ext cx="1914132" cy="37729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prstClr val="black"/>
                  </a:solidFill>
                  <a:latin typeface="Calibri" panose="020F0502020204030204"/>
                </a:rPr>
                <a:t>Délai du delivery attendu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3754302B-B1A4-4D08-832D-1D082EAA2010}"/>
                </a:ext>
              </a:extLst>
            </p:cNvPr>
            <p:cNvSpPr txBox="1"/>
            <p:nvPr/>
          </p:nvSpPr>
          <p:spPr>
            <a:xfrm>
              <a:off x="99427" y="2189952"/>
              <a:ext cx="2926080" cy="3772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4H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2E875-8F1B-4E31-A34B-D08F2F5D9CCF}"/>
              </a:ext>
            </a:extLst>
          </p:cNvPr>
          <p:cNvSpPr/>
          <p:nvPr/>
        </p:nvSpPr>
        <p:spPr>
          <a:xfrm>
            <a:off x="130701" y="5681498"/>
            <a:ext cx="1989227" cy="429895"/>
          </a:xfrm>
          <a:prstGeom prst="round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latin typeface="Calibri" panose="020F0502020204030204"/>
              </a:rPr>
              <a:t>Retirement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99C36-5A95-4C4B-B874-6B5319B787A6}"/>
              </a:ext>
            </a:extLst>
          </p:cNvPr>
          <p:cNvSpPr txBox="1"/>
          <p:nvPr/>
        </p:nvSpPr>
        <p:spPr>
          <a:xfrm>
            <a:off x="2119928" y="1307465"/>
            <a:ext cx="5797193" cy="141577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Décommissionnement de VM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Mise à jour IPAM (infoblox)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Mise à jour CMDB</a:t>
            </a:r>
          </a:p>
          <a:p>
            <a:pPr algn="just">
              <a:spcAft>
                <a:spcPts val="1200"/>
              </a:spcAft>
            </a:pPr>
            <a:endParaRPr lang="en-US" sz="1400" noProof="1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ED2F7908-FA40-4EB4-ACBB-EF740102DCC8}"/>
              </a:ext>
            </a:extLst>
          </p:cNvPr>
          <p:cNvSpPr txBox="1"/>
          <p:nvPr/>
        </p:nvSpPr>
        <p:spPr>
          <a:xfrm>
            <a:off x="2091767" y="3494324"/>
            <a:ext cx="5530542" cy="104644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Court terme : Uniquement Exploitation système &amp; Ingénierie système 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Moyen terme : CPO</a:t>
            </a:r>
          </a:p>
          <a:p>
            <a:pPr algn="just">
              <a:spcAft>
                <a:spcPts val="1200"/>
              </a:spcAft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Long terme : Dev / Conduites / Sécurité /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69756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A0F07-6B6E-439A-8324-702441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03/12/2018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247B30-1847-4244-A21C-ED63C178B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AA7167D-F102-4E2D-9D4D-AB99A4D6384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74921693"/>
              </p:ext>
            </p:extLst>
          </p:nvPr>
        </p:nvGraphicFramePr>
        <p:xfrm>
          <a:off x="1830228" y="1482055"/>
          <a:ext cx="9366939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3C3C68D6-64FD-469F-A739-E2A765D71797}"/>
              </a:ext>
            </a:extLst>
          </p:cNvPr>
          <p:cNvSpPr txBox="1">
            <a:spLocks/>
          </p:cNvSpPr>
          <p:nvPr/>
        </p:nvSpPr>
        <p:spPr bwMode="gray">
          <a:xfrm>
            <a:off x="2061474" y="382254"/>
            <a:ext cx="9408583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3pPr>
            <a:lvl4pPr marL="396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080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5pPr>
            <a:lvl6pPr marL="108000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A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Evolution du socle linux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F3715B33-CEA2-43C0-BA75-84D4CEA64D51}"/>
              </a:ext>
            </a:extLst>
          </p:cNvPr>
          <p:cNvSpPr txBox="1">
            <a:spLocks/>
          </p:cNvSpPr>
          <p:nvPr/>
        </p:nvSpPr>
        <p:spPr bwMode="gray">
          <a:xfrm>
            <a:off x="9148233" y="6392239"/>
            <a:ext cx="2968651" cy="21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Obsolescence S4 – Préconisations  DIO</a:t>
            </a:r>
          </a:p>
        </p:txBody>
      </p:sp>
      <p:pic>
        <p:nvPicPr>
          <p:cNvPr id="15" name="Graphique 14" descr="Index pointant vers la droite">
            <a:extLst>
              <a:ext uri="{FF2B5EF4-FFF2-40B4-BE49-F238E27FC236}">
                <a16:creationId xmlns:a16="http://schemas.microsoft.com/office/drawing/2014/main" id="{4FFD1E4B-AAE3-45B2-8BC8-3B931E022C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2312" y="2205896"/>
            <a:ext cx="504666" cy="5046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5110EB7-A989-4319-9168-8E1868528359}"/>
              </a:ext>
            </a:extLst>
          </p:cNvPr>
          <p:cNvSpPr txBox="1"/>
          <p:nvPr/>
        </p:nvSpPr>
        <p:spPr>
          <a:xfrm>
            <a:off x="1941777" y="1682566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E36BA0-A1D3-4A0F-A900-C65AF8516562}"/>
              </a:ext>
            </a:extLst>
          </p:cNvPr>
          <p:cNvSpPr txBox="1"/>
          <p:nvPr/>
        </p:nvSpPr>
        <p:spPr>
          <a:xfrm>
            <a:off x="2303727" y="2263591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8BE0B5F-F96A-4D98-BAC9-398F98BD86ED}"/>
              </a:ext>
            </a:extLst>
          </p:cNvPr>
          <p:cNvSpPr txBox="1"/>
          <p:nvPr/>
        </p:nvSpPr>
        <p:spPr>
          <a:xfrm>
            <a:off x="2514492" y="2792202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354005A-6E17-4864-A69E-ACF88EDB8A72}"/>
              </a:ext>
            </a:extLst>
          </p:cNvPr>
          <p:cNvSpPr txBox="1"/>
          <p:nvPr/>
        </p:nvSpPr>
        <p:spPr>
          <a:xfrm>
            <a:off x="2543121" y="338165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DB471-1901-4161-9CD9-77369466F875}"/>
              </a:ext>
            </a:extLst>
          </p:cNvPr>
          <p:cNvSpPr txBox="1"/>
          <p:nvPr/>
        </p:nvSpPr>
        <p:spPr>
          <a:xfrm>
            <a:off x="2514492" y="3922247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6438B15-51F6-42B4-B06E-DD3C99872DDF}"/>
              </a:ext>
            </a:extLst>
          </p:cNvPr>
          <p:cNvSpPr txBox="1"/>
          <p:nvPr/>
        </p:nvSpPr>
        <p:spPr>
          <a:xfrm>
            <a:off x="2284623" y="4511703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0CFF6E-7798-43C1-86E7-F84F84150D84}"/>
              </a:ext>
            </a:extLst>
          </p:cNvPr>
          <p:cNvSpPr txBox="1"/>
          <p:nvPr/>
        </p:nvSpPr>
        <p:spPr>
          <a:xfrm>
            <a:off x="1941777" y="501492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28533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A0F07-6B6E-439A-8324-702441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03/12/2018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247B30-1847-4244-A21C-ED63C178B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AA7167D-F102-4E2D-9D4D-AB99A4D6384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553434091"/>
              </p:ext>
            </p:extLst>
          </p:nvPr>
        </p:nvGraphicFramePr>
        <p:xfrm>
          <a:off x="1830228" y="1482055"/>
          <a:ext cx="9366939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3C3C68D6-64FD-469F-A739-E2A765D71797}"/>
              </a:ext>
            </a:extLst>
          </p:cNvPr>
          <p:cNvSpPr txBox="1">
            <a:spLocks/>
          </p:cNvSpPr>
          <p:nvPr/>
        </p:nvSpPr>
        <p:spPr bwMode="gray">
          <a:xfrm>
            <a:off x="2061474" y="382254"/>
            <a:ext cx="9408583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3pPr>
            <a:lvl4pPr marL="396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080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5pPr>
            <a:lvl6pPr marL="108000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A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Evolution du socle linux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F3715B33-CEA2-43C0-BA75-84D4CEA64D51}"/>
              </a:ext>
            </a:extLst>
          </p:cNvPr>
          <p:cNvSpPr txBox="1">
            <a:spLocks/>
          </p:cNvSpPr>
          <p:nvPr/>
        </p:nvSpPr>
        <p:spPr bwMode="gray">
          <a:xfrm>
            <a:off x="9148233" y="6392239"/>
            <a:ext cx="2968651" cy="21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Obsolescence S4 – Préconisations  DIO</a:t>
            </a:r>
          </a:p>
        </p:txBody>
      </p:sp>
      <p:pic>
        <p:nvPicPr>
          <p:cNvPr id="15" name="Graphique 14" descr="Index pointant vers la droite">
            <a:extLst>
              <a:ext uri="{FF2B5EF4-FFF2-40B4-BE49-F238E27FC236}">
                <a16:creationId xmlns:a16="http://schemas.microsoft.com/office/drawing/2014/main" id="{4FFD1E4B-AAE3-45B2-8BC8-3B931E022C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9788" y="4948802"/>
            <a:ext cx="504666" cy="5046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5110EB7-A989-4319-9168-8E1868528359}"/>
              </a:ext>
            </a:extLst>
          </p:cNvPr>
          <p:cNvSpPr txBox="1"/>
          <p:nvPr/>
        </p:nvSpPr>
        <p:spPr>
          <a:xfrm>
            <a:off x="1941777" y="1682566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E36BA0-A1D3-4A0F-A900-C65AF8516562}"/>
              </a:ext>
            </a:extLst>
          </p:cNvPr>
          <p:cNvSpPr txBox="1"/>
          <p:nvPr/>
        </p:nvSpPr>
        <p:spPr>
          <a:xfrm>
            <a:off x="2303727" y="2263591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8BE0B5F-F96A-4D98-BAC9-398F98BD86ED}"/>
              </a:ext>
            </a:extLst>
          </p:cNvPr>
          <p:cNvSpPr txBox="1"/>
          <p:nvPr/>
        </p:nvSpPr>
        <p:spPr>
          <a:xfrm>
            <a:off x="2514492" y="2792202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354005A-6E17-4864-A69E-ACF88EDB8A72}"/>
              </a:ext>
            </a:extLst>
          </p:cNvPr>
          <p:cNvSpPr txBox="1"/>
          <p:nvPr/>
        </p:nvSpPr>
        <p:spPr>
          <a:xfrm>
            <a:off x="2543121" y="338165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DB471-1901-4161-9CD9-77369466F875}"/>
              </a:ext>
            </a:extLst>
          </p:cNvPr>
          <p:cNvSpPr txBox="1"/>
          <p:nvPr/>
        </p:nvSpPr>
        <p:spPr>
          <a:xfrm>
            <a:off x="2514492" y="3922247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6438B15-51F6-42B4-B06E-DD3C99872DDF}"/>
              </a:ext>
            </a:extLst>
          </p:cNvPr>
          <p:cNvSpPr txBox="1"/>
          <p:nvPr/>
        </p:nvSpPr>
        <p:spPr>
          <a:xfrm>
            <a:off x="2284623" y="4511703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0CFF6E-7798-43C1-86E7-F84F84150D84}"/>
              </a:ext>
            </a:extLst>
          </p:cNvPr>
          <p:cNvSpPr txBox="1"/>
          <p:nvPr/>
        </p:nvSpPr>
        <p:spPr>
          <a:xfrm>
            <a:off x="1941777" y="501492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39254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45A3BDB1-5780-43EC-92E2-4E77046A8E3B}"/>
              </a:ext>
            </a:extLst>
          </p:cNvPr>
          <p:cNvSpPr txBox="1">
            <a:spLocks/>
          </p:cNvSpPr>
          <p:nvPr/>
        </p:nvSpPr>
        <p:spPr>
          <a:xfrm>
            <a:off x="2351618" y="404815"/>
            <a:ext cx="9408582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Plan de charges j/h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46E1801-BF68-4173-B7D2-A12802164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44763"/>
              </p:ext>
            </p:extLst>
          </p:nvPr>
        </p:nvGraphicFramePr>
        <p:xfrm>
          <a:off x="536575" y="2039335"/>
          <a:ext cx="11118849" cy="3100230"/>
        </p:xfrm>
        <a:graphic>
          <a:graphicData uri="http://schemas.openxmlformats.org/drawingml/2006/table">
            <a:tbl>
              <a:tblPr/>
              <a:tblGrid>
                <a:gridCol w="4581645">
                  <a:extLst>
                    <a:ext uri="{9D8B030D-6E8A-4147-A177-3AD203B41FA5}">
                      <a16:colId xmlns:a16="http://schemas.microsoft.com/office/drawing/2014/main" val="977392745"/>
                    </a:ext>
                  </a:extLst>
                </a:gridCol>
                <a:gridCol w="657761">
                  <a:extLst>
                    <a:ext uri="{9D8B030D-6E8A-4147-A177-3AD203B41FA5}">
                      <a16:colId xmlns:a16="http://schemas.microsoft.com/office/drawing/2014/main" val="3773417334"/>
                    </a:ext>
                  </a:extLst>
                </a:gridCol>
                <a:gridCol w="657761">
                  <a:extLst>
                    <a:ext uri="{9D8B030D-6E8A-4147-A177-3AD203B41FA5}">
                      <a16:colId xmlns:a16="http://schemas.microsoft.com/office/drawing/2014/main" val="3093414103"/>
                    </a:ext>
                  </a:extLst>
                </a:gridCol>
                <a:gridCol w="793850">
                  <a:extLst>
                    <a:ext uri="{9D8B030D-6E8A-4147-A177-3AD203B41FA5}">
                      <a16:colId xmlns:a16="http://schemas.microsoft.com/office/drawing/2014/main" val="2877155397"/>
                    </a:ext>
                  </a:extLst>
                </a:gridCol>
                <a:gridCol w="878161">
                  <a:extLst>
                    <a:ext uri="{9D8B030D-6E8A-4147-A177-3AD203B41FA5}">
                      <a16:colId xmlns:a16="http://schemas.microsoft.com/office/drawing/2014/main" val="3147547922"/>
                    </a:ext>
                  </a:extLst>
                </a:gridCol>
                <a:gridCol w="596130">
                  <a:extLst>
                    <a:ext uri="{9D8B030D-6E8A-4147-A177-3AD203B41FA5}">
                      <a16:colId xmlns:a16="http://schemas.microsoft.com/office/drawing/2014/main" val="238142671"/>
                    </a:ext>
                  </a:extLst>
                </a:gridCol>
                <a:gridCol w="680442">
                  <a:extLst>
                    <a:ext uri="{9D8B030D-6E8A-4147-A177-3AD203B41FA5}">
                      <a16:colId xmlns:a16="http://schemas.microsoft.com/office/drawing/2014/main" val="1775168800"/>
                    </a:ext>
                  </a:extLst>
                </a:gridCol>
                <a:gridCol w="680442">
                  <a:extLst>
                    <a:ext uri="{9D8B030D-6E8A-4147-A177-3AD203B41FA5}">
                      <a16:colId xmlns:a16="http://schemas.microsoft.com/office/drawing/2014/main" val="2761283371"/>
                    </a:ext>
                  </a:extLst>
                </a:gridCol>
                <a:gridCol w="680442">
                  <a:extLst>
                    <a:ext uri="{9D8B030D-6E8A-4147-A177-3AD203B41FA5}">
                      <a16:colId xmlns:a16="http://schemas.microsoft.com/office/drawing/2014/main" val="4164729048"/>
                    </a:ext>
                  </a:extLst>
                </a:gridCol>
                <a:gridCol w="912215">
                  <a:extLst>
                    <a:ext uri="{9D8B030D-6E8A-4147-A177-3AD203B41FA5}">
                      <a16:colId xmlns:a16="http://schemas.microsoft.com/office/drawing/2014/main" val="3902994642"/>
                    </a:ext>
                  </a:extLst>
                </a:gridCol>
              </a:tblGrid>
              <a:tr h="5083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AES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Expertise BDD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Cybersécurité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CPO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Conduites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Réseaux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Sponsors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J / 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29945"/>
                  </a:ext>
                </a:extLst>
              </a:tr>
              <a:tr h="5083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Rencontre éditeurs &amp; Présentation produits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441791"/>
                  </a:ext>
                </a:extLst>
              </a:tr>
              <a:tr h="5083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Choix de l’éditeur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4477"/>
                  </a:ext>
                </a:extLst>
              </a:tr>
              <a:tr h="5408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Définition des uses cases et des process fonctionnels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169192"/>
                  </a:ext>
                </a:extLst>
              </a:tr>
              <a:tr h="5083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Début prestations éditeurs et validation de chaque use case défini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358238"/>
                  </a:ext>
                </a:extLst>
              </a:tr>
              <a:tr h="5258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J / 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238,5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32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566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prévisionnel (à mettre à jour)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7BA5EB-7CC5-49AE-AA44-2C887766E329}"/>
              </a:ext>
            </a:extLst>
          </p:cNvPr>
          <p:cNvSpPr/>
          <p:nvPr/>
        </p:nvSpPr>
        <p:spPr>
          <a:xfrm>
            <a:off x="3523740" y="2826245"/>
            <a:ext cx="5957502" cy="2616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endParaRPr lang="en-US" sz="110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613ADDC-DFBB-4769-9CBC-FD895BF69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05492"/>
              </p:ext>
            </p:extLst>
          </p:nvPr>
        </p:nvGraphicFramePr>
        <p:xfrm>
          <a:off x="732630" y="1317043"/>
          <a:ext cx="10726740" cy="4640843"/>
        </p:xfrm>
        <a:graphic>
          <a:graphicData uri="http://schemas.openxmlformats.org/drawingml/2006/table">
            <a:tbl>
              <a:tblPr/>
              <a:tblGrid>
                <a:gridCol w="3937997">
                  <a:extLst>
                    <a:ext uri="{9D8B030D-6E8A-4147-A177-3AD203B41FA5}">
                      <a16:colId xmlns:a16="http://schemas.microsoft.com/office/drawing/2014/main" val="2179927921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984660380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124134358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286236916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790208810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2857290394"/>
                    </a:ext>
                  </a:extLst>
                </a:gridCol>
                <a:gridCol w="152481">
                  <a:extLst>
                    <a:ext uri="{9D8B030D-6E8A-4147-A177-3AD203B41FA5}">
                      <a16:colId xmlns:a16="http://schemas.microsoft.com/office/drawing/2014/main" val="103127526"/>
                    </a:ext>
                  </a:extLst>
                </a:gridCol>
                <a:gridCol w="159112">
                  <a:extLst>
                    <a:ext uri="{9D8B030D-6E8A-4147-A177-3AD203B41FA5}">
                      <a16:colId xmlns:a16="http://schemas.microsoft.com/office/drawing/2014/main" val="1978811930"/>
                    </a:ext>
                  </a:extLst>
                </a:gridCol>
                <a:gridCol w="159112">
                  <a:extLst>
                    <a:ext uri="{9D8B030D-6E8A-4147-A177-3AD203B41FA5}">
                      <a16:colId xmlns:a16="http://schemas.microsoft.com/office/drawing/2014/main" val="209899587"/>
                    </a:ext>
                  </a:extLst>
                </a:gridCol>
                <a:gridCol w="159112">
                  <a:extLst>
                    <a:ext uri="{9D8B030D-6E8A-4147-A177-3AD203B41FA5}">
                      <a16:colId xmlns:a16="http://schemas.microsoft.com/office/drawing/2014/main" val="2520100369"/>
                    </a:ext>
                  </a:extLst>
                </a:gridCol>
                <a:gridCol w="152481">
                  <a:extLst>
                    <a:ext uri="{9D8B030D-6E8A-4147-A177-3AD203B41FA5}">
                      <a16:colId xmlns:a16="http://schemas.microsoft.com/office/drawing/2014/main" val="2893810583"/>
                    </a:ext>
                  </a:extLst>
                </a:gridCol>
                <a:gridCol w="165740">
                  <a:extLst>
                    <a:ext uri="{9D8B030D-6E8A-4147-A177-3AD203B41FA5}">
                      <a16:colId xmlns:a16="http://schemas.microsoft.com/office/drawing/2014/main" val="3216942250"/>
                    </a:ext>
                  </a:extLst>
                </a:gridCol>
                <a:gridCol w="159112">
                  <a:extLst>
                    <a:ext uri="{9D8B030D-6E8A-4147-A177-3AD203B41FA5}">
                      <a16:colId xmlns:a16="http://schemas.microsoft.com/office/drawing/2014/main" val="157630975"/>
                    </a:ext>
                  </a:extLst>
                </a:gridCol>
                <a:gridCol w="145853">
                  <a:extLst>
                    <a:ext uri="{9D8B030D-6E8A-4147-A177-3AD203B41FA5}">
                      <a16:colId xmlns:a16="http://schemas.microsoft.com/office/drawing/2014/main" val="3562643195"/>
                    </a:ext>
                  </a:extLst>
                </a:gridCol>
                <a:gridCol w="159112">
                  <a:extLst>
                    <a:ext uri="{9D8B030D-6E8A-4147-A177-3AD203B41FA5}">
                      <a16:colId xmlns:a16="http://schemas.microsoft.com/office/drawing/2014/main" val="2878576722"/>
                    </a:ext>
                  </a:extLst>
                </a:gridCol>
                <a:gridCol w="139222">
                  <a:extLst>
                    <a:ext uri="{9D8B030D-6E8A-4147-A177-3AD203B41FA5}">
                      <a16:colId xmlns:a16="http://schemas.microsoft.com/office/drawing/2014/main" val="4049441941"/>
                    </a:ext>
                  </a:extLst>
                </a:gridCol>
                <a:gridCol w="139222">
                  <a:extLst>
                    <a:ext uri="{9D8B030D-6E8A-4147-A177-3AD203B41FA5}">
                      <a16:colId xmlns:a16="http://schemas.microsoft.com/office/drawing/2014/main" val="4185997480"/>
                    </a:ext>
                  </a:extLst>
                </a:gridCol>
                <a:gridCol w="132592">
                  <a:extLst>
                    <a:ext uri="{9D8B030D-6E8A-4147-A177-3AD203B41FA5}">
                      <a16:colId xmlns:a16="http://schemas.microsoft.com/office/drawing/2014/main" val="3332298518"/>
                    </a:ext>
                  </a:extLst>
                </a:gridCol>
                <a:gridCol w="152481">
                  <a:extLst>
                    <a:ext uri="{9D8B030D-6E8A-4147-A177-3AD203B41FA5}">
                      <a16:colId xmlns:a16="http://schemas.microsoft.com/office/drawing/2014/main" val="2110749813"/>
                    </a:ext>
                  </a:extLst>
                </a:gridCol>
                <a:gridCol w="139222">
                  <a:extLst>
                    <a:ext uri="{9D8B030D-6E8A-4147-A177-3AD203B41FA5}">
                      <a16:colId xmlns:a16="http://schemas.microsoft.com/office/drawing/2014/main" val="4193720970"/>
                    </a:ext>
                  </a:extLst>
                </a:gridCol>
                <a:gridCol w="152481">
                  <a:extLst>
                    <a:ext uri="{9D8B030D-6E8A-4147-A177-3AD203B41FA5}">
                      <a16:colId xmlns:a16="http://schemas.microsoft.com/office/drawing/2014/main" val="3909350742"/>
                    </a:ext>
                  </a:extLst>
                </a:gridCol>
                <a:gridCol w="145853">
                  <a:extLst>
                    <a:ext uri="{9D8B030D-6E8A-4147-A177-3AD203B41FA5}">
                      <a16:colId xmlns:a16="http://schemas.microsoft.com/office/drawing/2014/main" val="376931229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pPr algn="l" fontAlgn="b"/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6850"/>
                  </a:ext>
                </a:extLst>
              </a:tr>
              <a:tr h="823079">
                <a:tc>
                  <a:txBody>
                    <a:bodyPr/>
                    <a:lstStyle/>
                    <a:p>
                      <a:pPr algn="l" fontAlgn="b"/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0" marR="5490" marT="54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Déc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Janv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Févr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Avr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Juin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Juil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Août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Déc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69776"/>
                  </a:ext>
                </a:extLst>
              </a:tr>
              <a:tr h="2131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Tâche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 Début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 Fin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Durée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Chiffrage J/H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485761"/>
                  </a:ext>
                </a:extLst>
              </a:tr>
              <a:tr h="42623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Rencontre éditeurs et Présentation produits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10/09/2020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16/10/2020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Démarré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589232"/>
                  </a:ext>
                </a:extLst>
              </a:tr>
              <a:tr h="42623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Choix de l'éditeur 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19/10/2020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31/10/2020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démarré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997060"/>
                  </a:ext>
                </a:extLst>
              </a:tr>
              <a:tr h="42623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Définition des use cases : 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01/12/2020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31/01/2021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démarré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475524"/>
                  </a:ext>
                </a:extLst>
              </a:tr>
              <a:tr h="4262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Atelier avec les acteurs (ING / EXPL / Sécu / Conduites / BDD)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172103"/>
                  </a:ext>
                </a:extLst>
              </a:tr>
              <a:tr h="42623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Début prestations éditeurs : 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01/02/2021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31/05/2021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244000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démarré</a:t>
                      </a:r>
                    </a:p>
                  </a:txBody>
                  <a:tcPr marL="5490" marR="5490" marT="5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99549"/>
                  </a:ext>
                </a:extLst>
              </a:tr>
              <a:tr h="2131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Mise en place de la plateforme de DEV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904714"/>
                  </a:ext>
                </a:extLst>
              </a:tr>
              <a:tr h="2131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Mise en place de la plateforme de PROD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731640"/>
                  </a:ext>
                </a:extLst>
              </a:tr>
              <a:tr h="2131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Workshop sur les uses cases souhaités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880545"/>
                  </a:ext>
                </a:extLst>
              </a:tr>
              <a:tr h="2131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Création du catalogue de service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492401"/>
                  </a:ext>
                </a:extLst>
              </a:tr>
              <a:tr h="2131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Accompagnement des équipes (EXPL / ING)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90" marR="5490" marT="5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17228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D5F0E158-651A-4396-89E8-D9CA4028A819}"/>
              </a:ext>
            </a:extLst>
          </p:cNvPr>
          <p:cNvSpPr txBox="1"/>
          <p:nvPr/>
        </p:nvSpPr>
        <p:spPr>
          <a:xfrm>
            <a:off x="1294605" y="6083853"/>
            <a:ext cx="108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chiffrage intègre la participation des équipes (moyenne de 600 j/h + Prestations éditeurs)</a:t>
            </a:r>
          </a:p>
        </p:txBody>
      </p:sp>
    </p:spTree>
    <p:extLst>
      <p:ext uri="{BB962C8B-B14F-4D97-AF65-F5344CB8AC3E}">
        <p14:creationId xmlns:p14="http://schemas.microsoft.com/office/powerpoint/2010/main" val="44318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Enjeux du projet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A6F8C-1DE2-4BAD-9AE6-1B8076BD77C0}"/>
              </a:ext>
            </a:extLst>
          </p:cNvPr>
          <p:cNvSpPr txBox="1"/>
          <p:nvPr/>
        </p:nvSpPr>
        <p:spPr>
          <a:xfrm>
            <a:off x="183131" y="1553372"/>
            <a:ext cx="11713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fr-FR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Automatiser le delivery de manière standard et conforme à la politique industrielle et aux règles d’ingénierie</a:t>
            </a:r>
          </a:p>
          <a:p>
            <a:pPr lvl="1" algn="just"/>
            <a:endParaRPr lang="fr-FR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Augmenter la productivité et donc réduire le time to </a:t>
            </a:r>
            <a:r>
              <a:rPr lang="fr-FR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endParaRPr lang="fr-FR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fr-FR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Réduire les risques IT (Opérations manuelles)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Consommation à la demande afin que tous les acteurs puissent commander un service standardisé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Augmenter le confort intellectuel afin que les équipes ne réalisent pas des tâches pour lesquelles ils n’ont aucune valeur ajoutée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débarrasser d’un maximum des opérations récurrentes susceptibles de faire perdre du temps</a:t>
            </a:r>
          </a:p>
        </p:txBody>
      </p:sp>
    </p:spTree>
    <p:extLst>
      <p:ext uri="{BB962C8B-B14F-4D97-AF65-F5344CB8AC3E}">
        <p14:creationId xmlns:p14="http://schemas.microsoft.com/office/powerpoint/2010/main" val="19770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A0F07-6B6E-439A-8324-702441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03/12/2018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247B30-1847-4244-A21C-ED63C178B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AA7167D-F102-4E2D-9D4D-AB99A4D6384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50931743"/>
              </p:ext>
            </p:extLst>
          </p:nvPr>
        </p:nvGraphicFramePr>
        <p:xfrm>
          <a:off x="1830228" y="1482055"/>
          <a:ext cx="9366939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3C3C68D6-64FD-469F-A739-E2A765D71797}"/>
              </a:ext>
            </a:extLst>
          </p:cNvPr>
          <p:cNvSpPr txBox="1">
            <a:spLocks/>
          </p:cNvSpPr>
          <p:nvPr/>
        </p:nvSpPr>
        <p:spPr bwMode="gray">
          <a:xfrm>
            <a:off x="2061474" y="382254"/>
            <a:ext cx="9408583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3pPr>
            <a:lvl4pPr marL="396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080000" indent="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5pPr>
            <a:lvl6pPr marL="108000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A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Evolution du socle linux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F3715B33-CEA2-43C0-BA75-84D4CEA64D51}"/>
              </a:ext>
            </a:extLst>
          </p:cNvPr>
          <p:cNvSpPr txBox="1">
            <a:spLocks/>
          </p:cNvSpPr>
          <p:nvPr/>
        </p:nvSpPr>
        <p:spPr bwMode="gray">
          <a:xfrm>
            <a:off x="9148233" y="6392239"/>
            <a:ext cx="2968651" cy="21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t>Obsolescence S4 – Préconisations  DIO</a:t>
            </a:r>
          </a:p>
        </p:txBody>
      </p:sp>
      <p:pic>
        <p:nvPicPr>
          <p:cNvPr id="15" name="Graphique 14" descr="Index pointant vers la droite">
            <a:extLst>
              <a:ext uri="{FF2B5EF4-FFF2-40B4-BE49-F238E27FC236}">
                <a16:creationId xmlns:a16="http://schemas.microsoft.com/office/drawing/2014/main" id="{4FFD1E4B-AAE3-45B2-8BC8-3B931E022C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9358" y="2726076"/>
            <a:ext cx="504666" cy="5046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5110EB7-A989-4319-9168-8E1868528359}"/>
              </a:ext>
            </a:extLst>
          </p:cNvPr>
          <p:cNvSpPr txBox="1"/>
          <p:nvPr/>
        </p:nvSpPr>
        <p:spPr>
          <a:xfrm>
            <a:off x="1941777" y="1682566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E36BA0-A1D3-4A0F-A900-C65AF8516562}"/>
              </a:ext>
            </a:extLst>
          </p:cNvPr>
          <p:cNvSpPr txBox="1"/>
          <p:nvPr/>
        </p:nvSpPr>
        <p:spPr>
          <a:xfrm>
            <a:off x="2303727" y="2263591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8BE0B5F-F96A-4D98-BAC9-398F98BD86ED}"/>
              </a:ext>
            </a:extLst>
          </p:cNvPr>
          <p:cNvSpPr txBox="1"/>
          <p:nvPr/>
        </p:nvSpPr>
        <p:spPr>
          <a:xfrm>
            <a:off x="2514492" y="2792202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354005A-6E17-4864-A69E-ACF88EDB8A72}"/>
              </a:ext>
            </a:extLst>
          </p:cNvPr>
          <p:cNvSpPr txBox="1"/>
          <p:nvPr/>
        </p:nvSpPr>
        <p:spPr>
          <a:xfrm>
            <a:off x="2543121" y="338165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DB471-1901-4161-9CD9-77369466F875}"/>
              </a:ext>
            </a:extLst>
          </p:cNvPr>
          <p:cNvSpPr txBox="1"/>
          <p:nvPr/>
        </p:nvSpPr>
        <p:spPr>
          <a:xfrm>
            <a:off x="2514492" y="3922247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6438B15-51F6-42B4-B06E-DD3C99872DDF}"/>
              </a:ext>
            </a:extLst>
          </p:cNvPr>
          <p:cNvSpPr txBox="1"/>
          <p:nvPr/>
        </p:nvSpPr>
        <p:spPr>
          <a:xfrm>
            <a:off x="2284623" y="4511703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0CFF6E-7798-43C1-86E7-F84F84150D84}"/>
              </a:ext>
            </a:extLst>
          </p:cNvPr>
          <p:cNvSpPr txBox="1"/>
          <p:nvPr/>
        </p:nvSpPr>
        <p:spPr>
          <a:xfrm>
            <a:off x="1941777" y="5014928"/>
            <a:ext cx="239394" cy="3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1033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Catalogue de services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A6F8C-1DE2-4BAD-9AE6-1B8076BD77C0}"/>
              </a:ext>
            </a:extLst>
          </p:cNvPr>
          <p:cNvSpPr txBox="1"/>
          <p:nvPr/>
        </p:nvSpPr>
        <p:spPr>
          <a:xfrm>
            <a:off x="0" y="1855946"/>
            <a:ext cx="1206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fr-FR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fr-FR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9F34E39-CD70-408E-9E63-7E22FAEC0664}"/>
              </a:ext>
            </a:extLst>
          </p:cNvPr>
          <p:cNvSpPr txBox="1"/>
          <p:nvPr/>
        </p:nvSpPr>
        <p:spPr>
          <a:xfrm>
            <a:off x="619857" y="2023734"/>
            <a:ext cx="11295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atteindre ces enjeux, il est tout d’abord impératif de définir précisément quels services seront concernés.</a:t>
            </a:r>
          </a:p>
          <a:p>
            <a:endParaRPr lang="fr-FR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 </a:t>
            </a:r>
            <a:r>
              <a:rPr lang="fr-FR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catalogue de services</a:t>
            </a:r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est une liste des services standard que nous allons proposer à nos clients en tant que fournisseur de service. </a:t>
            </a:r>
          </a:p>
          <a:p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 catalogue est un sous-ensemble du portefeuille de services et ne comprend que les services actifs et approuvés au niveau de la stratégie GRDF.</a:t>
            </a:r>
          </a:p>
          <a:p>
            <a:endParaRPr lang="fr-FR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but du catalogue de services est d’assurer le </a:t>
            </a:r>
            <a:r>
              <a:rPr lang="fr-FR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d’un service de qualité, reproductible et standardisé.</a:t>
            </a:r>
          </a:p>
          <a:p>
            <a:endParaRPr lang="fr-FR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L’élaboration de ce catalogue permettra d’obtenir une vue précise et synthétique des services proposés</a:t>
            </a:r>
          </a:p>
        </p:txBody>
      </p:sp>
    </p:spTree>
    <p:extLst>
      <p:ext uri="{BB962C8B-B14F-4D97-AF65-F5344CB8AC3E}">
        <p14:creationId xmlns:p14="http://schemas.microsoft.com/office/powerpoint/2010/main" val="44608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780" y="68389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Catalogue de services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A6F8C-1DE2-4BAD-9AE6-1B8076BD77C0}"/>
              </a:ext>
            </a:extLst>
          </p:cNvPr>
          <p:cNvSpPr txBox="1"/>
          <p:nvPr/>
        </p:nvSpPr>
        <p:spPr>
          <a:xfrm>
            <a:off x="-1" y="1370171"/>
            <a:ext cx="1206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fr-FR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fr-FR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9F34E39-CD70-408E-9E63-7E22FAEC0664}"/>
              </a:ext>
            </a:extLst>
          </p:cNvPr>
          <p:cNvSpPr txBox="1"/>
          <p:nvPr/>
        </p:nvSpPr>
        <p:spPr>
          <a:xfrm>
            <a:off x="3439782" y="1462504"/>
            <a:ext cx="4790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grandes familles de services</a:t>
            </a:r>
          </a:p>
          <a:p>
            <a:pPr algn="ctr"/>
            <a:endParaRPr lang="fr-FR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: Shape 32">
            <a:extLst>
              <a:ext uri="{FF2B5EF4-FFF2-40B4-BE49-F238E27FC236}">
                <a16:creationId xmlns:a16="http://schemas.microsoft.com/office/drawing/2014/main" id="{7F724B23-5515-4650-A50B-CA9782DC37BB}"/>
              </a:ext>
            </a:extLst>
          </p:cNvPr>
          <p:cNvSpPr/>
          <p:nvPr/>
        </p:nvSpPr>
        <p:spPr>
          <a:xfrm>
            <a:off x="742348" y="1964990"/>
            <a:ext cx="5934677" cy="2070739"/>
          </a:xfrm>
          <a:custGeom>
            <a:avLst/>
            <a:gdLst>
              <a:gd name="connsiteX0" fmla="*/ 439917 w 2646698"/>
              <a:gd name="connsiteY0" fmla="*/ 0 h 1339282"/>
              <a:gd name="connsiteX1" fmla="*/ 503130 w 2646698"/>
              <a:gd name="connsiteY1" fmla="*/ 1542 h 1339282"/>
              <a:gd name="connsiteX2" fmla="*/ 539618 w 2646698"/>
              <a:gd name="connsiteY2" fmla="*/ 6681 h 1339282"/>
              <a:gd name="connsiteX3" fmla="*/ 556064 w 2646698"/>
              <a:gd name="connsiteY3" fmla="*/ 16446 h 1339282"/>
              <a:gd name="connsiteX4" fmla="*/ 560175 w 2646698"/>
              <a:gd name="connsiteY4" fmla="*/ 31863 h 1339282"/>
              <a:gd name="connsiteX5" fmla="*/ 560175 w 2646698"/>
              <a:gd name="connsiteY5" fmla="*/ 355558 h 1339282"/>
              <a:gd name="connsiteX6" fmla="*/ 2482741 w 2646698"/>
              <a:gd name="connsiteY6" fmla="*/ 355558 h 1339282"/>
              <a:gd name="connsiteX7" fmla="*/ 2646698 w 2646698"/>
              <a:gd name="connsiteY7" fmla="*/ 519515 h 1339282"/>
              <a:gd name="connsiteX8" fmla="*/ 2646698 w 2646698"/>
              <a:gd name="connsiteY8" fmla="*/ 1175325 h 1339282"/>
              <a:gd name="connsiteX9" fmla="*/ 2482741 w 2646698"/>
              <a:gd name="connsiteY9" fmla="*/ 1339282 h 1339282"/>
              <a:gd name="connsiteX10" fmla="*/ 465561 w 2646698"/>
              <a:gd name="connsiteY10" fmla="*/ 1339282 h 1339282"/>
              <a:gd name="connsiteX11" fmla="*/ 465556 w 2646698"/>
              <a:gd name="connsiteY11" fmla="*/ 1339281 h 1339282"/>
              <a:gd name="connsiteX12" fmla="*/ 43170 w 2646698"/>
              <a:gd name="connsiteY12" fmla="*/ 1339281 h 1339282"/>
              <a:gd name="connsiteX13" fmla="*/ 27752 w 2646698"/>
              <a:gd name="connsiteY13" fmla="*/ 1334142 h 1339282"/>
              <a:gd name="connsiteX14" fmla="*/ 14904 w 2646698"/>
              <a:gd name="connsiteY14" fmla="*/ 1317183 h 1339282"/>
              <a:gd name="connsiteX15" fmla="*/ 6167 w 2646698"/>
              <a:gd name="connsiteY15" fmla="*/ 1285319 h 1339282"/>
              <a:gd name="connsiteX16" fmla="*/ 3084 w 2646698"/>
              <a:gd name="connsiteY16" fmla="*/ 1236497 h 1339282"/>
              <a:gd name="connsiteX17" fmla="*/ 5653 w 2646698"/>
              <a:gd name="connsiteY17" fmla="*/ 1186646 h 1339282"/>
              <a:gd name="connsiteX18" fmla="*/ 13876 w 2646698"/>
              <a:gd name="connsiteY18" fmla="*/ 1154269 h 1339282"/>
              <a:gd name="connsiteX19" fmla="*/ 26724 w 2646698"/>
              <a:gd name="connsiteY19" fmla="*/ 1136282 h 1339282"/>
              <a:gd name="connsiteX20" fmla="*/ 43170 w 2646698"/>
              <a:gd name="connsiteY20" fmla="*/ 1130629 h 1339282"/>
              <a:gd name="connsiteX21" fmla="*/ 290880 w 2646698"/>
              <a:gd name="connsiteY21" fmla="*/ 1130629 h 1339282"/>
              <a:gd name="connsiteX22" fmla="*/ 290880 w 2646698"/>
              <a:gd name="connsiteY22" fmla="*/ 265184 h 1339282"/>
              <a:gd name="connsiteX23" fmla="*/ 77088 w 2646698"/>
              <a:gd name="connsiteY23" fmla="*/ 383386 h 1339282"/>
              <a:gd name="connsiteX24" fmla="*/ 38544 w 2646698"/>
              <a:gd name="connsiteY24" fmla="*/ 397262 h 1339282"/>
              <a:gd name="connsiteX25" fmla="*/ 14904 w 2646698"/>
              <a:gd name="connsiteY25" fmla="*/ 391095 h 1339282"/>
              <a:gd name="connsiteX26" fmla="*/ 3084 w 2646698"/>
              <a:gd name="connsiteY26" fmla="*/ 360774 h 1339282"/>
              <a:gd name="connsiteX27" fmla="*/ 0 w 2646698"/>
              <a:gd name="connsiteY27" fmla="*/ 300131 h 1339282"/>
              <a:gd name="connsiteX28" fmla="*/ 1028 w 2646698"/>
              <a:gd name="connsiteY28" fmla="*/ 259531 h 1339282"/>
              <a:gd name="connsiteX29" fmla="*/ 6167 w 2646698"/>
              <a:gd name="connsiteY29" fmla="*/ 232293 h 1339282"/>
              <a:gd name="connsiteX30" fmla="*/ 17473 w 2646698"/>
              <a:gd name="connsiteY30" fmla="*/ 213792 h 1339282"/>
              <a:gd name="connsiteX31" fmla="*/ 37003 w 2646698"/>
              <a:gd name="connsiteY31" fmla="*/ 198374 h 1339282"/>
              <a:gd name="connsiteX32" fmla="*/ 322743 w 2646698"/>
              <a:gd name="connsiteY32" fmla="*/ 13362 h 1339282"/>
              <a:gd name="connsiteX33" fmla="*/ 335591 w 2646698"/>
              <a:gd name="connsiteY33" fmla="*/ 6681 h 1339282"/>
              <a:gd name="connsiteX34" fmla="*/ 355634 w 2646698"/>
              <a:gd name="connsiteY34" fmla="*/ 2570 h 1339282"/>
              <a:gd name="connsiteX35" fmla="*/ 388011 w 2646698"/>
              <a:gd name="connsiteY35" fmla="*/ 514 h 1339282"/>
              <a:gd name="connsiteX36" fmla="*/ 439917 w 2646698"/>
              <a:gd name="connsiteY36" fmla="*/ 0 h 133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46698" h="1339282">
                <a:moveTo>
                  <a:pt x="439917" y="0"/>
                </a:moveTo>
                <a:cubicBezTo>
                  <a:pt x="465956" y="0"/>
                  <a:pt x="487027" y="514"/>
                  <a:pt x="503130" y="1542"/>
                </a:cubicBezTo>
                <a:cubicBezTo>
                  <a:pt x="519233" y="2570"/>
                  <a:pt x="531396" y="4283"/>
                  <a:pt x="539618" y="6681"/>
                </a:cubicBezTo>
                <a:cubicBezTo>
                  <a:pt x="547841" y="9080"/>
                  <a:pt x="553323" y="12334"/>
                  <a:pt x="556064" y="16446"/>
                </a:cubicBezTo>
                <a:cubicBezTo>
                  <a:pt x="558805" y="20557"/>
                  <a:pt x="560175" y="25696"/>
                  <a:pt x="560175" y="31863"/>
                </a:cubicBezTo>
                <a:lnTo>
                  <a:pt x="560175" y="355558"/>
                </a:lnTo>
                <a:lnTo>
                  <a:pt x="2482741" y="355558"/>
                </a:lnTo>
                <a:cubicBezTo>
                  <a:pt x="2573292" y="355558"/>
                  <a:pt x="2646698" y="428964"/>
                  <a:pt x="2646698" y="519515"/>
                </a:cubicBezTo>
                <a:lnTo>
                  <a:pt x="2646698" y="1175325"/>
                </a:lnTo>
                <a:cubicBezTo>
                  <a:pt x="2646698" y="1265876"/>
                  <a:pt x="2573292" y="1339282"/>
                  <a:pt x="2482741" y="1339282"/>
                </a:cubicBezTo>
                <a:lnTo>
                  <a:pt x="465561" y="1339282"/>
                </a:lnTo>
                <a:lnTo>
                  <a:pt x="465556" y="1339281"/>
                </a:lnTo>
                <a:lnTo>
                  <a:pt x="43170" y="1339281"/>
                </a:lnTo>
                <a:cubicBezTo>
                  <a:pt x="37688" y="1339281"/>
                  <a:pt x="32548" y="1337568"/>
                  <a:pt x="27752" y="1334142"/>
                </a:cubicBezTo>
                <a:cubicBezTo>
                  <a:pt x="22955" y="1330716"/>
                  <a:pt x="18673" y="1325063"/>
                  <a:pt x="14904" y="1317183"/>
                </a:cubicBezTo>
                <a:cubicBezTo>
                  <a:pt x="11135" y="1309302"/>
                  <a:pt x="8223" y="1298681"/>
                  <a:pt x="6167" y="1285319"/>
                </a:cubicBezTo>
                <a:cubicBezTo>
                  <a:pt x="4112" y="1271957"/>
                  <a:pt x="3084" y="1255683"/>
                  <a:pt x="3084" y="1236497"/>
                </a:cubicBezTo>
                <a:cubicBezTo>
                  <a:pt x="3084" y="1216625"/>
                  <a:pt x="3940" y="1200008"/>
                  <a:pt x="5653" y="1186646"/>
                </a:cubicBezTo>
                <a:cubicBezTo>
                  <a:pt x="7366" y="1173284"/>
                  <a:pt x="10107" y="1162492"/>
                  <a:pt x="13876" y="1154269"/>
                </a:cubicBezTo>
                <a:cubicBezTo>
                  <a:pt x="17645" y="1146047"/>
                  <a:pt x="21927" y="1140051"/>
                  <a:pt x="26724" y="1136282"/>
                </a:cubicBezTo>
                <a:cubicBezTo>
                  <a:pt x="31521" y="1132513"/>
                  <a:pt x="37003" y="1130629"/>
                  <a:pt x="43170" y="1130629"/>
                </a:cubicBezTo>
                <a:lnTo>
                  <a:pt x="290880" y="1130629"/>
                </a:lnTo>
                <a:lnTo>
                  <a:pt x="290880" y="265184"/>
                </a:lnTo>
                <a:lnTo>
                  <a:pt x="77088" y="383386"/>
                </a:lnTo>
                <a:cubicBezTo>
                  <a:pt x="61328" y="390924"/>
                  <a:pt x="48480" y="395549"/>
                  <a:pt x="38544" y="397262"/>
                </a:cubicBezTo>
                <a:cubicBezTo>
                  <a:pt x="28608" y="398975"/>
                  <a:pt x="20728" y="396919"/>
                  <a:pt x="14904" y="391095"/>
                </a:cubicBezTo>
                <a:cubicBezTo>
                  <a:pt x="9079" y="385270"/>
                  <a:pt x="5139" y="375163"/>
                  <a:pt x="3084" y="360774"/>
                </a:cubicBezTo>
                <a:cubicBezTo>
                  <a:pt x="1028" y="346384"/>
                  <a:pt x="0" y="326169"/>
                  <a:pt x="0" y="300131"/>
                </a:cubicBezTo>
                <a:cubicBezTo>
                  <a:pt x="0" y="283685"/>
                  <a:pt x="343" y="270152"/>
                  <a:pt x="1028" y="259531"/>
                </a:cubicBezTo>
                <a:cubicBezTo>
                  <a:pt x="1713" y="248910"/>
                  <a:pt x="3426" y="239830"/>
                  <a:pt x="6167" y="232293"/>
                </a:cubicBezTo>
                <a:cubicBezTo>
                  <a:pt x="8908" y="224755"/>
                  <a:pt x="12677" y="218588"/>
                  <a:pt x="17473" y="213792"/>
                </a:cubicBezTo>
                <a:cubicBezTo>
                  <a:pt x="22270" y="208995"/>
                  <a:pt x="28780" y="203856"/>
                  <a:pt x="37003" y="198374"/>
                </a:cubicBezTo>
                <a:lnTo>
                  <a:pt x="322743" y="13362"/>
                </a:lnTo>
                <a:cubicBezTo>
                  <a:pt x="326169" y="10621"/>
                  <a:pt x="330452" y="8394"/>
                  <a:pt x="335591" y="6681"/>
                </a:cubicBezTo>
                <a:cubicBezTo>
                  <a:pt x="340730" y="4968"/>
                  <a:pt x="347411" y="3598"/>
                  <a:pt x="355634" y="2570"/>
                </a:cubicBezTo>
                <a:cubicBezTo>
                  <a:pt x="363857" y="1542"/>
                  <a:pt x="374649" y="857"/>
                  <a:pt x="388011" y="514"/>
                </a:cubicBezTo>
                <a:cubicBezTo>
                  <a:pt x="401373" y="171"/>
                  <a:pt x="418675" y="0"/>
                  <a:pt x="439917" y="0"/>
                </a:cubicBezTo>
                <a:close/>
              </a:path>
            </a:pathLst>
          </a:custGeom>
          <a:noFill/>
          <a:ln w="1016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274320" bIns="137160" rtlCol="0" anchor="b"/>
          <a:lstStyle/>
          <a:p>
            <a:pPr algn="just">
              <a:spcAft>
                <a:spcPts val="600"/>
              </a:spcAft>
            </a:pPr>
            <a:r>
              <a:rPr lang="en-US" sz="1400" b="1" cap="all" dirty="0">
                <a:solidFill>
                  <a:schemeClr val="tx1"/>
                </a:solidFill>
              </a:rPr>
              <a:t>IAAS </a:t>
            </a:r>
            <a:r>
              <a:rPr lang="en-US" sz="900" b="1" cap="all" dirty="0">
                <a:solidFill>
                  <a:schemeClr val="tx1"/>
                </a:solidFill>
              </a:rPr>
              <a:t>(Infrastructure AS A Service)</a:t>
            </a:r>
          </a:p>
          <a:p>
            <a:pPr lvl="0" algn="just"/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Provisioning VM avec uniquement les services d’infrastructures</a:t>
            </a:r>
          </a:p>
          <a:p>
            <a:pPr lvl="0" algn="just"/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Provisioning VM typé middleware</a:t>
            </a:r>
          </a:p>
          <a:p>
            <a:pPr lvl="0" algn="just"/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Provisioning VM type base de données</a:t>
            </a:r>
          </a:p>
          <a:p>
            <a:pPr lvl="0" algn="just"/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Décommissionnement VM</a:t>
            </a:r>
          </a:p>
        </p:txBody>
      </p:sp>
      <p:sp>
        <p:nvSpPr>
          <p:cNvPr id="8" name="Freeform: Shape 33">
            <a:extLst>
              <a:ext uri="{FF2B5EF4-FFF2-40B4-BE49-F238E27FC236}">
                <a16:creationId xmlns:a16="http://schemas.microsoft.com/office/drawing/2014/main" id="{FAA5A085-9D1A-4236-83DD-9561D5CB69AF}"/>
              </a:ext>
            </a:extLst>
          </p:cNvPr>
          <p:cNvSpPr/>
          <p:nvPr/>
        </p:nvSpPr>
        <p:spPr>
          <a:xfrm>
            <a:off x="634317" y="4258359"/>
            <a:ext cx="6042708" cy="2070739"/>
          </a:xfrm>
          <a:custGeom>
            <a:avLst/>
            <a:gdLst>
              <a:gd name="connsiteX0" fmla="*/ 426556 w 2646698"/>
              <a:gd name="connsiteY0" fmla="*/ 0 h 1353671"/>
              <a:gd name="connsiteX1" fmla="*/ 607970 w 2646698"/>
              <a:gd name="connsiteY1" fmla="*/ 26210 h 1353671"/>
              <a:gd name="connsiteX2" fmla="*/ 736965 w 2646698"/>
              <a:gd name="connsiteY2" fmla="*/ 99187 h 1353671"/>
              <a:gd name="connsiteX3" fmla="*/ 813539 w 2646698"/>
              <a:gd name="connsiteY3" fmla="*/ 210194 h 1353671"/>
              <a:gd name="connsiteX4" fmla="*/ 838721 w 2646698"/>
              <a:gd name="connsiteY4" fmla="*/ 348440 h 1353671"/>
              <a:gd name="connsiteX5" fmla="*/ 836640 w 2646698"/>
              <a:gd name="connsiteY5" fmla="*/ 369947 h 1353671"/>
              <a:gd name="connsiteX6" fmla="*/ 2482741 w 2646698"/>
              <a:gd name="connsiteY6" fmla="*/ 369947 h 1353671"/>
              <a:gd name="connsiteX7" fmla="*/ 2646698 w 2646698"/>
              <a:gd name="connsiteY7" fmla="*/ 533904 h 1353671"/>
              <a:gd name="connsiteX8" fmla="*/ 2646698 w 2646698"/>
              <a:gd name="connsiteY8" fmla="*/ 1189714 h 1353671"/>
              <a:gd name="connsiteX9" fmla="*/ 2482741 w 2646698"/>
              <a:gd name="connsiteY9" fmla="*/ 1353671 h 1353671"/>
              <a:gd name="connsiteX10" fmla="*/ 850028 w 2646698"/>
              <a:gd name="connsiteY10" fmla="*/ 1353671 h 1353671"/>
              <a:gd name="connsiteX11" fmla="*/ 465561 w 2646698"/>
              <a:gd name="connsiteY11" fmla="*/ 1353671 h 1353671"/>
              <a:gd name="connsiteX12" fmla="*/ 85312 w 2646698"/>
              <a:gd name="connsiteY12" fmla="*/ 1353671 h 1353671"/>
              <a:gd name="connsiteX13" fmla="*/ 46253 w 2646698"/>
              <a:gd name="connsiteY13" fmla="*/ 1349560 h 1353671"/>
              <a:gd name="connsiteX14" fmla="*/ 19529 w 2646698"/>
              <a:gd name="connsiteY14" fmla="*/ 1333628 h 1353671"/>
              <a:gd name="connsiteX15" fmla="*/ 4626 w 2646698"/>
              <a:gd name="connsiteY15" fmla="*/ 1299195 h 1353671"/>
              <a:gd name="connsiteX16" fmla="*/ 0 w 2646698"/>
              <a:gd name="connsiteY16" fmla="*/ 1240608 h 1353671"/>
              <a:gd name="connsiteX17" fmla="*/ 3084 w 2646698"/>
              <a:gd name="connsiteY17" fmla="*/ 1182535 h 1353671"/>
              <a:gd name="connsiteX18" fmla="*/ 14390 w 2646698"/>
              <a:gd name="connsiteY18" fmla="*/ 1139366 h 1353671"/>
              <a:gd name="connsiteX19" fmla="*/ 35461 w 2646698"/>
              <a:gd name="connsiteY19" fmla="*/ 1102363 h 1353671"/>
              <a:gd name="connsiteX20" fmla="*/ 68866 w 2646698"/>
              <a:gd name="connsiteY20" fmla="*/ 1062791 h 1353671"/>
              <a:gd name="connsiteX21" fmla="*/ 299103 w 2646698"/>
              <a:gd name="connsiteY21" fmla="*/ 816109 h 1353671"/>
              <a:gd name="connsiteX22" fmla="*/ 410110 w 2646698"/>
              <a:gd name="connsiteY22" fmla="*/ 685059 h 1353671"/>
              <a:gd name="connsiteX23" fmla="*/ 475892 w 2646698"/>
              <a:gd name="connsiteY23" fmla="*/ 577135 h 1353671"/>
              <a:gd name="connsiteX24" fmla="*/ 508269 w 2646698"/>
              <a:gd name="connsiteY24" fmla="*/ 487199 h 1353671"/>
              <a:gd name="connsiteX25" fmla="*/ 517006 w 2646698"/>
              <a:gd name="connsiteY25" fmla="*/ 409082 h 1353671"/>
              <a:gd name="connsiteX26" fmla="*/ 506214 w 2646698"/>
              <a:gd name="connsiteY26" fmla="*/ 344842 h 1353671"/>
              <a:gd name="connsiteX27" fmla="*/ 474351 w 2646698"/>
              <a:gd name="connsiteY27" fmla="*/ 291908 h 1353671"/>
              <a:gd name="connsiteX28" fmla="*/ 421417 w 2646698"/>
              <a:gd name="connsiteY28" fmla="*/ 256447 h 1353671"/>
              <a:gd name="connsiteX29" fmla="*/ 346384 w 2646698"/>
              <a:gd name="connsiteY29" fmla="*/ 243599 h 1353671"/>
              <a:gd name="connsiteX30" fmla="*/ 238974 w 2646698"/>
              <a:gd name="connsiteY30" fmla="*/ 259017 h 1353671"/>
              <a:gd name="connsiteX31" fmla="*/ 156747 w 2646698"/>
              <a:gd name="connsiteY31" fmla="*/ 293450 h 1353671"/>
              <a:gd name="connsiteX32" fmla="*/ 97646 w 2646698"/>
              <a:gd name="connsiteY32" fmla="*/ 328397 h 1353671"/>
              <a:gd name="connsiteX33" fmla="*/ 60643 w 2646698"/>
              <a:gd name="connsiteY33" fmla="*/ 344328 h 1353671"/>
              <a:gd name="connsiteX34" fmla="*/ 44712 w 2646698"/>
              <a:gd name="connsiteY34" fmla="*/ 338161 h 1353671"/>
              <a:gd name="connsiteX35" fmla="*/ 33919 w 2646698"/>
              <a:gd name="connsiteY35" fmla="*/ 317604 h 1353671"/>
              <a:gd name="connsiteX36" fmla="*/ 27238 w 2646698"/>
              <a:gd name="connsiteY36" fmla="*/ 279060 h 1353671"/>
              <a:gd name="connsiteX37" fmla="*/ 24669 w 2646698"/>
              <a:gd name="connsiteY37" fmla="*/ 219959 h 1353671"/>
              <a:gd name="connsiteX38" fmla="*/ 26210 w 2646698"/>
              <a:gd name="connsiteY38" fmla="*/ 180387 h 1353671"/>
              <a:gd name="connsiteX39" fmla="*/ 30836 w 2646698"/>
              <a:gd name="connsiteY39" fmla="*/ 152635 h 1353671"/>
              <a:gd name="connsiteX40" fmla="*/ 39059 w 2646698"/>
              <a:gd name="connsiteY40" fmla="*/ 132078 h 1353671"/>
              <a:gd name="connsiteX41" fmla="*/ 57046 w 2646698"/>
              <a:gd name="connsiteY41" fmla="*/ 111007 h 1353671"/>
              <a:gd name="connsiteX42" fmla="*/ 104327 w 2646698"/>
              <a:gd name="connsiteY42" fmla="*/ 79658 h 1353671"/>
              <a:gd name="connsiteX43" fmla="*/ 189124 w 2646698"/>
              <a:gd name="connsiteY43" fmla="*/ 42656 h 1353671"/>
              <a:gd name="connsiteX44" fmla="*/ 300131 w 2646698"/>
              <a:gd name="connsiteY44" fmla="*/ 12334 h 1353671"/>
              <a:gd name="connsiteX45" fmla="*/ 426556 w 2646698"/>
              <a:gd name="connsiteY45" fmla="*/ 0 h 13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46698" h="1353671">
                <a:moveTo>
                  <a:pt x="426556" y="0"/>
                </a:moveTo>
                <a:cubicBezTo>
                  <a:pt x="495764" y="0"/>
                  <a:pt x="556236" y="8737"/>
                  <a:pt x="607970" y="26210"/>
                </a:cubicBezTo>
                <a:cubicBezTo>
                  <a:pt x="659705" y="43684"/>
                  <a:pt x="702703" y="68009"/>
                  <a:pt x="736965" y="99187"/>
                </a:cubicBezTo>
                <a:cubicBezTo>
                  <a:pt x="771226" y="130365"/>
                  <a:pt x="796751" y="167368"/>
                  <a:pt x="813539" y="210194"/>
                </a:cubicBezTo>
                <a:cubicBezTo>
                  <a:pt x="830327" y="253021"/>
                  <a:pt x="838721" y="299103"/>
                  <a:pt x="838721" y="348440"/>
                </a:cubicBezTo>
                <a:lnTo>
                  <a:pt x="836640" y="369947"/>
                </a:lnTo>
                <a:lnTo>
                  <a:pt x="2482741" y="369947"/>
                </a:lnTo>
                <a:cubicBezTo>
                  <a:pt x="2573292" y="369947"/>
                  <a:pt x="2646698" y="443353"/>
                  <a:pt x="2646698" y="533904"/>
                </a:cubicBezTo>
                <a:lnTo>
                  <a:pt x="2646698" y="1189714"/>
                </a:lnTo>
                <a:cubicBezTo>
                  <a:pt x="2646698" y="1280265"/>
                  <a:pt x="2573292" y="1353671"/>
                  <a:pt x="2482741" y="1353671"/>
                </a:cubicBezTo>
                <a:lnTo>
                  <a:pt x="850028" y="1353671"/>
                </a:lnTo>
                <a:lnTo>
                  <a:pt x="465561" y="1353671"/>
                </a:lnTo>
                <a:lnTo>
                  <a:pt x="85312" y="1353671"/>
                </a:lnTo>
                <a:cubicBezTo>
                  <a:pt x="70236" y="1353671"/>
                  <a:pt x="57217" y="1352301"/>
                  <a:pt x="46253" y="1349560"/>
                </a:cubicBezTo>
                <a:cubicBezTo>
                  <a:pt x="35290" y="1346819"/>
                  <a:pt x="26382" y="1341508"/>
                  <a:pt x="19529" y="1333628"/>
                </a:cubicBezTo>
                <a:cubicBezTo>
                  <a:pt x="12677" y="1325748"/>
                  <a:pt x="7709" y="1314270"/>
                  <a:pt x="4626" y="1299195"/>
                </a:cubicBezTo>
                <a:cubicBezTo>
                  <a:pt x="1542" y="1284120"/>
                  <a:pt x="0" y="1264591"/>
                  <a:pt x="0" y="1240608"/>
                </a:cubicBezTo>
                <a:cubicBezTo>
                  <a:pt x="0" y="1217996"/>
                  <a:pt x="1028" y="1198638"/>
                  <a:pt x="3084" y="1182535"/>
                </a:cubicBezTo>
                <a:cubicBezTo>
                  <a:pt x="5140" y="1166432"/>
                  <a:pt x="8908" y="1152042"/>
                  <a:pt x="14390" y="1139366"/>
                </a:cubicBezTo>
                <a:cubicBezTo>
                  <a:pt x="19872" y="1126689"/>
                  <a:pt x="26896" y="1114355"/>
                  <a:pt x="35461" y="1102363"/>
                </a:cubicBezTo>
                <a:cubicBezTo>
                  <a:pt x="44026" y="1090372"/>
                  <a:pt x="55161" y="1077181"/>
                  <a:pt x="68866" y="1062791"/>
                </a:cubicBezTo>
                <a:lnTo>
                  <a:pt x="299103" y="816109"/>
                </a:lnTo>
                <a:cubicBezTo>
                  <a:pt x="345013" y="768143"/>
                  <a:pt x="382016" y="724459"/>
                  <a:pt x="410110" y="685059"/>
                </a:cubicBezTo>
                <a:cubicBezTo>
                  <a:pt x="438205" y="645658"/>
                  <a:pt x="460132" y="609683"/>
                  <a:pt x="475892" y="577135"/>
                </a:cubicBezTo>
                <a:cubicBezTo>
                  <a:pt x="491653" y="544586"/>
                  <a:pt x="502445" y="514608"/>
                  <a:pt x="508269" y="487199"/>
                </a:cubicBezTo>
                <a:cubicBezTo>
                  <a:pt x="514094" y="459789"/>
                  <a:pt x="517006" y="433751"/>
                  <a:pt x="517006" y="409082"/>
                </a:cubicBezTo>
                <a:cubicBezTo>
                  <a:pt x="517006" y="386470"/>
                  <a:pt x="513409" y="365056"/>
                  <a:pt x="506214" y="344842"/>
                </a:cubicBezTo>
                <a:cubicBezTo>
                  <a:pt x="499019" y="324628"/>
                  <a:pt x="488398" y="306983"/>
                  <a:pt x="474351" y="291908"/>
                </a:cubicBezTo>
                <a:cubicBezTo>
                  <a:pt x="460303" y="276833"/>
                  <a:pt x="442659" y="265013"/>
                  <a:pt x="421417" y="256447"/>
                </a:cubicBezTo>
                <a:cubicBezTo>
                  <a:pt x="400175" y="247882"/>
                  <a:pt x="375164" y="243599"/>
                  <a:pt x="346384" y="243599"/>
                </a:cubicBezTo>
                <a:cubicBezTo>
                  <a:pt x="305955" y="243599"/>
                  <a:pt x="270152" y="248739"/>
                  <a:pt x="238974" y="259017"/>
                </a:cubicBezTo>
                <a:cubicBezTo>
                  <a:pt x="207796" y="269295"/>
                  <a:pt x="180387" y="280773"/>
                  <a:pt x="156747" y="293450"/>
                </a:cubicBezTo>
                <a:cubicBezTo>
                  <a:pt x="133106" y="306126"/>
                  <a:pt x="113406" y="317776"/>
                  <a:pt x="97646" y="328397"/>
                </a:cubicBezTo>
                <a:cubicBezTo>
                  <a:pt x="81885" y="339018"/>
                  <a:pt x="69551" y="344328"/>
                  <a:pt x="60643" y="344328"/>
                </a:cubicBezTo>
                <a:cubicBezTo>
                  <a:pt x="54476" y="344328"/>
                  <a:pt x="49166" y="342272"/>
                  <a:pt x="44712" y="338161"/>
                </a:cubicBezTo>
                <a:cubicBezTo>
                  <a:pt x="40258" y="334050"/>
                  <a:pt x="36660" y="327197"/>
                  <a:pt x="33919" y="317604"/>
                </a:cubicBezTo>
                <a:cubicBezTo>
                  <a:pt x="31178" y="308011"/>
                  <a:pt x="28951" y="295163"/>
                  <a:pt x="27238" y="279060"/>
                </a:cubicBezTo>
                <a:cubicBezTo>
                  <a:pt x="25525" y="262957"/>
                  <a:pt x="24669" y="243257"/>
                  <a:pt x="24669" y="219959"/>
                </a:cubicBezTo>
                <a:cubicBezTo>
                  <a:pt x="24669" y="204199"/>
                  <a:pt x="25183" y="191008"/>
                  <a:pt x="26210" y="180387"/>
                </a:cubicBezTo>
                <a:cubicBezTo>
                  <a:pt x="27238" y="169766"/>
                  <a:pt x="28780" y="160515"/>
                  <a:pt x="30836" y="152635"/>
                </a:cubicBezTo>
                <a:cubicBezTo>
                  <a:pt x="32891" y="144755"/>
                  <a:pt x="35632" y="137903"/>
                  <a:pt x="39059" y="132078"/>
                </a:cubicBezTo>
                <a:cubicBezTo>
                  <a:pt x="42485" y="126254"/>
                  <a:pt x="48480" y="119230"/>
                  <a:pt x="57046" y="111007"/>
                </a:cubicBezTo>
                <a:cubicBezTo>
                  <a:pt x="65611" y="102785"/>
                  <a:pt x="81371" y="92335"/>
                  <a:pt x="104327" y="79658"/>
                </a:cubicBezTo>
                <a:cubicBezTo>
                  <a:pt x="127282" y="66981"/>
                  <a:pt x="155548" y="54647"/>
                  <a:pt x="189124" y="42656"/>
                </a:cubicBezTo>
                <a:cubicBezTo>
                  <a:pt x="222700" y="30664"/>
                  <a:pt x="259702" y="20557"/>
                  <a:pt x="300131" y="12334"/>
                </a:cubicBezTo>
                <a:cubicBezTo>
                  <a:pt x="340560" y="4112"/>
                  <a:pt x="382701" y="0"/>
                  <a:pt x="426556" y="0"/>
                </a:cubicBezTo>
                <a:close/>
              </a:path>
            </a:pathLst>
          </a:cu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0" tIns="45720" rIns="27432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just"/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Freeform: Shape 34">
            <a:extLst>
              <a:ext uri="{FF2B5EF4-FFF2-40B4-BE49-F238E27FC236}">
                <a16:creationId xmlns:a16="http://schemas.microsoft.com/office/drawing/2014/main" id="{991C82D8-AA30-4DF2-B4DA-51639956CC6B}"/>
              </a:ext>
            </a:extLst>
          </p:cNvPr>
          <p:cNvSpPr/>
          <p:nvPr/>
        </p:nvSpPr>
        <p:spPr>
          <a:xfrm>
            <a:off x="6974251" y="3429000"/>
            <a:ext cx="4893899" cy="1864729"/>
          </a:xfrm>
          <a:custGeom>
            <a:avLst/>
            <a:gdLst>
              <a:gd name="connsiteX0" fmla="*/ 428611 w 2643615"/>
              <a:gd name="connsiteY0" fmla="*/ 0 h 1377312"/>
              <a:gd name="connsiteX1" fmla="*/ 599747 w 2643615"/>
              <a:gd name="connsiteY1" fmla="*/ 22613 h 1377312"/>
              <a:gd name="connsiteX2" fmla="*/ 725144 w 2643615"/>
              <a:gd name="connsiteY2" fmla="*/ 87881 h 1377312"/>
              <a:gd name="connsiteX3" fmla="*/ 802232 w 2643615"/>
              <a:gd name="connsiteY3" fmla="*/ 192721 h 1377312"/>
              <a:gd name="connsiteX4" fmla="*/ 828442 w 2643615"/>
              <a:gd name="connsiteY4" fmla="*/ 333022 h 1377312"/>
              <a:gd name="connsiteX5" fmla="*/ 820184 w 2643615"/>
              <a:gd name="connsiteY5" fmla="*/ 393588 h 1377312"/>
              <a:gd name="connsiteX6" fmla="*/ 2479658 w 2643615"/>
              <a:gd name="connsiteY6" fmla="*/ 393588 h 1377312"/>
              <a:gd name="connsiteX7" fmla="*/ 2643615 w 2643615"/>
              <a:gd name="connsiteY7" fmla="*/ 557545 h 1377312"/>
              <a:gd name="connsiteX8" fmla="*/ 2643615 w 2643615"/>
              <a:gd name="connsiteY8" fmla="*/ 1213355 h 1377312"/>
              <a:gd name="connsiteX9" fmla="*/ 2479658 w 2643615"/>
              <a:gd name="connsiteY9" fmla="*/ 1377312 h 1377312"/>
              <a:gd name="connsiteX10" fmla="*/ 462478 w 2643615"/>
              <a:gd name="connsiteY10" fmla="*/ 1377312 h 1377312"/>
              <a:gd name="connsiteX11" fmla="*/ 441894 w 2643615"/>
              <a:gd name="connsiteY11" fmla="*/ 1373157 h 1377312"/>
              <a:gd name="connsiteX12" fmla="*/ 376191 w 2643615"/>
              <a:gd name="connsiteY12" fmla="*/ 1377312 h 1377312"/>
              <a:gd name="connsiteX13" fmla="*/ 248738 w 2643615"/>
              <a:gd name="connsiteY13" fmla="*/ 1367547 h 1377312"/>
              <a:gd name="connsiteX14" fmla="*/ 143384 w 2643615"/>
              <a:gd name="connsiteY14" fmla="*/ 1343393 h 1377312"/>
              <a:gd name="connsiteX15" fmla="*/ 67838 w 2643615"/>
              <a:gd name="connsiteY15" fmla="*/ 1313585 h 1377312"/>
              <a:gd name="connsiteX16" fmla="*/ 28780 w 2643615"/>
              <a:gd name="connsiteY16" fmla="*/ 1289945 h 1377312"/>
              <a:gd name="connsiteX17" fmla="*/ 14904 w 2643615"/>
              <a:gd name="connsiteY17" fmla="*/ 1271444 h 1377312"/>
              <a:gd name="connsiteX18" fmla="*/ 6681 w 2643615"/>
              <a:gd name="connsiteY18" fmla="*/ 1247289 h 1377312"/>
              <a:gd name="connsiteX19" fmla="*/ 1542 w 2643615"/>
              <a:gd name="connsiteY19" fmla="*/ 1212343 h 1377312"/>
              <a:gd name="connsiteX20" fmla="*/ 0 w 2643615"/>
              <a:gd name="connsiteY20" fmla="*/ 1161464 h 1377312"/>
              <a:gd name="connsiteX21" fmla="*/ 8223 w 2643615"/>
              <a:gd name="connsiteY21" fmla="*/ 1093113 h 1377312"/>
              <a:gd name="connsiteX22" fmla="*/ 32891 w 2643615"/>
              <a:gd name="connsiteY22" fmla="*/ 1074098 h 1377312"/>
              <a:gd name="connsiteX23" fmla="*/ 68352 w 2643615"/>
              <a:gd name="connsiteY23" fmla="*/ 1087973 h 1377312"/>
              <a:gd name="connsiteX24" fmla="*/ 132592 w 2643615"/>
              <a:gd name="connsiteY24" fmla="*/ 1117781 h 1377312"/>
              <a:gd name="connsiteX25" fmla="*/ 224070 w 2643615"/>
              <a:gd name="connsiteY25" fmla="*/ 1147588 h 1377312"/>
              <a:gd name="connsiteX26" fmla="*/ 343300 w 2643615"/>
              <a:gd name="connsiteY26" fmla="*/ 1161464 h 1377312"/>
              <a:gd name="connsiteX27" fmla="*/ 443001 w 2643615"/>
              <a:gd name="connsiteY27" fmla="*/ 1148102 h 1377312"/>
              <a:gd name="connsiteX28" fmla="*/ 516492 w 2643615"/>
              <a:gd name="connsiteY28" fmla="*/ 1110586 h 1377312"/>
              <a:gd name="connsiteX29" fmla="*/ 561717 w 2643615"/>
              <a:gd name="connsiteY29" fmla="*/ 1051999 h 1377312"/>
              <a:gd name="connsiteX30" fmla="*/ 576621 w 2643615"/>
              <a:gd name="connsiteY30" fmla="*/ 975425 h 1377312"/>
              <a:gd name="connsiteX31" fmla="*/ 558633 w 2643615"/>
              <a:gd name="connsiteY31" fmla="*/ 892169 h 1377312"/>
              <a:gd name="connsiteX32" fmla="*/ 505185 w 2643615"/>
              <a:gd name="connsiteY32" fmla="*/ 828957 h 1377312"/>
              <a:gd name="connsiteX33" fmla="*/ 415763 w 2643615"/>
              <a:gd name="connsiteY33" fmla="*/ 788357 h 1377312"/>
              <a:gd name="connsiteX34" fmla="*/ 288824 w 2643615"/>
              <a:gd name="connsiteY34" fmla="*/ 773967 h 1377312"/>
              <a:gd name="connsiteX35" fmla="*/ 173706 w 2643615"/>
              <a:gd name="connsiteY35" fmla="*/ 773967 h 1377312"/>
              <a:gd name="connsiteX36" fmla="*/ 151093 w 2643615"/>
              <a:gd name="connsiteY36" fmla="*/ 770370 h 1377312"/>
              <a:gd name="connsiteX37" fmla="*/ 135675 w 2643615"/>
              <a:gd name="connsiteY37" fmla="*/ 755466 h 1377312"/>
              <a:gd name="connsiteX38" fmla="*/ 126939 w 2643615"/>
              <a:gd name="connsiteY38" fmla="*/ 724117 h 1377312"/>
              <a:gd name="connsiteX39" fmla="*/ 124369 w 2643615"/>
              <a:gd name="connsiteY39" fmla="*/ 672210 h 1377312"/>
              <a:gd name="connsiteX40" fmla="*/ 126939 w 2643615"/>
              <a:gd name="connsiteY40" fmla="*/ 623388 h 1377312"/>
              <a:gd name="connsiteX41" fmla="*/ 135162 w 2643615"/>
              <a:gd name="connsiteY41" fmla="*/ 594094 h 1377312"/>
              <a:gd name="connsiteX42" fmla="*/ 149551 w 2643615"/>
              <a:gd name="connsiteY42" fmla="*/ 579705 h 1377312"/>
              <a:gd name="connsiteX43" fmla="*/ 170622 w 2643615"/>
              <a:gd name="connsiteY43" fmla="*/ 575593 h 1377312"/>
              <a:gd name="connsiteX44" fmla="*/ 286769 w 2643615"/>
              <a:gd name="connsiteY44" fmla="*/ 575593 h 1377312"/>
              <a:gd name="connsiteX45" fmla="*/ 392636 w 2643615"/>
              <a:gd name="connsiteY45" fmla="*/ 561717 h 1377312"/>
              <a:gd name="connsiteX46" fmla="*/ 470239 w 2643615"/>
              <a:gd name="connsiteY46" fmla="*/ 522145 h 1377312"/>
              <a:gd name="connsiteX47" fmla="*/ 518033 w 2643615"/>
              <a:gd name="connsiteY47" fmla="*/ 459961 h 1377312"/>
              <a:gd name="connsiteX48" fmla="*/ 534479 w 2643615"/>
              <a:gd name="connsiteY48" fmla="*/ 379275 h 1377312"/>
              <a:gd name="connsiteX49" fmla="*/ 523173 w 2643615"/>
              <a:gd name="connsiteY49" fmla="*/ 315035 h 1377312"/>
              <a:gd name="connsiteX50" fmla="*/ 489768 w 2643615"/>
              <a:gd name="connsiteY50" fmla="*/ 262615 h 1377312"/>
              <a:gd name="connsiteX51" fmla="*/ 432722 w 2643615"/>
              <a:gd name="connsiteY51" fmla="*/ 227668 h 1377312"/>
              <a:gd name="connsiteX52" fmla="*/ 350495 w 2643615"/>
              <a:gd name="connsiteY52" fmla="*/ 214820 h 1377312"/>
              <a:gd name="connsiteX53" fmla="*/ 249766 w 2643615"/>
              <a:gd name="connsiteY53" fmla="*/ 230751 h 1377312"/>
              <a:gd name="connsiteX54" fmla="*/ 164969 w 2643615"/>
              <a:gd name="connsiteY54" fmla="*/ 265698 h 1377312"/>
              <a:gd name="connsiteX55" fmla="*/ 101243 w 2643615"/>
              <a:gd name="connsiteY55" fmla="*/ 301159 h 1377312"/>
              <a:gd name="connsiteX56" fmla="*/ 62699 w 2643615"/>
              <a:gd name="connsiteY56" fmla="*/ 317604 h 1377312"/>
              <a:gd name="connsiteX57" fmla="*/ 48309 w 2643615"/>
              <a:gd name="connsiteY57" fmla="*/ 314007 h 1377312"/>
              <a:gd name="connsiteX58" fmla="*/ 38030 w 2643615"/>
              <a:gd name="connsiteY58" fmla="*/ 300131 h 1377312"/>
              <a:gd name="connsiteX59" fmla="*/ 31863 w 2643615"/>
              <a:gd name="connsiteY59" fmla="*/ 270323 h 1377312"/>
              <a:gd name="connsiteX60" fmla="*/ 29808 w 2643615"/>
              <a:gd name="connsiteY60" fmla="*/ 219959 h 1377312"/>
              <a:gd name="connsiteX61" fmla="*/ 30835 w 2643615"/>
              <a:gd name="connsiteY61" fmla="*/ 177303 h 1377312"/>
              <a:gd name="connsiteX62" fmla="*/ 34947 w 2643615"/>
              <a:gd name="connsiteY62" fmla="*/ 149038 h 1377312"/>
              <a:gd name="connsiteX63" fmla="*/ 42656 w 2643615"/>
              <a:gd name="connsiteY63" fmla="*/ 129509 h 1377312"/>
              <a:gd name="connsiteX64" fmla="*/ 57559 w 2643615"/>
              <a:gd name="connsiteY64" fmla="*/ 111521 h 1377312"/>
              <a:gd name="connsiteX65" fmla="*/ 99701 w 2643615"/>
              <a:gd name="connsiteY65" fmla="*/ 82228 h 1377312"/>
              <a:gd name="connsiteX66" fmla="*/ 179873 w 2643615"/>
              <a:gd name="connsiteY66" fmla="*/ 44198 h 1377312"/>
              <a:gd name="connsiteX67" fmla="*/ 291394 w 2643615"/>
              <a:gd name="connsiteY67" fmla="*/ 12848 h 1377312"/>
              <a:gd name="connsiteX68" fmla="*/ 428611 w 2643615"/>
              <a:gd name="connsiteY68" fmla="*/ 0 h 1377312"/>
              <a:gd name="connsiteX0" fmla="*/ 428611 w 2643615"/>
              <a:gd name="connsiteY0" fmla="*/ 0 h 1377312"/>
              <a:gd name="connsiteX1" fmla="*/ 599747 w 2643615"/>
              <a:gd name="connsiteY1" fmla="*/ 22613 h 1377312"/>
              <a:gd name="connsiteX2" fmla="*/ 725144 w 2643615"/>
              <a:gd name="connsiteY2" fmla="*/ 87881 h 1377312"/>
              <a:gd name="connsiteX3" fmla="*/ 802232 w 2643615"/>
              <a:gd name="connsiteY3" fmla="*/ 192721 h 1377312"/>
              <a:gd name="connsiteX4" fmla="*/ 828442 w 2643615"/>
              <a:gd name="connsiteY4" fmla="*/ 333022 h 1377312"/>
              <a:gd name="connsiteX5" fmla="*/ 820184 w 2643615"/>
              <a:gd name="connsiteY5" fmla="*/ 393588 h 1377312"/>
              <a:gd name="connsiteX6" fmla="*/ 2479658 w 2643615"/>
              <a:gd name="connsiteY6" fmla="*/ 393588 h 1377312"/>
              <a:gd name="connsiteX7" fmla="*/ 2643615 w 2643615"/>
              <a:gd name="connsiteY7" fmla="*/ 557545 h 1377312"/>
              <a:gd name="connsiteX8" fmla="*/ 2643615 w 2643615"/>
              <a:gd name="connsiteY8" fmla="*/ 1213355 h 1377312"/>
              <a:gd name="connsiteX9" fmla="*/ 2479658 w 2643615"/>
              <a:gd name="connsiteY9" fmla="*/ 1377312 h 1377312"/>
              <a:gd name="connsiteX10" fmla="*/ 462478 w 2643615"/>
              <a:gd name="connsiteY10" fmla="*/ 1377312 h 1377312"/>
              <a:gd name="connsiteX11" fmla="*/ 376191 w 2643615"/>
              <a:gd name="connsiteY11" fmla="*/ 1377312 h 1377312"/>
              <a:gd name="connsiteX12" fmla="*/ 248738 w 2643615"/>
              <a:gd name="connsiteY12" fmla="*/ 1367547 h 1377312"/>
              <a:gd name="connsiteX13" fmla="*/ 143384 w 2643615"/>
              <a:gd name="connsiteY13" fmla="*/ 1343393 h 1377312"/>
              <a:gd name="connsiteX14" fmla="*/ 67838 w 2643615"/>
              <a:gd name="connsiteY14" fmla="*/ 1313585 h 1377312"/>
              <a:gd name="connsiteX15" fmla="*/ 28780 w 2643615"/>
              <a:gd name="connsiteY15" fmla="*/ 1289945 h 1377312"/>
              <a:gd name="connsiteX16" fmla="*/ 14904 w 2643615"/>
              <a:gd name="connsiteY16" fmla="*/ 1271444 h 1377312"/>
              <a:gd name="connsiteX17" fmla="*/ 6681 w 2643615"/>
              <a:gd name="connsiteY17" fmla="*/ 1247289 h 1377312"/>
              <a:gd name="connsiteX18" fmla="*/ 1542 w 2643615"/>
              <a:gd name="connsiteY18" fmla="*/ 1212343 h 1377312"/>
              <a:gd name="connsiteX19" fmla="*/ 0 w 2643615"/>
              <a:gd name="connsiteY19" fmla="*/ 1161464 h 1377312"/>
              <a:gd name="connsiteX20" fmla="*/ 8223 w 2643615"/>
              <a:gd name="connsiteY20" fmla="*/ 1093113 h 1377312"/>
              <a:gd name="connsiteX21" fmla="*/ 32891 w 2643615"/>
              <a:gd name="connsiteY21" fmla="*/ 1074098 h 1377312"/>
              <a:gd name="connsiteX22" fmla="*/ 68352 w 2643615"/>
              <a:gd name="connsiteY22" fmla="*/ 1087973 h 1377312"/>
              <a:gd name="connsiteX23" fmla="*/ 132592 w 2643615"/>
              <a:gd name="connsiteY23" fmla="*/ 1117781 h 1377312"/>
              <a:gd name="connsiteX24" fmla="*/ 224070 w 2643615"/>
              <a:gd name="connsiteY24" fmla="*/ 1147588 h 1377312"/>
              <a:gd name="connsiteX25" fmla="*/ 343300 w 2643615"/>
              <a:gd name="connsiteY25" fmla="*/ 1161464 h 1377312"/>
              <a:gd name="connsiteX26" fmla="*/ 443001 w 2643615"/>
              <a:gd name="connsiteY26" fmla="*/ 1148102 h 1377312"/>
              <a:gd name="connsiteX27" fmla="*/ 516492 w 2643615"/>
              <a:gd name="connsiteY27" fmla="*/ 1110586 h 1377312"/>
              <a:gd name="connsiteX28" fmla="*/ 561717 w 2643615"/>
              <a:gd name="connsiteY28" fmla="*/ 1051999 h 1377312"/>
              <a:gd name="connsiteX29" fmla="*/ 576621 w 2643615"/>
              <a:gd name="connsiteY29" fmla="*/ 975425 h 1377312"/>
              <a:gd name="connsiteX30" fmla="*/ 558633 w 2643615"/>
              <a:gd name="connsiteY30" fmla="*/ 892169 h 1377312"/>
              <a:gd name="connsiteX31" fmla="*/ 505185 w 2643615"/>
              <a:gd name="connsiteY31" fmla="*/ 828957 h 1377312"/>
              <a:gd name="connsiteX32" fmla="*/ 415763 w 2643615"/>
              <a:gd name="connsiteY32" fmla="*/ 788357 h 1377312"/>
              <a:gd name="connsiteX33" fmla="*/ 288824 w 2643615"/>
              <a:gd name="connsiteY33" fmla="*/ 773967 h 1377312"/>
              <a:gd name="connsiteX34" fmla="*/ 173706 w 2643615"/>
              <a:gd name="connsiteY34" fmla="*/ 773967 h 1377312"/>
              <a:gd name="connsiteX35" fmla="*/ 151093 w 2643615"/>
              <a:gd name="connsiteY35" fmla="*/ 770370 h 1377312"/>
              <a:gd name="connsiteX36" fmla="*/ 135675 w 2643615"/>
              <a:gd name="connsiteY36" fmla="*/ 755466 h 1377312"/>
              <a:gd name="connsiteX37" fmla="*/ 126939 w 2643615"/>
              <a:gd name="connsiteY37" fmla="*/ 724117 h 1377312"/>
              <a:gd name="connsiteX38" fmla="*/ 124369 w 2643615"/>
              <a:gd name="connsiteY38" fmla="*/ 672210 h 1377312"/>
              <a:gd name="connsiteX39" fmla="*/ 126939 w 2643615"/>
              <a:gd name="connsiteY39" fmla="*/ 623388 h 1377312"/>
              <a:gd name="connsiteX40" fmla="*/ 135162 w 2643615"/>
              <a:gd name="connsiteY40" fmla="*/ 594094 h 1377312"/>
              <a:gd name="connsiteX41" fmla="*/ 149551 w 2643615"/>
              <a:gd name="connsiteY41" fmla="*/ 579705 h 1377312"/>
              <a:gd name="connsiteX42" fmla="*/ 170622 w 2643615"/>
              <a:gd name="connsiteY42" fmla="*/ 575593 h 1377312"/>
              <a:gd name="connsiteX43" fmla="*/ 286769 w 2643615"/>
              <a:gd name="connsiteY43" fmla="*/ 575593 h 1377312"/>
              <a:gd name="connsiteX44" fmla="*/ 392636 w 2643615"/>
              <a:gd name="connsiteY44" fmla="*/ 561717 h 1377312"/>
              <a:gd name="connsiteX45" fmla="*/ 470239 w 2643615"/>
              <a:gd name="connsiteY45" fmla="*/ 522145 h 1377312"/>
              <a:gd name="connsiteX46" fmla="*/ 518033 w 2643615"/>
              <a:gd name="connsiteY46" fmla="*/ 459961 h 1377312"/>
              <a:gd name="connsiteX47" fmla="*/ 534479 w 2643615"/>
              <a:gd name="connsiteY47" fmla="*/ 379275 h 1377312"/>
              <a:gd name="connsiteX48" fmla="*/ 523173 w 2643615"/>
              <a:gd name="connsiteY48" fmla="*/ 315035 h 1377312"/>
              <a:gd name="connsiteX49" fmla="*/ 489768 w 2643615"/>
              <a:gd name="connsiteY49" fmla="*/ 262615 h 1377312"/>
              <a:gd name="connsiteX50" fmla="*/ 432722 w 2643615"/>
              <a:gd name="connsiteY50" fmla="*/ 227668 h 1377312"/>
              <a:gd name="connsiteX51" fmla="*/ 350495 w 2643615"/>
              <a:gd name="connsiteY51" fmla="*/ 214820 h 1377312"/>
              <a:gd name="connsiteX52" fmla="*/ 249766 w 2643615"/>
              <a:gd name="connsiteY52" fmla="*/ 230751 h 1377312"/>
              <a:gd name="connsiteX53" fmla="*/ 164969 w 2643615"/>
              <a:gd name="connsiteY53" fmla="*/ 265698 h 1377312"/>
              <a:gd name="connsiteX54" fmla="*/ 101243 w 2643615"/>
              <a:gd name="connsiteY54" fmla="*/ 301159 h 1377312"/>
              <a:gd name="connsiteX55" fmla="*/ 62699 w 2643615"/>
              <a:gd name="connsiteY55" fmla="*/ 317604 h 1377312"/>
              <a:gd name="connsiteX56" fmla="*/ 48309 w 2643615"/>
              <a:gd name="connsiteY56" fmla="*/ 314007 h 1377312"/>
              <a:gd name="connsiteX57" fmla="*/ 38030 w 2643615"/>
              <a:gd name="connsiteY57" fmla="*/ 300131 h 1377312"/>
              <a:gd name="connsiteX58" fmla="*/ 31863 w 2643615"/>
              <a:gd name="connsiteY58" fmla="*/ 270323 h 1377312"/>
              <a:gd name="connsiteX59" fmla="*/ 29808 w 2643615"/>
              <a:gd name="connsiteY59" fmla="*/ 219959 h 1377312"/>
              <a:gd name="connsiteX60" fmla="*/ 30835 w 2643615"/>
              <a:gd name="connsiteY60" fmla="*/ 177303 h 1377312"/>
              <a:gd name="connsiteX61" fmla="*/ 34947 w 2643615"/>
              <a:gd name="connsiteY61" fmla="*/ 149038 h 1377312"/>
              <a:gd name="connsiteX62" fmla="*/ 42656 w 2643615"/>
              <a:gd name="connsiteY62" fmla="*/ 129509 h 1377312"/>
              <a:gd name="connsiteX63" fmla="*/ 57559 w 2643615"/>
              <a:gd name="connsiteY63" fmla="*/ 111521 h 1377312"/>
              <a:gd name="connsiteX64" fmla="*/ 99701 w 2643615"/>
              <a:gd name="connsiteY64" fmla="*/ 82228 h 1377312"/>
              <a:gd name="connsiteX65" fmla="*/ 179873 w 2643615"/>
              <a:gd name="connsiteY65" fmla="*/ 44198 h 1377312"/>
              <a:gd name="connsiteX66" fmla="*/ 291394 w 2643615"/>
              <a:gd name="connsiteY66" fmla="*/ 12848 h 1377312"/>
              <a:gd name="connsiteX67" fmla="*/ 428611 w 2643615"/>
              <a:gd name="connsiteY67" fmla="*/ 0 h 1377312"/>
              <a:gd name="connsiteX0" fmla="*/ 428611 w 2643615"/>
              <a:gd name="connsiteY0" fmla="*/ 0 h 1377312"/>
              <a:gd name="connsiteX1" fmla="*/ 599747 w 2643615"/>
              <a:gd name="connsiteY1" fmla="*/ 22613 h 1377312"/>
              <a:gd name="connsiteX2" fmla="*/ 725144 w 2643615"/>
              <a:gd name="connsiteY2" fmla="*/ 87881 h 1377312"/>
              <a:gd name="connsiteX3" fmla="*/ 802232 w 2643615"/>
              <a:gd name="connsiteY3" fmla="*/ 192721 h 1377312"/>
              <a:gd name="connsiteX4" fmla="*/ 828442 w 2643615"/>
              <a:gd name="connsiteY4" fmla="*/ 333022 h 1377312"/>
              <a:gd name="connsiteX5" fmla="*/ 820184 w 2643615"/>
              <a:gd name="connsiteY5" fmla="*/ 393588 h 1377312"/>
              <a:gd name="connsiteX6" fmla="*/ 2479658 w 2643615"/>
              <a:gd name="connsiteY6" fmla="*/ 393588 h 1377312"/>
              <a:gd name="connsiteX7" fmla="*/ 2643615 w 2643615"/>
              <a:gd name="connsiteY7" fmla="*/ 557545 h 1377312"/>
              <a:gd name="connsiteX8" fmla="*/ 2643615 w 2643615"/>
              <a:gd name="connsiteY8" fmla="*/ 1213355 h 1377312"/>
              <a:gd name="connsiteX9" fmla="*/ 2479658 w 2643615"/>
              <a:gd name="connsiteY9" fmla="*/ 1377312 h 1377312"/>
              <a:gd name="connsiteX10" fmla="*/ 376191 w 2643615"/>
              <a:gd name="connsiteY10" fmla="*/ 1377312 h 1377312"/>
              <a:gd name="connsiteX11" fmla="*/ 248738 w 2643615"/>
              <a:gd name="connsiteY11" fmla="*/ 1367547 h 1377312"/>
              <a:gd name="connsiteX12" fmla="*/ 143384 w 2643615"/>
              <a:gd name="connsiteY12" fmla="*/ 1343393 h 1377312"/>
              <a:gd name="connsiteX13" fmla="*/ 67838 w 2643615"/>
              <a:gd name="connsiteY13" fmla="*/ 1313585 h 1377312"/>
              <a:gd name="connsiteX14" fmla="*/ 28780 w 2643615"/>
              <a:gd name="connsiteY14" fmla="*/ 1289945 h 1377312"/>
              <a:gd name="connsiteX15" fmla="*/ 14904 w 2643615"/>
              <a:gd name="connsiteY15" fmla="*/ 1271444 h 1377312"/>
              <a:gd name="connsiteX16" fmla="*/ 6681 w 2643615"/>
              <a:gd name="connsiteY16" fmla="*/ 1247289 h 1377312"/>
              <a:gd name="connsiteX17" fmla="*/ 1542 w 2643615"/>
              <a:gd name="connsiteY17" fmla="*/ 1212343 h 1377312"/>
              <a:gd name="connsiteX18" fmla="*/ 0 w 2643615"/>
              <a:gd name="connsiteY18" fmla="*/ 1161464 h 1377312"/>
              <a:gd name="connsiteX19" fmla="*/ 8223 w 2643615"/>
              <a:gd name="connsiteY19" fmla="*/ 1093113 h 1377312"/>
              <a:gd name="connsiteX20" fmla="*/ 32891 w 2643615"/>
              <a:gd name="connsiteY20" fmla="*/ 1074098 h 1377312"/>
              <a:gd name="connsiteX21" fmla="*/ 68352 w 2643615"/>
              <a:gd name="connsiteY21" fmla="*/ 1087973 h 1377312"/>
              <a:gd name="connsiteX22" fmla="*/ 132592 w 2643615"/>
              <a:gd name="connsiteY22" fmla="*/ 1117781 h 1377312"/>
              <a:gd name="connsiteX23" fmla="*/ 224070 w 2643615"/>
              <a:gd name="connsiteY23" fmla="*/ 1147588 h 1377312"/>
              <a:gd name="connsiteX24" fmla="*/ 343300 w 2643615"/>
              <a:gd name="connsiteY24" fmla="*/ 1161464 h 1377312"/>
              <a:gd name="connsiteX25" fmla="*/ 443001 w 2643615"/>
              <a:gd name="connsiteY25" fmla="*/ 1148102 h 1377312"/>
              <a:gd name="connsiteX26" fmla="*/ 516492 w 2643615"/>
              <a:gd name="connsiteY26" fmla="*/ 1110586 h 1377312"/>
              <a:gd name="connsiteX27" fmla="*/ 561717 w 2643615"/>
              <a:gd name="connsiteY27" fmla="*/ 1051999 h 1377312"/>
              <a:gd name="connsiteX28" fmla="*/ 576621 w 2643615"/>
              <a:gd name="connsiteY28" fmla="*/ 975425 h 1377312"/>
              <a:gd name="connsiteX29" fmla="*/ 558633 w 2643615"/>
              <a:gd name="connsiteY29" fmla="*/ 892169 h 1377312"/>
              <a:gd name="connsiteX30" fmla="*/ 505185 w 2643615"/>
              <a:gd name="connsiteY30" fmla="*/ 828957 h 1377312"/>
              <a:gd name="connsiteX31" fmla="*/ 415763 w 2643615"/>
              <a:gd name="connsiteY31" fmla="*/ 788357 h 1377312"/>
              <a:gd name="connsiteX32" fmla="*/ 288824 w 2643615"/>
              <a:gd name="connsiteY32" fmla="*/ 773967 h 1377312"/>
              <a:gd name="connsiteX33" fmla="*/ 173706 w 2643615"/>
              <a:gd name="connsiteY33" fmla="*/ 773967 h 1377312"/>
              <a:gd name="connsiteX34" fmla="*/ 151093 w 2643615"/>
              <a:gd name="connsiteY34" fmla="*/ 770370 h 1377312"/>
              <a:gd name="connsiteX35" fmla="*/ 135675 w 2643615"/>
              <a:gd name="connsiteY35" fmla="*/ 755466 h 1377312"/>
              <a:gd name="connsiteX36" fmla="*/ 126939 w 2643615"/>
              <a:gd name="connsiteY36" fmla="*/ 724117 h 1377312"/>
              <a:gd name="connsiteX37" fmla="*/ 124369 w 2643615"/>
              <a:gd name="connsiteY37" fmla="*/ 672210 h 1377312"/>
              <a:gd name="connsiteX38" fmla="*/ 126939 w 2643615"/>
              <a:gd name="connsiteY38" fmla="*/ 623388 h 1377312"/>
              <a:gd name="connsiteX39" fmla="*/ 135162 w 2643615"/>
              <a:gd name="connsiteY39" fmla="*/ 594094 h 1377312"/>
              <a:gd name="connsiteX40" fmla="*/ 149551 w 2643615"/>
              <a:gd name="connsiteY40" fmla="*/ 579705 h 1377312"/>
              <a:gd name="connsiteX41" fmla="*/ 170622 w 2643615"/>
              <a:gd name="connsiteY41" fmla="*/ 575593 h 1377312"/>
              <a:gd name="connsiteX42" fmla="*/ 286769 w 2643615"/>
              <a:gd name="connsiteY42" fmla="*/ 575593 h 1377312"/>
              <a:gd name="connsiteX43" fmla="*/ 392636 w 2643615"/>
              <a:gd name="connsiteY43" fmla="*/ 561717 h 1377312"/>
              <a:gd name="connsiteX44" fmla="*/ 470239 w 2643615"/>
              <a:gd name="connsiteY44" fmla="*/ 522145 h 1377312"/>
              <a:gd name="connsiteX45" fmla="*/ 518033 w 2643615"/>
              <a:gd name="connsiteY45" fmla="*/ 459961 h 1377312"/>
              <a:gd name="connsiteX46" fmla="*/ 534479 w 2643615"/>
              <a:gd name="connsiteY46" fmla="*/ 379275 h 1377312"/>
              <a:gd name="connsiteX47" fmla="*/ 523173 w 2643615"/>
              <a:gd name="connsiteY47" fmla="*/ 315035 h 1377312"/>
              <a:gd name="connsiteX48" fmla="*/ 489768 w 2643615"/>
              <a:gd name="connsiteY48" fmla="*/ 262615 h 1377312"/>
              <a:gd name="connsiteX49" fmla="*/ 432722 w 2643615"/>
              <a:gd name="connsiteY49" fmla="*/ 227668 h 1377312"/>
              <a:gd name="connsiteX50" fmla="*/ 350495 w 2643615"/>
              <a:gd name="connsiteY50" fmla="*/ 214820 h 1377312"/>
              <a:gd name="connsiteX51" fmla="*/ 249766 w 2643615"/>
              <a:gd name="connsiteY51" fmla="*/ 230751 h 1377312"/>
              <a:gd name="connsiteX52" fmla="*/ 164969 w 2643615"/>
              <a:gd name="connsiteY52" fmla="*/ 265698 h 1377312"/>
              <a:gd name="connsiteX53" fmla="*/ 101243 w 2643615"/>
              <a:gd name="connsiteY53" fmla="*/ 301159 h 1377312"/>
              <a:gd name="connsiteX54" fmla="*/ 62699 w 2643615"/>
              <a:gd name="connsiteY54" fmla="*/ 317604 h 1377312"/>
              <a:gd name="connsiteX55" fmla="*/ 48309 w 2643615"/>
              <a:gd name="connsiteY55" fmla="*/ 314007 h 1377312"/>
              <a:gd name="connsiteX56" fmla="*/ 38030 w 2643615"/>
              <a:gd name="connsiteY56" fmla="*/ 300131 h 1377312"/>
              <a:gd name="connsiteX57" fmla="*/ 31863 w 2643615"/>
              <a:gd name="connsiteY57" fmla="*/ 270323 h 1377312"/>
              <a:gd name="connsiteX58" fmla="*/ 29808 w 2643615"/>
              <a:gd name="connsiteY58" fmla="*/ 219959 h 1377312"/>
              <a:gd name="connsiteX59" fmla="*/ 30835 w 2643615"/>
              <a:gd name="connsiteY59" fmla="*/ 177303 h 1377312"/>
              <a:gd name="connsiteX60" fmla="*/ 34947 w 2643615"/>
              <a:gd name="connsiteY60" fmla="*/ 149038 h 1377312"/>
              <a:gd name="connsiteX61" fmla="*/ 42656 w 2643615"/>
              <a:gd name="connsiteY61" fmla="*/ 129509 h 1377312"/>
              <a:gd name="connsiteX62" fmla="*/ 57559 w 2643615"/>
              <a:gd name="connsiteY62" fmla="*/ 111521 h 1377312"/>
              <a:gd name="connsiteX63" fmla="*/ 99701 w 2643615"/>
              <a:gd name="connsiteY63" fmla="*/ 82228 h 1377312"/>
              <a:gd name="connsiteX64" fmla="*/ 179873 w 2643615"/>
              <a:gd name="connsiteY64" fmla="*/ 44198 h 1377312"/>
              <a:gd name="connsiteX65" fmla="*/ 291394 w 2643615"/>
              <a:gd name="connsiteY65" fmla="*/ 12848 h 1377312"/>
              <a:gd name="connsiteX66" fmla="*/ 428611 w 2643615"/>
              <a:gd name="connsiteY66" fmla="*/ 0 h 137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3615" h="1377312">
                <a:moveTo>
                  <a:pt x="428611" y="0"/>
                </a:moveTo>
                <a:cubicBezTo>
                  <a:pt x="493023" y="0"/>
                  <a:pt x="550068" y="7538"/>
                  <a:pt x="599747" y="22613"/>
                </a:cubicBezTo>
                <a:cubicBezTo>
                  <a:pt x="649426" y="37688"/>
                  <a:pt x="691225" y="59444"/>
                  <a:pt x="725144" y="87881"/>
                </a:cubicBezTo>
                <a:cubicBezTo>
                  <a:pt x="759063" y="116318"/>
                  <a:pt x="784759" y="151265"/>
                  <a:pt x="802232" y="192721"/>
                </a:cubicBezTo>
                <a:cubicBezTo>
                  <a:pt x="819706" y="234178"/>
                  <a:pt x="828442" y="280944"/>
                  <a:pt x="828442" y="333022"/>
                </a:cubicBezTo>
                <a:lnTo>
                  <a:pt x="820184" y="393588"/>
                </a:lnTo>
                <a:lnTo>
                  <a:pt x="2479658" y="393588"/>
                </a:lnTo>
                <a:cubicBezTo>
                  <a:pt x="2570209" y="393588"/>
                  <a:pt x="2643615" y="466994"/>
                  <a:pt x="2643615" y="557545"/>
                </a:cubicBezTo>
                <a:lnTo>
                  <a:pt x="2643615" y="1213355"/>
                </a:lnTo>
                <a:cubicBezTo>
                  <a:pt x="2643615" y="1303906"/>
                  <a:pt x="2570209" y="1377312"/>
                  <a:pt x="2479658" y="1377312"/>
                </a:cubicBezTo>
                <a:lnTo>
                  <a:pt x="376191" y="1377312"/>
                </a:lnTo>
                <a:cubicBezTo>
                  <a:pt x="330966" y="1377312"/>
                  <a:pt x="288482" y="1374057"/>
                  <a:pt x="248738" y="1367547"/>
                </a:cubicBezTo>
                <a:cubicBezTo>
                  <a:pt x="208995" y="1361037"/>
                  <a:pt x="173877" y="1352986"/>
                  <a:pt x="143384" y="1343393"/>
                </a:cubicBezTo>
                <a:cubicBezTo>
                  <a:pt x="112892" y="1333800"/>
                  <a:pt x="87709" y="1323864"/>
                  <a:pt x="67838" y="1313585"/>
                </a:cubicBezTo>
                <a:cubicBezTo>
                  <a:pt x="47966" y="1303307"/>
                  <a:pt x="34947" y="1295427"/>
                  <a:pt x="28780" y="1289945"/>
                </a:cubicBezTo>
                <a:cubicBezTo>
                  <a:pt x="22613" y="1284463"/>
                  <a:pt x="17987" y="1278296"/>
                  <a:pt x="14904" y="1271444"/>
                </a:cubicBezTo>
                <a:cubicBezTo>
                  <a:pt x="11820" y="1264591"/>
                  <a:pt x="9079" y="1256540"/>
                  <a:pt x="6681" y="1247289"/>
                </a:cubicBezTo>
                <a:cubicBezTo>
                  <a:pt x="4283" y="1238039"/>
                  <a:pt x="2570" y="1226390"/>
                  <a:pt x="1542" y="1212343"/>
                </a:cubicBezTo>
                <a:cubicBezTo>
                  <a:pt x="514" y="1198295"/>
                  <a:pt x="0" y="1181336"/>
                  <a:pt x="0" y="1161464"/>
                </a:cubicBezTo>
                <a:cubicBezTo>
                  <a:pt x="0" y="1128573"/>
                  <a:pt x="2741" y="1105789"/>
                  <a:pt x="8223" y="1093113"/>
                </a:cubicBezTo>
                <a:cubicBezTo>
                  <a:pt x="13705" y="1080436"/>
                  <a:pt x="21927" y="1074098"/>
                  <a:pt x="32891" y="1074098"/>
                </a:cubicBezTo>
                <a:cubicBezTo>
                  <a:pt x="39743" y="1074098"/>
                  <a:pt x="51564" y="1078723"/>
                  <a:pt x="68352" y="1087973"/>
                </a:cubicBezTo>
                <a:cubicBezTo>
                  <a:pt x="85140" y="1097224"/>
                  <a:pt x="106553" y="1107160"/>
                  <a:pt x="132592" y="1117781"/>
                </a:cubicBezTo>
                <a:cubicBezTo>
                  <a:pt x="158631" y="1128402"/>
                  <a:pt x="189123" y="1138338"/>
                  <a:pt x="224070" y="1147588"/>
                </a:cubicBezTo>
                <a:cubicBezTo>
                  <a:pt x="259017" y="1156839"/>
                  <a:pt x="298760" y="1161464"/>
                  <a:pt x="343300" y="1161464"/>
                </a:cubicBezTo>
                <a:cubicBezTo>
                  <a:pt x="380988" y="1161464"/>
                  <a:pt x="414221" y="1157010"/>
                  <a:pt x="443001" y="1148102"/>
                </a:cubicBezTo>
                <a:cubicBezTo>
                  <a:pt x="471780" y="1139194"/>
                  <a:pt x="496277" y="1126689"/>
                  <a:pt x="516492" y="1110586"/>
                </a:cubicBezTo>
                <a:cubicBezTo>
                  <a:pt x="536706" y="1094483"/>
                  <a:pt x="551781" y="1074954"/>
                  <a:pt x="561717" y="1051999"/>
                </a:cubicBezTo>
                <a:cubicBezTo>
                  <a:pt x="571653" y="1029044"/>
                  <a:pt x="576621" y="1003519"/>
                  <a:pt x="576621" y="975425"/>
                </a:cubicBezTo>
                <a:cubicBezTo>
                  <a:pt x="576621" y="944589"/>
                  <a:pt x="570625" y="916837"/>
                  <a:pt x="558633" y="892169"/>
                </a:cubicBezTo>
                <a:cubicBezTo>
                  <a:pt x="546642" y="867501"/>
                  <a:pt x="528826" y="846430"/>
                  <a:pt x="505185" y="828957"/>
                </a:cubicBezTo>
                <a:cubicBezTo>
                  <a:pt x="481545" y="811483"/>
                  <a:pt x="451738" y="797950"/>
                  <a:pt x="415763" y="788357"/>
                </a:cubicBezTo>
                <a:cubicBezTo>
                  <a:pt x="379788" y="778764"/>
                  <a:pt x="337476" y="773967"/>
                  <a:pt x="288824" y="773967"/>
                </a:cubicBezTo>
                <a:lnTo>
                  <a:pt x="173706" y="773967"/>
                </a:lnTo>
                <a:cubicBezTo>
                  <a:pt x="164798" y="773967"/>
                  <a:pt x="157260" y="772768"/>
                  <a:pt x="151093" y="770370"/>
                </a:cubicBezTo>
                <a:cubicBezTo>
                  <a:pt x="144926" y="767971"/>
                  <a:pt x="139787" y="763003"/>
                  <a:pt x="135675" y="755466"/>
                </a:cubicBezTo>
                <a:cubicBezTo>
                  <a:pt x="131564" y="747928"/>
                  <a:pt x="128652" y="737479"/>
                  <a:pt x="126939" y="724117"/>
                </a:cubicBezTo>
                <a:cubicBezTo>
                  <a:pt x="125226" y="710755"/>
                  <a:pt x="124369" y="693453"/>
                  <a:pt x="124369" y="672210"/>
                </a:cubicBezTo>
                <a:cubicBezTo>
                  <a:pt x="124369" y="652339"/>
                  <a:pt x="125226" y="636065"/>
                  <a:pt x="126939" y="623388"/>
                </a:cubicBezTo>
                <a:cubicBezTo>
                  <a:pt x="128652" y="610711"/>
                  <a:pt x="131393" y="600947"/>
                  <a:pt x="135162" y="594094"/>
                </a:cubicBezTo>
                <a:cubicBezTo>
                  <a:pt x="138930" y="587242"/>
                  <a:pt x="143727" y="582445"/>
                  <a:pt x="149551" y="579705"/>
                </a:cubicBezTo>
                <a:cubicBezTo>
                  <a:pt x="155376" y="576964"/>
                  <a:pt x="162399" y="575593"/>
                  <a:pt x="170622" y="575593"/>
                </a:cubicBezTo>
                <a:lnTo>
                  <a:pt x="286769" y="575593"/>
                </a:lnTo>
                <a:cubicBezTo>
                  <a:pt x="326512" y="575593"/>
                  <a:pt x="361801" y="570968"/>
                  <a:pt x="392636" y="561717"/>
                </a:cubicBezTo>
                <a:cubicBezTo>
                  <a:pt x="423472" y="552467"/>
                  <a:pt x="449339" y="539276"/>
                  <a:pt x="470239" y="522145"/>
                </a:cubicBezTo>
                <a:cubicBezTo>
                  <a:pt x="491138" y="505014"/>
                  <a:pt x="507070" y="484286"/>
                  <a:pt x="518033" y="459961"/>
                </a:cubicBezTo>
                <a:cubicBezTo>
                  <a:pt x="528997" y="435635"/>
                  <a:pt x="534479" y="408740"/>
                  <a:pt x="534479" y="379275"/>
                </a:cubicBezTo>
                <a:cubicBezTo>
                  <a:pt x="534479" y="356662"/>
                  <a:pt x="530710" y="335249"/>
                  <a:pt x="523173" y="315035"/>
                </a:cubicBezTo>
                <a:cubicBezTo>
                  <a:pt x="515635" y="294820"/>
                  <a:pt x="504500" y="277347"/>
                  <a:pt x="489768" y="262615"/>
                </a:cubicBezTo>
                <a:cubicBezTo>
                  <a:pt x="475035" y="247882"/>
                  <a:pt x="456020" y="236233"/>
                  <a:pt x="432722" y="227668"/>
                </a:cubicBezTo>
                <a:cubicBezTo>
                  <a:pt x="409425" y="219102"/>
                  <a:pt x="382015" y="214820"/>
                  <a:pt x="350495" y="214820"/>
                </a:cubicBezTo>
                <a:cubicBezTo>
                  <a:pt x="314863" y="214820"/>
                  <a:pt x="281287" y="220130"/>
                  <a:pt x="249766" y="230751"/>
                </a:cubicBezTo>
                <a:cubicBezTo>
                  <a:pt x="218246" y="241372"/>
                  <a:pt x="189980" y="253021"/>
                  <a:pt x="164969" y="265698"/>
                </a:cubicBezTo>
                <a:cubicBezTo>
                  <a:pt x="139958" y="278375"/>
                  <a:pt x="118716" y="290195"/>
                  <a:pt x="101243" y="301159"/>
                </a:cubicBezTo>
                <a:cubicBezTo>
                  <a:pt x="83769" y="312122"/>
                  <a:pt x="70921" y="317604"/>
                  <a:pt x="62699" y="317604"/>
                </a:cubicBezTo>
                <a:cubicBezTo>
                  <a:pt x="57217" y="317604"/>
                  <a:pt x="52420" y="316405"/>
                  <a:pt x="48309" y="314007"/>
                </a:cubicBezTo>
                <a:cubicBezTo>
                  <a:pt x="44197" y="311608"/>
                  <a:pt x="40771" y="306983"/>
                  <a:pt x="38030" y="300131"/>
                </a:cubicBezTo>
                <a:cubicBezTo>
                  <a:pt x="35289" y="293279"/>
                  <a:pt x="33234" y="283343"/>
                  <a:pt x="31863" y="270323"/>
                </a:cubicBezTo>
                <a:cubicBezTo>
                  <a:pt x="30493" y="257304"/>
                  <a:pt x="29808" y="240516"/>
                  <a:pt x="29808" y="219959"/>
                </a:cubicBezTo>
                <a:cubicBezTo>
                  <a:pt x="29808" y="202828"/>
                  <a:pt x="30150" y="188610"/>
                  <a:pt x="30835" y="177303"/>
                </a:cubicBezTo>
                <a:cubicBezTo>
                  <a:pt x="31521" y="165997"/>
                  <a:pt x="32891" y="156575"/>
                  <a:pt x="34947" y="149038"/>
                </a:cubicBezTo>
                <a:cubicBezTo>
                  <a:pt x="37002" y="141500"/>
                  <a:pt x="39572" y="134991"/>
                  <a:pt x="42656" y="129509"/>
                </a:cubicBezTo>
                <a:cubicBezTo>
                  <a:pt x="45739" y="124027"/>
                  <a:pt x="50707" y="118031"/>
                  <a:pt x="57559" y="111521"/>
                </a:cubicBezTo>
                <a:cubicBezTo>
                  <a:pt x="64412" y="105012"/>
                  <a:pt x="78459" y="95247"/>
                  <a:pt x="99701" y="82228"/>
                </a:cubicBezTo>
                <a:cubicBezTo>
                  <a:pt x="120943" y="69209"/>
                  <a:pt x="147667" y="56532"/>
                  <a:pt x="179873" y="44198"/>
                </a:cubicBezTo>
                <a:cubicBezTo>
                  <a:pt x="212079" y="31863"/>
                  <a:pt x="249252" y="21414"/>
                  <a:pt x="291394" y="12848"/>
                </a:cubicBezTo>
                <a:cubicBezTo>
                  <a:pt x="333535" y="4283"/>
                  <a:pt x="379275" y="0"/>
                  <a:pt x="428611" y="0"/>
                </a:cubicBezTo>
                <a:close/>
              </a:path>
            </a:pathLst>
          </a:cu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0" tIns="45720" rIns="2743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just">
              <a:spcAft>
                <a:spcPts val="600"/>
              </a:spcAft>
            </a:pPr>
            <a:r>
              <a:rPr lang="en-US" sz="1400" b="1" cap="all" dirty="0">
                <a:solidFill>
                  <a:prstClr val="black"/>
                </a:solidFill>
              </a:rPr>
              <a:t>     </a:t>
            </a:r>
          </a:p>
          <a:p>
            <a:pPr lvl="0" algn="just">
              <a:spcAft>
                <a:spcPts val="600"/>
              </a:spcAft>
            </a:pPr>
            <a:r>
              <a:rPr lang="en-US" sz="1400" b="1" cap="all" dirty="0">
                <a:solidFill>
                  <a:prstClr val="black"/>
                </a:solidFill>
              </a:rPr>
              <a:t>    </a:t>
            </a: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r>
              <a:rPr lang="en-US" sz="1400" b="1" cap="all" dirty="0">
                <a:solidFill>
                  <a:prstClr val="black"/>
                </a:solidFill>
              </a:rPr>
              <a:t>     </a:t>
            </a: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endParaRPr lang="en-US" sz="1400" b="1" cap="all" dirty="0">
              <a:solidFill>
                <a:prstClr val="black"/>
              </a:solidFill>
            </a:endParaRPr>
          </a:p>
          <a:p>
            <a:pPr lvl="0" algn="just">
              <a:spcAft>
                <a:spcPts val="600"/>
              </a:spcAft>
            </a:pPr>
            <a:r>
              <a:rPr lang="en-US" sz="1400" b="1" cap="all" dirty="0">
                <a:solidFill>
                  <a:prstClr val="black"/>
                </a:solidFill>
              </a:rPr>
              <a:t>NAAS </a:t>
            </a:r>
            <a:r>
              <a:rPr lang="en-US" sz="900" b="1" cap="all" dirty="0">
                <a:solidFill>
                  <a:prstClr val="black"/>
                </a:solidFill>
              </a:rPr>
              <a:t>(Network as a service)</a:t>
            </a:r>
          </a:p>
          <a:p>
            <a:pPr lvl="0" algn="just"/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      Gestion DNS</a:t>
            </a:r>
          </a:p>
          <a:p>
            <a:pPr lvl="0" algn="just"/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      Réseau (creation VIP / flux..)</a:t>
            </a:r>
          </a:p>
          <a:p>
            <a:pPr lvl="0" algn="just"/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      … </a:t>
            </a:r>
          </a:p>
          <a:p>
            <a:pPr lvl="0" algn="just"/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509A6-E20F-4EDE-96C3-B60302B7529A}"/>
              </a:ext>
            </a:extLst>
          </p:cNvPr>
          <p:cNvSpPr/>
          <p:nvPr/>
        </p:nvSpPr>
        <p:spPr>
          <a:xfrm>
            <a:off x="1793678" y="4897220"/>
            <a:ext cx="415944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400" b="1" cap="all" dirty="0"/>
              <a:t>RAAS </a:t>
            </a:r>
            <a:r>
              <a:rPr lang="en-US" sz="900" b="1" cap="all" dirty="0"/>
              <a:t>(Run as a service) </a:t>
            </a:r>
          </a:p>
          <a:p>
            <a:pPr algn="just">
              <a:spcAft>
                <a:spcPts val="600"/>
              </a:spcAft>
            </a:pPr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Gestion des FS</a:t>
            </a:r>
          </a:p>
          <a:p>
            <a:pPr algn="just">
              <a:spcAft>
                <a:spcPts val="600"/>
              </a:spcAft>
            </a:pPr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Gestion des ressources (CPU / Mémoire / etc…)</a:t>
            </a:r>
          </a:p>
          <a:p>
            <a:pPr algn="just">
              <a:spcAft>
                <a:spcPts val="600"/>
              </a:spcAft>
            </a:pPr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Gestion des users</a:t>
            </a:r>
          </a:p>
          <a:p>
            <a:pPr algn="just">
              <a:spcAft>
                <a:spcPts val="600"/>
              </a:spcAft>
            </a:pPr>
            <a:r>
              <a:rPr lang="en-US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Gestion courante OS (Sudo / NFS / Snapshots..)</a:t>
            </a:r>
          </a:p>
        </p:txBody>
      </p:sp>
    </p:spTree>
    <p:extLst>
      <p:ext uri="{BB962C8B-B14F-4D97-AF65-F5344CB8AC3E}">
        <p14:creationId xmlns:p14="http://schemas.microsoft.com/office/powerpoint/2010/main" val="225203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9D146-BE52-4DEB-A403-A88F989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9340" y="6762750"/>
            <a:ext cx="768348" cy="13458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5109E-368D-424B-90E5-ED4EBB85B908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9796A3"/>
                </a:solidFill>
                <a:effectLst/>
                <a:uLnTx/>
                <a:uFillTx/>
                <a:latin typeface="Avenir LT Std 55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9796A3"/>
              </a:solidFill>
              <a:effectLst/>
              <a:uLnTx/>
              <a:uFillTx/>
              <a:latin typeface="Avenir LT Std 55 Roman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726C5-C75F-4AB7-AF5B-DC17D0FB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335" y="79599"/>
            <a:ext cx="9408582" cy="1152525"/>
          </a:xfrm>
        </p:spPr>
        <p:txBody>
          <a:bodyPr/>
          <a:lstStyle/>
          <a:p>
            <a:r>
              <a:rPr lang="fr-FR" dirty="0"/>
              <a:t>Catalogue de services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AFF660-6AD7-410B-9E6C-574836E4B393}"/>
              </a:ext>
            </a:extLst>
          </p:cNvPr>
          <p:cNvSpPr txBox="1"/>
          <p:nvPr/>
        </p:nvSpPr>
        <p:spPr>
          <a:xfrm rot="16200000">
            <a:off x="-803739" y="3211459"/>
            <a:ext cx="453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</a:rPr>
              <a:t>IAAS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64C6DD-524B-4BCF-8AA6-ECA1A22E9183}"/>
              </a:ext>
            </a:extLst>
          </p:cNvPr>
          <p:cNvSpPr/>
          <p:nvPr/>
        </p:nvSpPr>
        <p:spPr>
          <a:xfrm>
            <a:off x="6353174" y="1077104"/>
            <a:ext cx="2254439" cy="1570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01802-39B8-46EF-8F13-7D735685B816}"/>
              </a:ext>
            </a:extLst>
          </p:cNvPr>
          <p:cNvSpPr/>
          <p:nvPr/>
        </p:nvSpPr>
        <p:spPr>
          <a:xfrm>
            <a:off x="6353174" y="2647285"/>
            <a:ext cx="2254439" cy="294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60D076-3915-464E-A548-41D970FDE396}"/>
              </a:ext>
            </a:extLst>
          </p:cNvPr>
          <p:cNvSpPr/>
          <p:nvPr/>
        </p:nvSpPr>
        <p:spPr>
          <a:xfrm>
            <a:off x="6353174" y="5853069"/>
            <a:ext cx="2254439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5E4CF7-B7BD-4401-B10A-CBA4DBD6E384}"/>
              </a:ext>
            </a:extLst>
          </p:cNvPr>
          <p:cNvSpPr/>
          <p:nvPr/>
        </p:nvSpPr>
        <p:spPr>
          <a:xfrm>
            <a:off x="2146935" y="1077104"/>
            <a:ext cx="2253600" cy="1568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9EF89-9B92-4FAA-BF76-9747F72F7FC9}"/>
              </a:ext>
            </a:extLst>
          </p:cNvPr>
          <p:cNvSpPr/>
          <p:nvPr/>
        </p:nvSpPr>
        <p:spPr>
          <a:xfrm>
            <a:off x="2146935" y="2645984"/>
            <a:ext cx="2253600" cy="2944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0DC6B-F7E7-491C-9977-618E3922A173}"/>
              </a:ext>
            </a:extLst>
          </p:cNvPr>
          <p:cNvSpPr/>
          <p:nvPr/>
        </p:nvSpPr>
        <p:spPr>
          <a:xfrm>
            <a:off x="2146935" y="5851927"/>
            <a:ext cx="2253600" cy="1541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08B5DA-5214-44D9-AF07-32954388C51A}"/>
              </a:ext>
            </a:extLst>
          </p:cNvPr>
          <p:cNvSpPr/>
          <p:nvPr/>
        </p:nvSpPr>
        <p:spPr>
          <a:xfrm>
            <a:off x="4250054" y="2647285"/>
            <a:ext cx="2254439" cy="294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ABB83-DD36-4518-91F9-8A4617451210}"/>
              </a:ext>
            </a:extLst>
          </p:cNvPr>
          <p:cNvSpPr/>
          <p:nvPr/>
        </p:nvSpPr>
        <p:spPr>
          <a:xfrm>
            <a:off x="4250054" y="5853069"/>
            <a:ext cx="2254439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971ED2-8C2F-4176-B8B1-ADA3ED3B8967}"/>
              </a:ext>
            </a:extLst>
          </p:cNvPr>
          <p:cNvSpPr/>
          <p:nvPr/>
        </p:nvSpPr>
        <p:spPr>
          <a:xfrm>
            <a:off x="4250054" y="1077104"/>
            <a:ext cx="2254439" cy="157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000" dirty="0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4B5C0B92-C0F6-4388-B605-A0560E77F5C8}"/>
              </a:ext>
            </a:extLst>
          </p:cNvPr>
          <p:cNvSpPr txBox="1"/>
          <p:nvPr/>
        </p:nvSpPr>
        <p:spPr>
          <a:xfrm>
            <a:off x="2203658" y="2687888"/>
            <a:ext cx="1934453" cy="144655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OS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Provisioning de VM avec services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d’infrastructure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Environnement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Bac à sable</a:t>
            </a:r>
          </a:p>
        </p:txBody>
      </p:sp>
      <p:sp>
        <p:nvSpPr>
          <p:cNvPr id="36" name="TextBox 32">
            <a:extLst>
              <a:ext uri="{FF2B5EF4-FFF2-40B4-BE49-F238E27FC236}">
                <a16:creationId xmlns:a16="http://schemas.microsoft.com/office/drawing/2014/main" id="{9663F4A8-0C60-440E-857C-BC946072F80A}"/>
              </a:ext>
            </a:extLst>
          </p:cNvPr>
          <p:cNvSpPr txBox="1"/>
          <p:nvPr/>
        </p:nvSpPr>
        <p:spPr>
          <a:xfrm>
            <a:off x="6414568" y="2702180"/>
            <a:ext cx="1944316" cy="18774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OS + Bases de </a:t>
            </a:r>
            <a:r>
              <a:rPr lang="en-US" sz="1600" b="1" dirty="0" err="1">
                <a:solidFill>
                  <a:schemeClr val="accent4"/>
                </a:solidFill>
              </a:rPr>
              <a:t>données</a:t>
            </a:r>
            <a:endParaRPr lang="en-US" sz="1600" b="1" dirty="0">
              <a:solidFill>
                <a:schemeClr val="accent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Provisioning de VM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typé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Server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Environnement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just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77C99F-78F6-4793-BEE2-BEBA1E4C1ABF}"/>
              </a:ext>
            </a:extLst>
          </p:cNvPr>
          <p:cNvSpPr/>
          <p:nvPr/>
        </p:nvSpPr>
        <p:spPr>
          <a:xfrm flipH="1">
            <a:off x="4250055" y="2647285"/>
            <a:ext cx="144946" cy="320966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50000"/>
                  <a:lumOff val="50000"/>
                  <a:alpha val="7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687B28-9A2D-4BE2-BEA8-2C90B81D9B70}"/>
              </a:ext>
            </a:extLst>
          </p:cNvPr>
          <p:cNvSpPr/>
          <p:nvPr/>
        </p:nvSpPr>
        <p:spPr>
          <a:xfrm flipH="1">
            <a:off x="4250055" y="1077104"/>
            <a:ext cx="152474" cy="157018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alpha val="46000"/>
                </a:schemeClr>
              </a:gs>
              <a:gs pos="0">
                <a:schemeClr val="tx2">
                  <a:alpha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80719E-FF1A-45D5-BCF6-7F694E7C2701}"/>
              </a:ext>
            </a:extLst>
          </p:cNvPr>
          <p:cNvSpPr/>
          <p:nvPr/>
        </p:nvSpPr>
        <p:spPr>
          <a:xfrm flipH="1">
            <a:off x="4250055" y="5853069"/>
            <a:ext cx="152474" cy="15240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alpha val="46000"/>
                </a:schemeClr>
              </a:gs>
              <a:gs pos="0">
                <a:schemeClr val="tx2">
                  <a:alpha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0EDB17-9B8E-4710-918C-8D9AC0B9E7CF}"/>
              </a:ext>
            </a:extLst>
          </p:cNvPr>
          <p:cNvSpPr/>
          <p:nvPr/>
        </p:nvSpPr>
        <p:spPr>
          <a:xfrm flipH="1">
            <a:off x="6355586" y="2647284"/>
            <a:ext cx="172847" cy="3204643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50000"/>
                  <a:lumOff val="50000"/>
                  <a:alpha val="7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71C7BD-16E0-4C87-AA58-7EBA86BED419}"/>
              </a:ext>
            </a:extLst>
          </p:cNvPr>
          <p:cNvSpPr/>
          <p:nvPr/>
        </p:nvSpPr>
        <p:spPr>
          <a:xfrm flipH="1">
            <a:off x="6355588" y="1077104"/>
            <a:ext cx="152474" cy="1570181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4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A71D0-7707-4DC6-9B77-ABC99CFF2561}"/>
              </a:ext>
            </a:extLst>
          </p:cNvPr>
          <p:cNvSpPr/>
          <p:nvPr/>
        </p:nvSpPr>
        <p:spPr>
          <a:xfrm flipH="1">
            <a:off x="6355588" y="5852592"/>
            <a:ext cx="152474" cy="1524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4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4B9AF8-437E-4D27-A826-ACBFD865AEE0}"/>
              </a:ext>
            </a:extLst>
          </p:cNvPr>
          <p:cNvSpPr/>
          <p:nvPr/>
        </p:nvSpPr>
        <p:spPr>
          <a:xfrm>
            <a:off x="8469981" y="1078016"/>
            <a:ext cx="2130267" cy="1570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5CD66A-9E47-472C-A3B0-20CECF7904C5}"/>
              </a:ext>
            </a:extLst>
          </p:cNvPr>
          <p:cNvSpPr/>
          <p:nvPr/>
        </p:nvSpPr>
        <p:spPr>
          <a:xfrm>
            <a:off x="8463919" y="2648197"/>
            <a:ext cx="2136330" cy="294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5AC80B-E63A-44DA-9F45-ED3125785A2A}"/>
              </a:ext>
            </a:extLst>
          </p:cNvPr>
          <p:cNvSpPr/>
          <p:nvPr/>
        </p:nvSpPr>
        <p:spPr>
          <a:xfrm>
            <a:off x="8463919" y="5853504"/>
            <a:ext cx="2136330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1C52D0-E201-4BC6-932E-89C14C4A026E}"/>
              </a:ext>
            </a:extLst>
          </p:cNvPr>
          <p:cNvSpPr/>
          <p:nvPr/>
        </p:nvSpPr>
        <p:spPr>
          <a:xfrm flipH="1">
            <a:off x="8469982" y="2648197"/>
            <a:ext cx="166376" cy="3204642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50000"/>
                  <a:lumOff val="50000"/>
                  <a:alpha val="7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63411B-9E99-407C-A621-11196FEB7E17}"/>
              </a:ext>
            </a:extLst>
          </p:cNvPr>
          <p:cNvSpPr/>
          <p:nvPr/>
        </p:nvSpPr>
        <p:spPr>
          <a:xfrm flipH="1">
            <a:off x="8472363" y="1078016"/>
            <a:ext cx="152474" cy="1570181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031F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CE79EB-697C-4663-AC6C-3DFF457BE071}"/>
              </a:ext>
            </a:extLst>
          </p:cNvPr>
          <p:cNvSpPr/>
          <p:nvPr/>
        </p:nvSpPr>
        <p:spPr>
          <a:xfrm flipH="1">
            <a:off x="8469982" y="5853504"/>
            <a:ext cx="152474" cy="1524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031F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73" name="TextBox 32">
            <a:extLst>
              <a:ext uri="{FF2B5EF4-FFF2-40B4-BE49-F238E27FC236}">
                <a16:creationId xmlns:a16="http://schemas.microsoft.com/office/drawing/2014/main" id="{E2A6381D-508B-4E8A-8320-D0528A2B78D7}"/>
              </a:ext>
            </a:extLst>
          </p:cNvPr>
          <p:cNvSpPr txBox="1"/>
          <p:nvPr/>
        </p:nvSpPr>
        <p:spPr>
          <a:xfrm>
            <a:off x="8518238" y="2716086"/>
            <a:ext cx="2006309" cy="329320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Retirement</a:t>
            </a:r>
            <a:endParaRPr lang="en-US" sz="1200" b="1" dirty="0">
              <a:solidFill>
                <a:schemeClr val="tx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Décommissionnement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Redhat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Windows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avant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accostage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Environnement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Build</a:t>
            </a:r>
          </a:p>
          <a:p>
            <a:pPr algn="just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Acteurs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DEV /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Conduites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Décommissionnement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Redhat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windows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après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accostage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Environnement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Run</a:t>
            </a:r>
          </a:p>
          <a:p>
            <a:pPr algn="just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Acteurs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POI</a:t>
            </a:r>
          </a:p>
          <a:p>
            <a:pPr algn="just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1A1F23CF-FC0B-4269-97FD-46419CFC72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45" y="1475176"/>
            <a:ext cx="858228" cy="696533"/>
          </a:xfrm>
          <a:prstGeom prst="rect">
            <a:avLst/>
          </a:prstGeom>
        </p:spPr>
      </p:pic>
      <p:pic>
        <p:nvPicPr>
          <p:cNvPr id="3" name="Image 2" descr="Une image contenant bâtiment, moniteur, écran, grand&#10;&#10;Description générée automatiquement">
            <a:extLst>
              <a:ext uri="{FF2B5EF4-FFF2-40B4-BE49-F238E27FC236}">
                <a16:creationId xmlns:a16="http://schemas.microsoft.com/office/drawing/2014/main" id="{CFBE7AC5-9A6E-4A14-93B1-271E0942EC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73" y="1279248"/>
            <a:ext cx="583859" cy="583859"/>
          </a:xfrm>
          <a:prstGeom prst="rect">
            <a:avLst/>
          </a:prstGeom>
        </p:spPr>
      </p:pic>
      <p:pic>
        <p:nvPicPr>
          <p:cNvPr id="70" name="Image 69" descr="Une image contenant bâtiment, moniteur, écran, grand&#10;&#10;Description générée automatiquement">
            <a:extLst>
              <a:ext uri="{FF2B5EF4-FFF2-40B4-BE49-F238E27FC236}">
                <a16:creationId xmlns:a16="http://schemas.microsoft.com/office/drawing/2014/main" id="{29BCAEF3-48BB-4E0C-8D2C-083F9EE1619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50" y="1951470"/>
            <a:ext cx="591757" cy="591757"/>
          </a:xfrm>
          <a:prstGeom prst="rect">
            <a:avLst/>
          </a:prstGeom>
        </p:spPr>
      </p:pic>
      <p:pic>
        <p:nvPicPr>
          <p:cNvPr id="71" name="Image 70" descr="Une image contenant chope, alimentation&#10;&#10;Description générée automatiquement">
            <a:extLst>
              <a:ext uri="{FF2B5EF4-FFF2-40B4-BE49-F238E27FC236}">
                <a16:creationId xmlns:a16="http://schemas.microsoft.com/office/drawing/2014/main" id="{7E08ADEE-1743-49A4-AC39-CDEFA1BBA3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98" y="1266416"/>
            <a:ext cx="555748" cy="380966"/>
          </a:xfrm>
          <a:prstGeom prst="rect">
            <a:avLst/>
          </a:prstGeom>
        </p:spPr>
      </p:pic>
      <p:pic>
        <p:nvPicPr>
          <p:cNvPr id="8" name="Image 7" descr="Une image contenant lampe&#10;&#10;Description générée automatiquement">
            <a:extLst>
              <a:ext uri="{FF2B5EF4-FFF2-40B4-BE49-F238E27FC236}">
                <a16:creationId xmlns:a16="http://schemas.microsoft.com/office/drawing/2014/main" id="{E6FE8AAD-9C85-4963-8C7D-F878ECF94BB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92" y="1756669"/>
            <a:ext cx="677609" cy="677609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801ACFC-0412-4CF6-8CC5-6DD898710AC8}"/>
              </a:ext>
            </a:extLst>
          </p:cNvPr>
          <p:cNvSpPr/>
          <p:nvPr/>
        </p:nvSpPr>
        <p:spPr>
          <a:xfrm flipH="1">
            <a:off x="8463464" y="2647284"/>
            <a:ext cx="172305" cy="3204643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50000"/>
                  <a:lumOff val="50000"/>
                  <a:alpha val="7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9" name="Image 38" descr="Une image contenant chapeau&#10;&#10;Description générée automatiquement">
            <a:extLst>
              <a:ext uri="{FF2B5EF4-FFF2-40B4-BE49-F238E27FC236}">
                <a16:creationId xmlns:a16="http://schemas.microsoft.com/office/drawing/2014/main" id="{3BDE682A-9E4D-4F3F-BAF5-7F63B5CC9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75" y="1886190"/>
            <a:ext cx="720492" cy="720492"/>
          </a:xfrm>
          <a:prstGeom prst="rect">
            <a:avLst/>
          </a:prstGeom>
        </p:spPr>
      </p:pic>
      <p:pic>
        <p:nvPicPr>
          <p:cNvPr id="100" name="Image 99" descr="Une image contenant chapeau&#10;&#10;Description générée automatiquement">
            <a:extLst>
              <a:ext uri="{FF2B5EF4-FFF2-40B4-BE49-F238E27FC236}">
                <a16:creationId xmlns:a16="http://schemas.microsoft.com/office/drawing/2014/main" id="{63E348D4-ACA7-48AC-8FE7-C02FC0062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085" y="1230978"/>
            <a:ext cx="720492" cy="720492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0C1426FE-1CD1-4F8B-95CE-D3DDF5B481E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1" t="31481" r="16526" b="28579"/>
          <a:stretch/>
        </p:blipFill>
        <p:spPr>
          <a:xfrm>
            <a:off x="4450375" y="1206119"/>
            <a:ext cx="894340" cy="529005"/>
          </a:xfrm>
          <a:prstGeom prst="rect">
            <a:avLst/>
          </a:prstGeom>
        </p:spPr>
      </p:pic>
      <p:pic>
        <p:nvPicPr>
          <p:cNvPr id="64" name="Image 6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CD8D31E-AFE3-40D3-86F9-9AC3BFF5ACF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67" y="1510705"/>
            <a:ext cx="683170" cy="704804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02E60021-A136-463E-9209-E59D3DD6FDD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5"/>
          <a:stretch/>
        </p:blipFill>
        <p:spPr>
          <a:xfrm>
            <a:off x="4707958" y="1886190"/>
            <a:ext cx="408975" cy="410952"/>
          </a:xfrm>
          <a:prstGeom prst="rect">
            <a:avLst/>
          </a:prstGeom>
        </p:spPr>
      </p:pic>
      <p:sp>
        <p:nvSpPr>
          <p:cNvPr id="104" name="TextBox 29">
            <a:extLst>
              <a:ext uri="{FF2B5EF4-FFF2-40B4-BE49-F238E27FC236}">
                <a16:creationId xmlns:a16="http://schemas.microsoft.com/office/drawing/2014/main" id="{4773F114-7EA6-42CA-99B1-C536392476B0}"/>
              </a:ext>
            </a:extLst>
          </p:cNvPr>
          <p:cNvSpPr txBox="1"/>
          <p:nvPr/>
        </p:nvSpPr>
        <p:spPr>
          <a:xfrm>
            <a:off x="4253206" y="2715174"/>
            <a:ext cx="2111908" cy="260071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OS +Middleware/Service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Provisioning de VM GRDF + 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Apache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Tomcat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Jboss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PHP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IIS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Environnement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BAC154-AEE7-4AD0-881D-35A092095777}"/>
              </a:ext>
            </a:extLst>
          </p:cNvPr>
          <p:cNvSpPr/>
          <p:nvPr/>
        </p:nvSpPr>
        <p:spPr>
          <a:xfrm flipH="1">
            <a:off x="2147674" y="2645333"/>
            <a:ext cx="144946" cy="3211612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50000"/>
                  <a:lumOff val="50000"/>
                  <a:alpha val="7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ECEEAD-2145-44B6-BFB8-65CE6EFE9008}"/>
              </a:ext>
            </a:extLst>
          </p:cNvPr>
          <p:cNvSpPr/>
          <p:nvPr/>
        </p:nvSpPr>
        <p:spPr>
          <a:xfrm>
            <a:off x="10465630" y="2647182"/>
            <a:ext cx="144946" cy="320966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50000"/>
                  <a:lumOff val="50000"/>
                  <a:alpha val="7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18634B4-43F4-4F0B-8F4D-A5678D1998A1}"/>
              </a:ext>
            </a:extLst>
          </p:cNvPr>
          <p:cNvSpPr/>
          <p:nvPr/>
        </p:nvSpPr>
        <p:spPr>
          <a:xfrm>
            <a:off x="10457709" y="1079031"/>
            <a:ext cx="152474" cy="1570181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031F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7C4810-9305-463F-BE2C-19093B95C258}"/>
              </a:ext>
            </a:extLst>
          </p:cNvPr>
          <p:cNvSpPr/>
          <p:nvPr/>
        </p:nvSpPr>
        <p:spPr>
          <a:xfrm>
            <a:off x="10457709" y="5853981"/>
            <a:ext cx="152474" cy="1524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031F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5DABBE-E4DD-47CA-835B-D42BD2F75B45}"/>
              </a:ext>
            </a:extLst>
          </p:cNvPr>
          <p:cNvSpPr/>
          <p:nvPr/>
        </p:nvSpPr>
        <p:spPr>
          <a:xfrm flipH="1">
            <a:off x="2147673" y="5852592"/>
            <a:ext cx="152474" cy="1524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02DAFD-33CA-45EE-AD88-949DE61F8564}"/>
              </a:ext>
            </a:extLst>
          </p:cNvPr>
          <p:cNvSpPr/>
          <p:nvPr/>
        </p:nvSpPr>
        <p:spPr>
          <a:xfrm flipH="1">
            <a:off x="2147990" y="1075152"/>
            <a:ext cx="152474" cy="157018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40A232-516F-428D-A9A9-DE83EFC33772}"/>
              </a:ext>
            </a:extLst>
          </p:cNvPr>
          <p:cNvSpPr txBox="1"/>
          <p:nvPr/>
        </p:nvSpPr>
        <p:spPr>
          <a:xfrm>
            <a:off x="1061398" y="6162861"/>
            <a:ext cx="110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Chacun de ces services seront détaillés lors des définitions des uses cases (process fonctionnels)</a:t>
            </a:r>
          </a:p>
        </p:txBody>
      </p:sp>
    </p:spTree>
    <p:extLst>
      <p:ext uri="{BB962C8B-B14F-4D97-AF65-F5344CB8AC3E}">
        <p14:creationId xmlns:p14="http://schemas.microsoft.com/office/powerpoint/2010/main" val="2992977767"/>
      </p:ext>
    </p:extLst>
  </p:cSld>
  <p:clrMapOvr>
    <a:masterClrMapping/>
  </p:clrMapOvr>
</p:sld>
</file>

<file path=ppt/theme/theme1.xml><?xml version="1.0" encoding="utf-8"?>
<a:theme xmlns:a="http://schemas.openxmlformats.org/drawingml/2006/main" name="GRDF-SI_Transformant-Comité_suivi-15-11-06.v1.1">
  <a:themeElements>
    <a:clrScheme name="GRDF">
      <a:dk1>
        <a:sysClr val="windowText" lastClr="000000"/>
      </a:dk1>
      <a:lt1>
        <a:srgbClr val="FFFFFF"/>
      </a:lt1>
      <a:dk2>
        <a:srgbClr val="662483"/>
      </a:dk2>
      <a:lt2>
        <a:srgbClr val="CCCCC6"/>
      </a:lt2>
      <a:accent1>
        <a:srgbClr val="0053A1"/>
      </a:accent1>
      <a:accent2>
        <a:srgbClr val="009BC4"/>
      </a:accent2>
      <a:accent3>
        <a:srgbClr val="00B1AF"/>
      </a:accent3>
      <a:accent4>
        <a:srgbClr val="71B857"/>
      </a:accent4>
      <a:accent5>
        <a:srgbClr val="FAB200"/>
      </a:accent5>
      <a:accent6>
        <a:srgbClr val="9796A3"/>
      </a:accent6>
      <a:hlink>
        <a:srgbClr val="000000"/>
      </a:hlink>
      <a:folHlink>
        <a:srgbClr val="000000"/>
      </a:folHlink>
    </a:clrScheme>
    <a:fontScheme name="GRDF">
      <a:majorFont>
        <a:latin typeface="Avenir LT Std 65 Medium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lIns="90000" tIns="36000" rIns="90000" bIns="36000" anchor="ctr" anchorCtr="0"/>
      <a:lstStyle>
        <a:defPPr algn="ctr">
          <a:defRPr sz="1200" kern="0"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RDF_BleuC">
  <a:themeElements>
    <a:clrScheme name="GRDF">
      <a:dk1>
        <a:sysClr val="windowText" lastClr="000000"/>
      </a:dk1>
      <a:lt1>
        <a:srgbClr val="FFFFFF"/>
      </a:lt1>
      <a:dk2>
        <a:srgbClr val="662483"/>
      </a:dk2>
      <a:lt2>
        <a:srgbClr val="CCCCC6"/>
      </a:lt2>
      <a:accent1>
        <a:srgbClr val="0053A1"/>
      </a:accent1>
      <a:accent2>
        <a:srgbClr val="009BC4"/>
      </a:accent2>
      <a:accent3>
        <a:srgbClr val="00B1AF"/>
      </a:accent3>
      <a:accent4>
        <a:srgbClr val="71B857"/>
      </a:accent4>
      <a:accent5>
        <a:srgbClr val="FAB200"/>
      </a:accent5>
      <a:accent6>
        <a:srgbClr val="9796A3"/>
      </a:accent6>
      <a:hlink>
        <a:srgbClr val="000000"/>
      </a:hlink>
      <a:folHlink>
        <a:srgbClr val="000000"/>
      </a:folHlink>
    </a:clrScheme>
    <a:fontScheme name="GRDF">
      <a:majorFont>
        <a:latin typeface="Avenir LT Std 65 Medium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5F8921C1595E4986239112082C44EA" ma:contentTypeVersion="10" ma:contentTypeDescription="Crée un document." ma:contentTypeScope="" ma:versionID="817cefba93a173e9ca637eb8f27997e2">
  <xsd:schema xmlns:xsd="http://www.w3.org/2001/XMLSchema" xmlns:xs="http://www.w3.org/2001/XMLSchema" xmlns:p="http://schemas.microsoft.com/office/2006/metadata/properties" xmlns:ns2="cca7c945-4dd8-43a0-86e6-ba7d8080f498" xmlns:ns3="5c5b83a9-23d9-4c31-b8d5-69c31ec41513" targetNamespace="http://schemas.microsoft.com/office/2006/metadata/properties" ma:root="true" ma:fieldsID="b65b4b9cdcb30a15546c3aba33103997" ns2:_="" ns3:_="">
    <xsd:import namespace="cca7c945-4dd8-43a0-86e6-ba7d8080f498"/>
    <xsd:import namespace="5c5b83a9-23d9-4c31-b8d5-69c31ec415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7c945-4dd8-43a0-86e6-ba7d8080f4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b83a9-23d9-4c31-b8d5-69c31ec41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785C87-95C9-45DA-8680-DECFD13DFC49}">
  <ds:schemaRefs>
    <ds:schemaRef ds:uri="http://purl.org/dc/terms/"/>
    <ds:schemaRef ds:uri="3fde39e3-5019-4c6d-a569-58a70f660027"/>
    <ds:schemaRef ds:uri="http://schemas.microsoft.com/office/2006/documentManagement/types"/>
    <ds:schemaRef ds:uri="http://schemas.microsoft.com/office/infopath/2007/PartnerControls"/>
    <ds:schemaRef ds:uri="1f937982-2c24-45ad-a47a-e273104c6018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765F7D-E387-4309-9EC8-2753E2936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D9E66-6DDD-46EF-9127-88D16C3DC562}"/>
</file>

<file path=docProps/app.xml><?xml version="1.0" encoding="utf-8"?>
<Properties xmlns="http://schemas.openxmlformats.org/officeDocument/2006/extended-properties" xmlns:vt="http://schemas.openxmlformats.org/officeDocument/2006/docPropsVTypes">
  <TotalTime>19181</TotalTime>
  <Words>3254</Words>
  <Application>Microsoft Office PowerPoint</Application>
  <PresentationFormat>Grand écran</PresentationFormat>
  <Paragraphs>1115</Paragraphs>
  <Slides>42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42</vt:i4>
      </vt:variant>
    </vt:vector>
  </HeadingPairs>
  <TitlesOfParts>
    <vt:vector size="58" baseType="lpstr">
      <vt:lpstr>Agency FB</vt:lpstr>
      <vt:lpstr>Arial</vt:lpstr>
      <vt:lpstr>Arial Narrow</vt:lpstr>
      <vt:lpstr>Avenir LT Std 55 Roman</vt:lpstr>
      <vt:lpstr>Avenir LT Std 65 Medium</vt:lpstr>
      <vt:lpstr>Calibri</vt:lpstr>
      <vt:lpstr>Calibri Light</vt:lpstr>
      <vt:lpstr>Helvetica</vt:lpstr>
      <vt:lpstr>ITC Lubalin Graph Std Demi</vt:lpstr>
      <vt:lpstr>Open Sans</vt:lpstr>
      <vt:lpstr>VAG Rounded Std Light</vt:lpstr>
      <vt:lpstr>Wingdings</vt:lpstr>
      <vt:lpstr>GRDF-SI_Transformant-Comité_suivi-15-11-06.v1.1</vt:lpstr>
      <vt:lpstr>1_Thème Office</vt:lpstr>
      <vt:lpstr>Template PresentationGo</vt:lpstr>
      <vt:lpstr>GRDF_BleuC</vt:lpstr>
      <vt:lpstr>Présentation PowerPoint</vt:lpstr>
      <vt:lpstr>Présentation PowerPoint</vt:lpstr>
      <vt:lpstr>Contexte et problématique</vt:lpstr>
      <vt:lpstr>Présentation PowerPoint</vt:lpstr>
      <vt:lpstr>Enjeux du projet</vt:lpstr>
      <vt:lpstr>Présentation PowerPoint</vt:lpstr>
      <vt:lpstr>Catalogue de services</vt:lpstr>
      <vt:lpstr>Catalogue de services</vt:lpstr>
      <vt:lpstr>Catalogue de services</vt:lpstr>
      <vt:lpstr>Catalogue de services</vt:lpstr>
      <vt:lpstr>Catalogue de services</vt:lpstr>
      <vt:lpstr>Catalogue de services</vt:lpstr>
      <vt:lpstr>Présentation PowerPoint</vt:lpstr>
      <vt:lpstr>Workflow de provisioning de VM actuel</vt:lpstr>
      <vt:lpstr>Workflow de gestion de la demande unitaire</vt:lpstr>
      <vt:lpstr>Présentation PowerPoint</vt:lpstr>
      <vt:lpstr>Portail de services</vt:lpstr>
      <vt:lpstr>Portail de services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Planning prévisionnel (à mettre à jour)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NAKACHE Philippe (Gaz Réseau Distribution France)</dc:creator>
  <cp:lastModifiedBy>ANDREJEVIC Dalibor (Gaz Réseau Distribution France)</cp:lastModifiedBy>
  <cp:revision>259</cp:revision>
  <dcterms:created xsi:type="dcterms:W3CDTF">2020-03-05T15:33:34Z</dcterms:created>
  <dcterms:modified xsi:type="dcterms:W3CDTF">2020-10-13T11:42:41Z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0x010100675F8921C1595E4986239112082C44EA</vt:lpwstr>
  </property>
</Properties>
</file>