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700" r:id="rId5"/>
  </p:sldMasterIdLst>
  <p:notesMasterIdLst>
    <p:notesMasterId r:id="rId58"/>
  </p:notesMasterIdLst>
  <p:sldIdLst>
    <p:sldId id="292" r:id="rId6"/>
    <p:sldId id="336" r:id="rId7"/>
    <p:sldId id="358" r:id="rId8"/>
    <p:sldId id="293" r:id="rId9"/>
    <p:sldId id="310" r:id="rId10"/>
    <p:sldId id="356" r:id="rId11"/>
    <p:sldId id="370" r:id="rId12"/>
    <p:sldId id="1998648967" r:id="rId13"/>
    <p:sldId id="307" r:id="rId14"/>
    <p:sldId id="361" r:id="rId15"/>
    <p:sldId id="1998648929" r:id="rId16"/>
    <p:sldId id="1998648958" r:id="rId17"/>
    <p:sldId id="2005" r:id="rId18"/>
    <p:sldId id="1998648959" r:id="rId19"/>
    <p:sldId id="1998648960" r:id="rId20"/>
    <p:sldId id="1998648961" r:id="rId21"/>
    <p:sldId id="1998648962" r:id="rId22"/>
    <p:sldId id="1998648935" r:id="rId23"/>
    <p:sldId id="1998648884" r:id="rId24"/>
    <p:sldId id="1954" r:id="rId25"/>
    <p:sldId id="1998648943" r:id="rId26"/>
    <p:sldId id="1998648944" r:id="rId27"/>
    <p:sldId id="1998648945" r:id="rId28"/>
    <p:sldId id="1998648941" r:id="rId29"/>
    <p:sldId id="1998648955" r:id="rId30"/>
    <p:sldId id="1998648936" r:id="rId31"/>
    <p:sldId id="1998648956" r:id="rId32"/>
    <p:sldId id="1998648931" r:id="rId33"/>
    <p:sldId id="1998648932" r:id="rId34"/>
    <p:sldId id="2001" r:id="rId35"/>
    <p:sldId id="1998648934" r:id="rId36"/>
    <p:sldId id="1998648957" r:id="rId37"/>
    <p:sldId id="317" r:id="rId38"/>
    <p:sldId id="362" r:id="rId39"/>
    <p:sldId id="366" r:id="rId40"/>
    <p:sldId id="367" r:id="rId41"/>
    <p:sldId id="1998648963" r:id="rId42"/>
    <p:sldId id="258" r:id="rId43"/>
    <p:sldId id="1998648942" r:id="rId44"/>
    <p:sldId id="1984" r:id="rId45"/>
    <p:sldId id="330" r:id="rId46"/>
    <p:sldId id="331" r:id="rId47"/>
    <p:sldId id="368" r:id="rId48"/>
    <p:sldId id="332" r:id="rId49"/>
    <p:sldId id="363" r:id="rId50"/>
    <p:sldId id="349" r:id="rId51"/>
    <p:sldId id="1998648953" r:id="rId52"/>
    <p:sldId id="1998648954" r:id="rId53"/>
    <p:sldId id="1998648964" r:id="rId54"/>
    <p:sldId id="1998648965" r:id="rId55"/>
    <p:sldId id="1998648966" r:id="rId56"/>
    <p:sldId id="350" r:id="rId57"/>
  </p:sldIdLst>
  <p:sldSz cx="12192000" cy="6858000"/>
  <p:notesSz cx="6742113" cy="987266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GUY Olivier (Gaz Réseau Distribution France)" initials="TO(RDF" lastIdx="1" clrIdx="0">
    <p:extLst>
      <p:ext uri="{19B8F6BF-5375-455C-9EA6-DF929625EA0E}">
        <p15:presenceInfo xmlns:p15="http://schemas.microsoft.com/office/powerpoint/2012/main" userId="S::JS6113@grdf.fr::ae654893-b91c-47a3-886d-e45dc767e7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C8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E3F110-2FA6-41BA-B71D-658284CFE81A}" v="1078" dt="2021-02-02T14:57:19.59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7" autoAdjust="0"/>
    <p:restoredTop sz="93907" autoAdjust="0"/>
  </p:normalViewPr>
  <p:slideViewPr>
    <p:cSldViewPr showGuides="1">
      <p:cViewPr>
        <p:scale>
          <a:sx n="70" d="100"/>
          <a:sy n="70" d="100"/>
        </p:scale>
        <p:origin x="324" y="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3A27E7-0090-4623-92AB-99C66749DA30}" type="doc">
      <dgm:prSet loTypeId="urn:microsoft.com/office/officeart/2005/8/layout/chevron2" loCatId="process" qsTypeId="urn:microsoft.com/office/officeart/2005/8/quickstyle/simple3" qsCatId="simple" csTypeId="urn:microsoft.com/office/officeart/2005/8/colors/accent4_2" csCatId="accent4" phldr="1"/>
      <dgm:spPr/>
      <dgm:t>
        <a:bodyPr/>
        <a:lstStyle/>
        <a:p>
          <a:endParaRPr lang="fr-FR"/>
        </a:p>
      </dgm:t>
    </dgm:pt>
    <dgm:pt modelId="{CBC3645A-47CD-453D-A5A9-F3A5FB180FF9}">
      <dgm:prSet phldrT="[Texte]">
        <dgm:style>
          <a:lnRef idx="1">
            <a:schemeClr val="accent3"/>
          </a:lnRef>
          <a:fillRef idx="3">
            <a:schemeClr val="accent3"/>
          </a:fillRef>
          <a:effectRef idx="2">
            <a:schemeClr val="accent3"/>
          </a:effectRef>
          <a:fontRef idx="minor">
            <a:schemeClr val="lt1"/>
          </a:fontRef>
        </dgm:style>
      </dgm:prSet>
      <dgm:spPr/>
      <dgm:t>
        <a:bodyPr/>
        <a:lstStyle/>
        <a:p>
          <a:r>
            <a:rPr lang="fr-FR" dirty="0"/>
            <a:t>Initiate</a:t>
          </a:r>
        </a:p>
      </dgm:t>
    </dgm:pt>
    <dgm:pt modelId="{1CC919F2-CC32-42F6-93D1-F1E0392452FD}" type="parTrans" cxnId="{FEA94A6F-FB98-474E-93AA-6B9B3D815C2C}">
      <dgm:prSet/>
      <dgm:spPr/>
      <dgm:t>
        <a:bodyPr/>
        <a:lstStyle/>
        <a:p>
          <a:endParaRPr lang="fr-FR"/>
        </a:p>
      </dgm:t>
    </dgm:pt>
    <dgm:pt modelId="{D66EA39F-C354-4C2F-924C-6ECCE577CC37}" type="sibTrans" cxnId="{FEA94A6F-FB98-474E-93AA-6B9B3D815C2C}">
      <dgm:prSet/>
      <dgm:spPr/>
      <dgm:t>
        <a:bodyPr/>
        <a:lstStyle/>
        <a:p>
          <a:endParaRPr lang="fr-FR"/>
        </a:p>
      </dgm:t>
    </dgm:pt>
    <dgm:pt modelId="{106BAA7C-09E5-4C54-858E-FC9AE55A40E9}">
      <dgm:prSet phldrT="[Texte]">
        <dgm:style>
          <a:lnRef idx="1">
            <a:schemeClr val="accent4"/>
          </a:lnRef>
          <a:fillRef idx="3">
            <a:schemeClr val="accent4"/>
          </a:fillRef>
          <a:effectRef idx="2">
            <a:schemeClr val="accent4"/>
          </a:effectRef>
          <a:fontRef idx="minor">
            <a:schemeClr val="lt1"/>
          </a:fontRef>
        </dgm:style>
      </dgm:prSet>
      <dgm:spPr/>
      <dgm:t>
        <a:bodyPr/>
        <a:lstStyle/>
        <a:p>
          <a:r>
            <a:rPr lang="fr-FR" dirty="0" err="1"/>
            <a:t>Define</a:t>
          </a:r>
          <a:endParaRPr lang="fr-FR" dirty="0"/>
        </a:p>
      </dgm:t>
    </dgm:pt>
    <dgm:pt modelId="{4ED77D93-D1E0-4C33-937F-C982F63D5A55}" type="parTrans" cxnId="{C73BE150-31B3-48FF-97C9-AC2BE5A4E3B4}">
      <dgm:prSet/>
      <dgm:spPr/>
      <dgm:t>
        <a:bodyPr/>
        <a:lstStyle/>
        <a:p>
          <a:endParaRPr lang="fr-FR"/>
        </a:p>
      </dgm:t>
    </dgm:pt>
    <dgm:pt modelId="{3EF2BBFA-490F-49DD-8AA6-DD91A7B882D3}" type="sibTrans" cxnId="{C73BE150-31B3-48FF-97C9-AC2BE5A4E3B4}">
      <dgm:prSet/>
      <dgm:spPr/>
      <dgm:t>
        <a:bodyPr/>
        <a:lstStyle/>
        <a:p>
          <a:endParaRPr lang="fr-FR"/>
        </a:p>
      </dgm:t>
    </dgm:pt>
    <dgm:pt modelId="{C74BE032-A13C-4E7B-9372-D4067E25CC88}">
      <dgm:prSet phldrT="[Texte]"/>
      <dgm:spPr/>
      <dgm:t>
        <a:bodyPr/>
        <a:lstStyle/>
        <a:p>
          <a:r>
            <a:rPr lang="fr-FR" dirty="0"/>
            <a:t>Design</a:t>
          </a:r>
        </a:p>
      </dgm:t>
    </dgm:pt>
    <dgm:pt modelId="{05678047-D0B5-40D5-B1DF-67781C4FF676}" type="parTrans" cxnId="{86826E0F-3C20-4CB7-AA37-20A725E00EF3}">
      <dgm:prSet/>
      <dgm:spPr/>
      <dgm:t>
        <a:bodyPr/>
        <a:lstStyle/>
        <a:p>
          <a:endParaRPr lang="fr-FR"/>
        </a:p>
      </dgm:t>
    </dgm:pt>
    <dgm:pt modelId="{6BAC7B74-EB28-46A4-984C-C3AE1B921EBA}" type="sibTrans" cxnId="{86826E0F-3C20-4CB7-AA37-20A725E00EF3}">
      <dgm:prSet/>
      <dgm:spPr/>
      <dgm:t>
        <a:bodyPr/>
        <a:lstStyle/>
        <a:p>
          <a:endParaRPr lang="fr-FR"/>
        </a:p>
      </dgm:t>
    </dgm:pt>
    <dgm:pt modelId="{2B268C9C-A62B-4C01-BA88-2C2FFAE01947}">
      <dgm:prSet phldrT="[Texte]"/>
      <dgm:spPr/>
      <dgm:t>
        <a:bodyPr/>
        <a:lstStyle/>
        <a:p>
          <a:r>
            <a:rPr lang="fr-FR" dirty="0"/>
            <a:t>Build</a:t>
          </a:r>
        </a:p>
      </dgm:t>
    </dgm:pt>
    <dgm:pt modelId="{4206BC6A-F9B6-4C77-B0BB-BA1170C3FCCB}" type="parTrans" cxnId="{46C0C255-C054-4BF8-AC61-3174ADF1D688}">
      <dgm:prSet/>
      <dgm:spPr/>
      <dgm:t>
        <a:bodyPr/>
        <a:lstStyle/>
        <a:p>
          <a:endParaRPr lang="fr-FR"/>
        </a:p>
      </dgm:t>
    </dgm:pt>
    <dgm:pt modelId="{35A0DE8B-0275-4F1B-BACF-8C7FBFD7E323}" type="sibTrans" cxnId="{46C0C255-C054-4BF8-AC61-3174ADF1D688}">
      <dgm:prSet/>
      <dgm:spPr/>
      <dgm:t>
        <a:bodyPr/>
        <a:lstStyle/>
        <a:p>
          <a:endParaRPr lang="fr-FR"/>
        </a:p>
      </dgm:t>
    </dgm:pt>
    <dgm:pt modelId="{D9DF76C2-7ECB-4B62-BC2C-6B503B44031C}">
      <dgm:prSet phldrT="[Texte]"/>
      <dgm:spPr/>
      <dgm:t>
        <a:bodyPr/>
        <a:lstStyle/>
        <a:p>
          <a:r>
            <a:rPr lang="fr-FR" dirty="0"/>
            <a:t>Test</a:t>
          </a:r>
        </a:p>
      </dgm:t>
    </dgm:pt>
    <dgm:pt modelId="{6E0EA828-53CC-4A32-BD3C-E4F13FD6CD81}" type="parTrans" cxnId="{7E266622-96E0-45E4-84FB-CE165748A0B8}">
      <dgm:prSet/>
      <dgm:spPr/>
      <dgm:t>
        <a:bodyPr/>
        <a:lstStyle/>
        <a:p>
          <a:endParaRPr lang="fr-FR"/>
        </a:p>
      </dgm:t>
    </dgm:pt>
    <dgm:pt modelId="{8D376868-DE44-4B85-8CD9-19AADEFD775E}" type="sibTrans" cxnId="{7E266622-96E0-45E4-84FB-CE165748A0B8}">
      <dgm:prSet/>
      <dgm:spPr/>
      <dgm:t>
        <a:bodyPr/>
        <a:lstStyle/>
        <a:p>
          <a:endParaRPr lang="fr-FR"/>
        </a:p>
      </dgm:t>
    </dgm:pt>
    <dgm:pt modelId="{9EBC6889-A603-4486-A14A-1CF67D32EF91}">
      <dgm:prSet phldrT="[Texte]"/>
      <dgm:spPr/>
      <dgm:t>
        <a:bodyPr/>
        <a:lstStyle/>
        <a:p>
          <a:r>
            <a:rPr lang="fr-FR" dirty="0" err="1"/>
            <a:t>Deploy</a:t>
          </a:r>
          <a:endParaRPr lang="fr-FR" dirty="0"/>
        </a:p>
      </dgm:t>
    </dgm:pt>
    <dgm:pt modelId="{20BB1A40-AA68-4B3E-8252-13D09D3F1873}" type="parTrans" cxnId="{D0800DF9-F365-4452-BA6B-3290A2CD0991}">
      <dgm:prSet/>
      <dgm:spPr/>
      <dgm:t>
        <a:bodyPr/>
        <a:lstStyle/>
        <a:p>
          <a:endParaRPr lang="fr-FR"/>
        </a:p>
      </dgm:t>
    </dgm:pt>
    <dgm:pt modelId="{6A4228EE-4E35-45CE-AD5B-228EA2284C36}" type="sibTrans" cxnId="{D0800DF9-F365-4452-BA6B-3290A2CD0991}">
      <dgm:prSet/>
      <dgm:spPr/>
      <dgm:t>
        <a:bodyPr/>
        <a:lstStyle/>
        <a:p>
          <a:endParaRPr lang="fr-FR"/>
        </a:p>
      </dgm:t>
    </dgm:pt>
    <dgm:pt modelId="{A3923C88-6AA4-4A44-97DB-F19EC6D0CD0B}">
      <dgm:prSet phldrT="[Texte]"/>
      <dgm:spPr/>
      <dgm:t>
        <a:bodyPr/>
        <a:lstStyle/>
        <a:p>
          <a:r>
            <a:rPr lang="fr-FR" dirty="0"/>
            <a:t>Close</a:t>
          </a:r>
        </a:p>
      </dgm:t>
    </dgm:pt>
    <dgm:pt modelId="{0B3CDB75-56D0-46B2-A994-9172622D5392}" type="parTrans" cxnId="{A5AC402F-301F-41E2-846A-7AFCFF4241BE}">
      <dgm:prSet/>
      <dgm:spPr/>
      <dgm:t>
        <a:bodyPr/>
        <a:lstStyle/>
        <a:p>
          <a:endParaRPr lang="fr-FR"/>
        </a:p>
      </dgm:t>
    </dgm:pt>
    <dgm:pt modelId="{D1455990-58F5-4E07-9E18-DB09F04BEF99}" type="sibTrans" cxnId="{A5AC402F-301F-41E2-846A-7AFCFF4241BE}">
      <dgm:prSet/>
      <dgm:spPr/>
      <dgm:t>
        <a:bodyPr/>
        <a:lstStyle/>
        <a:p>
          <a:endParaRPr lang="fr-FR"/>
        </a:p>
      </dgm:t>
    </dgm:pt>
    <dgm:pt modelId="{4E36A00B-5E1A-4AEA-8F77-923F8111A245}">
      <dgm:prSet phldrT="[Texte]"/>
      <dgm:spPr/>
      <dgm:t>
        <a:bodyPr/>
        <a:lstStyle/>
        <a:p>
          <a:r>
            <a:rPr lang="fr-FR" dirty="0"/>
            <a:t>Formalisation du besoin (Project </a:t>
          </a:r>
          <a:r>
            <a:rPr lang="fr-FR" dirty="0" err="1"/>
            <a:t>Request</a:t>
          </a:r>
          <a:r>
            <a:rPr lang="fr-FR" dirty="0"/>
            <a:t>)</a:t>
          </a:r>
        </a:p>
      </dgm:t>
    </dgm:pt>
    <dgm:pt modelId="{41C92132-C2BA-4105-8B74-ED1C7723284A}" type="parTrans" cxnId="{EC3EB68B-D963-46B9-8B6C-736081A881B0}">
      <dgm:prSet/>
      <dgm:spPr/>
      <dgm:t>
        <a:bodyPr/>
        <a:lstStyle/>
        <a:p>
          <a:endParaRPr lang="fr-FR"/>
        </a:p>
      </dgm:t>
    </dgm:pt>
    <dgm:pt modelId="{514903B6-CEEB-4327-B57F-0FCD0FFF073E}" type="sibTrans" cxnId="{EC3EB68B-D963-46B9-8B6C-736081A881B0}">
      <dgm:prSet/>
      <dgm:spPr/>
      <dgm:t>
        <a:bodyPr/>
        <a:lstStyle/>
        <a:p>
          <a:endParaRPr lang="fr-FR"/>
        </a:p>
      </dgm:t>
    </dgm:pt>
    <dgm:pt modelId="{23086D18-8FBB-45B2-B5D9-4D12FE57B41F}">
      <dgm:prSet/>
      <dgm:spPr/>
      <dgm:t>
        <a:bodyPr/>
        <a:lstStyle/>
        <a:p>
          <a:r>
            <a:rPr lang="fr-FR" dirty="0"/>
            <a:t>Description précise du projet (Project Charter)</a:t>
          </a:r>
        </a:p>
      </dgm:t>
    </dgm:pt>
    <dgm:pt modelId="{A8AFB32C-08F6-4BFA-917D-F7C0CAF9590F}" type="parTrans" cxnId="{21A81596-F879-4F50-92E7-CCE8FDBCF0EA}">
      <dgm:prSet/>
      <dgm:spPr/>
      <dgm:t>
        <a:bodyPr/>
        <a:lstStyle/>
        <a:p>
          <a:endParaRPr lang="fr-FR"/>
        </a:p>
      </dgm:t>
    </dgm:pt>
    <dgm:pt modelId="{825F3E2A-B700-4A67-9D82-5B6196F1B532}" type="sibTrans" cxnId="{21A81596-F879-4F50-92E7-CCE8FDBCF0EA}">
      <dgm:prSet/>
      <dgm:spPr/>
      <dgm:t>
        <a:bodyPr/>
        <a:lstStyle/>
        <a:p>
          <a:endParaRPr lang="fr-FR"/>
        </a:p>
      </dgm:t>
    </dgm:pt>
    <dgm:pt modelId="{51FDF2EA-D48F-4EB4-91F5-775A59E5D99A}">
      <dgm:prSet/>
      <dgm:spPr/>
      <dgm:t>
        <a:bodyPr/>
        <a:lstStyle/>
        <a:p>
          <a:r>
            <a:rPr lang="fr-FR" dirty="0"/>
            <a:t>Design technique (DAT ou ISD)</a:t>
          </a:r>
        </a:p>
      </dgm:t>
    </dgm:pt>
    <dgm:pt modelId="{1A7476F1-E3B4-4D98-854E-6E2368BEF60B}" type="parTrans" cxnId="{65EE7CD9-94B3-4732-AF5A-628B7C248395}">
      <dgm:prSet/>
      <dgm:spPr/>
      <dgm:t>
        <a:bodyPr/>
        <a:lstStyle/>
        <a:p>
          <a:endParaRPr lang="fr-FR"/>
        </a:p>
      </dgm:t>
    </dgm:pt>
    <dgm:pt modelId="{2EAD2292-5FCE-469B-BF53-090C7A908C76}" type="sibTrans" cxnId="{65EE7CD9-94B3-4732-AF5A-628B7C248395}">
      <dgm:prSet/>
      <dgm:spPr/>
      <dgm:t>
        <a:bodyPr/>
        <a:lstStyle/>
        <a:p>
          <a:endParaRPr lang="fr-FR"/>
        </a:p>
      </dgm:t>
    </dgm:pt>
    <dgm:pt modelId="{CA875A02-A86F-4B8E-848A-8E775A51AA9F}">
      <dgm:prSet/>
      <dgm:spPr/>
      <dgm:t>
        <a:bodyPr/>
        <a:lstStyle/>
        <a:p>
          <a:r>
            <a:rPr lang="fr-FR" dirty="0"/>
            <a:t>Design du service</a:t>
          </a:r>
        </a:p>
      </dgm:t>
    </dgm:pt>
    <dgm:pt modelId="{CF25EB14-3205-4DEC-8108-7648E31C6867}" type="parTrans" cxnId="{501B53B8-EFA7-465E-B993-BE81802995E6}">
      <dgm:prSet/>
      <dgm:spPr/>
      <dgm:t>
        <a:bodyPr/>
        <a:lstStyle/>
        <a:p>
          <a:endParaRPr lang="fr-FR"/>
        </a:p>
      </dgm:t>
    </dgm:pt>
    <dgm:pt modelId="{91D3B47A-CFE6-494B-901E-EAE55E5AA9F8}" type="sibTrans" cxnId="{501B53B8-EFA7-465E-B993-BE81802995E6}">
      <dgm:prSet/>
      <dgm:spPr/>
      <dgm:t>
        <a:bodyPr/>
        <a:lstStyle/>
        <a:p>
          <a:endParaRPr lang="fr-FR"/>
        </a:p>
      </dgm:t>
    </dgm:pt>
    <dgm:pt modelId="{B7804A2E-A1E4-4151-BF61-79DAC530FF12}">
      <dgm:prSet/>
      <dgm:spPr/>
      <dgm:t>
        <a:bodyPr/>
        <a:lstStyle/>
        <a:p>
          <a:r>
            <a:rPr lang="fr-FR" dirty="0"/>
            <a:t>Construction technique</a:t>
          </a:r>
        </a:p>
      </dgm:t>
    </dgm:pt>
    <dgm:pt modelId="{D04542B1-0D8C-49BD-9518-EC8A2BB0FD5C}" type="parTrans" cxnId="{DC4F6304-B3C3-4441-A6F9-2C6E32618AEF}">
      <dgm:prSet/>
      <dgm:spPr/>
      <dgm:t>
        <a:bodyPr/>
        <a:lstStyle/>
        <a:p>
          <a:endParaRPr lang="fr-FR"/>
        </a:p>
      </dgm:t>
    </dgm:pt>
    <dgm:pt modelId="{95AD5520-E60D-42D5-81F6-4518A70A197C}" type="sibTrans" cxnId="{DC4F6304-B3C3-4441-A6F9-2C6E32618AEF}">
      <dgm:prSet/>
      <dgm:spPr/>
      <dgm:t>
        <a:bodyPr/>
        <a:lstStyle/>
        <a:p>
          <a:endParaRPr lang="fr-FR"/>
        </a:p>
      </dgm:t>
    </dgm:pt>
    <dgm:pt modelId="{9A0DD606-A5CA-43BC-A08E-D3A86E9C0901}">
      <dgm:prSet/>
      <dgm:spPr/>
      <dgm:t>
        <a:bodyPr/>
        <a:lstStyle/>
        <a:p>
          <a:r>
            <a:rPr lang="fr-FR" dirty="0"/>
            <a:t>Mise en place des processus</a:t>
          </a:r>
        </a:p>
      </dgm:t>
    </dgm:pt>
    <dgm:pt modelId="{A068B9FB-71F3-42A9-BA64-96F6172B1B34}" type="parTrans" cxnId="{DE915D61-41DF-4CDF-B889-8AD93E043F85}">
      <dgm:prSet/>
      <dgm:spPr/>
      <dgm:t>
        <a:bodyPr/>
        <a:lstStyle/>
        <a:p>
          <a:endParaRPr lang="fr-FR"/>
        </a:p>
      </dgm:t>
    </dgm:pt>
    <dgm:pt modelId="{6AD2ACC3-A6D3-43B2-A73D-3BA5BB01522F}" type="sibTrans" cxnId="{DE915D61-41DF-4CDF-B889-8AD93E043F85}">
      <dgm:prSet/>
      <dgm:spPr/>
      <dgm:t>
        <a:bodyPr/>
        <a:lstStyle/>
        <a:p>
          <a:endParaRPr lang="fr-FR"/>
        </a:p>
      </dgm:t>
    </dgm:pt>
    <dgm:pt modelId="{15ECDABD-5DBA-4D14-8E5F-D163157ED70F}">
      <dgm:prSet/>
      <dgm:spPr/>
      <dgm:t>
        <a:bodyPr/>
        <a:lstStyle/>
        <a:p>
          <a:r>
            <a:rPr lang="fr-FR" dirty="0"/>
            <a:t>Ouverture du service</a:t>
          </a:r>
        </a:p>
      </dgm:t>
    </dgm:pt>
    <dgm:pt modelId="{935CC197-B680-48DA-A106-503493FFB490}" type="parTrans" cxnId="{1856AD0D-A4E6-46CB-BBB3-EFB85107B7FC}">
      <dgm:prSet/>
      <dgm:spPr/>
      <dgm:t>
        <a:bodyPr/>
        <a:lstStyle/>
        <a:p>
          <a:endParaRPr lang="fr-FR"/>
        </a:p>
      </dgm:t>
    </dgm:pt>
    <dgm:pt modelId="{38F51DBE-447B-4164-8760-53DC24704EA9}" type="sibTrans" cxnId="{1856AD0D-A4E6-46CB-BBB3-EFB85107B7FC}">
      <dgm:prSet/>
      <dgm:spPr/>
      <dgm:t>
        <a:bodyPr/>
        <a:lstStyle/>
        <a:p>
          <a:endParaRPr lang="fr-FR"/>
        </a:p>
      </dgm:t>
    </dgm:pt>
    <dgm:pt modelId="{743BCF59-02D5-44B1-8A59-983C1A0F1931}">
      <dgm:prSet/>
      <dgm:spPr/>
      <dgm:t>
        <a:bodyPr/>
        <a:lstStyle/>
        <a:p>
          <a:r>
            <a:rPr lang="fr-FR" dirty="0"/>
            <a:t>Déploiement de la solution</a:t>
          </a:r>
        </a:p>
      </dgm:t>
    </dgm:pt>
    <dgm:pt modelId="{AA17D9BB-F5BF-42BF-B29A-A8BB554265BD}" type="parTrans" cxnId="{D056D76F-078E-4983-9D8D-C64392119562}">
      <dgm:prSet/>
      <dgm:spPr/>
      <dgm:t>
        <a:bodyPr/>
        <a:lstStyle/>
        <a:p>
          <a:endParaRPr lang="fr-FR"/>
        </a:p>
      </dgm:t>
    </dgm:pt>
    <dgm:pt modelId="{A6834F6A-E0D2-4503-9F24-8ED1CAB44200}" type="sibTrans" cxnId="{D056D76F-078E-4983-9D8D-C64392119562}">
      <dgm:prSet/>
      <dgm:spPr/>
      <dgm:t>
        <a:bodyPr/>
        <a:lstStyle/>
        <a:p>
          <a:endParaRPr lang="fr-FR"/>
        </a:p>
      </dgm:t>
    </dgm:pt>
    <dgm:pt modelId="{93593F07-8FE5-427D-9D4C-2318801F59D5}">
      <dgm:prSet/>
      <dgm:spPr/>
      <dgm:t>
        <a:bodyPr/>
        <a:lstStyle/>
        <a:p>
          <a:r>
            <a:rPr lang="fr-FR" dirty="0"/>
            <a:t>REX</a:t>
          </a:r>
        </a:p>
      </dgm:t>
    </dgm:pt>
    <dgm:pt modelId="{66407961-C328-478A-967D-E2DF497F5F6F}" type="parTrans" cxnId="{9560E8A3-93E2-431B-8E17-BD69F2F53BC1}">
      <dgm:prSet/>
      <dgm:spPr/>
      <dgm:t>
        <a:bodyPr/>
        <a:lstStyle/>
        <a:p>
          <a:endParaRPr lang="fr-FR"/>
        </a:p>
      </dgm:t>
    </dgm:pt>
    <dgm:pt modelId="{E5FDCCAE-265D-4E6A-B3F8-93D59CA5F1BA}" type="sibTrans" cxnId="{9560E8A3-93E2-431B-8E17-BD69F2F53BC1}">
      <dgm:prSet/>
      <dgm:spPr/>
      <dgm:t>
        <a:bodyPr/>
        <a:lstStyle/>
        <a:p>
          <a:endParaRPr lang="fr-FR"/>
        </a:p>
      </dgm:t>
    </dgm:pt>
    <dgm:pt modelId="{EEDC6440-957A-4D08-BBC6-5A961E39B641}">
      <dgm:prSet/>
      <dgm:spPr/>
      <dgm:t>
        <a:bodyPr/>
        <a:lstStyle/>
        <a:p>
          <a:r>
            <a:rPr lang="fr-FR" dirty="0"/>
            <a:t>Clôture du projet</a:t>
          </a:r>
        </a:p>
      </dgm:t>
    </dgm:pt>
    <dgm:pt modelId="{9D873D0A-2C0F-4102-BFC9-8C26D583087A}" type="parTrans" cxnId="{A42E3AB7-B909-430A-B252-2E87FB68803D}">
      <dgm:prSet/>
      <dgm:spPr/>
      <dgm:t>
        <a:bodyPr/>
        <a:lstStyle/>
        <a:p>
          <a:endParaRPr lang="fr-FR"/>
        </a:p>
      </dgm:t>
    </dgm:pt>
    <dgm:pt modelId="{572F3A4D-6E4E-46FD-A321-4FB2879D00E4}" type="sibTrans" cxnId="{A42E3AB7-B909-430A-B252-2E87FB68803D}">
      <dgm:prSet/>
      <dgm:spPr/>
      <dgm:t>
        <a:bodyPr/>
        <a:lstStyle/>
        <a:p>
          <a:endParaRPr lang="fr-FR"/>
        </a:p>
      </dgm:t>
    </dgm:pt>
    <dgm:pt modelId="{A8F5E26D-E1B8-437C-8EFB-45FAA4CBBF00}">
      <dgm:prSet/>
      <dgm:spPr/>
      <dgm:t>
        <a:bodyPr/>
        <a:lstStyle/>
        <a:p>
          <a:r>
            <a:rPr lang="fr-FR" dirty="0"/>
            <a:t>Validation du bon fonctionnement technique, fonctionnel et des processus</a:t>
          </a:r>
        </a:p>
      </dgm:t>
    </dgm:pt>
    <dgm:pt modelId="{308AE67E-4BB7-47D7-B0D8-4819FF3D4C7B}" type="parTrans" cxnId="{B3CE8FB2-A08C-4F8F-BB58-A4ADCE8B4643}">
      <dgm:prSet/>
      <dgm:spPr/>
      <dgm:t>
        <a:bodyPr/>
        <a:lstStyle/>
        <a:p>
          <a:endParaRPr lang="fr-FR"/>
        </a:p>
      </dgm:t>
    </dgm:pt>
    <dgm:pt modelId="{CBBBAB3C-6C2C-4D29-A473-B3ADB650C1B7}" type="sibTrans" cxnId="{B3CE8FB2-A08C-4F8F-BB58-A4ADCE8B4643}">
      <dgm:prSet/>
      <dgm:spPr/>
      <dgm:t>
        <a:bodyPr/>
        <a:lstStyle/>
        <a:p>
          <a:endParaRPr lang="fr-FR"/>
        </a:p>
      </dgm:t>
    </dgm:pt>
    <dgm:pt modelId="{8A34112B-5589-4829-B938-8EB652ADF0AA}">
      <dgm:prSet/>
      <dgm:spPr/>
      <dgm:t>
        <a:bodyPr/>
        <a:lstStyle/>
        <a:p>
          <a:r>
            <a:rPr lang="fr-FR" dirty="0"/>
            <a:t>Mise en exploitation &amp; documentation</a:t>
          </a:r>
        </a:p>
      </dgm:t>
    </dgm:pt>
    <dgm:pt modelId="{298F28AA-A058-4E96-B8E1-065031024A61}" type="parTrans" cxnId="{7E8D8D48-5402-483A-B59A-2ED23263D2C4}">
      <dgm:prSet/>
      <dgm:spPr/>
      <dgm:t>
        <a:bodyPr/>
        <a:lstStyle/>
        <a:p>
          <a:endParaRPr lang="fr-FR"/>
        </a:p>
      </dgm:t>
    </dgm:pt>
    <dgm:pt modelId="{9990DA52-3149-4E4E-984B-A9C82A12840A}" type="sibTrans" cxnId="{7E8D8D48-5402-483A-B59A-2ED23263D2C4}">
      <dgm:prSet/>
      <dgm:spPr/>
      <dgm:t>
        <a:bodyPr/>
        <a:lstStyle/>
        <a:p>
          <a:endParaRPr lang="fr-FR"/>
        </a:p>
      </dgm:t>
    </dgm:pt>
    <dgm:pt modelId="{2D206197-083F-4321-BCF1-75058F2B3B42}" type="pres">
      <dgm:prSet presAssocID="{CA3A27E7-0090-4623-92AB-99C66749DA30}" presName="linearFlow" presStyleCnt="0">
        <dgm:presLayoutVars>
          <dgm:dir/>
          <dgm:animLvl val="lvl"/>
          <dgm:resizeHandles val="exact"/>
        </dgm:presLayoutVars>
      </dgm:prSet>
      <dgm:spPr/>
    </dgm:pt>
    <dgm:pt modelId="{F1F1A9E5-6B45-4A58-9852-FCD51D0AD357}" type="pres">
      <dgm:prSet presAssocID="{CBC3645A-47CD-453D-A5A9-F3A5FB180FF9}" presName="composite" presStyleCnt="0"/>
      <dgm:spPr/>
    </dgm:pt>
    <dgm:pt modelId="{8AB799D6-F249-44B0-AD6B-CA73885D79BA}" type="pres">
      <dgm:prSet presAssocID="{CBC3645A-47CD-453D-A5A9-F3A5FB180FF9}" presName="parentText" presStyleLbl="alignNode1" presStyleIdx="0" presStyleCnt="7">
        <dgm:presLayoutVars>
          <dgm:chMax val="1"/>
          <dgm:bulletEnabled val="1"/>
        </dgm:presLayoutVars>
      </dgm:prSet>
      <dgm:spPr/>
    </dgm:pt>
    <dgm:pt modelId="{6D028C50-D699-4232-8667-C8F71F0E63DF}" type="pres">
      <dgm:prSet presAssocID="{CBC3645A-47CD-453D-A5A9-F3A5FB180FF9}" presName="descendantText" presStyleLbl="alignAcc1" presStyleIdx="0" presStyleCnt="7">
        <dgm:presLayoutVars>
          <dgm:bulletEnabled val="1"/>
        </dgm:presLayoutVars>
      </dgm:prSet>
      <dgm:spPr/>
    </dgm:pt>
    <dgm:pt modelId="{1E1598B8-4FD7-4012-98F4-C95AA410C934}" type="pres">
      <dgm:prSet presAssocID="{D66EA39F-C354-4C2F-924C-6ECCE577CC37}" presName="sp" presStyleCnt="0"/>
      <dgm:spPr/>
    </dgm:pt>
    <dgm:pt modelId="{F3FFE575-3D93-4090-AF79-E44AC6C60C52}" type="pres">
      <dgm:prSet presAssocID="{106BAA7C-09E5-4C54-858E-FC9AE55A40E9}" presName="composite" presStyleCnt="0"/>
      <dgm:spPr/>
    </dgm:pt>
    <dgm:pt modelId="{5C115D34-59A1-46CB-8B31-1992DDE5AEEA}" type="pres">
      <dgm:prSet presAssocID="{106BAA7C-09E5-4C54-858E-FC9AE55A40E9}" presName="parentText" presStyleLbl="alignNode1" presStyleIdx="1" presStyleCnt="7">
        <dgm:presLayoutVars>
          <dgm:chMax val="1"/>
          <dgm:bulletEnabled val="1"/>
        </dgm:presLayoutVars>
      </dgm:prSet>
      <dgm:spPr/>
    </dgm:pt>
    <dgm:pt modelId="{6C6C496B-96CF-4AC5-AF6A-AC809B267822}" type="pres">
      <dgm:prSet presAssocID="{106BAA7C-09E5-4C54-858E-FC9AE55A40E9}" presName="descendantText" presStyleLbl="alignAcc1" presStyleIdx="1" presStyleCnt="7">
        <dgm:presLayoutVars>
          <dgm:bulletEnabled val="1"/>
        </dgm:presLayoutVars>
      </dgm:prSet>
      <dgm:spPr/>
    </dgm:pt>
    <dgm:pt modelId="{ABC691FD-C483-49E4-99F4-76885678880E}" type="pres">
      <dgm:prSet presAssocID="{3EF2BBFA-490F-49DD-8AA6-DD91A7B882D3}" presName="sp" presStyleCnt="0"/>
      <dgm:spPr/>
    </dgm:pt>
    <dgm:pt modelId="{4C113B74-6BAF-4EC8-B3CE-F0134266A1EF}" type="pres">
      <dgm:prSet presAssocID="{C74BE032-A13C-4E7B-9372-D4067E25CC88}" presName="composite" presStyleCnt="0"/>
      <dgm:spPr/>
    </dgm:pt>
    <dgm:pt modelId="{BA91C01F-5464-46AD-9438-943A067FED9A}" type="pres">
      <dgm:prSet presAssocID="{C74BE032-A13C-4E7B-9372-D4067E25CC88}" presName="parentText" presStyleLbl="alignNode1" presStyleIdx="2" presStyleCnt="7">
        <dgm:presLayoutVars>
          <dgm:chMax val="1"/>
          <dgm:bulletEnabled val="1"/>
        </dgm:presLayoutVars>
      </dgm:prSet>
      <dgm:spPr/>
    </dgm:pt>
    <dgm:pt modelId="{98793FF5-5FDD-4CF4-86B7-F9557F810549}" type="pres">
      <dgm:prSet presAssocID="{C74BE032-A13C-4E7B-9372-D4067E25CC88}" presName="descendantText" presStyleLbl="alignAcc1" presStyleIdx="2" presStyleCnt="7">
        <dgm:presLayoutVars>
          <dgm:bulletEnabled val="1"/>
        </dgm:presLayoutVars>
      </dgm:prSet>
      <dgm:spPr/>
    </dgm:pt>
    <dgm:pt modelId="{99621122-07EC-49AF-ACB7-8BE1ABBC9749}" type="pres">
      <dgm:prSet presAssocID="{6BAC7B74-EB28-46A4-984C-C3AE1B921EBA}" presName="sp" presStyleCnt="0"/>
      <dgm:spPr/>
    </dgm:pt>
    <dgm:pt modelId="{9281BE84-FC97-4E71-8289-233A7E0FFC38}" type="pres">
      <dgm:prSet presAssocID="{2B268C9C-A62B-4C01-BA88-2C2FFAE01947}" presName="composite" presStyleCnt="0"/>
      <dgm:spPr/>
    </dgm:pt>
    <dgm:pt modelId="{75A3FB6A-56EA-4BB4-BACF-BCF2A30C06F4}" type="pres">
      <dgm:prSet presAssocID="{2B268C9C-A62B-4C01-BA88-2C2FFAE01947}" presName="parentText" presStyleLbl="alignNode1" presStyleIdx="3" presStyleCnt="7">
        <dgm:presLayoutVars>
          <dgm:chMax val="1"/>
          <dgm:bulletEnabled val="1"/>
        </dgm:presLayoutVars>
      </dgm:prSet>
      <dgm:spPr/>
    </dgm:pt>
    <dgm:pt modelId="{A95705E2-3FD6-46C1-8726-03E9EDEA7BFE}" type="pres">
      <dgm:prSet presAssocID="{2B268C9C-A62B-4C01-BA88-2C2FFAE01947}" presName="descendantText" presStyleLbl="alignAcc1" presStyleIdx="3" presStyleCnt="7">
        <dgm:presLayoutVars>
          <dgm:bulletEnabled val="1"/>
        </dgm:presLayoutVars>
      </dgm:prSet>
      <dgm:spPr/>
    </dgm:pt>
    <dgm:pt modelId="{2F866069-F4A7-4FEF-AB57-09CBBAC22055}" type="pres">
      <dgm:prSet presAssocID="{35A0DE8B-0275-4F1B-BACF-8C7FBFD7E323}" presName="sp" presStyleCnt="0"/>
      <dgm:spPr/>
    </dgm:pt>
    <dgm:pt modelId="{CF56A908-99D7-4217-BCC1-539018CE464A}" type="pres">
      <dgm:prSet presAssocID="{D9DF76C2-7ECB-4B62-BC2C-6B503B44031C}" presName="composite" presStyleCnt="0"/>
      <dgm:spPr/>
    </dgm:pt>
    <dgm:pt modelId="{CDBB7251-4102-4A90-BA09-0C9C487D4B17}" type="pres">
      <dgm:prSet presAssocID="{D9DF76C2-7ECB-4B62-BC2C-6B503B44031C}" presName="parentText" presStyleLbl="alignNode1" presStyleIdx="4" presStyleCnt="7">
        <dgm:presLayoutVars>
          <dgm:chMax val="1"/>
          <dgm:bulletEnabled val="1"/>
        </dgm:presLayoutVars>
      </dgm:prSet>
      <dgm:spPr/>
    </dgm:pt>
    <dgm:pt modelId="{9C952EAE-DF1C-4A0D-8E5F-49EB0A73B214}" type="pres">
      <dgm:prSet presAssocID="{D9DF76C2-7ECB-4B62-BC2C-6B503B44031C}" presName="descendantText" presStyleLbl="alignAcc1" presStyleIdx="4" presStyleCnt="7">
        <dgm:presLayoutVars>
          <dgm:bulletEnabled val="1"/>
        </dgm:presLayoutVars>
      </dgm:prSet>
      <dgm:spPr/>
    </dgm:pt>
    <dgm:pt modelId="{FBD7DD2F-EDE8-42FB-8437-6AEE7F5B59B3}" type="pres">
      <dgm:prSet presAssocID="{8D376868-DE44-4B85-8CD9-19AADEFD775E}" presName="sp" presStyleCnt="0"/>
      <dgm:spPr/>
    </dgm:pt>
    <dgm:pt modelId="{DB65F056-1BB2-492F-8BB2-82E09AB33CB5}" type="pres">
      <dgm:prSet presAssocID="{9EBC6889-A603-4486-A14A-1CF67D32EF91}" presName="composite" presStyleCnt="0"/>
      <dgm:spPr/>
    </dgm:pt>
    <dgm:pt modelId="{014B07A4-D475-41F6-856D-16AE04C8208C}" type="pres">
      <dgm:prSet presAssocID="{9EBC6889-A603-4486-A14A-1CF67D32EF91}" presName="parentText" presStyleLbl="alignNode1" presStyleIdx="5" presStyleCnt="7">
        <dgm:presLayoutVars>
          <dgm:chMax val="1"/>
          <dgm:bulletEnabled val="1"/>
        </dgm:presLayoutVars>
      </dgm:prSet>
      <dgm:spPr/>
    </dgm:pt>
    <dgm:pt modelId="{496E7AC0-C2E2-4DA7-B7C5-687856CB8DFD}" type="pres">
      <dgm:prSet presAssocID="{9EBC6889-A603-4486-A14A-1CF67D32EF91}" presName="descendantText" presStyleLbl="alignAcc1" presStyleIdx="5" presStyleCnt="7">
        <dgm:presLayoutVars>
          <dgm:bulletEnabled val="1"/>
        </dgm:presLayoutVars>
      </dgm:prSet>
      <dgm:spPr/>
    </dgm:pt>
    <dgm:pt modelId="{5B6DECDF-4CFD-4C31-8606-BB34A0C45683}" type="pres">
      <dgm:prSet presAssocID="{6A4228EE-4E35-45CE-AD5B-228EA2284C36}" presName="sp" presStyleCnt="0"/>
      <dgm:spPr/>
    </dgm:pt>
    <dgm:pt modelId="{76FE9995-4733-4126-973B-1E5AD5ECD348}" type="pres">
      <dgm:prSet presAssocID="{A3923C88-6AA4-4A44-97DB-F19EC6D0CD0B}" presName="composite" presStyleCnt="0"/>
      <dgm:spPr/>
    </dgm:pt>
    <dgm:pt modelId="{685481AA-CBB8-43AB-A70E-8EF4E5397C9F}" type="pres">
      <dgm:prSet presAssocID="{A3923C88-6AA4-4A44-97DB-F19EC6D0CD0B}" presName="parentText" presStyleLbl="alignNode1" presStyleIdx="6" presStyleCnt="7">
        <dgm:presLayoutVars>
          <dgm:chMax val="1"/>
          <dgm:bulletEnabled val="1"/>
        </dgm:presLayoutVars>
      </dgm:prSet>
      <dgm:spPr/>
    </dgm:pt>
    <dgm:pt modelId="{C7A99FED-6F44-4B57-A539-1B226CB77E79}" type="pres">
      <dgm:prSet presAssocID="{A3923C88-6AA4-4A44-97DB-F19EC6D0CD0B}" presName="descendantText" presStyleLbl="alignAcc1" presStyleIdx="6" presStyleCnt="7">
        <dgm:presLayoutVars>
          <dgm:bulletEnabled val="1"/>
        </dgm:presLayoutVars>
      </dgm:prSet>
      <dgm:spPr/>
    </dgm:pt>
  </dgm:ptLst>
  <dgm:cxnLst>
    <dgm:cxn modelId="{DC4F6304-B3C3-4441-A6F9-2C6E32618AEF}" srcId="{2B268C9C-A62B-4C01-BA88-2C2FFAE01947}" destId="{B7804A2E-A1E4-4151-BF61-79DAC530FF12}" srcOrd="0" destOrd="0" parTransId="{D04542B1-0D8C-49BD-9518-EC8A2BB0FD5C}" sibTransId="{95AD5520-E60D-42D5-81F6-4518A70A197C}"/>
    <dgm:cxn modelId="{4D0C6805-ECF6-48EE-8DCA-BA9E6F366D71}" type="presOf" srcId="{4E36A00B-5E1A-4AEA-8F77-923F8111A245}" destId="{6D028C50-D699-4232-8667-C8F71F0E63DF}" srcOrd="0" destOrd="0" presId="urn:microsoft.com/office/officeart/2005/8/layout/chevron2"/>
    <dgm:cxn modelId="{1856AD0D-A4E6-46CB-BBB3-EFB85107B7FC}" srcId="{9EBC6889-A603-4486-A14A-1CF67D32EF91}" destId="{15ECDABD-5DBA-4D14-8E5F-D163157ED70F}" srcOrd="0" destOrd="0" parTransId="{935CC197-B680-48DA-A106-503493FFB490}" sibTransId="{38F51DBE-447B-4164-8760-53DC24704EA9}"/>
    <dgm:cxn modelId="{86826E0F-3C20-4CB7-AA37-20A725E00EF3}" srcId="{CA3A27E7-0090-4623-92AB-99C66749DA30}" destId="{C74BE032-A13C-4E7B-9372-D4067E25CC88}" srcOrd="2" destOrd="0" parTransId="{05678047-D0B5-40D5-B1DF-67781C4FF676}" sibTransId="{6BAC7B74-EB28-46A4-984C-C3AE1B921EBA}"/>
    <dgm:cxn modelId="{ED0B8D13-90E5-4633-8DF4-261F279FC0CF}" type="presOf" srcId="{23086D18-8FBB-45B2-B5D9-4D12FE57B41F}" destId="{6C6C496B-96CF-4AC5-AF6A-AC809B267822}" srcOrd="0" destOrd="0" presId="urn:microsoft.com/office/officeart/2005/8/layout/chevron2"/>
    <dgm:cxn modelId="{79A36116-6482-4129-85CD-6448C5A4CDBE}" type="presOf" srcId="{EEDC6440-957A-4D08-BBC6-5A961E39B641}" destId="{C7A99FED-6F44-4B57-A539-1B226CB77E79}" srcOrd="0" destOrd="1" presId="urn:microsoft.com/office/officeart/2005/8/layout/chevron2"/>
    <dgm:cxn modelId="{7E266622-96E0-45E4-84FB-CE165748A0B8}" srcId="{CA3A27E7-0090-4623-92AB-99C66749DA30}" destId="{D9DF76C2-7ECB-4B62-BC2C-6B503B44031C}" srcOrd="4" destOrd="0" parTransId="{6E0EA828-53CC-4A32-BD3C-E4F13FD6CD81}" sibTransId="{8D376868-DE44-4B85-8CD9-19AADEFD775E}"/>
    <dgm:cxn modelId="{17214527-2595-49C4-8CB1-4E86DC7A7946}" type="presOf" srcId="{C74BE032-A13C-4E7B-9372-D4067E25CC88}" destId="{BA91C01F-5464-46AD-9438-943A067FED9A}" srcOrd="0" destOrd="0" presId="urn:microsoft.com/office/officeart/2005/8/layout/chevron2"/>
    <dgm:cxn modelId="{480B7C27-F41C-48F9-B4B3-FD4940D3EACE}" type="presOf" srcId="{9EBC6889-A603-4486-A14A-1CF67D32EF91}" destId="{014B07A4-D475-41F6-856D-16AE04C8208C}" srcOrd="0" destOrd="0" presId="urn:microsoft.com/office/officeart/2005/8/layout/chevron2"/>
    <dgm:cxn modelId="{212C522D-66AE-4C7C-81DD-1BED6CAAF565}" type="presOf" srcId="{A3923C88-6AA4-4A44-97DB-F19EC6D0CD0B}" destId="{685481AA-CBB8-43AB-A70E-8EF4E5397C9F}" srcOrd="0" destOrd="0" presId="urn:microsoft.com/office/officeart/2005/8/layout/chevron2"/>
    <dgm:cxn modelId="{A5AC402F-301F-41E2-846A-7AFCFF4241BE}" srcId="{CA3A27E7-0090-4623-92AB-99C66749DA30}" destId="{A3923C88-6AA4-4A44-97DB-F19EC6D0CD0B}" srcOrd="6" destOrd="0" parTransId="{0B3CDB75-56D0-46B2-A994-9172622D5392}" sibTransId="{D1455990-58F5-4E07-9E18-DB09F04BEF99}"/>
    <dgm:cxn modelId="{EC83B040-E648-4F02-AD9D-B161CAD573B2}" type="presOf" srcId="{CA3A27E7-0090-4623-92AB-99C66749DA30}" destId="{2D206197-083F-4321-BCF1-75058F2B3B42}" srcOrd="0" destOrd="0" presId="urn:microsoft.com/office/officeart/2005/8/layout/chevron2"/>
    <dgm:cxn modelId="{F639385D-3FBC-4AD7-ABAA-BCBF6F8A1E74}" type="presOf" srcId="{CBC3645A-47CD-453D-A5A9-F3A5FB180FF9}" destId="{8AB799D6-F249-44B0-AD6B-CA73885D79BA}" srcOrd="0" destOrd="0" presId="urn:microsoft.com/office/officeart/2005/8/layout/chevron2"/>
    <dgm:cxn modelId="{DE915D61-41DF-4CDF-B889-8AD93E043F85}" srcId="{2B268C9C-A62B-4C01-BA88-2C2FFAE01947}" destId="{9A0DD606-A5CA-43BC-A08E-D3A86E9C0901}" srcOrd="1" destOrd="0" parTransId="{A068B9FB-71F3-42A9-BA64-96F6172B1B34}" sibTransId="{6AD2ACC3-A6D3-43B2-A73D-3BA5BB01522F}"/>
    <dgm:cxn modelId="{7E8D8D48-5402-483A-B59A-2ED23263D2C4}" srcId="{2B268C9C-A62B-4C01-BA88-2C2FFAE01947}" destId="{8A34112B-5589-4829-B938-8EB652ADF0AA}" srcOrd="2" destOrd="0" parTransId="{298F28AA-A058-4E96-B8E1-065031024A61}" sibTransId="{9990DA52-3149-4E4E-984B-A9C82A12840A}"/>
    <dgm:cxn modelId="{B240286F-C1F0-4911-AF52-C58AA7905B70}" type="presOf" srcId="{743BCF59-02D5-44B1-8A59-983C1A0F1931}" destId="{496E7AC0-C2E2-4DA7-B7C5-687856CB8DFD}" srcOrd="0" destOrd="1" presId="urn:microsoft.com/office/officeart/2005/8/layout/chevron2"/>
    <dgm:cxn modelId="{FEA94A6F-FB98-474E-93AA-6B9B3D815C2C}" srcId="{CA3A27E7-0090-4623-92AB-99C66749DA30}" destId="{CBC3645A-47CD-453D-A5A9-F3A5FB180FF9}" srcOrd="0" destOrd="0" parTransId="{1CC919F2-CC32-42F6-93D1-F1E0392452FD}" sibTransId="{D66EA39F-C354-4C2F-924C-6ECCE577CC37}"/>
    <dgm:cxn modelId="{D056D76F-078E-4983-9D8D-C64392119562}" srcId="{9EBC6889-A603-4486-A14A-1CF67D32EF91}" destId="{743BCF59-02D5-44B1-8A59-983C1A0F1931}" srcOrd="1" destOrd="0" parTransId="{AA17D9BB-F5BF-42BF-B29A-A8BB554265BD}" sibTransId="{A6834F6A-E0D2-4503-9F24-8ED1CAB44200}"/>
    <dgm:cxn modelId="{C73BE150-31B3-48FF-97C9-AC2BE5A4E3B4}" srcId="{CA3A27E7-0090-4623-92AB-99C66749DA30}" destId="{106BAA7C-09E5-4C54-858E-FC9AE55A40E9}" srcOrd="1" destOrd="0" parTransId="{4ED77D93-D1E0-4C33-937F-C982F63D5A55}" sibTransId="{3EF2BBFA-490F-49DD-8AA6-DD91A7B882D3}"/>
    <dgm:cxn modelId="{80452874-DD46-4C04-B8AB-7D2A5473C1B9}" type="presOf" srcId="{2B268C9C-A62B-4C01-BA88-2C2FFAE01947}" destId="{75A3FB6A-56EA-4BB4-BACF-BCF2A30C06F4}" srcOrd="0" destOrd="0" presId="urn:microsoft.com/office/officeart/2005/8/layout/chevron2"/>
    <dgm:cxn modelId="{46C0C255-C054-4BF8-AC61-3174ADF1D688}" srcId="{CA3A27E7-0090-4623-92AB-99C66749DA30}" destId="{2B268C9C-A62B-4C01-BA88-2C2FFAE01947}" srcOrd="3" destOrd="0" parTransId="{4206BC6A-F9B6-4C77-B0BB-BA1170C3FCCB}" sibTransId="{35A0DE8B-0275-4F1B-BACF-8C7FBFD7E323}"/>
    <dgm:cxn modelId="{97C6E977-4620-4467-9A27-D0144A1DD47B}" type="presOf" srcId="{51FDF2EA-D48F-4EB4-91F5-775A59E5D99A}" destId="{98793FF5-5FDD-4CF4-86B7-F9557F810549}" srcOrd="0" destOrd="0" presId="urn:microsoft.com/office/officeart/2005/8/layout/chevron2"/>
    <dgm:cxn modelId="{D08F6384-0B14-4C2C-AACD-A15F6139D227}" type="presOf" srcId="{8A34112B-5589-4829-B938-8EB652ADF0AA}" destId="{A95705E2-3FD6-46C1-8726-03E9EDEA7BFE}" srcOrd="0" destOrd="2" presId="urn:microsoft.com/office/officeart/2005/8/layout/chevron2"/>
    <dgm:cxn modelId="{1B5F5C87-92BC-43D2-AA4B-D93B3725D7E7}" type="presOf" srcId="{15ECDABD-5DBA-4D14-8E5F-D163157ED70F}" destId="{496E7AC0-C2E2-4DA7-B7C5-687856CB8DFD}" srcOrd="0" destOrd="0" presId="urn:microsoft.com/office/officeart/2005/8/layout/chevron2"/>
    <dgm:cxn modelId="{EC3EB68B-D963-46B9-8B6C-736081A881B0}" srcId="{CBC3645A-47CD-453D-A5A9-F3A5FB180FF9}" destId="{4E36A00B-5E1A-4AEA-8F77-923F8111A245}" srcOrd="0" destOrd="0" parTransId="{41C92132-C2BA-4105-8B74-ED1C7723284A}" sibTransId="{514903B6-CEEB-4327-B57F-0FCD0FFF073E}"/>
    <dgm:cxn modelId="{BC7B4F8E-CD0A-440D-8454-108A60CE563B}" type="presOf" srcId="{93593F07-8FE5-427D-9D4C-2318801F59D5}" destId="{C7A99FED-6F44-4B57-A539-1B226CB77E79}" srcOrd="0" destOrd="0" presId="urn:microsoft.com/office/officeart/2005/8/layout/chevron2"/>
    <dgm:cxn modelId="{21A81596-F879-4F50-92E7-CCE8FDBCF0EA}" srcId="{106BAA7C-09E5-4C54-858E-FC9AE55A40E9}" destId="{23086D18-8FBB-45B2-B5D9-4D12FE57B41F}" srcOrd="0" destOrd="0" parTransId="{A8AFB32C-08F6-4BFA-917D-F7C0CAF9590F}" sibTransId="{825F3E2A-B700-4A67-9D82-5B6196F1B532}"/>
    <dgm:cxn modelId="{771F759E-8F4F-4F9A-AB28-1065CF1985FF}" type="presOf" srcId="{106BAA7C-09E5-4C54-858E-FC9AE55A40E9}" destId="{5C115D34-59A1-46CB-8B31-1992DDE5AEEA}" srcOrd="0" destOrd="0" presId="urn:microsoft.com/office/officeart/2005/8/layout/chevron2"/>
    <dgm:cxn modelId="{9560E8A3-93E2-431B-8E17-BD69F2F53BC1}" srcId="{A3923C88-6AA4-4A44-97DB-F19EC6D0CD0B}" destId="{93593F07-8FE5-427D-9D4C-2318801F59D5}" srcOrd="0" destOrd="0" parTransId="{66407961-C328-478A-967D-E2DF497F5F6F}" sibTransId="{E5FDCCAE-265D-4E6A-B3F8-93D59CA5F1BA}"/>
    <dgm:cxn modelId="{B3CE8FB2-A08C-4F8F-BB58-A4ADCE8B4643}" srcId="{D9DF76C2-7ECB-4B62-BC2C-6B503B44031C}" destId="{A8F5E26D-E1B8-437C-8EFB-45FAA4CBBF00}" srcOrd="0" destOrd="0" parTransId="{308AE67E-4BB7-47D7-B0D8-4819FF3D4C7B}" sibTransId="{CBBBAB3C-6C2C-4D29-A473-B3ADB650C1B7}"/>
    <dgm:cxn modelId="{A42E3AB7-B909-430A-B252-2E87FB68803D}" srcId="{A3923C88-6AA4-4A44-97DB-F19EC6D0CD0B}" destId="{EEDC6440-957A-4D08-BBC6-5A961E39B641}" srcOrd="1" destOrd="0" parTransId="{9D873D0A-2C0F-4102-BFC9-8C26D583087A}" sibTransId="{572F3A4D-6E4E-46FD-A321-4FB2879D00E4}"/>
    <dgm:cxn modelId="{501B53B8-EFA7-465E-B993-BE81802995E6}" srcId="{C74BE032-A13C-4E7B-9372-D4067E25CC88}" destId="{CA875A02-A86F-4B8E-848A-8E775A51AA9F}" srcOrd="1" destOrd="0" parTransId="{CF25EB14-3205-4DEC-8108-7648E31C6867}" sibTransId="{91D3B47A-CFE6-494B-901E-EAE55E5AA9F8}"/>
    <dgm:cxn modelId="{37182BCA-F1DA-4F60-809E-9977DB2D1256}" type="presOf" srcId="{A8F5E26D-E1B8-437C-8EFB-45FAA4CBBF00}" destId="{9C952EAE-DF1C-4A0D-8E5F-49EB0A73B214}" srcOrd="0" destOrd="0" presId="urn:microsoft.com/office/officeart/2005/8/layout/chevron2"/>
    <dgm:cxn modelId="{65EE7CD9-94B3-4732-AF5A-628B7C248395}" srcId="{C74BE032-A13C-4E7B-9372-D4067E25CC88}" destId="{51FDF2EA-D48F-4EB4-91F5-775A59E5D99A}" srcOrd="0" destOrd="0" parTransId="{1A7476F1-E3B4-4D98-854E-6E2368BEF60B}" sibTransId="{2EAD2292-5FCE-469B-BF53-090C7A908C76}"/>
    <dgm:cxn modelId="{AB0EDEDD-0636-4774-8894-9D68B58CCDCF}" type="presOf" srcId="{9A0DD606-A5CA-43BC-A08E-D3A86E9C0901}" destId="{A95705E2-3FD6-46C1-8726-03E9EDEA7BFE}" srcOrd="0" destOrd="1" presId="urn:microsoft.com/office/officeart/2005/8/layout/chevron2"/>
    <dgm:cxn modelId="{98237AEB-C393-4F61-93B3-FA5F8BBC5074}" type="presOf" srcId="{D9DF76C2-7ECB-4B62-BC2C-6B503B44031C}" destId="{CDBB7251-4102-4A90-BA09-0C9C487D4B17}" srcOrd="0" destOrd="0" presId="urn:microsoft.com/office/officeart/2005/8/layout/chevron2"/>
    <dgm:cxn modelId="{DCDED3EC-840D-492F-B470-CB556E46CB10}" type="presOf" srcId="{B7804A2E-A1E4-4151-BF61-79DAC530FF12}" destId="{A95705E2-3FD6-46C1-8726-03E9EDEA7BFE}" srcOrd="0" destOrd="0" presId="urn:microsoft.com/office/officeart/2005/8/layout/chevron2"/>
    <dgm:cxn modelId="{D0800DF9-F365-4452-BA6B-3290A2CD0991}" srcId="{CA3A27E7-0090-4623-92AB-99C66749DA30}" destId="{9EBC6889-A603-4486-A14A-1CF67D32EF91}" srcOrd="5" destOrd="0" parTransId="{20BB1A40-AA68-4B3E-8252-13D09D3F1873}" sibTransId="{6A4228EE-4E35-45CE-AD5B-228EA2284C36}"/>
    <dgm:cxn modelId="{2DBB9CFE-D48D-4FBA-8667-E5A3FCF6F2D6}" type="presOf" srcId="{CA875A02-A86F-4B8E-848A-8E775A51AA9F}" destId="{98793FF5-5FDD-4CF4-86B7-F9557F810549}" srcOrd="0" destOrd="1" presId="urn:microsoft.com/office/officeart/2005/8/layout/chevron2"/>
    <dgm:cxn modelId="{F093C63F-FCC6-452B-B690-CAAC7CDBE620}" type="presParOf" srcId="{2D206197-083F-4321-BCF1-75058F2B3B42}" destId="{F1F1A9E5-6B45-4A58-9852-FCD51D0AD357}" srcOrd="0" destOrd="0" presId="urn:microsoft.com/office/officeart/2005/8/layout/chevron2"/>
    <dgm:cxn modelId="{E0007A5E-CAF6-4EFE-AD8E-19FC0E73F81D}" type="presParOf" srcId="{F1F1A9E5-6B45-4A58-9852-FCD51D0AD357}" destId="{8AB799D6-F249-44B0-AD6B-CA73885D79BA}" srcOrd="0" destOrd="0" presId="urn:microsoft.com/office/officeart/2005/8/layout/chevron2"/>
    <dgm:cxn modelId="{8C3846F3-B749-432D-A1CD-68A4E68C528C}" type="presParOf" srcId="{F1F1A9E5-6B45-4A58-9852-FCD51D0AD357}" destId="{6D028C50-D699-4232-8667-C8F71F0E63DF}" srcOrd="1" destOrd="0" presId="urn:microsoft.com/office/officeart/2005/8/layout/chevron2"/>
    <dgm:cxn modelId="{D4F3FBD4-33BC-4837-B730-45A47F0BBB8F}" type="presParOf" srcId="{2D206197-083F-4321-BCF1-75058F2B3B42}" destId="{1E1598B8-4FD7-4012-98F4-C95AA410C934}" srcOrd="1" destOrd="0" presId="urn:microsoft.com/office/officeart/2005/8/layout/chevron2"/>
    <dgm:cxn modelId="{B1AE2741-39F2-43E2-B41C-95F861A18AF6}" type="presParOf" srcId="{2D206197-083F-4321-BCF1-75058F2B3B42}" destId="{F3FFE575-3D93-4090-AF79-E44AC6C60C52}" srcOrd="2" destOrd="0" presId="urn:microsoft.com/office/officeart/2005/8/layout/chevron2"/>
    <dgm:cxn modelId="{2CC7F57E-E0A5-41B8-90BA-7B5076AFFB48}" type="presParOf" srcId="{F3FFE575-3D93-4090-AF79-E44AC6C60C52}" destId="{5C115D34-59A1-46CB-8B31-1992DDE5AEEA}" srcOrd="0" destOrd="0" presId="urn:microsoft.com/office/officeart/2005/8/layout/chevron2"/>
    <dgm:cxn modelId="{BEFF524A-8F58-4B61-BEF3-CD3B0EA83997}" type="presParOf" srcId="{F3FFE575-3D93-4090-AF79-E44AC6C60C52}" destId="{6C6C496B-96CF-4AC5-AF6A-AC809B267822}" srcOrd="1" destOrd="0" presId="urn:microsoft.com/office/officeart/2005/8/layout/chevron2"/>
    <dgm:cxn modelId="{74BFC30A-26CE-4B15-8F4E-7177FA2CD6FB}" type="presParOf" srcId="{2D206197-083F-4321-BCF1-75058F2B3B42}" destId="{ABC691FD-C483-49E4-99F4-76885678880E}" srcOrd="3" destOrd="0" presId="urn:microsoft.com/office/officeart/2005/8/layout/chevron2"/>
    <dgm:cxn modelId="{06A8AEA4-2F77-42A6-A122-EDDCD256A675}" type="presParOf" srcId="{2D206197-083F-4321-BCF1-75058F2B3B42}" destId="{4C113B74-6BAF-4EC8-B3CE-F0134266A1EF}" srcOrd="4" destOrd="0" presId="urn:microsoft.com/office/officeart/2005/8/layout/chevron2"/>
    <dgm:cxn modelId="{185241A7-755E-43FD-884B-12DDC179FDC3}" type="presParOf" srcId="{4C113B74-6BAF-4EC8-B3CE-F0134266A1EF}" destId="{BA91C01F-5464-46AD-9438-943A067FED9A}" srcOrd="0" destOrd="0" presId="urn:microsoft.com/office/officeart/2005/8/layout/chevron2"/>
    <dgm:cxn modelId="{2E6C8B38-0C02-4108-B844-95376FCEE322}" type="presParOf" srcId="{4C113B74-6BAF-4EC8-B3CE-F0134266A1EF}" destId="{98793FF5-5FDD-4CF4-86B7-F9557F810549}" srcOrd="1" destOrd="0" presId="urn:microsoft.com/office/officeart/2005/8/layout/chevron2"/>
    <dgm:cxn modelId="{4B7DAB50-5CB8-45D0-8A78-DC1E59714A85}" type="presParOf" srcId="{2D206197-083F-4321-BCF1-75058F2B3B42}" destId="{99621122-07EC-49AF-ACB7-8BE1ABBC9749}" srcOrd="5" destOrd="0" presId="urn:microsoft.com/office/officeart/2005/8/layout/chevron2"/>
    <dgm:cxn modelId="{53E1F60D-5620-444D-A6FC-035993AAACE9}" type="presParOf" srcId="{2D206197-083F-4321-BCF1-75058F2B3B42}" destId="{9281BE84-FC97-4E71-8289-233A7E0FFC38}" srcOrd="6" destOrd="0" presId="urn:microsoft.com/office/officeart/2005/8/layout/chevron2"/>
    <dgm:cxn modelId="{D414C1A9-4A73-40A3-8D48-BFC113D0C1E7}" type="presParOf" srcId="{9281BE84-FC97-4E71-8289-233A7E0FFC38}" destId="{75A3FB6A-56EA-4BB4-BACF-BCF2A30C06F4}" srcOrd="0" destOrd="0" presId="urn:microsoft.com/office/officeart/2005/8/layout/chevron2"/>
    <dgm:cxn modelId="{855CEA44-BE70-4AE4-9F26-14555111C9DB}" type="presParOf" srcId="{9281BE84-FC97-4E71-8289-233A7E0FFC38}" destId="{A95705E2-3FD6-46C1-8726-03E9EDEA7BFE}" srcOrd="1" destOrd="0" presId="urn:microsoft.com/office/officeart/2005/8/layout/chevron2"/>
    <dgm:cxn modelId="{C15F9888-56B2-4B3C-8545-40D5D415BCC0}" type="presParOf" srcId="{2D206197-083F-4321-BCF1-75058F2B3B42}" destId="{2F866069-F4A7-4FEF-AB57-09CBBAC22055}" srcOrd="7" destOrd="0" presId="urn:microsoft.com/office/officeart/2005/8/layout/chevron2"/>
    <dgm:cxn modelId="{E41DF347-EF37-43A1-8DC5-73F0D361A002}" type="presParOf" srcId="{2D206197-083F-4321-BCF1-75058F2B3B42}" destId="{CF56A908-99D7-4217-BCC1-539018CE464A}" srcOrd="8" destOrd="0" presId="urn:microsoft.com/office/officeart/2005/8/layout/chevron2"/>
    <dgm:cxn modelId="{AE893F5A-03BE-4F67-882A-6177F832CCB6}" type="presParOf" srcId="{CF56A908-99D7-4217-BCC1-539018CE464A}" destId="{CDBB7251-4102-4A90-BA09-0C9C487D4B17}" srcOrd="0" destOrd="0" presId="urn:microsoft.com/office/officeart/2005/8/layout/chevron2"/>
    <dgm:cxn modelId="{B09217EC-2F85-467F-BA10-760FE64DE4A2}" type="presParOf" srcId="{CF56A908-99D7-4217-BCC1-539018CE464A}" destId="{9C952EAE-DF1C-4A0D-8E5F-49EB0A73B214}" srcOrd="1" destOrd="0" presId="urn:microsoft.com/office/officeart/2005/8/layout/chevron2"/>
    <dgm:cxn modelId="{C7BB7917-232E-4C3F-BCB4-B765012A18CE}" type="presParOf" srcId="{2D206197-083F-4321-BCF1-75058F2B3B42}" destId="{FBD7DD2F-EDE8-42FB-8437-6AEE7F5B59B3}" srcOrd="9" destOrd="0" presId="urn:microsoft.com/office/officeart/2005/8/layout/chevron2"/>
    <dgm:cxn modelId="{98AA7202-E9E1-4D14-91AD-2BEA5FF9D47B}" type="presParOf" srcId="{2D206197-083F-4321-BCF1-75058F2B3B42}" destId="{DB65F056-1BB2-492F-8BB2-82E09AB33CB5}" srcOrd="10" destOrd="0" presId="urn:microsoft.com/office/officeart/2005/8/layout/chevron2"/>
    <dgm:cxn modelId="{96F4BCEC-3996-41AB-B014-0BF9AB3E7930}" type="presParOf" srcId="{DB65F056-1BB2-492F-8BB2-82E09AB33CB5}" destId="{014B07A4-D475-41F6-856D-16AE04C8208C}" srcOrd="0" destOrd="0" presId="urn:microsoft.com/office/officeart/2005/8/layout/chevron2"/>
    <dgm:cxn modelId="{ABA848D6-6C55-410C-B8D2-3D3A7E5A827C}" type="presParOf" srcId="{DB65F056-1BB2-492F-8BB2-82E09AB33CB5}" destId="{496E7AC0-C2E2-4DA7-B7C5-687856CB8DFD}" srcOrd="1" destOrd="0" presId="urn:microsoft.com/office/officeart/2005/8/layout/chevron2"/>
    <dgm:cxn modelId="{D08ADD3B-EF33-4086-8461-675F969251B2}" type="presParOf" srcId="{2D206197-083F-4321-BCF1-75058F2B3B42}" destId="{5B6DECDF-4CFD-4C31-8606-BB34A0C45683}" srcOrd="11" destOrd="0" presId="urn:microsoft.com/office/officeart/2005/8/layout/chevron2"/>
    <dgm:cxn modelId="{D6F39EDC-871F-4282-AADB-B891EE6ADAD2}" type="presParOf" srcId="{2D206197-083F-4321-BCF1-75058F2B3B42}" destId="{76FE9995-4733-4126-973B-1E5AD5ECD348}" srcOrd="12" destOrd="0" presId="urn:microsoft.com/office/officeart/2005/8/layout/chevron2"/>
    <dgm:cxn modelId="{EF0C2455-F17A-4051-825D-713FE4B65F64}" type="presParOf" srcId="{76FE9995-4733-4126-973B-1E5AD5ECD348}" destId="{685481AA-CBB8-43AB-A70E-8EF4E5397C9F}" srcOrd="0" destOrd="0" presId="urn:microsoft.com/office/officeart/2005/8/layout/chevron2"/>
    <dgm:cxn modelId="{197B3D80-06AD-4CF6-8ED9-7B1DFCD46F97}" type="presParOf" srcId="{76FE9995-4733-4126-973B-1E5AD5ECD348}" destId="{C7A99FED-6F44-4B57-A539-1B226CB77E7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799D6-F249-44B0-AD6B-CA73885D79BA}">
      <dsp:nvSpPr>
        <dsp:cNvPr id="0" name=""/>
        <dsp:cNvSpPr/>
      </dsp:nvSpPr>
      <dsp:spPr>
        <a:xfrm rot="5400000">
          <a:off x="-131454" y="131752"/>
          <a:ext cx="876363" cy="613454"/>
        </a:xfrm>
        <a:prstGeom prst="chevron">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dirty="0"/>
            <a:t>Initiate</a:t>
          </a:r>
        </a:p>
      </dsp:txBody>
      <dsp:txXfrm rot="-5400000">
        <a:off x="1" y="307024"/>
        <a:ext cx="613454" cy="262909"/>
      </dsp:txXfrm>
    </dsp:sp>
    <dsp:sp modelId="{6D028C50-D699-4232-8667-C8F71F0E63DF}">
      <dsp:nvSpPr>
        <dsp:cNvPr id="0" name=""/>
        <dsp:cNvSpPr/>
      </dsp:nvSpPr>
      <dsp:spPr>
        <a:xfrm rot="5400000">
          <a:off x="1638840" y="-1025087"/>
          <a:ext cx="569636" cy="2620407"/>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Formalisation du besoin (Project </a:t>
          </a:r>
          <a:r>
            <a:rPr lang="fr-FR" sz="1100" kern="1200" dirty="0" err="1"/>
            <a:t>Request</a:t>
          </a:r>
          <a:r>
            <a:rPr lang="fr-FR" sz="1100" kern="1200" dirty="0"/>
            <a:t>)</a:t>
          </a:r>
        </a:p>
      </dsp:txBody>
      <dsp:txXfrm rot="-5400000">
        <a:off x="613455" y="28105"/>
        <a:ext cx="2592600" cy="514022"/>
      </dsp:txXfrm>
    </dsp:sp>
    <dsp:sp modelId="{5C115D34-59A1-46CB-8B31-1992DDE5AEEA}">
      <dsp:nvSpPr>
        <dsp:cNvPr id="0" name=""/>
        <dsp:cNvSpPr/>
      </dsp:nvSpPr>
      <dsp:spPr>
        <a:xfrm rot="5400000">
          <a:off x="-131454" y="887143"/>
          <a:ext cx="876363" cy="613454"/>
        </a:xfrm>
        <a:prstGeom prst="chevron">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dirty="0" err="1"/>
            <a:t>Define</a:t>
          </a:r>
          <a:endParaRPr lang="fr-FR" sz="1400" kern="1200" dirty="0"/>
        </a:p>
      </dsp:txBody>
      <dsp:txXfrm rot="-5400000">
        <a:off x="1" y="1062415"/>
        <a:ext cx="613454" cy="262909"/>
      </dsp:txXfrm>
    </dsp:sp>
    <dsp:sp modelId="{6C6C496B-96CF-4AC5-AF6A-AC809B267822}">
      <dsp:nvSpPr>
        <dsp:cNvPr id="0" name=""/>
        <dsp:cNvSpPr/>
      </dsp:nvSpPr>
      <dsp:spPr>
        <a:xfrm rot="5400000">
          <a:off x="1638840" y="-269696"/>
          <a:ext cx="569636" cy="2620407"/>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Description précise du projet (Project Charter)</a:t>
          </a:r>
        </a:p>
      </dsp:txBody>
      <dsp:txXfrm rot="-5400000">
        <a:off x="613455" y="783496"/>
        <a:ext cx="2592600" cy="514022"/>
      </dsp:txXfrm>
    </dsp:sp>
    <dsp:sp modelId="{BA91C01F-5464-46AD-9438-943A067FED9A}">
      <dsp:nvSpPr>
        <dsp:cNvPr id="0" name=""/>
        <dsp:cNvSpPr/>
      </dsp:nvSpPr>
      <dsp:spPr>
        <a:xfrm rot="5400000">
          <a:off x="-131454" y="1642534"/>
          <a:ext cx="876363" cy="613454"/>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dirty="0"/>
            <a:t>Design</a:t>
          </a:r>
        </a:p>
      </dsp:txBody>
      <dsp:txXfrm rot="-5400000">
        <a:off x="1" y="1817806"/>
        <a:ext cx="613454" cy="262909"/>
      </dsp:txXfrm>
    </dsp:sp>
    <dsp:sp modelId="{98793FF5-5FDD-4CF4-86B7-F9557F810549}">
      <dsp:nvSpPr>
        <dsp:cNvPr id="0" name=""/>
        <dsp:cNvSpPr/>
      </dsp:nvSpPr>
      <dsp:spPr>
        <a:xfrm rot="5400000">
          <a:off x="1638840" y="485694"/>
          <a:ext cx="569636" cy="2620407"/>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Design technique (DAT ou ISD)</a:t>
          </a:r>
        </a:p>
        <a:p>
          <a:pPr marL="57150" lvl="1" indent="-57150" algn="l" defTabSz="488950">
            <a:lnSpc>
              <a:spcPct val="90000"/>
            </a:lnSpc>
            <a:spcBef>
              <a:spcPct val="0"/>
            </a:spcBef>
            <a:spcAft>
              <a:spcPct val="15000"/>
            </a:spcAft>
            <a:buChar char="•"/>
          </a:pPr>
          <a:r>
            <a:rPr lang="fr-FR" sz="1100" kern="1200" dirty="0"/>
            <a:t>Design du service</a:t>
          </a:r>
        </a:p>
      </dsp:txBody>
      <dsp:txXfrm rot="-5400000">
        <a:off x="613455" y="1538887"/>
        <a:ext cx="2592600" cy="514022"/>
      </dsp:txXfrm>
    </dsp:sp>
    <dsp:sp modelId="{75A3FB6A-56EA-4BB4-BACF-BCF2A30C06F4}">
      <dsp:nvSpPr>
        <dsp:cNvPr id="0" name=""/>
        <dsp:cNvSpPr/>
      </dsp:nvSpPr>
      <dsp:spPr>
        <a:xfrm rot="5400000">
          <a:off x="-131454" y="2397926"/>
          <a:ext cx="876363" cy="613454"/>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dirty="0"/>
            <a:t>Build</a:t>
          </a:r>
        </a:p>
      </dsp:txBody>
      <dsp:txXfrm rot="-5400000">
        <a:off x="1" y="2573198"/>
        <a:ext cx="613454" cy="262909"/>
      </dsp:txXfrm>
    </dsp:sp>
    <dsp:sp modelId="{A95705E2-3FD6-46C1-8726-03E9EDEA7BFE}">
      <dsp:nvSpPr>
        <dsp:cNvPr id="0" name=""/>
        <dsp:cNvSpPr/>
      </dsp:nvSpPr>
      <dsp:spPr>
        <a:xfrm rot="5400000">
          <a:off x="1638840" y="1241086"/>
          <a:ext cx="569636" cy="2620407"/>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Construction technique</a:t>
          </a:r>
        </a:p>
        <a:p>
          <a:pPr marL="57150" lvl="1" indent="-57150" algn="l" defTabSz="488950">
            <a:lnSpc>
              <a:spcPct val="90000"/>
            </a:lnSpc>
            <a:spcBef>
              <a:spcPct val="0"/>
            </a:spcBef>
            <a:spcAft>
              <a:spcPct val="15000"/>
            </a:spcAft>
            <a:buChar char="•"/>
          </a:pPr>
          <a:r>
            <a:rPr lang="fr-FR" sz="1100" kern="1200" dirty="0"/>
            <a:t>Mise en place des processus</a:t>
          </a:r>
        </a:p>
        <a:p>
          <a:pPr marL="57150" lvl="1" indent="-57150" algn="l" defTabSz="488950">
            <a:lnSpc>
              <a:spcPct val="90000"/>
            </a:lnSpc>
            <a:spcBef>
              <a:spcPct val="0"/>
            </a:spcBef>
            <a:spcAft>
              <a:spcPct val="15000"/>
            </a:spcAft>
            <a:buChar char="•"/>
          </a:pPr>
          <a:r>
            <a:rPr lang="fr-FR" sz="1100" kern="1200" dirty="0"/>
            <a:t>Mise en exploitation &amp; documentation</a:t>
          </a:r>
        </a:p>
      </dsp:txBody>
      <dsp:txXfrm rot="-5400000">
        <a:off x="613455" y="2294279"/>
        <a:ext cx="2592600" cy="514022"/>
      </dsp:txXfrm>
    </dsp:sp>
    <dsp:sp modelId="{CDBB7251-4102-4A90-BA09-0C9C487D4B17}">
      <dsp:nvSpPr>
        <dsp:cNvPr id="0" name=""/>
        <dsp:cNvSpPr/>
      </dsp:nvSpPr>
      <dsp:spPr>
        <a:xfrm rot="5400000">
          <a:off x="-131454" y="3153317"/>
          <a:ext cx="876363" cy="613454"/>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dirty="0"/>
            <a:t>Test</a:t>
          </a:r>
        </a:p>
      </dsp:txBody>
      <dsp:txXfrm rot="-5400000">
        <a:off x="1" y="3328589"/>
        <a:ext cx="613454" cy="262909"/>
      </dsp:txXfrm>
    </dsp:sp>
    <dsp:sp modelId="{9C952EAE-DF1C-4A0D-8E5F-49EB0A73B214}">
      <dsp:nvSpPr>
        <dsp:cNvPr id="0" name=""/>
        <dsp:cNvSpPr/>
      </dsp:nvSpPr>
      <dsp:spPr>
        <a:xfrm rot="5400000">
          <a:off x="1638840" y="1996477"/>
          <a:ext cx="569636" cy="2620407"/>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Validation du bon fonctionnement technique, fonctionnel et des processus</a:t>
          </a:r>
        </a:p>
      </dsp:txBody>
      <dsp:txXfrm rot="-5400000">
        <a:off x="613455" y="3049670"/>
        <a:ext cx="2592600" cy="514022"/>
      </dsp:txXfrm>
    </dsp:sp>
    <dsp:sp modelId="{014B07A4-D475-41F6-856D-16AE04C8208C}">
      <dsp:nvSpPr>
        <dsp:cNvPr id="0" name=""/>
        <dsp:cNvSpPr/>
      </dsp:nvSpPr>
      <dsp:spPr>
        <a:xfrm rot="5400000">
          <a:off x="-131454" y="3908708"/>
          <a:ext cx="876363" cy="613454"/>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dirty="0" err="1"/>
            <a:t>Deploy</a:t>
          </a:r>
          <a:endParaRPr lang="fr-FR" sz="1400" kern="1200" dirty="0"/>
        </a:p>
      </dsp:txBody>
      <dsp:txXfrm rot="-5400000">
        <a:off x="1" y="4083980"/>
        <a:ext cx="613454" cy="262909"/>
      </dsp:txXfrm>
    </dsp:sp>
    <dsp:sp modelId="{496E7AC0-C2E2-4DA7-B7C5-687856CB8DFD}">
      <dsp:nvSpPr>
        <dsp:cNvPr id="0" name=""/>
        <dsp:cNvSpPr/>
      </dsp:nvSpPr>
      <dsp:spPr>
        <a:xfrm rot="5400000">
          <a:off x="1638840" y="2751868"/>
          <a:ext cx="569636" cy="2620407"/>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Ouverture du service</a:t>
          </a:r>
        </a:p>
        <a:p>
          <a:pPr marL="57150" lvl="1" indent="-57150" algn="l" defTabSz="488950">
            <a:lnSpc>
              <a:spcPct val="90000"/>
            </a:lnSpc>
            <a:spcBef>
              <a:spcPct val="0"/>
            </a:spcBef>
            <a:spcAft>
              <a:spcPct val="15000"/>
            </a:spcAft>
            <a:buChar char="•"/>
          </a:pPr>
          <a:r>
            <a:rPr lang="fr-FR" sz="1100" kern="1200" dirty="0"/>
            <a:t>Déploiement de la solution</a:t>
          </a:r>
        </a:p>
      </dsp:txBody>
      <dsp:txXfrm rot="-5400000">
        <a:off x="613455" y="3805061"/>
        <a:ext cx="2592600" cy="514022"/>
      </dsp:txXfrm>
    </dsp:sp>
    <dsp:sp modelId="{685481AA-CBB8-43AB-A70E-8EF4E5397C9F}">
      <dsp:nvSpPr>
        <dsp:cNvPr id="0" name=""/>
        <dsp:cNvSpPr/>
      </dsp:nvSpPr>
      <dsp:spPr>
        <a:xfrm rot="5400000">
          <a:off x="-131454" y="4664100"/>
          <a:ext cx="876363" cy="613454"/>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dirty="0"/>
            <a:t>Close</a:t>
          </a:r>
        </a:p>
      </dsp:txBody>
      <dsp:txXfrm rot="-5400000">
        <a:off x="1" y="4839372"/>
        <a:ext cx="613454" cy="262909"/>
      </dsp:txXfrm>
    </dsp:sp>
    <dsp:sp modelId="{C7A99FED-6F44-4B57-A539-1B226CB77E79}">
      <dsp:nvSpPr>
        <dsp:cNvPr id="0" name=""/>
        <dsp:cNvSpPr/>
      </dsp:nvSpPr>
      <dsp:spPr>
        <a:xfrm rot="5400000">
          <a:off x="1638840" y="3507260"/>
          <a:ext cx="569636" cy="2620407"/>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REX</a:t>
          </a:r>
        </a:p>
        <a:p>
          <a:pPr marL="57150" lvl="1" indent="-57150" algn="l" defTabSz="488950">
            <a:lnSpc>
              <a:spcPct val="90000"/>
            </a:lnSpc>
            <a:spcBef>
              <a:spcPct val="0"/>
            </a:spcBef>
            <a:spcAft>
              <a:spcPct val="15000"/>
            </a:spcAft>
            <a:buChar char="•"/>
          </a:pPr>
          <a:r>
            <a:rPr lang="fr-FR" sz="1100" kern="1200" dirty="0"/>
            <a:t>Clôture du projet</a:t>
          </a:r>
        </a:p>
      </dsp:txBody>
      <dsp:txXfrm rot="-5400000">
        <a:off x="613455" y="4560453"/>
        <a:ext cx="2592600" cy="51402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21582" cy="493633"/>
          </a:xfrm>
          <a:prstGeom prst="rect">
            <a:avLst/>
          </a:prstGeom>
        </p:spPr>
        <p:txBody>
          <a:bodyPr vert="horz" lIns="94829" tIns="47414" rIns="94829" bIns="47414" rtlCol="0"/>
          <a:lstStyle>
            <a:lvl1pPr algn="l">
              <a:defRPr sz="1300"/>
            </a:lvl1pPr>
          </a:lstStyle>
          <a:p>
            <a:endParaRPr lang="fr-FR" dirty="0"/>
          </a:p>
        </p:txBody>
      </p:sp>
      <p:sp>
        <p:nvSpPr>
          <p:cNvPr id="3" name="Espace réservé de la date 2"/>
          <p:cNvSpPr>
            <a:spLocks noGrp="1"/>
          </p:cNvSpPr>
          <p:nvPr>
            <p:ph type="dt" idx="1"/>
          </p:nvPr>
        </p:nvSpPr>
        <p:spPr>
          <a:xfrm>
            <a:off x="3818971" y="0"/>
            <a:ext cx="2921582" cy="493633"/>
          </a:xfrm>
          <a:prstGeom prst="rect">
            <a:avLst/>
          </a:prstGeom>
        </p:spPr>
        <p:txBody>
          <a:bodyPr vert="horz" lIns="94829" tIns="47414" rIns="94829" bIns="47414" rtlCol="0"/>
          <a:lstStyle>
            <a:lvl1pPr algn="r">
              <a:defRPr sz="1300"/>
            </a:lvl1pPr>
          </a:lstStyle>
          <a:p>
            <a:fld id="{C682B237-00EC-4653-BA29-FCD7D81FCF68}" type="datetimeFigureOut">
              <a:rPr lang="fr-FR" smtClean="0"/>
              <a:pPr/>
              <a:t>29/01/2021</a:t>
            </a:fld>
            <a:endParaRPr lang="fr-FR" dirty="0"/>
          </a:p>
        </p:txBody>
      </p:sp>
      <p:sp>
        <p:nvSpPr>
          <p:cNvPr id="4" name="Espace réservé de l'image des diapositives 3"/>
          <p:cNvSpPr>
            <a:spLocks noGrp="1" noRot="1" noChangeAspect="1"/>
          </p:cNvSpPr>
          <p:nvPr>
            <p:ph type="sldImg" idx="2"/>
          </p:nvPr>
        </p:nvSpPr>
        <p:spPr>
          <a:xfrm>
            <a:off x="80963" y="739775"/>
            <a:ext cx="6580187" cy="3702050"/>
          </a:xfrm>
          <a:prstGeom prst="rect">
            <a:avLst/>
          </a:prstGeom>
          <a:noFill/>
          <a:ln w="12700">
            <a:solidFill>
              <a:prstClr val="black"/>
            </a:solidFill>
          </a:ln>
        </p:spPr>
        <p:txBody>
          <a:bodyPr vert="horz" lIns="94829" tIns="47414" rIns="94829" bIns="47414" rtlCol="0" anchor="ctr"/>
          <a:lstStyle/>
          <a:p>
            <a:endParaRPr lang="fr-FR" dirty="0"/>
          </a:p>
        </p:txBody>
      </p:sp>
      <p:sp>
        <p:nvSpPr>
          <p:cNvPr id="5" name="Espace réservé des commentaires 4"/>
          <p:cNvSpPr>
            <a:spLocks noGrp="1"/>
          </p:cNvSpPr>
          <p:nvPr>
            <p:ph type="body" sz="quarter" idx="3"/>
          </p:nvPr>
        </p:nvSpPr>
        <p:spPr>
          <a:xfrm>
            <a:off x="674212" y="4689516"/>
            <a:ext cx="5393690" cy="4442698"/>
          </a:xfrm>
          <a:prstGeom prst="rect">
            <a:avLst/>
          </a:prstGeom>
        </p:spPr>
        <p:txBody>
          <a:bodyPr vert="horz" lIns="94829" tIns="47414" rIns="94829" bIns="47414"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1" y="9377317"/>
            <a:ext cx="2921582" cy="493633"/>
          </a:xfrm>
          <a:prstGeom prst="rect">
            <a:avLst/>
          </a:prstGeom>
        </p:spPr>
        <p:txBody>
          <a:bodyPr vert="horz" lIns="94829" tIns="47414" rIns="94829" bIns="47414" rtlCol="0" anchor="b"/>
          <a:lstStyle>
            <a:lvl1pPr algn="l">
              <a:defRPr sz="1300"/>
            </a:lvl1pPr>
          </a:lstStyle>
          <a:p>
            <a:endParaRPr lang="fr-FR" dirty="0"/>
          </a:p>
        </p:txBody>
      </p:sp>
      <p:sp>
        <p:nvSpPr>
          <p:cNvPr id="7" name="Espace réservé du numéro de diapositive 6"/>
          <p:cNvSpPr>
            <a:spLocks noGrp="1"/>
          </p:cNvSpPr>
          <p:nvPr>
            <p:ph type="sldNum" sz="quarter" idx="5"/>
          </p:nvPr>
        </p:nvSpPr>
        <p:spPr>
          <a:xfrm>
            <a:off x="3818971" y="9377317"/>
            <a:ext cx="2921582" cy="493633"/>
          </a:xfrm>
          <a:prstGeom prst="rect">
            <a:avLst/>
          </a:prstGeom>
        </p:spPr>
        <p:txBody>
          <a:bodyPr vert="horz" lIns="94829" tIns="47414" rIns="94829" bIns="47414" rtlCol="0" anchor="b"/>
          <a:lstStyle>
            <a:lvl1pPr algn="r">
              <a:defRPr sz="1300"/>
            </a:lvl1pPr>
          </a:lstStyle>
          <a:p>
            <a:fld id="{18882A3D-91CB-469F-8F9E-B3629A894EC5}" type="slidenum">
              <a:rPr lang="fr-FR" smtClean="0"/>
              <a:pPr/>
              <a:t>‹N°›</a:t>
            </a:fld>
            <a:endParaRPr lang="fr-FR" dirty="0"/>
          </a:p>
        </p:txBody>
      </p:sp>
    </p:spTree>
    <p:extLst>
      <p:ext uri="{BB962C8B-B14F-4D97-AF65-F5344CB8AC3E}">
        <p14:creationId xmlns:p14="http://schemas.microsoft.com/office/powerpoint/2010/main" val="93577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80963" y="739775"/>
            <a:ext cx="6580187" cy="370205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8E3971F-5A65-4713-8934-77774D1688B3}" type="slidenum">
              <a:rPr lang="fr-FR" smtClean="0">
                <a:solidFill>
                  <a:prstClr val="black"/>
                </a:solidFill>
              </a:rPr>
              <a:pPr>
                <a:defRPr/>
              </a:pPr>
              <a:t>6</a:t>
            </a:fld>
            <a:endParaRPr lang="fr-FR" dirty="0">
              <a:solidFill>
                <a:prstClr val="black"/>
              </a:solidFill>
            </a:endParaRPr>
          </a:p>
        </p:txBody>
      </p:sp>
    </p:spTree>
    <p:extLst>
      <p:ext uri="{BB962C8B-B14F-4D97-AF65-F5344CB8AC3E}">
        <p14:creationId xmlns:p14="http://schemas.microsoft.com/office/powerpoint/2010/main" val="384461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80963" y="739775"/>
            <a:ext cx="6580187" cy="370205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8882A3D-91CB-469F-8F9E-B3629A894EC5}" type="slidenum">
              <a:rPr lang="fr-FR" smtClean="0"/>
              <a:pPr/>
              <a:t>7</a:t>
            </a:fld>
            <a:endParaRPr lang="fr-FR"/>
          </a:p>
        </p:txBody>
      </p:sp>
    </p:spTree>
    <p:extLst>
      <p:ext uri="{BB962C8B-B14F-4D97-AF65-F5344CB8AC3E}">
        <p14:creationId xmlns:p14="http://schemas.microsoft.com/office/powerpoint/2010/main" val="2548007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80963" y="739775"/>
            <a:ext cx="6580187" cy="370205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8882A3D-91CB-469F-8F9E-B3629A894EC5}" type="slidenum">
              <a:rPr lang="fr-FR" smtClean="0"/>
              <a:pPr/>
              <a:t>8</a:t>
            </a:fld>
            <a:endParaRPr lang="fr-FR"/>
          </a:p>
        </p:txBody>
      </p:sp>
    </p:spTree>
    <p:extLst>
      <p:ext uri="{BB962C8B-B14F-4D97-AF65-F5344CB8AC3E}">
        <p14:creationId xmlns:p14="http://schemas.microsoft.com/office/powerpoint/2010/main" val="27213082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_A">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fld id="{C4487BE9-0A5C-4321-8679-5969B12A5692}" type="datetime1">
              <a:rPr lang="fr-FR" smtClean="0">
                <a:solidFill>
                  <a:srgbClr val="FFFFFF">
                    <a:alpha val="0"/>
                  </a:srgbClr>
                </a:solidFill>
              </a:rPr>
              <a:pPr/>
              <a:t>29/01/2021</a:t>
            </a:fld>
            <a:endParaRPr lang="fr-FR">
              <a:solidFill>
                <a:srgbClr val="FFFFFF">
                  <a:alpha val="0"/>
                </a:srgbClr>
              </a:solidFill>
            </a:endParaRPr>
          </a:p>
        </p:txBody>
      </p:sp>
      <p:sp>
        <p:nvSpPr>
          <p:cNvPr id="5" name="Espace réservé du pied de page 4"/>
          <p:cNvSpPr>
            <a:spLocks noGrp="1"/>
          </p:cNvSpPr>
          <p:nvPr>
            <p:ph type="ftr" sz="quarter" idx="11"/>
          </p:nvPr>
        </p:nvSpPr>
        <p:spPr bwMode="gray">
          <a:xfrm>
            <a:off x="11760200" y="6705600"/>
            <a:ext cx="431296" cy="152116"/>
          </a:xfrm>
        </p:spPr>
        <p:txBody>
          <a:bodyPr/>
          <a:lstStyle>
            <a:lvl1pPr>
              <a:defRPr sz="100">
                <a:solidFill>
                  <a:schemeClr val="bg1">
                    <a:alpha val="0"/>
                  </a:schemeClr>
                </a:solidFill>
              </a:defRPr>
            </a:lvl1pPr>
          </a:lstStyle>
          <a:p>
            <a:r>
              <a:rPr lang="fr-FR">
                <a:solidFill>
                  <a:srgbClr val="FFFFFF">
                    <a:alpha val="0"/>
                  </a:srgbClr>
                </a:solidFill>
              </a:rPr>
              <a:t>Titre de la présentation</a:t>
            </a:r>
            <a:endParaRPr lang="fr-FR" dirty="0">
              <a:solidFill>
                <a:srgbClr val="FFFFFF">
                  <a:alpha val="0"/>
                </a:srgbClr>
              </a:solidFill>
            </a:endParaRPr>
          </a:p>
        </p:txBody>
      </p:sp>
      <p:sp>
        <p:nvSpPr>
          <p:cNvPr id="6" name="Espace réservé du numéro de diapositive 5"/>
          <p:cNvSpPr>
            <a:spLocks noGrp="1"/>
          </p:cNvSpPr>
          <p:nvPr>
            <p:ph type="sldNum" sz="quarter" idx="12"/>
          </p:nvPr>
        </p:nvSpPr>
        <p:spPr bwMode="gray">
          <a:xfrm>
            <a:off x="11760200" y="6705601"/>
            <a:ext cx="431296" cy="152117"/>
          </a:xfrm>
        </p:spPr>
        <p:txBody>
          <a:bodyPr/>
          <a:lstStyle>
            <a:lvl1pPr>
              <a:defRPr sz="100">
                <a:solidFill>
                  <a:schemeClr val="bg1">
                    <a:alpha val="0"/>
                  </a:schemeClr>
                </a:solidFill>
              </a:defRPr>
            </a:lvl1pPr>
          </a:lstStyle>
          <a:p>
            <a:fld id="{10C140CD-8AED-46FF-A9A2-77308F3F39AE}" type="slidenum">
              <a:rPr lang="fr-FR" smtClean="0">
                <a:solidFill>
                  <a:srgbClr val="FFFFFF">
                    <a:alpha val="0"/>
                  </a:srgbClr>
                </a:solidFill>
              </a:rPr>
              <a:pPr/>
              <a:t>‹N°›</a:t>
            </a:fld>
            <a:endParaRPr lang="fr-FR" dirty="0">
              <a:solidFill>
                <a:srgbClr val="FFFFFF">
                  <a:alpha val="0"/>
                </a:srgbClr>
              </a:solidFill>
            </a:endParaRPr>
          </a:p>
        </p:txBody>
      </p:sp>
      <p:sp>
        <p:nvSpPr>
          <p:cNvPr id="8" name="Espace réservé du texte 7"/>
          <p:cNvSpPr>
            <a:spLocks noGrp="1"/>
          </p:cNvSpPr>
          <p:nvPr>
            <p:ph type="body" sz="quarter" idx="13" hasCustomPrompt="1"/>
          </p:nvPr>
        </p:nvSpPr>
        <p:spPr bwMode="gray">
          <a:xfrm>
            <a:off x="3983765" y="639296"/>
            <a:ext cx="7776435" cy="1349843"/>
          </a:xfrm>
        </p:spPr>
        <p:txBody>
          <a:bodyPr/>
          <a:lstStyle>
            <a:lvl1pPr>
              <a:lnSpc>
                <a:spcPct val="100000"/>
              </a:lnSpc>
              <a:spcBef>
                <a:spcPts val="0"/>
              </a:spcBef>
              <a:spcAft>
                <a:spcPts val="0"/>
              </a:spcAft>
              <a:defRPr sz="2900">
                <a:solidFill>
                  <a:schemeClr val="accent6"/>
                </a:solidFill>
                <a:latin typeface="+mn-lt"/>
              </a:defRPr>
            </a:lvl1pPr>
            <a:lvl2pPr>
              <a:lnSpc>
                <a:spcPct val="100000"/>
              </a:lnSpc>
              <a:spcBef>
                <a:spcPts val="0"/>
              </a:spcBef>
              <a:spcAft>
                <a:spcPts val="0"/>
              </a:spcAft>
              <a:defRPr sz="2100"/>
            </a:lvl2pPr>
            <a:lvl3pPr marL="0">
              <a:lnSpc>
                <a:spcPct val="100000"/>
              </a:lnSpc>
              <a:spcBef>
                <a:spcPts val="600"/>
              </a:spcBef>
              <a:spcAft>
                <a:spcPts val="0"/>
              </a:spcAft>
              <a:defRPr sz="1600">
                <a:solidFill>
                  <a:schemeClr val="accent6"/>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pic>
        <p:nvPicPr>
          <p:cNvPr id="10" name="Image 9"/>
          <p:cNvPicPr>
            <a:picLocks noChangeAspect="1"/>
          </p:cNvPicPr>
          <p:nvPr userDrawn="1"/>
        </p:nvPicPr>
        <p:blipFill rotWithShape="1">
          <a:blip r:embed="rId2"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pic>
        <p:nvPicPr>
          <p:cNvPr id="9" name="Image 8"/>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0" y="2034000"/>
            <a:ext cx="12192000" cy="4823460"/>
          </a:xfrm>
          <a:custGeom>
            <a:avLst/>
            <a:gdLst>
              <a:gd name="connsiteX0" fmla="*/ 630000 w 9144000"/>
              <a:gd name="connsiteY0" fmla="*/ 0 h 4823460"/>
              <a:gd name="connsiteX1" fmla="*/ 899592 w 9144000"/>
              <a:gd name="connsiteY1" fmla="*/ 0 h 4823460"/>
              <a:gd name="connsiteX2" fmla="*/ 1260000 w 9144000"/>
              <a:gd name="connsiteY2" fmla="*/ 0 h 4823460"/>
              <a:gd name="connsiteX3" fmla="*/ 9144000 w 9144000"/>
              <a:gd name="connsiteY3" fmla="*/ 0 h 4823460"/>
              <a:gd name="connsiteX4" fmla="*/ 9144000 w 9144000"/>
              <a:gd name="connsiteY4" fmla="*/ 1070340 h 4823460"/>
              <a:gd name="connsiteX5" fmla="*/ 9144000 w 9144000"/>
              <a:gd name="connsiteY5" fmla="*/ 4823460 h 4823460"/>
              <a:gd name="connsiteX6" fmla="*/ 0 w 9144000"/>
              <a:gd name="connsiteY6" fmla="*/ 4823460 h 4823460"/>
              <a:gd name="connsiteX7" fmla="*/ 0 w 9144000"/>
              <a:gd name="connsiteY7" fmla="*/ 1070340 h 4823460"/>
              <a:gd name="connsiteX8" fmla="*/ 0 w 9144000"/>
              <a:gd name="connsiteY8" fmla="*/ 630000 h 4823460"/>
              <a:gd name="connsiteX9" fmla="*/ 630000 w 9144000"/>
              <a:gd name="connsiteY9" fmla="*/ 0 h 482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4823460">
                <a:moveTo>
                  <a:pt x="630000" y="0"/>
                </a:moveTo>
                <a:lnTo>
                  <a:pt x="899592" y="0"/>
                </a:lnTo>
                <a:lnTo>
                  <a:pt x="1260000" y="0"/>
                </a:lnTo>
                <a:lnTo>
                  <a:pt x="9144000" y="0"/>
                </a:lnTo>
                <a:lnTo>
                  <a:pt x="9144000" y="1070340"/>
                </a:lnTo>
                <a:lnTo>
                  <a:pt x="9144000" y="4823460"/>
                </a:lnTo>
                <a:lnTo>
                  <a:pt x="0" y="4823460"/>
                </a:lnTo>
                <a:lnTo>
                  <a:pt x="0" y="1070340"/>
                </a:lnTo>
                <a:lnTo>
                  <a:pt x="0" y="630000"/>
                </a:lnTo>
                <a:cubicBezTo>
                  <a:pt x="0" y="282061"/>
                  <a:pt x="282061" y="0"/>
                  <a:pt x="630000" y="0"/>
                </a:cubicBezTo>
                <a:close/>
              </a:path>
            </a:pathLst>
          </a:custGeom>
          <a:ln>
            <a:noFill/>
          </a:ln>
        </p:spPr>
      </p:pic>
    </p:spTree>
    <p:extLst>
      <p:ext uri="{BB962C8B-B14F-4D97-AF65-F5344CB8AC3E}">
        <p14:creationId xmlns:p14="http://schemas.microsoft.com/office/powerpoint/2010/main" val="299146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itre_D">
    <p:spTree>
      <p:nvGrpSpPr>
        <p:cNvPr id="1" name=""/>
        <p:cNvGrpSpPr/>
        <p:nvPr/>
      </p:nvGrpSpPr>
      <p:grpSpPr>
        <a:xfrm>
          <a:off x="0" y="0"/>
          <a:ext cx="0" cy="0"/>
          <a:chOff x="0" y="0"/>
          <a:chExt cx="0" cy="0"/>
        </a:xfrm>
      </p:grpSpPr>
      <p:sp>
        <p:nvSpPr>
          <p:cNvPr id="14" name="Espace réservé pour une image  13"/>
          <p:cNvSpPr>
            <a:spLocks noGrp="1"/>
          </p:cNvSpPr>
          <p:nvPr>
            <p:ph type="pic" sz="quarter" idx="17"/>
          </p:nvPr>
        </p:nvSpPr>
        <p:spPr bwMode="gray">
          <a:xfrm>
            <a:off x="2550573" y="2034001"/>
            <a:ext cx="9648000" cy="1998000"/>
          </a:xfrm>
          <a:custGeom>
            <a:avLst/>
            <a:gdLst>
              <a:gd name="connsiteX0" fmla="*/ 630000 w 7231070"/>
              <a:gd name="connsiteY0" fmla="*/ 0 h 1998000"/>
              <a:gd name="connsiteX1" fmla="*/ 899593 w 7231070"/>
              <a:gd name="connsiteY1" fmla="*/ 0 h 1998000"/>
              <a:gd name="connsiteX2" fmla="*/ 1260000 w 7231070"/>
              <a:gd name="connsiteY2" fmla="*/ 0 h 1998000"/>
              <a:gd name="connsiteX3" fmla="*/ 7230692 w 7231070"/>
              <a:gd name="connsiteY3" fmla="*/ 0 h 1998000"/>
              <a:gd name="connsiteX4" fmla="*/ 7230692 w 7231070"/>
              <a:gd name="connsiteY4" fmla="*/ 917880 h 1998000"/>
              <a:gd name="connsiteX5" fmla="*/ 7231070 w 7231070"/>
              <a:gd name="connsiteY5" fmla="*/ 917880 h 1998000"/>
              <a:gd name="connsiteX6" fmla="*/ 7231070 w 7231070"/>
              <a:gd name="connsiteY6" fmla="*/ 1998000 h 1998000"/>
              <a:gd name="connsiteX7" fmla="*/ 7230692 w 7231070"/>
              <a:gd name="connsiteY7" fmla="*/ 1998000 h 1998000"/>
              <a:gd name="connsiteX8" fmla="*/ 899593 w 7231070"/>
              <a:gd name="connsiteY8" fmla="*/ 1998000 h 1998000"/>
              <a:gd name="connsiteX9" fmla="*/ 1 w 7231070"/>
              <a:gd name="connsiteY9" fmla="*/ 1998000 h 1998000"/>
              <a:gd name="connsiteX10" fmla="*/ 1 w 7231070"/>
              <a:gd name="connsiteY10" fmla="*/ 1260000 h 1998000"/>
              <a:gd name="connsiteX11" fmla="*/ 0 w 7231070"/>
              <a:gd name="connsiteY11" fmla="*/ 1260000 h 1998000"/>
              <a:gd name="connsiteX12" fmla="*/ 0 w 7231070"/>
              <a:gd name="connsiteY12" fmla="*/ 630000 h 1998000"/>
              <a:gd name="connsiteX13" fmla="*/ 630000 w 7231070"/>
              <a:gd name="connsiteY13" fmla="*/ 0 h 19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1070" h="1998000">
                <a:moveTo>
                  <a:pt x="630000" y="0"/>
                </a:moveTo>
                <a:lnTo>
                  <a:pt x="899593" y="0"/>
                </a:lnTo>
                <a:lnTo>
                  <a:pt x="1260000" y="0"/>
                </a:lnTo>
                <a:lnTo>
                  <a:pt x="7230692" y="0"/>
                </a:lnTo>
                <a:lnTo>
                  <a:pt x="7230692" y="917880"/>
                </a:lnTo>
                <a:lnTo>
                  <a:pt x="7231070" y="917880"/>
                </a:lnTo>
                <a:lnTo>
                  <a:pt x="7231070" y="1998000"/>
                </a:lnTo>
                <a:lnTo>
                  <a:pt x="7230692" y="1998000"/>
                </a:lnTo>
                <a:lnTo>
                  <a:pt x="899593" y="1998000"/>
                </a:lnTo>
                <a:lnTo>
                  <a:pt x="1" y="1998000"/>
                </a:lnTo>
                <a:lnTo>
                  <a:pt x="1" y="1260000"/>
                </a:lnTo>
                <a:lnTo>
                  <a:pt x="0" y="1260000"/>
                </a:lnTo>
                <a:lnTo>
                  <a:pt x="0" y="630000"/>
                </a:lnTo>
                <a:cubicBezTo>
                  <a:pt x="0" y="282061"/>
                  <a:pt x="282061" y="0"/>
                  <a:pt x="630000" y="0"/>
                </a:cubicBezTo>
                <a:close/>
              </a:path>
            </a:pathLst>
          </a:custGeom>
        </p:spPr>
        <p:txBody>
          <a:bodyPr wrap="square" tIns="1080000" anchor="ctr" anchorCtr="0">
            <a:noAutofit/>
          </a:bodyPr>
          <a:lstStyle>
            <a:lvl1pPr algn="ctr">
              <a:defRPr/>
            </a:lvl1pPr>
          </a:lstStyle>
          <a:p>
            <a:r>
              <a:rPr lang="fr-FR"/>
              <a:t>Cliquez sur l'icône pour ajouter une image</a:t>
            </a:r>
          </a:p>
        </p:txBody>
      </p:sp>
      <p:sp>
        <p:nvSpPr>
          <p:cNvPr id="8" name="Espace réservé du texte 7"/>
          <p:cNvSpPr>
            <a:spLocks noGrp="1"/>
          </p:cNvSpPr>
          <p:nvPr>
            <p:ph type="body" sz="quarter" idx="13" hasCustomPrompt="1"/>
          </p:nvPr>
        </p:nvSpPr>
        <p:spPr bwMode="gray">
          <a:xfrm>
            <a:off x="3503712" y="4257093"/>
            <a:ext cx="8256488" cy="1835733"/>
          </a:xfrm>
        </p:spPr>
        <p:txBody>
          <a:bodyPr/>
          <a:lstStyle>
            <a:lvl1pPr>
              <a:lnSpc>
                <a:spcPct val="100000"/>
              </a:lnSpc>
              <a:spcBef>
                <a:spcPts val="0"/>
              </a:spcBef>
              <a:spcAft>
                <a:spcPts val="0"/>
              </a:spcAft>
              <a:defRPr sz="2900">
                <a:solidFill>
                  <a:schemeClr val="accent2"/>
                </a:solidFill>
                <a:latin typeface="+mn-lt"/>
              </a:defRPr>
            </a:lvl1pPr>
            <a:lvl2pPr>
              <a:lnSpc>
                <a:spcPct val="100000"/>
              </a:lnSpc>
              <a:spcBef>
                <a:spcPts val="0"/>
              </a:spcBef>
              <a:spcAft>
                <a:spcPts val="0"/>
              </a:spcAft>
              <a:defRPr sz="2100">
                <a:solidFill>
                  <a:schemeClr val="accent2"/>
                </a:solidFill>
              </a:defRPr>
            </a:lvl2pPr>
            <a:lvl3pPr marL="0">
              <a:lnSpc>
                <a:spcPct val="120000"/>
              </a:lnSpc>
              <a:spcBef>
                <a:spcPts val="0"/>
              </a:spcBef>
              <a:spcAft>
                <a:spcPts val="0"/>
              </a:spcAft>
              <a:defRPr sz="1200">
                <a:solidFill>
                  <a:schemeClr val="accent2"/>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sp>
        <p:nvSpPr>
          <p:cNvPr id="11" name="Espace réservé de la date 1"/>
          <p:cNvSpPr>
            <a:spLocks noGrp="1"/>
          </p:cNvSpPr>
          <p:nvPr>
            <p:ph type="dt" sz="half" idx="14"/>
          </p:nvPr>
        </p:nvSpPr>
        <p:spPr bwMode="gray">
          <a:xfrm>
            <a:off x="11760201" y="6705600"/>
            <a:ext cx="429095" cy="152400"/>
          </a:xfrm>
        </p:spPr>
        <p:txBody>
          <a:bodyPr/>
          <a:lstStyle/>
          <a:p>
            <a:fld id="{8197A840-86ED-47C9-965B-C7D4536BA6CA}" type="datetime1">
              <a:rPr lang="fr-FR" smtClean="0">
                <a:solidFill>
                  <a:srgbClr val="FFFFFF">
                    <a:alpha val="0"/>
                  </a:srgbClr>
                </a:solidFill>
              </a:rPr>
              <a:pPr/>
              <a:t>29/01/2021</a:t>
            </a:fld>
            <a:endParaRPr lang="fr-FR" dirty="0">
              <a:solidFill>
                <a:srgbClr val="FFFFFF">
                  <a:alpha val="0"/>
                </a:srgbClr>
              </a:solidFill>
            </a:endParaRPr>
          </a:p>
        </p:txBody>
      </p:sp>
      <p:sp>
        <p:nvSpPr>
          <p:cNvPr id="12" name="Espace réservé du pied de page 2"/>
          <p:cNvSpPr>
            <a:spLocks noGrp="1"/>
          </p:cNvSpPr>
          <p:nvPr>
            <p:ph type="ftr" sz="quarter" idx="15"/>
          </p:nvPr>
        </p:nvSpPr>
        <p:spPr bwMode="gray">
          <a:xfrm>
            <a:off x="2351618" y="6156000"/>
            <a:ext cx="8832849" cy="232968"/>
          </a:xfrm>
        </p:spPr>
        <p:txBody>
          <a:bodyPr/>
          <a:lstStyle>
            <a:lvl1pPr>
              <a:defRPr>
                <a:solidFill>
                  <a:schemeClr val="accent6"/>
                </a:solidFill>
              </a:defRPr>
            </a:lvl1pPr>
          </a:lstStyle>
          <a:p>
            <a:r>
              <a:rPr lang="fr-FR">
                <a:solidFill>
                  <a:srgbClr val="9796A3"/>
                </a:solidFill>
              </a:rPr>
              <a:t>Titre de la présentation</a:t>
            </a:r>
            <a:endParaRPr lang="fr-FR" dirty="0">
              <a:solidFill>
                <a:srgbClr val="9796A3"/>
              </a:solidFill>
            </a:endParaRPr>
          </a:p>
        </p:txBody>
      </p:sp>
      <p:sp>
        <p:nvSpPr>
          <p:cNvPr id="13" name="Espace réservé du numéro de diapositive 9"/>
          <p:cNvSpPr>
            <a:spLocks noGrp="1"/>
          </p:cNvSpPr>
          <p:nvPr>
            <p:ph type="sldNum" sz="quarter" idx="16"/>
          </p:nvPr>
        </p:nvSpPr>
        <p:spPr bwMode="gray">
          <a:xfrm>
            <a:off x="10416119" y="6553200"/>
            <a:ext cx="768348" cy="152400"/>
          </a:xfrm>
        </p:spPr>
        <p:txBody>
          <a:bodyPr/>
          <a:lstStyle>
            <a:lvl1pPr>
              <a:defRPr>
                <a:solidFill>
                  <a:schemeClr val="accent6"/>
                </a:solidFill>
              </a:defRPr>
            </a:lvl1pPr>
          </a:lstStyle>
          <a:p>
            <a:fld id="{10C140CD-8AED-46FF-A9A2-77308F3F39AE}" type="slidenum">
              <a:rPr lang="fr-FR" smtClean="0">
                <a:solidFill>
                  <a:srgbClr val="9796A3"/>
                </a:solidFill>
              </a:rPr>
              <a:pPr/>
              <a:t>‹N°›</a:t>
            </a:fld>
            <a:endParaRPr lang="fr-FR" dirty="0">
              <a:solidFill>
                <a:srgbClr val="9796A3"/>
              </a:solidFill>
            </a:endParaRPr>
          </a:p>
        </p:txBody>
      </p:sp>
      <p:pic>
        <p:nvPicPr>
          <p:cNvPr id="9" name="Image 8"/>
          <p:cNvPicPr>
            <a:picLocks noChangeAspect="1"/>
          </p:cNvPicPr>
          <p:nvPr userDrawn="1"/>
        </p:nvPicPr>
        <p:blipFill rotWithShape="1">
          <a:blip r:embed="rId2"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spTree>
    <p:extLst>
      <p:ext uri="{BB962C8B-B14F-4D97-AF65-F5344CB8AC3E}">
        <p14:creationId xmlns:p14="http://schemas.microsoft.com/office/powerpoint/2010/main" val="352396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fld id="{CA461472-4D02-4E3B-8474-CDB85EE37559}" type="datetime1">
              <a:rPr lang="fr-FR" smtClean="0">
                <a:solidFill>
                  <a:srgbClr val="FFFFFF">
                    <a:alpha val="0"/>
                  </a:srgbClr>
                </a:solidFill>
              </a:rPr>
              <a:pPr/>
              <a:t>29/01/2021</a:t>
            </a:fld>
            <a:endParaRPr lang="fr-FR">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fr-FR" smtClean="0">
                <a:solidFill>
                  <a:srgbClr val="9796A3"/>
                </a:solidFill>
              </a:rPr>
              <a:pPr/>
              <a:t>‹N°›</a:t>
            </a:fld>
            <a:endParaRPr lang="fr-FR">
              <a:solidFill>
                <a:srgbClr val="9796A3"/>
              </a:solidFill>
            </a:endParaRPr>
          </a:p>
        </p:txBody>
      </p:sp>
      <p:sp>
        <p:nvSpPr>
          <p:cNvPr id="13" name="Espace réservé du pied de page 12"/>
          <p:cNvSpPr>
            <a:spLocks noGrp="1"/>
          </p:cNvSpPr>
          <p:nvPr>
            <p:ph type="ftr" sz="quarter" idx="12"/>
          </p:nvPr>
        </p:nvSpPr>
        <p:spPr bwMode="gray"/>
        <p:txBody>
          <a:bodyPr/>
          <a:lstStyle/>
          <a:p>
            <a:r>
              <a:rPr lang="fr-FR">
                <a:solidFill>
                  <a:srgbClr val="9796A3"/>
                </a:solidFill>
              </a:rPr>
              <a:t>Titre de la présentation</a:t>
            </a:r>
          </a:p>
        </p:txBody>
      </p:sp>
      <p:sp>
        <p:nvSpPr>
          <p:cNvPr id="5" name="Espace réservé du texte 4"/>
          <p:cNvSpPr>
            <a:spLocks noGrp="1"/>
          </p:cNvSpPr>
          <p:nvPr>
            <p:ph type="body" sz="quarter" idx="13" hasCustomPrompt="1"/>
          </p:nvPr>
        </p:nvSpPr>
        <p:spPr bwMode="gray">
          <a:xfrm>
            <a:off x="2351618" y="404814"/>
            <a:ext cx="9408583" cy="1152525"/>
          </a:xfrm>
        </p:spPr>
        <p:txBody>
          <a:bodyPr/>
          <a:lstStyle>
            <a:lvl1pPr>
              <a:lnSpc>
                <a:spcPct val="100000"/>
              </a:lnSpc>
              <a:spcBef>
                <a:spcPts val="0"/>
              </a:spcBef>
              <a:spcAft>
                <a:spcPts val="0"/>
              </a:spcAft>
              <a:defRPr sz="2900">
                <a:solidFill>
                  <a:schemeClr val="accent6"/>
                </a:solidFill>
                <a:latin typeface="+mn-lt"/>
              </a:defRPr>
            </a:lvl1pPr>
            <a:lvl2pPr>
              <a:lnSpc>
                <a:spcPct val="100000"/>
              </a:lnSpc>
              <a:spcBef>
                <a:spcPts val="0"/>
              </a:spcBef>
              <a:spcAft>
                <a:spcPts val="0"/>
              </a:spcAft>
              <a:defRPr sz="2100"/>
            </a:lvl2pPr>
          </a:lstStyle>
          <a:p>
            <a:pPr lvl="0"/>
            <a:r>
              <a:rPr lang="fr-FR" dirty="0"/>
              <a:t>Titre</a:t>
            </a:r>
          </a:p>
          <a:p>
            <a:pPr lvl="1"/>
            <a:r>
              <a:rPr lang="fr-FR" dirty="0"/>
              <a:t>Sous-titre</a:t>
            </a:r>
          </a:p>
        </p:txBody>
      </p:sp>
      <p:sp>
        <p:nvSpPr>
          <p:cNvPr id="7" name="Espace réservé du contenu 6"/>
          <p:cNvSpPr>
            <a:spLocks noGrp="1"/>
          </p:cNvSpPr>
          <p:nvPr>
            <p:ph sz="quarter" idx="14" hasCustomPrompt="1"/>
          </p:nvPr>
        </p:nvSpPr>
        <p:spPr bwMode="gray">
          <a:xfrm>
            <a:off x="1824568" y="1989139"/>
            <a:ext cx="9935633" cy="4103687"/>
          </a:xfrm>
        </p:spPr>
        <p:txBody>
          <a:bodyPr/>
          <a:lstStyle>
            <a:lvl5pPr>
              <a:defRPr/>
            </a:lvl5pPr>
            <a:lvl6pPr>
              <a:defRPr/>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Tree>
    <p:extLst>
      <p:ext uri="{BB962C8B-B14F-4D97-AF65-F5344CB8AC3E}">
        <p14:creationId xmlns:p14="http://schemas.microsoft.com/office/powerpoint/2010/main" val="1450392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fld id="{8FE97C64-61DE-4E7F-9C8C-7D44FFD87C3A}" type="datetime1">
              <a:rPr lang="fr-FR" smtClean="0">
                <a:solidFill>
                  <a:srgbClr val="FFFFFF">
                    <a:alpha val="0"/>
                  </a:srgbClr>
                </a:solidFill>
              </a:rPr>
              <a:pPr/>
              <a:t>29/01/2021</a:t>
            </a:fld>
            <a:endParaRPr lang="fr-FR">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fr-FR" smtClean="0">
                <a:solidFill>
                  <a:srgbClr val="9796A3"/>
                </a:solidFill>
              </a:rPr>
              <a:pPr/>
              <a:t>‹N°›</a:t>
            </a:fld>
            <a:endParaRPr lang="fr-FR">
              <a:solidFill>
                <a:srgbClr val="9796A3"/>
              </a:solidFill>
            </a:endParaRPr>
          </a:p>
        </p:txBody>
      </p:sp>
      <p:sp>
        <p:nvSpPr>
          <p:cNvPr id="13" name="Espace réservé du pied de page 12"/>
          <p:cNvSpPr>
            <a:spLocks noGrp="1"/>
          </p:cNvSpPr>
          <p:nvPr>
            <p:ph type="ftr" sz="quarter" idx="12"/>
          </p:nvPr>
        </p:nvSpPr>
        <p:spPr bwMode="gray"/>
        <p:txBody>
          <a:bodyPr/>
          <a:lstStyle/>
          <a:p>
            <a:r>
              <a:rPr lang="fr-FR">
                <a:solidFill>
                  <a:srgbClr val="9796A3"/>
                </a:solidFill>
              </a:rPr>
              <a:t>Titre de la présentation</a:t>
            </a:r>
          </a:p>
        </p:txBody>
      </p:sp>
      <p:sp>
        <p:nvSpPr>
          <p:cNvPr id="5" name="Espace réservé du texte 4"/>
          <p:cNvSpPr>
            <a:spLocks noGrp="1"/>
          </p:cNvSpPr>
          <p:nvPr>
            <p:ph type="body" sz="quarter" idx="13" hasCustomPrompt="1"/>
          </p:nvPr>
        </p:nvSpPr>
        <p:spPr bwMode="gray">
          <a:xfrm>
            <a:off x="2351618" y="404814"/>
            <a:ext cx="9408583" cy="1152525"/>
          </a:xfrm>
        </p:spPr>
        <p:txBody>
          <a:bodyPr/>
          <a:lstStyle>
            <a:lvl1pPr>
              <a:lnSpc>
                <a:spcPct val="100000"/>
              </a:lnSpc>
              <a:spcBef>
                <a:spcPts val="0"/>
              </a:spcBef>
              <a:spcAft>
                <a:spcPts val="0"/>
              </a:spcAft>
              <a:defRPr sz="2900">
                <a:solidFill>
                  <a:schemeClr val="accent6"/>
                </a:solidFill>
                <a:latin typeface="+mn-lt"/>
              </a:defRPr>
            </a:lvl1pPr>
            <a:lvl2pPr>
              <a:lnSpc>
                <a:spcPct val="100000"/>
              </a:lnSpc>
              <a:spcBef>
                <a:spcPts val="0"/>
              </a:spcBef>
              <a:spcAft>
                <a:spcPts val="0"/>
              </a:spcAft>
              <a:defRPr sz="2100"/>
            </a:lvl2pPr>
          </a:lstStyle>
          <a:p>
            <a:pPr lvl="0"/>
            <a:r>
              <a:rPr lang="fr-FR" dirty="0"/>
              <a:t>Titre</a:t>
            </a:r>
          </a:p>
          <a:p>
            <a:pPr lvl="1"/>
            <a:r>
              <a:rPr lang="fr-FR" dirty="0"/>
              <a:t>Sous-titre</a:t>
            </a:r>
          </a:p>
        </p:txBody>
      </p:sp>
      <p:sp>
        <p:nvSpPr>
          <p:cNvPr id="3" name="Espace réservé pour une image  2"/>
          <p:cNvSpPr>
            <a:spLocks noGrp="1"/>
          </p:cNvSpPr>
          <p:nvPr>
            <p:ph type="pic" sz="quarter" idx="14"/>
          </p:nvPr>
        </p:nvSpPr>
        <p:spPr bwMode="gray">
          <a:xfrm>
            <a:off x="2112434" y="1591200"/>
            <a:ext cx="3119967" cy="1871662"/>
          </a:xfrm>
        </p:spPr>
        <p:txBody>
          <a:bodyPr tIns="720000" anchor="ctr" anchorCtr="0"/>
          <a:lstStyle>
            <a:lvl1pPr algn="ctr">
              <a:defRPr/>
            </a:lvl1pPr>
          </a:lstStyle>
          <a:p>
            <a:r>
              <a:rPr lang="fr-FR"/>
              <a:t>Cliquez sur l'icône pour ajouter une image</a:t>
            </a:r>
          </a:p>
        </p:txBody>
      </p:sp>
      <p:sp>
        <p:nvSpPr>
          <p:cNvPr id="6" name="Espace réservé du texte 5"/>
          <p:cNvSpPr>
            <a:spLocks noGrp="1"/>
          </p:cNvSpPr>
          <p:nvPr>
            <p:ph type="body" sz="quarter" idx="15" hasCustomPrompt="1"/>
          </p:nvPr>
        </p:nvSpPr>
        <p:spPr bwMode="gray">
          <a:xfrm>
            <a:off x="5232400" y="1591200"/>
            <a:ext cx="4320117" cy="1872000"/>
          </a:xfrm>
          <a:solidFill>
            <a:schemeClr val="accent2"/>
          </a:solidFill>
        </p:spPr>
        <p:txBody>
          <a:bodyPr lIns="576000" tIns="36000" rIns="72000" bIns="36000" anchor="ctr" anchorCtr="0"/>
          <a:lstStyle>
            <a:lvl1pPr marL="0">
              <a:lnSpc>
                <a:spcPct val="100000"/>
              </a:lnSpc>
              <a:spcBef>
                <a:spcPts val="0"/>
              </a:spcBef>
              <a:spcAft>
                <a:spcPts val="0"/>
              </a:spcAft>
              <a:defRPr sz="1200">
                <a:solidFill>
                  <a:schemeClr val="bg1"/>
                </a:solidFill>
              </a:defRPr>
            </a:lvl1pPr>
            <a:lvl2pPr marL="0">
              <a:lnSpc>
                <a:spcPct val="90000"/>
              </a:lnSpc>
              <a:spcBef>
                <a:spcPts val="0"/>
              </a:spcBef>
              <a:spcAft>
                <a:spcPts val="0"/>
              </a:spcAft>
              <a:defRPr sz="5100">
                <a:solidFill>
                  <a:schemeClr val="bg1"/>
                </a:solidFill>
              </a:defRPr>
            </a:lvl2pPr>
            <a:lvl3pPr marL="0">
              <a:lnSpc>
                <a:spcPct val="100000"/>
              </a:lnSpc>
              <a:spcBef>
                <a:spcPts val="0"/>
              </a:spcBef>
              <a:spcAft>
                <a:spcPts val="0"/>
              </a:spcAft>
              <a:defRPr sz="950">
                <a:solidFill>
                  <a:schemeClr val="bg1"/>
                </a:solidFill>
                <a:latin typeface="+mn-lt"/>
              </a:defRPr>
            </a:lvl3pPr>
          </a:lstStyle>
          <a:p>
            <a:pPr lvl="0"/>
            <a:r>
              <a:rPr lang="fr-FR" noProof="0" dirty="0"/>
              <a:t>Texte de niveau 1</a:t>
            </a:r>
          </a:p>
          <a:p>
            <a:pPr lvl="1"/>
            <a:r>
              <a:rPr lang="fr-FR" noProof="0" dirty="0"/>
              <a:t>XX%</a:t>
            </a:r>
          </a:p>
          <a:p>
            <a:pPr lvl="2"/>
            <a:r>
              <a:rPr lang="fr-FR" noProof="0" dirty="0"/>
              <a:t>Texte de niveau 3</a:t>
            </a:r>
          </a:p>
        </p:txBody>
      </p:sp>
      <p:sp>
        <p:nvSpPr>
          <p:cNvPr id="10" name="Espace réservé du contenu 9"/>
          <p:cNvSpPr>
            <a:spLocks noGrp="1"/>
          </p:cNvSpPr>
          <p:nvPr>
            <p:ph sz="quarter" idx="16" hasCustomPrompt="1"/>
          </p:nvPr>
        </p:nvSpPr>
        <p:spPr bwMode="gray">
          <a:xfrm>
            <a:off x="2112434" y="3644901"/>
            <a:ext cx="9647767" cy="2447925"/>
          </a:xfrm>
        </p:spPr>
        <p:txBody>
          <a:bodyPr/>
          <a:lstStyle>
            <a:lvl1pPr>
              <a:spcBef>
                <a:spcPts val="1000"/>
              </a:spcBef>
              <a:spcAft>
                <a:spcPts val="0"/>
              </a:spcAft>
              <a:defRPr sz="1200">
                <a:solidFill>
                  <a:schemeClr val="accent6"/>
                </a:solidFill>
              </a:defRPr>
            </a:lvl1pPr>
            <a:lvl2pPr>
              <a:lnSpc>
                <a:spcPct val="100000"/>
              </a:lnSpc>
              <a:defRPr sz="1050"/>
            </a:lvl2pPr>
          </a:lstStyle>
          <a:p>
            <a:pPr lvl="0"/>
            <a:r>
              <a:rPr lang="fr-FR" noProof="0" dirty="0"/>
              <a:t>Texte de niveau 1</a:t>
            </a:r>
          </a:p>
          <a:p>
            <a:pPr lvl="1"/>
            <a:r>
              <a:rPr lang="fr-FR" noProof="0" dirty="0"/>
              <a:t>Texte de niveau 2</a:t>
            </a:r>
          </a:p>
        </p:txBody>
      </p:sp>
    </p:spTree>
    <p:extLst>
      <p:ext uri="{BB962C8B-B14F-4D97-AF65-F5344CB8AC3E}">
        <p14:creationId xmlns:p14="http://schemas.microsoft.com/office/powerpoint/2010/main" val="2752445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ncart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fld id="{ADD84D98-8EA5-4077-9CAA-CF8D6085A95A}" type="datetime1">
              <a:rPr lang="fr-FR" smtClean="0">
                <a:solidFill>
                  <a:srgbClr val="FFFFFF">
                    <a:alpha val="0"/>
                  </a:srgbClr>
                </a:solidFill>
              </a:rPr>
              <a:pPr/>
              <a:t>29/01/2021</a:t>
            </a:fld>
            <a:endParaRPr lang="fr-FR">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fr-FR" smtClean="0">
                <a:solidFill>
                  <a:srgbClr val="9796A3"/>
                </a:solidFill>
              </a:rPr>
              <a:pPr/>
              <a:t>‹N°›</a:t>
            </a:fld>
            <a:endParaRPr lang="fr-FR">
              <a:solidFill>
                <a:srgbClr val="9796A3"/>
              </a:solidFill>
            </a:endParaRPr>
          </a:p>
        </p:txBody>
      </p:sp>
      <p:sp>
        <p:nvSpPr>
          <p:cNvPr id="13" name="Espace réservé du pied de page 12"/>
          <p:cNvSpPr>
            <a:spLocks noGrp="1"/>
          </p:cNvSpPr>
          <p:nvPr>
            <p:ph type="ftr" sz="quarter" idx="12"/>
          </p:nvPr>
        </p:nvSpPr>
        <p:spPr bwMode="gray"/>
        <p:txBody>
          <a:bodyPr/>
          <a:lstStyle/>
          <a:p>
            <a:r>
              <a:rPr lang="fr-FR">
                <a:solidFill>
                  <a:srgbClr val="9796A3"/>
                </a:solidFill>
              </a:rPr>
              <a:t>Titre de la présentation</a:t>
            </a:r>
          </a:p>
        </p:txBody>
      </p:sp>
      <p:sp>
        <p:nvSpPr>
          <p:cNvPr id="5" name="Espace réservé du texte 4"/>
          <p:cNvSpPr>
            <a:spLocks noGrp="1"/>
          </p:cNvSpPr>
          <p:nvPr>
            <p:ph type="body" sz="quarter" idx="13" hasCustomPrompt="1"/>
          </p:nvPr>
        </p:nvSpPr>
        <p:spPr bwMode="gray">
          <a:xfrm>
            <a:off x="2351618" y="404814"/>
            <a:ext cx="9408583" cy="1152525"/>
          </a:xfrm>
        </p:spPr>
        <p:txBody>
          <a:bodyPr/>
          <a:lstStyle>
            <a:lvl1pPr>
              <a:lnSpc>
                <a:spcPct val="100000"/>
              </a:lnSpc>
              <a:spcBef>
                <a:spcPts val="0"/>
              </a:spcBef>
              <a:spcAft>
                <a:spcPts val="0"/>
              </a:spcAft>
              <a:defRPr sz="2900">
                <a:solidFill>
                  <a:schemeClr val="accent6"/>
                </a:solidFill>
                <a:latin typeface="+mn-lt"/>
              </a:defRPr>
            </a:lvl1pPr>
            <a:lvl2pPr>
              <a:lnSpc>
                <a:spcPct val="100000"/>
              </a:lnSpc>
              <a:spcBef>
                <a:spcPts val="0"/>
              </a:spcBef>
              <a:spcAft>
                <a:spcPts val="0"/>
              </a:spcAft>
              <a:defRPr sz="2100"/>
            </a:lvl2pPr>
          </a:lstStyle>
          <a:p>
            <a:pPr lvl="0"/>
            <a:r>
              <a:rPr lang="fr-FR" dirty="0"/>
              <a:t>Titre</a:t>
            </a:r>
          </a:p>
          <a:p>
            <a:pPr lvl="1"/>
            <a:r>
              <a:rPr lang="fr-FR" dirty="0"/>
              <a:t>Sous-titre</a:t>
            </a:r>
          </a:p>
        </p:txBody>
      </p:sp>
      <p:sp>
        <p:nvSpPr>
          <p:cNvPr id="6" name="Espace réservé du texte 5"/>
          <p:cNvSpPr>
            <a:spLocks noGrp="1"/>
          </p:cNvSpPr>
          <p:nvPr>
            <p:ph type="body" sz="quarter" idx="15" hasCustomPrompt="1"/>
          </p:nvPr>
        </p:nvSpPr>
        <p:spPr bwMode="gray">
          <a:xfrm>
            <a:off x="623392" y="1592262"/>
            <a:ext cx="2832315" cy="3996978"/>
          </a:xfrm>
          <a:solidFill>
            <a:schemeClr val="accent2"/>
          </a:solidFill>
        </p:spPr>
        <p:txBody>
          <a:bodyPr lIns="216000" tIns="144000" rIns="36000" bIns="36000" anchor="t" anchorCtr="0"/>
          <a:lstStyle>
            <a:lvl1pPr marL="0">
              <a:lnSpc>
                <a:spcPct val="100000"/>
              </a:lnSpc>
              <a:spcBef>
                <a:spcPts val="0"/>
              </a:spcBef>
              <a:spcAft>
                <a:spcPts val="0"/>
              </a:spcAft>
              <a:defRPr sz="1200">
                <a:solidFill>
                  <a:schemeClr val="bg1"/>
                </a:solidFill>
              </a:defRPr>
            </a:lvl1pPr>
            <a:lvl2pPr marL="0">
              <a:lnSpc>
                <a:spcPct val="90000"/>
              </a:lnSpc>
              <a:spcBef>
                <a:spcPts val="0"/>
              </a:spcBef>
              <a:spcAft>
                <a:spcPts val="0"/>
              </a:spcAft>
              <a:defRPr sz="5100">
                <a:solidFill>
                  <a:schemeClr val="bg1"/>
                </a:solidFill>
              </a:defRPr>
            </a:lvl2pPr>
            <a:lvl3pPr marL="0">
              <a:lnSpc>
                <a:spcPct val="100000"/>
              </a:lnSpc>
              <a:spcBef>
                <a:spcPts val="0"/>
              </a:spcBef>
              <a:spcAft>
                <a:spcPts val="0"/>
              </a:spcAft>
              <a:defRPr sz="950">
                <a:solidFill>
                  <a:schemeClr val="bg1"/>
                </a:solidFill>
                <a:latin typeface="+mn-lt"/>
              </a:defRPr>
            </a:lvl3pPr>
          </a:lstStyle>
          <a:p>
            <a:pPr lvl="0"/>
            <a:r>
              <a:rPr lang="fr-FR" noProof="0" dirty="0"/>
              <a:t>Texte de niveau 1</a:t>
            </a:r>
          </a:p>
          <a:p>
            <a:pPr lvl="1"/>
            <a:r>
              <a:rPr lang="fr-FR" noProof="0" dirty="0"/>
              <a:t>XX%</a:t>
            </a:r>
          </a:p>
          <a:p>
            <a:pPr lvl="2"/>
            <a:r>
              <a:rPr lang="fr-FR" noProof="0" dirty="0"/>
              <a:t>Texte de niveau 3</a:t>
            </a:r>
          </a:p>
        </p:txBody>
      </p:sp>
      <p:sp>
        <p:nvSpPr>
          <p:cNvPr id="15" name="Espace réservé du contenu 6"/>
          <p:cNvSpPr>
            <a:spLocks noGrp="1"/>
          </p:cNvSpPr>
          <p:nvPr>
            <p:ph sz="quarter" idx="14" hasCustomPrompt="1"/>
          </p:nvPr>
        </p:nvSpPr>
        <p:spPr bwMode="gray">
          <a:xfrm>
            <a:off x="3791744" y="1557339"/>
            <a:ext cx="7968456" cy="4535487"/>
          </a:xfrm>
        </p:spPr>
        <p:txBody>
          <a:bodyPr/>
          <a:lstStyle>
            <a:lvl1pPr>
              <a:spcBef>
                <a:spcPts val="1000"/>
              </a:spcBef>
              <a:spcAft>
                <a:spcPts val="300"/>
              </a:spcAft>
              <a:defRPr/>
            </a:lvl1pPr>
            <a:lvl2pPr marL="576000" indent="-108000">
              <a:spcBef>
                <a:spcPts val="600"/>
              </a:spcBef>
              <a:buClr>
                <a:schemeClr val="accent1"/>
              </a:buClr>
              <a:buSzPct val="110000"/>
              <a:buFont typeface="Arial" panose="020B0604020202020204" pitchFamily="34" charset="0"/>
              <a:buChar char="•"/>
              <a:defRPr>
                <a:latin typeface="+mj-lt"/>
              </a:defRPr>
            </a:lvl2pPr>
            <a:lvl3pPr marL="576000">
              <a:spcBef>
                <a:spcPts val="0"/>
              </a:spcBef>
              <a:spcAft>
                <a:spcPts val="0"/>
              </a:spcAft>
              <a:defRPr sz="1050">
                <a:solidFill>
                  <a:schemeClr val="accent6"/>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spTree>
    <p:extLst>
      <p:ext uri="{BB962C8B-B14F-4D97-AF65-F5344CB8AC3E}">
        <p14:creationId xmlns:p14="http://schemas.microsoft.com/office/powerpoint/2010/main" val="3755741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et graphique">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fld id="{69695E54-0000-4780-9DB7-3A9BB1262BE7}" type="datetime1">
              <a:rPr lang="fr-FR" smtClean="0">
                <a:solidFill>
                  <a:srgbClr val="FFFFFF">
                    <a:alpha val="0"/>
                  </a:srgbClr>
                </a:solidFill>
              </a:rPr>
              <a:pPr/>
              <a:t>29/01/2021</a:t>
            </a:fld>
            <a:endParaRPr lang="fr-FR">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fr-FR" smtClean="0">
                <a:solidFill>
                  <a:srgbClr val="9796A3"/>
                </a:solidFill>
              </a:rPr>
              <a:pPr/>
              <a:t>‹N°›</a:t>
            </a:fld>
            <a:endParaRPr lang="fr-FR">
              <a:solidFill>
                <a:srgbClr val="9796A3"/>
              </a:solidFill>
            </a:endParaRPr>
          </a:p>
        </p:txBody>
      </p:sp>
      <p:sp>
        <p:nvSpPr>
          <p:cNvPr id="5" name="Espace réservé du texte 4"/>
          <p:cNvSpPr>
            <a:spLocks noGrp="1"/>
          </p:cNvSpPr>
          <p:nvPr>
            <p:ph type="body" sz="quarter" idx="13" hasCustomPrompt="1"/>
          </p:nvPr>
        </p:nvSpPr>
        <p:spPr bwMode="gray">
          <a:xfrm>
            <a:off x="2351618" y="404814"/>
            <a:ext cx="9408583" cy="1152525"/>
          </a:xfrm>
        </p:spPr>
        <p:txBody>
          <a:bodyPr/>
          <a:lstStyle>
            <a:lvl1pPr>
              <a:lnSpc>
                <a:spcPct val="100000"/>
              </a:lnSpc>
              <a:spcBef>
                <a:spcPts val="0"/>
              </a:spcBef>
              <a:spcAft>
                <a:spcPts val="0"/>
              </a:spcAft>
              <a:defRPr sz="2900">
                <a:solidFill>
                  <a:schemeClr val="accent6"/>
                </a:solidFill>
                <a:latin typeface="+mn-lt"/>
              </a:defRPr>
            </a:lvl1pPr>
            <a:lvl2pPr>
              <a:lnSpc>
                <a:spcPct val="100000"/>
              </a:lnSpc>
              <a:spcBef>
                <a:spcPts val="0"/>
              </a:spcBef>
              <a:spcAft>
                <a:spcPts val="0"/>
              </a:spcAft>
              <a:defRPr sz="2100"/>
            </a:lvl2pPr>
          </a:lstStyle>
          <a:p>
            <a:pPr lvl="0"/>
            <a:r>
              <a:rPr lang="fr-FR" dirty="0"/>
              <a:t>Titre</a:t>
            </a:r>
          </a:p>
          <a:p>
            <a:pPr lvl="1"/>
            <a:r>
              <a:rPr lang="fr-FR" dirty="0"/>
              <a:t>Sous-titre</a:t>
            </a:r>
          </a:p>
        </p:txBody>
      </p:sp>
      <p:sp>
        <p:nvSpPr>
          <p:cNvPr id="3" name="Espace réservé du graphique 2"/>
          <p:cNvSpPr>
            <a:spLocks noGrp="1"/>
          </p:cNvSpPr>
          <p:nvPr>
            <p:ph type="chart" sz="quarter" idx="14"/>
          </p:nvPr>
        </p:nvSpPr>
        <p:spPr bwMode="gray">
          <a:xfrm>
            <a:off x="1534585" y="2024063"/>
            <a:ext cx="10225616" cy="4068762"/>
          </a:xfrm>
        </p:spPr>
        <p:txBody>
          <a:bodyPr tIns="720000" bIns="0" anchor="ctr" anchorCtr="0"/>
          <a:lstStyle>
            <a:lvl1pPr algn="ctr">
              <a:defRPr/>
            </a:lvl1pPr>
          </a:lstStyle>
          <a:p>
            <a:r>
              <a:rPr lang="fr-FR"/>
              <a:t>Cliquez sur l'icône pour ajouter un graphique</a:t>
            </a:r>
            <a:endParaRPr lang="fr-FR" dirty="0"/>
          </a:p>
        </p:txBody>
      </p:sp>
      <p:sp>
        <p:nvSpPr>
          <p:cNvPr id="7" name="Espace réservé du pied de page 3"/>
          <p:cNvSpPr txBox="1">
            <a:spLocks/>
          </p:cNvSpPr>
          <p:nvPr userDrawn="1"/>
        </p:nvSpPr>
        <p:spPr bwMode="gray">
          <a:xfrm>
            <a:off x="2351585" y="6309344"/>
            <a:ext cx="9408583" cy="216000"/>
          </a:xfrm>
          <a:prstGeom prst="rect">
            <a:avLst/>
          </a:prstGeom>
        </p:spPr>
        <p:txBody>
          <a:bodyPr vert="horz" lIns="0" tIns="0" rIns="0" bIns="0" rtlCol="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srgbClr val="9796A3"/>
                </a:solidFill>
                <a:effectLst/>
                <a:uLnTx/>
                <a:uFillTx/>
                <a:latin typeface="+mn-lt"/>
                <a:ea typeface="+mn-ea"/>
                <a:cs typeface="+mn-cs"/>
              </a:rPr>
              <a:t>Diffusion restreinte</a:t>
            </a:r>
          </a:p>
        </p:txBody>
      </p:sp>
    </p:spTree>
    <p:extLst>
      <p:ext uri="{BB962C8B-B14F-4D97-AF65-F5344CB8AC3E}">
        <p14:creationId xmlns:p14="http://schemas.microsoft.com/office/powerpoint/2010/main" val="1808884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tablea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fld id="{FD5FD9DE-4B38-4885-927B-78757AF221B9}" type="datetime1">
              <a:rPr lang="fr-FR" smtClean="0">
                <a:solidFill>
                  <a:srgbClr val="FFFFFF">
                    <a:alpha val="0"/>
                  </a:srgbClr>
                </a:solidFill>
              </a:rPr>
              <a:pPr/>
              <a:t>29/01/2021</a:t>
            </a:fld>
            <a:endParaRPr lang="fr-FR">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fr-FR" smtClean="0">
                <a:solidFill>
                  <a:srgbClr val="9796A3"/>
                </a:solidFill>
              </a:rPr>
              <a:pPr/>
              <a:t>‹N°›</a:t>
            </a:fld>
            <a:endParaRPr lang="fr-FR">
              <a:solidFill>
                <a:srgbClr val="9796A3"/>
              </a:solidFill>
            </a:endParaRPr>
          </a:p>
        </p:txBody>
      </p:sp>
      <p:sp>
        <p:nvSpPr>
          <p:cNvPr id="13" name="Espace réservé du pied de page 12"/>
          <p:cNvSpPr>
            <a:spLocks noGrp="1"/>
          </p:cNvSpPr>
          <p:nvPr>
            <p:ph type="ftr" sz="quarter" idx="12"/>
          </p:nvPr>
        </p:nvSpPr>
        <p:spPr bwMode="gray"/>
        <p:txBody>
          <a:bodyPr/>
          <a:lstStyle/>
          <a:p>
            <a:r>
              <a:rPr lang="fr-FR">
                <a:solidFill>
                  <a:srgbClr val="9796A3"/>
                </a:solidFill>
              </a:rPr>
              <a:t>Titre de la présentation</a:t>
            </a:r>
          </a:p>
        </p:txBody>
      </p:sp>
      <p:sp>
        <p:nvSpPr>
          <p:cNvPr id="5" name="Espace réservé du texte 4"/>
          <p:cNvSpPr>
            <a:spLocks noGrp="1"/>
          </p:cNvSpPr>
          <p:nvPr>
            <p:ph type="body" sz="quarter" idx="13" hasCustomPrompt="1"/>
          </p:nvPr>
        </p:nvSpPr>
        <p:spPr bwMode="gray">
          <a:xfrm>
            <a:off x="2351618" y="404814"/>
            <a:ext cx="9408583" cy="1152525"/>
          </a:xfrm>
        </p:spPr>
        <p:txBody>
          <a:bodyPr/>
          <a:lstStyle>
            <a:lvl1pPr>
              <a:lnSpc>
                <a:spcPct val="100000"/>
              </a:lnSpc>
              <a:spcBef>
                <a:spcPts val="0"/>
              </a:spcBef>
              <a:spcAft>
                <a:spcPts val="0"/>
              </a:spcAft>
              <a:defRPr sz="2900">
                <a:solidFill>
                  <a:schemeClr val="accent6"/>
                </a:solidFill>
                <a:latin typeface="+mn-lt"/>
              </a:defRPr>
            </a:lvl1pPr>
            <a:lvl2pPr>
              <a:lnSpc>
                <a:spcPct val="100000"/>
              </a:lnSpc>
              <a:spcBef>
                <a:spcPts val="0"/>
              </a:spcBef>
              <a:spcAft>
                <a:spcPts val="0"/>
              </a:spcAft>
              <a:defRPr sz="2100"/>
            </a:lvl2pPr>
          </a:lstStyle>
          <a:p>
            <a:pPr lvl="0"/>
            <a:r>
              <a:rPr lang="fr-FR" dirty="0"/>
              <a:t>Titre</a:t>
            </a:r>
          </a:p>
          <a:p>
            <a:pPr lvl="1"/>
            <a:r>
              <a:rPr lang="fr-FR" dirty="0"/>
              <a:t>Sous-titre</a:t>
            </a:r>
          </a:p>
        </p:txBody>
      </p:sp>
      <p:sp>
        <p:nvSpPr>
          <p:cNvPr id="3" name="Espace réservé du tableau 2"/>
          <p:cNvSpPr>
            <a:spLocks noGrp="1"/>
          </p:cNvSpPr>
          <p:nvPr>
            <p:ph type="tbl" sz="quarter" idx="14"/>
          </p:nvPr>
        </p:nvSpPr>
        <p:spPr bwMode="gray">
          <a:xfrm>
            <a:off x="2351618" y="1989139"/>
            <a:ext cx="7249583" cy="3240087"/>
          </a:xfrm>
        </p:spPr>
        <p:txBody>
          <a:bodyPr tIns="720000" anchor="ctr" anchorCtr="0"/>
          <a:lstStyle>
            <a:lvl1pPr algn="ctr">
              <a:defRPr/>
            </a:lvl1pPr>
          </a:lstStyle>
          <a:p>
            <a:r>
              <a:rPr lang="fr-FR"/>
              <a:t>Cliquez sur l'icône pour ajouter un tableau</a:t>
            </a:r>
          </a:p>
        </p:txBody>
      </p:sp>
      <p:sp>
        <p:nvSpPr>
          <p:cNvPr id="6" name="Espace réservé du texte 5"/>
          <p:cNvSpPr>
            <a:spLocks noGrp="1"/>
          </p:cNvSpPr>
          <p:nvPr>
            <p:ph type="body" sz="quarter" idx="15" hasCustomPrompt="1"/>
          </p:nvPr>
        </p:nvSpPr>
        <p:spPr bwMode="gray">
          <a:xfrm>
            <a:off x="2351618" y="5356261"/>
            <a:ext cx="336549" cy="73025"/>
          </a:xfrm>
          <a:solidFill>
            <a:schemeClr val="accent1"/>
          </a:solidFill>
        </p:spPr>
        <p:txBody>
          <a:bodyPr/>
          <a:lstStyle>
            <a:lvl1pPr>
              <a:defRPr sz="100">
                <a:solidFill>
                  <a:schemeClr val="bg1">
                    <a:alpha val="0"/>
                  </a:schemeClr>
                </a:solidFill>
              </a:defRPr>
            </a:lvl1pPr>
          </a:lstStyle>
          <a:p>
            <a:pPr lvl="0"/>
            <a:r>
              <a:rPr lang="fr-FR" dirty="0"/>
              <a:t> </a:t>
            </a:r>
          </a:p>
        </p:txBody>
      </p:sp>
      <p:sp>
        <p:nvSpPr>
          <p:cNvPr id="10" name="Espace réservé du texte 9"/>
          <p:cNvSpPr>
            <a:spLocks noGrp="1"/>
          </p:cNvSpPr>
          <p:nvPr>
            <p:ph type="body" sz="quarter" idx="16" hasCustomPrompt="1"/>
          </p:nvPr>
        </p:nvSpPr>
        <p:spPr bwMode="gray">
          <a:xfrm>
            <a:off x="2723673" y="5337212"/>
            <a:ext cx="960000" cy="360000"/>
          </a:xfrm>
        </p:spPr>
        <p:txBody>
          <a:bodyPr/>
          <a:lstStyle>
            <a:lvl1pPr>
              <a:defRPr sz="700">
                <a:solidFill>
                  <a:schemeClr val="tx1"/>
                </a:solidFill>
                <a:latin typeface="+mn-lt"/>
              </a:defRPr>
            </a:lvl1pPr>
          </a:lstStyle>
          <a:p>
            <a:pPr lvl="0"/>
            <a:r>
              <a:rPr lang="fr-FR" dirty="0"/>
              <a:t>TITRE légende 1</a:t>
            </a:r>
          </a:p>
        </p:txBody>
      </p:sp>
      <p:sp>
        <p:nvSpPr>
          <p:cNvPr id="14" name="Espace réservé du texte 5"/>
          <p:cNvSpPr>
            <a:spLocks noGrp="1"/>
          </p:cNvSpPr>
          <p:nvPr>
            <p:ph type="body" sz="quarter" idx="17" hasCustomPrompt="1"/>
          </p:nvPr>
        </p:nvSpPr>
        <p:spPr bwMode="gray">
          <a:xfrm>
            <a:off x="3839772" y="5356261"/>
            <a:ext cx="336549" cy="73025"/>
          </a:xfrm>
          <a:solidFill>
            <a:schemeClr val="accent2"/>
          </a:solidFill>
        </p:spPr>
        <p:txBody>
          <a:bodyPr/>
          <a:lstStyle>
            <a:lvl1pPr>
              <a:defRPr sz="100">
                <a:solidFill>
                  <a:schemeClr val="bg1">
                    <a:alpha val="0"/>
                  </a:schemeClr>
                </a:solidFill>
              </a:defRPr>
            </a:lvl1pPr>
          </a:lstStyle>
          <a:p>
            <a:pPr lvl="0"/>
            <a:r>
              <a:rPr lang="fr-FR" dirty="0"/>
              <a:t> </a:t>
            </a:r>
          </a:p>
        </p:txBody>
      </p:sp>
      <p:sp>
        <p:nvSpPr>
          <p:cNvPr id="15" name="Espace réservé du texte 9"/>
          <p:cNvSpPr>
            <a:spLocks noGrp="1"/>
          </p:cNvSpPr>
          <p:nvPr>
            <p:ph type="body" sz="quarter" idx="18" hasCustomPrompt="1"/>
          </p:nvPr>
        </p:nvSpPr>
        <p:spPr bwMode="gray">
          <a:xfrm>
            <a:off x="4211828" y="5337212"/>
            <a:ext cx="960000" cy="360000"/>
          </a:xfrm>
        </p:spPr>
        <p:txBody>
          <a:bodyPr/>
          <a:lstStyle>
            <a:lvl1pPr>
              <a:defRPr sz="700">
                <a:solidFill>
                  <a:schemeClr val="tx1"/>
                </a:solidFill>
                <a:latin typeface="+mn-lt"/>
              </a:defRPr>
            </a:lvl1pPr>
          </a:lstStyle>
          <a:p>
            <a:pPr lvl="0"/>
            <a:r>
              <a:rPr lang="fr-FR" dirty="0"/>
              <a:t>TITRE légende 2</a:t>
            </a:r>
          </a:p>
        </p:txBody>
      </p:sp>
      <p:sp>
        <p:nvSpPr>
          <p:cNvPr id="16" name="Espace réservé du texte 5"/>
          <p:cNvSpPr>
            <a:spLocks noGrp="1"/>
          </p:cNvSpPr>
          <p:nvPr>
            <p:ph type="body" sz="quarter" idx="19" hasCustomPrompt="1"/>
          </p:nvPr>
        </p:nvSpPr>
        <p:spPr bwMode="gray">
          <a:xfrm>
            <a:off x="5327927" y="5356261"/>
            <a:ext cx="336549" cy="73025"/>
          </a:xfrm>
          <a:solidFill>
            <a:schemeClr val="accent3"/>
          </a:solidFill>
        </p:spPr>
        <p:txBody>
          <a:bodyPr/>
          <a:lstStyle>
            <a:lvl1pPr>
              <a:defRPr sz="100">
                <a:solidFill>
                  <a:schemeClr val="bg1">
                    <a:alpha val="0"/>
                  </a:schemeClr>
                </a:solidFill>
              </a:defRPr>
            </a:lvl1pPr>
          </a:lstStyle>
          <a:p>
            <a:pPr lvl="0"/>
            <a:r>
              <a:rPr lang="fr-FR" dirty="0"/>
              <a:t> </a:t>
            </a:r>
          </a:p>
        </p:txBody>
      </p:sp>
      <p:sp>
        <p:nvSpPr>
          <p:cNvPr id="17" name="Espace réservé du texte 9"/>
          <p:cNvSpPr>
            <a:spLocks noGrp="1"/>
          </p:cNvSpPr>
          <p:nvPr>
            <p:ph type="body" sz="quarter" idx="20" hasCustomPrompt="1"/>
          </p:nvPr>
        </p:nvSpPr>
        <p:spPr bwMode="gray">
          <a:xfrm>
            <a:off x="5699983" y="5337212"/>
            <a:ext cx="960000" cy="360000"/>
          </a:xfrm>
        </p:spPr>
        <p:txBody>
          <a:bodyPr/>
          <a:lstStyle>
            <a:lvl1pPr>
              <a:defRPr sz="700">
                <a:solidFill>
                  <a:schemeClr val="tx1"/>
                </a:solidFill>
                <a:latin typeface="+mn-lt"/>
              </a:defRPr>
            </a:lvl1pPr>
          </a:lstStyle>
          <a:p>
            <a:pPr lvl="0"/>
            <a:r>
              <a:rPr lang="fr-FR" dirty="0"/>
              <a:t>TITRE légende 3</a:t>
            </a:r>
          </a:p>
        </p:txBody>
      </p:sp>
      <p:sp>
        <p:nvSpPr>
          <p:cNvPr id="18" name="Espace réservé du texte 5"/>
          <p:cNvSpPr>
            <a:spLocks noGrp="1"/>
          </p:cNvSpPr>
          <p:nvPr>
            <p:ph type="body" sz="quarter" idx="21" hasCustomPrompt="1"/>
          </p:nvPr>
        </p:nvSpPr>
        <p:spPr bwMode="gray">
          <a:xfrm>
            <a:off x="6816080" y="5356261"/>
            <a:ext cx="336549" cy="73025"/>
          </a:xfrm>
          <a:solidFill>
            <a:schemeClr val="accent4"/>
          </a:solidFill>
        </p:spPr>
        <p:txBody>
          <a:bodyPr/>
          <a:lstStyle>
            <a:lvl1pPr>
              <a:defRPr sz="100">
                <a:solidFill>
                  <a:schemeClr val="bg1">
                    <a:alpha val="0"/>
                  </a:schemeClr>
                </a:solidFill>
              </a:defRPr>
            </a:lvl1pPr>
          </a:lstStyle>
          <a:p>
            <a:pPr lvl="0"/>
            <a:r>
              <a:rPr lang="fr-FR" dirty="0"/>
              <a:t> </a:t>
            </a:r>
          </a:p>
        </p:txBody>
      </p:sp>
      <p:sp>
        <p:nvSpPr>
          <p:cNvPr id="19" name="Espace réservé du texte 9"/>
          <p:cNvSpPr>
            <a:spLocks noGrp="1"/>
          </p:cNvSpPr>
          <p:nvPr>
            <p:ph type="body" sz="quarter" idx="22" hasCustomPrompt="1"/>
          </p:nvPr>
        </p:nvSpPr>
        <p:spPr bwMode="gray">
          <a:xfrm>
            <a:off x="7188136" y="5337212"/>
            <a:ext cx="960000" cy="360000"/>
          </a:xfrm>
        </p:spPr>
        <p:txBody>
          <a:bodyPr/>
          <a:lstStyle>
            <a:lvl1pPr>
              <a:defRPr sz="700">
                <a:solidFill>
                  <a:schemeClr val="tx1"/>
                </a:solidFill>
                <a:latin typeface="+mn-lt"/>
              </a:defRPr>
            </a:lvl1pPr>
          </a:lstStyle>
          <a:p>
            <a:pPr lvl="0"/>
            <a:r>
              <a:rPr lang="fr-FR" dirty="0"/>
              <a:t>TITRE légende 4</a:t>
            </a:r>
          </a:p>
        </p:txBody>
      </p:sp>
    </p:spTree>
    <p:extLst>
      <p:ext uri="{BB962C8B-B14F-4D97-AF65-F5344CB8AC3E}">
        <p14:creationId xmlns:p14="http://schemas.microsoft.com/office/powerpoint/2010/main" val="1808884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6637" y="1124745"/>
            <a:ext cx="11904000" cy="5001419"/>
          </a:xfrm>
        </p:spPr>
        <p:txBody>
          <a:bodyPr/>
          <a:lstStyle>
            <a:lvl1pPr>
              <a:spcBef>
                <a:spcPts val="600"/>
              </a:spcBef>
              <a:defRPr/>
            </a:lvl1pPr>
            <a:lvl2pPr>
              <a:spcBef>
                <a:spcPts val="600"/>
              </a:spcBef>
              <a:buFont typeface="Arial" pitchFamily="34" charset="0"/>
              <a:buChar char="•"/>
              <a:defRPr/>
            </a:lvl2pPr>
            <a:lvl3pPr>
              <a:spcBef>
                <a:spcPts val="600"/>
              </a:spcBef>
              <a:buFont typeface="Wingdings" pitchFamily="2" charset="2"/>
              <a:buChar char="§"/>
              <a:defRPr/>
            </a:lvl3pPr>
          </a:lstStyle>
          <a:p>
            <a:pPr lvl="0"/>
            <a:r>
              <a:rPr lang="en-US" dirty="0" err="1"/>
              <a:t>Cliquez</a:t>
            </a:r>
            <a:r>
              <a:rPr lang="en-US" dirty="0"/>
              <a:t> pour modifier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4" name="Rectangle 10"/>
          <p:cNvSpPr>
            <a:spLocks noGrp="1"/>
          </p:cNvSpPr>
          <p:nvPr userDrawn="1">
            <p:ph type="title"/>
          </p:nvPr>
        </p:nvSpPr>
        <p:spPr>
          <a:xfrm>
            <a:off x="2159563" y="0"/>
            <a:ext cx="10032437" cy="720000"/>
          </a:xfrm>
          <a:noFill/>
          <a:ln w="9525">
            <a:noFill/>
            <a:miter lim="800000"/>
            <a:headEnd/>
            <a:tailEnd/>
          </a:ln>
        </p:spPr>
        <p:txBody>
          <a:bodyPr vert="horz" wrap="square" lIns="180000" tIns="45720" rIns="91440" bIns="45720" numCol="1" anchor="ctr" anchorCtr="0" compatLnSpc="1">
            <a:prstTxWarp prst="textNoShape">
              <a:avLst/>
            </a:prstTxWarp>
            <a:noAutofit/>
          </a:bodyPr>
          <a:lstStyle>
            <a:lvl1pPr>
              <a:lnSpc>
                <a:spcPts val="4000"/>
              </a:lnSpc>
              <a:defRPr/>
            </a:lvl1pPr>
          </a:lstStyle>
          <a:p>
            <a:pPr>
              <a:lnSpc>
                <a:spcPts val="4000"/>
              </a:lnSpc>
            </a:pPr>
            <a:endParaRPr lang="fr-FR" sz="2400" kern="1200" dirty="0">
              <a:solidFill>
                <a:srgbClr val="00B0F0"/>
              </a:solidFill>
            </a:endParaRPr>
          </a:p>
        </p:txBody>
      </p:sp>
      <p:sp>
        <p:nvSpPr>
          <p:cNvPr id="5" name="Ellipse 16"/>
          <p:cNvSpPr>
            <a:spLocks noChangeArrowheads="1"/>
          </p:cNvSpPr>
          <p:nvPr userDrawn="1"/>
        </p:nvSpPr>
        <p:spPr bwMode="auto">
          <a:xfrm>
            <a:off x="397968" y="6406380"/>
            <a:ext cx="432000" cy="324000"/>
          </a:xfrm>
          <a:prstGeom prst="ellipse">
            <a:avLst/>
          </a:prstGeom>
          <a:solidFill>
            <a:srgbClr val="C8D200"/>
          </a:solidFill>
          <a:ln w="9525" algn="ctr">
            <a:noFill/>
            <a:round/>
            <a:headEnd/>
            <a:tailEnd/>
          </a:ln>
        </p:spPr>
        <p:txBody>
          <a:bodyPr lIns="0" tIns="0" rIns="0" bIns="0" anchor="ctr"/>
          <a:lstStyle/>
          <a:p>
            <a:pPr algn="ctr" fontAlgn="auto">
              <a:spcBef>
                <a:spcPts val="0"/>
              </a:spcBef>
              <a:spcAft>
                <a:spcPts val="0"/>
              </a:spcAft>
              <a:defRPr/>
            </a:pPr>
            <a:fld id="{9FD2993A-4EDF-470B-88B8-2E3C038CE475}" type="slidenum">
              <a:rPr lang="fr-FR" sz="900">
                <a:solidFill>
                  <a:schemeClr val="bg1"/>
                </a:solidFill>
                <a:latin typeface="+mn-lt"/>
              </a:rPr>
              <a:pPr algn="ctr" fontAlgn="auto">
                <a:spcBef>
                  <a:spcPts val="0"/>
                </a:spcBef>
                <a:spcAft>
                  <a:spcPts val="0"/>
                </a:spcAft>
                <a:defRPr/>
              </a:pPr>
              <a:t>‹N°›</a:t>
            </a:fld>
            <a:endParaRPr lang="fr-FR" sz="900" dirty="0">
              <a:solidFill>
                <a:schemeClr val="bg1"/>
              </a:solidFill>
              <a:latin typeface="+mn-lt"/>
            </a:endParaRP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1"/>
            <a:ext cx="1920000" cy="1080381"/>
          </a:xfrm>
          <a:prstGeom prst="rect">
            <a:avLst/>
          </a:prstGeom>
        </p:spPr>
      </p:pic>
      <p:pic>
        <p:nvPicPr>
          <p:cNvPr id="7" name="Imag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0" y="6318504"/>
            <a:ext cx="12192000" cy="539496"/>
          </a:xfrm>
          <a:prstGeom prst="rect">
            <a:avLst/>
          </a:prstGeom>
        </p:spPr>
      </p:pic>
      <p:sp>
        <p:nvSpPr>
          <p:cNvPr id="8" name="Espace réservé de la date 3"/>
          <p:cNvSpPr>
            <a:spLocks noGrp="1"/>
          </p:cNvSpPr>
          <p:nvPr>
            <p:ph type="dt" sz="half" idx="2"/>
          </p:nvPr>
        </p:nvSpPr>
        <p:spPr bwMode="gray">
          <a:xfrm>
            <a:off x="11760201" y="6705600"/>
            <a:ext cx="429095" cy="152400"/>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fld id="{E840206C-2C22-4A63-8F22-F4AB98B66C96}" type="datetime1">
              <a:rPr lang="fr-FR" smtClean="0"/>
              <a:pPr/>
              <a:t>29/01/2021</a:t>
            </a:fld>
            <a:endParaRPr lang="fr-FR" dirty="0"/>
          </a:p>
        </p:txBody>
      </p:sp>
      <p:sp>
        <p:nvSpPr>
          <p:cNvPr id="9" name="Espace réservé du pied de page 4"/>
          <p:cNvSpPr>
            <a:spLocks noGrp="1"/>
          </p:cNvSpPr>
          <p:nvPr>
            <p:ph type="ftr" sz="quarter" idx="3"/>
          </p:nvPr>
        </p:nvSpPr>
        <p:spPr bwMode="gray">
          <a:xfrm>
            <a:off x="2351618" y="6318053"/>
            <a:ext cx="9408583" cy="216000"/>
          </a:xfrm>
          <a:prstGeom prst="rect">
            <a:avLst/>
          </a:prstGeom>
        </p:spPr>
        <p:txBody>
          <a:bodyPr vert="horz" lIns="0" tIns="0" rIns="0" bIns="0" rtlCol="0" anchor="b" anchorCtr="0">
            <a:noAutofit/>
          </a:bodyPr>
          <a:lstStyle>
            <a:lvl1pPr algn="r">
              <a:defRPr sz="1000">
                <a:solidFill>
                  <a:schemeClr val="accent6"/>
                </a:solidFill>
              </a:defRPr>
            </a:lvl1pPr>
          </a:lstStyle>
          <a:p>
            <a:r>
              <a:rPr lang="fr-FR" dirty="0"/>
              <a:t>Titre de la présentation</a:t>
            </a:r>
          </a:p>
        </p:txBody>
      </p:sp>
      <p:sp>
        <p:nvSpPr>
          <p:cNvPr id="10" name="Espace réservé du numéro de diapositive 5"/>
          <p:cNvSpPr>
            <a:spLocks noGrp="1"/>
          </p:cNvSpPr>
          <p:nvPr>
            <p:ph type="sldNum" sz="quarter" idx="4"/>
          </p:nvPr>
        </p:nvSpPr>
        <p:spPr bwMode="gray">
          <a:xfrm>
            <a:off x="10991853" y="6705600"/>
            <a:ext cx="768348" cy="152400"/>
          </a:xfrm>
          <a:prstGeom prst="rect">
            <a:avLst/>
          </a:prstGeom>
        </p:spPr>
        <p:txBody>
          <a:bodyPr vert="horz" lIns="0" tIns="0" rIns="0" bIns="0" rtlCol="0" anchor="t" anchorCtr="0">
            <a:noAutofit/>
          </a:bodyPr>
          <a:lstStyle>
            <a:lvl1pPr algn="r">
              <a:defRPr sz="800">
                <a:solidFill>
                  <a:schemeClr val="accent6"/>
                </a:solidFill>
              </a:defRPr>
            </a:lvl1pPr>
          </a:lstStyle>
          <a:p>
            <a:fld id="{10C140CD-8AED-46FF-A9A2-77308F3F39AE}" type="slidenum">
              <a:rPr lang="fr-FR" smtClean="0"/>
              <a:pPr/>
              <a:t>‹N°›</a:t>
            </a:fld>
            <a:endParaRPr lang="fr-FR" dirty="0"/>
          </a:p>
        </p:txBody>
      </p:sp>
      <p:sp>
        <p:nvSpPr>
          <p:cNvPr id="11" name="Ellipse 16"/>
          <p:cNvSpPr>
            <a:spLocks noChangeArrowheads="1"/>
          </p:cNvSpPr>
          <p:nvPr userDrawn="1"/>
        </p:nvSpPr>
        <p:spPr bwMode="auto">
          <a:xfrm>
            <a:off x="11280576" y="6622404"/>
            <a:ext cx="705477" cy="262980"/>
          </a:xfrm>
          <a:prstGeom prst="ellipse">
            <a:avLst/>
          </a:prstGeom>
          <a:noFill/>
          <a:ln w="9525" algn="ctr">
            <a:noFill/>
            <a:round/>
            <a:headEnd/>
            <a:tailEnd/>
          </a:ln>
        </p:spPr>
        <p:txBody>
          <a:bodyPr lIns="0" tIns="36000" rIns="0" bIns="36000" anchor="ctr"/>
          <a:lstStyle/>
          <a:p>
            <a:pPr algn="ctr" fontAlgn="auto">
              <a:spcBef>
                <a:spcPts val="0"/>
              </a:spcBef>
              <a:spcAft>
                <a:spcPts val="0"/>
              </a:spcAft>
              <a:defRPr/>
            </a:pPr>
            <a:fld id="{9FD2993A-4EDF-470B-88B8-2E3C038CE475}" type="slidenum">
              <a:rPr lang="fr-FR" sz="1000">
                <a:solidFill>
                  <a:schemeClr val="tx2"/>
                </a:solidFill>
                <a:latin typeface="+mn-lt"/>
              </a:rPr>
              <a:pPr algn="ctr" fontAlgn="auto">
                <a:spcBef>
                  <a:spcPts val="0"/>
                </a:spcBef>
                <a:spcAft>
                  <a:spcPts val="0"/>
                </a:spcAft>
                <a:defRPr/>
              </a:pPr>
              <a:t>‹N°›</a:t>
            </a:fld>
            <a:endParaRPr lang="fr-FR" sz="1000" dirty="0">
              <a:solidFill>
                <a:schemeClr val="tx2"/>
              </a:solidFill>
              <a:latin typeface="+mn-lt"/>
            </a:endParaRPr>
          </a:p>
        </p:txBody>
      </p:sp>
    </p:spTree>
    <p:extLst>
      <p:ext uri="{BB962C8B-B14F-4D97-AF65-F5344CB8AC3E}">
        <p14:creationId xmlns:p14="http://schemas.microsoft.com/office/powerpoint/2010/main" val="1341111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A663181-F572-474D-88A6-3D3F24D55F26}"/>
              </a:ext>
            </a:extLst>
          </p:cNvPr>
          <p:cNvSpPr>
            <a:spLocks noGrp="1"/>
          </p:cNvSpPr>
          <p:nvPr>
            <p:ph type="dt" sz="half" idx="10"/>
          </p:nvPr>
        </p:nvSpPr>
        <p:spPr/>
        <p:txBody>
          <a:bodyPr/>
          <a:lstStyle/>
          <a:p>
            <a:endParaRPr lang="fr-FR" dirty="0"/>
          </a:p>
        </p:txBody>
      </p:sp>
      <p:sp>
        <p:nvSpPr>
          <p:cNvPr id="3" name="Espace réservé du pied de page 2">
            <a:extLst>
              <a:ext uri="{FF2B5EF4-FFF2-40B4-BE49-F238E27FC236}">
                <a16:creationId xmlns:a16="http://schemas.microsoft.com/office/drawing/2014/main" id="{E6EA825B-091B-49B2-B042-1266EA940412}"/>
              </a:ext>
            </a:extLst>
          </p:cNvPr>
          <p:cNvSpPr>
            <a:spLocks noGrp="1"/>
          </p:cNvSpPr>
          <p:nvPr>
            <p:ph type="ftr" sz="quarter" idx="11"/>
          </p:nvPr>
        </p:nvSpPr>
        <p:spPr/>
        <p:txBody>
          <a:bodyPr/>
          <a:lstStyle/>
          <a:p>
            <a:r>
              <a:rPr lang="fr-FR"/>
              <a:t>11 janvier 2016</a:t>
            </a:r>
            <a:endParaRPr lang="fr-FR" dirty="0"/>
          </a:p>
        </p:txBody>
      </p:sp>
      <p:sp>
        <p:nvSpPr>
          <p:cNvPr id="4" name="Espace réservé du numéro de diapositive 3">
            <a:extLst>
              <a:ext uri="{FF2B5EF4-FFF2-40B4-BE49-F238E27FC236}">
                <a16:creationId xmlns:a16="http://schemas.microsoft.com/office/drawing/2014/main" id="{CB0ECA93-D065-487F-AE52-A6998A7CFE7B}"/>
              </a:ext>
            </a:extLst>
          </p:cNvPr>
          <p:cNvSpPr>
            <a:spLocks noGrp="1"/>
          </p:cNvSpPr>
          <p:nvPr>
            <p:ph type="sldNum" sz="quarter" idx="12"/>
          </p:nvPr>
        </p:nvSpPr>
        <p:spPr/>
        <p:txBody>
          <a:bodyPr/>
          <a:lstStyle/>
          <a:p>
            <a:fld id="{D1F5109E-368D-424B-90E5-ED4EBB85B908}" type="slidenum">
              <a:rPr lang="fr-FR" smtClean="0"/>
              <a:pPr/>
              <a:t>‹N°›</a:t>
            </a:fld>
            <a:endParaRPr lang="fr-FR" dirty="0"/>
          </a:p>
        </p:txBody>
      </p:sp>
    </p:spTree>
    <p:extLst>
      <p:ext uri="{BB962C8B-B14F-4D97-AF65-F5344CB8AC3E}">
        <p14:creationId xmlns:p14="http://schemas.microsoft.com/office/powerpoint/2010/main" val="2857637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uverture_A">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fld id="{C4487BE9-0A5C-4321-8679-5969B12A5692}" type="datetime1">
              <a:rPr lang="fr-FR" smtClean="0">
                <a:solidFill>
                  <a:srgbClr val="FFFFFF">
                    <a:alpha val="0"/>
                  </a:srgbClr>
                </a:solidFill>
              </a:rPr>
              <a:pPr/>
              <a:t>29/01/2021</a:t>
            </a:fld>
            <a:endParaRPr lang="fr-FR">
              <a:solidFill>
                <a:srgbClr val="FFFFFF">
                  <a:alpha val="0"/>
                </a:srgbClr>
              </a:solidFill>
            </a:endParaRPr>
          </a:p>
        </p:txBody>
      </p:sp>
      <p:sp>
        <p:nvSpPr>
          <p:cNvPr id="5" name="Espace réservé du pied de page 4"/>
          <p:cNvSpPr>
            <a:spLocks noGrp="1"/>
          </p:cNvSpPr>
          <p:nvPr>
            <p:ph type="ftr" sz="quarter" idx="11"/>
          </p:nvPr>
        </p:nvSpPr>
        <p:spPr bwMode="gray">
          <a:xfrm>
            <a:off x="11760200" y="6705600"/>
            <a:ext cx="431296" cy="152116"/>
          </a:xfrm>
        </p:spPr>
        <p:txBody>
          <a:bodyPr/>
          <a:lstStyle>
            <a:lvl1pPr>
              <a:defRPr sz="100">
                <a:solidFill>
                  <a:schemeClr val="bg1">
                    <a:alpha val="0"/>
                  </a:schemeClr>
                </a:solidFill>
              </a:defRPr>
            </a:lvl1pPr>
          </a:lstStyle>
          <a:p>
            <a:r>
              <a:rPr lang="fr-FR">
                <a:solidFill>
                  <a:srgbClr val="FFFFFF">
                    <a:alpha val="0"/>
                  </a:srgbClr>
                </a:solidFill>
              </a:rPr>
              <a:t>Titre de la présentation</a:t>
            </a:r>
            <a:endParaRPr lang="fr-FR" dirty="0">
              <a:solidFill>
                <a:srgbClr val="FFFFFF">
                  <a:alpha val="0"/>
                </a:srgbClr>
              </a:solidFill>
            </a:endParaRPr>
          </a:p>
        </p:txBody>
      </p:sp>
      <p:sp>
        <p:nvSpPr>
          <p:cNvPr id="6" name="Espace réservé du numéro de diapositive 5"/>
          <p:cNvSpPr>
            <a:spLocks noGrp="1"/>
          </p:cNvSpPr>
          <p:nvPr>
            <p:ph type="sldNum" sz="quarter" idx="12"/>
          </p:nvPr>
        </p:nvSpPr>
        <p:spPr bwMode="gray">
          <a:xfrm>
            <a:off x="11760200" y="6705601"/>
            <a:ext cx="431296" cy="152117"/>
          </a:xfrm>
        </p:spPr>
        <p:txBody>
          <a:bodyPr/>
          <a:lstStyle>
            <a:lvl1pPr>
              <a:defRPr sz="100">
                <a:solidFill>
                  <a:schemeClr val="bg1">
                    <a:alpha val="0"/>
                  </a:schemeClr>
                </a:solidFill>
              </a:defRPr>
            </a:lvl1pPr>
          </a:lstStyle>
          <a:p>
            <a:fld id="{10C140CD-8AED-46FF-A9A2-77308F3F39AE}" type="slidenum">
              <a:rPr lang="fr-FR" smtClean="0">
                <a:solidFill>
                  <a:srgbClr val="FFFFFF">
                    <a:alpha val="0"/>
                  </a:srgbClr>
                </a:solidFill>
              </a:rPr>
              <a:pPr/>
              <a:t>‹N°›</a:t>
            </a:fld>
            <a:endParaRPr lang="fr-FR" dirty="0">
              <a:solidFill>
                <a:srgbClr val="FFFFFF">
                  <a:alpha val="0"/>
                </a:srgbClr>
              </a:solidFill>
            </a:endParaRPr>
          </a:p>
        </p:txBody>
      </p:sp>
      <p:sp>
        <p:nvSpPr>
          <p:cNvPr id="8" name="Espace réservé du texte 7"/>
          <p:cNvSpPr>
            <a:spLocks noGrp="1"/>
          </p:cNvSpPr>
          <p:nvPr>
            <p:ph type="body" sz="quarter" idx="13" hasCustomPrompt="1"/>
          </p:nvPr>
        </p:nvSpPr>
        <p:spPr bwMode="gray">
          <a:xfrm>
            <a:off x="3983765" y="639296"/>
            <a:ext cx="7776435" cy="1349843"/>
          </a:xfrm>
        </p:spPr>
        <p:txBody>
          <a:bodyPr/>
          <a:lstStyle>
            <a:lvl1pPr>
              <a:lnSpc>
                <a:spcPct val="100000"/>
              </a:lnSpc>
              <a:spcBef>
                <a:spcPts val="0"/>
              </a:spcBef>
              <a:spcAft>
                <a:spcPts val="0"/>
              </a:spcAft>
              <a:defRPr sz="2900">
                <a:solidFill>
                  <a:schemeClr val="accent6"/>
                </a:solidFill>
                <a:latin typeface="+mn-lt"/>
              </a:defRPr>
            </a:lvl1pPr>
            <a:lvl2pPr>
              <a:lnSpc>
                <a:spcPct val="100000"/>
              </a:lnSpc>
              <a:spcBef>
                <a:spcPts val="0"/>
              </a:spcBef>
              <a:spcAft>
                <a:spcPts val="0"/>
              </a:spcAft>
              <a:defRPr sz="2100"/>
            </a:lvl2pPr>
            <a:lvl3pPr marL="0">
              <a:lnSpc>
                <a:spcPct val="100000"/>
              </a:lnSpc>
              <a:spcBef>
                <a:spcPts val="600"/>
              </a:spcBef>
              <a:spcAft>
                <a:spcPts val="0"/>
              </a:spcAft>
              <a:defRPr sz="1600">
                <a:solidFill>
                  <a:schemeClr val="accent6"/>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pic>
        <p:nvPicPr>
          <p:cNvPr id="10" name="Image 9"/>
          <p:cNvPicPr>
            <a:picLocks noChangeAspect="1"/>
          </p:cNvPicPr>
          <p:nvPr userDrawn="1"/>
        </p:nvPicPr>
        <p:blipFill rotWithShape="1">
          <a:blip r:embed="rId2"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pic>
        <p:nvPicPr>
          <p:cNvPr id="9" name="Image 8"/>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0" y="2034000"/>
            <a:ext cx="12192000" cy="4823460"/>
          </a:xfrm>
          <a:custGeom>
            <a:avLst/>
            <a:gdLst>
              <a:gd name="connsiteX0" fmla="*/ 630000 w 9144000"/>
              <a:gd name="connsiteY0" fmla="*/ 0 h 4823460"/>
              <a:gd name="connsiteX1" fmla="*/ 899592 w 9144000"/>
              <a:gd name="connsiteY1" fmla="*/ 0 h 4823460"/>
              <a:gd name="connsiteX2" fmla="*/ 1260000 w 9144000"/>
              <a:gd name="connsiteY2" fmla="*/ 0 h 4823460"/>
              <a:gd name="connsiteX3" fmla="*/ 9144000 w 9144000"/>
              <a:gd name="connsiteY3" fmla="*/ 0 h 4823460"/>
              <a:gd name="connsiteX4" fmla="*/ 9144000 w 9144000"/>
              <a:gd name="connsiteY4" fmla="*/ 1070340 h 4823460"/>
              <a:gd name="connsiteX5" fmla="*/ 9144000 w 9144000"/>
              <a:gd name="connsiteY5" fmla="*/ 4823460 h 4823460"/>
              <a:gd name="connsiteX6" fmla="*/ 0 w 9144000"/>
              <a:gd name="connsiteY6" fmla="*/ 4823460 h 4823460"/>
              <a:gd name="connsiteX7" fmla="*/ 0 w 9144000"/>
              <a:gd name="connsiteY7" fmla="*/ 1070340 h 4823460"/>
              <a:gd name="connsiteX8" fmla="*/ 0 w 9144000"/>
              <a:gd name="connsiteY8" fmla="*/ 630000 h 4823460"/>
              <a:gd name="connsiteX9" fmla="*/ 630000 w 9144000"/>
              <a:gd name="connsiteY9" fmla="*/ 0 h 482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4823460">
                <a:moveTo>
                  <a:pt x="630000" y="0"/>
                </a:moveTo>
                <a:lnTo>
                  <a:pt x="899592" y="0"/>
                </a:lnTo>
                <a:lnTo>
                  <a:pt x="1260000" y="0"/>
                </a:lnTo>
                <a:lnTo>
                  <a:pt x="9144000" y="0"/>
                </a:lnTo>
                <a:lnTo>
                  <a:pt x="9144000" y="1070340"/>
                </a:lnTo>
                <a:lnTo>
                  <a:pt x="9144000" y="4823460"/>
                </a:lnTo>
                <a:lnTo>
                  <a:pt x="0" y="4823460"/>
                </a:lnTo>
                <a:lnTo>
                  <a:pt x="0" y="1070340"/>
                </a:lnTo>
                <a:lnTo>
                  <a:pt x="0" y="630000"/>
                </a:lnTo>
                <a:cubicBezTo>
                  <a:pt x="0" y="282061"/>
                  <a:pt x="282061" y="0"/>
                  <a:pt x="630000" y="0"/>
                </a:cubicBezTo>
                <a:close/>
              </a:path>
            </a:pathLst>
          </a:custGeom>
          <a:ln>
            <a:noFill/>
          </a:ln>
        </p:spPr>
      </p:pic>
    </p:spTree>
    <p:extLst>
      <p:ext uri="{BB962C8B-B14F-4D97-AF65-F5344CB8AC3E}">
        <p14:creationId xmlns:p14="http://schemas.microsoft.com/office/powerpoint/2010/main" val="2991469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uverture_B">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0" y="2034000"/>
            <a:ext cx="12192000" cy="4823460"/>
          </a:xfrm>
          <a:custGeom>
            <a:avLst/>
            <a:gdLst>
              <a:gd name="connsiteX0" fmla="*/ 630000 w 9144000"/>
              <a:gd name="connsiteY0" fmla="*/ 0 h 4823460"/>
              <a:gd name="connsiteX1" fmla="*/ 899592 w 9144000"/>
              <a:gd name="connsiteY1" fmla="*/ 0 h 4823460"/>
              <a:gd name="connsiteX2" fmla="*/ 1260000 w 9144000"/>
              <a:gd name="connsiteY2" fmla="*/ 0 h 4823460"/>
              <a:gd name="connsiteX3" fmla="*/ 9144000 w 9144000"/>
              <a:gd name="connsiteY3" fmla="*/ 0 h 4823460"/>
              <a:gd name="connsiteX4" fmla="*/ 9144000 w 9144000"/>
              <a:gd name="connsiteY4" fmla="*/ 1070340 h 4823460"/>
              <a:gd name="connsiteX5" fmla="*/ 9144000 w 9144000"/>
              <a:gd name="connsiteY5" fmla="*/ 4823460 h 4823460"/>
              <a:gd name="connsiteX6" fmla="*/ 0 w 9144000"/>
              <a:gd name="connsiteY6" fmla="*/ 4823460 h 4823460"/>
              <a:gd name="connsiteX7" fmla="*/ 0 w 9144000"/>
              <a:gd name="connsiteY7" fmla="*/ 1070340 h 4823460"/>
              <a:gd name="connsiteX8" fmla="*/ 0 w 9144000"/>
              <a:gd name="connsiteY8" fmla="*/ 630000 h 4823460"/>
              <a:gd name="connsiteX9" fmla="*/ 630000 w 9144000"/>
              <a:gd name="connsiteY9" fmla="*/ 0 h 482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4823460">
                <a:moveTo>
                  <a:pt x="630000" y="0"/>
                </a:moveTo>
                <a:lnTo>
                  <a:pt x="899592" y="0"/>
                </a:lnTo>
                <a:lnTo>
                  <a:pt x="1260000" y="0"/>
                </a:lnTo>
                <a:lnTo>
                  <a:pt x="9144000" y="0"/>
                </a:lnTo>
                <a:lnTo>
                  <a:pt x="9144000" y="1070340"/>
                </a:lnTo>
                <a:lnTo>
                  <a:pt x="9144000" y="4823460"/>
                </a:lnTo>
                <a:lnTo>
                  <a:pt x="0" y="4823460"/>
                </a:lnTo>
                <a:lnTo>
                  <a:pt x="0" y="1070340"/>
                </a:lnTo>
                <a:lnTo>
                  <a:pt x="0" y="630000"/>
                </a:lnTo>
                <a:cubicBezTo>
                  <a:pt x="0" y="282061"/>
                  <a:pt x="282061" y="0"/>
                  <a:pt x="630000" y="0"/>
                </a:cubicBezTo>
                <a:close/>
              </a:path>
            </a:pathLst>
          </a:custGeom>
        </p:spPr>
      </p:pic>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fld id="{C4487BE9-0A5C-4321-8679-5969B12A5692}" type="datetime1">
              <a:rPr lang="fr-FR" smtClean="0">
                <a:solidFill>
                  <a:srgbClr val="FFFFFF">
                    <a:alpha val="0"/>
                  </a:srgbClr>
                </a:solidFill>
              </a:rPr>
              <a:pPr/>
              <a:t>29/01/2021</a:t>
            </a:fld>
            <a:endParaRPr lang="fr-FR">
              <a:solidFill>
                <a:srgbClr val="FFFFFF">
                  <a:alpha val="0"/>
                </a:srgbClr>
              </a:solidFill>
            </a:endParaRPr>
          </a:p>
        </p:txBody>
      </p:sp>
      <p:sp>
        <p:nvSpPr>
          <p:cNvPr id="5" name="Espace réservé du pied de page 4"/>
          <p:cNvSpPr>
            <a:spLocks noGrp="1"/>
          </p:cNvSpPr>
          <p:nvPr>
            <p:ph type="ftr" sz="quarter" idx="11"/>
          </p:nvPr>
        </p:nvSpPr>
        <p:spPr bwMode="gray">
          <a:xfrm>
            <a:off x="11760200" y="6705600"/>
            <a:ext cx="431296" cy="152116"/>
          </a:xfrm>
        </p:spPr>
        <p:txBody>
          <a:bodyPr/>
          <a:lstStyle>
            <a:lvl1pPr>
              <a:defRPr sz="100">
                <a:solidFill>
                  <a:schemeClr val="bg1">
                    <a:alpha val="0"/>
                  </a:schemeClr>
                </a:solidFill>
              </a:defRPr>
            </a:lvl1pPr>
          </a:lstStyle>
          <a:p>
            <a:r>
              <a:rPr lang="fr-FR">
                <a:solidFill>
                  <a:srgbClr val="FFFFFF">
                    <a:alpha val="0"/>
                  </a:srgbClr>
                </a:solidFill>
              </a:rPr>
              <a:t>Titre de la présentation</a:t>
            </a:r>
            <a:endParaRPr lang="fr-FR" dirty="0">
              <a:solidFill>
                <a:srgbClr val="FFFFFF">
                  <a:alpha val="0"/>
                </a:srgbClr>
              </a:solidFill>
            </a:endParaRPr>
          </a:p>
        </p:txBody>
      </p:sp>
      <p:sp>
        <p:nvSpPr>
          <p:cNvPr id="6" name="Espace réservé du numéro de diapositive 5"/>
          <p:cNvSpPr>
            <a:spLocks noGrp="1"/>
          </p:cNvSpPr>
          <p:nvPr>
            <p:ph type="sldNum" sz="quarter" idx="12"/>
          </p:nvPr>
        </p:nvSpPr>
        <p:spPr bwMode="gray">
          <a:xfrm>
            <a:off x="11760200" y="6705601"/>
            <a:ext cx="431296" cy="152117"/>
          </a:xfrm>
        </p:spPr>
        <p:txBody>
          <a:bodyPr/>
          <a:lstStyle>
            <a:lvl1pPr>
              <a:defRPr sz="100">
                <a:solidFill>
                  <a:schemeClr val="bg1">
                    <a:alpha val="0"/>
                  </a:schemeClr>
                </a:solidFill>
              </a:defRPr>
            </a:lvl1pPr>
          </a:lstStyle>
          <a:p>
            <a:fld id="{10C140CD-8AED-46FF-A9A2-77308F3F39AE}" type="slidenum">
              <a:rPr lang="fr-FR" smtClean="0">
                <a:solidFill>
                  <a:srgbClr val="FFFFFF">
                    <a:alpha val="0"/>
                  </a:srgbClr>
                </a:solidFill>
              </a:rPr>
              <a:pPr/>
              <a:t>‹N°›</a:t>
            </a:fld>
            <a:endParaRPr lang="fr-FR" dirty="0">
              <a:solidFill>
                <a:srgbClr val="FFFFFF">
                  <a:alpha val="0"/>
                </a:srgbClr>
              </a:solidFill>
            </a:endParaRPr>
          </a:p>
        </p:txBody>
      </p:sp>
      <p:sp>
        <p:nvSpPr>
          <p:cNvPr id="8" name="Espace réservé du texte 7"/>
          <p:cNvSpPr>
            <a:spLocks noGrp="1"/>
          </p:cNvSpPr>
          <p:nvPr>
            <p:ph type="body" sz="quarter" idx="13" hasCustomPrompt="1"/>
          </p:nvPr>
        </p:nvSpPr>
        <p:spPr bwMode="gray">
          <a:xfrm>
            <a:off x="3983765" y="639296"/>
            <a:ext cx="7776435" cy="1349843"/>
          </a:xfrm>
        </p:spPr>
        <p:txBody>
          <a:bodyPr/>
          <a:lstStyle>
            <a:lvl1pPr>
              <a:lnSpc>
                <a:spcPct val="100000"/>
              </a:lnSpc>
              <a:spcBef>
                <a:spcPts val="0"/>
              </a:spcBef>
              <a:spcAft>
                <a:spcPts val="0"/>
              </a:spcAft>
              <a:defRPr sz="2900">
                <a:solidFill>
                  <a:schemeClr val="accent6"/>
                </a:solidFill>
                <a:latin typeface="+mn-lt"/>
              </a:defRPr>
            </a:lvl1pPr>
            <a:lvl2pPr>
              <a:lnSpc>
                <a:spcPct val="100000"/>
              </a:lnSpc>
              <a:spcBef>
                <a:spcPts val="0"/>
              </a:spcBef>
              <a:spcAft>
                <a:spcPts val="0"/>
              </a:spcAft>
              <a:defRPr sz="2100"/>
            </a:lvl2pPr>
            <a:lvl3pPr marL="0">
              <a:lnSpc>
                <a:spcPct val="100000"/>
              </a:lnSpc>
              <a:spcBef>
                <a:spcPts val="600"/>
              </a:spcBef>
              <a:spcAft>
                <a:spcPts val="0"/>
              </a:spcAft>
              <a:defRPr sz="1600">
                <a:solidFill>
                  <a:schemeClr val="accent6"/>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pic>
        <p:nvPicPr>
          <p:cNvPr id="10" name="Image 9"/>
          <p:cNvPicPr>
            <a:picLocks noChangeAspect="1"/>
          </p:cNvPicPr>
          <p:nvPr userDrawn="1"/>
        </p:nvPicPr>
        <p:blipFill rotWithShape="1">
          <a:blip r:embed="rId3"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spTree>
    <p:extLst>
      <p:ext uri="{BB962C8B-B14F-4D97-AF65-F5344CB8AC3E}">
        <p14:creationId xmlns:p14="http://schemas.microsoft.com/office/powerpoint/2010/main" val="110073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_B">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0" y="2034000"/>
            <a:ext cx="12192000" cy="4823460"/>
          </a:xfrm>
          <a:custGeom>
            <a:avLst/>
            <a:gdLst>
              <a:gd name="connsiteX0" fmla="*/ 630000 w 9144000"/>
              <a:gd name="connsiteY0" fmla="*/ 0 h 4823460"/>
              <a:gd name="connsiteX1" fmla="*/ 899592 w 9144000"/>
              <a:gd name="connsiteY1" fmla="*/ 0 h 4823460"/>
              <a:gd name="connsiteX2" fmla="*/ 1260000 w 9144000"/>
              <a:gd name="connsiteY2" fmla="*/ 0 h 4823460"/>
              <a:gd name="connsiteX3" fmla="*/ 9144000 w 9144000"/>
              <a:gd name="connsiteY3" fmla="*/ 0 h 4823460"/>
              <a:gd name="connsiteX4" fmla="*/ 9144000 w 9144000"/>
              <a:gd name="connsiteY4" fmla="*/ 1070340 h 4823460"/>
              <a:gd name="connsiteX5" fmla="*/ 9144000 w 9144000"/>
              <a:gd name="connsiteY5" fmla="*/ 4823460 h 4823460"/>
              <a:gd name="connsiteX6" fmla="*/ 0 w 9144000"/>
              <a:gd name="connsiteY6" fmla="*/ 4823460 h 4823460"/>
              <a:gd name="connsiteX7" fmla="*/ 0 w 9144000"/>
              <a:gd name="connsiteY7" fmla="*/ 1070340 h 4823460"/>
              <a:gd name="connsiteX8" fmla="*/ 0 w 9144000"/>
              <a:gd name="connsiteY8" fmla="*/ 630000 h 4823460"/>
              <a:gd name="connsiteX9" fmla="*/ 630000 w 9144000"/>
              <a:gd name="connsiteY9" fmla="*/ 0 h 482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4823460">
                <a:moveTo>
                  <a:pt x="630000" y="0"/>
                </a:moveTo>
                <a:lnTo>
                  <a:pt x="899592" y="0"/>
                </a:lnTo>
                <a:lnTo>
                  <a:pt x="1260000" y="0"/>
                </a:lnTo>
                <a:lnTo>
                  <a:pt x="9144000" y="0"/>
                </a:lnTo>
                <a:lnTo>
                  <a:pt x="9144000" y="1070340"/>
                </a:lnTo>
                <a:lnTo>
                  <a:pt x="9144000" y="4823460"/>
                </a:lnTo>
                <a:lnTo>
                  <a:pt x="0" y="4823460"/>
                </a:lnTo>
                <a:lnTo>
                  <a:pt x="0" y="1070340"/>
                </a:lnTo>
                <a:lnTo>
                  <a:pt x="0" y="630000"/>
                </a:lnTo>
                <a:cubicBezTo>
                  <a:pt x="0" y="282061"/>
                  <a:pt x="282061" y="0"/>
                  <a:pt x="630000" y="0"/>
                </a:cubicBezTo>
                <a:close/>
              </a:path>
            </a:pathLst>
          </a:custGeom>
        </p:spPr>
      </p:pic>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fld id="{C4487BE9-0A5C-4321-8679-5969B12A5692}" type="datetime1">
              <a:rPr lang="fr-FR" smtClean="0">
                <a:solidFill>
                  <a:srgbClr val="FFFFFF">
                    <a:alpha val="0"/>
                  </a:srgbClr>
                </a:solidFill>
              </a:rPr>
              <a:pPr/>
              <a:t>29/01/2021</a:t>
            </a:fld>
            <a:endParaRPr lang="fr-FR">
              <a:solidFill>
                <a:srgbClr val="FFFFFF">
                  <a:alpha val="0"/>
                </a:srgbClr>
              </a:solidFill>
            </a:endParaRPr>
          </a:p>
        </p:txBody>
      </p:sp>
      <p:sp>
        <p:nvSpPr>
          <p:cNvPr id="5" name="Espace réservé du pied de page 4"/>
          <p:cNvSpPr>
            <a:spLocks noGrp="1"/>
          </p:cNvSpPr>
          <p:nvPr>
            <p:ph type="ftr" sz="quarter" idx="11"/>
          </p:nvPr>
        </p:nvSpPr>
        <p:spPr bwMode="gray">
          <a:xfrm>
            <a:off x="11760200" y="6705600"/>
            <a:ext cx="431296" cy="152116"/>
          </a:xfrm>
        </p:spPr>
        <p:txBody>
          <a:bodyPr/>
          <a:lstStyle>
            <a:lvl1pPr>
              <a:defRPr sz="100">
                <a:solidFill>
                  <a:schemeClr val="bg1">
                    <a:alpha val="0"/>
                  </a:schemeClr>
                </a:solidFill>
              </a:defRPr>
            </a:lvl1pPr>
          </a:lstStyle>
          <a:p>
            <a:r>
              <a:rPr lang="fr-FR">
                <a:solidFill>
                  <a:srgbClr val="FFFFFF">
                    <a:alpha val="0"/>
                  </a:srgbClr>
                </a:solidFill>
              </a:rPr>
              <a:t>Titre de la présentation</a:t>
            </a:r>
            <a:endParaRPr lang="fr-FR" dirty="0">
              <a:solidFill>
                <a:srgbClr val="FFFFFF">
                  <a:alpha val="0"/>
                </a:srgbClr>
              </a:solidFill>
            </a:endParaRPr>
          </a:p>
        </p:txBody>
      </p:sp>
      <p:sp>
        <p:nvSpPr>
          <p:cNvPr id="6" name="Espace réservé du numéro de diapositive 5"/>
          <p:cNvSpPr>
            <a:spLocks noGrp="1"/>
          </p:cNvSpPr>
          <p:nvPr>
            <p:ph type="sldNum" sz="quarter" idx="12"/>
          </p:nvPr>
        </p:nvSpPr>
        <p:spPr bwMode="gray">
          <a:xfrm>
            <a:off x="11760200" y="6705601"/>
            <a:ext cx="431296" cy="152117"/>
          </a:xfrm>
        </p:spPr>
        <p:txBody>
          <a:bodyPr/>
          <a:lstStyle>
            <a:lvl1pPr>
              <a:defRPr sz="100">
                <a:solidFill>
                  <a:schemeClr val="bg1">
                    <a:alpha val="0"/>
                  </a:schemeClr>
                </a:solidFill>
              </a:defRPr>
            </a:lvl1pPr>
          </a:lstStyle>
          <a:p>
            <a:fld id="{10C140CD-8AED-46FF-A9A2-77308F3F39AE}" type="slidenum">
              <a:rPr lang="fr-FR" smtClean="0">
                <a:solidFill>
                  <a:srgbClr val="FFFFFF">
                    <a:alpha val="0"/>
                  </a:srgbClr>
                </a:solidFill>
              </a:rPr>
              <a:pPr/>
              <a:t>‹N°›</a:t>
            </a:fld>
            <a:endParaRPr lang="fr-FR" dirty="0">
              <a:solidFill>
                <a:srgbClr val="FFFFFF">
                  <a:alpha val="0"/>
                </a:srgbClr>
              </a:solidFill>
            </a:endParaRPr>
          </a:p>
        </p:txBody>
      </p:sp>
      <p:sp>
        <p:nvSpPr>
          <p:cNvPr id="8" name="Espace réservé du texte 7"/>
          <p:cNvSpPr>
            <a:spLocks noGrp="1"/>
          </p:cNvSpPr>
          <p:nvPr>
            <p:ph type="body" sz="quarter" idx="13" hasCustomPrompt="1"/>
          </p:nvPr>
        </p:nvSpPr>
        <p:spPr bwMode="gray">
          <a:xfrm>
            <a:off x="3983765" y="639296"/>
            <a:ext cx="7776435" cy="1349843"/>
          </a:xfrm>
        </p:spPr>
        <p:txBody>
          <a:bodyPr/>
          <a:lstStyle>
            <a:lvl1pPr>
              <a:lnSpc>
                <a:spcPct val="100000"/>
              </a:lnSpc>
              <a:spcBef>
                <a:spcPts val="0"/>
              </a:spcBef>
              <a:spcAft>
                <a:spcPts val="0"/>
              </a:spcAft>
              <a:defRPr sz="2900">
                <a:solidFill>
                  <a:schemeClr val="accent6"/>
                </a:solidFill>
                <a:latin typeface="+mn-lt"/>
              </a:defRPr>
            </a:lvl1pPr>
            <a:lvl2pPr>
              <a:lnSpc>
                <a:spcPct val="100000"/>
              </a:lnSpc>
              <a:spcBef>
                <a:spcPts val="0"/>
              </a:spcBef>
              <a:spcAft>
                <a:spcPts val="0"/>
              </a:spcAft>
              <a:defRPr sz="2100"/>
            </a:lvl2pPr>
            <a:lvl3pPr marL="0">
              <a:lnSpc>
                <a:spcPct val="100000"/>
              </a:lnSpc>
              <a:spcBef>
                <a:spcPts val="600"/>
              </a:spcBef>
              <a:spcAft>
                <a:spcPts val="0"/>
              </a:spcAft>
              <a:defRPr sz="1600">
                <a:solidFill>
                  <a:schemeClr val="accent6"/>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pic>
        <p:nvPicPr>
          <p:cNvPr id="10" name="Image 9"/>
          <p:cNvPicPr>
            <a:picLocks noChangeAspect="1"/>
          </p:cNvPicPr>
          <p:nvPr userDrawn="1"/>
        </p:nvPicPr>
        <p:blipFill rotWithShape="1">
          <a:blip r:embed="rId3"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spTree>
    <p:extLst>
      <p:ext uri="{BB962C8B-B14F-4D97-AF65-F5344CB8AC3E}">
        <p14:creationId xmlns:p14="http://schemas.microsoft.com/office/powerpoint/2010/main" val="1100737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uverture_C">
    <p:spTree>
      <p:nvGrpSpPr>
        <p:cNvPr id="1" name=""/>
        <p:cNvGrpSpPr/>
        <p:nvPr/>
      </p:nvGrpSpPr>
      <p:grpSpPr>
        <a:xfrm>
          <a:off x="0" y="0"/>
          <a:ext cx="0" cy="0"/>
          <a:chOff x="0" y="0"/>
          <a:chExt cx="0" cy="0"/>
        </a:xfrm>
      </p:grpSpPr>
      <p:sp>
        <p:nvSpPr>
          <p:cNvPr id="15" name="Espace réservé pour une image  14"/>
          <p:cNvSpPr>
            <a:spLocks noGrp="1"/>
          </p:cNvSpPr>
          <p:nvPr>
            <p:ph type="pic" sz="quarter" idx="14"/>
          </p:nvPr>
        </p:nvSpPr>
        <p:spPr bwMode="gray">
          <a:xfrm>
            <a:off x="0" y="2034000"/>
            <a:ext cx="12192000" cy="4824000"/>
          </a:xfrm>
          <a:custGeom>
            <a:avLst/>
            <a:gdLst>
              <a:gd name="connsiteX0" fmla="*/ 630000 w 9144000"/>
              <a:gd name="connsiteY0" fmla="*/ 0 h 4824000"/>
              <a:gd name="connsiteX1" fmla="*/ 899592 w 9144000"/>
              <a:gd name="connsiteY1" fmla="*/ 0 h 4824000"/>
              <a:gd name="connsiteX2" fmla="*/ 1260000 w 9144000"/>
              <a:gd name="connsiteY2" fmla="*/ 0 h 4824000"/>
              <a:gd name="connsiteX3" fmla="*/ 9144000 w 9144000"/>
              <a:gd name="connsiteY3" fmla="*/ 0 h 4824000"/>
              <a:gd name="connsiteX4" fmla="*/ 9144000 w 9144000"/>
              <a:gd name="connsiteY4" fmla="*/ 1070340 h 4824000"/>
              <a:gd name="connsiteX5" fmla="*/ 9144000 w 9144000"/>
              <a:gd name="connsiteY5" fmla="*/ 4823460 h 4824000"/>
              <a:gd name="connsiteX6" fmla="*/ 9144000 w 9144000"/>
              <a:gd name="connsiteY6" fmla="*/ 4824000 h 4824000"/>
              <a:gd name="connsiteX7" fmla="*/ 0 w 9144000"/>
              <a:gd name="connsiteY7" fmla="*/ 4824000 h 4824000"/>
              <a:gd name="connsiteX8" fmla="*/ 0 w 9144000"/>
              <a:gd name="connsiteY8" fmla="*/ 1070340 h 4824000"/>
              <a:gd name="connsiteX9" fmla="*/ 0 w 9144000"/>
              <a:gd name="connsiteY9" fmla="*/ 630000 h 4824000"/>
              <a:gd name="connsiteX10" fmla="*/ 630000 w 9144000"/>
              <a:gd name="connsiteY10" fmla="*/ 0 h 48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0" h="4824000">
                <a:moveTo>
                  <a:pt x="630000" y="0"/>
                </a:moveTo>
                <a:lnTo>
                  <a:pt x="899592" y="0"/>
                </a:lnTo>
                <a:lnTo>
                  <a:pt x="1260000" y="0"/>
                </a:lnTo>
                <a:lnTo>
                  <a:pt x="9144000" y="0"/>
                </a:lnTo>
                <a:lnTo>
                  <a:pt x="9144000" y="1070340"/>
                </a:lnTo>
                <a:lnTo>
                  <a:pt x="9144000" y="4823460"/>
                </a:lnTo>
                <a:lnTo>
                  <a:pt x="9144000" y="4824000"/>
                </a:lnTo>
                <a:lnTo>
                  <a:pt x="0" y="4824000"/>
                </a:lnTo>
                <a:lnTo>
                  <a:pt x="0" y="1070340"/>
                </a:lnTo>
                <a:lnTo>
                  <a:pt x="0" y="630000"/>
                </a:lnTo>
                <a:cubicBezTo>
                  <a:pt x="0" y="282061"/>
                  <a:pt x="282061" y="0"/>
                  <a:pt x="630000" y="0"/>
                </a:cubicBezTo>
                <a:close/>
              </a:path>
            </a:pathLst>
          </a:custGeom>
        </p:spPr>
        <p:txBody>
          <a:bodyPr wrap="square" tIns="1080000" anchor="ctr" anchorCtr="0">
            <a:noAutofit/>
          </a:bodyPr>
          <a:lstStyle>
            <a:lvl1pPr algn="ctr">
              <a:defRPr/>
            </a:lvl1pPr>
          </a:lstStyle>
          <a:p>
            <a:r>
              <a:rPr lang="fr-FR"/>
              <a:t>Cliquez sur l'icône pour ajouter une image</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fld id="{444F2446-1492-453D-ACD4-11C2FF736A02}" type="datetime1">
              <a:rPr lang="fr-FR" smtClean="0">
                <a:solidFill>
                  <a:srgbClr val="FFFFFF">
                    <a:alpha val="0"/>
                  </a:srgbClr>
                </a:solidFill>
              </a:rPr>
              <a:pPr/>
              <a:t>29/01/2021</a:t>
            </a:fld>
            <a:endParaRPr lang="fr-FR">
              <a:solidFill>
                <a:srgbClr val="FFFFFF">
                  <a:alpha val="0"/>
                </a:srgbClr>
              </a:solidFill>
            </a:endParaRPr>
          </a:p>
        </p:txBody>
      </p:sp>
      <p:sp>
        <p:nvSpPr>
          <p:cNvPr id="5" name="Espace réservé du pied de page 4"/>
          <p:cNvSpPr>
            <a:spLocks noGrp="1"/>
          </p:cNvSpPr>
          <p:nvPr>
            <p:ph type="ftr" sz="quarter" idx="11"/>
          </p:nvPr>
        </p:nvSpPr>
        <p:spPr bwMode="gray">
          <a:xfrm>
            <a:off x="11760200" y="6705600"/>
            <a:ext cx="431296" cy="152116"/>
          </a:xfrm>
        </p:spPr>
        <p:txBody>
          <a:bodyPr/>
          <a:lstStyle>
            <a:lvl1pPr>
              <a:defRPr sz="100">
                <a:solidFill>
                  <a:schemeClr val="bg1">
                    <a:alpha val="0"/>
                  </a:schemeClr>
                </a:solidFill>
              </a:defRPr>
            </a:lvl1pPr>
          </a:lstStyle>
          <a:p>
            <a:r>
              <a:rPr lang="fr-FR">
                <a:solidFill>
                  <a:srgbClr val="FFFFFF">
                    <a:alpha val="0"/>
                  </a:srgbClr>
                </a:solidFill>
              </a:rPr>
              <a:t>Titre de la présentation</a:t>
            </a:r>
            <a:endParaRPr lang="fr-FR" dirty="0">
              <a:solidFill>
                <a:srgbClr val="FFFFFF">
                  <a:alpha val="0"/>
                </a:srgbClr>
              </a:solidFill>
            </a:endParaRPr>
          </a:p>
        </p:txBody>
      </p:sp>
      <p:sp>
        <p:nvSpPr>
          <p:cNvPr id="6" name="Espace réservé du numéro de diapositive 5"/>
          <p:cNvSpPr>
            <a:spLocks noGrp="1"/>
          </p:cNvSpPr>
          <p:nvPr>
            <p:ph type="sldNum" sz="quarter" idx="12"/>
          </p:nvPr>
        </p:nvSpPr>
        <p:spPr bwMode="gray">
          <a:xfrm>
            <a:off x="11760200" y="6705601"/>
            <a:ext cx="431296" cy="152117"/>
          </a:xfrm>
        </p:spPr>
        <p:txBody>
          <a:bodyPr/>
          <a:lstStyle>
            <a:lvl1pPr>
              <a:defRPr sz="100">
                <a:solidFill>
                  <a:schemeClr val="bg1">
                    <a:alpha val="0"/>
                  </a:schemeClr>
                </a:solidFill>
              </a:defRPr>
            </a:lvl1pPr>
          </a:lstStyle>
          <a:p>
            <a:fld id="{10C140CD-8AED-46FF-A9A2-77308F3F39AE}" type="slidenum">
              <a:rPr lang="fr-FR" smtClean="0">
                <a:solidFill>
                  <a:srgbClr val="FFFFFF">
                    <a:alpha val="0"/>
                  </a:srgbClr>
                </a:solidFill>
              </a:rPr>
              <a:pPr/>
              <a:t>‹N°›</a:t>
            </a:fld>
            <a:endParaRPr lang="fr-FR" dirty="0">
              <a:solidFill>
                <a:srgbClr val="FFFFFF">
                  <a:alpha val="0"/>
                </a:srgbClr>
              </a:solidFill>
            </a:endParaRPr>
          </a:p>
        </p:txBody>
      </p:sp>
      <p:sp>
        <p:nvSpPr>
          <p:cNvPr id="8" name="Espace réservé du texte 7"/>
          <p:cNvSpPr>
            <a:spLocks noGrp="1"/>
          </p:cNvSpPr>
          <p:nvPr>
            <p:ph type="body" sz="quarter" idx="13" hasCustomPrompt="1"/>
          </p:nvPr>
        </p:nvSpPr>
        <p:spPr bwMode="gray">
          <a:xfrm>
            <a:off x="3983765" y="639296"/>
            <a:ext cx="7776435" cy="1349843"/>
          </a:xfrm>
        </p:spPr>
        <p:txBody>
          <a:bodyPr/>
          <a:lstStyle>
            <a:lvl1pPr>
              <a:lnSpc>
                <a:spcPct val="100000"/>
              </a:lnSpc>
              <a:spcBef>
                <a:spcPts val="0"/>
              </a:spcBef>
              <a:spcAft>
                <a:spcPts val="0"/>
              </a:spcAft>
              <a:defRPr sz="2900">
                <a:solidFill>
                  <a:schemeClr val="accent6"/>
                </a:solidFill>
                <a:latin typeface="+mn-lt"/>
              </a:defRPr>
            </a:lvl1pPr>
            <a:lvl2pPr>
              <a:lnSpc>
                <a:spcPct val="100000"/>
              </a:lnSpc>
              <a:spcBef>
                <a:spcPts val="0"/>
              </a:spcBef>
              <a:spcAft>
                <a:spcPts val="0"/>
              </a:spcAft>
              <a:defRPr sz="2100"/>
            </a:lvl2pPr>
            <a:lvl3pPr marL="0">
              <a:lnSpc>
                <a:spcPct val="100000"/>
              </a:lnSpc>
              <a:spcBef>
                <a:spcPts val="600"/>
              </a:spcBef>
              <a:spcAft>
                <a:spcPts val="0"/>
              </a:spcAft>
              <a:defRPr sz="1600">
                <a:solidFill>
                  <a:schemeClr val="accent6"/>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pic>
        <p:nvPicPr>
          <p:cNvPr id="10" name="Image 9"/>
          <p:cNvPicPr>
            <a:picLocks noChangeAspect="1"/>
          </p:cNvPicPr>
          <p:nvPr userDrawn="1"/>
        </p:nvPicPr>
        <p:blipFill rotWithShape="1">
          <a:blip r:embed="rId2"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spTree>
    <p:extLst>
      <p:ext uri="{BB962C8B-B14F-4D97-AF65-F5344CB8AC3E}">
        <p14:creationId xmlns:p14="http://schemas.microsoft.com/office/powerpoint/2010/main" val="2098153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Couverture_D">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112000" y="0"/>
            <a:ext cx="10080000" cy="2034388"/>
          </a:xfrm>
          <a:prstGeom prst="rect">
            <a:avLst/>
          </a:prstGeom>
        </p:spPr>
      </p:pic>
      <p:sp>
        <p:nvSpPr>
          <p:cNvPr id="10" name="Forme libre 9"/>
          <p:cNvSpPr/>
          <p:nvPr userDrawn="1"/>
        </p:nvSpPr>
        <p:spPr bwMode="gray">
          <a:xfrm rot="16200000">
            <a:off x="3684000" y="-1650000"/>
            <a:ext cx="4824000" cy="12192000"/>
          </a:xfrm>
          <a:custGeom>
            <a:avLst/>
            <a:gdLst>
              <a:gd name="connsiteX0" fmla="*/ 4824000 w 4824000"/>
              <a:gd name="connsiteY0" fmla="*/ 630000 h 9144000"/>
              <a:gd name="connsiteX1" fmla="*/ 4824000 w 4824000"/>
              <a:gd name="connsiteY1" fmla="*/ 899592 h 9144000"/>
              <a:gd name="connsiteX2" fmla="*/ 4824000 w 4824000"/>
              <a:gd name="connsiteY2" fmla="*/ 1260000 h 9144000"/>
              <a:gd name="connsiteX3" fmla="*/ 4824000 w 4824000"/>
              <a:gd name="connsiteY3" fmla="*/ 9144000 h 9144000"/>
              <a:gd name="connsiteX4" fmla="*/ 3753660 w 4824000"/>
              <a:gd name="connsiteY4" fmla="*/ 9144000 h 9144000"/>
              <a:gd name="connsiteX5" fmla="*/ 540 w 4824000"/>
              <a:gd name="connsiteY5" fmla="*/ 9144000 h 9144000"/>
              <a:gd name="connsiteX6" fmla="*/ 0 w 4824000"/>
              <a:gd name="connsiteY6" fmla="*/ 9144000 h 9144000"/>
              <a:gd name="connsiteX7" fmla="*/ 0 w 4824000"/>
              <a:gd name="connsiteY7" fmla="*/ 0 h 9144000"/>
              <a:gd name="connsiteX8" fmla="*/ 3753660 w 4824000"/>
              <a:gd name="connsiteY8" fmla="*/ 0 h 9144000"/>
              <a:gd name="connsiteX9" fmla="*/ 3753660 w 4824000"/>
              <a:gd name="connsiteY9" fmla="*/ 0 h 9144000"/>
              <a:gd name="connsiteX10" fmla="*/ 4194000 w 4824000"/>
              <a:gd name="connsiteY10" fmla="*/ 0 h 9144000"/>
              <a:gd name="connsiteX11" fmla="*/ 4824000 w 4824000"/>
              <a:gd name="connsiteY11" fmla="*/ 630000 h 91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24000" h="9144000">
                <a:moveTo>
                  <a:pt x="4824000" y="630000"/>
                </a:moveTo>
                <a:lnTo>
                  <a:pt x="4824000" y="899592"/>
                </a:lnTo>
                <a:lnTo>
                  <a:pt x="4824000" y="1260000"/>
                </a:lnTo>
                <a:lnTo>
                  <a:pt x="4824000" y="9144000"/>
                </a:lnTo>
                <a:lnTo>
                  <a:pt x="3753660" y="9144000"/>
                </a:lnTo>
                <a:lnTo>
                  <a:pt x="540" y="9144000"/>
                </a:lnTo>
                <a:lnTo>
                  <a:pt x="0" y="9144000"/>
                </a:lnTo>
                <a:lnTo>
                  <a:pt x="0" y="0"/>
                </a:lnTo>
                <a:lnTo>
                  <a:pt x="3753660" y="0"/>
                </a:lnTo>
                <a:lnTo>
                  <a:pt x="3753660" y="0"/>
                </a:lnTo>
                <a:lnTo>
                  <a:pt x="4194000" y="0"/>
                </a:lnTo>
                <a:cubicBezTo>
                  <a:pt x="4541939" y="0"/>
                  <a:pt x="4824000" y="282061"/>
                  <a:pt x="4824000" y="630000"/>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0">
              <a:solidFill>
                <a:srgbClr val="FFFFFF"/>
              </a:solidFill>
            </a:endParaRPr>
          </a:p>
        </p:txBody>
      </p:sp>
      <p:pic>
        <p:nvPicPr>
          <p:cNvPr id="11" name="Imag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sp>
        <p:nvSpPr>
          <p:cNvPr id="2" name="Titre 1"/>
          <p:cNvSpPr>
            <a:spLocks noGrp="1"/>
          </p:cNvSpPr>
          <p:nvPr>
            <p:ph type="ctrTitle"/>
          </p:nvPr>
        </p:nvSpPr>
        <p:spPr>
          <a:xfrm>
            <a:off x="11760200" y="6705600"/>
            <a:ext cx="431800" cy="151860"/>
          </a:xfrm>
        </p:spPr>
        <p:txBody>
          <a:bodyPr/>
          <a:lstStyle>
            <a:lvl1pPr>
              <a:defRPr sz="100">
                <a:solidFill>
                  <a:schemeClr val="bg1">
                    <a:alpha val="0"/>
                  </a:schemeClr>
                </a:solidFill>
              </a:defRPr>
            </a:lvl1pPr>
          </a:lstStyle>
          <a:p>
            <a:r>
              <a:rPr lang="fr-FR"/>
              <a:t>Cliquez pour modifier le style du titre</a:t>
            </a:r>
            <a:endParaRPr lang="fr-FR" dirty="0"/>
          </a:p>
        </p:txBody>
      </p:sp>
      <p:sp>
        <p:nvSpPr>
          <p:cNvPr id="3" name="Sous-titre 2"/>
          <p:cNvSpPr>
            <a:spLocks noGrp="1"/>
          </p:cNvSpPr>
          <p:nvPr>
            <p:ph type="subTitle" idx="1" hasCustomPrompt="1"/>
          </p:nvPr>
        </p:nvSpPr>
        <p:spPr>
          <a:xfrm>
            <a:off x="2112000" y="3078000"/>
            <a:ext cx="9648000" cy="3016800"/>
          </a:xfrm>
        </p:spPr>
        <p:txBody>
          <a:bodyPr/>
          <a:lstStyle>
            <a:lvl1pPr marL="0" indent="0" algn="l">
              <a:lnSpc>
                <a:spcPct val="100000"/>
              </a:lnSpc>
              <a:spcBef>
                <a:spcPts val="0"/>
              </a:spcBef>
              <a:spcAft>
                <a:spcPts val="0"/>
              </a:spcAft>
              <a:buNone/>
              <a:defRPr sz="2900">
                <a:solidFill>
                  <a:schemeClr val="bg1"/>
                </a:solidFill>
                <a:latin typeface="+mn-lt"/>
              </a:defRPr>
            </a:lvl1pPr>
            <a:lvl2pPr marL="0" indent="0" algn="l">
              <a:lnSpc>
                <a:spcPct val="100000"/>
              </a:lnSpc>
              <a:buNone/>
              <a:defRPr sz="2100">
                <a:solidFill>
                  <a:schemeClr val="bg1"/>
                </a:solidFill>
              </a:defRPr>
            </a:lvl2pPr>
            <a:lvl3pPr marL="0" indent="0" algn="l">
              <a:lnSpc>
                <a:spcPct val="100000"/>
              </a:lnSpc>
              <a:spcBef>
                <a:spcPts val="600"/>
              </a:spcBef>
              <a:spcAft>
                <a:spcPts val="0"/>
              </a:spcAft>
              <a:buNone/>
              <a:defRPr sz="1600">
                <a:solidFill>
                  <a:schemeClr val="bg1"/>
                </a:solidFill>
                <a:latin typeface="+mn-lt"/>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a:t>Texte de niveau 1</a:t>
            </a:r>
          </a:p>
          <a:p>
            <a:pPr lvl="1"/>
            <a:r>
              <a:rPr lang="fr-FR" noProof="0" dirty="0"/>
              <a:t>Texte de niveau 2</a:t>
            </a:r>
          </a:p>
          <a:p>
            <a:pPr lvl="2"/>
            <a:r>
              <a:rPr lang="fr-FR" noProof="0" dirty="0"/>
              <a:t>Texte de niveau 3</a:t>
            </a:r>
          </a:p>
        </p:txBody>
      </p:sp>
      <p:sp>
        <p:nvSpPr>
          <p:cNvPr id="4" name="Espace réservé de la date 3"/>
          <p:cNvSpPr>
            <a:spLocks noGrp="1"/>
          </p:cNvSpPr>
          <p:nvPr>
            <p:ph type="dt" sz="half" idx="10"/>
          </p:nvPr>
        </p:nvSpPr>
        <p:spPr/>
        <p:txBody>
          <a:bodyPr/>
          <a:lstStyle>
            <a:lvl1pPr>
              <a:defRPr sz="100">
                <a:solidFill>
                  <a:schemeClr val="bg1">
                    <a:alpha val="0"/>
                  </a:schemeClr>
                </a:solidFill>
              </a:defRPr>
            </a:lvl1pPr>
          </a:lstStyle>
          <a:p>
            <a:fld id="{6188FDA3-6E14-470C-BB2D-FB472431503E}" type="datetimeFigureOut">
              <a:rPr lang="fr-FR" smtClean="0">
                <a:solidFill>
                  <a:srgbClr val="FFFFFF">
                    <a:alpha val="0"/>
                  </a:srgbClr>
                </a:solidFill>
              </a:rPr>
              <a:pPr/>
              <a:t>29/01/2021</a:t>
            </a:fld>
            <a:endParaRPr lang="fr-FR">
              <a:solidFill>
                <a:srgbClr val="FFFFFF">
                  <a:alpha val="0"/>
                </a:srgbClr>
              </a:solidFill>
            </a:endParaRPr>
          </a:p>
        </p:txBody>
      </p:sp>
      <p:sp>
        <p:nvSpPr>
          <p:cNvPr id="5" name="Espace réservé du pied de page 4"/>
          <p:cNvSpPr>
            <a:spLocks noGrp="1"/>
          </p:cNvSpPr>
          <p:nvPr>
            <p:ph type="ftr" sz="quarter" idx="11"/>
          </p:nvPr>
        </p:nvSpPr>
        <p:spPr>
          <a:xfrm>
            <a:off x="11760200" y="6705600"/>
            <a:ext cx="431800" cy="151860"/>
          </a:xfrm>
        </p:spPr>
        <p:txBody>
          <a:bodyPr/>
          <a:lstStyle>
            <a:lvl1pPr>
              <a:defRPr sz="100">
                <a:solidFill>
                  <a:schemeClr val="bg1">
                    <a:alpha val="0"/>
                  </a:schemeClr>
                </a:solidFill>
              </a:defRPr>
            </a:lvl1pPr>
          </a:lstStyle>
          <a:p>
            <a:endParaRPr lang="fr-FR" dirty="0">
              <a:solidFill>
                <a:srgbClr val="FFFFFF">
                  <a:alpha val="0"/>
                </a:srgbClr>
              </a:solidFill>
            </a:endParaRPr>
          </a:p>
        </p:txBody>
      </p:sp>
      <p:sp>
        <p:nvSpPr>
          <p:cNvPr id="6" name="Espace réservé du numéro de diapositive 5"/>
          <p:cNvSpPr>
            <a:spLocks noGrp="1"/>
          </p:cNvSpPr>
          <p:nvPr>
            <p:ph type="sldNum" sz="quarter" idx="12"/>
          </p:nvPr>
        </p:nvSpPr>
        <p:spPr>
          <a:xfrm>
            <a:off x="11760200" y="6705600"/>
            <a:ext cx="431800" cy="152400"/>
          </a:xfrm>
        </p:spPr>
        <p:txBody>
          <a:bodyPr/>
          <a:lstStyle>
            <a:lvl1pPr>
              <a:defRPr sz="100">
                <a:solidFill>
                  <a:schemeClr val="bg1">
                    <a:alpha val="0"/>
                  </a:schemeClr>
                </a:solidFill>
              </a:defRPr>
            </a:lvl1pPr>
          </a:lstStyle>
          <a:p>
            <a:fld id="{10C140CD-8AED-46FF-A9A2-77308F3F39AE}" type="slidenum">
              <a:rPr lang="fr-FR" smtClean="0">
                <a:solidFill>
                  <a:srgbClr val="FFFFFF">
                    <a:alpha val="0"/>
                  </a:srgbClr>
                </a:solidFill>
              </a:rPr>
              <a:pPr/>
              <a:t>‹N°›</a:t>
            </a:fld>
            <a:endParaRPr lang="fr-FR" dirty="0">
              <a:solidFill>
                <a:srgbClr val="FFFFFF">
                  <a:alpha val="0"/>
                </a:srgbClr>
              </a:solidFill>
            </a:endParaRPr>
          </a:p>
        </p:txBody>
      </p:sp>
    </p:spTree>
    <p:extLst>
      <p:ext uri="{BB962C8B-B14F-4D97-AF65-F5344CB8AC3E}">
        <p14:creationId xmlns:p14="http://schemas.microsoft.com/office/powerpoint/2010/main" val="3379804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_E">
    <p:spTree>
      <p:nvGrpSpPr>
        <p:cNvPr id="1" name=""/>
        <p:cNvGrpSpPr/>
        <p:nvPr/>
      </p:nvGrpSpPr>
      <p:grpSpPr>
        <a:xfrm>
          <a:off x="0" y="0"/>
          <a:ext cx="0" cy="0"/>
          <a:chOff x="0" y="0"/>
          <a:chExt cx="0" cy="0"/>
        </a:xfrm>
      </p:grpSpPr>
      <p:sp>
        <p:nvSpPr>
          <p:cNvPr id="14" name="Forme libre 13"/>
          <p:cNvSpPr/>
          <p:nvPr userDrawn="1"/>
        </p:nvSpPr>
        <p:spPr bwMode="gray">
          <a:xfrm>
            <a:off x="1775885" y="2034000"/>
            <a:ext cx="10415612" cy="4824000"/>
          </a:xfrm>
          <a:custGeom>
            <a:avLst/>
            <a:gdLst>
              <a:gd name="connsiteX0" fmla="*/ 899592 w 7811709"/>
              <a:gd name="connsiteY0" fmla="*/ 0 h 4824000"/>
              <a:gd name="connsiteX1" fmla="*/ 7811709 w 7811709"/>
              <a:gd name="connsiteY1" fmla="*/ 0 h 4824000"/>
              <a:gd name="connsiteX2" fmla="*/ 7811709 w 7811709"/>
              <a:gd name="connsiteY2" fmla="*/ 1070340 h 4824000"/>
              <a:gd name="connsiteX3" fmla="*/ 7811709 w 7811709"/>
              <a:gd name="connsiteY3" fmla="*/ 4824000 h 4824000"/>
              <a:gd name="connsiteX4" fmla="*/ 899592 w 7811709"/>
              <a:gd name="connsiteY4" fmla="*/ 4824000 h 4824000"/>
              <a:gd name="connsiteX5" fmla="*/ 0 w 7811709"/>
              <a:gd name="connsiteY5" fmla="*/ 4824000 h 4824000"/>
              <a:gd name="connsiteX6" fmla="*/ 0 w 7811709"/>
              <a:gd name="connsiteY6" fmla="*/ 1260000 h 4824000"/>
              <a:gd name="connsiteX7" fmla="*/ 0 w 7811709"/>
              <a:gd name="connsiteY7" fmla="*/ 1070340 h 4824000"/>
              <a:gd name="connsiteX8" fmla="*/ 0 w 7811709"/>
              <a:gd name="connsiteY8" fmla="*/ 630000 h 4824000"/>
              <a:gd name="connsiteX9" fmla="*/ 630000 w 7811709"/>
              <a:gd name="connsiteY9" fmla="*/ 0 h 4824000"/>
              <a:gd name="connsiteX10" fmla="*/ 899592 w 7811709"/>
              <a:gd name="connsiteY10" fmla="*/ 0 h 48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11709" h="4824000">
                <a:moveTo>
                  <a:pt x="899592" y="0"/>
                </a:moveTo>
                <a:lnTo>
                  <a:pt x="7811709" y="0"/>
                </a:lnTo>
                <a:lnTo>
                  <a:pt x="7811709" y="1070340"/>
                </a:lnTo>
                <a:lnTo>
                  <a:pt x="7811709" y="4824000"/>
                </a:lnTo>
                <a:lnTo>
                  <a:pt x="899592" y="4824000"/>
                </a:lnTo>
                <a:lnTo>
                  <a:pt x="0" y="4824000"/>
                </a:lnTo>
                <a:lnTo>
                  <a:pt x="0" y="1260000"/>
                </a:lnTo>
                <a:lnTo>
                  <a:pt x="0" y="1070340"/>
                </a:lnTo>
                <a:lnTo>
                  <a:pt x="0" y="630000"/>
                </a:lnTo>
                <a:cubicBezTo>
                  <a:pt x="0" y="282061"/>
                  <a:pt x="282061" y="0"/>
                  <a:pt x="630000" y="0"/>
                </a:cubicBezTo>
                <a:lnTo>
                  <a:pt x="899592"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0">
              <a:solidFill>
                <a:srgbClr val="FFFFFF"/>
              </a:solidFill>
            </a:endParaRPr>
          </a:p>
        </p:txBody>
      </p:sp>
      <p:sp>
        <p:nvSpPr>
          <p:cNvPr id="2" name="Espace réservé de la date 1"/>
          <p:cNvSpPr>
            <a:spLocks noGrp="1"/>
          </p:cNvSpPr>
          <p:nvPr>
            <p:ph type="dt" sz="half" idx="14"/>
          </p:nvPr>
        </p:nvSpPr>
        <p:spPr bwMode="gray"/>
        <p:txBody>
          <a:bodyPr/>
          <a:lstStyle/>
          <a:p>
            <a:fld id="{42DB61FD-4C10-4A3D-B3A5-9280AE50427E}" type="datetime1">
              <a:rPr lang="fr-FR" smtClean="0">
                <a:solidFill>
                  <a:srgbClr val="FFFFFF">
                    <a:alpha val="0"/>
                  </a:srgbClr>
                </a:solidFill>
              </a:rPr>
              <a:pPr/>
              <a:t>29/01/2021</a:t>
            </a:fld>
            <a:endParaRPr lang="fr-FR" dirty="0">
              <a:solidFill>
                <a:srgbClr val="FFFFFF">
                  <a:alpha val="0"/>
                </a:srgbClr>
              </a:solidFill>
            </a:endParaRPr>
          </a:p>
        </p:txBody>
      </p:sp>
      <p:sp>
        <p:nvSpPr>
          <p:cNvPr id="3" name="Espace réservé du pied de page 2"/>
          <p:cNvSpPr>
            <a:spLocks noGrp="1"/>
          </p:cNvSpPr>
          <p:nvPr>
            <p:ph type="ftr" sz="quarter" idx="15"/>
          </p:nvPr>
        </p:nvSpPr>
        <p:spPr bwMode="gray">
          <a:xfrm>
            <a:off x="2351618" y="6156000"/>
            <a:ext cx="8832849" cy="232968"/>
          </a:xfrm>
        </p:spPr>
        <p:txBody>
          <a:bodyPr/>
          <a:lstStyle>
            <a:lvl1pPr>
              <a:defRPr>
                <a:solidFill>
                  <a:schemeClr val="bg1"/>
                </a:solidFill>
              </a:defRPr>
            </a:lvl1pPr>
          </a:lstStyle>
          <a:p>
            <a:r>
              <a:rPr lang="fr-FR">
                <a:solidFill>
                  <a:srgbClr val="FFFFFF"/>
                </a:solidFill>
              </a:rPr>
              <a:t>Titre de la présentation</a:t>
            </a:r>
            <a:endParaRPr lang="fr-FR" dirty="0">
              <a:solidFill>
                <a:srgbClr val="FFFFFF"/>
              </a:solidFill>
            </a:endParaRPr>
          </a:p>
        </p:txBody>
      </p:sp>
      <p:sp>
        <p:nvSpPr>
          <p:cNvPr id="10" name="Espace réservé du numéro de diapositive 9"/>
          <p:cNvSpPr>
            <a:spLocks noGrp="1"/>
          </p:cNvSpPr>
          <p:nvPr>
            <p:ph type="sldNum" sz="quarter" idx="16"/>
          </p:nvPr>
        </p:nvSpPr>
        <p:spPr bwMode="gray">
          <a:xfrm>
            <a:off x="10416119" y="6553200"/>
            <a:ext cx="768348" cy="152400"/>
          </a:xfrm>
        </p:spPr>
        <p:txBody>
          <a:bodyPr/>
          <a:lstStyle>
            <a:lvl1pPr>
              <a:defRPr>
                <a:solidFill>
                  <a:schemeClr val="bg1"/>
                </a:solidFill>
              </a:defRPr>
            </a:lvl1pPr>
          </a:lstStyle>
          <a:p>
            <a:fld id="{10C140CD-8AED-46FF-A9A2-77308F3F39AE}" type="slidenum">
              <a:rPr lang="fr-FR" smtClean="0">
                <a:solidFill>
                  <a:srgbClr val="FFFFFF"/>
                </a:solidFill>
              </a:rPr>
              <a:pPr/>
              <a:t>‹N°›</a:t>
            </a:fld>
            <a:endParaRPr lang="fr-FR" dirty="0">
              <a:solidFill>
                <a:srgbClr val="FFFFFF"/>
              </a:solidFill>
            </a:endParaRPr>
          </a:p>
        </p:txBody>
      </p:sp>
      <p:pic>
        <p:nvPicPr>
          <p:cNvPr id="4" name="Imag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776000" y="3258001"/>
            <a:ext cx="10416000" cy="3599677"/>
          </a:xfrm>
          <a:prstGeom prst="rect">
            <a:avLst/>
          </a:prstGeom>
        </p:spPr>
      </p:pic>
      <p:sp>
        <p:nvSpPr>
          <p:cNvPr id="8" name="Espace réservé du texte 7"/>
          <p:cNvSpPr>
            <a:spLocks noGrp="1"/>
          </p:cNvSpPr>
          <p:nvPr>
            <p:ph type="body" sz="quarter" idx="13" hasCustomPrompt="1"/>
          </p:nvPr>
        </p:nvSpPr>
        <p:spPr bwMode="gray">
          <a:xfrm>
            <a:off x="2976034" y="3077925"/>
            <a:ext cx="8784167" cy="3014901"/>
          </a:xfrm>
        </p:spPr>
        <p:txBody>
          <a:bodyPr/>
          <a:lstStyle>
            <a:lvl1pPr>
              <a:lnSpc>
                <a:spcPct val="100000"/>
              </a:lnSpc>
              <a:spcBef>
                <a:spcPts val="0"/>
              </a:spcBef>
              <a:spcAft>
                <a:spcPts val="0"/>
              </a:spcAft>
              <a:defRPr sz="2900">
                <a:solidFill>
                  <a:schemeClr val="bg1"/>
                </a:solidFill>
                <a:latin typeface="+mn-lt"/>
              </a:defRPr>
            </a:lvl1pPr>
            <a:lvl2pPr>
              <a:lnSpc>
                <a:spcPct val="100000"/>
              </a:lnSpc>
              <a:spcBef>
                <a:spcPts val="0"/>
              </a:spcBef>
              <a:spcAft>
                <a:spcPts val="0"/>
              </a:spcAft>
              <a:defRPr sz="2100">
                <a:solidFill>
                  <a:schemeClr val="bg1"/>
                </a:solidFill>
              </a:defRPr>
            </a:lvl2pPr>
            <a:lvl3pPr marL="0">
              <a:lnSpc>
                <a:spcPct val="100000"/>
              </a:lnSpc>
              <a:spcBef>
                <a:spcPts val="600"/>
              </a:spcBef>
              <a:spcAft>
                <a:spcPts val="0"/>
              </a:spcAft>
              <a:defRPr sz="1600">
                <a:solidFill>
                  <a:schemeClr val="bg1"/>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pic>
        <p:nvPicPr>
          <p:cNvPr id="11" name="Imag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spTree>
    <p:extLst>
      <p:ext uri="{BB962C8B-B14F-4D97-AF65-F5344CB8AC3E}">
        <p14:creationId xmlns:p14="http://schemas.microsoft.com/office/powerpoint/2010/main" val="6392905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hapitre_A">
    <p:spTree>
      <p:nvGrpSpPr>
        <p:cNvPr id="1" name=""/>
        <p:cNvGrpSpPr/>
        <p:nvPr/>
      </p:nvGrpSpPr>
      <p:grpSpPr>
        <a:xfrm>
          <a:off x="0" y="0"/>
          <a:ext cx="0" cy="0"/>
          <a:chOff x="0" y="0"/>
          <a:chExt cx="0" cy="0"/>
        </a:xfrm>
      </p:grpSpPr>
      <p:pic>
        <p:nvPicPr>
          <p:cNvPr id="18" name="Image 17"/>
          <p:cNvPicPr>
            <a:picLocks noChangeAspect="1"/>
          </p:cNvPicPr>
          <p:nvPr userDrawn="1"/>
        </p:nvPicPr>
        <p:blipFill>
          <a:blip r:embed="rId2" cstate="print">
            <a:extLst>
              <a:ext uri="{28A0092B-C50C-407E-A947-70E740481C1C}">
                <a14:useLocalDpi xmlns:a14="http://schemas.microsoft.com/office/drawing/2010/main" val="0"/>
              </a:ext>
            </a:extLst>
          </a:blip>
          <a:srcRect l="68"/>
          <a:stretch>
            <a:fillRect/>
          </a:stretch>
        </p:blipFill>
        <p:spPr bwMode="gray">
          <a:xfrm>
            <a:off x="2550573" y="2034001"/>
            <a:ext cx="9648000" cy="1998918"/>
          </a:xfrm>
          <a:custGeom>
            <a:avLst/>
            <a:gdLst>
              <a:gd name="connsiteX0" fmla="*/ 630000 w 7231070"/>
              <a:gd name="connsiteY0" fmla="*/ 0 h 1997556"/>
              <a:gd name="connsiteX1" fmla="*/ 899593 w 7231070"/>
              <a:gd name="connsiteY1" fmla="*/ 0 h 1997556"/>
              <a:gd name="connsiteX2" fmla="*/ 1260000 w 7231070"/>
              <a:gd name="connsiteY2" fmla="*/ 0 h 1997556"/>
              <a:gd name="connsiteX3" fmla="*/ 7230692 w 7231070"/>
              <a:gd name="connsiteY3" fmla="*/ 0 h 1997556"/>
              <a:gd name="connsiteX4" fmla="*/ 7230692 w 7231070"/>
              <a:gd name="connsiteY4" fmla="*/ 917880 h 1997556"/>
              <a:gd name="connsiteX5" fmla="*/ 7231070 w 7231070"/>
              <a:gd name="connsiteY5" fmla="*/ 917880 h 1997556"/>
              <a:gd name="connsiteX6" fmla="*/ 7231070 w 7231070"/>
              <a:gd name="connsiteY6" fmla="*/ 1997556 h 1997556"/>
              <a:gd name="connsiteX7" fmla="*/ 1 w 7231070"/>
              <a:gd name="connsiteY7" fmla="*/ 1997556 h 1997556"/>
              <a:gd name="connsiteX8" fmla="*/ 1 w 7231070"/>
              <a:gd name="connsiteY8" fmla="*/ 1260000 h 1997556"/>
              <a:gd name="connsiteX9" fmla="*/ 0 w 7231070"/>
              <a:gd name="connsiteY9" fmla="*/ 1260000 h 1997556"/>
              <a:gd name="connsiteX10" fmla="*/ 0 w 7231070"/>
              <a:gd name="connsiteY10" fmla="*/ 630000 h 1997556"/>
              <a:gd name="connsiteX11" fmla="*/ 630000 w 7231070"/>
              <a:gd name="connsiteY11" fmla="*/ 0 h 199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31070" h="1997556">
                <a:moveTo>
                  <a:pt x="630000" y="0"/>
                </a:moveTo>
                <a:lnTo>
                  <a:pt x="899593" y="0"/>
                </a:lnTo>
                <a:lnTo>
                  <a:pt x="1260000" y="0"/>
                </a:lnTo>
                <a:lnTo>
                  <a:pt x="7230692" y="0"/>
                </a:lnTo>
                <a:lnTo>
                  <a:pt x="7230692" y="917880"/>
                </a:lnTo>
                <a:lnTo>
                  <a:pt x="7231070" y="917880"/>
                </a:lnTo>
                <a:lnTo>
                  <a:pt x="7231070" y="1997556"/>
                </a:lnTo>
                <a:lnTo>
                  <a:pt x="1" y="1997556"/>
                </a:lnTo>
                <a:lnTo>
                  <a:pt x="1" y="1260000"/>
                </a:lnTo>
                <a:lnTo>
                  <a:pt x="0" y="1260000"/>
                </a:lnTo>
                <a:lnTo>
                  <a:pt x="0" y="630000"/>
                </a:lnTo>
                <a:cubicBezTo>
                  <a:pt x="0" y="282061"/>
                  <a:pt x="282061" y="0"/>
                  <a:pt x="630000" y="0"/>
                </a:cubicBezTo>
                <a:close/>
              </a:path>
            </a:pathLst>
          </a:custGeom>
        </p:spPr>
      </p:pic>
      <p:sp>
        <p:nvSpPr>
          <p:cNvPr id="8" name="Espace réservé du texte 7"/>
          <p:cNvSpPr>
            <a:spLocks noGrp="1"/>
          </p:cNvSpPr>
          <p:nvPr>
            <p:ph type="body" sz="quarter" idx="13" hasCustomPrompt="1"/>
          </p:nvPr>
        </p:nvSpPr>
        <p:spPr bwMode="gray">
          <a:xfrm>
            <a:off x="3503712" y="4257093"/>
            <a:ext cx="8256488" cy="1835733"/>
          </a:xfrm>
        </p:spPr>
        <p:txBody>
          <a:bodyPr/>
          <a:lstStyle>
            <a:lvl1pPr>
              <a:lnSpc>
                <a:spcPct val="100000"/>
              </a:lnSpc>
              <a:spcBef>
                <a:spcPts val="0"/>
              </a:spcBef>
              <a:spcAft>
                <a:spcPts val="0"/>
              </a:spcAft>
              <a:defRPr sz="2900">
                <a:solidFill>
                  <a:schemeClr val="accent2"/>
                </a:solidFill>
                <a:latin typeface="+mn-lt"/>
              </a:defRPr>
            </a:lvl1pPr>
            <a:lvl2pPr>
              <a:lnSpc>
                <a:spcPct val="100000"/>
              </a:lnSpc>
              <a:spcBef>
                <a:spcPts val="0"/>
              </a:spcBef>
              <a:spcAft>
                <a:spcPts val="0"/>
              </a:spcAft>
              <a:defRPr sz="2100">
                <a:solidFill>
                  <a:schemeClr val="accent2"/>
                </a:solidFill>
              </a:defRPr>
            </a:lvl2pPr>
            <a:lvl3pPr marL="0">
              <a:lnSpc>
                <a:spcPct val="120000"/>
              </a:lnSpc>
              <a:spcBef>
                <a:spcPts val="0"/>
              </a:spcBef>
              <a:spcAft>
                <a:spcPts val="0"/>
              </a:spcAft>
              <a:defRPr sz="1200">
                <a:solidFill>
                  <a:schemeClr val="accent2"/>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sp>
        <p:nvSpPr>
          <p:cNvPr id="11" name="Espace réservé de la date 1"/>
          <p:cNvSpPr>
            <a:spLocks noGrp="1"/>
          </p:cNvSpPr>
          <p:nvPr>
            <p:ph type="dt" sz="half" idx="14"/>
          </p:nvPr>
        </p:nvSpPr>
        <p:spPr bwMode="gray">
          <a:xfrm>
            <a:off x="11760201" y="6705600"/>
            <a:ext cx="429095" cy="152400"/>
          </a:xfrm>
        </p:spPr>
        <p:txBody>
          <a:bodyPr/>
          <a:lstStyle/>
          <a:p>
            <a:fld id="{1D6F72BC-51F6-4511-8CB4-7E24A9621DAC}" type="datetime1">
              <a:rPr lang="fr-FR" smtClean="0">
                <a:solidFill>
                  <a:srgbClr val="FFFFFF">
                    <a:alpha val="0"/>
                  </a:srgbClr>
                </a:solidFill>
              </a:rPr>
              <a:pPr/>
              <a:t>29/01/2021</a:t>
            </a:fld>
            <a:endParaRPr lang="fr-FR" dirty="0">
              <a:solidFill>
                <a:srgbClr val="FFFFFF">
                  <a:alpha val="0"/>
                </a:srgbClr>
              </a:solidFill>
            </a:endParaRPr>
          </a:p>
        </p:txBody>
      </p:sp>
      <p:sp>
        <p:nvSpPr>
          <p:cNvPr id="12" name="Espace réservé du pied de page 2"/>
          <p:cNvSpPr>
            <a:spLocks noGrp="1"/>
          </p:cNvSpPr>
          <p:nvPr>
            <p:ph type="ftr" sz="quarter" idx="15"/>
          </p:nvPr>
        </p:nvSpPr>
        <p:spPr bwMode="gray">
          <a:xfrm>
            <a:off x="2351618" y="6156000"/>
            <a:ext cx="8832849" cy="232968"/>
          </a:xfrm>
        </p:spPr>
        <p:txBody>
          <a:bodyPr/>
          <a:lstStyle>
            <a:lvl1pPr>
              <a:defRPr>
                <a:solidFill>
                  <a:schemeClr val="accent6"/>
                </a:solidFill>
              </a:defRPr>
            </a:lvl1pPr>
          </a:lstStyle>
          <a:p>
            <a:r>
              <a:rPr lang="fr-FR" dirty="0">
                <a:solidFill>
                  <a:srgbClr val="9796A3"/>
                </a:solidFill>
              </a:rPr>
              <a:t>Titre de la présentation</a:t>
            </a:r>
          </a:p>
        </p:txBody>
      </p:sp>
      <p:sp>
        <p:nvSpPr>
          <p:cNvPr id="13" name="Espace réservé du numéro de diapositive 9"/>
          <p:cNvSpPr>
            <a:spLocks noGrp="1"/>
          </p:cNvSpPr>
          <p:nvPr>
            <p:ph type="sldNum" sz="quarter" idx="16"/>
          </p:nvPr>
        </p:nvSpPr>
        <p:spPr bwMode="gray">
          <a:xfrm>
            <a:off x="10416119" y="6553200"/>
            <a:ext cx="768348" cy="152400"/>
          </a:xfrm>
        </p:spPr>
        <p:txBody>
          <a:bodyPr/>
          <a:lstStyle>
            <a:lvl1pPr>
              <a:defRPr>
                <a:solidFill>
                  <a:schemeClr val="accent6"/>
                </a:solidFill>
              </a:defRPr>
            </a:lvl1pPr>
          </a:lstStyle>
          <a:p>
            <a:fld id="{10C140CD-8AED-46FF-A9A2-77308F3F39AE}" type="slidenum">
              <a:rPr lang="fr-FR" smtClean="0">
                <a:solidFill>
                  <a:srgbClr val="9796A3"/>
                </a:solidFill>
              </a:rPr>
              <a:pPr/>
              <a:t>‹N°›</a:t>
            </a:fld>
            <a:endParaRPr lang="fr-FR" dirty="0">
              <a:solidFill>
                <a:srgbClr val="9796A3"/>
              </a:solidFill>
            </a:endParaRPr>
          </a:p>
        </p:txBody>
      </p:sp>
      <p:pic>
        <p:nvPicPr>
          <p:cNvPr id="9" name="Image 8"/>
          <p:cNvPicPr>
            <a:picLocks noChangeAspect="1"/>
          </p:cNvPicPr>
          <p:nvPr userDrawn="1"/>
        </p:nvPicPr>
        <p:blipFill rotWithShape="1">
          <a:blip r:embed="rId3"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spTree>
    <p:extLst>
      <p:ext uri="{BB962C8B-B14F-4D97-AF65-F5344CB8AC3E}">
        <p14:creationId xmlns:p14="http://schemas.microsoft.com/office/powerpoint/2010/main" val="41588359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hapitre_Abis">
    <p:spTree>
      <p:nvGrpSpPr>
        <p:cNvPr id="1" name=""/>
        <p:cNvGrpSpPr/>
        <p:nvPr/>
      </p:nvGrpSpPr>
      <p:grpSpPr>
        <a:xfrm>
          <a:off x="0" y="0"/>
          <a:ext cx="0" cy="0"/>
          <a:chOff x="0" y="0"/>
          <a:chExt cx="0" cy="0"/>
        </a:xfrm>
      </p:grpSpPr>
      <p:pic>
        <p:nvPicPr>
          <p:cNvPr id="18" name="Imag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550573" y="2034682"/>
            <a:ext cx="9648000" cy="1997556"/>
          </a:xfrm>
          <a:custGeom>
            <a:avLst/>
            <a:gdLst>
              <a:gd name="connsiteX0" fmla="*/ 630000 w 7231070"/>
              <a:gd name="connsiteY0" fmla="*/ 0 h 1997556"/>
              <a:gd name="connsiteX1" fmla="*/ 899593 w 7231070"/>
              <a:gd name="connsiteY1" fmla="*/ 0 h 1997556"/>
              <a:gd name="connsiteX2" fmla="*/ 1260000 w 7231070"/>
              <a:gd name="connsiteY2" fmla="*/ 0 h 1997556"/>
              <a:gd name="connsiteX3" fmla="*/ 7230692 w 7231070"/>
              <a:gd name="connsiteY3" fmla="*/ 0 h 1997556"/>
              <a:gd name="connsiteX4" fmla="*/ 7230692 w 7231070"/>
              <a:gd name="connsiteY4" fmla="*/ 917880 h 1997556"/>
              <a:gd name="connsiteX5" fmla="*/ 7231070 w 7231070"/>
              <a:gd name="connsiteY5" fmla="*/ 917880 h 1997556"/>
              <a:gd name="connsiteX6" fmla="*/ 7231070 w 7231070"/>
              <a:gd name="connsiteY6" fmla="*/ 1997556 h 1997556"/>
              <a:gd name="connsiteX7" fmla="*/ 1 w 7231070"/>
              <a:gd name="connsiteY7" fmla="*/ 1997556 h 1997556"/>
              <a:gd name="connsiteX8" fmla="*/ 1 w 7231070"/>
              <a:gd name="connsiteY8" fmla="*/ 1260000 h 1997556"/>
              <a:gd name="connsiteX9" fmla="*/ 0 w 7231070"/>
              <a:gd name="connsiteY9" fmla="*/ 1260000 h 1997556"/>
              <a:gd name="connsiteX10" fmla="*/ 0 w 7231070"/>
              <a:gd name="connsiteY10" fmla="*/ 630000 h 1997556"/>
              <a:gd name="connsiteX11" fmla="*/ 630000 w 7231070"/>
              <a:gd name="connsiteY11" fmla="*/ 0 h 199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31070" h="1997556">
                <a:moveTo>
                  <a:pt x="630000" y="0"/>
                </a:moveTo>
                <a:lnTo>
                  <a:pt x="899593" y="0"/>
                </a:lnTo>
                <a:lnTo>
                  <a:pt x="1260000" y="0"/>
                </a:lnTo>
                <a:lnTo>
                  <a:pt x="7230692" y="0"/>
                </a:lnTo>
                <a:lnTo>
                  <a:pt x="7230692" y="917880"/>
                </a:lnTo>
                <a:lnTo>
                  <a:pt x="7231070" y="917880"/>
                </a:lnTo>
                <a:lnTo>
                  <a:pt x="7231070" y="1997556"/>
                </a:lnTo>
                <a:lnTo>
                  <a:pt x="1" y="1997556"/>
                </a:lnTo>
                <a:lnTo>
                  <a:pt x="1" y="1260000"/>
                </a:lnTo>
                <a:lnTo>
                  <a:pt x="0" y="1260000"/>
                </a:lnTo>
                <a:lnTo>
                  <a:pt x="0" y="630000"/>
                </a:lnTo>
                <a:cubicBezTo>
                  <a:pt x="0" y="282061"/>
                  <a:pt x="282061" y="0"/>
                  <a:pt x="630000" y="0"/>
                </a:cubicBezTo>
                <a:close/>
              </a:path>
            </a:pathLst>
          </a:custGeom>
        </p:spPr>
      </p:pic>
      <p:sp>
        <p:nvSpPr>
          <p:cNvPr id="8" name="Espace réservé du texte 7"/>
          <p:cNvSpPr>
            <a:spLocks noGrp="1"/>
          </p:cNvSpPr>
          <p:nvPr>
            <p:ph type="body" sz="quarter" idx="13" hasCustomPrompt="1"/>
          </p:nvPr>
        </p:nvSpPr>
        <p:spPr bwMode="gray">
          <a:xfrm>
            <a:off x="3503712" y="4257093"/>
            <a:ext cx="8256488" cy="1835733"/>
          </a:xfrm>
        </p:spPr>
        <p:txBody>
          <a:bodyPr/>
          <a:lstStyle>
            <a:lvl1pPr>
              <a:lnSpc>
                <a:spcPct val="100000"/>
              </a:lnSpc>
              <a:spcBef>
                <a:spcPts val="0"/>
              </a:spcBef>
              <a:spcAft>
                <a:spcPts val="0"/>
              </a:spcAft>
              <a:defRPr sz="2900">
                <a:solidFill>
                  <a:schemeClr val="accent2"/>
                </a:solidFill>
                <a:latin typeface="+mn-lt"/>
              </a:defRPr>
            </a:lvl1pPr>
            <a:lvl2pPr>
              <a:lnSpc>
                <a:spcPct val="100000"/>
              </a:lnSpc>
              <a:spcBef>
                <a:spcPts val="0"/>
              </a:spcBef>
              <a:spcAft>
                <a:spcPts val="0"/>
              </a:spcAft>
              <a:defRPr sz="2100">
                <a:solidFill>
                  <a:schemeClr val="accent2"/>
                </a:solidFill>
              </a:defRPr>
            </a:lvl2pPr>
            <a:lvl3pPr marL="0">
              <a:lnSpc>
                <a:spcPct val="120000"/>
              </a:lnSpc>
              <a:spcBef>
                <a:spcPts val="0"/>
              </a:spcBef>
              <a:spcAft>
                <a:spcPts val="0"/>
              </a:spcAft>
              <a:defRPr sz="1200">
                <a:solidFill>
                  <a:schemeClr val="accent2"/>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sp>
        <p:nvSpPr>
          <p:cNvPr id="11" name="Espace réservé de la date 1"/>
          <p:cNvSpPr>
            <a:spLocks noGrp="1"/>
          </p:cNvSpPr>
          <p:nvPr>
            <p:ph type="dt" sz="half" idx="14"/>
          </p:nvPr>
        </p:nvSpPr>
        <p:spPr bwMode="gray">
          <a:xfrm>
            <a:off x="11760201" y="6705600"/>
            <a:ext cx="429095" cy="152400"/>
          </a:xfrm>
        </p:spPr>
        <p:txBody>
          <a:bodyPr/>
          <a:lstStyle/>
          <a:p>
            <a:fld id="{1D6F72BC-51F6-4511-8CB4-7E24A9621DAC}" type="datetime1">
              <a:rPr lang="fr-FR" smtClean="0">
                <a:solidFill>
                  <a:srgbClr val="FFFFFF">
                    <a:alpha val="0"/>
                  </a:srgbClr>
                </a:solidFill>
              </a:rPr>
              <a:pPr/>
              <a:t>29/01/2021</a:t>
            </a:fld>
            <a:endParaRPr lang="fr-FR" dirty="0">
              <a:solidFill>
                <a:srgbClr val="FFFFFF">
                  <a:alpha val="0"/>
                </a:srgbClr>
              </a:solidFill>
            </a:endParaRPr>
          </a:p>
        </p:txBody>
      </p:sp>
      <p:sp>
        <p:nvSpPr>
          <p:cNvPr id="12" name="Espace réservé du pied de page 2"/>
          <p:cNvSpPr>
            <a:spLocks noGrp="1"/>
          </p:cNvSpPr>
          <p:nvPr>
            <p:ph type="ftr" sz="quarter" idx="15"/>
          </p:nvPr>
        </p:nvSpPr>
        <p:spPr bwMode="gray">
          <a:xfrm>
            <a:off x="2351618" y="6156000"/>
            <a:ext cx="8832849" cy="232968"/>
          </a:xfrm>
        </p:spPr>
        <p:txBody>
          <a:bodyPr/>
          <a:lstStyle>
            <a:lvl1pPr>
              <a:defRPr>
                <a:solidFill>
                  <a:schemeClr val="accent6"/>
                </a:solidFill>
              </a:defRPr>
            </a:lvl1pPr>
          </a:lstStyle>
          <a:p>
            <a:r>
              <a:rPr lang="fr-FR" dirty="0">
                <a:solidFill>
                  <a:srgbClr val="9796A3"/>
                </a:solidFill>
              </a:rPr>
              <a:t>Titre de la présentation</a:t>
            </a:r>
          </a:p>
        </p:txBody>
      </p:sp>
      <p:sp>
        <p:nvSpPr>
          <p:cNvPr id="13" name="Espace réservé du numéro de diapositive 9"/>
          <p:cNvSpPr>
            <a:spLocks noGrp="1"/>
          </p:cNvSpPr>
          <p:nvPr>
            <p:ph type="sldNum" sz="quarter" idx="16"/>
          </p:nvPr>
        </p:nvSpPr>
        <p:spPr bwMode="gray">
          <a:xfrm>
            <a:off x="10416119" y="6553200"/>
            <a:ext cx="768348" cy="152400"/>
          </a:xfrm>
        </p:spPr>
        <p:txBody>
          <a:bodyPr/>
          <a:lstStyle>
            <a:lvl1pPr>
              <a:defRPr>
                <a:solidFill>
                  <a:schemeClr val="accent6"/>
                </a:solidFill>
              </a:defRPr>
            </a:lvl1pPr>
          </a:lstStyle>
          <a:p>
            <a:fld id="{10C140CD-8AED-46FF-A9A2-77308F3F39AE}" type="slidenum">
              <a:rPr lang="fr-FR" smtClean="0">
                <a:solidFill>
                  <a:srgbClr val="9796A3"/>
                </a:solidFill>
              </a:rPr>
              <a:pPr/>
              <a:t>‹N°›</a:t>
            </a:fld>
            <a:endParaRPr lang="fr-FR" dirty="0">
              <a:solidFill>
                <a:srgbClr val="9796A3"/>
              </a:solidFill>
            </a:endParaRPr>
          </a:p>
        </p:txBody>
      </p:sp>
      <p:pic>
        <p:nvPicPr>
          <p:cNvPr id="9" name="Image 8"/>
          <p:cNvPicPr>
            <a:picLocks noChangeAspect="1"/>
          </p:cNvPicPr>
          <p:nvPr userDrawn="1"/>
        </p:nvPicPr>
        <p:blipFill rotWithShape="1">
          <a:blip r:embed="rId3"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spTree>
    <p:extLst>
      <p:ext uri="{BB962C8B-B14F-4D97-AF65-F5344CB8AC3E}">
        <p14:creationId xmlns:p14="http://schemas.microsoft.com/office/powerpoint/2010/main" val="4734345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hapitre_B">
    <p:spTree>
      <p:nvGrpSpPr>
        <p:cNvPr id="1" name=""/>
        <p:cNvGrpSpPr/>
        <p:nvPr/>
      </p:nvGrpSpPr>
      <p:grpSpPr>
        <a:xfrm>
          <a:off x="0" y="0"/>
          <a:ext cx="0" cy="0"/>
          <a:chOff x="0" y="0"/>
          <a:chExt cx="0" cy="0"/>
        </a:xfrm>
      </p:grpSpPr>
      <p:pic>
        <p:nvPicPr>
          <p:cNvPr id="14" name="Image 13"/>
          <p:cNvPicPr>
            <a:picLocks noChangeAspect="1"/>
          </p:cNvPicPr>
          <p:nvPr userDrawn="1"/>
        </p:nvPicPr>
        <p:blipFill>
          <a:blip r:embed="rId2" cstate="print">
            <a:extLst>
              <a:ext uri="{28A0092B-C50C-407E-A947-70E740481C1C}">
                <a14:useLocalDpi xmlns:a14="http://schemas.microsoft.com/office/drawing/2010/main" val="0"/>
              </a:ext>
            </a:extLst>
          </a:blip>
          <a:srcRect l="68"/>
          <a:stretch>
            <a:fillRect/>
          </a:stretch>
        </p:blipFill>
        <p:spPr bwMode="gray">
          <a:xfrm>
            <a:off x="2550573" y="2034003"/>
            <a:ext cx="9648000" cy="1998917"/>
          </a:xfrm>
          <a:custGeom>
            <a:avLst/>
            <a:gdLst>
              <a:gd name="connsiteX0" fmla="*/ 630000 w 7231070"/>
              <a:gd name="connsiteY0" fmla="*/ 0 h 1997555"/>
              <a:gd name="connsiteX1" fmla="*/ 899593 w 7231070"/>
              <a:gd name="connsiteY1" fmla="*/ 0 h 1997555"/>
              <a:gd name="connsiteX2" fmla="*/ 1260000 w 7231070"/>
              <a:gd name="connsiteY2" fmla="*/ 0 h 1997555"/>
              <a:gd name="connsiteX3" fmla="*/ 7230692 w 7231070"/>
              <a:gd name="connsiteY3" fmla="*/ 0 h 1997555"/>
              <a:gd name="connsiteX4" fmla="*/ 7230692 w 7231070"/>
              <a:gd name="connsiteY4" fmla="*/ 917880 h 1997555"/>
              <a:gd name="connsiteX5" fmla="*/ 7231070 w 7231070"/>
              <a:gd name="connsiteY5" fmla="*/ 917880 h 1997555"/>
              <a:gd name="connsiteX6" fmla="*/ 7231070 w 7231070"/>
              <a:gd name="connsiteY6" fmla="*/ 1997555 h 1997555"/>
              <a:gd name="connsiteX7" fmla="*/ 1 w 7231070"/>
              <a:gd name="connsiteY7" fmla="*/ 1997555 h 1997555"/>
              <a:gd name="connsiteX8" fmla="*/ 1 w 7231070"/>
              <a:gd name="connsiteY8" fmla="*/ 1260000 h 1997555"/>
              <a:gd name="connsiteX9" fmla="*/ 0 w 7231070"/>
              <a:gd name="connsiteY9" fmla="*/ 1260000 h 1997555"/>
              <a:gd name="connsiteX10" fmla="*/ 0 w 7231070"/>
              <a:gd name="connsiteY10" fmla="*/ 630000 h 1997555"/>
              <a:gd name="connsiteX11" fmla="*/ 630000 w 7231070"/>
              <a:gd name="connsiteY11" fmla="*/ 0 h 199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31070" h="1997555">
                <a:moveTo>
                  <a:pt x="630000" y="0"/>
                </a:moveTo>
                <a:lnTo>
                  <a:pt x="899593" y="0"/>
                </a:lnTo>
                <a:lnTo>
                  <a:pt x="1260000" y="0"/>
                </a:lnTo>
                <a:lnTo>
                  <a:pt x="7230692" y="0"/>
                </a:lnTo>
                <a:lnTo>
                  <a:pt x="7230692" y="917880"/>
                </a:lnTo>
                <a:lnTo>
                  <a:pt x="7231070" y="917880"/>
                </a:lnTo>
                <a:lnTo>
                  <a:pt x="7231070" y="1997555"/>
                </a:lnTo>
                <a:lnTo>
                  <a:pt x="1" y="1997555"/>
                </a:lnTo>
                <a:lnTo>
                  <a:pt x="1" y="1260000"/>
                </a:lnTo>
                <a:lnTo>
                  <a:pt x="0" y="1260000"/>
                </a:lnTo>
                <a:lnTo>
                  <a:pt x="0" y="630000"/>
                </a:lnTo>
                <a:cubicBezTo>
                  <a:pt x="0" y="282061"/>
                  <a:pt x="282061" y="0"/>
                  <a:pt x="630000" y="0"/>
                </a:cubicBezTo>
                <a:close/>
              </a:path>
            </a:pathLst>
          </a:custGeom>
        </p:spPr>
      </p:pic>
      <p:sp>
        <p:nvSpPr>
          <p:cNvPr id="8" name="Espace réservé du texte 7"/>
          <p:cNvSpPr>
            <a:spLocks noGrp="1"/>
          </p:cNvSpPr>
          <p:nvPr>
            <p:ph type="body" sz="quarter" idx="13" hasCustomPrompt="1"/>
          </p:nvPr>
        </p:nvSpPr>
        <p:spPr bwMode="gray">
          <a:xfrm>
            <a:off x="3503712" y="4257093"/>
            <a:ext cx="8256488" cy="1835733"/>
          </a:xfrm>
        </p:spPr>
        <p:txBody>
          <a:bodyPr/>
          <a:lstStyle>
            <a:lvl1pPr>
              <a:lnSpc>
                <a:spcPct val="100000"/>
              </a:lnSpc>
              <a:spcBef>
                <a:spcPts val="0"/>
              </a:spcBef>
              <a:spcAft>
                <a:spcPts val="0"/>
              </a:spcAft>
              <a:defRPr sz="2900">
                <a:solidFill>
                  <a:schemeClr val="accent2"/>
                </a:solidFill>
                <a:latin typeface="+mn-lt"/>
              </a:defRPr>
            </a:lvl1pPr>
            <a:lvl2pPr>
              <a:lnSpc>
                <a:spcPct val="100000"/>
              </a:lnSpc>
              <a:spcBef>
                <a:spcPts val="0"/>
              </a:spcBef>
              <a:spcAft>
                <a:spcPts val="0"/>
              </a:spcAft>
              <a:defRPr sz="2100">
                <a:solidFill>
                  <a:schemeClr val="accent2"/>
                </a:solidFill>
              </a:defRPr>
            </a:lvl2pPr>
            <a:lvl3pPr marL="0">
              <a:lnSpc>
                <a:spcPct val="120000"/>
              </a:lnSpc>
              <a:spcBef>
                <a:spcPts val="0"/>
              </a:spcBef>
              <a:spcAft>
                <a:spcPts val="0"/>
              </a:spcAft>
              <a:defRPr sz="1200">
                <a:solidFill>
                  <a:schemeClr val="accent2"/>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sp>
        <p:nvSpPr>
          <p:cNvPr id="11" name="Espace réservé de la date 1"/>
          <p:cNvSpPr>
            <a:spLocks noGrp="1"/>
          </p:cNvSpPr>
          <p:nvPr>
            <p:ph type="dt" sz="half" idx="14"/>
          </p:nvPr>
        </p:nvSpPr>
        <p:spPr bwMode="gray">
          <a:xfrm>
            <a:off x="11760201" y="6705600"/>
            <a:ext cx="429095" cy="152400"/>
          </a:xfrm>
        </p:spPr>
        <p:txBody>
          <a:bodyPr/>
          <a:lstStyle/>
          <a:p>
            <a:fld id="{1363D951-4801-4CE4-994F-F71C8930CD4D}" type="datetime1">
              <a:rPr lang="fr-FR" smtClean="0">
                <a:solidFill>
                  <a:srgbClr val="FFFFFF">
                    <a:alpha val="0"/>
                  </a:srgbClr>
                </a:solidFill>
              </a:rPr>
              <a:pPr/>
              <a:t>29/01/2021</a:t>
            </a:fld>
            <a:endParaRPr lang="fr-FR" dirty="0">
              <a:solidFill>
                <a:srgbClr val="FFFFFF">
                  <a:alpha val="0"/>
                </a:srgbClr>
              </a:solidFill>
            </a:endParaRPr>
          </a:p>
        </p:txBody>
      </p:sp>
      <p:sp>
        <p:nvSpPr>
          <p:cNvPr id="12" name="Espace réservé du pied de page 2"/>
          <p:cNvSpPr>
            <a:spLocks noGrp="1"/>
          </p:cNvSpPr>
          <p:nvPr>
            <p:ph type="ftr" sz="quarter" idx="15"/>
          </p:nvPr>
        </p:nvSpPr>
        <p:spPr bwMode="gray">
          <a:xfrm>
            <a:off x="2351618" y="6156000"/>
            <a:ext cx="8832849" cy="232968"/>
          </a:xfrm>
        </p:spPr>
        <p:txBody>
          <a:bodyPr/>
          <a:lstStyle>
            <a:lvl1pPr>
              <a:defRPr>
                <a:solidFill>
                  <a:schemeClr val="accent6"/>
                </a:solidFill>
              </a:defRPr>
            </a:lvl1pPr>
          </a:lstStyle>
          <a:p>
            <a:r>
              <a:rPr lang="fr-FR" dirty="0">
                <a:solidFill>
                  <a:srgbClr val="9796A3"/>
                </a:solidFill>
              </a:rPr>
              <a:t>Titre de la présentation</a:t>
            </a:r>
          </a:p>
        </p:txBody>
      </p:sp>
      <p:sp>
        <p:nvSpPr>
          <p:cNvPr id="13" name="Espace réservé du numéro de diapositive 9"/>
          <p:cNvSpPr>
            <a:spLocks noGrp="1"/>
          </p:cNvSpPr>
          <p:nvPr>
            <p:ph type="sldNum" sz="quarter" idx="16"/>
          </p:nvPr>
        </p:nvSpPr>
        <p:spPr bwMode="gray">
          <a:xfrm>
            <a:off x="10416119" y="6553200"/>
            <a:ext cx="768348" cy="152400"/>
          </a:xfrm>
        </p:spPr>
        <p:txBody>
          <a:bodyPr/>
          <a:lstStyle>
            <a:lvl1pPr>
              <a:defRPr>
                <a:solidFill>
                  <a:schemeClr val="accent6"/>
                </a:solidFill>
              </a:defRPr>
            </a:lvl1pPr>
          </a:lstStyle>
          <a:p>
            <a:fld id="{10C140CD-8AED-46FF-A9A2-77308F3F39AE}" type="slidenum">
              <a:rPr lang="fr-FR" smtClean="0">
                <a:solidFill>
                  <a:srgbClr val="9796A3"/>
                </a:solidFill>
              </a:rPr>
              <a:pPr/>
              <a:t>‹N°›</a:t>
            </a:fld>
            <a:endParaRPr lang="fr-FR" dirty="0">
              <a:solidFill>
                <a:srgbClr val="9796A3"/>
              </a:solidFill>
            </a:endParaRPr>
          </a:p>
        </p:txBody>
      </p:sp>
      <p:pic>
        <p:nvPicPr>
          <p:cNvPr id="9" name="Image 8"/>
          <p:cNvPicPr>
            <a:picLocks noChangeAspect="1"/>
          </p:cNvPicPr>
          <p:nvPr userDrawn="1"/>
        </p:nvPicPr>
        <p:blipFill rotWithShape="1">
          <a:blip r:embed="rId3"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spTree>
    <p:extLst>
      <p:ext uri="{BB962C8B-B14F-4D97-AF65-F5344CB8AC3E}">
        <p14:creationId xmlns:p14="http://schemas.microsoft.com/office/powerpoint/2010/main" val="2783541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hapitre_C">
    <p:spTree>
      <p:nvGrpSpPr>
        <p:cNvPr id="1" name=""/>
        <p:cNvGrpSpPr/>
        <p:nvPr/>
      </p:nvGrpSpPr>
      <p:grpSpPr>
        <a:xfrm>
          <a:off x="0" y="0"/>
          <a:ext cx="0" cy="0"/>
          <a:chOff x="0" y="0"/>
          <a:chExt cx="0" cy="0"/>
        </a:xfrm>
      </p:grpSpPr>
      <p:pic>
        <p:nvPicPr>
          <p:cNvPr id="14" name="Image 13"/>
          <p:cNvPicPr>
            <a:picLocks noChangeAspect="1"/>
          </p:cNvPicPr>
          <p:nvPr userDrawn="1"/>
        </p:nvPicPr>
        <p:blipFill>
          <a:blip r:embed="rId2" cstate="print">
            <a:extLst>
              <a:ext uri="{28A0092B-C50C-407E-A947-70E740481C1C}">
                <a14:useLocalDpi xmlns:a14="http://schemas.microsoft.com/office/drawing/2010/main" val="0"/>
              </a:ext>
            </a:extLst>
          </a:blip>
          <a:srcRect l="68"/>
          <a:stretch>
            <a:fillRect/>
          </a:stretch>
        </p:blipFill>
        <p:spPr bwMode="gray">
          <a:xfrm>
            <a:off x="2550573" y="2034003"/>
            <a:ext cx="9648000" cy="1998917"/>
          </a:xfrm>
          <a:custGeom>
            <a:avLst/>
            <a:gdLst>
              <a:gd name="connsiteX0" fmla="*/ 630000 w 7231070"/>
              <a:gd name="connsiteY0" fmla="*/ 0 h 1997555"/>
              <a:gd name="connsiteX1" fmla="*/ 899593 w 7231070"/>
              <a:gd name="connsiteY1" fmla="*/ 0 h 1997555"/>
              <a:gd name="connsiteX2" fmla="*/ 1260000 w 7231070"/>
              <a:gd name="connsiteY2" fmla="*/ 0 h 1997555"/>
              <a:gd name="connsiteX3" fmla="*/ 7230692 w 7231070"/>
              <a:gd name="connsiteY3" fmla="*/ 0 h 1997555"/>
              <a:gd name="connsiteX4" fmla="*/ 7230692 w 7231070"/>
              <a:gd name="connsiteY4" fmla="*/ 917880 h 1997555"/>
              <a:gd name="connsiteX5" fmla="*/ 7231070 w 7231070"/>
              <a:gd name="connsiteY5" fmla="*/ 917880 h 1997555"/>
              <a:gd name="connsiteX6" fmla="*/ 7231070 w 7231070"/>
              <a:gd name="connsiteY6" fmla="*/ 1997555 h 1997555"/>
              <a:gd name="connsiteX7" fmla="*/ 1 w 7231070"/>
              <a:gd name="connsiteY7" fmla="*/ 1997555 h 1997555"/>
              <a:gd name="connsiteX8" fmla="*/ 1 w 7231070"/>
              <a:gd name="connsiteY8" fmla="*/ 1260000 h 1997555"/>
              <a:gd name="connsiteX9" fmla="*/ 0 w 7231070"/>
              <a:gd name="connsiteY9" fmla="*/ 1260000 h 1997555"/>
              <a:gd name="connsiteX10" fmla="*/ 0 w 7231070"/>
              <a:gd name="connsiteY10" fmla="*/ 630000 h 1997555"/>
              <a:gd name="connsiteX11" fmla="*/ 630000 w 7231070"/>
              <a:gd name="connsiteY11" fmla="*/ 0 h 199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31070" h="1997555">
                <a:moveTo>
                  <a:pt x="630000" y="0"/>
                </a:moveTo>
                <a:lnTo>
                  <a:pt x="899593" y="0"/>
                </a:lnTo>
                <a:lnTo>
                  <a:pt x="1260000" y="0"/>
                </a:lnTo>
                <a:lnTo>
                  <a:pt x="7230692" y="0"/>
                </a:lnTo>
                <a:lnTo>
                  <a:pt x="7230692" y="917880"/>
                </a:lnTo>
                <a:lnTo>
                  <a:pt x="7231070" y="917880"/>
                </a:lnTo>
                <a:lnTo>
                  <a:pt x="7231070" y="1997555"/>
                </a:lnTo>
                <a:lnTo>
                  <a:pt x="1" y="1997555"/>
                </a:lnTo>
                <a:lnTo>
                  <a:pt x="1" y="1260000"/>
                </a:lnTo>
                <a:lnTo>
                  <a:pt x="0" y="1260000"/>
                </a:lnTo>
                <a:lnTo>
                  <a:pt x="0" y="630000"/>
                </a:lnTo>
                <a:cubicBezTo>
                  <a:pt x="0" y="282061"/>
                  <a:pt x="282061" y="0"/>
                  <a:pt x="630000" y="0"/>
                </a:cubicBezTo>
                <a:close/>
              </a:path>
            </a:pathLst>
          </a:custGeom>
        </p:spPr>
      </p:pic>
      <p:sp>
        <p:nvSpPr>
          <p:cNvPr id="8" name="Espace réservé du texte 7"/>
          <p:cNvSpPr>
            <a:spLocks noGrp="1"/>
          </p:cNvSpPr>
          <p:nvPr>
            <p:ph type="body" sz="quarter" idx="13" hasCustomPrompt="1"/>
          </p:nvPr>
        </p:nvSpPr>
        <p:spPr bwMode="gray">
          <a:xfrm>
            <a:off x="3503712" y="4257093"/>
            <a:ext cx="8256488" cy="1835733"/>
          </a:xfrm>
        </p:spPr>
        <p:txBody>
          <a:bodyPr/>
          <a:lstStyle>
            <a:lvl1pPr>
              <a:lnSpc>
                <a:spcPct val="100000"/>
              </a:lnSpc>
              <a:spcBef>
                <a:spcPts val="0"/>
              </a:spcBef>
              <a:spcAft>
                <a:spcPts val="0"/>
              </a:spcAft>
              <a:defRPr sz="2900">
                <a:solidFill>
                  <a:schemeClr val="accent2"/>
                </a:solidFill>
                <a:latin typeface="+mn-lt"/>
              </a:defRPr>
            </a:lvl1pPr>
            <a:lvl2pPr>
              <a:lnSpc>
                <a:spcPct val="100000"/>
              </a:lnSpc>
              <a:spcBef>
                <a:spcPts val="0"/>
              </a:spcBef>
              <a:spcAft>
                <a:spcPts val="0"/>
              </a:spcAft>
              <a:defRPr sz="2100">
                <a:solidFill>
                  <a:schemeClr val="accent2"/>
                </a:solidFill>
              </a:defRPr>
            </a:lvl2pPr>
            <a:lvl3pPr marL="0">
              <a:lnSpc>
                <a:spcPct val="120000"/>
              </a:lnSpc>
              <a:spcBef>
                <a:spcPts val="0"/>
              </a:spcBef>
              <a:spcAft>
                <a:spcPts val="0"/>
              </a:spcAft>
              <a:defRPr sz="1200">
                <a:solidFill>
                  <a:schemeClr val="accent2"/>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sp>
        <p:nvSpPr>
          <p:cNvPr id="11" name="Espace réservé de la date 1"/>
          <p:cNvSpPr>
            <a:spLocks noGrp="1"/>
          </p:cNvSpPr>
          <p:nvPr>
            <p:ph type="dt" sz="half" idx="14"/>
          </p:nvPr>
        </p:nvSpPr>
        <p:spPr bwMode="gray">
          <a:xfrm>
            <a:off x="11760201" y="6705600"/>
            <a:ext cx="429095" cy="152400"/>
          </a:xfrm>
        </p:spPr>
        <p:txBody>
          <a:bodyPr/>
          <a:lstStyle/>
          <a:p>
            <a:fld id="{657C119C-9FF3-4265-A74F-DEFB2592FEE6}" type="datetime1">
              <a:rPr lang="fr-FR" smtClean="0">
                <a:solidFill>
                  <a:srgbClr val="FFFFFF">
                    <a:alpha val="0"/>
                  </a:srgbClr>
                </a:solidFill>
              </a:rPr>
              <a:pPr/>
              <a:t>29/01/2021</a:t>
            </a:fld>
            <a:endParaRPr lang="fr-FR" dirty="0">
              <a:solidFill>
                <a:srgbClr val="FFFFFF">
                  <a:alpha val="0"/>
                </a:srgbClr>
              </a:solidFill>
            </a:endParaRPr>
          </a:p>
        </p:txBody>
      </p:sp>
      <p:sp>
        <p:nvSpPr>
          <p:cNvPr id="12" name="Espace réservé du pied de page 2"/>
          <p:cNvSpPr>
            <a:spLocks noGrp="1"/>
          </p:cNvSpPr>
          <p:nvPr>
            <p:ph type="ftr" sz="quarter" idx="15"/>
          </p:nvPr>
        </p:nvSpPr>
        <p:spPr bwMode="gray">
          <a:xfrm>
            <a:off x="2351618" y="6156000"/>
            <a:ext cx="8832849" cy="232968"/>
          </a:xfrm>
        </p:spPr>
        <p:txBody>
          <a:bodyPr/>
          <a:lstStyle>
            <a:lvl1pPr>
              <a:defRPr>
                <a:solidFill>
                  <a:schemeClr val="accent6"/>
                </a:solidFill>
              </a:defRPr>
            </a:lvl1pPr>
          </a:lstStyle>
          <a:p>
            <a:r>
              <a:rPr lang="fr-FR" dirty="0">
                <a:solidFill>
                  <a:srgbClr val="9796A3"/>
                </a:solidFill>
              </a:rPr>
              <a:t>Titre de la présentation</a:t>
            </a:r>
          </a:p>
        </p:txBody>
      </p:sp>
      <p:sp>
        <p:nvSpPr>
          <p:cNvPr id="13" name="Espace réservé du numéro de diapositive 9"/>
          <p:cNvSpPr>
            <a:spLocks noGrp="1"/>
          </p:cNvSpPr>
          <p:nvPr>
            <p:ph type="sldNum" sz="quarter" idx="16"/>
          </p:nvPr>
        </p:nvSpPr>
        <p:spPr bwMode="gray">
          <a:xfrm>
            <a:off x="10416119" y="6553200"/>
            <a:ext cx="768348" cy="152400"/>
          </a:xfrm>
        </p:spPr>
        <p:txBody>
          <a:bodyPr/>
          <a:lstStyle>
            <a:lvl1pPr>
              <a:defRPr>
                <a:solidFill>
                  <a:schemeClr val="accent6"/>
                </a:solidFill>
              </a:defRPr>
            </a:lvl1pPr>
          </a:lstStyle>
          <a:p>
            <a:fld id="{10C140CD-8AED-46FF-A9A2-77308F3F39AE}" type="slidenum">
              <a:rPr lang="fr-FR" smtClean="0">
                <a:solidFill>
                  <a:srgbClr val="9796A3"/>
                </a:solidFill>
              </a:rPr>
              <a:pPr/>
              <a:t>‹N°›</a:t>
            </a:fld>
            <a:endParaRPr lang="fr-FR" dirty="0">
              <a:solidFill>
                <a:srgbClr val="9796A3"/>
              </a:solidFill>
            </a:endParaRPr>
          </a:p>
        </p:txBody>
      </p:sp>
      <p:pic>
        <p:nvPicPr>
          <p:cNvPr id="9" name="Image 8"/>
          <p:cNvPicPr>
            <a:picLocks noChangeAspect="1"/>
          </p:cNvPicPr>
          <p:nvPr userDrawn="1"/>
        </p:nvPicPr>
        <p:blipFill rotWithShape="1">
          <a:blip r:embed="rId3"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spTree>
    <p:extLst>
      <p:ext uri="{BB962C8B-B14F-4D97-AF65-F5344CB8AC3E}">
        <p14:creationId xmlns:p14="http://schemas.microsoft.com/office/powerpoint/2010/main" val="214138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hapitre_D">
    <p:spTree>
      <p:nvGrpSpPr>
        <p:cNvPr id="1" name=""/>
        <p:cNvGrpSpPr/>
        <p:nvPr/>
      </p:nvGrpSpPr>
      <p:grpSpPr>
        <a:xfrm>
          <a:off x="0" y="0"/>
          <a:ext cx="0" cy="0"/>
          <a:chOff x="0" y="0"/>
          <a:chExt cx="0" cy="0"/>
        </a:xfrm>
      </p:grpSpPr>
      <p:sp>
        <p:nvSpPr>
          <p:cNvPr id="14" name="Espace réservé pour une image  13"/>
          <p:cNvSpPr>
            <a:spLocks noGrp="1"/>
          </p:cNvSpPr>
          <p:nvPr>
            <p:ph type="pic" sz="quarter" idx="17"/>
          </p:nvPr>
        </p:nvSpPr>
        <p:spPr bwMode="gray">
          <a:xfrm>
            <a:off x="2550573" y="2034001"/>
            <a:ext cx="9648000" cy="1998000"/>
          </a:xfrm>
          <a:custGeom>
            <a:avLst/>
            <a:gdLst>
              <a:gd name="connsiteX0" fmla="*/ 630000 w 7231070"/>
              <a:gd name="connsiteY0" fmla="*/ 0 h 1998000"/>
              <a:gd name="connsiteX1" fmla="*/ 899593 w 7231070"/>
              <a:gd name="connsiteY1" fmla="*/ 0 h 1998000"/>
              <a:gd name="connsiteX2" fmla="*/ 1260000 w 7231070"/>
              <a:gd name="connsiteY2" fmla="*/ 0 h 1998000"/>
              <a:gd name="connsiteX3" fmla="*/ 7230692 w 7231070"/>
              <a:gd name="connsiteY3" fmla="*/ 0 h 1998000"/>
              <a:gd name="connsiteX4" fmla="*/ 7230692 w 7231070"/>
              <a:gd name="connsiteY4" fmla="*/ 917880 h 1998000"/>
              <a:gd name="connsiteX5" fmla="*/ 7231070 w 7231070"/>
              <a:gd name="connsiteY5" fmla="*/ 917880 h 1998000"/>
              <a:gd name="connsiteX6" fmla="*/ 7231070 w 7231070"/>
              <a:gd name="connsiteY6" fmla="*/ 1998000 h 1998000"/>
              <a:gd name="connsiteX7" fmla="*/ 7230692 w 7231070"/>
              <a:gd name="connsiteY7" fmla="*/ 1998000 h 1998000"/>
              <a:gd name="connsiteX8" fmla="*/ 899593 w 7231070"/>
              <a:gd name="connsiteY8" fmla="*/ 1998000 h 1998000"/>
              <a:gd name="connsiteX9" fmla="*/ 1 w 7231070"/>
              <a:gd name="connsiteY9" fmla="*/ 1998000 h 1998000"/>
              <a:gd name="connsiteX10" fmla="*/ 1 w 7231070"/>
              <a:gd name="connsiteY10" fmla="*/ 1260000 h 1998000"/>
              <a:gd name="connsiteX11" fmla="*/ 0 w 7231070"/>
              <a:gd name="connsiteY11" fmla="*/ 1260000 h 1998000"/>
              <a:gd name="connsiteX12" fmla="*/ 0 w 7231070"/>
              <a:gd name="connsiteY12" fmla="*/ 630000 h 1998000"/>
              <a:gd name="connsiteX13" fmla="*/ 630000 w 7231070"/>
              <a:gd name="connsiteY13" fmla="*/ 0 h 19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1070" h="1998000">
                <a:moveTo>
                  <a:pt x="630000" y="0"/>
                </a:moveTo>
                <a:lnTo>
                  <a:pt x="899593" y="0"/>
                </a:lnTo>
                <a:lnTo>
                  <a:pt x="1260000" y="0"/>
                </a:lnTo>
                <a:lnTo>
                  <a:pt x="7230692" y="0"/>
                </a:lnTo>
                <a:lnTo>
                  <a:pt x="7230692" y="917880"/>
                </a:lnTo>
                <a:lnTo>
                  <a:pt x="7231070" y="917880"/>
                </a:lnTo>
                <a:lnTo>
                  <a:pt x="7231070" y="1998000"/>
                </a:lnTo>
                <a:lnTo>
                  <a:pt x="7230692" y="1998000"/>
                </a:lnTo>
                <a:lnTo>
                  <a:pt x="899593" y="1998000"/>
                </a:lnTo>
                <a:lnTo>
                  <a:pt x="1" y="1998000"/>
                </a:lnTo>
                <a:lnTo>
                  <a:pt x="1" y="1260000"/>
                </a:lnTo>
                <a:lnTo>
                  <a:pt x="0" y="1260000"/>
                </a:lnTo>
                <a:lnTo>
                  <a:pt x="0" y="630000"/>
                </a:lnTo>
                <a:cubicBezTo>
                  <a:pt x="0" y="282061"/>
                  <a:pt x="282061" y="0"/>
                  <a:pt x="630000" y="0"/>
                </a:cubicBezTo>
                <a:close/>
              </a:path>
            </a:pathLst>
          </a:custGeom>
        </p:spPr>
        <p:txBody>
          <a:bodyPr wrap="square" tIns="1080000" anchor="ctr" anchorCtr="0">
            <a:noAutofit/>
          </a:bodyPr>
          <a:lstStyle>
            <a:lvl1pPr algn="ctr">
              <a:defRPr/>
            </a:lvl1pPr>
          </a:lstStyle>
          <a:p>
            <a:r>
              <a:rPr lang="fr-FR"/>
              <a:t>Cliquez sur l'icône pour ajouter une image</a:t>
            </a:r>
          </a:p>
        </p:txBody>
      </p:sp>
      <p:sp>
        <p:nvSpPr>
          <p:cNvPr id="8" name="Espace réservé du texte 7"/>
          <p:cNvSpPr>
            <a:spLocks noGrp="1"/>
          </p:cNvSpPr>
          <p:nvPr>
            <p:ph type="body" sz="quarter" idx="13" hasCustomPrompt="1"/>
          </p:nvPr>
        </p:nvSpPr>
        <p:spPr bwMode="gray">
          <a:xfrm>
            <a:off x="3503712" y="4257093"/>
            <a:ext cx="8256488" cy="1835733"/>
          </a:xfrm>
        </p:spPr>
        <p:txBody>
          <a:bodyPr/>
          <a:lstStyle>
            <a:lvl1pPr>
              <a:lnSpc>
                <a:spcPct val="100000"/>
              </a:lnSpc>
              <a:spcBef>
                <a:spcPts val="0"/>
              </a:spcBef>
              <a:spcAft>
                <a:spcPts val="0"/>
              </a:spcAft>
              <a:defRPr sz="2900">
                <a:solidFill>
                  <a:schemeClr val="accent2"/>
                </a:solidFill>
                <a:latin typeface="+mn-lt"/>
              </a:defRPr>
            </a:lvl1pPr>
            <a:lvl2pPr>
              <a:lnSpc>
                <a:spcPct val="100000"/>
              </a:lnSpc>
              <a:spcBef>
                <a:spcPts val="0"/>
              </a:spcBef>
              <a:spcAft>
                <a:spcPts val="0"/>
              </a:spcAft>
              <a:defRPr sz="2100">
                <a:solidFill>
                  <a:schemeClr val="accent2"/>
                </a:solidFill>
              </a:defRPr>
            </a:lvl2pPr>
            <a:lvl3pPr marL="0">
              <a:lnSpc>
                <a:spcPct val="120000"/>
              </a:lnSpc>
              <a:spcBef>
                <a:spcPts val="0"/>
              </a:spcBef>
              <a:spcAft>
                <a:spcPts val="0"/>
              </a:spcAft>
              <a:defRPr sz="1200">
                <a:solidFill>
                  <a:schemeClr val="accent2"/>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sp>
        <p:nvSpPr>
          <p:cNvPr id="11" name="Espace réservé de la date 1"/>
          <p:cNvSpPr>
            <a:spLocks noGrp="1"/>
          </p:cNvSpPr>
          <p:nvPr>
            <p:ph type="dt" sz="half" idx="14"/>
          </p:nvPr>
        </p:nvSpPr>
        <p:spPr bwMode="gray">
          <a:xfrm>
            <a:off x="11760201" y="6705600"/>
            <a:ext cx="429095" cy="152400"/>
          </a:xfrm>
        </p:spPr>
        <p:txBody>
          <a:bodyPr/>
          <a:lstStyle/>
          <a:p>
            <a:fld id="{8197A840-86ED-47C9-965B-C7D4536BA6CA}" type="datetime1">
              <a:rPr lang="fr-FR" smtClean="0">
                <a:solidFill>
                  <a:srgbClr val="FFFFFF">
                    <a:alpha val="0"/>
                  </a:srgbClr>
                </a:solidFill>
              </a:rPr>
              <a:pPr/>
              <a:t>29/01/2021</a:t>
            </a:fld>
            <a:endParaRPr lang="fr-FR" dirty="0">
              <a:solidFill>
                <a:srgbClr val="FFFFFF">
                  <a:alpha val="0"/>
                </a:srgbClr>
              </a:solidFill>
            </a:endParaRPr>
          </a:p>
        </p:txBody>
      </p:sp>
      <p:sp>
        <p:nvSpPr>
          <p:cNvPr id="12" name="Espace réservé du pied de page 2"/>
          <p:cNvSpPr>
            <a:spLocks noGrp="1"/>
          </p:cNvSpPr>
          <p:nvPr>
            <p:ph type="ftr" sz="quarter" idx="15"/>
          </p:nvPr>
        </p:nvSpPr>
        <p:spPr bwMode="gray">
          <a:xfrm>
            <a:off x="2351618" y="6156000"/>
            <a:ext cx="8832849" cy="232968"/>
          </a:xfrm>
        </p:spPr>
        <p:txBody>
          <a:bodyPr/>
          <a:lstStyle>
            <a:lvl1pPr>
              <a:defRPr>
                <a:solidFill>
                  <a:schemeClr val="accent6"/>
                </a:solidFill>
              </a:defRPr>
            </a:lvl1pPr>
          </a:lstStyle>
          <a:p>
            <a:r>
              <a:rPr lang="fr-FR">
                <a:solidFill>
                  <a:srgbClr val="9796A3"/>
                </a:solidFill>
              </a:rPr>
              <a:t>Titre de la présentation</a:t>
            </a:r>
            <a:endParaRPr lang="fr-FR" dirty="0">
              <a:solidFill>
                <a:srgbClr val="9796A3"/>
              </a:solidFill>
            </a:endParaRPr>
          </a:p>
        </p:txBody>
      </p:sp>
      <p:sp>
        <p:nvSpPr>
          <p:cNvPr id="13" name="Espace réservé du numéro de diapositive 9"/>
          <p:cNvSpPr>
            <a:spLocks noGrp="1"/>
          </p:cNvSpPr>
          <p:nvPr>
            <p:ph type="sldNum" sz="quarter" idx="16"/>
          </p:nvPr>
        </p:nvSpPr>
        <p:spPr bwMode="gray">
          <a:xfrm>
            <a:off x="10416119" y="6553200"/>
            <a:ext cx="768348" cy="152400"/>
          </a:xfrm>
        </p:spPr>
        <p:txBody>
          <a:bodyPr/>
          <a:lstStyle>
            <a:lvl1pPr>
              <a:defRPr>
                <a:solidFill>
                  <a:schemeClr val="accent6"/>
                </a:solidFill>
              </a:defRPr>
            </a:lvl1pPr>
          </a:lstStyle>
          <a:p>
            <a:fld id="{10C140CD-8AED-46FF-A9A2-77308F3F39AE}" type="slidenum">
              <a:rPr lang="fr-FR" smtClean="0">
                <a:solidFill>
                  <a:srgbClr val="9796A3"/>
                </a:solidFill>
              </a:rPr>
              <a:pPr/>
              <a:t>‹N°›</a:t>
            </a:fld>
            <a:endParaRPr lang="fr-FR" dirty="0">
              <a:solidFill>
                <a:srgbClr val="9796A3"/>
              </a:solidFill>
            </a:endParaRPr>
          </a:p>
        </p:txBody>
      </p:sp>
      <p:pic>
        <p:nvPicPr>
          <p:cNvPr id="9" name="Image 8"/>
          <p:cNvPicPr>
            <a:picLocks noChangeAspect="1"/>
          </p:cNvPicPr>
          <p:nvPr userDrawn="1"/>
        </p:nvPicPr>
        <p:blipFill rotWithShape="1">
          <a:blip r:embed="rId2"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spTree>
    <p:extLst>
      <p:ext uri="{BB962C8B-B14F-4D97-AF65-F5344CB8AC3E}">
        <p14:creationId xmlns:p14="http://schemas.microsoft.com/office/powerpoint/2010/main" val="3523965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fld id="{CA461472-4D02-4E3B-8474-CDB85EE37559}" type="datetime1">
              <a:rPr lang="fr-FR" smtClean="0">
                <a:solidFill>
                  <a:srgbClr val="FFFFFF">
                    <a:alpha val="0"/>
                  </a:srgbClr>
                </a:solidFill>
              </a:rPr>
              <a:pPr/>
              <a:t>29/01/2021</a:t>
            </a:fld>
            <a:endParaRPr lang="fr-FR">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fr-FR" smtClean="0">
                <a:solidFill>
                  <a:srgbClr val="9796A3"/>
                </a:solidFill>
              </a:rPr>
              <a:pPr/>
              <a:t>‹N°›</a:t>
            </a:fld>
            <a:endParaRPr lang="fr-FR">
              <a:solidFill>
                <a:srgbClr val="9796A3"/>
              </a:solidFill>
            </a:endParaRPr>
          </a:p>
        </p:txBody>
      </p:sp>
      <p:sp>
        <p:nvSpPr>
          <p:cNvPr id="13" name="Espace réservé du pied de page 12"/>
          <p:cNvSpPr>
            <a:spLocks noGrp="1"/>
          </p:cNvSpPr>
          <p:nvPr>
            <p:ph type="ftr" sz="quarter" idx="12"/>
          </p:nvPr>
        </p:nvSpPr>
        <p:spPr bwMode="gray"/>
        <p:txBody>
          <a:bodyPr/>
          <a:lstStyle/>
          <a:p>
            <a:r>
              <a:rPr lang="fr-FR">
                <a:solidFill>
                  <a:srgbClr val="9796A3"/>
                </a:solidFill>
              </a:rPr>
              <a:t>Titre de la présentation</a:t>
            </a:r>
          </a:p>
        </p:txBody>
      </p:sp>
      <p:sp>
        <p:nvSpPr>
          <p:cNvPr id="5" name="Espace réservé du texte 4"/>
          <p:cNvSpPr>
            <a:spLocks noGrp="1"/>
          </p:cNvSpPr>
          <p:nvPr>
            <p:ph type="body" sz="quarter" idx="13" hasCustomPrompt="1"/>
          </p:nvPr>
        </p:nvSpPr>
        <p:spPr bwMode="gray">
          <a:xfrm>
            <a:off x="2351618" y="404814"/>
            <a:ext cx="9408583" cy="1152525"/>
          </a:xfrm>
        </p:spPr>
        <p:txBody>
          <a:bodyPr/>
          <a:lstStyle>
            <a:lvl1pPr>
              <a:lnSpc>
                <a:spcPct val="100000"/>
              </a:lnSpc>
              <a:spcBef>
                <a:spcPts val="0"/>
              </a:spcBef>
              <a:spcAft>
                <a:spcPts val="0"/>
              </a:spcAft>
              <a:defRPr sz="2900">
                <a:solidFill>
                  <a:schemeClr val="accent6"/>
                </a:solidFill>
                <a:latin typeface="+mn-lt"/>
              </a:defRPr>
            </a:lvl1pPr>
            <a:lvl2pPr>
              <a:lnSpc>
                <a:spcPct val="100000"/>
              </a:lnSpc>
              <a:spcBef>
                <a:spcPts val="0"/>
              </a:spcBef>
              <a:spcAft>
                <a:spcPts val="0"/>
              </a:spcAft>
              <a:defRPr sz="2100"/>
            </a:lvl2pPr>
          </a:lstStyle>
          <a:p>
            <a:pPr lvl="0"/>
            <a:r>
              <a:rPr lang="fr-FR" dirty="0"/>
              <a:t>Titre</a:t>
            </a:r>
          </a:p>
          <a:p>
            <a:pPr lvl="1"/>
            <a:r>
              <a:rPr lang="fr-FR" dirty="0"/>
              <a:t>Sous-titre</a:t>
            </a:r>
          </a:p>
        </p:txBody>
      </p:sp>
      <p:sp>
        <p:nvSpPr>
          <p:cNvPr id="7" name="Espace réservé du contenu 6"/>
          <p:cNvSpPr>
            <a:spLocks noGrp="1"/>
          </p:cNvSpPr>
          <p:nvPr>
            <p:ph sz="quarter" idx="14" hasCustomPrompt="1"/>
          </p:nvPr>
        </p:nvSpPr>
        <p:spPr bwMode="gray">
          <a:xfrm>
            <a:off x="1824568" y="1989139"/>
            <a:ext cx="9935633" cy="4103687"/>
          </a:xfrm>
        </p:spPr>
        <p:txBody>
          <a:bodyPr/>
          <a:lstStyle>
            <a:lvl5pPr>
              <a:defRPr/>
            </a:lvl5pPr>
            <a:lvl6pPr>
              <a:defRPr/>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Tree>
    <p:extLst>
      <p:ext uri="{BB962C8B-B14F-4D97-AF65-F5344CB8AC3E}">
        <p14:creationId xmlns:p14="http://schemas.microsoft.com/office/powerpoint/2010/main" val="14503922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fld id="{8FE97C64-61DE-4E7F-9C8C-7D44FFD87C3A}" type="datetime1">
              <a:rPr lang="fr-FR" smtClean="0">
                <a:solidFill>
                  <a:srgbClr val="FFFFFF">
                    <a:alpha val="0"/>
                  </a:srgbClr>
                </a:solidFill>
              </a:rPr>
              <a:pPr/>
              <a:t>29/01/2021</a:t>
            </a:fld>
            <a:endParaRPr lang="fr-FR">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fr-FR" smtClean="0">
                <a:solidFill>
                  <a:srgbClr val="9796A3"/>
                </a:solidFill>
              </a:rPr>
              <a:pPr/>
              <a:t>‹N°›</a:t>
            </a:fld>
            <a:endParaRPr lang="fr-FR">
              <a:solidFill>
                <a:srgbClr val="9796A3"/>
              </a:solidFill>
            </a:endParaRPr>
          </a:p>
        </p:txBody>
      </p:sp>
      <p:sp>
        <p:nvSpPr>
          <p:cNvPr id="13" name="Espace réservé du pied de page 12"/>
          <p:cNvSpPr>
            <a:spLocks noGrp="1"/>
          </p:cNvSpPr>
          <p:nvPr>
            <p:ph type="ftr" sz="quarter" idx="12"/>
          </p:nvPr>
        </p:nvSpPr>
        <p:spPr bwMode="gray"/>
        <p:txBody>
          <a:bodyPr/>
          <a:lstStyle/>
          <a:p>
            <a:r>
              <a:rPr lang="fr-FR">
                <a:solidFill>
                  <a:srgbClr val="9796A3"/>
                </a:solidFill>
              </a:rPr>
              <a:t>Titre de la présentation</a:t>
            </a:r>
          </a:p>
        </p:txBody>
      </p:sp>
      <p:sp>
        <p:nvSpPr>
          <p:cNvPr id="5" name="Espace réservé du texte 4"/>
          <p:cNvSpPr>
            <a:spLocks noGrp="1"/>
          </p:cNvSpPr>
          <p:nvPr>
            <p:ph type="body" sz="quarter" idx="13" hasCustomPrompt="1"/>
          </p:nvPr>
        </p:nvSpPr>
        <p:spPr bwMode="gray">
          <a:xfrm>
            <a:off x="2351618" y="404814"/>
            <a:ext cx="9408583" cy="1152525"/>
          </a:xfrm>
        </p:spPr>
        <p:txBody>
          <a:bodyPr/>
          <a:lstStyle>
            <a:lvl1pPr>
              <a:lnSpc>
                <a:spcPct val="100000"/>
              </a:lnSpc>
              <a:spcBef>
                <a:spcPts val="0"/>
              </a:spcBef>
              <a:spcAft>
                <a:spcPts val="0"/>
              </a:spcAft>
              <a:defRPr sz="2900">
                <a:solidFill>
                  <a:schemeClr val="accent6"/>
                </a:solidFill>
                <a:latin typeface="+mn-lt"/>
              </a:defRPr>
            </a:lvl1pPr>
            <a:lvl2pPr>
              <a:lnSpc>
                <a:spcPct val="100000"/>
              </a:lnSpc>
              <a:spcBef>
                <a:spcPts val="0"/>
              </a:spcBef>
              <a:spcAft>
                <a:spcPts val="0"/>
              </a:spcAft>
              <a:defRPr sz="2100"/>
            </a:lvl2pPr>
          </a:lstStyle>
          <a:p>
            <a:pPr lvl="0"/>
            <a:r>
              <a:rPr lang="fr-FR" dirty="0"/>
              <a:t>Titre</a:t>
            </a:r>
          </a:p>
          <a:p>
            <a:pPr lvl="1"/>
            <a:r>
              <a:rPr lang="fr-FR" dirty="0"/>
              <a:t>Sous-titre</a:t>
            </a:r>
          </a:p>
        </p:txBody>
      </p:sp>
      <p:sp>
        <p:nvSpPr>
          <p:cNvPr id="3" name="Espace réservé pour une image  2"/>
          <p:cNvSpPr>
            <a:spLocks noGrp="1"/>
          </p:cNvSpPr>
          <p:nvPr>
            <p:ph type="pic" sz="quarter" idx="14"/>
          </p:nvPr>
        </p:nvSpPr>
        <p:spPr bwMode="gray">
          <a:xfrm>
            <a:off x="2112434" y="1591200"/>
            <a:ext cx="3119967" cy="1871662"/>
          </a:xfrm>
        </p:spPr>
        <p:txBody>
          <a:bodyPr tIns="720000" anchor="ctr" anchorCtr="0"/>
          <a:lstStyle>
            <a:lvl1pPr algn="ctr">
              <a:defRPr/>
            </a:lvl1pPr>
          </a:lstStyle>
          <a:p>
            <a:r>
              <a:rPr lang="fr-FR"/>
              <a:t>Cliquez sur l'icône pour ajouter une image</a:t>
            </a:r>
          </a:p>
        </p:txBody>
      </p:sp>
      <p:sp>
        <p:nvSpPr>
          <p:cNvPr id="6" name="Espace réservé du texte 5"/>
          <p:cNvSpPr>
            <a:spLocks noGrp="1"/>
          </p:cNvSpPr>
          <p:nvPr>
            <p:ph type="body" sz="quarter" idx="15" hasCustomPrompt="1"/>
          </p:nvPr>
        </p:nvSpPr>
        <p:spPr bwMode="gray">
          <a:xfrm>
            <a:off x="5232400" y="1591200"/>
            <a:ext cx="4320117" cy="1872000"/>
          </a:xfrm>
          <a:solidFill>
            <a:schemeClr val="accent2"/>
          </a:solidFill>
        </p:spPr>
        <p:txBody>
          <a:bodyPr lIns="576000" tIns="36000" rIns="72000" bIns="36000" anchor="ctr" anchorCtr="0"/>
          <a:lstStyle>
            <a:lvl1pPr marL="0">
              <a:lnSpc>
                <a:spcPct val="100000"/>
              </a:lnSpc>
              <a:spcBef>
                <a:spcPts val="0"/>
              </a:spcBef>
              <a:spcAft>
                <a:spcPts val="0"/>
              </a:spcAft>
              <a:defRPr sz="1200">
                <a:solidFill>
                  <a:schemeClr val="bg1"/>
                </a:solidFill>
              </a:defRPr>
            </a:lvl1pPr>
            <a:lvl2pPr marL="0">
              <a:lnSpc>
                <a:spcPct val="90000"/>
              </a:lnSpc>
              <a:spcBef>
                <a:spcPts val="0"/>
              </a:spcBef>
              <a:spcAft>
                <a:spcPts val="0"/>
              </a:spcAft>
              <a:defRPr sz="5100">
                <a:solidFill>
                  <a:schemeClr val="bg1"/>
                </a:solidFill>
              </a:defRPr>
            </a:lvl2pPr>
            <a:lvl3pPr marL="0">
              <a:lnSpc>
                <a:spcPct val="100000"/>
              </a:lnSpc>
              <a:spcBef>
                <a:spcPts val="0"/>
              </a:spcBef>
              <a:spcAft>
                <a:spcPts val="0"/>
              </a:spcAft>
              <a:defRPr sz="950">
                <a:solidFill>
                  <a:schemeClr val="bg1"/>
                </a:solidFill>
                <a:latin typeface="+mn-lt"/>
              </a:defRPr>
            </a:lvl3pPr>
          </a:lstStyle>
          <a:p>
            <a:pPr lvl="0"/>
            <a:r>
              <a:rPr lang="fr-FR" noProof="0" dirty="0"/>
              <a:t>Texte de niveau 1</a:t>
            </a:r>
          </a:p>
          <a:p>
            <a:pPr lvl="1"/>
            <a:r>
              <a:rPr lang="fr-FR" noProof="0" dirty="0"/>
              <a:t>XX%</a:t>
            </a:r>
          </a:p>
          <a:p>
            <a:pPr lvl="2"/>
            <a:r>
              <a:rPr lang="fr-FR" noProof="0" dirty="0"/>
              <a:t>Texte de niveau 3</a:t>
            </a:r>
          </a:p>
        </p:txBody>
      </p:sp>
      <p:sp>
        <p:nvSpPr>
          <p:cNvPr id="10" name="Espace réservé du contenu 9"/>
          <p:cNvSpPr>
            <a:spLocks noGrp="1"/>
          </p:cNvSpPr>
          <p:nvPr>
            <p:ph sz="quarter" idx="16" hasCustomPrompt="1"/>
          </p:nvPr>
        </p:nvSpPr>
        <p:spPr bwMode="gray">
          <a:xfrm>
            <a:off x="2112434" y="3644901"/>
            <a:ext cx="9647767" cy="2447925"/>
          </a:xfrm>
        </p:spPr>
        <p:txBody>
          <a:bodyPr/>
          <a:lstStyle>
            <a:lvl1pPr>
              <a:spcBef>
                <a:spcPts val="1000"/>
              </a:spcBef>
              <a:spcAft>
                <a:spcPts val="0"/>
              </a:spcAft>
              <a:defRPr sz="1200">
                <a:solidFill>
                  <a:schemeClr val="accent6"/>
                </a:solidFill>
              </a:defRPr>
            </a:lvl1pPr>
            <a:lvl2pPr>
              <a:lnSpc>
                <a:spcPct val="100000"/>
              </a:lnSpc>
              <a:defRPr sz="1050"/>
            </a:lvl2pPr>
          </a:lstStyle>
          <a:p>
            <a:pPr lvl="0"/>
            <a:r>
              <a:rPr lang="fr-FR" noProof="0" dirty="0"/>
              <a:t>Texte de niveau 1</a:t>
            </a:r>
          </a:p>
          <a:p>
            <a:pPr lvl="1"/>
            <a:r>
              <a:rPr lang="fr-FR" noProof="0" dirty="0"/>
              <a:t>Texte de niveau 2</a:t>
            </a:r>
          </a:p>
        </p:txBody>
      </p:sp>
    </p:spTree>
    <p:extLst>
      <p:ext uri="{BB962C8B-B14F-4D97-AF65-F5344CB8AC3E}">
        <p14:creationId xmlns:p14="http://schemas.microsoft.com/office/powerpoint/2010/main" val="275244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_C">
    <p:spTree>
      <p:nvGrpSpPr>
        <p:cNvPr id="1" name=""/>
        <p:cNvGrpSpPr/>
        <p:nvPr/>
      </p:nvGrpSpPr>
      <p:grpSpPr>
        <a:xfrm>
          <a:off x="0" y="0"/>
          <a:ext cx="0" cy="0"/>
          <a:chOff x="0" y="0"/>
          <a:chExt cx="0" cy="0"/>
        </a:xfrm>
      </p:grpSpPr>
      <p:sp>
        <p:nvSpPr>
          <p:cNvPr id="15" name="Espace réservé pour une image  14"/>
          <p:cNvSpPr>
            <a:spLocks noGrp="1"/>
          </p:cNvSpPr>
          <p:nvPr>
            <p:ph type="pic" sz="quarter" idx="14"/>
          </p:nvPr>
        </p:nvSpPr>
        <p:spPr bwMode="gray">
          <a:xfrm>
            <a:off x="0" y="2034000"/>
            <a:ext cx="12192000" cy="4824000"/>
          </a:xfrm>
          <a:custGeom>
            <a:avLst/>
            <a:gdLst>
              <a:gd name="connsiteX0" fmla="*/ 630000 w 9144000"/>
              <a:gd name="connsiteY0" fmla="*/ 0 h 4824000"/>
              <a:gd name="connsiteX1" fmla="*/ 899592 w 9144000"/>
              <a:gd name="connsiteY1" fmla="*/ 0 h 4824000"/>
              <a:gd name="connsiteX2" fmla="*/ 1260000 w 9144000"/>
              <a:gd name="connsiteY2" fmla="*/ 0 h 4824000"/>
              <a:gd name="connsiteX3" fmla="*/ 9144000 w 9144000"/>
              <a:gd name="connsiteY3" fmla="*/ 0 h 4824000"/>
              <a:gd name="connsiteX4" fmla="*/ 9144000 w 9144000"/>
              <a:gd name="connsiteY4" fmla="*/ 1070340 h 4824000"/>
              <a:gd name="connsiteX5" fmla="*/ 9144000 w 9144000"/>
              <a:gd name="connsiteY5" fmla="*/ 4823460 h 4824000"/>
              <a:gd name="connsiteX6" fmla="*/ 9144000 w 9144000"/>
              <a:gd name="connsiteY6" fmla="*/ 4824000 h 4824000"/>
              <a:gd name="connsiteX7" fmla="*/ 0 w 9144000"/>
              <a:gd name="connsiteY7" fmla="*/ 4824000 h 4824000"/>
              <a:gd name="connsiteX8" fmla="*/ 0 w 9144000"/>
              <a:gd name="connsiteY8" fmla="*/ 1070340 h 4824000"/>
              <a:gd name="connsiteX9" fmla="*/ 0 w 9144000"/>
              <a:gd name="connsiteY9" fmla="*/ 630000 h 4824000"/>
              <a:gd name="connsiteX10" fmla="*/ 630000 w 9144000"/>
              <a:gd name="connsiteY10" fmla="*/ 0 h 48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0" h="4824000">
                <a:moveTo>
                  <a:pt x="630000" y="0"/>
                </a:moveTo>
                <a:lnTo>
                  <a:pt x="899592" y="0"/>
                </a:lnTo>
                <a:lnTo>
                  <a:pt x="1260000" y="0"/>
                </a:lnTo>
                <a:lnTo>
                  <a:pt x="9144000" y="0"/>
                </a:lnTo>
                <a:lnTo>
                  <a:pt x="9144000" y="1070340"/>
                </a:lnTo>
                <a:lnTo>
                  <a:pt x="9144000" y="4823460"/>
                </a:lnTo>
                <a:lnTo>
                  <a:pt x="9144000" y="4824000"/>
                </a:lnTo>
                <a:lnTo>
                  <a:pt x="0" y="4824000"/>
                </a:lnTo>
                <a:lnTo>
                  <a:pt x="0" y="1070340"/>
                </a:lnTo>
                <a:lnTo>
                  <a:pt x="0" y="630000"/>
                </a:lnTo>
                <a:cubicBezTo>
                  <a:pt x="0" y="282061"/>
                  <a:pt x="282061" y="0"/>
                  <a:pt x="630000" y="0"/>
                </a:cubicBezTo>
                <a:close/>
              </a:path>
            </a:pathLst>
          </a:custGeom>
        </p:spPr>
        <p:txBody>
          <a:bodyPr wrap="square" tIns="1080000" anchor="ctr" anchorCtr="0">
            <a:noAutofit/>
          </a:bodyPr>
          <a:lstStyle>
            <a:lvl1pPr algn="ctr">
              <a:defRPr/>
            </a:lvl1pPr>
          </a:lstStyle>
          <a:p>
            <a:r>
              <a:rPr lang="fr-FR"/>
              <a:t>Cliquez sur l'icône pour ajouter une image</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fld id="{444F2446-1492-453D-ACD4-11C2FF736A02}" type="datetime1">
              <a:rPr lang="fr-FR" smtClean="0">
                <a:solidFill>
                  <a:srgbClr val="FFFFFF">
                    <a:alpha val="0"/>
                  </a:srgbClr>
                </a:solidFill>
              </a:rPr>
              <a:pPr/>
              <a:t>29/01/2021</a:t>
            </a:fld>
            <a:endParaRPr lang="fr-FR">
              <a:solidFill>
                <a:srgbClr val="FFFFFF">
                  <a:alpha val="0"/>
                </a:srgbClr>
              </a:solidFill>
            </a:endParaRPr>
          </a:p>
        </p:txBody>
      </p:sp>
      <p:sp>
        <p:nvSpPr>
          <p:cNvPr id="5" name="Espace réservé du pied de page 4"/>
          <p:cNvSpPr>
            <a:spLocks noGrp="1"/>
          </p:cNvSpPr>
          <p:nvPr>
            <p:ph type="ftr" sz="quarter" idx="11"/>
          </p:nvPr>
        </p:nvSpPr>
        <p:spPr bwMode="gray">
          <a:xfrm>
            <a:off x="11760200" y="6705600"/>
            <a:ext cx="431296" cy="152116"/>
          </a:xfrm>
        </p:spPr>
        <p:txBody>
          <a:bodyPr/>
          <a:lstStyle>
            <a:lvl1pPr>
              <a:defRPr sz="100">
                <a:solidFill>
                  <a:schemeClr val="bg1">
                    <a:alpha val="0"/>
                  </a:schemeClr>
                </a:solidFill>
              </a:defRPr>
            </a:lvl1pPr>
          </a:lstStyle>
          <a:p>
            <a:r>
              <a:rPr lang="fr-FR">
                <a:solidFill>
                  <a:srgbClr val="FFFFFF">
                    <a:alpha val="0"/>
                  </a:srgbClr>
                </a:solidFill>
              </a:rPr>
              <a:t>Titre de la présentation</a:t>
            </a:r>
            <a:endParaRPr lang="fr-FR" dirty="0">
              <a:solidFill>
                <a:srgbClr val="FFFFFF">
                  <a:alpha val="0"/>
                </a:srgbClr>
              </a:solidFill>
            </a:endParaRPr>
          </a:p>
        </p:txBody>
      </p:sp>
      <p:sp>
        <p:nvSpPr>
          <p:cNvPr id="6" name="Espace réservé du numéro de diapositive 5"/>
          <p:cNvSpPr>
            <a:spLocks noGrp="1"/>
          </p:cNvSpPr>
          <p:nvPr>
            <p:ph type="sldNum" sz="quarter" idx="12"/>
          </p:nvPr>
        </p:nvSpPr>
        <p:spPr bwMode="gray">
          <a:xfrm>
            <a:off x="11760200" y="6705601"/>
            <a:ext cx="431296" cy="152117"/>
          </a:xfrm>
        </p:spPr>
        <p:txBody>
          <a:bodyPr/>
          <a:lstStyle>
            <a:lvl1pPr>
              <a:defRPr sz="100">
                <a:solidFill>
                  <a:schemeClr val="bg1">
                    <a:alpha val="0"/>
                  </a:schemeClr>
                </a:solidFill>
              </a:defRPr>
            </a:lvl1pPr>
          </a:lstStyle>
          <a:p>
            <a:fld id="{10C140CD-8AED-46FF-A9A2-77308F3F39AE}" type="slidenum">
              <a:rPr lang="fr-FR" smtClean="0">
                <a:solidFill>
                  <a:srgbClr val="FFFFFF">
                    <a:alpha val="0"/>
                  </a:srgbClr>
                </a:solidFill>
              </a:rPr>
              <a:pPr/>
              <a:t>‹N°›</a:t>
            </a:fld>
            <a:endParaRPr lang="fr-FR" dirty="0">
              <a:solidFill>
                <a:srgbClr val="FFFFFF">
                  <a:alpha val="0"/>
                </a:srgbClr>
              </a:solidFill>
            </a:endParaRPr>
          </a:p>
        </p:txBody>
      </p:sp>
      <p:sp>
        <p:nvSpPr>
          <p:cNvPr id="8" name="Espace réservé du texte 7"/>
          <p:cNvSpPr>
            <a:spLocks noGrp="1"/>
          </p:cNvSpPr>
          <p:nvPr>
            <p:ph type="body" sz="quarter" idx="13" hasCustomPrompt="1"/>
          </p:nvPr>
        </p:nvSpPr>
        <p:spPr bwMode="gray">
          <a:xfrm>
            <a:off x="3983765" y="639296"/>
            <a:ext cx="7776435" cy="1349843"/>
          </a:xfrm>
        </p:spPr>
        <p:txBody>
          <a:bodyPr/>
          <a:lstStyle>
            <a:lvl1pPr>
              <a:lnSpc>
                <a:spcPct val="100000"/>
              </a:lnSpc>
              <a:spcBef>
                <a:spcPts val="0"/>
              </a:spcBef>
              <a:spcAft>
                <a:spcPts val="0"/>
              </a:spcAft>
              <a:defRPr sz="2900">
                <a:solidFill>
                  <a:schemeClr val="accent6"/>
                </a:solidFill>
                <a:latin typeface="+mn-lt"/>
              </a:defRPr>
            </a:lvl1pPr>
            <a:lvl2pPr>
              <a:lnSpc>
                <a:spcPct val="100000"/>
              </a:lnSpc>
              <a:spcBef>
                <a:spcPts val="0"/>
              </a:spcBef>
              <a:spcAft>
                <a:spcPts val="0"/>
              </a:spcAft>
              <a:defRPr sz="2100"/>
            </a:lvl2pPr>
            <a:lvl3pPr marL="0">
              <a:lnSpc>
                <a:spcPct val="100000"/>
              </a:lnSpc>
              <a:spcBef>
                <a:spcPts val="600"/>
              </a:spcBef>
              <a:spcAft>
                <a:spcPts val="0"/>
              </a:spcAft>
              <a:defRPr sz="1600">
                <a:solidFill>
                  <a:schemeClr val="accent6"/>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pic>
        <p:nvPicPr>
          <p:cNvPr id="10" name="Image 9"/>
          <p:cNvPicPr>
            <a:picLocks noChangeAspect="1"/>
          </p:cNvPicPr>
          <p:nvPr userDrawn="1"/>
        </p:nvPicPr>
        <p:blipFill rotWithShape="1">
          <a:blip r:embed="rId2"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spTree>
    <p:extLst>
      <p:ext uri="{BB962C8B-B14F-4D97-AF65-F5344CB8AC3E}">
        <p14:creationId xmlns:p14="http://schemas.microsoft.com/office/powerpoint/2010/main" val="20981538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encart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fld id="{ADD84D98-8EA5-4077-9CAA-CF8D6085A95A}" type="datetime1">
              <a:rPr lang="fr-FR" smtClean="0">
                <a:solidFill>
                  <a:srgbClr val="FFFFFF">
                    <a:alpha val="0"/>
                  </a:srgbClr>
                </a:solidFill>
              </a:rPr>
              <a:pPr/>
              <a:t>29/01/2021</a:t>
            </a:fld>
            <a:endParaRPr lang="fr-FR">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fr-FR" smtClean="0">
                <a:solidFill>
                  <a:srgbClr val="9796A3"/>
                </a:solidFill>
              </a:rPr>
              <a:pPr/>
              <a:t>‹N°›</a:t>
            </a:fld>
            <a:endParaRPr lang="fr-FR">
              <a:solidFill>
                <a:srgbClr val="9796A3"/>
              </a:solidFill>
            </a:endParaRPr>
          </a:p>
        </p:txBody>
      </p:sp>
      <p:sp>
        <p:nvSpPr>
          <p:cNvPr id="13" name="Espace réservé du pied de page 12"/>
          <p:cNvSpPr>
            <a:spLocks noGrp="1"/>
          </p:cNvSpPr>
          <p:nvPr>
            <p:ph type="ftr" sz="quarter" idx="12"/>
          </p:nvPr>
        </p:nvSpPr>
        <p:spPr bwMode="gray"/>
        <p:txBody>
          <a:bodyPr/>
          <a:lstStyle/>
          <a:p>
            <a:r>
              <a:rPr lang="fr-FR">
                <a:solidFill>
                  <a:srgbClr val="9796A3"/>
                </a:solidFill>
              </a:rPr>
              <a:t>Titre de la présentation</a:t>
            </a:r>
          </a:p>
        </p:txBody>
      </p:sp>
      <p:sp>
        <p:nvSpPr>
          <p:cNvPr id="5" name="Espace réservé du texte 4"/>
          <p:cNvSpPr>
            <a:spLocks noGrp="1"/>
          </p:cNvSpPr>
          <p:nvPr>
            <p:ph type="body" sz="quarter" idx="13" hasCustomPrompt="1"/>
          </p:nvPr>
        </p:nvSpPr>
        <p:spPr bwMode="gray">
          <a:xfrm>
            <a:off x="2351618" y="404814"/>
            <a:ext cx="9408583" cy="1152525"/>
          </a:xfrm>
        </p:spPr>
        <p:txBody>
          <a:bodyPr/>
          <a:lstStyle>
            <a:lvl1pPr>
              <a:lnSpc>
                <a:spcPct val="100000"/>
              </a:lnSpc>
              <a:spcBef>
                <a:spcPts val="0"/>
              </a:spcBef>
              <a:spcAft>
                <a:spcPts val="0"/>
              </a:spcAft>
              <a:defRPr sz="2900">
                <a:solidFill>
                  <a:schemeClr val="accent6"/>
                </a:solidFill>
                <a:latin typeface="+mn-lt"/>
              </a:defRPr>
            </a:lvl1pPr>
            <a:lvl2pPr>
              <a:lnSpc>
                <a:spcPct val="100000"/>
              </a:lnSpc>
              <a:spcBef>
                <a:spcPts val="0"/>
              </a:spcBef>
              <a:spcAft>
                <a:spcPts val="0"/>
              </a:spcAft>
              <a:defRPr sz="2100"/>
            </a:lvl2pPr>
          </a:lstStyle>
          <a:p>
            <a:pPr lvl="0"/>
            <a:r>
              <a:rPr lang="fr-FR" dirty="0"/>
              <a:t>Titre</a:t>
            </a:r>
          </a:p>
          <a:p>
            <a:pPr lvl="1"/>
            <a:r>
              <a:rPr lang="fr-FR" dirty="0"/>
              <a:t>Sous-titre</a:t>
            </a:r>
          </a:p>
        </p:txBody>
      </p:sp>
      <p:sp>
        <p:nvSpPr>
          <p:cNvPr id="6" name="Espace réservé du texte 5"/>
          <p:cNvSpPr>
            <a:spLocks noGrp="1"/>
          </p:cNvSpPr>
          <p:nvPr>
            <p:ph type="body" sz="quarter" idx="15" hasCustomPrompt="1"/>
          </p:nvPr>
        </p:nvSpPr>
        <p:spPr bwMode="gray">
          <a:xfrm>
            <a:off x="623392" y="1592262"/>
            <a:ext cx="2832315" cy="3996978"/>
          </a:xfrm>
          <a:solidFill>
            <a:schemeClr val="accent2"/>
          </a:solidFill>
        </p:spPr>
        <p:txBody>
          <a:bodyPr lIns="216000" tIns="144000" rIns="36000" bIns="36000" anchor="t" anchorCtr="0"/>
          <a:lstStyle>
            <a:lvl1pPr marL="0">
              <a:lnSpc>
                <a:spcPct val="100000"/>
              </a:lnSpc>
              <a:spcBef>
                <a:spcPts val="0"/>
              </a:spcBef>
              <a:spcAft>
                <a:spcPts val="0"/>
              </a:spcAft>
              <a:defRPr sz="1200">
                <a:solidFill>
                  <a:schemeClr val="bg1"/>
                </a:solidFill>
              </a:defRPr>
            </a:lvl1pPr>
            <a:lvl2pPr marL="0">
              <a:lnSpc>
                <a:spcPct val="90000"/>
              </a:lnSpc>
              <a:spcBef>
                <a:spcPts val="0"/>
              </a:spcBef>
              <a:spcAft>
                <a:spcPts val="0"/>
              </a:spcAft>
              <a:defRPr sz="5100">
                <a:solidFill>
                  <a:schemeClr val="bg1"/>
                </a:solidFill>
              </a:defRPr>
            </a:lvl2pPr>
            <a:lvl3pPr marL="0">
              <a:lnSpc>
                <a:spcPct val="100000"/>
              </a:lnSpc>
              <a:spcBef>
                <a:spcPts val="0"/>
              </a:spcBef>
              <a:spcAft>
                <a:spcPts val="0"/>
              </a:spcAft>
              <a:defRPr sz="950">
                <a:solidFill>
                  <a:schemeClr val="bg1"/>
                </a:solidFill>
                <a:latin typeface="+mn-lt"/>
              </a:defRPr>
            </a:lvl3pPr>
          </a:lstStyle>
          <a:p>
            <a:pPr lvl="0"/>
            <a:r>
              <a:rPr lang="fr-FR" noProof="0" dirty="0"/>
              <a:t>Texte de niveau 1</a:t>
            </a:r>
          </a:p>
          <a:p>
            <a:pPr lvl="1"/>
            <a:r>
              <a:rPr lang="fr-FR" noProof="0" dirty="0"/>
              <a:t>XX%</a:t>
            </a:r>
          </a:p>
          <a:p>
            <a:pPr lvl="2"/>
            <a:r>
              <a:rPr lang="fr-FR" noProof="0" dirty="0"/>
              <a:t>Texte de niveau 3</a:t>
            </a:r>
          </a:p>
        </p:txBody>
      </p:sp>
      <p:sp>
        <p:nvSpPr>
          <p:cNvPr id="15" name="Espace réservé du contenu 6"/>
          <p:cNvSpPr>
            <a:spLocks noGrp="1"/>
          </p:cNvSpPr>
          <p:nvPr>
            <p:ph sz="quarter" idx="14" hasCustomPrompt="1"/>
          </p:nvPr>
        </p:nvSpPr>
        <p:spPr bwMode="gray">
          <a:xfrm>
            <a:off x="3791744" y="1557339"/>
            <a:ext cx="7968456" cy="4535487"/>
          </a:xfrm>
        </p:spPr>
        <p:txBody>
          <a:bodyPr/>
          <a:lstStyle>
            <a:lvl1pPr>
              <a:spcBef>
                <a:spcPts val="1000"/>
              </a:spcBef>
              <a:spcAft>
                <a:spcPts val="300"/>
              </a:spcAft>
              <a:defRPr/>
            </a:lvl1pPr>
            <a:lvl2pPr marL="576000" indent="-108000">
              <a:spcBef>
                <a:spcPts val="600"/>
              </a:spcBef>
              <a:buClr>
                <a:schemeClr val="accent1"/>
              </a:buClr>
              <a:buSzPct val="110000"/>
              <a:buFont typeface="Arial" panose="020B0604020202020204" pitchFamily="34" charset="0"/>
              <a:buChar char="•"/>
              <a:defRPr>
                <a:latin typeface="+mj-lt"/>
              </a:defRPr>
            </a:lvl2pPr>
            <a:lvl3pPr marL="576000">
              <a:spcBef>
                <a:spcPts val="0"/>
              </a:spcBef>
              <a:spcAft>
                <a:spcPts val="0"/>
              </a:spcAft>
              <a:defRPr sz="1050">
                <a:solidFill>
                  <a:schemeClr val="accent6"/>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spTree>
    <p:extLst>
      <p:ext uri="{BB962C8B-B14F-4D97-AF65-F5344CB8AC3E}">
        <p14:creationId xmlns:p14="http://schemas.microsoft.com/office/powerpoint/2010/main" val="37557419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re et graphique">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fld id="{69695E54-0000-4780-9DB7-3A9BB1262BE7}" type="datetime1">
              <a:rPr lang="fr-FR" smtClean="0">
                <a:solidFill>
                  <a:srgbClr val="FFFFFF">
                    <a:alpha val="0"/>
                  </a:srgbClr>
                </a:solidFill>
              </a:rPr>
              <a:pPr/>
              <a:t>29/01/2021</a:t>
            </a:fld>
            <a:endParaRPr lang="fr-FR">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fr-FR" smtClean="0">
                <a:solidFill>
                  <a:srgbClr val="9796A3"/>
                </a:solidFill>
              </a:rPr>
              <a:pPr/>
              <a:t>‹N°›</a:t>
            </a:fld>
            <a:endParaRPr lang="fr-FR">
              <a:solidFill>
                <a:srgbClr val="9796A3"/>
              </a:solidFill>
            </a:endParaRPr>
          </a:p>
        </p:txBody>
      </p:sp>
      <p:sp>
        <p:nvSpPr>
          <p:cNvPr id="5" name="Espace réservé du texte 4"/>
          <p:cNvSpPr>
            <a:spLocks noGrp="1"/>
          </p:cNvSpPr>
          <p:nvPr>
            <p:ph type="body" sz="quarter" idx="13" hasCustomPrompt="1"/>
          </p:nvPr>
        </p:nvSpPr>
        <p:spPr bwMode="gray">
          <a:xfrm>
            <a:off x="2351618" y="404814"/>
            <a:ext cx="9408583" cy="1152525"/>
          </a:xfrm>
        </p:spPr>
        <p:txBody>
          <a:bodyPr/>
          <a:lstStyle>
            <a:lvl1pPr>
              <a:lnSpc>
                <a:spcPct val="100000"/>
              </a:lnSpc>
              <a:spcBef>
                <a:spcPts val="0"/>
              </a:spcBef>
              <a:spcAft>
                <a:spcPts val="0"/>
              </a:spcAft>
              <a:defRPr sz="2900">
                <a:solidFill>
                  <a:schemeClr val="accent6"/>
                </a:solidFill>
                <a:latin typeface="+mn-lt"/>
              </a:defRPr>
            </a:lvl1pPr>
            <a:lvl2pPr>
              <a:lnSpc>
                <a:spcPct val="100000"/>
              </a:lnSpc>
              <a:spcBef>
                <a:spcPts val="0"/>
              </a:spcBef>
              <a:spcAft>
                <a:spcPts val="0"/>
              </a:spcAft>
              <a:defRPr sz="2100"/>
            </a:lvl2pPr>
          </a:lstStyle>
          <a:p>
            <a:pPr lvl="0"/>
            <a:r>
              <a:rPr lang="fr-FR" dirty="0"/>
              <a:t>Titre</a:t>
            </a:r>
          </a:p>
          <a:p>
            <a:pPr lvl="1"/>
            <a:r>
              <a:rPr lang="fr-FR" dirty="0"/>
              <a:t>Sous-titre</a:t>
            </a:r>
          </a:p>
        </p:txBody>
      </p:sp>
      <p:sp>
        <p:nvSpPr>
          <p:cNvPr id="3" name="Espace réservé du graphique 2"/>
          <p:cNvSpPr>
            <a:spLocks noGrp="1"/>
          </p:cNvSpPr>
          <p:nvPr>
            <p:ph type="chart" sz="quarter" idx="14"/>
          </p:nvPr>
        </p:nvSpPr>
        <p:spPr bwMode="gray">
          <a:xfrm>
            <a:off x="1534585" y="2024063"/>
            <a:ext cx="10225616" cy="4068762"/>
          </a:xfrm>
        </p:spPr>
        <p:txBody>
          <a:bodyPr tIns="720000" bIns="0" anchor="ctr" anchorCtr="0"/>
          <a:lstStyle>
            <a:lvl1pPr algn="ctr">
              <a:defRPr/>
            </a:lvl1pPr>
          </a:lstStyle>
          <a:p>
            <a:r>
              <a:rPr lang="fr-FR"/>
              <a:t>Cliquez sur l'icône pour ajouter un graphique</a:t>
            </a:r>
            <a:endParaRPr lang="fr-FR" dirty="0"/>
          </a:p>
        </p:txBody>
      </p:sp>
      <p:sp>
        <p:nvSpPr>
          <p:cNvPr id="8" name="Espace réservé du pied de page 3"/>
          <p:cNvSpPr txBox="1">
            <a:spLocks/>
          </p:cNvSpPr>
          <p:nvPr userDrawn="1"/>
        </p:nvSpPr>
        <p:spPr bwMode="gray">
          <a:xfrm>
            <a:off x="2351585" y="6309344"/>
            <a:ext cx="9408583" cy="216000"/>
          </a:xfrm>
          <a:prstGeom prst="rect">
            <a:avLst/>
          </a:prstGeom>
        </p:spPr>
        <p:txBody>
          <a:bodyPr vert="horz" lIns="0" tIns="0" rIns="0" bIns="0" rtlCol="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srgbClr val="9796A3"/>
                </a:solidFill>
                <a:effectLst/>
                <a:uLnTx/>
                <a:uFillTx/>
                <a:latin typeface="+mn-lt"/>
                <a:ea typeface="+mn-ea"/>
                <a:cs typeface="+mn-cs"/>
              </a:rPr>
              <a:t>Diffusion restreinte</a:t>
            </a:r>
          </a:p>
        </p:txBody>
      </p:sp>
    </p:spTree>
    <p:extLst>
      <p:ext uri="{BB962C8B-B14F-4D97-AF65-F5344CB8AC3E}">
        <p14:creationId xmlns:p14="http://schemas.microsoft.com/office/powerpoint/2010/main" val="18088841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re et tablea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fld id="{FD5FD9DE-4B38-4885-927B-78757AF221B9}" type="datetime1">
              <a:rPr lang="fr-FR" smtClean="0">
                <a:solidFill>
                  <a:srgbClr val="FFFFFF">
                    <a:alpha val="0"/>
                  </a:srgbClr>
                </a:solidFill>
              </a:rPr>
              <a:pPr/>
              <a:t>29/01/2021</a:t>
            </a:fld>
            <a:endParaRPr lang="fr-FR">
              <a:solidFill>
                <a:srgbClr val="FFFFFF">
                  <a:alpha val="0"/>
                </a:srgbClr>
              </a:solidFill>
            </a:endParaRPr>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fr-FR" smtClean="0">
                <a:solidFill>
                  <a:srgbClr val="9796A3"/>
                </a:solidFill>
              </a:rPr>
              <a:pPr/>
              <a:t>‹N°›</a:t>
            </a:fld>
            <a:endParaRPr lang="fr-FR">
              <a:solidFill>
                <a:srgbClr val="9796A3"/>
              </a:solidFill>
            </a:endParaRPr>
          </a:p>
        </p:txBody>
      </p:sp>
      <p:sp>
        <p:nvSpPr>
          <p:cNvPr id="13" name="Espace réservé du pied de page 12"/>
          <p:cNvSpPr>
            <a:spLocks noGrp="1"/>
          </p:cNvSpPr>
          <p:nvPr>
            <p:ph type="ftr" sz="quarter" idx="12"/>
          </p:nvPr>
        </p:nvSpPr>
        <p:spPr bwMode="gray"/>
        <p:txBody>
          <a:bodyPr/>
          <a:lstStyle/>
          <a:p>
            <a:r>
              <a:rPr lang="fr-FR">
                <a:solidFill>
                  <a:srgbClr val="9796A3"/>
                </a:solidFill>
              </a:rPr>
              <a:t>Titre de la présentation</a:t>
            </a:r>
          </a:p>
        </p:txBody>
      </p:sp>
      <p:sp>
        <p:nvSpPr>
          <p:cNvPr id="5" name="Espace réservé du texte 4"/>
          <p:cNvSpPr>
            <a:spLocks noGrp="1"/>
          </p:cNvSpPr>
          <p:nvPr>
            <p:ph type="body" sz="quarter" idx="13" hasCustomPrompt="1"/>
          </p:nvPr>
        </p:nvSpPr>
        <p:spPr bwMode="gray">
          <a:xfrm>
            <a:off x="2351618" y="404814"/>
            <a:ext cx="9408583" cy="1152525"/>
          </a:xfrm>
        </p:spPr>
        <p:txBody>
          <a:bodyPr/>
          <a:lstStyle>
            <a:lvl1pPr>
              <a:lnSpc>
                <a:spcPct val="100000"/>
              </a:lnSpc>
              <a:spcBef>
                <a:spcPts val="0"/>
              </a:spcBef>
              <a:spcAft>
                <a:spcPts val="0"/>
              </a:spcAft>
              <a:defRPr sz="2900">
                <a:solidFill>
                  <a:schemeClr val="accent6"/>
                </a:solidFill>
                <a:latin typeface="+mn-lt"/>
              </a:defRPr>
            </a:lvl1pPr>
            <a:lvl2pPr>
              <a:lnSpc>
                <a:spcPct val="100000"/>
              </a:lnSpc>
              <a:spcBef>
                <a:spcPts val="0"/>
              </a:spcBef>
              <a:spcAft>
                <a:spcPts val="0"/>
              </a:spcAft>
              <a:defRPr sz="2100"/>
            </a:lvl2pPr>
          </a:lstStyle>
          <a:p>
            <a:pPr lvl="0"/>
            <a:r>
              <a:rPr lang="fr-FR" dirty="0"/>
              <a:t>Titre</a:t>
            </a:r>
          </a:p>
          <a:p>
            <a:pPr lvl="1"/>
            <a:r>
              <a:rPr lang="fr-FR" dirty="0"/>
              <a:t>Sous-titre</a:t>
            </a:r>
          </a:p>
        </p:txBody>
      </p:sp>
      <p:sp>
        <p:nvSpPr>
          <p:cNvPr id="3" name="Espace réservé du tableau 2"/>
          <p:cNvSpPr>
            <a:spLocks noGrp="1"/>
          </p:cNvSpPr>
          <p:nvPr>
            <p:ph type="tbl" sz="quarter" idx="14"/>
          </p:nvPr>
        </p:nvSpPr>
        <p:spPr bwMode="gray">
          <a:xfrm>
            <a:off x="2351618" y="1989139"/>
            <a:ext cx="7249583" cy="3240087"/>
          </a:xfrm>
        </p:spPr>
        <p:txBody>
          <a:bodyPr tIns="720000" anchor="ctr" anchorCtr="0"/>
          <a:lstStyle>
            <a:lvl1pPr algn="ctr">
              <a:defRPr/>
            </a:lvl1pPr>
          </a:lstStyle>
          <a:p>
            <a:r>
              <a:rPr lang="fr-FR"/>
              <a:t>Cliquez sur l'icône pour ajouter un tableau</a:t>
            </a:r>
          </a:p>
        </p:txBody>
      </p:sp>
      <p:sp>
        <p:nvSpPr>
          <p:cNvPr id="6" name="Espace réservé du texte 5"/>
          <p:cNvSpPr>
            <a:spLocks noGrp="1"/>
          </p:cNvSpPr>
          <p:nvPr>
            <p:ph type="body" sz="quarter" idx="15" hasCustomPrompt="1"/>
          </p:nvPr>
        </p:nvSpPr>
        <p:spPr bwMode="gray">
          <a:xfrm>
            <a:off x="2351618" y="5356261"/>
            <a:ext cx="336549" cy="73025"/>
          </a:xfrm>
          <a:solidFill>
            <a:schemeClr val="accent1"/>
          </a:solidFill>
        </p:spPr>
        <p:txBody>
          <a:bodyPr/>
          <a:lstStyle>
            <a:lvl1pPr>
              <a:defRPr sz="100">
                <a:solidFill>
                  <a:schemeClr val="bg1">
                    <a:alpha val="0"/>
                  </a:schemeClr>
                </a:solidFill>
              </a:defRPr>
            </a:lvl1pPr>
          </a:lstStyle>
          <a:p>
            <a:pPr lvl="0"/>
            <a:r>
              <a:rPr lang="fr-FR" dirty="0"/>
              <a:t> </a:t>
            </a:r>
          </a:p>
        </p:txBody>
      </p:sp>
      <p:sp>
        <p:nvSpPr>
          <p:cNvPr id="10" name="Espace réservé du texte 9"/>
          <p:cNvSpPr>
            <a:spLocks noGrp="1"/>
          </p:cNvSpPr>
          <p:nvPr>
            <p:ph type="body" sz="quarter" idx="16" hasCustomPrompt="1"/>
          </p:nvPr>
        </p:nvSpPr>
        <p:spPr bwMode="gray">
          <a:xfrm>
            <a:off x="2723673" y="5337212"/>
            <a:ext cx="960000" cy="360000"/>
          </a:xfrm>
        </p:spPr>
        <p:txBody>
          <a:bodyPr/>
          <a:lstStyle>
            <a:lvl1pPr>
              <a:defRPr sz="700">
                <a:solidFill>
                  <a:schemeClr val="tx1"/>
                </a:solidFill>
                <a:latin typeface="+mn-lt"/>
              </a:defRPr>
            </a:lvl1pPr>
          </a:lstStyle>
          <a:p>
            <a:pPr lvl="0"/>
            <a:r>
              <a:rPr lang="fr-FR" dirty="0"/>
              <a:t>TITRE légende 1</a:t>
            </a:r>
          </a:p>
        </p:txBody>
      </p:sp>
      <p:sp>
        <p:nvSpPr>
          <p:cNvPr id="14" name="Espace réservé du texte 5"/>
          <p:cNvSpPr>
            <a:spLocks noGrp="1"/>
          </p:cNvSpPr>
          <p:nvPr>
            <p:ph type="body" sz="quarter" idx="17" hasCustomPrompt="1"/>
          </p:nvPr>
        </p:nvSpPr>
        <p:spPr bwMode="gray">
          <a:xfrm>
            <a:off x="3839772" y="5356261"/>
            <a:ext cx="336549" cy="73025"/>
          </a:xfrm>
          <a:solidFill>
            <a:schemeClr val="accent2"/>
          </a:solidFill>
        </p:spPr>
        <p:txBody>
          <a:bodyPr/>
          <a:lstStyle>
            <a:lvl1pPr>
              <a:defRPr sz="100">
                <a:solidFill>
                  <a:schemeClr val="bg1">
                    <a:alpha val="0"/>
                  </a:schemeClr>
                </a:solidFill>
              </a:defRPr>
            </a:lvl1pPr>
          </a:lstStyle>
          <a:p>
            <a:pPr lvl="0"/>
            <a:r>
              <a:rPr lang="fr-FR" dirty="0"/>
              <a:t> </a:t>
            </a:r>
          </a:p>
        </p:txBody>
      </p:sp>
      <p:sp>
        <p:nvSpPr>
          <p:cNvPr id="15" name="Espace réservé du texte 9"/>
          <p:cNvSpPr>
            <a:spLocks noGrp="1"/>
          </p:cNvSpPr>
          <p:nvPr>
            <p:ph type="body" sz="quarter" idx="18" hasCustomPrompt="1"/>
          </p:nvPr>
        </p:nvSpPr>
        <p:spPr bwMode="gray">
          <a:xfrm>
            <a:off x="4211828" y="5337212"/>
            <a:ext cx="960000" cy="360000"/>
          </a:xfrm>
        </p:spPr>
        <p:txBody>
          <a:bodyPr/>
          <a:lstStyle>
            <a:lvl1pPr>
              <a:defRPr sz="700">
                <a:solidFill>
                  <a:schemeClr val="tx1"/>
                </a:solidFill>
                <a:latin typeface="+mn-lt"/>
              </a:defRPr>
            </a:lvl1pPr>
          </a:lstStyle>
          <a:p>
            <a:pPr lvl="0"/>
            <a:r>
              <a:rPr lang="fr-FR" dirty="0"/>
              <a:t>TITRE légende 2</a:t>
            </a:r>
          </a:p>
        </p:txBody>
      </p:sp>
      <p:sp>
        <p:nvSpPr>
          <p:cNvPr id="16" name="Espace réservé du texte 5"/>
          <p:cNvSpPr>
            <a:spLocks noGrp="1"/>
          </p:cNvSpPr>
          <p:nvPr>
            <p:ph type="body" sz="quarter" idx="19" hasCustomPrompt="1"/>
          </p:nvPr>
        </p:nvSpPr>
        <p:spPr bwMode="gray">
          <a:xfrm>
            <a:off x="5327927" y="5356261"/>
            <a:ext cx="336549" cy="73025"/>
          </a:xfrm>
          <a:solidFill>
            <a:schemeClr val="accent3"/>
          </a:solidFill>
        </p:spPr>
        <p:txBody>
          <a:bodyPr/>
          <a:lstStyle>
            <a:lvl1pPr>
              <a:defRPr sz="100">
                <a:solidFill>
                  <a:schemeClr val="bg1">
                    <a:alpha val="0"/>
                  </a:schemeClr>
                </a:solidFill>
              </a:defRPr>
            </a:lvl1pPr>
          </a:lstStyle>
          <a:p>
            <a:pPr lvl="0"/>
            <a:r>
              <a:rPr lang="fr-FR" dirty="0"/>
              <a:t> </a:t>
            </a:r>
          </a:p>
        </p:txBody>
      </p:sp>
      <p:sp>
        <p:nvSpPr>
          <p:cNvPr id="17" name="Espace réservé du texte 9"/>
          <p:cNvSpPr>
            <a:spLocks noGrp="1"/>
          </p:cNvSpPr>
          <p:nvPr>
            <p:ph type="body" sz="quarter" idx="20" hasCustomPrompt="1"/>
          </p:nvPr>
        </p:nvSpPr>
        <p:spPr bwMode="gray">
          <a:xfrm>
            <a:off x="5699983" y="5337212"/>
            <a:ext cx="960000" cy="360000"/>
          </a:xfrm>
        </p:spPr>
        <p:txBody>
          <a:bodyPr/>
          <a:lstStyle>
            <a:lvl1pPr>
              <a:defRPr sz="700">
                <a:solidFill>
                  <a:schemeClr val="tx1"/>
                </a:solidFill>
                <a:latin typeface="+mn-lt"/>
              </a:defRPr>
            </a:lvl1pPr>
          </a:lstStyle>
          <a:p>
            <a:pPr lvl="0"/>
            <a:r>
              <a:rPr lang="fr-FR" dirty="0"/>
              <a:t>TITRE légende 3</a:t>
            </a:r>
          </a:p>
        </p:txBody>
      </p:sp>
      <p:sp>
        <p:nvSpPr>
          <p:cNvPr id="18" name="Espace réservé du texte 5"/>
          <p:cNvSpPr>
            <a:spLocks noGrp="1"/>
          </p:cNvSpPr>
          <p:nvPr>
            <p:ph type="body" sz="quarter" idx="21" hasCustomPrompt="1"/>
          </p:nvPr>
        </p:nvSpPr>
        <p:spPr bwMode="gray">
          <a:xfrm>
            <a:off x="6816080" y="5356261"/>
            <a:ext cx="336549" cy="73025"/>
          </a:xfrm>
          <a:solidFill>
            <a:schemeClr val="accent4"/>
          </a:solidFill>
        </p:spPr>
        <p:txBody>
          <a:bodyPr/>
          <a:lstStyle>
            <a:lvl1pPr>
              <a:defRPr sz="100">
                <a:solidFill>
                  <a:schemeClr val="bg1">
                    <a:alpha val="0"/>
                  </a:schemeClr>
                </a:solidFill>
              </a:defRPr>
            </a:lvl1pPr>
          </a:lstStyle>
          <a:p>
            <a:pPr lvl="0"/>
            <a:r>
              <a:rPr lang="fr-FR" dirty="0"/>
              <a:t> </a:t>
            </a:r>
          </a:p>
        </p:txBody>
      </p:sp>
      <p:sp>
        <p:nvSpPr>
          <p:cNvPr id="19" name="Espace réservé du texte 9"/>
          <p:cNvSpPr>
            <a:spLocks noGrp="1"/>
          </p:cNvSpPr>
          <p:nvPr>
            <p:ph type="body" sz="quarter" idx="22" hasCustomPrompt="1"/>
          </p:nvPr>
        </p:nvSpPr>
        <p:spPr bwMode="gray">
          <a:xfrm>
            <a:off x="7188136" y="5337212"/>
            <a:ext cx="960000" cy="360000"/>
          </a:xfrm>
        </p:spPr>
        <p:txBody>
          <a:bodyPr/>
          <a:lstStyle>
            <a:lvl1pPr>
              <a:defRPr sz="700">
                <a:solidFill>
                  <a:schemeClr val="tx1"/>
                </a:solidFill>
                <a:latin typeface="+mn-lt"/>
              </a:defRPr>
            </a:lvl1pPr>
          </a:lstStyle>
          <a:p>
            <a:pPr lvl="0"/>
            <a:r>
              <a:rPr lang="fr-FR" dirty="0"/>
              <a:t>TITRE légende 4</a:t>
            </a:r>
          </a:p>
        </p:txBody>
      </p:sp>
    </p:spTree>
    <p:extLst>
      <p:ext uri="{BB962C8B-B14F-4D97-AF65-F5344CB8AC3E}">
        <p14:creationId xmlns:p14="http://schemas.microsoft.com/office/powerpoint/2010/main" val="18088841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A663181-F572-474D-88A6-3D3F24D55F26}"/>
              </a:ext>
            </a:extLst>
          </p:cNvPr>
          <p:cNvSpPr>
            <a:spLocks noGrp="1"/>
          </p:cNvSpPr>
          <p:nvPr>
            <p:ph type="dt" sz="half" idx="10"/>
          </p:nvPr>
        </p:nvSpPr>
        <p:spPr/>
        <p:txBody>
          <a:bodyPr/>
          <a:lstStyle/>
          <a:p>
            <a:endParaRPr lang="fr-FR" dirty="0"/>
          </a:p>
        </p:txBody>
      </p:sp>
      <p:sp>
        <p:nvSpPr>
          <p:cNvPr id="3" name="Espace réservé du pied de page 2">
            <a:extLst>
              <a:ext uri="{FF2B5EF4-FFF2-40B4-BE49-F238E27FC236}">
                <a16:creationId xmlns:a16="http://schemas.microsoft.com/office/drawing/2014/main" id="{E6EA825B-091B-49B2-B042-1266EA940412}"/>
              </a:ext>
            </a:extLst>
          </p:cNvPr>
          <p:cNvSpPr>
            <a:spLocks noGrp="1"/>
          </p:cNvSpPr>
          <p:nvPr>
            <p:ph type="ftr" sz="quarter" idx="11"/>
          </p:nvPr>
        </p:nvSpPr>
        <p:spPr/>
        <p:txBody>
          <a:bodyPr/>
          <a:lstStyle/>
          <a:p>
            <a:r>
              <a:rPr lang="fr-FR"/>
              <a:t>11 janvier 2016</a:t>
            </a:r>
            <a:endParaRPr lang="fr-FR" dirty="0"/>
          </a:p>
        </p:txBody>
      </p:sp>
      <p:sp>
        <p:nvSpPr>
          <p:cNvPr id="4" name="Espace réservé du numéro de diapositive 3">
            <a:extLst>
              <a:ext uri="{FF2B5EF4-FFF2-40B4-BE49-F238E27FC236}">
                <a16:creationId xmlns:a16="http://schemas.microsoft.com/office/drawing/2014/main" id="{CB0ECA93-D065-487F-AE52-A6998A7CFE7B}"/>
              </a:ext>
            </a:extLst>
          </p:cNvPr>
          <p:cNvSpPr>
            <a:spLocks noGrp="1"/>
          </p:cNvSpPr>
          <p:nvPr>
            <p:ph type="sldNum" sz="quarter" idx="12"/>
          </p:nvPr>
        </p:nvSpPr>
        <p:spPr/>
        <p:txBody>
          <a:bodyPr/>
          <a:lstStyle/>
          <a:p>
            <a:fld id="{D1F5109E-368D-424B-90E5-ED4EBB85B908}" type="slidenum">
              <a:rPr lang="fr-FR" smtClean="0"/>
              <a:pPr/>
              <a:t>‹N°›</a:t>
            </a:fld>
            <a:endParaRPr lang="fr-FR" dirty="0"/>
          </a:p>
        </p:txBody>
      </p:sp>
    </p:spTree>
    <p:extLst>
      <p:ext uri="{BB962C8B-B14F-4D97-AF65-F5344CB8AC3E}">
        <p14:creationId xmlns:p14="http://schemas.microsoft.com/office/powerpoint/2010/main" val="33835347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exte &amp; visuel 1">
    <p:spTree>
      <p:nvGrpSpPr>
        <p:cNvPr id="1" name=""/>
        <p:cNvGrpSpPr/>
        <p:nvPr/>
      </p:nvGrpSpPr>
      <p:grpSpPr>
        <a:xfrm>
          <a:off x="0" y="0"/>
          <a:ext cx="0" cy="0"/>
          <a:chOff x="0" y="0"/>
          <a:chExt cx="0" cy="0"/>
        </a:xfrm>
      </p:grpSpPr>
      <p:sp>
        <p:nvSpPr>
          <p:cNvPr id="2" name="Titre 1"/>
          <p:cNvSpPr>
            <a:spLocks noGrp="1"/>
          </p:cNvSpPr>
          <p:nvPr>
            <p:ph type="title"/>
          </p:nvPr>
        </p:nvSpPr>
        <p:spPr bwMode="gray">
          <a:xfrm>
            <a:off x="1219202" y="613282"/>
            <a:ext cx="9870017" cy="1555578"/>
          </a:xfrm>
          <a:prstGeom prst="rect">
            <a:avLst/>
          </a:prstGeom>
        </p:spPr>
        <p:txBody>
          <a:bodyPr/>
          <a:lstStyle/>
          <a:p>
            <a:r>
              <a:rPr lang="fr-FR"/>
              <a:t>Modifiez le style du titre</a:t>
            </a:r>
            <a:endParaRPr lang="fr-FR" dirty="0"/>
          </a:p>
        </p:txBody>
      </p:sp>
      <p:sp>
        <p:nvSpPr>
          <p:cNvPr id="3" name="Espace réservé du contenu 2"/>
          <p:cNvSpPr>
            <a:spLocks noGrp="1"/>
          </p:cNvSpPr>
          <p:nvPr>
            <p:ph idx="1"/>
          </p:nvPr>
        </p:nvSpPr>
        <p:spPr bwMode="gray">
          <a:xfrm>
            <a:off x="1219200" y="2187433"/>
            <a:ext cx="4876800" cy="3584718"/>
          </a:xfrm>
        </p:spPr>
        <p:txBody>
          <a:bodyPr/>
          <a:lstStyle>
            <a:lvl1pPr>
              <a:spcBef>
                <a:spcPts val="800"/>
              </a:spcBef>
              <a:defRPr/>
            </a:lvl1pPr>
            <a:lvl2pPr>
              <a:spcBef>
                <a:spcPts val="800"/>
              </a:spcBef>
              <a:defRPr/>
            </a:lvl2pPr>
            <a:lvl3pPr>
              <a:spcBef>
                <a:spcPts val="800"/>
              </a:spcBef>
              <a:defRPr/>
            </a:lvl3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7" name="Espace réservé de la date 6"/>
          <p:cNvSpPr>
            <a:spLocks noGrp="1"/>
          </p:cNvSpPr>
          <p:nvPr>
            <p:ph type="dt" sz="half" idx="10"/>
          </p:nvPr>
        </p:nvSpPr>
        <p:spPr>
          <a:xfrm>
            <a:off x="1464000" y="6308727"/>
            <a:ext cx="1102784" cy="216619"/>
          </a:xfrm>
          <a:prstGeom prst="rect">
            <a:avLst/>
          </a:prstGeom>
        </p:spPr>
        <p:txBody>
          <a:bodyPr/>
          <a:lstStyle/>
          <a:p>
            <a:endParaRPr lang="fr-FR" dirty="0"/>
          </a:p>
        </p:txBody>
      </p:sp>
      <p:sp>
        <p:nvSpPr>
          <p:cNvPr id="8" name="Espace réservé du numéro de diapositive 7"/>
          <p:cNvSpPr>
            <a:spLocks noGrp="1"/>
          </p:cNvSpPr>
          <p:nvPr>
            <p:ph type="sldNum" sz="quarter" idx="11"/>
          </p:nvPr>
        </p:nvSpPr>
        <p:spPr/>
        <p:txBody>
          <a:bodyPr/>
          <a:lstStyle/>
          <a:p>
            <a:fld id="{733122C9-A0B9-462F-8757-0847AD287B63}" type="slidenum">
              <a:rPr lang="fr-FR" smtClean="0"/>
              <a:pPr/>
              <a:t>‹N°›</a:t>
            </a:fld>
            <a:endParaRPr lang="fr-FR" dirty="0"/>
          </a:p>
        </p:txBody>
      </p:sp>
      <p:sp>
        <p:nvSpPr>
          <p:cNvPr id="9" name="Espace réservé du pied de page 8"/>
          <p:cNvSpPr>
            <a:spLocks noGrp="1"/>
          </p:cNvSpPr>
          <p:nvPr>
            <p:ph type="ftr" sz="quarter" idx="12"/>
          </p:nvPr>
        </p:nvSpPr>
        <p:spPr>
          <a:xfrm>
            <a:off x="2592000" y="6308727"/>
            <a:ext cx="6624736" cy="216619"/>
          </a:xfrm>
          <a:prstGeom prst="rect">
            <a:avLst/>
          </a:prstGeom>
        </p:spPr>
        <p:txBody>
          <a:bodyPr/>
          <a:lstStyle/>
          <a:p>
            <a:pPr algn="l"/>
            <a:r>
              <a:rPr lang="fr-FR"/>
              <a:t>11 janvier 2016</a:t>
            </a:r>
            <a:endParaRPr lang="fr-FR" dirty="0"/>
          </a:p>
        </p:txBody>
      </p:sp>
      <p:sp>
        <p:nvSpPr>
          <p:cNvPr id="10" name="Espace réservé pour une image  7"/>
          <p:cNvSpPr>
            <a:spLocks noGrp="1"/>
          </p:cNvSpPr>
          <p:nvPr>
            <p:ph type="pic" sz="quarter" idx="13"/>
          </p:nvPr>
        </p:nvSpPr>
        <p:spPr>
          <a:xfrm>
            <a:off x="6528000" y="2187432"/>
            <a:ext cx="5328000" cy="3564000"/>
          </a:xfrm>
          <a:solidFill>
            <a:srgbClr val="DFDFDF"/>
          </a:solidFill>
        </p:spPr>
        <p:txBody>
          <a:bodyPr tIns="900000" anchor="ctr" anchorCtr="0"/>
          <a:lstStyle>
            <a:lvl1pPr marL="0" indent="0" algn="ctr">
              <a:buNone/>
              <a:defRPr/>
            </a:lvl1pPr>
          </a:lstStyle>
          <a:p>
            <a:r>
              <a:rPr lang="fr-FR"/>
              <a:t>Cliquez sur l'icône pour ajouter une image</a:t>
            </a:r>
            <a:endParaRPr lang="fr-FR" dirty="0"/>
          </a:p>
        </p:txBody>
      </p:sp>
      <p:grpSp>
        <p:nvGrpSpPr>
          <p:cNvPr id="4" name="Groupe 7"/>
          <p:cNvGrpSpPr/>
          <p:nvPr userDrawn="1"/>
        </p:nvGrpSpPr>
        <p:grpSpPr>
          <a:xfrm>
            <a:off x="0" y="0"/>
            <a:ext cx="12192000" cy="6858000"/>
            <a:chOff x="0" y="0"/>
            <a:chExt cx="9144000" cy="6858000"/>
          </a:xfrm>
        </p:grpSpPr>
        <p:sp>
          <p:nvSpPr>
            <p:cNvPr id="18" name="Rectangle 17"/>
            <p:cNvSpPr/>
            <p:nvPr userDrawn="1"/>
          </p:nvSpPr>
          <p:spPr bwMode="gray">
            <a:xfrm>
              <a:off x="0" y="0"/>
              <a:ext cx="25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19" name="Rectangle 18"/>
            <p:cNvSpPr/>
            <p:nvPr userDrawn="1"/>
          </p:nvSpPr>
          <p:spPr bwMode="gray">
            <a:xfrm>
              <a:off x="0" y="0"/>
              <a:ext cx="9144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20" name="Rectangle 19"/>
            <p:cNvSpPr/>
            <p:nvPr userDrawn="1"/>
          </p:nvSpPr>
          <p:spPr bwMode="gray">
            <a:xfrm>
              <a:off x="8892000" y="0"/>
              <a:ext cx="25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sp>
          <p:nvSpPr>
            <p:cNvPr id="21" name="Rectangle 20"/>
            <p:cNvSpPr/>
            <p:nvPr userDrawn="1"/>
          </p:nvSpPr>
          <p:spPr bwMode="gray">
            <a:xfrm>
              <a:off x="0" y="6606000"/>
              <a:ext cx="9144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grpSp>
    </p:spTree>
    <p:extLst>
      <p:ext uri="{BB962C8B-B14F-4D97-AF65-F5344CB8AC3E}">
        <p14:creationId xmlns:p14="http://schemas.microsoft.com/office/powerpoint/2010/main" val="40485587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Contenu">
    <p:spTree>
      <p:nvGrpSpPr>
        <p:cNvPr id="1" name=""/>
        <p:cNvGrpSpPr/>
        <p:nvPr/>
      </p:nvGrpSpPr>
      <p:grpSpPr>
        <a:xfrm>
          <a:off x="0" y="0"/>
          <a:ext cx="0" cy="0"/>
          <a:chOff x="0" y="0"/>
          <a:chExt cx="0" cy="0"/>
        </a:xfrm>
      </p:grpSpPr>
      <p:sp>
        <p:nvSpPr>
          <p:cNvPr id="2" name="Titre 1"/>
          <p:cNvSpPr>
            <a:spLocks noGrp="1"/>
          </p:cNvSpPr>
          <p:nvPr>
            <p:ph type="title"/>
          </p:nvPr>
        </p:nvSpPr>
        <p:spPr>
          <a:xfrm>
            <a:off x="2351618" y="404815"/>
            <a:ext cx="9408582" cy="1152525"/>
          </a:xfrm>
          <a:prstGeom prst="rect">
            <a:avLst/>
          </a:prstGeom>
        </p:spPr>
        <p:txBody>
          <a:bodyPr/>
          <a:lstStyle/>
          <a:p>
            <a:r>
              <a:rPr lang="fr-FR"/>
              <a:t>Modifiez le style du titre</a:t>
            </a:r>
          </a:p>
        </p:txBody>
      </p:sp>
      <p:sp>
        <p:nvSpPr>
          <p:cNvPr id="3" name="Espace réservé du contenu 2"/>
          <p:cNvSpPr>
            <a:spLocks noGrp="1"/>
          </p:cNvSpPr>
          <p:nvPr>
            <p:ph idx="1" hasCustomPrompt="1"/>
          </p:nvPr>
        </p:nvSpPr>
        <p:spPr>
          <a:xfrm>
            <a:off x="2180217" y="1989140"/>
            <a:ext cx="9579984" cy="4103687"/>
          </a:xfrm>
        </p:spPr>
        <p:txBody>
          <a:bodyPr/>
          <a:lstStyle>
            <a:lvl1pPr marL="285750" indent="-285750">
              <a:buClr>
                <a:schemeClr val="accent2"/>
              </a:buClr>
              <a:buFont typeface="Wingdings" panose="05000000000000000000" pitchFamily="2" charset="2"/>
              <a:buChar char="§"/>
              <a:defRPr sz="1800"/>
            </a:lvl1pPr>
            <a:lvl2pPr>
              <a:defRPr sz="1400"/>
            </a:lvl2pPr>
          </a:lstStyle>
          <a:p>
            <a:pPr lvl="0"/>
            <a:r>
              <a:rPr lang="fr-FR" dirty="0"/>
              <a:t>Cliquez pour modifier les styles du texte du masque</a:t>
            </a:r>
          </a:p>
          <a:p>
            <a:pPr lvl="1"/>
            <a:r>
              <a:rPr lang="fr-FR" dirty="0"/>
              <a:t>Deuxième niveau</a:t>
            </a:r>
          </a:p>
        </p:txBody>
      </p:sp>
      <p:sp>
        <p:nvSpPr>
          <p:cNvPr id="6" name="Espace réservé du numéro de diapositive 5"/>
          <p:cNvSpPr>
            <a:spLocks noGrp="1"/>
          </p:cNvSpPr>
          <p:nvPr>
            <p:ph type="sldNum" sz="quarter" idx="12"/>
          </p:nvPr>
        </p:nvSpPr>
        <p:spPr/>
        <p:txBody>
          <a:bodyPr/>
          <a:lstStyle/>
          <a:p>
            <a:fld id="{D1F5109E-368D-424B-90E5-ED4EBB85B908}" type="slidenum">
              <a:rPr lang="fr-FR" smtClean="0"/>
              <a:pPr/>
              <a:t>‹N°›</a:t>
            </a:fld>
            <a:endParaRPr lang="fr-FR"/>
          </a:p>
        </p:txBody>
      </p:sp>
    </p:spTree>
    <p:extLst>
      <p:ext uri="{BB962C8B-B14F-4D97-AF65-F5344CB8AC3E}">
        <p14:creationId xmlns:p14="http://schemas.microsoft.com/office/powerpoint/2010/main" val="2467589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Couverture_D">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112000" y="0"/>
            <a:ext cx="10080000" cy="2034388"/>
          </a:xfrm>
          <a:prstGeom prst="rect">
            <a:avLst/>
          </a:prstGeom>
        </p:spPr>
      </p:pic>
      <p:sp>
        <p:nvSpPr>
          <p:cNvPr id="10" name="Forme libre 9"/>
          <p:cNvSpPr/>
          <p:nvPr userDrawn="1"/>
        </p:nvSpPr>
        <p:spPr bwMode="gray">
          <a:xfrm rot="16200000">
            <a:off x="3684000" y="-1650000"/>
            <a:ext cx="4824000" cy="12192000"/>
          </a:xfrm>
          <a:custGeom>
            <a:avLst/>
            <a:gdLst>
              <a:gd name="connsiteX0" fmla="*/ 4824000 w 4824000"/>
              <a:gd name="connsiteY0" fmla="*/ 630000 h 9144000"/>
              <a:gd name="connsiteX1" fmla="*/ 4824000 w 4824000"/>
              <a:gd name="connsiteY1" fmla="*/ 899592 h 9144000"/>
              <a:gd name="connsiteX2" fmla="*/ 4824000 w 4824000"/>
              <a:gd name="connsiteY2" fmla="*/ 1260000 h 9144000"/>
              <a:gd name="connsiteX3" fmla="*/ 4824000 w 4824000"/>
              <a:gd name="connsiteY3" fmla="*/ 9144000 h 9144000"/>
              <a:gd name="connsiteX4" fmla="*/ 3753660 w 4824000"/>
              <a:gd name="connsiteY4" fmla="*/ 9144000 h 9144000"/>
              <a:gd name="connsiteX5" fmla="*/ 540 w 4824000"/>
              <a:gd name="connsiteY5" fmla="*/ 9144000 h 9144000"/>
              <a:gd name="connsiteX6" fmla="*/ 0 w 4824000"/>
              <a:gd name="connsiteY6" fmla="*/ 9144000 h 9144000"/>
              <a:gd name="connsiteX7" fmla="*/ 0 w 4824000"/>
              <a:gd name="connsiteY7" fmla="*/ 0 h 9144000"/>
              <a:gd name="connsiteX8" fmla="*/ 3753660 w 4824000"/>
              <a:gd name="connsiteY8" fmla="*/ 0 h 9144000"/>
              <a:gd name="connsiteX9" fmla="*/ 3753660 w 4824000"/>
              <a:gd name="connsiteY9" fmla="*/ 0 h 9144000"/>
              <a:gd name="connsiteX10" fmla="*/ 4194000 w 4824000"/>
              <a:gd name="connsiteY10" fmla="*/ 0 h 9144000"/>
              <a:gd name="connsiteX11" fmla="*/ 4824000 w 4824000"/>
              <a:gd name="connsiteY11" fmla="*/ 630000 h 91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24000" h="9144000">
                <a:moveTo>
                  <a:pt x="4824000" y="630000"/>
                </a:moveTo>
                <a:lnTo>
                  <a:pt x="4824000" y="899592"/>
                </a:lnTo>
                <a:lnTo>
                  <a:pt x="4824000" y="1260000"/>
                </a:lnTo>
                <a:lnTo>
                  <a:pt x="4824000" y="9144000"/>
                </a:lnTo>
                <a:lnTo>
                  <a:pt x="3753660" y="9144000"/>
                </a:lnTo>
                <a:lnTo>
                  <a:pt x="540" y="9144000"/>
                </a:lnTo>
                <a:lnTo>
                  <a:pt x="0" y="9144000"/>
                </a:lnTo>
                <a:lnTo>
                  <a:pt x="0" y="0"/>
                </a:lnTo>
                <a:lnTo>
                  <a:pt x="3753660" y="0"/>
                </a:lnTo>
                <a:lnTo>
                  <a:pt x="3753660" y="0"/>
                </a:lnTo>
                <a:lnTo>
                  <a:pt x="4194000" y="0"/>
                </a:lnTo>
                <a:cubicBezTo>
                  <a:pt x="4541939" y="0"/>
                  <a:pt x="4824000" y="282061"/>
                  <a:pt x="4824000" y="630000"/>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0">
              <a:solidFill>
                <a:srgbClr val="FFFFFF"/>
              </a:solidFill>
            </a:endParaRPr>
          </a:p>
        </p:txBody>
      </p:sp>
      <p:pic>
        <p:nvPicPr>
          <p:cNvPr id="11" name="Imag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sp>
        <p:nvSpPr>
          <p:cNvPr id="2" name="Titre 1"/>
          <p:cNvSpPr>
            <a:spLocks noGrp="1"/>
          </p:cNvSpPr>
          <p:nvPr>
            <p:ph type="ctrTitle"/>
          </p:nvPr>
        </p:nvSpPr>
        <p:spPr>
          <a:xfrm>
            <a:off x="11760200" y="6705600"/>
            <a:ext cx="431800" cy="151860"/>
          </a:xfrm>
        </p:spPr>
        <p:txBody>
          <a:bodyPr/>
          <a:lstStyle>
            <a:lvl1pPr>
              <a:defRPr sz="100">
                <a:solidFill>
                  <a:schemeClr val="bg1">
                    <a:alpha val="0"/>
                  </a:schemeClr>
                </a:solidFill>
              </a:defRPr>
            </a:lvl1pPr>
          </a:lstStyle>
          <a:p>
            <a:r>
              <a:rPr lang="fr-FR"/>
              <a:t>Cliquez pour modifier le style du titre</a:t>
            </a:r>
            <a:endParaRPr lang="fr-FR" dirty="0"/>
          </a:p>
        </p:txBody>
      </p:sp>
      <p:sp>
        <p:nvSpPr>
          <p:cNvPr id="3" name="Sous-titre 2"/>
          <p:cNvSpPr>
            <a:spLocks noGrp="1"/>
          </p:cNvSpPr>
          <p:nvPr>
            <p:ph type="subTitle" idx="1" hasCustomPrompt="1"/>
          </p:nvPr>
        </p:nvSpPr>
        <p:spPr>
          <a:xfrm>
            <a:off x="2112000" y="3078000"/>
            <a:ext cx="9648000" cy="3016800"/>
          </a:xfrm>
        </p:spPr>
        <p:txBody>
          <a:bodyPr/>
          <a:lstStyle>
            <a:lvl1pPr marL="0" indent="0" algn="l">
              <a:lnSpc>
                <a:spcPct val="100000"/>
              </a:lnSpc>
              <a:spcBef>
                <a:spcPts val="0"/>
              </a:spcBef>
              <a:spcAft>
                <a:spcPts val="0"/>
              </a:spcAft>
              <a:buNone/>
              <a:defRPr sz="2900">
                <a:solidFill>
                  <a:schemeClr val="bg1"/>
                </a:solidFill>
                <a:latin typeface="+mn-lt"/>
              </a:defRPr>
            </a:lvl1pPr>
            <a:lvl2pPr marL="0" indent="0" algn="l">
              <a:lnSpc>
                <a:spcPct val="100000"/>
              </a:lnSpc>
              <a:buNone/>
              <a:defRPr sz="2100">
                <a:solidFill>
                  <a:schemeClr val="bg1"/>
                </a:solidFill>
              </a:defRPr>
            </a:lvl2pPr>
            <a:lvl3pPr marL="0" indent="0" algn="l">
              <a:lnSpc>
                <a:spcPct val="100000"/>
              </a:lnSpc>
              <a:spcBef>
                <a:spcPts val="600"/>
              </a:spcBef>
              <a:spcAft>
                <a:spcPts val="0"/>
              </a:spcAft>
              <a:buNone/>
              <a:defRPr sz="1600">
                <a:solidFill>
                  <a:schemeClr val="bg1"/>
                </a:solidFill>
                <a:latin typeface="+mn-lt"/>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a:t>Texte de niveau 1</a:t>
            </a:r>
          </a:p>
          <a:p>
            <a:pPr lvl="1"/>
            <a:r>
              <a:rPr lang="fr-FR" noProof="0" dirty="0"/>
              <a:t>Texte de niveau 2</a:t>
            </a:r>
          </a:p>
          <a:p>
            <a:pPr lvl="2"/>
            <a:r>
              <a:rPr lang="fr-FR" noProof="0" dirty="0"/>
              <a:t>Texte de niveau 3</a:t>
            </a:r>
          </a:p>
        </p:txBody>
      </p:sp>
      <p:sp>
        <p:nvSpPr>
          <p:cNvPr id="4" name="Espace réservé de la date 3"/>
          <p:cNvSpPr>
            <a:spLocks noGrp="1"/>
          </p:cNvSpPr>
          <p:nvPr>
            <p:ph type="dt" sz="half" idx="10"/>
          </p:nvPr>
        </p:nvSpPr>
        <p:spPr/>
        <p:txBody>
          <a:bodyPr/>
          <a:lstStyle>
            <a:lvl1pPr>
              <a:defRPr sz="100">
                <a:solidFill>
                  <a:schemeClr val="bg1">
                    <a:alpha val="0"/>
                  </a:schemeClr>
                </a:solidFill>
              </a:defRPr>
            </a:lvl1pPr>
          </a:lstStyle>
          <a:p>
            <a:fld id="{6188FDA3-6E14-470C-BB2D-FB472431503E}" type="datetimeFigureOut">
              <a:rPr lang="fr-FR" smtClean="0">
                <a:solidFill>
                  <a:srgbClr val="FFFFFF">
                    <a:alpha val="0"/>
                  </a:srgbClr>
                </a:solidFill>
              </a:rPr>
              <a:pPr/>
              <a:t>29/01/2021</a:t>
            </a:fld>
            <a:endParaRPr lang="fr-FR">
              <a:solidFill>
                <a:srgbClr val="FFFFFF">
                  <a:alpha val="0"/>
                </a:srgbClr>
              </a:solidFill>
            </a:endParaRPr>
          </a:p>
        </p:txBody>
      </p:sp>
      <p:sp>
        <p:nvSpPr>
          <p:cNvPr id="5" name="Espace réservé du pied de page 4"/>
          <p:cNvSpPr>
            <a:spLocks noGrp="1"/>
          </p:cNvSpPr>
          <p:nvPr>
            <p:ph type="ftr" sz="quarter" idx="11"/>
          </p:nvPr>
        </p:nvSpPr>
        <p:spPr>
          <a:xfrm>
            <a:off x="11760200" y="6705600"/>
            <a:ext cx="431800" cy="151860"/>
          </a:xfrm>
        </p:spPr>
        <p:txBody>
          <a:bodyPr/>
          <a:lstStyle>
            <a:lvl1pPr>
              <a:defRPr sz="100">
                <a:solidFill>
                  <a:schemeClr val="bg1">
                    <a:alpha val="0"/>
                  </a:schemeClr>
                </a:solidFill>
              </a:defRPr>
            </a:lvl1pPr>
          </a:lstStyle>
          <a:p>
            <a:endParaRPr lang="fr-FR" dirty="0">
              <a:solidFill>
                <a:srgbClr val="FFFFFF">
                  <a:alpha val="0"/>
                </a:srgbClr>
              </a:solidFill>
            </a:endParaRPr>
          </a:p>
        </p:txBody>
      </p:sp>
      <p:sp>
        <p:nvSpPr>
          <p:cNvPr id="6" name="Espace réservé du numéro de diapositive 5"/>
          <p:cNvSpPr>
            <a:spLocks noGrp="1"/>
          </p:cNvSpPr>
          <p:nvPr>
            <p:ph type="sldNum" sz="quarter" idx="12"/>
          </p:nvPr>
        </p:nvSpPr>
        <p:spPr>
          <a:xfrm>
            <a:off x="11760200" y="6705600"/>
            <a:ext cx="431800" cy="152400"/>
          </a:xfrm>
        </p:spPr>
        <p:txBody>
          <a:bodyPr/>
          <a:lstStyle>
            <a:lvl1pPr>
              <a:defRPr sz="100">
                <a:solidFill>
                  <a:schemeClr val="bg1">
                    <a:alpha val="0"/>
                  </a:schemeClr>
                </a:solidFill>
              </a:defRPr>
            </a:lvl1pPr>
          </a:lstStyle>
          <a:p>
            <a:fld id="{10C140CD-8AED-46FF-A9A2-77308F3F39AE}" type="slidenum">
              <a:rPr lang="fr-FR" smtClean="0">
                <a:solidFill>
                  <a:srgbClr val="FFFFFF">
                    <a:alpha val="0"/>
                  </a:srgbClr>
                </a:solidFill>
              </a:rPr>
              <a:pPr/>
              <a:t>‹N°›</a:t>
            </a:fld>
            <a:endParaRPr lang="fr-FR" dirty="0">
              <a:solidFill>
                <a:srgbClr val="FFFFFF">
                  <a:alpha val="0"/>
                </a:srgbClr>
              </a:solidFill>
            </a:endParaRPr>
          </a:p>
        </p:txBody>
      </p:sp>
    </p:spTree>
    <p:extLst>
      <p:ext uri="{BB962C8B-B14F-4D97-AF65-F5344CB8AC3E}">
        <p14:creationId xmlns:p14="http://schemas.microsoft.com/office/powerpoint/2010/main" val="337980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uverture_E">
    <p:spTree>
      <p:nvGrpSpPr>
        <p:cNvPr id="1" name=""/>
        <p:cNvGrpSpPr/>
        <p:nvPr/>
      </p:nvGrpSpPr>
      <p:grpSpPr>
        <a:xfrm>
          <a:off x="0" y="0"/>
          <a:ext cx="0" cy="0"/>
          <a:chOff x="0" y="0"/>
          <a:chExt cx="0" cy="0"/>
        </a:xfrm>
      </p:grpSpPr>
      <p:sp>
        <p:nvSpPr>
          <p:cNvPr id="14" name="Forme libre 13"/>
          <p:cNvSpPr/>
          <p:nvPr userDrawn="1"/>
        </p:nvSpPr>
        <p:spPr bwMode="gray">
          <a:xfrm>
            <a:off x="1775885" y="2034000"/>
            <a:ext cx="10415612" cy="4824000"/>
          </a:xfrm>
          <a:custGeom>
            <a:avLst/>
            <a:gdLst>
              <a:gd name="connsiteX0" fmla="*/ 899592 w 7811709"/>
              <a:gd name="connsiteY0" fmla="*/ 0 h 4824000"/>
              <a:gd name="connsiteX1" fmla="*/ 7811709 w 7811709"/>
              <a:gd name="connsiteY1" fmla="*/ 0 h 4824000"/>
              <a:gd name="connsiteX2" fmla="*/ 7811709 w 7811709"/>
              <a:gd name="connsiteY2" fmla="*/ 1070340 h 4824000"/>
              <a:gd name="connsiteX3" fmla="*/ 7811709 w 7811709"/>
              <a:gd name="connsiteY3" fmla="*/ 4824000 h 4824000"/>
              <a:gd name="connsiteX4" fmla="*/ 899592 w 7811709"/>
              <a:gd name="connsiteY4" fmla="*/ 4824000 h 4824000"/>
              <a:gd name="connsiteX5" fmla="*/ 0 w 7811709"/>
              <a:gd name="connsiteY5" fmla="*/ 4824000 h 4824000"/>
              <a:gd name="connsiteX6" fmla="*/ 0 w 7811709"/>
              <a:gd name="connsiteY6" fmla="*/ 1260000 h 4824000"/>
              <a:gd name="connsiteX7" fmla="*/ 0 w 7811709"/>
              <a:gd name="connsiteY7" fmla="*/ 1070340 h 4824000"/>
              <a:gd name="connsiteX8" fmla="*/ 0 w 7811709"/>
              <a:gd name="connsiteY8" fmla="*/ 630000 h 4824000"/>
              <a:gd name="connsiteX9" fmla="*/ 630000 w 7811709"/>
              <a:gd name="connsiteY9" fmla="*/ 0 h 4824000"/>
              <a:gd name="connsiteX10" fmla="*/ 899592 w 7811709"/>
              <a:gd name="connsiteY10" fmla="*/ 0 h 48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11709" h="4824000">
                <a:moveTo>
                  <a:pt x="899592" y="0"/>
                </a:moveTo>
                <a:lnTo>
                  <a:pt x="7811709" y="0"/>
                </a:lnTo>
                <a:lnTo>
                  <a:pt x="7811709" y="1070340"/>
                </a:lnTo>
                <a:lnTo>
                  <a:pt x="7811709" y="4824000"/>
                </a:lnTo>
                <a:lnTo>
                  <a:pt x="899592" y="4824000"/>
                </a:lnTo>
                <a:lnTo>
                  <a:pt x="0" y="4824000"/>
                </a:lnTo>
                <a:lnTo>
                  <a:pt x="0" y="1260000"/>
                </a:lnTo>
                <a:lnTo>
                  <a:pt x="0" y="1070340"/>
                </a:lnTo>
                <a:lnTo>
                  <a:pt x="0" y="630000"/>
                </a:lnTo>
                <a:cubicBezTo>
                  <a:pt x="0" y="282061"/>
                  <a:pt x="282061" y="0"/>
                  <a:pt x="630000" y="0"/>
                </a:cubicBezTo>
                <a:lnTo>
                  <a:pt x="899592"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0">
              <a:solidFill>
                <a:srgbClr val="FFFFFF"/>
              </a:solidFill>
            </a:endParaRPr>
          </a:p>
        </p:txBody>
      </p:sp>
      <p:sp>
        <p:nvSpPr>
          <p:cNvPr id="2" name="Espace réservé de la date 1"/>
          <p:cNvSpPr>
            <a:spLocks noGrp="1"/>
          </p:cNvSpPr>
          <p:nvPr>
            <p:ph type="dt" sz="half" idx="14"/>
          </p:nvPr>
        </p:nvSpPr>
        <p:spPr bwMode="gray"/>
        <p:txBody>
          <a:bodyPr/>
          <a:lstStyle/>
          <a:p>
            <a:fld id="{42DB61FD-4C10-4A3D-B3A5-9280AE50427E}" type="datetime1">
              <a:rPr lang="fr-FR" smtClean="0">
                <a:solidFill>
                  <a:srgbClr val="FFFFFF">
                    <a:alpha val="0"/>
                  </a:srgbClr>
                </a:solidFill>
              </a:rPr>
              <a:pPr/>
              <a:t>29/01/2021</a:t>
            </a:fld>
            <a:endParaRPr lang="fr-FR" dirty="0">
              <a:solidFill>
                <a:srgbClr val="FFFFFF">
                  <a:alpha val="0"/>
                </a:srgbClr>
              </a:solidFill>
            </a:endParaRPr>
          </a:p>
        </p:txBody>
      </p:sp>
      <p:sp>
        <p:nvSpPr>
          <p:cNvPr id="3" name="Espace réservé du pied de page 2"/>
          <p:cNvSpPr>
            <a:spLocks noGrp="1"/>
          </p:cNvSpPr>
          <p:nvPr>
            <p:ph type="ftr" sz="quarter" idx="15"/>
          </p:nvPr>
        </p:nvSpPr>
        <p:spPr bwMode="gray">
          <a:xfrm>
            <a:off x="2351618" y="6156000"/>
            <a:ext cx="8832849" cy="232968"/>
          </a:xfrm>
        </p:spPr>
        <p:txBody>
          <a:bodyPr/>
          <a:lstStyle>
            <a:lvl1pPr>
              <a:defRPr>
                <a:solidFill>
                  <a:schemeClr val="bg1"/>
                </a:solidFill>
              </a:defRPr>
            </a:lvl1pPr>
          </a:lstStyle>
          <a:p>
            <a:r>
              <a:rPr lang="fr-FR">
                <a:solidFill>
                  <a:srgbClr val="FFFFFF"/>
                </a:solidFill>
              </a:rPr>
              <a:t>Titre de la présentation</a:t>
            </a:r>
            <a:endParaRPr lang="fr-FR" dirty="0">
              <a:solidFill>
                <a:srgbClr val="FFFFFF"/>
              </a:solidFill>
            </a:endParaRPr>
          </a:p>
        </p:txBody>
      </p:sp>
      <p:sp>
        <p:nvSpPr>
          <p:cNvPr id="10" name="Espace réservé du numéro de diapositive 9"/>
          <p:cNvSpPr>
            <a:spLocks noGrp="1"/>
          </p:cNvSpPr>
          <p:nvPr>
            <p:ph type="sldNum" sz="quarter" idx="16"/>
          </p:nvPr>
        </p:nvSpPr>
        <p:spPr bwMode="gray">
          <a:xfrm>
            <a:off x="10416119" y="6553200"/>
            <a:ext cx="768348" cy="152400"/>
          </a:xfrm>
        </p:spPr>
        <p:txBody>
          <a:bodyPr/>
          <a:lstStyle>
            <a:lvl1pPr>
              <a:defRPr>
                <a:solidFill>
                  <a:schemeClr val="bg1"/>
                </a:solidFill>
              </a:defRPr>
            </a:lvl1pPr>
          </a:lstStyle>
          <a:p>
            <a:fld id="{10C140CD-8AED-46FF-A9A2-77308F3F39AE}" type="slidenum">
              <a:rPr lang="fr-FR" smtClean="0">
                <a:solidFill>
                  <a:srgbClr val="FFFFFF"/>
                </a:solidFill>
              </a:rPr>
              <a:pPr/>
              <a:t>‹N°›</a:t>
            </a:fld>
            <a:endParaRPr lang="fr-FR" dirty="0">
              <a:solidFill>
                <a:srgbClr val="FFFFFF"/>
              </a:solidFill>
            </a:endParaRPr>
          </a:p>
        </p:txBody>
      </p:sp>
      <p:pic>
        <p:nvPicPr>
          <p:cNvPr id="4" name="Imag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776000" y="3258001"/>
            <a:ext cx="10416000" cy="3599677"/>
          </a:xfrm>
          <a:prstGeom prst="rect">
            <a:avLst/>
          </a:prstGeom>
        </p:spPr>
      </p:pic>
      <p:sp>
        <p:nvSpPr>
          <p:cNvPr id="8" name="Espace réservé du texte 7"/>
          <p:cNvSpPr>
            <a:spLocks noGrp="1"/>
          </p:cNvSpPr>
          <p:nvPr>
            <p:ph type="body" sz="quarter" idx="13" hasCustomPrompt="1"/>
          </p:nvPr>
        </p:nvSpPr>
        <p:spPr bwMode="gray">
          <a:xfrm>
            <a:off x="2976034" y="3077925"/>
            <a:ext cx="8784167" cy="3014901"/>
          </a:xfrm>
        </p:spPr>
        <p:txBody>
          <a:bodyPr/>
          <a:lstStyle>
            <a:lvl1pPr>
              <a:lnSpc>
                <a:spcPct val="100000"/>
              </a:lnSpc>
              <a:spcBef>
                <a:spcPts val="0"/>
              </a:spcBef>
              <a:spcAft>
                <a:spcPts val="0"/>
              </a:spcAft>
              <a:defRPr sz="2900">
                <a:solidFill>
                  <a:schemeClr val="bg1"/>
                </a:solidFill>
                <a:latin typeface="+mn-lt"/>
              </a:defRPr>
            </a:lvl1pPr>
            <a:lvl2pPr>
              <a:lnSpc>
                <a:spcPct val="100000"/>
              </a:lnSpc>
              <a:spcBef>
                <a:spcPts val="0"/>
              </a:spcBef>
              <a:spcAft>
                <a:spcPts val="0"/>
              </a:spcAft>
              <a:defRPr sz="2100">
                <a:solidFill>
                  <a:schemeClr val="bg1"/>
                </a:solidFill>
              </a:defRPr>
            </a:lvl2pPr>
            <a:lvl3pPr marL="0">
              <a:lnSpc>
                <a:spcPct val="100000"/>
              </a:lnSpc>
              <a:spcBef>
                <a:spcPts val="600"/>
              </a:spcBef>
              <a:spcAft>
                <a:spcPts val="0"/>
              </a:spcAft>
              <a:defRPr sz="1600">
                <a:solidFill>
                  <a:schemeClr val="bg1"/>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pic>
        <p:nvPicPr>
          <p:cNvPr id="11" name="Imag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spTree>
    <p:extLst>
      <p:ext uri="{BB962C8B-B14F-4D97-AF65-F5344CB8AC3E}">
        <p14:creationId xmlns:p14="http://schemas.microsoft.com/office/powerpoint/2010/main" val="63929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itre_A">
    <p:spTree>
      <p:nvGrpSpPr>
        <p:cNvPr id="1" name=""/>
        <p:cNvGrpSpPr/>
        <p:nvPr/>
      </p:nvGrpSpPr>
      <p:grpSpPr>
        <a:xfrm>
          <a:off x="0" y="0"/>
          <a:ext cx="0" cy="0"/>
          <a:chOff x="0" y="0"/>
          <a:chExt cx="0" cy="0"/>
        </a:xfrm>
      </p:grpSpPr>
      <p:pic>
        <p:nvPicPr>
          <p:cNvPr id="18" name="Image 17"/>
          <p:cNvPicPr>
            <a:picLocks noChangeAspect="1"/>
          </p:cNvPicPr>
          <p:nvPr userDrawn="1"/>
        </p:nvPicPr>
        <p:blipFill>
          <a:blip r:embed="rId2" cstate="print">
            <a:extLst>
              <a:ext uri="{28A0092B-C50C-407E-A947-70E740481C1C}">
                <a14:useLocalDpi xmlns:a14="http://schemas.microsoft.com/office/drawing/2010/main" val="0"/>
              </a:ext>
            </a:extLst>
          </a:blip>
          <a:srcRect l="68"/>
          <a:stretch>
            <a:fillRect/>
          </a:stretch>
        </p:blipFill>
        <p:spPr bwMode="gray">
          <a:xfrm>
            <a:off x="2550573" y="2034001"/>
            <a:ext cx="9648000" cy="1998918"/>
          </a:xfrm>
          <a:custGeom>
            <a:avLst/>
            <a:gdLst>
              <a:gd name="connsiteX0" fmla="*/ 630000 w 7231070"/>
              <a:gd name="connsiteY0" fmla="*/ 0 h 1997556"/>
              <a:gd name="connsiteX1" fmla="*/ 899593 w 7231070"/>
              <a:gd name="connsiteY1" fmla="*/ 0 h 1997556"/>
              <a:gd name="connsiteX2" fmla="*/ 1260000 w 7231070"/>
              <a:gd name="connsiteY2" fmla="*/ 0 h 1997556"/>
              <a:gd name="connsiteX3" fmla="*/ 7230692 w 7231070"/>
              <a:gd name="connsiteY3" fmla="*/ 0 h 1997556"/>
              <a:gd name="connsiteX4" fmla="*/ 7230692 w 7231070"/>
              <a:gd name="connsiteY4" fmla="*/ 917880 h 1997556"/>
              <a:gd name="connsiteX5" fmla="*/ 7231070 w 7231070"/>
              <a:gd name="connsiteY5" fmla="*/ 917880 h 1997556"/>
              <a:gd name="connsiteX6" fmla="*/ 7231070 w 7231070"/>
              <a:gd name="connsiteY6" fmla="*/ 1997556 h 1997556"/>
              <a:gd name="connsiteX7" fmla="*/ 1 w 7231070"/>
              <a:gd name="connsiteY7" fmla="*/ 1997556 h 1997556"/>
              <a:gd name="connsiteX8" fmla="*/ 1 w 7231070"/>
              <a:gd name="connsiteY8" fmla="*/ 1260000 h 1997556"/>
              <a:gd name="connsiteX9" fmla="*/ 0 w 7231070"/>
              <a:gd name="connsiteY9" fmla="*/ 1260000 h 1997556"/>
              <a:gd name="connsiteX10" fmla="*/ 0 w 7231070"/>
              <a:gd name="connsiteY10" fmla="*/ 630000 h 1997556"/>
              <a:gd name="connsiteX11" fmla="*/ 630000 w 7231070"/>
              <a:gd name="connsiteY11" fmla="*/ 0 h 199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31070" h="1997556">
                <a:moveTo>
                  <a:pt x="630000" y="0"/>
                </a:moveTo>
                <a:lnTo>
                  <a:pt x="899593" y="0"/>
                </a:lnTo>
                <a:lnTo>
                  <a:pt x="1260000" y="0"/>
                </a:lnTo>
                <a:lnTo>
                  <a:pt x="7230692" y="0"/>
                </a:lnTo>
                <a:lnTo>
                  <a:pt x="7230692" y="917880"/>
                </a:lnTo>
                <a:lnTo>
                  <a:pt x="7231070" y="917880"/>
                </a:lnTo>
                <a:lnTo>
                  <a:pt x="7231070" y="1997556"/>
                </a:lnTo>
                <a:lnTo>
                  <a:pt x="1" y="1997556"/>
                </a:lnTo>
                <a:lnTo>
                  <a:pt x="1" y="1260000"/>
                </a:lnTo>
                <a:lnTo>
                  <a:pt x="0" y="1260000"/>
                </a:lnTo>
                <a:lnTo>
                  <a:pt x="0" y="630000"/>
                </a:lnTo>
                <a:cubicBezTo>
                  <a:pt x="0" y="282061"/>
                  <a:pt x="282061" y="0"/>
                  <a:pt x="630000" y="0"/>
                </a:cubicBezTo>
                <a:close/>
              </a:path>
            </a:pathLst>
          </a:custGeom>
        </p:spPr>
      </p:pic>
      <p:sp>
        <p:nvSpPr>
          <p:cNvPr id="8" name="Espace réservé du texte 7"/>
          <p:cNvSpPr>
            <a:spLocks noGrp="1"/>
          </p:cNvSpPr>
          <p:nvPr>
            <p:ph type="body" sz="quarter" idx="13" hasCustomPrompt="1"/>
          </p:nvPr>
        </p:nvSpPr>
        <p:spPr bwMode="gray">
          <a:xfrm>
            <a:off x="3503712" y="4257093"/>
            <a:ext cx="8256488" cy="1835733"/>
          </a:xfrm>
        </p:spPr>
        <p:txBody>
          <a:bodyPr/>
          <a:lstStyle>
            <a:lvl1pPr>
              <a:lnSpc>
                <a:spcPct val="100000"/>
              </a:lnSpc>
              <a:spcBef>
                <a:spcPts val="0"/>
              </a:spcBef>
              <a:spcAft>
                <a:spcPts val="0"/>
              </a:spcAft>
              <a:defRPr sz="2900">
                <a:solidFill>
                  <a:schemeClr val="accent2"/>
                </a:solidFill>
                <a:latin typeface="+mn-lt"/>
              </a:defRPr>
            </a:lvl1pPr>
            <a:lvl2pPr>
              <a:lnSpc>
                <a:spcPct val="100000"/>
              </a:lnSpc>
              <a:spcBef>
                <a:spcPts val="0"/>
              </a:spcBef>
              <a:spcAft>
                <a:spcPts val="0"/>
              </a:spcAft>
              <a:defRPr sz="2100">
                <a:solidFill>
                  <a:schemeClr val="accent2"/>
                </a:solidFill>
              </a:defRPr>
            </a:lvl2pPr>
            <a:lvl3pPr marL="0">
              <a:lnSpc>
                <a:spcPct val="120000"/>
              </a:lnSpc>
              <a:spcBef>
                <a:spcPts val="0"/>
              </a:spcBef>
              <a:spcAft>
                <a:spcPts val="0"/>
              </a:spcAft>
              <a:defRPr sz="1200">
                <a:solidFill>
                  <a:schemeClr val="accent2"/>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sp>
        <p:nvSpPr>
          <p:cNvPr id="11" name="Espace réservé de la date 1"/>
          <p:cNvSpPr>
            <a:spLocks noGrp="1"/>
          </p:cNvSpPr>
          <p:nvPr>
            <p:ph type="dt" sz="half" idx="14"/>
          </p:nvPr>
        </p:nvSpPr>
        <p:spPr bwMode="gray">
          <a:xfrm>
            <a:off x="11760201" y="6705600"/>
            <a:ext cx="429095" cy="152400"/>
          </a:xfrm>
        </p:spPr>
        <p:txBody>
          <a:bodyPr/>
          <a:lstStyle/>
          <a:p>
            <a:fld id="{1D6F72BC-51F6-4511-8CB4-7E24A9621DAC}" type="datetime1">
              <a:rPr lang="fr-FR" smtClean="0">
                <a:solidFill>
                  <a:srgbClr val="FFFFFF">
                    <a:alpha val="0"/>
                  </a:srgbClr>
                </a:solidFill>
              </a:rPr>
              <a:pPr/>
              <a:t>29/01/2021</a:t>
            </a:fld>
            <a:endParaRPr lang="fr-FR" dirty="0">
              <a:solidFill>
                <a:srgbClr val="FFFFFF">
                  <a:alpha val="0"/>
                </a:srgbClr>
              </a:solidFill>
            </a:endParaRPr>
          </a:p>
        </p:txBody>
      </p:sp>
      <p:sp>
        <p:nvSpPr>
          <p:cNvPr id="12" name="Espace réservé du pied de page 2"/>
          <p:cNvSpPr>
            <a:spLocks noGrp="1"/>
          </p:cNvSpPr>
          <p:nvPr>
            <p:ph type="ftr" sz="quarter" idx="15"/>
          </p:nvPr>
        </p:nvSpPr>
        <p:spPr bwMode="gray">
          <a:xfrm>
            <a:off x="2351618" y="6156000"/>
            <a:ext cx="8832849" cy="232968"/>
          </a:xfrm>
        </p:spPr>
        <p:txBody>
          <a:bodyPr/>
          <a:lstStyle>
            <a:lvl1pPr>
              <a:defRPr>
                <a:solidFill>
                  <a:schemeClr val="accent6"/>
                </a:solidFill>
              </a:defRPr>
            </a:lvl1pPr>
          </a:lstStyle>
          <a:p>
            <a:r>
              <a:rPr lang="fr-FR" dirty="0">
                <a:solidFill>
                  <a:srgbClr val="9796A3"/>
                </a:solidFill>
              </a:rPr>
              <a:t>Titre de la présentation</a:t>
            </a:r>
          </a:p>
        </p:txBody>
      </p:sp>
      <p:sp>
        <p:nvSpPr>
          <p:cNvPr id="13" name="Espace réservé du numéro de diapositive 9"/>
          <p:cNvSpPr>
            <a:spLocks noGrp="1"/>
          </p:cNvSpPr>
          <p:nvPr>
            <p:ph type="sldNum" sz="quarter" idx="16"/>
          </p:nvPr>
        </p:nvSpPr>
        <p:spPr bwMode="gray">
          <a:xfrm>
            <a:off x="10416119" y="6553200"/>
            <a:ext cx="768348" cy="152400"/>
          </a:xfrm>
        </p:spPr>
        <p:txBody>
          <a:bodyPr/>
          <a:lstStyle>
            <a:lvl1pPr>
              <a:defRPr>
                <a:solidFill>
                  <a:schemeClr val="accent6"/>
                </a:solidFill>
              </a:defRPr>
            </a:lvl1pPr>
          </a:lstStyle>
          <a:p>
            <a:fld id="{10C140CD-8AED-46FF-A9A2-77308F3F39AE}" type="slidenum">
              <a:rPr lang="fr-FR" smtClean="0">
                <a:solidFill>
                  <a:srgbClr val="9796A3"/>
                </a:solidFill>
              </a:rPr>
              <a:pPr/>
              <a:t>‹N°›</a:t>
            </a:fld>
            <a:endParaRPr lang="fr-FR" dirty="0">
              <a:solidFill>
                <a:srgbClr val="9796A3"/>
              </a:solidFill>
            </a:endParaRPr>
          </a:p>
        </p:txBody>
      </p:sp>
      <p:pic>
        <p:nvPicPr>
          <p:cNvPr id="9" name="Image 8"/>
          <p:cNvPicPr>
            <a:picLocks noChangeAspect="1"/>
          </p:cNvPicPr>
          <p:nvPr userDrawn="1"/>
        </p:nvPicPr>
        <p:blipFill rotWithShape="1">
          <a:blip r:embed="rId3"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spTree>
    <p:extLst>
      <p:ext uri="{BB962C8B-B14F-4D97-AF65-F5344CB8AC3E}">
        <p14:creationId xmlns:p14="http://schemas.microsoft.com/office/powerpoint/2010/main" val="4158835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itre_Abis">
    <p:spTree>
      <p:nvGrpSpPr>
        <p:cNvPr id="1" name=""/>
        <p:cNvGrpSpPr/>
        <p:nvPr/>
      </p:nvGrpSpPr>
      <p:grpSpPr>
        <a:xfrm>
          <a:off x="0" y="0"/>
          <a:ext cx="0" cy="0"/>
          <a:chOff x="0" y="0"/>
          <a:chExt cx="0" cy="0"/>
        </a:xfrm>
      </p:grpSpPr>
      <p:pic>
        <p:nvPicPr>
          <p:cNvPr id="18" name="Imag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2550573" y="2034682"/>
            <a:ext cx="9648000" cy="1997556"/>
          </a:xfrm>
          <a:custGeom>
            <a:avLst/>
            <a:gdLst>
              <a:gd name="connsiteX0" fmla="*/ 630000 w 7231070"/>
              <a:gd name="connsiteY0" fmla="*/ 0 h 1997556"/>
              <a:gd name="connsiteX1" fmla="*/ 899593 w 7231070"/>
              <a:gd name="connsiteY1" fmla="*/ 0 h 1997556"/>
              <a:gd name="connsiteX2" fmla="*/ 1260000 w 7231070"/>
              <a:gd name="connsiteY2" fmla="*/ 0 h 1997556"/>
              <a:gd name="connsiteX3" fmla="*/ 7230692 w 7231070"/>
              <a:gd name="connsiteY3" fmla="*/ 0 h 1997556"/>
              <a:gd name="connsiteX4" fmla="*/ 7230692 w 7231070"/>
              <a:gd name="connsiteY4" fmla="*/ 917880 h 1997556"/>
              <a:gd name="connsiteX5" fmla="*/ 7231070 w 7231070"/>
              <a:gd name="connsiteY5" fmla="*/ 917880 h 1997556"/>
              <a:gd name="connsiteX6" fmla="*/ 7231070 w 7231070"/>
              <a:gd name="connsiteY6" fmla="*/ 1997556 h 1997556"/>
              <a:gd name="connsiteX7" fmla="*/ 1 w 7231070"/>
              <a:gd name="connsiteY7" fmla="*/ 1997556 h 1997556"/>
              <a:gd name="connsiteX8" fmla="*/ 1 w 7231070"/>
              <a:gd name="connsiteY8" fmla="*/ 1260000 h 1997556"/>
              <a:gd name="connsiteX9" fmla="*/ 0 w 7231070"/>
              <a:gd name="connsiteY9" fmla="*/ 1260000 h 1997556"/>
              <a:gd name="connsiteX10" fmla="*/ 0 w 7231070"/>
              <a:gd name="connsiteY10" fmla="*/ 630000 h 1997556"/>
              <a:gd name="connsiteX11" fmla="*/ 630000 w 7231070"/>
              <a:gd name="connsiteY11" fmla="*/ 0 h 199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31070" h="1997556">
                <a:moveTo>
                  <a:pt x="630000" y="0"/>
                </a:moveTo>
                <a:lnTo>
                  <a:pt x="899593" y="0"/>
                </a:lnTo>
                <a:lnTo>
                  <a:pt x="1260000" y="0"/>
                </a:lnTo>
                <a:lnTo>
                  <a:pt x="7230692" y="0"/>
                </a:lnTo>
                <a:lnTo>
                  <a:pt x="7230692" y="917880"/>
                </a:lnTo>
                <a:lnTo>
                  <a:pt x="7231070" y="917880"/>
                </a:lnTo>
                <a:lnTo>
                  <a:pt x="7231070" y="1997556"/>
                </a:lnTo>
                <a:lnTo>
                  <a:pt x="1" y="1997556"/>
                </a:lnTo>
                <a:lnTo>
                  <a:pt x="1" y="1260000"/>
                </a:lnTo>
                <a:lnTo>
                  <a:pt x="0" y="1260000"/>
                </a:lnTo>
                <a:lnTo>
                  <a:pt x="0" y="630000"/>
                </a:lnTo>
                <a:cubicBezTo>
                  <a:pt x="0" y="282061"/>
                  <a:pt x="282061" y="0"/>
                  <a:pt x="630000" y="0"/>
                </a:cubicBezTo>
                <a:close/>
              </a:path>
            </a:pathLst>
          </a:custGeom>
        </p:spPr>
      </p:pic>
      <p:sp>
        <p:nvSpPr>
          <p:cNvPr id="8" name="Espace réservé du texte 7"/>
          <p:cNvSpPr>
            <a:spLocks noGrp="1"/>
          </p:cNvSpPr>
          <p:nvPr>
            <p:ph type="body" sz="quarter" idx="13" hasCustomPrompt="1"/>
          </p:nvPr>
        </p:nvSpPr>
        <p:spPr bwMode="gray">
          <a:xfrm>
            <a:off x="3503712" y="4257093"/>
            <a:ext cx="8256488" cy="1835733"/>
          </a:xfrm>
        </p:spPr>
        <p:txBody>
          <a:bodyPr/>
          <a:lstStyle>
            <a:lvl1pPr>
              <a:lnSpc>
                <a:spcPct val="100000"/>
              </a:lnSpc>
              <a:spcBef>
                <a:spcPts val="0"/>
              </a:spcBef>
              <a:spcAft>
                <a:spcPts val="0"/>
              </a:spcAft>
              <a:defRPr sz="2900">
                <a:solidFill>
                  <a:schemeClr val="accent2"/>
                </a:solidFill>
                <a:latin typeface="+mn-lt"/>
              </a:defRPr>
            </a:lvl1pPr>
            <a:lvl2pPr>
              <a:lnSpc>
                <a:spcPct val="100000"/>
              </a:lnSpc>
              <a:spcBef>
                <a:spcPts val="0"/>
              </a:spcBef>
              <a:spcAft>
                <a:spcPts val="0"/>
              </a:spcAft>
              <a:defRPr sz="2100">
                <a:solidFill>
                  <a:schemeClr val="accent2"/>
                </a:solidFill>
              </a:defRPr>
            </a:lvl2pPr>
            <a:lvl3pPr marL="0">
              <a:lnSpc>
                <a:spcPct val="120000"/>
              </a:lnSpc>
              <a:spcBef>
                <a:spcPts val="0"/>
              </a:spcBef>
              <a:spcAft>
                <a:spcPts val="0"/>
              </a:spcAft>
              <a:defRPr sz="1200">
                <a:solidFill>
                  <a:schemeClr val="accent2"/>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sp>
        <p:nvSpPr>
          <p:cNvPr id="11" name="Espace réservé de la date 1"/>
          <p:cNvSpPr>
            <a:spLocks noGrp="1"/>
          </p:cNvSpPr>
          <p:nvPr>
            <p:ph type="dt" sz="half" idx="14"/>
          </p:nvPr>
        </p:nvSpPr>
        <p:spPr bwMode="gray">
          <a:xfrm>
            <a:off x="11760201" y="6705600"/>
            <a:ext cx="429095" cy="152400"/>
          </a:xfrm>
        </p:spPr>
        <p:txBody>
          <a:bodyPr/>
          <a:lstStyle/>
          <a:p>
            <a:fld id="{1D6F72BC-51F6-4511-8CB4-7E24A9621DAC}" type="datetime1">
              <a:rPr lang="fr-FR" smtClean="0">
                <a:solidFill>
                  <a:srgbClr val="FFFFFF">
                    <a:alpha val="0"/>
                  </a:srgbClr>
                </a:solidFill>
              </a:rPr>
              <a:pPr/>
              <a:t>29/01/2021</a:t>
            </a:fld>
            <a:endParaRPr lang="fr-FR" dirty="0">
              <a:solidFill>
                <a:srgbClr val="FFFFFF">
                  <a:alpha val="0"/>
                </a:srgbClr>
              </a:solidFill>
            </a:endParaRPr>
          </a:p>
        </p:txBody>
      </p:sp>
      <p:sp>
        <p:nvSpPr>
          <p:cNvPr id="12" name="Espace réservé du pied de page 2"/>
          <p:cNvSpPr>
            <a:spLocks noGrp="1"/>
          </p:cNvSpPr>
          <p:nvPr>
            <p:ph type="ftr" sz="quarter" idx="15"/>
          </p:nvPr>
        </p:nvSpPr>
        <p:spPr bwMode="gray">
          <a:xfrm>
            <a:off x="2351618" y="6156000"/>
            <a:ext cx="8832849" cy="232968"/>
          </a:xfrm>
        </p:spPr>
        <p:txBody>
          <a:bodyPr/>
          <a:lstStyle>
            <a:lvl1pPr>
              <a:defRPr>
                <a:solidFill>
                  <a:schemeClr val="accent6"/>
                </a:solidFill>
              </a:defRPr>
            </a:lvl1pPr>
          </a:lstStyle>
          <a:p>
            <a:r>
              <a:rPr lang="fr-FR" dirty="0">
                <a:solidFill>
                  <a:srgbClr val="9796A3"/>
                </a:solidFill>
              </a:rPr>
              <a:t>Titre de la présentation</a:t>
            </a:r>
          </a:p>
        </p:txBody>
      </p:sp>
      <p:sp>
        <p:nvSpPr>
          <p:cNvPr id="13" name="Espace réservé du numéro de diapositive 9"/>
          <p:cNvSpPr>
            <a:spLocks noGrp="1"/>
          </p:cNvSpPr>
          <p:nvPr>
            <p:ph type="sldNum" sz="quarter" idx="16"/>
          </p:nvPr>
        </p:nvSpPr>
        <p:spPr bwMode="gray">
          <a:xfrm>
            <a:off x="10416119" y="6553200"/>
            <a:ext cx="768348" cy="152400"/>
          </a:xfrm>
        </p:spPr>
        <p:txBody>
          <a:bodyPr/>
          <a:lstStyle>
            <a:lvl1pPr>
              <a:defRPr>
                <a:solidFill>
                  <a:schemeClr val="accent6"/>
                </a:solidFill>
              </a:defRPr>
            </a:lvl1pPr>
          </a:lstStyle>
          <a:p>
            <a:fld id="{10C140CD-8AED-46FF-A9A2-77308F3F39AE}" type="slidenum">
              <a:rPr lang="fr-FR" smtClean="0">
                <a:solidFill>
                  <a:srgbClr val="9796A3"/>
                </a:solidFill>
              </a:rPr>
              <a:pPr/>
              <a:t>‹N°›</a:t>
            </a:fld>
            <a:endParaRPr lang="fr-FR" dirty="0">
              <a:solidFill>
                <a:srgbClr val="9796A3"/>
              </a:solidFill>
            </a:endParaRPr>
          </a:p>
        </p:txBody>
      </p:sp>
      <p:pic>
        <p:nvPicPr>
          <p:cNvPr id="9" name="Image 8"/>
          <p:cNvPicPr>
            <a:picLocks noChangeAspect="1"/>
          </p:cNvPicPr>
          <p:nvPr userDrawn="1"/>
        </p:nvPicPr>
        <p:blipFill rotWithShape="1">
          <a:blip r:embed="rId3"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spTree>
    <p:extLst>
      <p:ext uri="{BB962C8B-B14F-4D97-AF65-F5344CB8AC3E}">
        <p14:creationId xmlns:p14="http://schemas.microsoft.com/office/powerpoint/2010/main" val="47343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hapitre_B">
    <p:spTree>
      <p:nvGrpSpPr>
        <p:cNvPr id="1" name=""/>
        <p:cNvGrpSpPr/>
        <p:nvPr/>
      </p:nvGrpSpPr>
      <p:grpSpPr>
        <a:xfrm>
          <a:off x="0" y="0"/>
          <a:ext cx="0" cy="0"/>
          <a:chOff x="0" y="0"/>
          <a:chExt cx="0" cy="0"/>
        </a:xfrm>
      </p:grpSpPr>
      <p:pic>
        <p:nvPicPr>
          <p:cNvPr id="14" name="Image 13"/>
          <p:cNvPicPr>
            <a:picLocks noChangeAspect="1"/>
          </p:cNvPicPr>
          <p:nvPr userDrawn="1"/>
        </p:nvPicPr>
        <p:blipFill>
          <a:blip r:embed="rId2" cstate="print">
            <a:extLst>
              <a:ext uri="{28A0092B-C50C-407E-A947-70E740481C1C}">
                <a14:useLocalDpi xmlns:a14="http://schemas.microsoft.com/office/drawing/2010/main" val="0"/>
              </a:ext>
            </a:extLst>
          </a:blip>
          <a:srcRect l="68"/>
          <a:stretch>
            <a:fillRect/>
          </a:stretch>
        </p:blipFill>
        <p:spPr bwMode="gray">
          <a:xfrm>
            <a:off x="2550573" y="2034003"/>
            <a:ext cx="9648000" cy="1998917"/>
          </a:xfrm>
          <a:custGeom>
            <a:avLst/>
            <a:gdLst>
              <a:gd name="connsiteX0" fmla="*/ 630000 w 7231070"/>
              <a:gd name="connsiteY0" fmla="*/ 0 h 1997555"/>
              <a:gd name="connsiteX1" fmla="*/ 899593 w 7231070"/>
              <a:gd name="connsiteY1" fmla="*/ 0 h 1997555"/>
              <a:gd name="connsiteX2" fmla="*/ 1260000 w 7231070"/>
              <a:gd name="connsiteY2" fmla="*/ 0 h 1997555"/>
              <a:gd name="connsiteX3" fmla="*/ 7230692 w 7231070"/>
              <a:gd name="connsiteY3" fmla="*/ 0 h 1997555"/>
              <a:gd name="connsiteX4" fmla="*/ 7230692 w 7231070"/>
              <a:gd name="connsiteY4" fmla="*/ 917880 h 1997555"/>
              <a:gd name="connsiteX5" fmla="*/ 7231070 w 7231070"/>
              <a:gd name="connsiteY5" fmla="*/ 917880 h 1997555"/>
              <a:gd name="connsiteX6" fmla="*/ 7231070 w 7231070"/>
              <a:gd name="connsiteY6" fmla="*/ 1997555 h 1997555"/>
              <a:gd name="connsiteX7" fmla="*/ 1 w 7231070"/>
              <a:gd name="connsiteY7" fmla="*/ 1997555 h 1997555"/>
              <a:gd name="connsiteX8" fmla="*/ 1 w 7231070"/>
              <a:gd name="connsiteY8" fmla="*/ 1260000 h 1997555"/>
              <a:gd name="connsiteX9" fmla="*/ 0 w 7231070"/>
              <a:gd name="connsiteY9" fmla="*/ 1260000 h 1997555"/>
              <a:gd name="connsiteX10" fmla="*/ 0 w 7231070"/>
              <a:gd name="connsiteY10" fmla="*/ 630000 h 1997555"/>
              <a:gd name="connsiteX11" fmla="*/ 630000 w 7231070"/>
              <a:gd name="connsiteY11" fmla="*/ 0 h 199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31070" h="1997555">
                <a:moveTo>
                  <a:pt x="630000" y="0"/>
                </a:moveTo>
                <a:lnTo>
                  <a:pt x="899593" y="0"/>
                </a:lnTo>
                <a:lnTo>
                  <a:pt x="1260000" y="0"/>
                </a:lnTo>
                <a:lnTo>
                  <a:pt x="7230692" y="0"/>
                </a:lnTo>
                <a:lnTo>
                  <a:pt x="7230692" y="917880"/>
                </a:lnTo>
                <a:lnTo>
                  <a:pt x="7231070" y="917880"/>
                </a:lnTo>
                <a:lnTo>
                  <a:pt x="7231070" y="1997555"/>
                </a:lnTo>
                <a:lnTo>
                  <a:pt x="1" y="1997555"/>
                </a:lnTo>
                <a:lnTo>
                  <a:pt x="1" y="1260000"/>
                </a:lnTo>
                <a:lnTo>
                  <a:pt x="0" y="1260000"/>
                </a:lnTo>
                <a:lnTo>
                  <a:pt x="0" y="630000"/>
                </a:lnTo>
                <a:cubicBezTo>
                  <a:pt x="0" y="282061"/>
                  <a:pt x="282061" y="0"/>
                  <a:pt x="630000" y="0"/>
                </a:cubicBezTo>
                <a:close/>
              </a:path>
            </a:pathLst>
          </a:custGeom>
        </p:spPr>
      </p:pic>
      <p:sp>
        <p:nvSpPr>
          <p:cNvPr id="8" name="Espace réservé du texte 7"/>
          <p:cNvSpPr>
            <a:spLocks noGrp="1"/>
          </p:cNvSpPr>
          <p:nvPr>
            <p:ph type="body" sz="quarter" idx="13" hasCustomPrompt="1"/>
          </p:nvPr>
        </p:nvSpPr>
        <p:spPr bwMode="gray">
          <a:xfrm>
            <a:off x="3503712" y="4257093"/>
            <a:ext cx="8256488" cy="1835733"/>
          </a:xfrm>
        </p:spPr>
        <p:txBody>
          <a:bodyPr/>
          <a:lstStyle>
            <a:lvl1pPr>
              <a:lnSpc>
                <a:spcPct val="100000"/>
              </a:lnSpc>
              <a:spcBef>
                <a:spcPts val="0"/>
              </a:spcBef>
              <a:spcAft>
                <a:spcPts val="0"/>
              </a:spcAft>
              <a:defRPr sz="2900">
                <a:solidFill>
                  <a:schemeClr val="accent2"/>
                </a:solidFill>
                <a:latin typeface="+mn-lt"/>
              </a:defRPr>
            </a:lvl1pPr>
            <a:lvl2pPr>
              <a:lnSpc>
                <a:spcPct val="100000"/>
              </a:lnSpc>
              <a:spcBef>
                <a:spcPts val="0"/>
              </a:spcBef>
              <a:spcAft>
                <a:spcPts val="0"/>
              </a:spcAft>
              <a:defRPr sz="2100">
                <a:solidFill>
                  <a:schemeClr val="accent2"/>
                </a:solidFill>
              </a:defRPr>
            </a:lvl2pPr>
            <a:lvl3pPr marL="0">
              <a:lnSpc>
                <a:spcPct val="120000"/>
              </a:lnSpc>
              <a:spcBef>
                <a:spcPts val="0"/>
              </a:spcBef>
              <a:spcAft>
                <a:spcPts val="0"/>
              </a:spcAft>
              <a:defRPr sz="1200">
                <a:solidFill>
                  <a:schemeClr val="accent2"/>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sp>
        <p:nvSpPr>
          <p:cNvPr id="11" name="Espace réservé de la date 1"/>
          <p:cNvSpPr>
            <a:spLocks noGrp="1"/>
          </p:cNvSpPr>
          <p:nvPr>
            <p:ph type="dt" sz="half" idx="14"/>
          </p:nvPr>
        </p:nvSpPr>
        <p:spPr bwMode="gray">
          <a:xfrm>
            <a:off x="11760201" y="6705600"/>
            <a:ext cx="429095" cy="152400"/>
          </a:xfrm>
        </p:spPr>
        <p:txBody>
          <a:bodyPr/>
          <a:lstStyle/>
          <a:p>
            <a:fld id="{1363D951-4801-4CE4-994F-F71C8930CD4D}" type="datetime1">
              <a:rPr lang="fr-FR" smtClean="0">
                <a:solidFill>
                  <a:srgbClr val="FFFFFF">
                    <a:alpha val="0"/>
                  </a:srgbClr>
                </a:solidFill>
              </a:rPr>
              <a:pPr/>
              <a:t>29/01/2021</a:t>
            </a:fld>
            <a:endParaRPr lang="fr-FR" dirty="0">
              <a:solidFill>
                <a:srgbClr val="FFFFFF">
                  <a:alpha val="0"/>
                </a:srgbClr>
              </a:solidFill>
            </a:endParaRPr>
          </a:p>
        </p:txBody>
      </p:sp>
      <p:sp>
        <p:nvSpPr>
          <p:cNvPr id="12" name="Espace réservé du pied de page 2"/>
          <p:cNvSpPr>
            <a:spLocks noGrp="1"/>
          </p:cNvSpPr>
          <p:nvPr>
            <p:ph type="ftr" sz="quarter" idx="15"/>
          </p:nvPr>
        </p:nvSpPr>
        <p:spPr bwMode="gray">
          <a:xfrm>
            <a:off x="2351618" y="6156000"/>
            <a:ext cx="8832849" cy="232968"/>
          </a:xfrm>
        </p:spPr>
        <p:txBody>
          <a:bodyPr/>
          <a:lstStyle>
            <a:lvl1pPr>
              <a:defRPr>
                <a:solidFill>
                  <a:schemeClr val="accent6"/>
                </a:solidFill>
              </a:defRPr>
            </a:lvl1pPr>
          </a:lstStyle>
          <a:p>
            <a:r>
              <a:rPr lang="fr-FR" dirty="0">
                <a:solidFill>
                  <a:srgbClr val="9796A3"/>
                </a:solidFill>
              </a:rPr>
              <a:t>Titre de la présentation</a:t>
            </a:r>
          </a:p>
        </p:txBody>
      </p:sp>
      <p:sp>
        <p:nvSpPr>
          <p:cNvPr id="13" name="Espace réservé du numéro de diapositive 9"/>
          <p:cNvSpPr>
            <a:spLocks noGrp="1"/>
          </p:cNvSpPr>
          <p:nvPr>
            <p:ph type="sldNum" sz="quarter" idx="16"/>
          </p:nvPr>
        </p:nvSpPr>
        <p:spPr bwMode="gray">
          <a:xfrm>
            <a:off x="10416119" y="6553200"/>
            <a:ext cx="768348" cy="152400"/>
          </a:xfrm>
        </p:spPr>
        <p:txBody>
          <a:bodyPr/>
          <a:lstStyle>
            <a:lvl1pPr>
              <a:defRPr>
                <a:solidFill>
                  <a:schemeClr val="accent6"/>
                </a:solidFill>
              </a:defRPr>
            </a:lvl1pPr>
          </a:lstStyle>
          <a:p>
            <a:fld id="{10C140CD-8AED-46FF-A9A2-77308F3F39AE}" type="slidenum">
              <a:rPr lang="fr-FR" smtClean="0">
                <a:solidFill>
                  <a:srgbClr val="9796A3"/>
                </a:solidFill>
              </a:rPr>
              <a:pPr/>
              <a:t>‹N°›</a:t>
            </a:fld>
            <a:endParaRPr lang="fr-FR" dirty="0">
              <a:solidFill>
                <a:srgbClr val="9796A3"/>
              </a:solidFill>
            </a:endParaRPr>
          </a:p>
        </p:txBody>
      </p:sp>
      <p:pic>
        <p:nvPicPr>
          <p:cNvPr id="9" name="Image 8"/>
          <p:cNvPicPr>
            <a:picLocks noChangeAspect="1"/>
          </p:cNvPicPr>
          <p:nvPr userDrawn="1"/>
        </p:nvPicPr>
        <p:blipFill rotWithShape="1">
          <a:blip r:embed="rId3"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spTree>
    <p:extLst>
      <p:ext uri="{BB962C8B-B14F-4D97-AF65-F5344CB8AC3E}">
        <p14:creationId xmlns:p14="http://schemas.microsoft.com/office/powerpoint/2010/main" val="278354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hapitre_C">
    <p:spTree>
      <p:nvGrpSpPr>
        <p:cNvPr id="1" name=""/>
        <p:cNvGrpSpPr/>
        <p:nvPr/>
      </p:nvGrpSpPr>
      <p:grpSpPr>
        <a:xfrm>
          <a:off x="0" y="0"/>
          <a:ext cx="0" cy="0"/>
          <a:chOff x="0" y="0"/>
          <a:chExt cx="0" cy="0"/>
        </a:xfrm>
      </p:grpSpPr>
      <p:pic>
        <p:nvPicPr>
          <p:cNvPr id="14" name="Image 13"/>
          <p:cNvPicPr>
            <a:picLocks noChangeAspect="1"/>
          </p:cNvPicPr>
          <p:nvPr userDrawn="1"/>
        </p:nvPicPr>
        <p:blipFill>
          <a:blip r:embed="rId2" cstate="print">
            <a:extLst>
              <a:ext uri="{28A0092B-C50C-407E-A947-70E740481C1C}">
                <a14:useLocalDpi xmlns:a14="http://schemas.microsoft.com/office/drawing/2010/main" val="0"/>
              </a:ext>
            </a:extLst>
          </a:blip>
          <a:srcRect l="68"/>
          <a:stretch>
            <a:fillRect/>
          </a:stretch>
        </p:blipFill>
        <p:spPr bwMode="gray">
          <a:xfrm>
            <a:off x="2550573" y="2034003"/>
            <a:ext cx="9648000" cy="1998917"/>
          </a:xfrm>
          <a:custGeom>
            <a:avLst/>
            <a:gdLst>
              <a:gd name="connsiteX0" fmla="*/ 630000 w 7231070"/>
              <a:gd name="connsiteY0" fmla="*/ 0 h 1997555"/>
              <a:gd name="connsiteX1" fmla="*/ 899593 w 7231070"/>
              <a:gd name="connsiteY1" fmla="*/ 0 h 1997555"/>
              <a:gd name="connsiteX2" fmla="*/ 1260000 w 7231070"/>
              <a:gd name="connsiteY2" fmla="*/ 0 h 1997555"/>
              <a:gd name="connsiteX3" fmla="*/ 7230692 w 7231070"/>
              <a:gd name="connsiteY3" fmla="*/ 0 h 1997555"/>
              <a:gd name="connsiteX4" fmla="*/ 7230692 w 7231070"/>
              <a:gd name="connsiteY4" fmla="*/ 917880 h 1997555"/>
              <a:gd name="connsiteX5" fmla="*/ 7231070 w 7231070"/>
              <a:gd name="connsiteY5" fmla="*/ 917880 h 1997555"/>
              <a:gd name="connsiteX6" fmla="*/ 7231070 w 7231070"/>
              <a:gd name="connsiteY6" fmla="*/ 1997555 h 1997555"/>
              <a:gd name="connsiteX7" fmla="*/ 1 w 7231070"/>
              <a:gd name="connsiteY7" fmla="*/ 1997555 h 1997555"/>
              <a:gd name="connsiteX8" fmla="*/ 1 w 7231070"/>
              <a:gd name="connsiteY8" fmla="*/ 1260000 h 1997555"/>
              <a:gd name="connsiteX9" fmla="*/ 0 w 7231070"/>
              <a:gd name="connsiteY9" fmla="*/ 1260000 h 1997555"/>
              <a:gd name="connsiteX10" fmla="*/ 0 w 7231070"/>
              <a:gd name="connsiteY10" fmla="*/ 630000 h 1997555"/>
              <a:gd name="connsiteX11" fmla="*/ 630000 w 7231070"/>
              <a:gd name="connsiteY11" fmla="*/ 0 h 199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31070" h="1997555">
                <a:moveTo>
                  <a:pt x="630000" y="0"/>
                </a:moveTo>
                <a:lnTo>
                  <a:pt x="899593" y="0"/>
                </a:lnTo>
                <a:lnTo>
                  <a:pt x="1260000" y="0"/>
                </a:lnTo>
                <a:lnTo>
                  <a:pt x="7230692" y="0"/>
                </a:lnTo>
                <a:lnTo>
                  <a:pt x="7230692" y="917880"/>
                </a:lnTo>
                <a:lnTo>
                  <a:pt x="7231070" y="917880"/>
                </a:lnTo>
                <a:lnTo>
                  <a:pt x="7231070" y="1997555"/>
                </a:lnTo>
                <a:lnTo>
                  <a:pt x="1" y="1997555"/>
                </a:lnTo>
                <a:lnTo>
                  <a:pt x="1" y="1260000"/>
                </a:lnTo>
                <a:lnTo>
                  <a:pt x="0" y="1260000"/>
                </a:lnTo>
                <a:lnTo>
                  <a:pt x="0" y="630000"/>
                </a:lnTo>
                <a:cubicBezTo>
                  <a:pt x="0" y="282061"/>
                  <a:pt x="282061" y="0"/>
                  <a:pt x="630000" y="0"/>
                </a:cubicBezTo>
                <a:close/>
              </a:path>
            </a:pathLst>
          </a:custGeom>
        </p:spPr>
      </p:pic>
      <p:sp>
        <p:nvSpPr>
          <p:cNvPr id="8" name="Espace réservé du texte 7"/>
          <p:cNvSpPr>
            <a:spLocks noGrp="1"/>
          </p:cNvSpPr>
          <p:nvPr>
            <p:ph type="body" sz="quarter" idx="13" hasCustomPrompt="1"/>
          </p:nvPr>
        </p:nvSpPr>
        <p:spPr bwMode="gray">
          <a:xfrm>
            <a:off x="3503712" y="4257093"/>
            <a:ext cx="8256488" cy="1835733"/>
          </a:xfrm>
        </p:spPr>
        <p:txBody>
          <a:bodyPr/>
          <a:lstStyle>
            <a:lvl1pPr>
              <a:lnSpc>
                <a:spcPct val="100000"/>
              </a:lnSpc>
              <a:spcBef>
                <a:spcPts val="0"/>
              </a:spcBef>
              <a:spcAft>
                <a:spcPts val="0"/>
              </a:spcAft>
              <a:defRPr sz="2900">
                <a:solidFill>
                  <a:schemeClr val="accent2"/>
                </a:solidFill>
                <a:latin typeface="+mn-lt"/>
              </a:defRPr>
            </a:lvl1pPr>
            <a:lvl2pPr>
              <a:lnSpc>
                <a:spcPct val="100000"/>
              </a:lnSpc>
              <a:spcBef>
                <a:spcPts val="0"/>
              </a:spcBef>
              <a:spcAft>
                <a:spcPts val="0"/>
              </a:spcAft>
              <a:defRPr sz="2100">
                <a:solidFill>
                  <a:schemeClr val="accent2"/>
                </a:solidFill>
              </a:defRPr>
            </a:lvl2pPr>
            <a:lvl3pPr marL="0">
              <a:lnSpc>
                <a:spcPct val="120000"/>
              </a:lnSpc>
              <a:spcBef>
                <a:spcPts val="0"/>
              </a:spcBef>
              <a:spcAft>
                <a:spcPts val="0"/>
              </a:spcAft>
              <a:defRPr sz="1200">
                <a:solidFill>
                  <a:schemeClr val="accent2"/>
                </a:solidFill>
                <a:latin typeface="+mn-lt"/>
              </a:defRPr>
            </a:lvl3pPr>
          </a:lstStyle>
          <a:p>
            <a:pPr lvl="0"/>
            <a:r>
              <a:rPr lang="fr-FR" noProof="0" dirty="0"/>
              <a:t>Texte de niveau 1</a:t>
            </a:r>
          </a:p>
          <a:p>
            <a:pPr lvl="1"/>
            <a:r>
              <a:rPr lang="fr-FR" noProof="0" dirty="0"/>
              <a:t>Texte de niveau 2</a:t>
            </a:r>
          </a:p>
          <a:p>
            <a:pPr lvl="2"/>
            <a:r>
              <a:rPr lang="fr-FR" noProof="0" dirty="0"/>
              <a:t>Texte de niveau 3</a:t>
            </a:r>
          </a:p>
        </p:txBody>
      </p:sp>
      <p:sp>
        <p:nvSpPr>
          <p:cNvPr id="11" name="Espace réservé de la date 1"/>
          <p:cNvSpPr>
            <a:spLocks noGrp="1"/>
          </p:cNvSpPr>
          <p:nvPr>
            <p:ph type="dt" sz="half" idx="14"/>
          </p:nvPr>
        </p:nvSpPr>
        <p:spPr bwMode="gray">
          <a:xfrm>
            <a:off x="11760201" y="6705600"/>
            <a:ext cx="429095" cy="152400"/>
          </a:xfrm>
        </p:spPr>
        <p:txBody>
          <a:bodyPr/>
          <a:lstStyle/>
          <a:p>
            <a:fld id="{657C119C-9FF3-4265-A74F-DEFB2592FEE6}" type="datetime1">
              <a:rPr lang="fr-FR" smtClean="0">
                <a:solidFill>
                  <a:srgbClr val="FFFFFF">
                    <a:alpha val="0"/>
                  </a:srgbClr>
                </a:solidFill>
              </a:rPr>
              <a:pPr/>
              <a:t>29/01/2021</a:t>
            </a:fld>
            <a:endParaRPr lang="fr-FR" dirty="0">
              <a:solidFill>
                <a:srgbClr val="FFFFFF">
                  <a:alpha val="0"/>
                </a:srgbClr>
              </a:solidFill>
            </a:endParaRPr>
          </a:p>
        </p:txBody>
      </p:sp>
      <p:sp>
        <p:nvSpPr>
          <p:cNvPr id="12" name="Espace réservé du pied de page 2"/>
          <p:cNvSpPr>
            <a:spLocks noGrp="1"/>
          </p:cNvSpPr>
          <p:nvPr>
            <p:ph type="ftr" sz="quarter" idx="15"/>
          </p:nvPr>
        </p:nvSpPr>
        <p:spPr bwMode="gray">
          <a:xfrm>
            <a:off x="2351618" y="6156000"/>
            <a:ext cx="8832849" cy="232968"/>
          </a:xfrm>
        </p:spPr>
        <p:txBody>
          <a:bodyPr/>
          <a:lstStyle>
            <a:lvl1pPr>
              <a:defRPr>
                <a:solidFill>
                  <a:schemeClr val="accent6"/>
                </a:solidFill>
              </a:defRPr>
            </a:lvl1pPr>
          </a:lstStyle>
          <a:p>
            <a:r>
              <a:rPr lang="fr-FR" dirty="0">
                <a:solidFill>
                  <a:srgbClr val="9796A3"/>
                </a:solidFill>
              </a:rPr>
              <a:t>Titre de la présentation</a:t>
            </a:r>
          </a:p>
        </p:txBody>
      </p:sp>
      <p:sp>
        <p:nvSpPr>
          <p:cNvPr id="13" name="Espace réservé du numéro de diapositive 9"/>
          <p:cNvSpPr>
            <a:spLocks noGrp="1"/>
          </p:cNvSpPr>
          <p:nvPr>
            <p:ph type="sldNum" sz="quarter" idx="16"/>
          </p:nvPr>
        </p:nvSpPr>
        <p:spPr bwMode="gray">
          <a:xfrm>
            <a:off x="10416119" y="6553200"/>
            <a:ext cx="768348" cy="152400"/>
          </a:xfrm>
        </p:spPr>
        <p:txBody>
          <a:bodyPr/>
          <a:lstStyle>
            <a:lvl1pPr>
              <a:defRPr>
                <a:solidFill>
                  <a:schemeClr val="accent6"/>
                </a:solidFill>
              </a:defRPr>
            </a:lvl1pPr>
          </a:lstStyle>
          <a:p>
            <a:fld id="{10C140CD-8AED-46FF-A9A2-77308F3F39AE}" type="slidenum">
              <a:rPr lang="fr-FR" smtClean="0">
                <a:solidFill>
                  <a:srgbClr val="9796A3"/>
                </a:solidFill>
              </a:rPr>
              <a:pPr/>
              <a:t>‹N°›</a:t>
            </a:fld>
            <a:endParaRPr lang="fr-FR" dirty="0">
              <a:solidFill>
                <a:srgbClr val="9796A3"/>
              </a:solidFill>
            </a:endParaRPr>
          </a:p>
        </p:txBody>
      </p:sp>
      <p:pic>
        <p:nvPicPr>
          <p:cNvPr id="9" name="Image 8"/>
          <p:cNvPicPr>
            <a:picLocks noChangeAspect="1"/>
          </p:cNvPicPr>
          <p:nvPr userDrawn="1"/>
        </p:nvPicPr>
        <p:blipFill rotWithShape="1">
          <a:blip r:embed="rId3" cstate="print">
            <a:extLst>
              <a:ext uri="{28A0092B-C50C-407E-A947-70E740481C1C}">
                <a14:useLocalDpi xmlns:a14="http://schemas.microsoft.com/office/drawing/2010/main" val="0"/>
              </a:ext>
            </a:extLst>
          </a:blip>
          <a:srcRect b="11509"/>
          <a:stretch/>
        </p:blipFill>
        <p:spPr bwMode="gray">
          <a:xfrm>
            <a:off x="0" y="1"/>
            <a:ext cx="3360000" cy="1592263"/>
          </a:xfrm>
          <a:prstGeom prst="rect">
            <a:avLst/>
          </a:prstGeom>
        </p:spPr>
      </p:pic>
    </p:spTree>
    <p:extLst>
      <p:ext uri="{BB962C8B-B14F-4D97-AF65-F5344CB8AC3E}">
        <p14:creationId xmlns:p14="http://schemas.microsoft.com/office/powerpoint/2010/main" val="214138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2.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Image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bwMode="gray">
          <a:xfrm>
            <a:off x="0" y="1"/>
            <a:ext cx="1920000" cy="1080381"/>
          </a:xfrm>
          <a:prstGeom prst="rect">
            <a:avLst/>
          </a:prstGeom>
        </p:spPr>
      </p:pic>
      <p:pic>
        <p:nvPicPr>
          <p:cNvPr id="9" name="Image 8"/>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bwMode="gray">
          <a:xfrm>
            <a:off x="0" y="6318504"/>
            <a:ext cx="12192000" cy="539496"/>
          </a:xfrm>
          <a:prstGeom prst="rect">
            <a:avLst/>
          </a:prstGeom>
        </p:spPr>
      </p:pic>
      <p:sp>
        <p:nvSpPr>
          <p:cNvPr id="2" name="Espace réservé du titre 1"/>
          <p:cNvSpPr>
            <a:spLocks noGrp="1"/>
          </p:cNvSpPr>
          <p:nvPr>
            <p:ph type="title"/>
          </p:nvPr>
        </p:nvSpPr>
        <p:spPr bwMode="gray">
          <a:xfrm>
            <a:off x="2351617" y="404814"/>
            <a:ext cx="9408583" cy="1152525"/>
          </a:xfrm>
          <a:prstGeom prst="rect">
            <a:avLst/>
          </a:prstGeom>
        </p:spPr>
        <p:txBody>
          <a:bodyPr vert="horz" lIns="0" tIns="0" rIns="0" bIns="0" rtlCol="0" anchor="t" anchorCtr="0">
            <a:noAutofit/>
          </a:bodyPr>
          <a:lstStyle/>
          <a:p>
            <a:r>
              <a:rPr lang="fr-FR" noProof="0" dirty="0"/>
              <a:t>Titre</a:t>
            </a:r>
          </a:p>
        </p:txBody>
      </p:sp>
      <p:sp>
        <p:nvSpPr>
          <p:cNvPr id="3" name="Espace réservé du texte 2"/>
          <p:cNvSpPr>
            <a:spLocks noGrp="1"/>
          </p:cNvSpPr>
          <p:nvPr>
            <p:ph type="body" idx="1"/>
          </p:nvPr>
        </p:nvSpPr>
        <p:spPr bwMode="gray">
          <a:xfrm>
            <a:off x="1824568" y="1989139"/>
            <a:ext cx="9935633" cy="4103687"/>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4" name="Espace réservé de la date 3"/>
          <p:cNvSpPr>
            <a:spLocks noGrp="1"/>
          </p:cNvSpPr>
          <p:nvPr>
            <p:ph type="dt" sz="half" idx="2"/>
          </p:nvPr>
        </p:nvSpPr>
        <p:spPr bwMode="gray">
          <a:xfrm>
            <a:off x="11760201" y="6705600"/>
            <a:ext cx="429095" cy="152400"/>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fld id="{E840206C-2C22-4A63-8F22-F4AB98B66C96}" type="datetime1">
              <a:rPr lang="fr-FR" smtClean="0">
                <a:solidFill>
                  <a:srgbClr val="FFFFFF">
                    <a:alpha val="0"/>
                  </a:srgbClr>
                </a:solidFill>
              </a:rPr>
              <a:pPr/>
              <a:t>29/01/2021</a:t>
            </a:fld>
            <a:endParaRPr lang="fr-FR" dirty="0">
              <a:solidFill>
                <a:srgbClr val="FFFFFF">
                  <a:alpha val="0"/>
                </a:srgbClr>
              </a:solidFill>
            </a:endParaRPr>
          </a:p>
        </p:txBody>
      </p:sp>
      <p:sp>
        <p:nvSpPr>
          <p:cNvPr id="5" name="Espace réservé du pied de page 4"/>
          <p:cNvSpPr>
            <a:spLocks noGrp="1"/>
          </p:cNvSpPr>
          <p:nvPr>
            <p:ph type="ftr" sz="quarter" idx="3"/>
          </p:nvPr>
        </p:nvSpPr>
        <p:spPr bwMode="gray">
          <a:xfrm>
            <a:off x="2351618" y="6318053"/>
            <a:ext cx="9408583" cy="216000"/>
          </a:xfrm>
          <a:prstGeom prst="rect">
            <a:avLst/>
          </a:prstGeom>
        </p:spPr>
        <p:txBody>
          <a:bodyPr vert="horz" lIns="0" tIns="0" rIns="0" bIns="0" rtlCol="0" anchor="b" anchorCtr="0">
            <a:noAutofit/>
          </a:bodyPr>
          <a:lstStyle>
            <a:lvl1pPr algn="r">
              <a:defRPr sz="1000">
                <a:solidFill>
                  <a:schemeClr val="accent6"/>
                </a:solidFill>
              </a:defRPr>
            </a:lvl1pPr>
          </a:lstStyle>
          <a:p>
            <a:r>
              <a:rPr lang="fr-FR" dirty="0">
                <a:solidFill>
                  <a:srgbClr val="9796A3"/>
                </a:solidFill>
              </a:rPr>
              <a:t>Titre de la présentation</a:t>
            </a:r>
          </a:p>
        </p:txBody>
      </p:sp>
      <p:sp>
        <p:nvSpPr>
          <p:cNvPr id="6" name="Espace réservé du numéro de diapositive 5"/>
          <p:cNvSpPr>
            <a:spLocks noGrp="1"/>
          </p:cNvSpPr>
          <p:nvPr>
            <p:ph type="sldNum" sz="quarter" idx="4"/>
          </p:nvPr>
        </p:nvSpPr>
        <p:spPr bwMode="gray">
          <a:xfrm>
            <a:off x="10991853" y="6705600"/>
            <a:ext cx="768348" cy="152400"/>
          </a:xfrm>
          <a:prstGeom prst="rect">
            <a:avLst/>
          </a:prstGeom>
        </p:spPr>
        <p:txBody>
          <a:bodyPr vert="horz" lIns="0" tIns="0" rIns="0" bIns="0" rtlCol="0" anchor="t" anchorCtr="0">
            <a:noAutofit/>
          </a:bodyPr>
          <a:lstStyle>
            <a:lvl1pPr algn="r">
              <a:defRPr sz="800">
                <a:solidFill>
                  <a:schemeClr val="accent6"/>
                </a:solidFill>
              </a:defRPr>
            </a:lvl1pPr>
          </a:lstStyle>
          <a:p>
            <a:fld id="{10C140CD-8AED-46FF-A9A2-77308F3F39AE}" type="slidenum">
              <a:rPr lang="fr-FR" smtClean="0">
                <a:solidFill>
                  <a:srgbClr val="9796A3"/>
                </a:solidFill>
              </a:rPr>
              <a:pPr/>
              <a:t>‹N°›</a:t>
            </a:fld>
            <a:endParaRPr lang="fr-FR" dirty="0">
              <a:solidFill>
                <a:srgbClr val="9796A3"/>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16" r:id="rId16"/>
    <p:sldLayoutId id="2147483719" r:id="rId17"/>
  </p:sldLayoutIdLst>
  <p:hf hdr="0"/>
  <p:txStyles>
    <p:titleStyle>
      <a:lvl1pPr algn="l" defTabSz="914400" rtl="0" eaLnBrk="1" latinLnBrk="0" hangingPunct="1">
        <a:lnSpc>
          <a:spcPct val="100000"/>
        </a:lnSpc>
        <a:spcBef>
          <a:spcPts val="0"/>
        </a:spcBef>
        <a:spcAft>
          <a:spcPts val="0"/>
        </a:spcAft>
        <a:buNone/>
        <a:defRPr sz="2900" b="0" kern="1200">
          <a:solidFill>
            <a:schemeClr val="accent6"/>
          </a:solidFill>
          <a:latin typeface="+mn-lt"/>
          <a:ea typeface="+mj-ea"/>
          <a:cs typeface="+mj-cs"/>
        </a:defRPr>
      </a:lvl1pPr>
    </p:titleStyle>
    <p:bodyStyle>
      <a:lvl1pPr marL="0" indent="0" algn="l" defTabSz="914400" rtl="0" eaLnBrk="1" latinLnBrk="0" hangingPunct="1">
        <a:lnSpc>
          <a:spcPct val="110000"/>
        </a:lnSpc>
        <a:spcBef>
          <a:spcPts val="1500"/>
        </a:spcBef>
        <a:spcAft>
          <a:spcPts val="800"/>
        </a:spcAft>
        <a:buClr>
          <a:schemeClr val="accent1"/>
        </a:buClr>
        <a:buSzPct val="100000"/>
        <a:buFont typeface="Arial" panose="020B0604020202020204" pitchFamily="34" charset="0"/>
        <a:buNone/>
        <a:defRPr sz="1600" kern="1200">
          <a:solidFill>
            <a:schemeClr val="accent2"/>
          </a:solidFill>
          <a:latin typeface="+mj-lt"/>
          <a:ea typeface="+mn-ea"/>
          <a:cs typeface="+mn-cs"/>
        </a:defRPr>
      </a:lvl1pPr>
      <a:lvl2pPr marL="0" indent="0" algn="l" defTabSz="914400" rtl="0" eaLnBrk="1" latinLnBrk="0" hangingPunct="1">
        <a:lnSpc>
          <a:spcPct val="110000"/>
        </a:lnSpc>
        <a:spcBef>
          <a:spcPts val="0"/>
        </a:spcBef>
        <a:spcAft>
          <a:spcPts val="0"/>
        </a:spcAft>
        <a:buClr>
          <a:schemeClr val="accent1"/>
        </a:buClr>
        <a:buSzPct val="100000"/>
        <a:buFont typeface="Arial" panose="020B0604020202020204" pitchFamily="34" charset="0"/>
        <a:buNone/>
        <a:defRPr sz="1200" kern="1200">
          <a:solidFill>
            <a:schemeClr val="accent6"/>
          </a:solidFill>
          <a:latin typeface="+mn-lt"/>
          <a:ea typeface="+mn-ea"/>
          <a:cs typeface="+mn-cs"/>
        </a:defRPr>
      </a:lvl2pPr>
      <a:lvl3pPr marL="396000" indent="0" algn="l" defTabSz="914400" rtl="0" eaLnBrk="1" latinLnBrk="0" hangingPunct="1">
        <a:lnSpc>
          <a:spcPct val="110000"/>
        </a:lnSpc>
        <a:spcBef>
          <a:spcPts val="1500"/>
        </a:spcBef>
        <a:spcAft>
          <a:spcPts val="800"/>
        </a:spcAft>
        <a:buClr>
          <a:schemeClr val="accent1"/>
        </a:buClr>
        <a:buSzPct val="100000"/>
        <a:buFont typeface="Arial" panose="020B0604020202020204" pitchFamily="34" charset="0"/>
        <a:buNone/>
        <a:defRPr sz="1400" kern="1200">
          <a:solidFill>
            <a:schemeClr val="accent2"/>
          </a:solidFill>
          <a:latin typeface="+mj-lt"/>
          <a:ea typeface="+mn-ea"/>
          <a:cs typeface="+mn-cs"/>
        </a:defRPr>
      </a:lvl3pPr>
      <a:lvl4pPr marL="396000" indent="0" algn="l" defTabSz="914400" rtl="0" eaLnBrk="1" latinLnBrk="0" hangingPunct="1">
        <a:lnSpc>
          <a:spcPct val="110000"/>
        </a:lnSpc>
        <a:spcBef>
          <a:spcPts val="0"/>
        </a:spcBef>
        <a:spcAft>
          <a:spcPts val="0"/>
        </a:spcAft>
        <a:buClr>
          <a:schemeClr val="accent1"/>
        </a:buClr>
        <a:buSzPct val="100000"/>
        <a:buFont typeface="Arial" panose="020B0604020202020204" pitchFamily="34" charset="0"/>
        <a:buNone/>
        <a:defRPr sz="1200" kern="1200">
          <a:solidFill>
            <a:schemeClr val="accent6"/>
          </a:solidFill>
          <a:latin typeface="+mn-lt"/>
          <a:ea typeface="+mn-ea"/>
          <a:cs typeface="+mn-cs"/>
        </a:defRPr>
      </a:lvl4pPr>
      <a:lvl5pPr marL="1080000" indent="0" algn="l" defTabSz="914400" rtl="0" eaLnBrk="1" latinLnBrk="0" hangingPunct="1">
        <a:lnSpc>
          <a:spcPct val="110000"/>
        </a:lnSpc>
        <a:spcBef>
          <a:spcPts val="1500"/>
        </a:spcBef>
        <a:spcAft>
          <a:spcPts val="800"/>
        </a:spcAft>
        <a:buClr>
          <a:schemeClr val="accent1"/>
        </a:buClr>
        <a:buSzPct val="100000"/>
        <a:buFont typeface="Arial" panose="020B0604020202020204" pitchFamily="34" charset="0"/>
        <a:buNone/>
        <a:defRPr sz="1200" kern="1200">
          <a:solidFill>
            <a:schemeClr val="accent6"/>
          </a:solidFill>
          <a:latin typeface="+mj-lt"/>
          <a:ea typeface="+mn-ea"/>
          <a:cs typeface="+mn-cs"/>
        </a:defRPr>
      </a:lvl5pPr>
      <a:lvl6pPr marL="1080000" indent="0" algn="l" defTabSz="914400" rtl="0" eaLnBrk="1" latinLnBrk="0" hangingPunct="1">
        <a:spcBef>
          <a:spcPts val="0"/>
        </a:spcBef>
        <a:spcAft>
          <a:spcPts val="0"/>
        </a:spcAft>
        <a:buClr>
          <a:schemeClr val="accent1"/>
        </a:buClr>
        <a:buFont typeface="Arial" panose="020B0604020202020204" pitchFamily="34" charset="0"/>
        <a:buNone/>
        <a:defRPr sz="1050" kern="1200">
          <a:solidFill>
            <a:schemeClr val="accent6"/>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Image 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bwMode="gray">
          <a:xfrm>
            <a:off x="0" y="1"/>
            <a:ext cx="1920000" cy="1080381"/>
          </a:xfrm>
          <a:prstGeom prst="rect">
            <a:avLst/>
          </a:prstGeom>
        </p:spPr>
      </p:pic>
      <p:pic>
        <p:nvPicPr>
          <p:cNvPr id="9" name="Image 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bwMode="gray">
          <a:xfrm>
            <a:off x="0" y="6318504"/>
            <a:ext cx="12192000" cy="539496"/>
          </a:xfrm>
          <a:prstGeom prst="rect">
            <a:avLst/>
          </a:prstGeom>
        </p:spPr>
      </p:pic>
      <p:sp>
        <p:nvSpPr>
          <p:cNvPr id="2" name="Espace réservé du titre 1"/>
          <p:cNvSpPr>
            <a:spLocks noGrp="1"/>
          </p:cNvSpPr>
          <p:nvPr>
            <p:ph type="title"/>
          </p:nvPr>
        </p:nvSpPr>
        <p:spPr bwMode="gray">
          <a:xfrm>
            <a:off x="2351617" y="404814"/>
            <a:ext cx="9408583" cy="1152525"/>
          </a:xfrm>
          <a:prstGeom prst="rect">
            <a:avLst/>
          </a:prstGeom>
        </p:spPr>
        <p:txBody>
          <a:bodyPr vert="horz" lIns="0" tIns="0" rIns="0" bIns="0" rtlCol="0" anchor="t" anchorCtr="0">
            <a:noAutofit/>
          </a:bodyPr>
          <a:lstStyle/>
          <a:p>
            <a:r>
              <a:rPr lang="fr-FR" noProof="0" dirty="0"/>
              <a:t>Titre</a:t>
            </a:r>
          </a:p>
        </p:txBody>
      </p:sp>
      <p:sp>
        <p:nvSpPr>
          <p:cNvPr id="3" name="Espace réservé du texte 2"/>
          <p:cNvSpPr>
            <a:spLocks noGrp="1"/>
          </p:cNvSpPr>
          <p:nvPr>
            <p:ph type="body" idx="1"/>
          </p:nvPr>
        </p:nvSpPr>
        <p:spPr bwMode="gray">
          <a:xfrm>
            <a:off x="1824568" y="1989139"/>
            <a:ext cx="9935633" cy="4103687"/>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4" name="Espace réservé de la date 3"/>
          <p:cNvSpPr>
            <a:spLocks noGrp="1"/>
          </p:cNvSpPr>
          <p:nvPr>
            <p:ph type="dt" sz="half" idx="2"/>
          </p:nvPr>
        </p:nvSpPr>
        <p:spPr bwMode="gray">
          <a:xfrm>
            <a:off x="11760201" y="6705600"/>
            <a:ext cx="429095" cy="152400"/>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fld id="{E840206C-2C22-4A63-8F22-F4AB98B66C96}" type="datetime1">
              <a:rPr lang="fr-FR" smtClean="0">
                <a:solidFill>
                  <a:srgbClr val="FFFFFF">
                    <a:alpha val="0"/>
                  </a:srgbClr>
                </a:solidFill>
              </a:rPr>
              <a:pPr/>
              <a:t>29/01/2021</a:t>
            </a:fld>
            <a:endParaRPr lang="fr-FR" dirty="0">
              <a:solidFill>
                <a:srgbClr val="FFFFFF">
                  <a:alpha val="0"/>
                </a:srgbClr>
              </a:solidFill>
            </a:endParaRPr>
          </a:p>
        </p:txBody>
      </p:sp>
      <p:sp>
        <p:nvSpPr>
          <p:cNvPr id="5" name="Espace réservé du pied de page 4"/>
          <p:cNvSpPr>
            <a:spLocks noGrp="1"/>
          </p:cNvSpPr>
          <p:nvPr>
            <p:ph type="ftr" sz="quarter" idx="3"/>
          </p:nvPr>
        </p:nvSpPr>
        <p:spPr bwMode="gray">
          <a:xfrm>
            <a:off x="2351618" y="6318053"/>
            <a:ext cx="9408583" cy="216000"/>
          </a:xfrm>
          <a:prstGeom prst="rect">
            <a:avLst/>
          </a:prstGeom>
        </p:spPr>
        <p:txBody>
          <a:bodyPr vert="horz" lIns="0" tIns="0" rIns="0" bIns="0" rtlCol="0" anchor="b" anchorCtr="0">
            <a:noAutofit/>
          </a:bodyPr>
          <a:lstStyle>
            <a:lvl1pPr algn="r">
              <a:defRPr sz="1000">
                <a:solidFill>
                  <a:schemeClr val="accent6"/>
                </a:solidFill>
              </a:defRPr>
            </a:lvl1pPr>
          </a:lstStyle>
          <a:p>
            <a:r>
              <a:rPr lang="fr-FR" dirty="0">
                <a:solidFill>
                  <a:srgbClr val="9796A3"/>
                </a:solidFill>
              </a:rPr>
              <a:t>Titre de la présentation</a:t>
            </a:r>
          </a:p>
        </p:txBody>
      </p:sp>
      <p:sp>
        <p:nvSpPr>
          <p:cNvPr id="6" name="Espace réservé du numéro de diapositive 5"/>
          <p:cNvSpPr>
            <a:spLocks noGrp="1"/>
          </p:cNvSpPr>
          <p:nvPr>
            <p:ph type="sldNum" sz="quarter" idx="4"/>
          </p:nvPr>
        </p:nvSpPr>
        <p:spPr bwMode="gray">
          <a:xfrm>
            <a:off x="10991853" y="6705600"/>
            <a:ext cx="768348" cy="152400"/>
          </a:xfrm>
          <a:prstGeom prst="rect">
            <a:avLst/>
          </a:prstGeom>
        </p:spPr>
        <p:txBody>
          <a:bodyPr vert="horz" lIns="0" tIns="0" rIns="0" bIns="0" rtlCol="0" anchor="t" anchorCtr="0">
            <a:noAutofit/>
          </a:bodyPr>
          <a:lstStyle>
            <a:lvl1pPr algn="r">
              <a:defRPr sz="800">
                <a:solidFill>
                  <a:schemeClr val="accent6"/>
                </a:solidFill>
              </a:defRPr>
            </a:lvl1pPr>
          </a:lstStyle>
          <a:p>
            <a:fld id="{10C140CD-8AED-46FF-A9A2-77308F3F39AE}" type="slidenum">
              <a:rPr lang="fr-FR" smtClean="0">
                <a:solidFill>
                  <a:srgbClr val="9796A3"/>
                </a:solidFill>
              </a:rPr>
              <a:pPr/>
              <a:t>‹N°›</a:t>
            </a:fld>
            <a:endParaRPr lang="fr-FR" dirty="0">
              <a:solidFill>
                <a:srgbClr val="9796A3"/>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7" r:id="rId16"/>
    <p:sldLayoutId id="2147483718" r:id="rId17"/>
    <p:sldLayoutId id="2147483722" r:id="rId18"/>
  </p:sldLayoutIdLst>
  <p:hf hdr="0"/>
  <p:txStyles>
    <p:titleStyle>
      <a:lvl1pPr algn="l" defTabSz="914400" rtl="0" eaLnBrk="1" latinLnBrk="0" hangingPunct="1">
        <a:lnSpc>
          <a:spcPct val="100000"/>
        </a:lnSpc>
        <a:spcBef>
          <a:spcPts val="0"/>
        </a:spcBef>
        <a:spcAft>
          <a:spcPts val="0"/>
        </a:spcAft>
        <a:buNone/>
        <a:defRPr sz="2900" b="0" kern="1200">
          <a:solidFill>
            <a:schemeClr val="accent6"/>
          </a:solidFill>
          <a:latin typeface="+mn-lt"/>
          <a:ea typeface="+mj-ea"/>
          <a:cs typeface="+mj-cs"/>
        </a:defRPr>
      </a:lvl1pPr>
    </p:titleStyle>
    <p:bodyStyle>
      <a:lvl1pPr marL="0" indent="0" algn="l" defTabSz="914400" rtl="0" eaLnBrk="1" latinLnBrk="0" hangingPunct="1">
        <a:lnSpc>
          <a:spcPct val="110000"/>
        </a:lnSpc>
        <a:spcBef>
          <a:spcPts val="1500"/>
        </a:spcBef>
        <a:spcAft>
          <a:spcPts val="800"/>
        </a:spcAft>
        <a:buClr>
          <a:schemeClr val="accent1"/>
        </a:buClr>
        <a:buSzPct val="100000"/>
        <a:buFont typeface="Arial" panose="020B0604020202020204" pitchFamily="34" charset="0"/>
        <a:buNone/>
        <a:defRPr sz="1600" kern="1200">
          <a:solidFill>
            <a:schemeClr val="accent2"/>
          </a:solidFill>
          <a:latin typeface="+mj-lt"/>
          <a:ea typeface="+mn-ea"/>
          <a:cs typeface="+mn-cs"/>
        </a:defRPr>
      </a:lvl1pPr>
      <a:lvl2pPr marL="0" indent="0" algn="l" defTabSz="914400" rtl="0" eaLnBrk="1" latinLnBrk="0" hangingPunct="1">
        <a:lnSpc>
          <a:spcPct val="110000"/>
        </a:lnSpc>
        <a:spcBef>
          <a:spcPts val="0"/>
        </a:spcBef>
        <a:spcAft>
          <a:spcPts val="0"/>
        </a:spcAft>
        <a:buClr>
          <a:schemeClr val="accent1"/>
        </a:buClr>
        <a:buSzPct val="100000"/>
        <a:buFont typeface="Arial" panose="020B0604020202020204" pitchFamily="34" charset="0"/>
        <a:buNone/>
        <a:defRPr sz="1200" kern="1200">
          <a:solidFill>
            <a:schemeClr val="accent6"/>
          </a:solidFill>
          <a:latin typeface="+mn-lt"/>
          <a:ea typeface="+mn-ea"/>
          <a:cs typeface="+mn-cs"/>
        </a:defRPr>
      </a:lvl2pPr>
      <a:lvl3pPr marL="396000" indent="0" algn="l" defTabSz="914400" rtl="0" eaLnBrk="1" latinLnBrk="0" hangingPunct="1">
        <a:lnSpc>
          <a:spcPct val="110000"/>
        </a:lnSpc>
        <a:spcBef>
          <a:spcPts val="1500"/>
        </a:spcBef>
        <a:spcAft>
          <a:spcPts val="800"/>
        </a:spcAft>
        <a:buClr>
          <a:schemeClr val="accent1"/>
        </a:buClr>
        <a:buSzPct val="100000"/>
        <a:buFont typeface="Arial" panose="020B0604020202020204" pitchFamily="34" charset="0"/>
        <a:buNone/>
        <a:defRPr sz="1400" kern="1200">
          <a:solidFill>
            <a:schemeClr val="accent2"/>
          </a:solidFill>
          <a:latin typeface="+mj-lt"/>
          <a:ea typeface="+mn-ea"/>
          <a:cs typeface="+mn-cs"/>
        </a:defRPr>
      </a:lvl3pPr>
      <a:lvl4pPr marL="396000" indent="0" algn="l" defTabSz="914400" rtl="0" eaLnBrk="1" latinLnBrk="0" hangingPunct="1">
        <a:lnSpc>
          <a:spcPct val="110000"/>
        </a:lnSpc>
        <a:spcBef>
          <a:spcPts val="0"/>
        </a:spcBef>
        <a:spcAft>
          <a:spcPts val="0"/>
        </a:spcAft>
        <a:buClr>
          <a:schemeClr val="accent1"/>
        </a:buClr>
        <a:buSzPct val="100000"/>
        <a:buFont typeface="Arial" panose="020B0604020202020204" pitchFamily="34" charset="0"/>
        <a:buNone/>
        <a:defRPr sz="1200" kern="1200">
          <a:solidFill>
            <a:schemeClr val="accent6"/>
          </a:solidFill>
          <a:latin typeface="+mn-lt"/>
          <a:ea typeface="+mn-ea"/>
          <a:cs typeface="+mn-cs"/>
        </a:defRPr>
      </a:lvl4pPr>
      <a:lvl5pPr marL="1080000" indent="0" algn="l" defTabSz="914400" rtl="0" eaLnBrk="1" latinLnBrk="0" hangingPunct="1">
        <a:lnSpc>
          <a:spcPct val="110000"/>
        </a:lnSpc>
        <a:spcBef>
          <a:spcPts val="1500"/>
        </a:spcBef>
        <a:spcAft>
          <a:spcPts val="800"/>
        </a:spcAft>
        <a:buClr>
          <a:schemeClr val="accent1"/>
        </a:buClr>
        <a:buSzPct val="100000"/>
        <a:buFont typeface="Arial" panose="020B0604020202020204" pitchFamily="34" charset="0"/>
        <a:buNone/>
        <a:defRPr sz="1200" kern="1200">
          <a:solidFill>
            <a:schemeClr val="accent6"/>
          </a:solidFill>
          <a:latin typeface="+mj-lt"/>
          <a:ea typeface="+mn-ea"/>
          <a:cs typeface="+mn-cs"/>
        </a:defRPr>
      </a:lvl5pPr>
      <a:lvl6pPr marL="1080000" indent="0" algn="l" defTabSz="914400" rtl="0" eaLnBrk="1" latinLnBrk="0" hangingPunct="1">
        <a:spcBef>
          <a:spcPts val="0"/>
        </a:spcBef>
        <a:spcAft>
          <a:spcPts val="0"/>
        </a:spcAft>
        <a:buClr>
          <a:schemeClr val="accent1"/>
        </a:buClr>
        <a:buFont typeface="Arial" panose="020B0604020202020204" pitchFamily="34" charset="0"/>
        <a:buNone/>
        <a:defRPr sz="1050" kern="1200">
          <a:solidFill>
            <a:schemeClr val="accent6"/>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3.xml"/><Relationship Id="rId5" Type="http://schemas.openxmlformats.org/officeDocument/2006/relationships/image" Target="../media/image16.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image" Target="../media/image17.jpeg"/><Relationship Id="rId1" Type="http://schemas.openxmlformats.org/officeDocument/2006/relationships/slideLayout" Target="../slideLayouts/slideLayout33.xml"/><Relationship Id="rId6" Type="http://schemas.openxmlformats.org/officeDocument/2006/relationships/image" Target="../media/image21.jpeg"/><Relationship Id="rId11"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hyperlink" Target="https://www.google.fr/imgres?imgurl=https://www.techspace.fr/wp-content/uploads/2016/10/vmware_vsphere.png&amp;imgrefurl=https://www.techspace.fr/le-snmp-sur-son-esxi/&amp;docid=jfWEHfk02okrVM&amp;tbnid=aESzk0e_FmCLCM:&amp;vet=10ahUKEwjApfH2oMfnAhXW3oUKHXHLDu4QMwhSKAMwAw..i&amp;w=778&amp;h=460&amp;safe=active&amp;bih=1254&amp;biw=2215&amp;q=vcenter%20logo&amp;ved=0ahUKEwjApfH2oMfnAhXW3oUKHXHLDu4QMwhSKAMwAw&amp;iact=mrc&amp;uact=8" TargetMode="External"/><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0.jpg"/><Relationship Id="rId7" Type="http://schemas.openxmlformats.org/officeDocument/2006/relationships/image" Target="../media/image22.png"/><Relationship Id="rId12" Type="http://schemas.openxmlformats.org/officeDocument/2006/relationships/image" Target="../media/image34.jpeg"/><Relationship Id="rId2" Type="http://schemas.openxmlformats.org/officeDocument/2006/relationships/image" Target="../media/image29.png"/><Relationship Id="rId1" Type="http://schemas.openxmlformats.org/officeDocument/2006/relationships/slideLayout" Target="../slideLayouts/slideLayout33.xml"/><Relationship Id="rId6" Type="http://schemas.openxmlformats.org/officeDocument/2006/relationships/image" Target="../media/image24.png"/><Relationship Id="rId11" Type="http://schemas.openxmlformats.org/officeDocument/2006/relationships/image" Target="../media/image19.png"/><Relationship Id="rId5" Type="http://schemas.openxmlformats.org/officeDocument/2006/relationships/image" Target="../media/image32.png"/><Relationship Id="rId10" Type="http://schemas.openxmlformats.org/officeDocument/2006/relationships/image" Target="../media/image20.png"/><Relationship Id="rId4" Type="http://schemas.openxmlformats.org/officeDocument/2006/relationships/image" Target="../media/image31.png"/><Relationship Id="rId9" Type="http://schemas.openxmlformats.org/officeDocument/2006/relationships/image" Target="../media/image33.jpeg"/></Relationships>
</file>

<file path=ppt/slides/_rels/slide16.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16.svg"/><Relationship Id="rId7" Type="http://schemas.openxmlformats.org/officeDocument/2006/relationships/image" Target="../media/image36.png"/><Relationship Id="rId2" Type="http://schemas.openxmlformats.org/officeDocument/2006/relationships/image" Target="../media/image15.png"/><Relationship Id="rId1" Type="http://schemas.openxmlformats.org/officeDocument/2006/relationships/slideLayout" Target="../slideLayouts/slideLayout35.xml"/><Relationship Id="rId6" Type="http://schemas.openxmlformats.org/officeDocument/2006/relationships/image" Target="../media/image35.jpe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4.svg"/><Relationship Id="rId7" Type="http://schemas.openxmlformats.org/officeDocument/2006/relationships/image" Target="../media/image40.png"/><Relationship Id="rId2" Type="http://schemas.openxmlformats.org/officeDocument/2006/relationships/image" Target="../media/image13.png"/><Relationship Id="rId1" Type="http://schemas.openxmlformats.org/officeDocument/2006/relationships/slideLayout" Target="../slideLayouts/slideLayout35.xml"/><Relationship Id="rId6" Type="http://schemas.openxmlformats.org/officeDocument/2006/relationships/image" Target="../media/image39.png"/><Relationship Id="rId5" Type="http://schemas.openxmlformats.org/officeDocument/2006/relationships/image" Target="../media/image29.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42.jpg"/></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4.jpg"/><Relationship Id="rId21" Type="http://schemas.openxmlformats.org/officeDocument/2006/relationships/image" Target="../media/image61.png"/><Relationship Id="rId7" Type="http://schemas.openxmlformats.org/officeDocument/2006/relationships/image" Target="../media/image48.png"/><Relationship Id="rId12" Type="http://schemas.openxmlformats.org/officeDocument/2006/relationships/image" Target="../media/image52.png"/><Relationship Id="rId17" Type="http://schemas.openxmlformats.org/officeDocument/2006/relationships/image" Target="../media/image57.jpeg"/><Relationship Id="rId2" Type="http://schemas.openxmlformats.org/officeDocument/2006/relationships/image" Target="../media/image31.png"/><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8.xml"/><Relationship Id="rId6" Type="http://schemas.openxmlformats.org/officeDocument/2006/relationships/image" Target="../media/image47.png"/><Relationship Id="rId11" Type="http://schemas.openxmlformats.org/officeDocument/2006/relationships/image" Target="../media/image51.png"/><Relationship Id="rId24" Type="http://schemas.openxmlformats.org/officeDocument/2006/relationships/image" Target="../media/image20.png"/><Relationship Id="rId5" Type="http://schemas.openxmlformats.org/officeDocument/2006/relationships/image" Target="../media/image46.png"/><Relationship Id="rId15" Type="http://schemas.openxmlformats.org/officeDocument/2006/relationships/image" Target="../media/image55.png"/><Relationship Id="rId23" Type="http://schemas.openxmlformats.org/officeDocument/2006/relationships/image" Target="../media/image62.jpe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5.png"/><Relationship Id="rId9" Type="http://schemas.openxmlformats.org/officeDocument/2006/relationships/image" Target="../media/image18.png"/><Relationship Id="rId14" Type="http://schemas.openxmlformats.org/officeDocument/2006/relationships/image" Target="../media/image54.jpeg"/><Relationship Id="rId22"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64.svg"/><Relationship Id="rId2" Type="http://schemas.openxmlformats.org/officeDocument/2006/relationships/image" Target="../media/image13.png"/><Relationship Id="rId1" Type="http://schemas.openxmlformats.org/officeDocument/2006/relationships/slideLayout" Target="../slideLayouts/slideLayout33.xml"/><Relationship Id="rId6" Type="http://schemas.openxmlformats.org/officeDocument/2006/relationships/image" Target="../media/image63.png"/><Relationship Id="rId5" Type="http://schemas.openxmlformats.org/officeDocument/2006/relationships/image" Target="../media/image16.sv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66.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image" Target="../media/image17.jpeg"/><Relationship Id="rId1" Type="http://schemas.openxmlformats.org/officeDocument/2006/relationships/slideLayout" Target="../slideLayouts/slideLayout33.xml"/><Relationship Id="rId6" Type="http://schemas.openxmlformats.org/officeDocument/2006/relationships/image" Target="../media/image21.jpeg"/><Relationship Id="rId11" Type="http://schemas.openxmlformats.org/officeDocument/2006/relationships/hyperlink" Target="https://www.google.fr/imgres?imgurl=https://www.techspace.fr/wp-content/uploads/2016/10/vmware_vsphere.png&amp;imgrefurl=https://www.techspace.fr/le-snmp-sur-son-esxi/&amp;docid=jfWEHfk02okrVM&amp;tbnid=aESzk0e_FmCLCM:&amp;vet=10ahUKEwjApfH2oMfnAhXW3oUKHXHLDu4QMwhSKAMwAw..i&amp;w=778&amp;h=460&amp;safe=active&amp;bih=1254&amp;biw=2215&amp;q=vcenter%20logo&amp;ved=0ahUKEwjApfH2oMfnAhXW3oUKHXHLDu4QMwhSKAMwAw&amp;iact=mrc&amp;uact=8" TargetMode="External"/><Relationship Id="rId5" Type="http://schemas.openxmlformats.org/officeDocument/2006/relationships/image" Target="../media/image20.png"/><Relationship Id="rId10" Type="http://schemas.openxmlformats.org/officeDocument/2006/relationships/image" Target="../media/image65.png"/><Relationship Id="rId4" Type="http://schemas.openxmlformats.org/officeDocument/2006/relationships/image" Target="../media/image19.png"/><Relationship Id="rId9" Type="http://schemas.openxmlformats.org/officeDocument/2006/relationships/image" Target="../media/image2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31.png"/><Relationship Id="rId7" Type="http://schemas.openxmlformats.org/officeDocument/2006/relationships/image" Target="../media/image18.png"/><Relationship Id="rId12" Type="http://schemas.openxmlformats.org/officeDocument/2006/relationships/image" Target="../media/image67.jpeg"/><Relationship Id="rId2" Type="http://schemas.openxmlformats.org/officeDocument/2006/relationships/image" Target="../media/image30.jpg"/><Relationship Id="rId1" Type="http://schemas.openxmlformats.org/officeDocument/2006/relationships/slideLayout" Target="../slideLayouts/slideLayout33.xml"/><Relationship Id="rId6" Type="http://schemas.openxmlformats.org/officeDocument/2006/relationships/image" Target="../media/image22.png"/><Relationship Id="rId11" Type="http://schemas.openxmlformats.org/officeDocument/2006/relationships/image" Target="../media/image34.jpeg"/><Relationship Id="rId5" Type="http://schemas.openxmlformats.org/officeDocument/2006/relationships/image" Target="../media/image32.png"/><Relationship Id="rId10" Type="http://schemas.openxmlformats.org/officeDocument/2006/relationships/image" Target="../media/image19.png"/><Relationship Id="rId4" Type="http://schemas.openxmlformats.org/officeDocument/2006/relationships/image" Target="../media/image24.pn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5.xml"/><Relationship Id="rId6" Type="http://schemas.openxmlformats.org/officeDocument/2006/relationships/image" Target="../media/image68.png"/><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14.svg"/><Relationship Id="rId7" Type="http://schemas.openxmlformats.org/officeDocument/2006/relationships/image" Target="../media/image41.png"/><Relationship Id="rId2" Type="http://schemas.openxmlformats.org/officeDocument/2006/relationships/image" Target="../media/image13.png"/><Relationship Id="rId1" Type="http://schemas.openxmlformats.org/officeDocument/2006/relationships/slideLayout" Target="../slideLayouts/slideLayout35.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67.jpeg"/><Relationship Id="rId4" Type="http://schemas.openxmlformats.org/officeDocument/2006/relationships/image" Target="../media/image38.png"/><Relationship Id="rId9"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69.png"/><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12" Type="http://schemas.openxmlformats.org/officeDocument/2006/relationships/tags" Target="../tags/tag112.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07" Type="http://schemas.openxmlformats.org/officeDocument/2006/relationships/tags" Target="../tags/tag107.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87" Type="http://schemas.openxmlformats.org/officeDocument/2006/relationships/tags" Target="../tags/tag87.xml"/><Relationship Id="rId102" Type="http://schemas.openxmlformats.org/officeDocument/2006/relationships/tags" Target="../tags/tag102.xml"/><Relationship Id="rId110" Type="http://schemas.openxmlformats.org/officeDocument/2006/relationships/tags" Target="../tags/tag110.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90" Type="http://schemas.openxmlformats.org/officeDocument/2006/relationships/tags" Target="../tags/tag90.xml"/><Relationship Id="rId95" Type="http://schemas.openxmlformats.org/officeDocument/2006/relationships/tags" Target="../tags/tag95.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113" Type="http://schemas.openxmlformats.org/officeDocument/2006/relationships/tags" Target="../tags/tag113.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tags" Target="../tags/tag85.xml"/><Relationship Id="rId93" Type="http://schemas.openxmlformats.org/officeDocument/2006/relationships/tags" Target="../tags/tag93.xml"/><Relationship Id="rId98" Type="http://schemas.openxmlformats.org/officeDocument/2006/relationships/tags" Target="../tags/tag9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103" Type="http://schemas.openxmlformats.org/officeDocument/2006/relationships/tags" Target="../tags/tag103.xml"/><Relationship Id="rId108" Type="http://schemas.openxmlformats.org/officeDocument/2006/relationships/tags" Target="../tags/tag108.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88" Type="http://schemas.openxmlformats.org/officeDocument/2006/relationships/tags" Target="../tags/tag88.xml"/><Relationship Id="rId91" Type="http://schemas.openxmlformats.org/officeDocument/2006/relationships/tags" Target="../tags/tag91.xml"/><Relationship Id="rId96" Type="http://schemas.openxmlformats.org/officeDocument/2006/relationships/tags" Target="../tags/tag96.xml"/><Relationship Id="rId111" Type="http://schemas.openxmlformats.org/officeDocument/2006/relationships/tags" Target="../tags/tag111.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6" Type="http://schemas.openxmlformats.org/officeDocument/2006/relationships/tags" Target="../tags/tag106.xml"/><Relationship Id="rId114" Type="http://schemas.openxmlformats.org/officeDocument/2006/relationships/slideLayout" Target="../slideLayouts/slideLayout33.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s>
</file>

<file path=ppt/slides/_rels/slide38.xml.rels><?xml version="1.0" encoding="UTF-8" standalone="yes"?>
<Relationships xmlns="http://schemas.openxmlformats.org/package/2006/relationships"><Relationship Id="rId26" Type="http://schemas.openxmlformats.org/officeDocument/2006/relationships/tags" Target="../tags/tag139.xml"/><Relationship Id="rId21" Type="http://schemas.openxmlformats.org/officeDocument/2006/relationships/tags" Target="../tags/tag134.xml"/><Relationship Id="rId42" Type="http://schemas.openxmlformats.org/officeDocument/2006/relationships/tags" Target="../tags/tag155.xml"/><Relationship Id="rId47" Type="http://schemas.openxmlformats.org/officeDocument/2006/relationships/tags" Target="../tags/tag160.xml"/><Relationship Id="rId63" Type="http://schemas.openxmlformats.org/officeDocument/2006/relationships/tags" Target="../tags/tag176.xml"/><Relationship Id="rId68" Type="http://schemas.openxmlformats.org/officeDocument/2006/relationships/tags" Target="../tags/tag181.xml"/><Relationship Id="rId84" Type="http://schemas.openxmlformats.org/officeDocument/2006/relationships/tags" Target="../tags/tag197.xml"/><Relationship Id="rId89" Type="http://schemas.openxmlformats.org/officeDocument/2006/relationships/tags" Target="../tags/tag202.xml"/><Relationship Id="rId112" Type="http://schemas.openxmlformats.org/officeDocument/2006/relationships/tags" Target="../tags/tag225.xml"/><Relationship Id="rId16" Type="http://schemas.openxmlformats.org/officeDocument/2006/relationships/tags" Target="../tags/tag129.xml"/><Relationship Id="rId107" Type="http://schemas.openxmlformats.org/officeDocument/2006/relationships/tags" Target="../tags/tag220.xml"/><Relationship Id="rId11" Type="http://schemas.openxmlformats.org/officeDocument/2006/relationships/tags" Target="../tags/tag124.xml"/><Relationship Id="rId24" Type="http://schemas.openxmlformats.org/officeDocument/2006/relationships/tags" Target="../tags/tag137.xml"/><Relationship Id="rId32" Type="http://schemas.openxmlformats.org/officeDocument/2006/relationships/tags" Target="../tags/tag145.xml"/><Relationship Id="rId37" Type="http://schemas.openxmlformats.org/officeDocument/2006/relationships/tags" Target="../tags/tag150.xml"/><Relationship Id="rId40" Type="http://schemas.openxmlformats.org/officeDocument/2006/relationships/tags" Target="../tags/tag153.xml"/><Relationship Id="rId45" Type="http://schemas.openxmlformats.org/officeDocument/2006/relationships/tags" Target="../tags/tag158.xml"/><Relationship Id="rId53" Type="http://schemas.openxmlformats.org/officeDocument/2006/relationships/tags" Target="../tags/tag166.xml"/><Relationship Id="rId58" Type="http://schemas.openxmlformats.org/officeDocument/2006/relationships/tags" Target="../tags/tag171.xml"/><Relationship Id="rId66" Type="http://schemas.openxmlformats.org/officeDocument/2006/relationships/tags" Target="../tags/tag179.xml"/><Relationship Id="rId74" Type="http://schemas.openxmlformats.org/officeDocument/2006/relationships/tags" Target="../tags/tag187.xml"/><Relationship Id="rId79" Type="http://schemas.openxmlformats.org/officeDocument/2006/relationships/tags" Target="../tags/tag192.xml"/><Relationship Id="rId87" Type="http://schemas.openxmlformats.org/officeDocument/2006/relationships/tags" Target="../tags/tag200.xml"/><Relationship Id="rId102" Type="http://schemas.openxmlformats.org/officeDocument/2006/relationships/tags" Target="../tags/tag215.xml"/><Relationship Id="rId110" Type="http://schemas.openxmlformats.org/officeDocument/2006/relationships/tags" Target="../tags/tag223.xml"/><Relationship Id="rId115" Type="http://schemas.openxmlformats.org/officeDocument/2006/relationships/slideLayout" Target="../slideLayouts/slideLayout33.xml"/><Relationship Id="rId5" Type="http://schemas.openxmlformats.org/officeDocument/2006/relationships/tags" Target="../tags/tag118.xml"/><Relationship Id="rId61" Type="http://schemas.openxmlformats.org/officeDocument/2006/relationships/tags" Target="../tags/tag174.xml"/><Relationship Id="rId82" Type="http://schemas.openxmlformats.org/officeDocument/2006/relationships/tags" Target="../tags/tag195.xml"/><Relationship Id="rId90" Type="http://schemas.openxmlformats.org/officeDocument/2006/relationships/tags" Target="../tags/tag203.xml"/><Relationship Id="rId95" Type="http://schemas.openxmlformats.org/officeDocument/2006/relationships/tags" Target="../tags/tag208.xml"/><Relationship Id="rId19" Type="http://schemas.openxmlformats.org/officeDocument/2006/relationships/tags" Target="../tags/tag132.xml"/><Relationship Id="rId14" Type="http://schemas.openxmlformats.org/officeDocument/2006/relationships/tags" Target="../tags/tag127.xml"/><Relationship Id="rId22" Type="http://schemas.openxmlformats.org/officeDocument/2006/relationships/tags" Target="../tags/tag135.xml"/><Relationship Id="rId27" Type="http://schemas.openxmlformats.org/officeDocument/2006/relationships/tags" Target="../tags/tag140.xml"/><Relationship Id="rId30" Type="http://schemas.openxmlformats.org/officeDocument/2006/relationships/tags" Target="../tags/tag143.xml"/><Relationship Id="rId35" Type="http://schemas.openxmlformats.org/officeDocument/2006/relationships/tags" Target="../tags/tag148.xml"/><Relationship Id="rId43" Type="http://schemas.openxmlformats.org/officeDocument/2006/relationships/tags" Target="../tags/tag156.xml"/><Relationship Id="rId48" Type="http://schemas.openxmlformats.org/officeDocument/2006/relationships/tags" Target="../tags/tag161.xml"/><Relationship Id="rId56" Type="http://schemas.openxmlformats.org/officeDocument/2006/relationships/tags" Target="../tags/tag169.xml"/><Relationship Id="rId64" Type="http://schemas.openxmlformats.org/officeDocument/2006/relationships/tags" Target="../tags/tag177.xml"/><Relationship Id="rId69" Type="http://schemas.openxmlformats.org/officeDocument/2006/relationships/tags" Target="../tags/tag182.xml"/><Relationship Id="rId77" Type="http://schemas.openxmlformats.org/officeDocument/2006/relationships/tags" Target="../tags/tag190.xml"/><Relationship Id="rId100" Type="http://schemas.openxmlformats.org/officeDocument/2006/relationships/tags" Target="../tags/tag213.xml"/><Relationship Id="rId105" Type="http://schemas.openxmlformats.org/officeDocument/2006/relationships/tags" Target="../tags/tag218.xml"/><Relationship Id="rId113" Type="http://schemas.openxmlformats.org/officeDocument/2006/relationships/tags" Target="../tags/tag226.xml"/><Relationship Id="rId8" Type="http://schemas.openxmlformats.org/officeDocument/2006/relationships/tags" Target="../tags/tag121.xml"/><Relationship Id="rId51" Type="http://schemas.openxmlformats.org/officeDocument/2006/relationships/tags" Target="../tags/tag164.xml"/><Relationship Id="rId72" Type="http://schemas.openxmlformats.org/officeDocument/2006/relationships/tags" Target="../tags/tag185.xml"/><Relationship Id="rId80" Type="http://schemas.openxmlformats.org/officeDocument/2006/relationships/tags" Target="../tags/tag193.xml"/><Relationship Id="rId85" Type="http://schemas.openxmlformats.org/officeDocument/2006/relationships/tags" Target="../tags/tag198.xml"/><Relationship Id="rId93" Type="http://schemas.openxmlformats.org/officeDocument/2006/relationships/tags" Target="../tags/tag206.xml"/><Relationship Id="rId98" Type="http://schemas.openxmlformats.org/officeDocument/2006/relationships/tags" Target="../tags/tag211.xml"/><Relationship Id="rId3" Type="http://schemas.openxmlformats.org/officeDocument/2006/relationships/tags" Target="../tags/tag116.xml"/><Relationship Id="rId12" Type="http://schemas.openxmlformats.org/officeDocument/2006/relationships/tags" Target="../tags/tag125.xml"/><Relationship Id="rId17" Type="http://schemas.openxmlformats.org/officeDocument/2006/relationships/tags" Target="../tags/tag130.xml"/><Relationship Id="rId25" Type="http://schemas.openxmlformats.org/officeDocument/2006/relationships/tags" Target="../tags/tag138.xml"/><Relationship Id="rId33" Type="http://schemas.openxmlformats.org/officeDocument/2006/relationships/tags" Target="../tags/tag146.xml"/><Relationship Id="rId38" Type="http://schemas.openxmlformats.org/officeDocument/2006/relationships/tags" Target="../tags/tag151.xml"/><Relationship Id="rId46" Type="http://schemas.openxmlformats.org/officeDocument/2006/relationships/tags" Target="../tags/tag159.xml"/><Relationship Id="rId59" Type="http://schemas.openxmlformats.org/officeDocument/2006/relationships/tags" Target="../tags/tag172.xml"/><Relationship Id="rId67" Type="http://schemas.openxmlformats.org/officeDocument/2006/relationships/tags" Target="../tags/tag180.xml"/><Relationship Id="rId103" Type="http://schemas.openxmlformats.org/officeDocument/2006/relationships/tags" Target="../tags/tag216.xml"/><Relationship Id="rId108" Type="http://schemas.openxmlformats.org/officeDocument/2006/relationships/tags" Target="../tags/tag221.xml"/><Relationship Id="rId20" Type="http://schemas.openxmlformats.org/officeDocument/2006/relationships/tags" Target="../tags/tag133.xml"/><Relationship Id="rId41" Type="http://schemas.openxmlformats.org/officeDocument/2006/relationships/tags" Target="../tags/tag154.xml"/><Relationship Id="rId54" Type="http://schemas.openxmlformats.org/officeDocument/2006/relationships/tags" Target="../tags/tag167.xml"/><Relationship Id="rId62" Type="http://schemas.openxmlformats.org/officeDocument/2006/relationships/tags" Target="../tags/tag175.xml"/><Relationship Id="rId70" Type="http://schemas.openxmlformats.org/officeDocument/2006/relationships/tags" Target="../tags/tag183.xml"/><Relationship Id="rId75" Type="http://schemas.openxmlformats.org/officeDocument/2006/relationships/tags" Target="../tags/tag188.xml"/><Relationship Id="rId83" Type="http://schemas.openxmlformats.org/officeDocument/2006/relationships/tags" Target="../tags/tag196.xml"/><Relationship Id="rId88" Type="http://schemas.openxmlformats.org/officeDocument/2006/relationships/tags" Target="../tags/tag201.xml"/><Relationship Id="rId91" Type="http://schemas.openxmlformats.org/officeDocument/2006/relationships/tags" Target="../tags/tag204.xml"/><Relationship Id="rId96" Type="http://schemas.openxmlformats.org/officeDocument/2006/relationships/tags" Target="../tags/tag209.xml"/><Relationship Id="rId111" Type="http://schemas.openxmlformats.org/officeDocument/2006/relationships/tags" Target="../tags/tag224.xml"/><Relationship Id="rId1" Type="http://schemas.openxmlformats.org/officeDocument/2006/relationships/tags" Target="../tags/tag114.xml"/><Relationship Id="rId6" Type="http://schemas.openxmlformats.org/officeDocument/2006/relationships/tags" Target="../tags/tag119.xml"/><Relationship Id="rId15" Type="http://schemas.openxmlformats.org/officeDocument/2006/relationships/tags" Target="../tags/tag128.xml"/><Relationship Id="rId23" Type="http://schemas.openxmlformats.org/officeDocument/2006/relationships/tags" Target="../tags/tag136.xml"/><Relationship Id="rId28" Type="http://schemas.openxmlformats.org/officeDocument/2006/relationships/tags" Target="../tags/tag141.xml"/><Relationship Id="rId36" Type="http://schemas.openxmlformats.org/officeDocument/2006/relationships/tags" Target="../tags/tag149.xml"/><Relationship Id="rId49" Type="http://schemas.openxmlformats.org/officeDocument/2006/relationships/tags" Target="../tags/tag162.xml"/><Relationship Id="rId57" Type="http://schemas.openxmlformats.org/officeDocument/2006/relationships/tags" Target="../tags/tag170.xml"/><Relationship Id="rId106" Type="http://schemas.openxmlformats.org/officeDocument/2006/relationships/tags" Target="../tags/tag219.xml"/><Relationship Id="rId114" Type="http://schemas.openxmlformats.org/officeDocument/2006/relationships/tags" Target="../tags/tag227.xml"/><Relationship Id="rId10" Type="http://schemas.openxmlformats.org/officeDocument/2006/relationships/tags" Target="../tags/tag123.xml"/><Relationship Id="rId31" Type="http://schemas.openxmlformats.org/officeDocument/2006/relationships/tags" Target="../tags/tag144.xml"/><Relationship Id="rId44" Type="http://schemas.openxmlformats.org/officeDocument/2006/relationships/tags" Target="../tags/tag157.xml"/><Relationship Id="rId52" Type="http://schemas.openxmlformats.org/officeDocument/2006/relationships/tags" Target="../tags/tag165.xml"/><Relationship Id="rId60" Type="http://schemas.openxmlformats.org/officeDocument/2006/relationships/tags" Target="../tags/tag173.xml"/><Relationship Id="rId65" Type="http://schemas.openxmlformats.org/officeDocument/2006/relationships/tags" Target="../tags/tag178.xml"/><Relationship Id="rId73" Type="http://schemas.openxmlformats.org/officeDocument/2006/relationships/tags" Target="../tags/tag186.xml"/><Relationship Id="rId78" Type="http://schemas.openxmlformats.org/officeDocument/2006/relationships/tags" Target="../tags/tag191.xml"/><Relationship Id="rId81" Type="http://schemas.openxmlformats.org/officeDocument/2006/relationships/tags" Target="../tags/tag194.xml"/><Relationship Id="rId86" Type="http://schemas.openxmlformats.org/officeDocument/2006/relationships/tags" Target="../tags/tag199.xml"/><Relationship Id="rId94" Type="http://schemas.openxmlformats.org/officeDocument/2006/relationships/tags" Target="../tags/tag207.xml"/><Relationship Id="rId99" Type="http://schemas.openxmlformats.org/officeDocument/2006/relationships/tags" Target="../tags/tag212.xml"/><Relationship Id="rId101" Type="http://schemas.openxmlformats.org/officeDocument/2006/relationships/tags" Target="../tags/tag214.xml"/><Relationship Id="rId4" Type="http://schemas.openxmlformats.org/officeDocument/2006/relationships/tags" Target="../tags/tag117.xml"/><Relationship Id="rId9" Type="http://schemas.openxmlformats.org/officeDocument/2006/relationships/tags" Target="../tags/tag122.xml"/><Relationship Id="rId13" Type="http://schemas.openxmlformats.org/officeDocument/2006/relationships/tags" Target="../tags/tag126.xml"/><Relationship Id="rId18" Type="http://schemas.openxmlformats.org/officeDocument/2006/relationships/tags" Target="../tags/tag131.xml"/><Relationship Id="rId39" Type="http://schemas.openxmlformats.org/officeDocument/2006/relationships/tags" Target="../tags/tag152.xml"/><Relationship Id="rId109" Type="http://schemas.openxmlformats.org/officeDocument/2006/relationships/tags" Target="../tags/tag222.xml"/><Relationship Id="rId34" Type="http://schemas.openxmlformats.org/officeDocument/2006/relationships/tags" Target="../tags/tag147.xml"/><Relationship Id="rId50" Type="http://schemas.openxmlformats.org/officeDocument/2006/relationships/tags" Target="../tags/tag163.xml"/><Relationship Id="rId55" Type="http://schemas.openxmlformats.org/officeDocument/2006/relationships/tags" Target="../tags/tag168.xml"/><Relationship Id="rId76" Type="http://schemas.openxmlformats.org/officeDocument/2006/relationships/tags" Target="../tags/tag189.xml"/><Relationship Id="rId97" Type="http://schemas.openxmlformats.org/officeDocument/2006/relationships/tags" Target="../tags/tag210.xml"/><Relationship Id="rId104" Type="http://schemas.openxmlformats.org/officeDocument/2006/relationships/tags" Target="../tags/tag217.xml"/><Relationship Id="rId7" Type="http://schemas.openxmlformats.org/officeDocument/2006/relationships/tags" Target="../tags/tag120.xml"/><Relationship Id="rId71" Type="http://schemas.openxmlformats.org/officeDocument/2006/relationships/tags" Target="../tags/tag184.xml"/><Relationship Id="rId92" Type="http://schemas.openxmlformats.org/officeDocument/2006/relationships/tags" Target="../tags/tag205.xml"/><Relationship Id="rId2" Type="http://schemas.openxmlformats.org/officeDocument/2006/relationships/tags" Target="../tags/tag115.xml"/><Relationship Id="rId29" Type="http://schemas.openxmlformats.org/officeDocument/2006/relationships/tags" Target="../tags/tag142.xml"/></Relationships>
</file>

<file path=ppt/slides/_rels/slide39.xml.rels><?xml version="1.0" encoding="UTF-8" standalone="yes"?>
<Relationships xmlns="http://schemas.openxmlformats.org/package/2006/relationships"><Relationship Id="rId13" Type="http://schemas.openxmlformats.org/officeDocument/2006/relationships/tags" Target="../tags/tag240.xml"/><Relationship Id="rId18" Type="http://schemas.openxmlformats.org/officeDocument/2006/relationships/tags" Target="../tags/tag245.xml"/><Relationship Id="rId26" Type="http://schemas.openxmlformats.org/officeDocument/2006/relationships/tags" Target="../tags/tag253.xml"/><Relationship Id="rId39" Type="http://schemas.openxmlformats.org/officeDocument/2006/relationships/tags" Target="../tags/tag266.xml"/><Relationship Id="rId21" Type="http://schemas.openxmlformats.org/officeDocument/2006/relationships/tags" Target="../tags/tag248.xml"/><Relationship Id="rId34" Type="http://schemas.openxmlformats.org/officeDocument/2006/relationships/tags" Target="../tags/tag261.xml"/><Relationship Id="rId42" Type="http://schemas.openxmlformats.org/officeDocument/2006/relationships/tags" Target="../tags/tag269.xml"/><Relationship Id="rId47" Type="http://schemas.openxmlformats.org/officeDocument/2006/relationships/tags" Target="../tags/tag274.xml"/><Relationship Id="rId50" Type="http://schemas.openxmlformats.org/officeDocument/2006/relationships/tags" Target="../tags/tag277.xml"/><Relationship Id="rId55" Type="http://schemas.openxmlformats.org/officeDocument/2006/relationships/tags" Target="../tags/tag282.xml"/><Relationship Id="rId63" Type="http://schemas.openxmlformats.org/officeDocument/2006/relationships/tags" Target="../tags/tag290.xml"/><Relationship Id="rId68" Type="http://schemas.openxmlformats.org/officeDocument/2006/relationships/tags" Target="../tags/tag295.xml"/><Relationship Id="rId76" Type="http://schemas.openxmlformats.org/officeDocument/2006/relationships/tags" Target="../tags/tag303.xml"/><Relationship Id="rId7" Type="http://schemas.openxmlformats.org/officeDocument/2006/relationships/tags" Target="../tags/tag234.xml"/><Relationship Id="rId71" Type="http://schemas.openxmlformats.org/officeDocument/2006/relationships/tags" Target="../tags/tag298.xml"/><Relationship Id="rId2" Type="http://schemas.openxmlformats.org/officeDocument/2006/relationships/tags" Target="../tags/tag229.xml"/><Relationship Id="rId16" Type="http://schemas.openxmlformats.org/officeDocument/2006/relationships/tags" Target="../tags/tag243.xml"/><Relationship Id="rId29" Type="http://schemas.openxmlformats.org/officeDocument/2006/relationships/tags" Target="../tags/tag256.xml"/><Relationship Id="rId11" Type="http://schemas.openxmlformats.org/officeDocument/2006/relationships/tags" Target="../tags/tag238.xml"/><Relationship Id="rId24" Type="http://schemas.openxmlformats.org/officeDocument/2006/relationships/tags" Target="../tags/tag251.xml"/><Relationship Id="rId32" Type="http://schemas.openxmlformats.org/officeDocument/2006/relationships/tags" Target="../tags/tag259.xml"/><Relationship Id="rId37" Type="http://schemas.openxmlformats.org/officeDocument/2006/relationships/tags" Target="../tags/tag264.xml"/><Relationship Id="rId40" Type="http://schemas.openxmlformats.org/officeDocument/2006/relationships/tags" Target="../tags/tag267.xml"/><Relationship Id="rId45" Type="http://schemas.openxmlformats.org/officeDocument/2006/relationships/tags" Target="../tags/tag272.xml"/><Relationship Id="rId53" Type="http://schemas.openxmlformats.org/officeDocument/2006/relationships/tags" Target="../tags/tag280.xml"/><Relationship Id="rId58" Type="http://schemas.openxmlformats.org/officeDocument/2006/relationships/tags" Target="../tags/tag285.xml"/><Relationship Id="rId66" Type="http://schemas.openxmlformats.org/officeDocument/2006/relationships/tags" Target="../tags/tag293.xml"/><Relationship Id="rId74" Type="http://schemas.openxmlformats.org/officeDocument/2006/relationships/tags" Target="../tags/tag301.xml"/><Relationship Id="rId79" Type="http://schemas.openxmlformats.org/officeDocument/2006/relationships/tags" Target="../tags/tag306.xml"/><Relationship Id="rId5" Type="http://schemas.openxmlformats.org/officeDocument/2006/relationships/tags" Target="../tags/tag232.xml"/><Relationship Id="rId61" Type="http://schemas.openxmlformats.org/officeDocument/2006/relationships/tags" Target="../tags/tag288.xml"/><Relationship Id="rId10" Type="http://schemas.openxmlformats.org/officeDocument/2006/relationships/tags" Target="../tags/tag237.xml"/><Relationship Id="rId19" Type="http://schemas.openxmlformats.org/officeDocument/2006/relationships/tags" Target="../tags/tag246.xml"/><Relationship Id="rId31" Type="http://schemas.openxmlformats.org/officeDocument/2006/relationships/tags" Target="../tags/tag258.xml"/><Relationship Id="rId44" Type="http://schemas.openxmlformats.org/officeDocument/2006/relationships/tags" Target="../tags/tag271.xml"/><Relationship Id="rId52" Type="http://schemas.openxmlformats.org/officeDocument/2006/relationships/tags" Target="../tags/tag279.xml"/><Relationship Id="rId60" Type="http://schemas.openxmlformats.org/officeDocument/2006/relationships/tags" Target="../tags/tag287.xml"/><Relationship Id="rId65" Type="http://schemas.openxmlformats.org/officeDocument/2006/relationships/tags" Target="../tags/tag292.xml"/><Relationship Id="rId73" Type="http://schemas.openxmlformats.org/officeDocument/2006/relationships/tags" Target="../tags/tag300.xml"/><Relationship Id="rId78" Type="http://schemas.openxmlformats.org/officeDocument/2006/relationships/tags" Target="../tags/tag305.xml"/><Relationship Id="rId81" Type="http://schemas.openxmlformats.org/officeDocument/2006/relationships/slideLayout" Target="../slideLayouts/slideLayout33.xml"/><Relationship Id="rId4" Type="http://schemas.openxmlformats.org/officeDocument/2006/relationships/tags" Target="../tags/tag231.xml"/><Relationship Id="rId9" Type="http://schemas.openxmlformats.org/officeDocument/2006/relationships/tags" Target="../tags/tag236.xml"/><Relationship Id="rId14" Type="http://schemas.openxmlformats.org/officeDocument/2006/relationships/tags" Target="../tags/tag241.xml"/><Relationship Id="rId22" Type="http://schemas.openxmlformats.org/officeDocument/2006/relationships/tags" Target="../tags/tag249.xml"/><Relationship Id="rId27" Type="http://schemas.openxmlformats.org/officeDocument/2006/relationships/tags" Target="../tags/tag254.xml"/><Relationship Id="rId30" Type="http://schemas.openxmlformats.org/officeDocument/2006/relationships/tags" Target="../tags/tag257.xml"/><Relationship Id="rId35" Type="http://schemas.openxmlformats.org/officeDocument/2006/relationships/tags" Target="../tags/tag262.xml"/><Relationship Id="rId43" Type="http://schemas.openxmlformats.org/officeDocument/2006/relationships/tags" Target="../tags/tag270.xml"/><Relationship Id="rId48" Type="http://schemas.openxmlformats.org/officeDocument/2006/relationships/tags" Target="../tags/tag275.xml"/><Relationship Id="rId56" Type="http://schemas.openxmlformats.org/officeDocument/2006/relationships/tags" Target="../tags/tag283.xml"/><Relationship Id="rId64" Type="http://schemas.openxmlformats.org/officeDocument/2006/relationships/tags" Target="../tags/tag291.xml"/><Relationship Id="rId69" Type="http://schemas.openxmlformats.org/officeDocument/2006/relationships/tags" Target="../tags/tag296.xml"/><Relationship Id="rId77" Type="http://schemas.openxmlformats.org/officeDocument/2006/relationships/tags" Target="../tags/tag304.xml"/><Relationship Id="rId8" Type="http://schemas.openxmlformats.org/officeDocument/2006/relationships/tags" Target="../tags/tag235.xml"/><Relationship Id="rId51" Type="http://schemas.openxmlformats.org/officeDocument/2006/relationships/tags" Target="../tags/tag278.xml"/><Relationship Id="rId72" Type="http://schemas.openxmlformats.org/officeDocument/2006/relationships/tags" Target="../tags/tag299.xml"/><Relationship Id="rId80" Type="http://schemas.openxmlformats.org/officeDocument/2006/relationships/tags" Target="../tags/tag307.xml"/><Relationship Id="rId3" Type="http://schemas.openxmlformats.org/officeDocument/2006/relationships/tags" Target="../tags/tag230.xml"/><Relationship Id="rId12" Type="http://schemas.openxmlformats.org/officeDocument/2006/relationships/tags" Target="../tags/tag239.xml"/><Relationship Id="rId17" Type="http://schemas.openxmlformats.org/officeDocument/2006/relationships/tags" Target="../tags/tag244.xml"/><Relationship Id="rId25" Type="http://schemas.openxmlformats.org/officeDocument/2006/relationships/tags" Target="../tags/tag252.xml"/><Relationship Id="rId33" Type="http://schemas.openxmlformats.org/officeDocument/2006/relationships/tags" Target="../tags/tag260.xml"/><Relationship Id="rId38" Type="http://schemas.openxmlformats.org/officeDocument/2006/relationships/tags" Target="../tags/tag265.xml"/><Relationship Id="rId46" Type="http://schemas.openxmlformats.org/officeDocument/2006/relationships/tags" Target="../tags/tag273.xml"/><Relationship Id="rId59" Type="http://schemas.openxmlformats.org/officeDocument/2006/relationships/tags" Target="../tags/tag286.xml"/><Relationship Id="rId67" Type="http://schemas.openxmlformats.org/officeDocument/2006/relationships/tags" Target="../tags/tag294.xml"/><Relationship Id="rId20" Type="http://schemas.openxmlformats.org/officeDocument/2006/relationships/tags" Target="../tags/tag247.xml"/><Relationship Id="rId41" Type="http://schemas.openxmlformats.org/officeDocument/2006/relationships/tags" Target="../tags/tag268.xml"/><Relationship Id="rId54" Type="http://schemas.openxmlformats.org/officeDocument/2006/relationships/tags" Target="../tags/tag281.xml"/><Relationship Id="rId62" Type="http://schemas.openxmlformats.org/officeDocument/2006/relationships/tags" Target="../tags/tag289.xml"/><Relationship Id="rId70" Type="http://schemas.openxmlformats.org/officeDocument/2006/relationships/tags" Target="../tags/tag297.xml"/><Relationship Id="rId75" Type="http://schemas.openxmlformats.org/officeDocument/2006/relationships/tags" Target="../tags/tag302.xml"/><Relationship Id="rId1" Type="http://schemas.openxmlformats.org/officeDocument/2006/relationships/tags" Target="../tags/tag228.xml"/><Relationship Id="rId6" Type="http://schemas.openxmlformats.org/officeDocument/2006/relationships/tags" Target="../tags/tag233.xml"/><Relationship Id="rId15" Type="http://schemas.openxmlformats.org/officeDocument/2006/relationships/tags" Target="../tags/tag242.xml"/><Relationship Id="rId23" Type="http://schemas.openxmlformats.org/officeDocument/2006/relationships/tags" Target="../tags/tag250.xml"/><Relationship Id="rId28" Type="http://schemas.openxmlformats.org/officeDocument/2006/relationships/tags" Target="../tags/tag255.xml"/><Relationship Id="rId36" Type="http://schemas.openxmlformats.org/officeDocument/2006/relationships/tags" Target="../tags/tag263.xml"/><Relationship Id="rId49" Type="http://schemas.openxmlformats.org/officeDocument/2006/relationships/tags" Target="../tags/tag276.xml"/><Relationship Id="rId57" Type="http://schemas.openxmlformats.org/officeDocument/2006/relationships/tags" Target="../tags/tag28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emf"/><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31.xml"/><Relationship Id="rId1" Type="http://schemas.openxmlformats.org/officeDocument/2006/relationships/vmlDrawing" Target="../drawings/vmlDrawing1.vml"/><Relationship Id="rId4" Type="http://schemas.openxmlformats.org/officeDocument/2006/relationships/image" Target="../media/image7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7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3287714" y="2106474"/>
            <a:ext cx="6588125" cy="2330639"/>
          </a:xfrm>
        </p:spPr>
        <p:txBody>
          <a:bodyPr/>
          <a:lstStyle/>
          <a:p>
            <a:r>
              <a:rPr lang="fr-FR" dirty="0"/>
              <a:t>Evolution du Socle Linux</a:t>
            </a:r>
          </a:p>
          <a:p>
            <a:endParaRPr lang="fr-FR" dirty="0"/>
          </a:p>
          <a:p>
            <a:r>
              <a:rPr lang="fr-FR" dirty="0"/>
              <a:t>Project Charter</a:t>
            </a:r>
          </a:p>
          <a:p>
            <a:endParaRPr lang="fr-FR" dirty="0"/>
          </a:p>
          <a:p>
            <a:pPr lvl="1"/>
            <a:r>
              <a:rPr lang="fr-FR" dirty="0"/>
              <a:t>Version 0.1</a:t>
            </a:r>
          </a:p>
        </p:txBody>
      </p:sp>
      <p:sp>
        <p:nvSpPr>
          <p:cNvPr id="3" name="Espace réservé de la date 2"/>
          <p:cNvSpPr>
            <a:spLocks noGrp="1"/>
          </p:cNvSpPr>
          <p:nvPr>
            <p:ph type="dt" sz="half" idx="14"/>
          </p:nvPr>
        </p:nvSpPr>
        <p:spPr/>
        <p:txBody>
          <a:bodyPr/>
          <a:lstStyle/>
          <a:p>
            <a:fld id="{584D487B-ACCD-4FED-BA2E-E03B7AF5F734}" type="datetime1">
              <a:rPr lang="fr-FR" smtClean="0">
                <a:solidFill>
                  <a:srgbClr val="FFFFFF">
                    <a:alpha val="0"/>
                  </a:srgbClr>
                </a:solidFill>
              </a:rPr>
              <a:pPr/>
              <a:t>29/01/2021</a:t>
            </a:fld>
            <a:endParaRPr lang="fr-FR" dirty="0">
              <a:solidFill>
                <a:srgbClr val="FFFFFF">
                  <a:alpha val="0"/>
                </a:srgbClr>
              </a:solidFill>
            </a:endParaRPr>
          </a:p>
        </p:txBody>
      </p:sp>
      <p:sp>
        <p:nvSpPr>
          <p:cNvPr id="4" name="Espace réservé du pied de page 3"/>
          <p:cNvSpPr>
            <a:spLocks noGrp="1"/>
          </p:cNvSpPr>
          <p:nvPr>
            <p:ph type="ftr" sz="quarter" idx="15"/>
          </p:nvPr>
        </p:nvSpPr>
        <p:spPr/>
        <p:txBody>
          <a:bodyPr/>
          <a:lstStyle/>
          <a:p>
            <a:r>
              <a:rPr lang="fr-FR" dirty="0">
                <a:solidFill>
                  <a:srgbClr val="FFFFFF"/>
                </a:solidFill>
              </a:rPr>
              <a:t>Diffusion restreinte</a:t>
            </a:r>
          </a:p>
        </p:txBody>
      </p:sp>
      <p:sp>
        <p:nvSpPr>
          <p:cNvPr id="5" name="Espace réservé du numéro de diapositive 4"/>
          <p:cNvSpPr>
            <a:spLocks noGrp="1"/>
          </p:cNvSpPr>
          <p:nvPr>
            <p:ph type="sldNum" sz="quarter" idx="16"/>
          </p:nvPr>
        </p:nvSpPr>
        <p:spPr/>
        <p:txBody>
          <a:bodyPr/>
          <a:lstStyle/>
          <a:p>
            <a:fld id="{10C140CD-8AED-46FF-A9A2-77308F3F39AE}" type="slidenum">
              <a:rPr lang="fr-FR" smtClean="0">
                <a:solidFill>
                  <a:srgbClr val="FFFFFF"/>
                </a:solidFill>
              </a:rPr>
              <a:pPr/>
              <a:t>1</a:t>
            </a:fld>
            <a:endParaRPr lang="fr-FR" dirty="0">
              <a:solidFill>
                <a:srgbClr val="FFFFFF"/>
              </a:solidFill>
            </a:endParaRPr>
          </a:p>
        </p:txBody>
      </p:sp>
      <p:sp>
        <p:nvSpPr>
          <p:cNvPr id="10" name="Espace réservé du texte 1"/>
          <p:cNvSpPr txBox="1">
            <a:spLocks/>
          </p:cNvSpPr>
          <p:nvPr/>
        </p:nvSpPr>
        <p:spPr bwMode="gray">
          <a:xfrm>
            <a:off x="3317430" y="4769871"/>
            <a:ext cx="6588125" cy="678837"/>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0"/>
              </a:spcAft>
              <a:buClr>
                <a:schemeClr val="accent1"/>
              </a:buClr>
              <a:buSzPct val="100000"/>
              <a:buFont typeface="Arial" panose="020B0604020202020204" pitchFamily="34" charset="0"/>
              <a:buNone/>
              <a:defRPr sz="29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Clr>
                <a:schemeClr val="accent1"/>
              </a:buClr>
              <a:buSzPct val="100000"/>
              <a:buFont typeface="Arial" panose="020B0604020202020204" pitchFamily="34" charset="0"/>
              <a:buNone/>
              <a:defRPr sz="2100" kern="1200">
                <a:solidFill>
                  <a:schemeClr val="bg1"/>
                </a:solidFill>
                <a:latin typeface="+mn-lt"/>
                <a:ea typeface="+mn-ea"/>
                <a:cs typeface="+mn-cs"/>
              </a:defRPr>
            </a:lvl2pPr>
            <a:lvl3pPr marL="0" indent="0" algn="l" defTabSz="914400" rtl="0" eaLnBrk="1" latinLnBrk="0" hangingPunct="1">
              <a:lnSpc>
                <a:spcPct val="100000"/>
              </a:lnSpc>
              <a:spcBef>
                <a:spcPts val="600"/>
              </a:spcBef>
              <a:spcAft>
                <a:spcPts val="0"/>
              </a:spcAft>
              <a:buClr>
                <a:schemeClr val="accent1"/>
              </a:buClr>
              <a:buSzPct val="100000"/>
              <a:buFont typeface="Arial" panose="020B0604020202020204" pitchFamily="34" charset="0"/>
              <a:buNone/>
              <a:defRPr sz="1600" kern="1200">
                <a:solidFill>
                  <a:schemeClr val="bg1"/>
                </a:solidFill>
                <a:latin typeface="+mn-lt"/>
                <a:ea typeface="+mn-ea"/>
                <a:cs typeface="+mn-cs"/>
              </a:defRPr>
            </a:lvl3pPr>
            <a:lvl4pPr marL="396000" indent="0" algn="l" defTabSz="914400" rtl="0" eaLnBrk="1" latinLnBrk="0" hangingPunct="1">
              <a:lnSpc>
                <a:spcPct val="110000"/>
              </a:lnSpc>
              <a:spcBef>
                <a:spcPts val="0"/>
              </a:spcBef>
              <a:spcAft>
                <a:spcPts val="0"/>
              </a:spcAft>
              <a:buClr>
                <a:schemeClr val="accent1"/>
              </a:buClr>
              <a:buSzPct val="100000"/>
              <a:buFont typeface="Arial" panose="020B0604020202020204" pitchFamily="34" charset="0"/>
              <a:buNone/>
              <a:defRPr sz="1200" kern="1200">
                <a:solidFill>
                  <a:schemeClr val="accent6"/>
                </a:solidFill>
                <a:latin typeface="+mn-lt"/>
                <a:ea typeface="+mn-ea"/>
                <a:cs typeface="+mn-cs"/>
              </a:defRPr>
            </a:lvl4pPr>
            <a:lvl5pPr marL="1080000" indent="0" algn="l" defTabSz="914400" rtl="0" eaLnBrk="1" latinLnBrk="0" hangingPunct="1">
              <a:lnSpc>
                <a:spcPct val="110000"/>
              </a:lnSpc>
              <a:spcBef>
                <a:spcPts val="1500"/>
              </a:spcBef>
              <a:spcAft>
                <a:spcPts val="800"/>
              </a:spcAft>
              <a:buClr>
                <a:schemeClr val="accent1"/>
              </a:buClr>
              <a:buSzPct val="100000"/>
              <a:buFont typeface="Arial" panose="020B0604020202020204" pitchFamily="34" charset="0"/>
              <a:buNone/>
              <a:defRPr sz="1200" kern="1200">
                <a:solidFill>
                  <a:schemeClr val="accent6"/>
                </a:solidFill>
                <a:latin typeface="+mj-lt"/>
                <a:ea typeface="+mn-ea"/>
                <a:cs typeface="+mn-cs"/>
              </a:defRPr>
            </a:lvl5pPr>
            <a:lvl6pPr marL="1080000" indent="0" algn="l" defTabSz="914400" rtl="0" eaLnBrk="1" latinLnBrk="0" hangingPunct="1">
              <a:spcBef>
                <a:spcPts val="0"/>
              </a:spcBef>
              <a:spcAft>
                <a:spcPts val="0"/>
              </a:spcAft>
              <a:buClr>
                <a:schemeClr val="accent1"/>
              </a:buClr>
              <a:buFont typeface="Arial" panose="020B0604020202020204" pitchFamily="34" charset="0"/>
              <a:buNone/>
              <a:defRPr sz="1050" kern="1200">
                <a:solidFill>
                  <a:schemeClr val="accent6"/>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2000" dirty="0"/>
              <a:t>Date de validation :  JJ/MM/AAAA</a:t>
            </a:r>
          </a:p>
        </p:txBody>
      </p:sp>
    </p:spTree>
    <p:extLst>
      <p:ext uri="{BB962C8B-B14F-4D97-AF65-F5344CB8AC3E}">
        <p14:creationId xmlns:p14="http://schemas.microsoft.com/office/powerpoint/2010/main" val="60254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1F5B123-5308-45C8-819D-0F8F150F59FD}"/>
              </a:ext>
            </a:extLst>
          </p:cNvPr>
          <p:cNvSpPr>
            <a:spLocks noGrp="1"/>
          </p:cNvSpPr>
          <p:nvPr>
            <p:ph type="dt" sz="half" idx="14"/>
          </p:nvPr>
        </p:nvSpPr>
        <p:spPr/>
        <p:txBody>
          <a:bodyPr/>
          <a:lstStyle/>
          <a:p>
            <a:fld id="{42DB61FD-4C10-4A3D-B3A5-9280AE50427E}" type="datetime1">
              <a:rPr lang="fr-FR" smtClean="0">
                <a:solidFill>
                  <a:srgbClr val="FFFFFF">
                    <a:alpha val="0"/>
                  </a:srgbClr>
                </a:solidFill>
              </a:rPr>
              <a:pPr/>
              <a:t>29/01/2021</a:t>
            </a:fld>
            <a:endParaRPr lang="fr-FR" dirty="0">
              <a:solidFill>
                <a:srgbClr val="FFFFFF">
                  <a:alpha val="0"/>
                </a:srgbClr>
              </a:solidFill>
            </a:endParaRPr>
          </a:p>
        </p:txBody>
      </p:sp>
      <p:sp>
        <p:nvSpPr>
          <p:cNvPr id="3" name="Espace réservé du pied de page 2">
            <a:extLst>
              <a:ext uri="{FF2B5EF4-FFF2-40B4-BE49-F238E27FC236}">
                <a16:creationId xmlns:a16="http://schemas.microsoft.com/office/drawing/2014/main" id="{418C5A03-6FFC-4782-BD37-B39FC0CB7C92}"/>
              </a:ext>
            </a:extLst>
          </p:cNvPr>
          <p:cNvSpPr>
            <a:spLocks noGrp="1"/>
          </p:cNvSpPr>
          <p:nvPr>
            <p:ph type="ftr" sz="quarter" idx="15"/>
          </p:nvPr>
        </p:nvSpPr>
        <p:spPr/>
        <p:txBody>
          <a:bodyPr/>
          <a:lstStyle/>
          <a:p>
            <a:r>
              <a:rPr lang="fr-FR">
                <a:solidFill>
                  <a:srgbClr val="FFFFFF"/>
                </a:solidFill>
              </a:rPr>
              <a:t>Titre de la présentation</a:t>
            </a:r>
            <a:endParaRPr lang="fr-FR" dirty="0">
              <a:solidFill>
                <a:srgbClr val="FFFFFF"/>
              </a:solidFill>
            </a:endParaRPr>
          </a:p>
        </p:txBody>
      </p:sp>
      <p:sp>
        <p:nvSpPr>
          <p:cNvPr id="4" name="Espace réservé du numéro de diapositive 3">
            <a:extLst>
              <a:ext uri="{FF2B5EF4-FFF2-40B4-BE49-F238E27FC236}">
                <a16:creationId xmlns:a16="http://schemas.microsoft.com/office/drawing/2014/main" id="{18413752-7262-491C-821B-EDA5EAA54A47}"/>
              </a:ext>
            </a:extLst>
          </p:cNvPr>
          <p:cNvSpPr>
            <a:spLocks noGrp="1"/>
          </p:cNvSpPr>
          <p:nvPr>
            <p:ph type="sldNum" sz="quarter" idx="16"/>
          </p:nvPr>
        </p:nvSpPr>
        <p:spPr/>
        <p:txBody>
          <a:bodyPr/>
          <a:lstStyle/>
          <a:p>
            <a:fld id="{10C140CD-8AED-46FF-A9A2-77308F3F39AE}" type="slidenum">
              <a:rPr lang="fr-FR" smtClean="0">
                <a:solidFill>
                  <a:srgbClr val="FFFFFF"/>
                </a:solidFill>
              </a:rPr>
              <a:pPr/>
              <a:t>10</a:t>
            </a:fld>
            <a:endParaRPr lang="fr-FR" dirty="0">
              <a:solidFill>
                <a:srgbClr val="FFFFFF"/>
              </a:solidFill>
            </a:endParaRPr>
          </a:p>
        </p:txBody>
      </p:sp>
      <p:sp>
        <p:nvSpPr>
          <p:cNvPr id="5" name="Espace réservé du texte 4">
            <a:extLst>
              <a:ext uri="{FF2B5EF4-FFF2-40B4-BE49-F238E27FC236}">
                <a16:creationId xmlns:a16="http://schemas.microsoft.com/office/drawing/2014/main" id="{69F25E90-9556-48EE-A663-B7786466C888}"/>
              </a:ext>
            </a:extLst>
          </p:cNvPr>
          <p:cNvSpPr>
            <a:spLocks noGrp="1"/>
          </p:cNvSpPr>
          <p:nvPr>
            <p:ph type="body" sz="quarter" idx="13"/>
          </p:nvPr>
        </p:nvSpPr>
        <p:spPr/>
        <p:txBody>
          <a:bodyPr/>
          <a:lstStyle/>
          <a:p>
            <a:r>
              <a:rPr lang="fr-FR" dirty="0"/>
              <a:t>Solution cible retenue</a:t>
            </a:r>
          </a:p>
        </p:txBody>
      </p:sp>
    </p:spTree>
    <p:extLst>
      <p:ext uri="{BB962C8B-B14F-4D97-AF65-F5344CB8AC3E}">
        <p14:creationId xmlns:p14="http://schemas.microsoft.com/office/powerpoint/2010/main" val="84575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3FE3999-4A4F-49BA-973E-B45A5AA41B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F5109E-368D-424B-90E5-ED4EBB85B908}" type="slidenum">
              <a:rPr kumimoji="0" lang="fr-FR" sz="800" b="0" i="0" u="none" strike="noStrike" kern="1200" cap="none" spc="0" normalizeH="0" baseline="0" noProof="0" smtClean="0">
                <a:ln>
                  <a:noFill/>
                </a:ln>
                <a:solidFill>
                  <a:srgbClr val="9796A3"/>
                </a:solidFill>
                <a:effectLst/>
                <a:uLnTx/>
                <a:uFillTx/>
                <a:latin typeface="Avenir LT Std 55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FR" sz="800" b="0" i="0" u="none" strike="noStrike" kern="1200" cap="none" spc="0" normalizeH="0" baseline="0" noProof="0" dirty="0">
              <a:ln>
                <a:noFill/>
              </a:ln>
              <a:solidFill>
                <a:srgbClr val="9796A3"/>
              </a:solidFill>
              <a:effectLst/>
              <a:uLnTx/>
              <a:uFillTx/>
              <a:latin typeface="Avenir LT Std 55 Roman"/>
              <a:ea typeface="+mn-ea"/>
              <a:cs typeface="+mn-cs"/>
            </a:endParaRPr>
          </a:p>
        </p:txBody>
      </p:sp>
      <p:sp>
        <p:nvSpPr>
          <p:cNvPr id="96" name="ZoneTexte 95">
            <a:extLst>
              <a:ext uri="{FF2B5EF4-FFF2-40B4-BE49-F238E27FC236}">
                <a16:creationId xmlns:a16="http://schemas.microsoft.com/office/drawing/2014/main" id="{5F0AB41B-4E9A-44C7-9832-3DC2A0FD870C}"/>
              </a:ext>
            </a:extLst>
          </p:cNvPr>
          <p:cNvSpPr txBox="1"/>
          <p:nvPr/>
        </p:nvSpPr>
        <p:spPr bwMode="gray">
          <a:xfrm>
            <a:off x="2858788" y="-107243"/>
            <a:ext cx="7911379" cy="86865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fr-FR" sz="2400" b="1" i="0" u="none" strike="noStrike" kern="1200" cap="none" spc="0" normalizeH="0" baseline="0" noProof="0" dirty="0">
                <a:ln>
                  <a:noFill/>
                </a:ln>
                <a:solidFill>
                  <a:srgbClr val="9796A3"/>
                </a:solidFill>
                <a:effectLst/>
                <a:uLnTx/>
                <a:uFillTx/>
                <a:latin typeface="Avenir LT Std 65 Medium"/>
                <a:ea typeface="+mn-ea"/>
                <a:cs typeface="+mn-cs"/>
              </a:rPr>
              <a:t>Intégration de RHEL8 dans l’écosystème de GRDF</a:t>
            </a:r>
          </a:p>
        </p:txBody>
      </p:sp>
      <p:sp>
        <p:nvSpPr>
          <p:cNvPr id="5" name="ZoneTexte 4">
            <a:extLst>
              <a:ext uri="{FF2B5EF4-FFF2-40B4-BE49-F238E27FC236}">
                <a16:creationId xmlns:a16="http://schemas.microsoft.com/office/drawing/2014/main" id="{F80E3BB4-AC46-4122-AD3A-6D60D46EF5EC}"/>
              </a:ext>
            </a:extLst>
          </p:cNvPr>
          <p:cNvSpPr txBox="1"/>
          <p:nvPr/>
        </p:nvSpPr>
        <p:spPr>
          <a:xfrm>
            <a:off x="1290863" y="855824"/>
            <a:ext cx="10902536"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L’intégration de RHEL 8 dans l’écosystème</a:t>
            </a:r>
            <a:r>
              <a:rPr lang="fr-FR" dirty="0">
                <a:solidFill>
                  <a:prstClr val="black"/>
                </a:solidFill>
                <a:latin typeface="Calibri" panose="020F0502020204030204" pitchFamily="34" charset="0"/>
                <a:cs typeface="Calibri" panose="020F0502020204030204" pitchFamily="34" charset="0"/>
              </a:rPr>
              <a:t> GRDF va impliquer plusieurs qualifications techniques et fonctionnelles.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prstClr val="black"/>
                </a:solidFill>
                <a:latin typeface="Calibri" panose="020F0502020204030204" pitchFamily="34" charset="0"/>
                <a:cs typeface="Calibri" panose="020F0502020204030204" pitchFamily="34" charset="0"/>
              </a:rPr>
              <a:t>Cependant cette intégration ne se fera que dans le cadre du PGDC. Aucun socle RHEL 8 ne sera construit sur S4</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solidFill>
                <a:prstClr val="black"/>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281FBCC0-979C-4A13-83ED-69A1F6139D96}"/>
              </a:ext>
            </a:extLst>
          </p:cNvPr>
          <p:cNvSpPr/>
          <p:nvPr/>
        </p:nvSpPr>
        <p:spPr>
          <a:xfrm>
            <a:off x="1461355" y="6200592"/>
            <a:ext cx="12102245" cy="307777"/>
          </a:xfrm>
          <a:prstGeom prst="rect">
            <a:avLst/>
          </a:prstGeom>
        </p:spPr>
        <p:txBody>
          <a:bodyPr wrap="square">
            <a:spAutoFit/>
          </a:bodyPr>
          <a:lstStyle/>
          <a:p>
            <a:pPr lvl="0">
              <a:defRPr/>
            </a:pPr>
            <a:r>
              <a:rPr lang="fr-FR" sz="1400" i="1" dirty="0">
                <a:solidFill>
                  <a:prstClr val="black"/>
                </a:solidFill>
                <a:latin typeface="Calibri" panose="020F0502020204030204" pitchFamily="34" charset="0"/>
                <a:cs typeface="Calibri" panose="020F0502020204030204" pitchFamily="34" charset="0"/>
              </a:rPr>
              <a:t>A noter toutefois, qu’une prestation </a:t>
            </a:r>
            <a:r>
              <a:rPr lang="fr-FR" sz="1400" i="1" dirty="0" err="1">
                <a:solidFill>
                  <a:prstClr val="black"/>
                </a:solidFill>
                <a:latin typeface="Calibri" panose="020F0502020204030204" pitchFamily="34" charset="0"/>
                <a:cs typeface="Calibri" panose="020F0502020204030204" pitchFamily="34" charset="0"/>
              </a:rPr>
              <a:t>Redhat</a:t>
            </a:r>
            <a:r>
              <a:rPr lang="fr-FR" sz="1400" i="1" dirty="0">
                <a:solidFill>
                  <a:prstClr val="black"/>
                </a:solidFill>
                <a:latin typeface="Calibri" panose="020F0502020204030204" pitchFamily="34" charset="0"/>
                <a:cs typeface="Calibri" panose="020F0502020204030204" pitchFamily="34" charset="0"/>
              </a:rPr>
              <a:t> est prévue pour nous accompagner dans les règles d’ingénierie de la souche RHEL 8</a:t>
            </a:r>
          </a:p>
        </p:txBody>
      </p:sp>
      <p:sp>
        <p:nvSpPr>
          <p:cNvPr id="7" name="Pentagon 1">
            <a:extLst>
              <a:ext uri="{FF2B5EF4-FFF2-40B4-BE49-F238E27FC236}">
                <a16:creationId xmlns:a16="http://schemas.microsoft.com/office/drawing/2014/main" id="{FAD9F3F0-54F1-43C0-8CDB-365391F21ECB}"/>
              </a:ext>
            </a:extLst>
          </p:cNvPr>
          <p:cNvSpPr/>
          <p:nvPr/>
        </p:nvSpPr>
        <p:spPr>
          <a:xfrm flipH="1">
            <a:off x="76638" y="4075380"/>
            <a:ext cx="1065275" cy="1948733"/>
          </a:xfrm>
          <a:prstGeom prst="homePlate">
            <a:avLst>
              <a:gd name="adj" fmla="val 0"/>
            </a:avLst>
          </a:prstGeom>
          <a:solidFill>
            <a:srgbClr val="F7931F">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E3ABB2F4-9788-46E9-A9B0-ABBD13FE9EED}"/>
              </a:ext>
            </a:extLst>
          </p:cNvPr>
          <p:cNvSpPr/>
          <p:nvPr/>
        </p:nvSpPr>
        <p:spPr>
          <a:xfrm>
            <a:off x="1125246" y="4075380"/>
            <a:ext cx="2856664" cy="1948733"/>
          </a:xfrm>
          <a:prstGeom prst="rect">
            <a:avLst/>
          </a:prstGeom>
          <a:solidFill>
            <a:srgbClr val="F7931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schemeClr val="bg1"/>
                </a:solidFill>
                <a:effectLst/>
                <a:uLnTx/>
                <a:uFillTx/>
                <a:latin typeface="Calibri" panose="020F0502020204030204"/>
                <a:ea typeface="+mn-ea"/>
                <a:cs typeface="+mn-cs"/>
              </a:rPr>
              <a:t>OS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chemeClr val="bg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p:txBody>
      </p:sp>
      <p:sp>
        <p:nvSpPr>
          <p:cNvPr id="9" name="Pentagon 1">
            <a:extLst>
              <a:ext uri="{FF2B5EF4-FFF2-40B4-BE49-F238E27FC236}">
                <a16:creationId xmlns:a16="http://schemas.microsoft.com/office/drawing/2014/main" id="{F9C23758-420B-40AD-8500-3C895301501D}"/>
              </a:ext>
            </a:extLst>
          </p:cNvPr>
          <p:cNvSpPr/>
          <p:nvPr/>
        </p:nvSpPr>
        <p:spPr>
          <a:xfrm flipH="1">
            <a:off x="76638" y="1688119"/>
            <a:ext cx="1121816" cy="1948733"/>
          </a:xfrm>
          <a:prstGeom prst="homePlate">
            <a:avLst>
              <a:gd name="adj" fmla="val 0"/>
            </a:avLst>
          </a:prstGeom>
          <a:solidFill>
            <a:srgbClr val="A2B969">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0170AAFE-8F6F-489B-A53E-0D12D63E2EA9}"/>
              </a:ext>
            </a:extLst>
          </p:cNvPr>
          <p:cNvSpPr/>
          <p:nvPr/>
        </p:nvSpPr>
        <p:spPr>
          <a:xfrm>
            <a:off x="1181787" y="1688118"/>
            <a:ext cx="2785819" cy="1948733"/>
          </a:xfrm>
          <a:prstGeom prst="rect">
            <a:avLst/>
          </a:prstGeom>
          <a:solidFill>
            <a:srgbClr val="A2B969"/>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schemeClr val="bg1"/>
                </a:solidFill>
                <a:effectLst/>
                <a:uLnTx/>
                <a:uFillTx/>
                <a:latin typeface="Calibri" panose="020F0502020204030204"/>
                <a:ea typeface="+mn-ea"/>
                <a:cs typeface="+mn-cs"/>
              </a:rPr>
              <a:t>ServiceS d’infrastructure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rgbClr val="D3D3D3">
                  <a:lumMod val="25000"/>
                </a:srgb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rgbClr val="D3D3D3">
                  <a:lumMod val="25000"/>
                </a:srgb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rgbClr val="D3D3D3">
                  <a:lumMod val="25000"/>
                </a:srgb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p:txBody>
      </p:sp>
      <p:sp>
        <p:nvSpPr>
          <p:cNvPr id="11" name="Pentagon 1">
            <a:extLst>
              <a:ext uri="{FF2B5EF4-FFF2-40B4-BE49-F238E27FC236}">
                <a16:creationId xmlns:a16="http://schemas.microsoft.com/office/drawing/2014/main" id="{025A3B00-A0D4-4E6F-8DC5-9A0CB3258CE6}"/>
              </a:ext>
            </a:extLst>
          </p:cNvPr>
          <p:cNvSpPr/>
          <p:nvPr/>
        </p:nvSpPr>
        <p:spPr>
          <a:xfrm flipH="1">
            <a:off x="4142150" y="1708343"/>
            <a:ext cx="1065275" cy="1948733"/>
          </a:xfrm>
          <a:prstGeom prst="homePlate">
            <a:avLst>
              <a:gd name="adj" fmla="val 0"/>
            </a:avLst>
          </a:prstGeom>
          <a:solidFill>
            <a:srgbClr val="4CC1EF">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12C505F-B79E-46AA-A8E8-9199C90DC43D}"/>
              </a:ext>
            </a:extLst>
          </p:cNvPr>
          <p:cNvSpPr/>
          <p:nvPr/>
        </p:nvSpPr>
        <p:spPr>
          <a:xfrm>
            <a:off x="5190757" y="1708343"/>
            <a:ext cx="2785819" cy="1948733"/>
          </a:xfrm>
          <a:prstGeom prst="rect">
            <a:avLst/>
          </a:prstGeom>
          <a:solidFill>
            <a:srgbClr val="4CC1E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cap="all" noProof="1">
                <a:solidFill>
                  <a:schemeClr val="bg1"/>
                </a:solidFill>
                <a:latin typeface="Calibri" panose="020F0502020204030204"/>
              </a:rPr>
              <a:t>PROVISIONING sur VM et PHYSIQUE</a:t>
            </a:r>
            <a:endParaRPr kumimoji="0" lang="en-US" sz="1600" b="1" i="0" u="none" strike="noStrike" kern="1200" cap="all" spc="0" normalizeH="0" baseline="0" noProof="1">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chemeClr val="bg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rgbClr val="D3D3D3">
                  <a:lumMod val="25000"/>
                </a:srgb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p:txBody>
      </p:sp>
      <p:sp>
        <p:nvSpPr>
          <p:cNvPr id="13" name="Pentagon 1">
            <a:extLst>
              <a:ext uri="{FF2B5EF4-FFF2-40B4-BE49-F238E27FC236}">
                <a16:creationId xmlns:a16="http://schemas.microsoft.com/office/drawing/2014/main" id="{C5C1A521-58E9-458D-B8F8-61D85B18604D}"/>
              </a:ext>
            </a:extLst>
          </p:cNvPr>
          <p:cNvSpPr/>
          <p:nvPr/>
        </p:nvSpPr>
        <p:spPr>
          <a:xfrm flipH="1">
            <a:off x="4121309" y="4081579"/>
            <a:ext cx="1065275" cy="1948733"/>
          </a:xfrm>
          <a:prstGeom prst="homePlate">
            <a:avLst>
              <a:gd name="adj" fmla="val 0"/>
            </a:avLst>
          </a:prstGeom>
          <a:solidFill>
            <a:schemeClr val="tx2">
              <a:lumMod val="60000"/>
              <a:lumOff val="4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C2E6CF4E-0A50-493E-BB6D-AB08E22F94A8}"/>
              </a:ext>
            </a:extLst>
          </p:cNvPr>
          <p:cNvSpPr/>
          <p:nvPr/>
        </p:nvSpPr>
        <p:spPr>
          <a:xfrm>
            <a:off x="5169916" y="4081578"/>
            <a:ext cx="2785819" cy="1948733"/>
          </a:xfrm>
          <a:prstGeom prst="rect">
            <a:avLst/>
          </a:prstGeom>
          <a:solidFill>
            <a:schemeClr val="tx2">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prstClr val="white"/>
                </a:solidFill>
                <a:effectLst/>
                <a:uLnTx/>
                <a:uFillTx/>
                <a:latin typeface="Calibri" panose="020F0502020204030204"/>
                <a:ea typeface="+mn-ea"/>
                <a:cs typeface="+mn-cs"/>
              </a:rPr>
              <a:t>SECURITE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p:txBody>
      </p:sp>
      <p:grpSp>
        <p:nvGrpSpPr>
          <p:cNvPr id="31" name="Graphic 98" descr="Rocket">
            <a:extLst>
              <a:ext uri="{FF2B5EF4-FFF2-40B4-BE49-F238E27FC236}">
                <a16:creationId xmlns:a16="http://schemas.microsoft.com/office/drawing/2014/main" id="{F85AA23A-1172-4257-90FB-6F5A70EEA8A3}"/>
              </a:ext>
            </a:extLst>
          </p:cNvPr>
          <p:cNvGrpSpPr/>
          <p:nvPr/>
        </p:nvGrpSpPr>
        <p:grpSpPr>
          <a:xfrm>
            <a:off x="236688" y="4290708"/>
            <a:ext cx="465314" cy="464944"/>
            <a:chOff x="823357" y="1690721"/>
            <a:chExt cx="620417" cy="619923"/>
          </a:xfrm>
          <a:solidFill>
            <a:sysClr val="windowText" lastClr="000000">
              <a:alpha val="50000"/>
            </a:sysClr>
          </a:solidFill>
        </p:grpSpPr>
        <p:sp>
          <p:nvSpPr>
            <p:cNvPr id="32" name="Freeform: Shape 4">
              <a:extLst>
                <a:ext uri="{FF2B5EF4-FFF2-40B4-BE49-F238E27FC236}">
                  <a16:creationId xmlns:a16="http://schemas.microsoft.com/office/drawing/2014/main" id="{4C0E371F-681F-4F46-AEE1-FD8131520C90}"/>
                </a:ext>
              </a:extLst>
            </p:cNvPr>
            <p:cNvSpPr/>
            <p:nvPr/>
          </p:nvSpPr>
          <p:spPr>
            <a:xfrm>
              <a:off x="1304517" y="1690721"/>
              <a:ext cx="139257" cy="131521"/>
            </a:xfrm>
            <a:custGeom>
              <a:avLst/>
              <a:gdLst>
                <a:gd name="connsiteX0" fmla="*/ 138484 w 139257"/>
                <a:gd name="connsiteY0" fmla="*/ 4096 h 131520"/>
                <a:gd name="connsiteX1" fmla="*/ 0 w 139257"/>
                <a:gd name="connsiteY1" fmla="*/ 21116 h 131520"/>
                <a:gd name="connsiteX2" fmla="*/ 63439 w 139257"/>
                <a:gd name="connsiteY2" fmla="*/ 71403 h 131520"/>
                <a:gd name="connsiteX3" fmla="*/ 114500 w 139257"/>
                <a:gd name="connsiteY3" fmla="*/ 136390 h 131520"/>
                <a:gd name="connsiteX4" fmla="*/ 138484 w 139257"/>
                <a:gd name="connsiteY4" fmla="*/ 4096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8484" y="4096"/>
                  </a:moveTo>
                  <a:cubicBezTo>
                    <a:pt x="127653" y="-6736"/>
                    <a:pt x="58024" y="5643"/>
                    <a:pt x="0" y="21116"/>
                  </a:cubicBezTo>
                  <a:cubicBezTo>
                    <a:pt x="20889" y="33494"/>
                    <a:pt x="42551" y="50515"/>
                    <a:pt x="63439" y="71403"/>
                  </a:cubicBezTo>
                  <a:cubicBezTo>
                    <a:pt x="85102" y="93066"/>
                    <a:pt x="102122" y="114728"/>
                    <a:pt x="114500" y="136390"/>
                  </a:cubicBezTo>
                  <a:cubicBezTo>
                    <a:pt x="129974" y="76819"/>
                    <a:pt x="150089" y="14927"/>
                    <a:pt x="138484" y="4096"/>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3" name="Freeform: Shape 5">
              <a:extLst>
                <a:ext uri="{FF2B5EF4-FFF2-40B4-BE49-F238E27FC236}">
                  <a16:creationId xmlns:a16="http://schemas.microsoft.com/office/drawing/2014/main" id="{25C3453A-4E8D-4959-8DFD-A1494DA63A3F}"/>
                </a:ext>
              </a:extLst>
            </p:cNvPr>
            <p:cNvSpPr/>
            <p:nvPr/>
          </p:nvSpPr>
          <p:spPr>
            <a:xfrm>
              <a:off x="823357" y="1903413"/>
              <a:ext cx="185677" cy="177940"/>
            </a:xfrm>
            <a:custGeom>
              <a:avLst/>
              <a:gdLst>
                <a:gd name="connsiteX0" fmla="*/ 188719 w 185676"/>
                <a:gd name="connsiteY0" fmla="*/ 11895 h 177939"/>
                <a:gd name="connsiteX1" fmla="*/ 162415 w 185676"/>
                <a:gd name="connsiteY1" fmla="*/ 1838 h 177939"/>
                <a:gd name="connsiteX2" fmla="*/ 131469 w 185676"/>
                <a:gd name="connsiteY2" fmla="*/ 8027 h 177939"/>
                <a:gd name="connsiteX3" fmla="*/ 8458 w 185676"/>
                <a:gd name="connsiteY3" fmla="*/ 131037 h 177939"/>
                <a:gd name="connsiteX4" fmla="*/ 34762 w 185676"/>
                <a:gd name="connsiteY4" fmla="*/ 179778 h 177939"/>
                <a:gd name="connsiteX5" fmla="*/ 137658 w 185676"/>
                <a:gd name="connsiteY5" fmla="*/ 156568 h 177939"/>
                <a:gd name="connsiteX6" fmla="*/ 188719 w 185676"/>
                <a:gd name="connsiteY6" fmla="*/ 11895 h 17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676" h="177939">
                  <a:moveTo>
                    <a:pt x="188719" y="11895"/>
                  </a:moveTo>
                  <a:lnTo>
                    <a:pt x="162415" y="1838"/>
                  </a:lnTo>
                  <a:cubicBezTo>
                    <a:pt x="151584" y="-2031"/>
                    <a:pt x="139979" y="290"/>
                    <a:pt x="131469" y="8027"/>
                  </a:cubicBezTo>
                  <a:lnTo>
                    <a:pt x="8458" y="131037"/>
                  </a:lnTo>
                  <a:cubicBezTo>
                    <a:pt x="-11657" y="151152"/>
                    <a:pt x="6911" y="185967"/>
                    <a:pt x="34762" y="179778"/>
                  </a:cubicBezTo>
                  <a:lnTo>
                    <a:pt x="137658" y="156568"/>
                  </a:lnTo>
                  <a:cubicBezTo>
                    <a:pt x="146168" y="117885"/>
                    <a:pt x="160094" y="66051"/>
                    <a:pt x="188719" y="11895"/>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4" name="Freeform: Shape 6">
              <a:extLst>
                <a:ext uri="{FF2B5EF4-FFF2-40B4-BE49-F238E27FC236}">
                  <a16:creationId xmlns:a16="http://schemas.microsoft.com/office/drawing/2014/main" id="{A856986F-5562-4EBA-A9EA-EA2216F2070B}"/>
                </a:ext>
              </a:extLst>
            </p:cNvPr>
            <p:cNvSpPr/>
            <p:nvPr/>
          </p:nvSpPr>
          <p:spPr>
            <a:xfrm>
              <a:off x="1050792" y="2117231"/>
              <a:ext cx="177940" cy="193413"/>
            </a:xfrm>
            <a:custGeom>
              <a:avLst/>
              <a:gdLst>
                <a:gd name="connsiteX0" fmla="*/ 166302 w 177939"/>
                <a:gd name="connsiteY0" fmla="*/ 0 h 193413"/>
                <a:gd name="connsiteX1" fmla="*/ 24724 w 177939"/>
                <a:gd name="connsiteY1" fmla="*/ 49514 h 193413"/>
                <a:gd name="connsiteX2" fmla="*/ 741 w 177939"/>
                <a:gd name="connsiteY2" fmla="*/ 159372 h 193413"/>
                <a:gd name="connsiteX3" fmla="*/ 49481 w 177939"/>
                <a:gd name="connsiteY3" fmla="*/ 185677 h 193413"/>
                <a:gd name="connsiteX4" fmla="*/ 172491 w 177939"/>
                <a:gd name="connsiteY4" fmla="*/ 62666 h 193413"/>
                <a:gd name="connsiteX5" fmla="*/ 178681 w 177939"/>
                <a:gd name="connsiteY5" fmla="*/ 31720 h 193413"/>
                <a:gd name="connsiteX6" fmla="*/ 166302 w 177939"/>
                <a:gd name="connsiteY6" fmla="*/ 0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939" h="193413">
                  <a:moveTo>
                    <a:pt x="166302" y="0"/>
                  </a:moveTo>
                  <a:cubicBezTo>
                    <a:pt x="114467" y="27078"/>
                    <a:pt x="64954" y="41777"/>
                    <a:pt x="24724" y="49514"/>
                  </a:cubicBezTo>
                  <a:lnTo>
                    <a:pt x="741" y="159372"/>
                  </a:lnTo>
                  <a:cubicBezTo>
                    <a:pt x="-5449" y="187224"/>
                    <a:pt x="28592" y="206565"/>
                    <a:pt x="49481" y="185677"/>
                  </a:cubicBezTo>
                  <a:lnTo>
                    <a:pt x="172491" y="62666"/>
                  </a:lnTo>
                  <a:cubicBezTo>
                    <a:pt x="180228" y="54929"/>
                    <a:pt x="183322" y="42551"/>
                    <a:pt x="178681" y="31720"/>
                  </a:cubicBezTo>
                  <a:lnTo>
                    <a:pt x="166302" y="0"/>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5" name="Freeform: Shape 7">
              <a:extLst>
                <a:ext uri="{FF2B5EF4-FFF2-40B4-BE49-F238E27FC236}">
                  <a16:creationId xmlns:a16="http://schemas.microsoft.com/office/drawing/2014/main" id="{8C34DBA9-D636-4CC8-8B71-E4594C3A8F10}"/>
                </a:ext>
              </a:extLst>
            </p:cNvPr>
            <p:cNvSpPr/>
            <p:nvPr/>
          </p:nvSpPr>
          <p:spPr>
            <a:xfrm>
              <a:off x="988093" y="1725763"/>
              <a:ext cx="410036" cy="410036"/>
            </a:xfrm>
            <a:custGeom>
              <a:avLst/>
              <a:gdLst>
                <a:gd name="connsiteX0" fmla="*/ 274647 w 410035"/>
                <a:gd name="connsiteY0" fmla="*/ 0 h 410035"/>
                <a:gd name="connsiteX1" fmla="*/ 126879 w 410035"/>
                <a:gd name="connsiteY1" fmla="*/ 100575 h 410035"/>
                <a:gd name="connsiteX2" fmla="*/ 0 w 410035"/>
                <a:gd name="connsiteY2" fmla="*/ 367485 h 410035"/>
                <a:gd name="connsiteX3" fmla="*/ 47966 w 410035"/>
                <a:gd name="connsiteY3" fmla="*/ 415451 h 410035"/>
                <a:gd name="connsiteX4" fmla="*/ 315650 w 410035"/>
                <a:gd name="connsiteY4" fmla="*/ 289346 h 410035"/>
                <a:gd name="connsiteX5" fmla="*/ 416225 w 410035"/>
                <a:gd name="connsiteY5" fmla="*/ 142352 h 410035"/>
                <a:gd name="connsiteX6" fmla="*/ 357427 w 410035"/>
                <a:gd name="connsiteY6" fmla="*/ 57250 h 410035"/>
                <a:gd name="connsiteX7" fmla="*/ 274647 w 410035"/>
                <a:gd name="connsiteY7" fmla="*/ 0 h 410035"/>
                <a:gd name="connsiteX8" fmla="*/ 314103 w 410035"/>
                <a:gd name="connsiteY8" fmla="*/ 167109 h 410035"/>
                <a:gd name="connsiteX9" fmla="*/ 248342 w 410035"/>
                <a:gd name="connsiteY9" fmla="*/ 167109 h 410035"/>
                <a:gd name="connsiteX10" fmla="*/ 248342 w 410035"/>
                <a:gd name="connsiteY10" fmla="*/ 101348 h 410035"/>
                <a:gd name="connsiteX11" fmla="*/ 314103 w 410035"/>
                <a:gd name="connsiteY11" fmla="*/ 101348 h 410035"/>
                <a:gd name="connsiteX12" fmla="*/ 314103 w 410035"/>
                <a:gd name="connsiteY12" fmla="*/ 167109 h 41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0035" h="410035">
                  <a:moveTo>
                    <a:pt x="274647" y="0"/>
                  </a:moveTo>
                  <a:cubicBezTo>
                    <a:pt x="229001" y="18568"/>
                    <a:pt x="177166" y="50287"/>
                    <a:pt x="126879" y="100575"/>
                  </a:cubicBezTo>
                  <a:cubicBezTo>
                    <a:pt x="34814" y="192639"/>
                    <a:pt x="7737" y="304045"/>
                    <a:pt x="0" y="367485"/>
                  </a:cubicBezTo>
                  <a:lnTo>
                    <a:pt x="47966" y="415451"/>
                  </a:lnTo>
                  <a:cubicBezTo>
                    <a:pt x="111406" y="407715"/>
                    <a:pt x="223585" y="381411"/>
                    <a:pt x="315650" y="289346"/>
                  </a:cubicBezTo>
                  <a:cubicBezTo>
                    <a:pt x="365937" y="239058"/>
                    <a:pt x="397657" y="187997"/>
                    <a:pt x="416225" y="142352"/>
                  </a:cubicBezTo>
                  <a:cubicBezTo>
                    <a:pt x="406167" y="116821"/>
                    <a:pt x="386052" y="86649"/>
                    <a:pt x="357427" y="57250"/>
                  </a:cubicBezTo>
                  <a:cubicBezTo>
                    <a:pt x="329576" y="30172"/>
                    <a:pt x="300177" y="10057"/>
                    <a:pt x="274647" y="0"/>
                  </a:cubicBezTo>
                  <a:close/>
                  <a:moveTo>
                    <a:pt x="314103" y="167109"/>
                  </a:moveTo>
                  <a:cubicBezTo>
                    <a:pt x="296309" y="184903"/>
                    <a:pt x="266910" y="184903"/>
                    <a:pt x="248342" y="167109"/>
                  </a:cubicBezTo>
                  <a:cubicBezTo>
                    <a:pt x="230548" y="149315"/>
                    <a:pt x="230548" y="119916"/>
                    <a:pt x="248342" y="101348"/>
                  </a:cubicBezTo>
                  <a:cubicBezTo>
                    <a:pt x="266136" y="83554"/>
                    <a:pt x="295535" y="83554"/>
                    <a:pt x="314103" y="101348"/>
                  </a:cubicBezTo>
                  <a:cubicBezTo>
                    <a:pt x="331897" y="119916"/>
                    <a:pt x="331897" y="149315"/>
                    <a:pt x="314103" y="16710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6" name="Freeform: Shape 8">
              <a:extLst>
                <a:ext uri="{FF2B5EF4-FFF2-40B4-BE49-F238E27FC236}">
                  <a16:creationId xmlns:a16="http://schemas.microsoft.com/office/drawing/2014/main" id="{3BC61FD9-4D15-4A34-B3F5-540CCB4714E0}"/>
                </a:ext>
              </a:extLst>
            </p:cNvPr>
            <p:cNvSpPr/>
            <p:nvPr/>
          </p:nvSpPr>
          <p:spPr>
            <a:xfrm>
              <a:off x="896971" y="2122147"/>
              <a:ext cx="108311" cy="108311"/>
            </a:xfrm>
            <a:custGeom>
              <a:avLst/>
              <a:gdLst>
                <a:gd name="connsiteX0" fmla="*/ 90349 w 108311"/>
                <a:gd name="connsiteY0" fmla="*/ 19841 h 108311"/>
                <a:gd name="connsiteX1" fmla="*/ 53987 w 108311"/>
                <a:gd name="connsiteY1" fmla="*/ 12105 h 108311"/>
                <a:gd name="connsiteX2" fmla="*/ 2152 w 108311"/>
                <a:gd name="connsiteY2" fmla="*/ 108037 h 108311"/>
                <a:gd name="connsiteX3" fmla="*/ 98085 w 108311"/>
                <a:gd name="connsiteY3" fmla="*/ 56203 h 108311"/>
                <a:gd name="connsiteX4" fmla="*/ 90349 w 108311"/>
                <a:gd name="connsiteY4" fmla="*/ 19841 h 108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11" h="108311">
                  <a:moveTo>
                    <a:pt x="90349" y="19841"/>
                  </a:moveTo>
                  <a:cubicBezTo>
                    <a:pt x="77970" y="7463"/>
                    <a:pt x="79518" y="-13426"/>
                    <a:pt x="53987" y="12105"/>
                  </a:cubicBezTo>
                  <a:cubicBezTo>
                    <a:pt x="28457" y="37635"/>
                    <a:pt x="-9452" y="95659"/>
                    <a:pt x="2152" y="108037"/>
                  </a:cubicBezTo>
                  <a:cubicBezTo>
                    <a:pt x="14531" y="120416"/>
                    <a:pt x="72555" y="81733"/>
                    <a:pt x="98085" y="56203"/>
                  </a:cubicBezTo>
                  <a:cubicBezTo>
                    <a:pt x="123616" y="29899"/>
                    <a:pt x="102727" y="31446"/>
                    <a:pt x="90349" y="19841"/>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7" name="Graphic 95" descr="Users">
            <a:extLst>
              <a:ext uri="{FF2B5EF4-FFF2-40B4-BE49-F238E27FC236}">
                <a16:creationId xmlns:a16="http://schemas.microsoft.com/office/drawing/2014/main" id="{4113C5F5-4F67-45A8-A662-46A188B95A48}"/>
              </a:ext>
            </a:extLst>
          </p:cNvPr>
          <p:cNvGrpSpPr/>
          <p:nvPr/>
        </p:nvGrpSpPr>
        <p:grpSpPr>
          <a:xfrm>
            <a:off x="4267358" y="1925234"/>
            <a:ext cx="483920" cy="298244"/>
            <a:chOff x="6603155" y="1802931"/>
            <a:chExt cx="645226" cy="397657"/>
          </a:xfrm>
          <a:solidFill>
            <a:sysClr val="windowText" lastClr="000000">
              <a:alpha val="50000"/>
            </a:sysClr>
          </a:solidFill>
        </p:grpSpPr>
        <p:sp>
          <p:nvSpPr>
            <p:cNvPr id="38" name="Freeform: Shape 10">
              <a:extLst>
                <a:ext uri="{FF2B5EF4-FFF2-40B4-BE49-F238E27FC236}">
                  <a16:creationId xmlns:a16="http://schemas.microsoft.com/office/drawing/2014/main" id="{DF5368ED-DDD5-440A-A050-A7ACAB85B862}"/>
                </a:ext>
              </a:extLst>
            </p:cNvPr>
            <p:cNvSpPr/>
            <p:nvPr/>
          </p:nvSpPr>
          <p:spPr>
            <a:xfrm>
              <a:off x="6672784" y="1802931"/>
              <a:ext cx="139257" cy="131521"/>
            </a:xfrm>
            <a:custGeom>
              <a:avLst/>
              <a:gdLst>
                <a:gd name="connsiteX0" fmla="*/ 139257 w 139257"/>
                <a:gd name="connsiteY0" fmla="*/ 69629 h 131520"/>
                <a:gd name="connsiteX1" fmla="*/ 69629 w 139257"/>
                <a:gd name="connsiteY1" fmla="*/ 139257 h 131520"/>
                <a:gd name="connsiteX2" fmla="*/ 0 w 139257"/>
                <a:gd name="connsiteY2" fmla="*/ 69629 h 131520"/>
                <a:gd name="connsiteX3" fmla="*/ 69629 w 139257"/>
                <a:gd name="connsiteY3" fmla="*/ 0 h 131520"/>
                <a:gd name="connsiteX4" fmla="*/ 139257 w 139257"/>
                <a:gd name="connsiteY4" fmla="*/ 69629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9257" y="69629"/>
                  </a:moveTo>
                  <a:cubicBezTo>
                    <a:pt x="139257" y="108084"/>
                    <a:pt x="108084" y="139257"/>
                    <a:pt x="69629" y="139257"/>
                  </a:cubicBezTo>
                  <a:cubicBezTo>
                    <a:pt x="31174" y="139257"/>
                    <a:pt x="0" y="108084"/>
                    <a:pt x="0" y="69629"/>
                  </a:cubicBezTo>
                  <a:cubicBezTo>
                    <a:pt x="0" y="31174"/>
                    <a:pt x="31174" y="0"/>
                    <a:pt x="69629" y="0"/>
                  </a:cubicBezTo>
                  <a:cubicBezTo>
                    <a:pt x="108084" y="0"/>
                    <a:pt x="139257" y="31174"/>
                    <a:pt x="139257" y="6962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9" name="Freeform: Shape 11">
              <a:extLst>
                <a:ext uri="{FF2B5EF4-FFF2-40B4-BE49-F238E27FC236}">
                  <a16:creationId xmlns:a16="http://schemas.microsoft.com/office/drawing/2014/main" id="{CD36709D-3981-469B-9828-B0E670254053}"/>
                </a:ext>
              </a:extLst>
            </p:cNvPr>
            <p:cNvSpPr/>
            <p:nvPr/>
          </p:nvSpPr>
          <p:spPr>
            <a:xfrm>
              <a:off x="7044137" y="1802931"/>
              <a:ext cx="139257" cy="131521"/>
            </a:xfrm>
            <a:custGeom>
              <a:avLst/>
              <a:gdLst>
                <a:gd name="connsiteX0" fmla="*/ 139257 w 139257"/>
                <a:gd name="connsiteY0" fmla="*/ 69629 h 131520"/>
                <a:gd name="connsiteX1" fmla="*/ 69629 w 139257"/>
                <a:gd name="connsiteY1" fmla="*/ 139257 h 131520"/>
                <a:gd name="connsiteX2" fmla="*/ 0 w 139257"/>
                <a:gd name="connsiteY2" fmla="*/ 69629 h 131520"/>
                <a:gd name="connsiteX3" fmla="*/ 69629 w 139257"/>
                <a:gd name="connsiteY3" fmla="*/ 0 h 131520"/>
                <a:gd name="connsiteX4" fmla="*/ 139257 w 139257"/>
                <a:gd name="connsiteY4" fmla="*/ 69629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9257" y="69629"/>
                  </a:moveTo>
                  <a:cubicBezTo>
                    <a:pt x="139257" y="108084"/>
                    <a:pt x="108084" y="139257"/>
                    <a:pt x="69629" y="139257"/>
                  </a:cubicBezTo>
                  <a:cubicBezTo>
                    <a:pt x="31174" y="139257"/>
                    <a:pt x="0" y="108084"/>
                    <a:pt x="0" y="69629"/>
                  </a:cubicBezTo>
                  <a:cubicBezTo>
                    <a:pt x="0" y="31174"/>
                    <a:pt x="31174" y="0"/>
                    <a:pt x="69629" y="0"/>
                  </a:cubicBezTo>
                  <a:cubicBezTo>
                    <a:pt x="108084" y="0"/>
                    <a:pt x="139257" y="31174"/>
                    <a:pt x="139257" y="6962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0" name="Freeform: Shape 12">
              <a:extLst>
                <a:ext uri="{FF2B5EF4-FFF2-40B4-BE49-F238E27FC236}">
                  <a16:creationId xmlns:a16="http://schemas.microsoft.com/office/drawing/2014/main" id="{59E48585-2DC9-4208-B93C-0224124BE769}"/>
                </a:ext>
              </a:extLst>
            </p:cNvPr>
            <p:cNvSpPr/>
            <p:nvPr/>
          </p:nvSpPr>
          <p:spPr>
            <a:xfrm>
              <a:off x="6788832" y="2069067"/>
              <a:ext cx="278515" cy="131521"/>
            </a:xfrm>
            <a:custGeom>
              <a:avLst/>
              <a:gdLst>
                <a:gd name="connsiteX0" fmla="*/ 278515 w 278514"/>
                <a:gd name="connsiteY0" fmla="*/ 139257 h 131520"/>
                <a:gd name="connsiteX1" fmla="*/ 278515 w 278514"/>
                <a:gd name="connsiteY1" fmla="*/ 69629 h 131520"/>
                <a:gd name="connsiteX2" fmla="*/ 264589 w 278514"/>
                <a:gd name="connsiteY2" fmla="*/ 41777 h 131520"/>
                <a:gd name="connsiteX3" fmla="*/ 196508 w 278514"/>
                <a:gd name="connsiteY3" fmla="*/ 9284 h 131520"/>
                <a:gd name="connsiteX4" fmla="*/ 139257 w 278514"/>
                <a:gd name="connsiteY4" fmla="*/ 0 h 131520"/>
                <a:gd name="connsiteX5" fmla="*/ 82007 w 278514"/>
                <a:gd name="connsiteY5" fmla="*/ 9284 h 131520"/>
                <a:gd name="connsiteX6" fmla="*/ 13926 w 278514"/>
                <a:gd name="connsiteY6" fmla="*/ 41777 h 131520"/>
                <a:gd name="connsiteX7" fmla="*/ 0 w 278514"/>
                <a:gd name="connsiteY7" fmla="*/ 69629 h 131520"/>
                <a:gd name="connsiteX8" fmla="*/ 0 w 278514"/>
                <a:gd name="connsiteY8" fmla="*/ 139257 h 131520"/>
                <a:gd name="connsiteX9" fmla="*/ 278515 w 278514"/>
                <a:gd name="connsiteY9" fmla="*/ 139257 h 1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8514" h="131520">
                  <a:moveTo>
                    <a:pt x="278515" y="139257"/>
                  </a:moveTo>
                  <a:lnTo>
                    <a:pt x="278515" y="69629"/>
                  </a:lnTo>
                  <a:cubicBezTo>
                    <a:pt x="278515" y="58798"/>
                    <a:pt x="273873" y="47966"/>
                    <a:pt x="264589" y="41777"/>
                  </a:cubicBezTo>
                  <a:cubicBezTo>
                    <a:pt x="246021" y="26304"/>
                    <a:pt x="221264" y="15473"/>
                    <a:pt x="196508" y="9284"/>
                  </a:cubicBezTo>
                  <a:cubicBezTo>
                    <a:pt x="179487" y="4642"/>
                    <a:pt x="159372" y="0"/>
                    <a:pt x="139257" y="0"/>
                  </a:cubicBezTo>
                  <a:cubicBezTo>
                    <a:pt x="120690" y="0"/>
                    <a:pt x="100575" y="3095"/>
                    <a:pt x="82007" y="9284"/>
                  </a:cubicBezTo>
                  <a:cubicBezTo>
                    <a:pt x="57250" y="15473"/>
                    <a:pt x="34041" y="27851"/>
                    <a:pt x="13926" y="41777"/>
                  </a:cubicBezTo>
                  <a:cubicBezTo>
                    <a:pt x="4642" y="49514"/>
                    <a:pt x="0" y="58798"/>
                    <a:pt x="0" y="69629"/>
                  </a:cubicBezTo>
                  <a:lnTo>
                    <a:pt x="0" y="139257"/>
                  </a:lnTo>
                  <a:lnTo>
                    <a:pt x="278515" y="139257"/>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Freeform: Shape 13">
              <a:extLst>
                <a:ext uri="{FF2B5EF4-FFF2-40B4-BE49-F238E27FC236}">
                  <a16:creationId xmlns:a16="http://schemas.microsoft.com/office/drawing/2014/main" id="{50F9560A-A735-45B0-907C-6D7F19562C30}"/>
                </a:ext>
              </a:extLst>
            </p:cNvPr>
            <p:cNvSpPr/>
            <p:nvPr/>
          </p:nvSpPr>
          <p:spPr>
            <a:xfrm>
              <a:off x="6858460" y="1911242"/>
              <a:ext cx="139257" cy="139257"/>
            </a:xfrm>
            <a:custGeom>
              <a:avLst/>
              <a:gdLst>
                <a:gd name="connsiteX0" fmla="*/ 139257 w 139257"/>
                <a:gd name="connsiteY0" fmla="*/ 69629 h 139257"/>
                <a:gd name="connsiteX1" fmla="*/ 69629 w 139257"/>
                <a:gd name="connsiteY1" fmla="*/ 139257 h 139257"/>
                <a:gd name="connsiteX2" fmla="*/ 0 w 139257"/>
                <a:gd name="connsiteY2" fmla="*/ 69629 h 139257"/>
                <a:gd name="connsiteX3" fmla="*/ 69629 w 139257"/>
                <a:gd name="connsiteY3" fmla="*/ 0 h 139257"/>
                <a:gd name="connsiteX4" fmla="*/ 139257 w 139257"/>
                <a:gd name="connsiteY4" fmla="*/ 69629 h 139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9257">
                  <a:moveTo>
                    <a:pt x="139257" y="69629"/>
                  </a:moveTo>
                  <a:cubicBezTo>
                    <a:pt x="139257" y="108084"/>
                    <a:pt x="108084" y="139257"/>
                    <a:pt x="69629" y="139257"/>
                  </a:cubicBezTo>
                  <a:cubicBezTo>
                    <a:pt x="31174" y="139257"/>
                    <a:pt x="0" y="108084"/>
                    <a:pt x="0" y="69629"/>
                  </a:cubicBezTo>
                  <a:cubicBezTo>
                    <a:pt x="0" y="31174"/>
                    <a:pt x="31174" y="0"/>
                    <a:pt x="69629" y="0"/>
                  </a:cubicBezTo>
                  <a:cubicBezTo>
                    <a:pt x="108084" y="0"/>
                    <a:pt x="139257" y="31174"/>
                    <a:pt x="139257" y="6962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2" name="Freeform: Shape 14">
              <a:extLst>
                <a:ext uri="{FF2B5EF4-FFF2-40B4-BE49-F238E27FC236}">
                  <a16:creationId xmlns:a16="http://schemas.microsoft.com/office/drawing/2014/main" id="{12C56936-66A6-4C8F-826E-0D84B539D816}"/>
                </a:ext>
              </a:extLst>
            </p:cNvPr>
            <p:cNvSpPr/>
            <p:nvPr/>
          </p:nvSpPr>
          <p:spPr>
            <a:xfrm>
              <a:off x="7000812" y="1960756"/>
              <a:ext cx="247569" cy="139257"/>
            </a:xfrm>
            <a:custGeom>
              <a:avLst/>
              <a:gdLst>
                <a:gd name="connsiteX0" fmla="*/ 238285 w 247568"/>
                <a:gd name="connsiteY0" fmla="*/ 41777 h 139257"/>
                <a:gd name="connsiteX1" fmla="*/ 170203 w 247568"/>
                <a:gd name="connsiteY1" fmla="*/ 9284 h 139257"/>
                <a:gd name="connsiteX2" fmla="*/ 112953 w 247568"/>
                <a:gd name="connsiteY2" fmla="*/ 0 h 139257"/>
                <a:gd name="connsiteX3" fmla="*/ 55703 w 247568"/>
                <a:gd name="connsiteY3" fmla="*/ 9284 h 139257"/>
                <a:gd name="connsiteX4" fmla="*/ 27851 w 247568"/>
                <a:gd name="connsiteY4" fmla="*/ 20115 h 139257"/>
                <a:gd name="connsiteX5" fmla="*/ 27851 w 247568"/>
                <a:gd name="connsiteY5" fmla="*/ 21662 h 139257"/>
                <a:gd name="connsiteX6" fmla="*/ 0 w 247568"/>
                <a:gd name="connsiteY6" fmla="*/ 89744 h 139257"/>
                <a:gd name="connsiteX7" fmla="*/ 71176 w 247568"/>
                <a:gd name="connsiteY7" fmla="*/ 125332 h 139257"/>
                <a:gd name="connsiteX8" fmla="*/ 83554 w 247568"/>
                <a:gd name="connsiteY8" fmla="*/ 139257 h 139257"/>
                <a:gd name="connsiteX9" fmla="*/ 252211 w 247568"/>
                <a:gd name="connsiteY9" fmla="*/ 139257 h 139257"/>
                <a:gd name="connsiteX10" fmla="*/ 252211 w 247568"/>
                <a:gd name="connsiteY10" fmla="*/ 69629 h 139257"/>
                <a:gd name="connsiteX11" fmla="*/ 238285 w 247568"/>
                <a:gd name="connsiteY11" fmla="*/ 41777 h 139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568" h="139257">
                  <a:moveTo>
                    <a:pt x="238285" y="41777"/>
                  </a:moveTo>
                  <a:cubicBezTo>
                    <a:pt x="219717" y="26304"/>
                    <a:pt x="194960" y="15473"/>
                    <a:pt x="170203" y="9284"/>
                  </a:cubicBezTo>
                  <a:cubicBezTo>
                    <a:pt x="153183" y="4642"/>
                    <a:pt x="133068" y="0"/>
                    <a:pt x="112953" y="0"/>
                  </a:cubicBezTo>
                  <a:cubicBezTo>
                    <a:pt x="94386" y="0"/>
                    <a:pt x="74271" y="3095"/>
                    <a:pt x="55703" y="9284"/>
                  </a:cubicBezTo>
                  <a:cubicBezTo>
                    <a:pt x="46419" y="12378"/>
                    <a:pt x="37135" y="15473"/>
                    <a:pt x="27851" y="20115"/>
                  </a:cubicBezTo>
                  <a:lnTo>
                    <a:pt x="27851" y="21662"/>
                  </a:lnTo>
                  <a:cubicBezTo>
                    <a:pt x="27851" y="47966"/>
                    <a:pt x="17020" y="72723"/>
                    <a:pt x="0" y="89744"/>
                  </a:cubicBezTo>
                  <a:cubicBezTo>
                    <a:pt x="29399" y="99027"/>
                    <a:pt x="52608" y="111406"/>
                    <a:pt x="71176" y="125332"/>
                  </a:cubicBezTo>
                  <a:cubicBezTo>
                    <a:pt x="75818" y="129974"/>
                    <a:pt x="80460" y="133068"/>
                    <a:pt x="83554" y="139257"/>
                  </a:cubicBezTo>
                  <a:lnTo>
                    <a:pt x="252211" y="139257"/>
                  </a:lnTo>
                  <a:lnTo>
                    <a:pt x="252211" y="69629"/>
                  </a:lnTo>
                  <a:cubicBezTo>
                    <a:pt x="252211" y="58798"/>
                    <a:pt x="247569" y="47966"/>
                    <a:pt x="238285" y="41777"/>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3" name="Freeform: Shape 15">
              <a:extLst>
                <a:ext uri="{FF2B5EF4-FFF2-40B4-BE49-F238E27FC236}">
                  <a16:creationId xmlns:a16="http://schemas.microsoft.com/office/drawing/2014/main" id="{7A8665BF-AB85-46CC-9153-101692B83EF2}"/>
                </a:ext>
              </a:extLst>
            </p:cNvPr>
            <p:cNvSpPr/>
            <p:nvPr/>
          </p:nvSpPr>
          <p:spPr>
            <a:xfrm>
              <a:off x="6603155" y="1960756"/>
              <a:ext cx="247569" cy="139257"/>
            </a:xfrm>
            <a:custGeom>
              <a:avLst/>
              <a:gdLst>
                <a:gd name="connsiteX0" fmla="*/ 181035 w 247568"/>
                <a:gd name="connsiteY0" fmla="*/ 125332 h 139257"/>
                <a:gd name="connsiteX1" fmla="*/ 181035 w 247568"/>
                <a:gd name="connsiteY1" fmla="*/ 125332 h 139257"/>
                <a:gd name="connsiteX2" fmla="*/ 252211 w 247568"/>
                <a:gd name="connsiteY2" fmla="*/ 89744 h 139257"/>
                <a:gd name="connsiteX3" fmla="*/ 224359 w 247568"/>
                <a:gd name="connsiteY3" fmla="*/ 21662 h 139257"/>
                <a:gd name="connsiteX4" fmla="*/ 224359 w 247568"/>
                <a:gd name="connsiteY4" fmla="*/ 18568 h 139257"/>
                <a:gd name="connsiteX5" fmla="*/ 196508 w 247568"/>
                <a:gd name="connsiteY5" fmla="*/ 9284 h 139257"/>
                <a:gd name="connsiteX6" fmla="*/ 139257 w 247568"/>
                <a:gd name="connsiteY6" fmla="*/ 0 h 139257"/>
                <a:gd name="connsiteX7" fmla="*/ 82007 w 247568"/>
                <a:gd name="connsiteY7" fmla="*/ 9284 h 139257"/>
                <a:gd name="connsiteX8" fmla="*/ 13926 w 247568"/>
                <a:gd name="connsiteY8" fmla="*/ 41777 h 139257"/>
                <a:gd name="connsiteX9" fmla="*/ 0 w 247568"/>
                <a:gd name="connsiteY9" fmla="*/ 69629 h 139257"/>
                <a:gd name="connsiteX10" fmla="*/ 0 w 247568"/>
                <a:gd name="connsiteY10" fmla="*/ 139257 h 139257"/>
                <a:gd name="connsiteX11" fmla="*/ 167109 w 247568"/>
                <a:gd name="connsiteY11" fmla="*/ 139257 h 139257"/>
                <a:gd name="connsiteX12" fmla="*/ 181035 w 247568"/>
                <a:gd name="connsiteY12" fmla="*/ 125332 h 139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568" h="139257">
                  <a:moveTo>
                    <a:pt x="181035" y="125332"/>
                  </a:moveTo>
                  <a:lnTo>
                    <a:pt x="181035" y="125332"/>
                  </a:lnTo>
                  <a:cubicBezTo>
                    <a:pt x="202697" y="109859"/>
                    <a:pt x="227454" y="97480"/>
                    <a:pt x="252211" y="89744"/>
                  </a:cubicBezTo>
                  <a:cubicBezTo>
                    <a:pt x="235190" y="71176"/>
                    <a:pt x="224359" y="47966"/>
                    <a:pt x="224359" y="21662"/>
                  </a:cubicBezTo>
                  <a:cubicBezTo>
                    <a:pt x="224359" y="20115"/>
                    <a:pt x="224359" y="20115"/>
                    <a:pt x="224359" y="18568"/>
                  </a:cubicBezTo>
                  <a:cubicBezTo>
                    <a:pt x="215075" y="15473"/>
                    <a:pt x="205791" y="10831"/>
                    <a:pt x="196508" y="9284"/>
                  </a:cubicBezTo>
                  <a:cubicBezTo>
                    <a:pt x="179487" y="4642"/>
                    <a:pt x="159372" y="0"/>
                    <a:pt x="139257" y="0"/>
                  </a:cubicBezTo>
                  <a:cubicBezTo>
                    <a:pt x="120690" y="0"/>
                    <a:pt x="100575" y="3095"/>
                    <a:pt x="82007" y="9284"/>
                  </a:cubicBezTo>
                  <a:cubicBezTo>
                    <a:pt x="57250" y="17020"/>
                    <a:pt x="34041" y="27851"/>
                    <a:pt x="13926" y="41777"/>
                  </a:cubicBezTo>
                  <a:cubicBezTo>
                    <a:pt x="4642" y="47966"/>
                    <a:pt x="0" y="58798"/>
                    <a:pt x="0" y="69629"/>
                  </a:cubicBezTo>
                  <a:lnTo>
                    <a:pt x="0" y="139257"/>
                  </a:lnTo>
                  <a:lnTo>
                    <a:pt x="167109" y="139257"/>
                  </a:lnTo>
                  <a:cubicBezTo>
                    <a:pt x="171751" y="133068"/>
                    <a:pt x="174845" y="129974"/>
                    <a:pt x="181035" y="125332"/>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44" name="Graphic 97" descr="Lightbulb">
            <a:extLst>
              <a:ext uri="{FF2B5EF4-FFF2-40B4-BE49-F238E27FC236}">
                <a16:creationId xmlns:a16="http://schemas.microsoft.com/office/drawing/2014/main" id="{AD3A1C8B-795E-4754-A257-1E9A8EF3FD3F}"/>
              </a:ext>
            </a:extLst>
          </p:cNvPr>
          <p:cNvGrpSpPr/>
          <p:nvPr/>
        </p:nvGrpSpPr>
        <p:grpSpPr>
          <a:xfrm>
            <a:off x="351222" y="1841036"/>
            <a:ext cx="301725" cy="487396"/>
            <a:chOff x="933938" y="3931564"/>
            <a:chExt cx="402299" cy="649868"/>
          </a:xfrm>
          <a:solidFill>
            <a:sysClr val="windowText" lastClr="000000">
              <a:alpha val="50000"/>
            </a:sysClr>
          </a:solidFill>
        </p:grpSpPr>
        <p:sp>
          <p:nvSpPr>
            <p:cNvPr id="45" name="Freeform: Shape 17">
              <a:extLst>
                <a:ext uri="{FF2B5EF4-FFF2-40B4-BE49-F238E27FC236}">
                  <a16:creationId xmlns:a16="http://schemas.microsoft.com/office/drawing/2014/main" id="{EC65C352-84E2-46C0-BF13-3D933B9B1BE7}"/>
                </a:ext>
              </a:extLst>
            </p:cNvPr>
            <p:cNvSpPr/>
            <p:nvPr/>
          </p:nvSpPr>
          <p:spPr>
            <a:xfrm>
              <a:off x="1034513" y="4380282"/>
              <a:ext cx="201150" cy="46419"/>
            </a:xfrm>
            <a:custGeom>
              <a:avLst/>
              <a:gdLst>
                <a:gd name="connsiteX0" fmla="*/ 23210 w 201149"/>
                <a:gd name="connsiteY0" fmla="*/ 0 h 46419"/>
                <a:gd name="connsiteX1" fmla="*/ 177940 w 201149"/>
                <a:gd name="connsiteY1" fmla="*/ 0 h 46419"/>
                <a:gd name="connsiteX2" fmla="*/ 201150 w 201149"/>
                <a:gd name="connsiteY2" fmla="*/ 23210 h 46419"/>
                <a:gd name="connsiteX3" fmla="*/ 177940 w 201149"/>
                <a:gd name="connsiteY3" fmla="*/ 46419 h 46419"/>
                <a:gd name="connsiteX4" fmla="*/ 23210 w 201149"/>
                <a:gd name="connsiteY4" fmla="*/ 46419 h 46419"/>
                <a:gd name="connsiteX5" fmla="*/ 0 w 201149"/>
                <a:gd name="connsiteY5" fmla="*/ 23210 h 46419"/>
                <a:gd name="connsiteX6" fmla="*/ 23210 w 201149"/>
                <a:gd name="connsiteY6" fmla="*/ 0 h 4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49" h="46419">
                  <a:moveTo>
                    <a:pt x="23210" y="0"/>
                  </a:moveTo>
                  <a:lnTo>
                    <a:pt x="177940" y="0"/>
                  </a:lnTo>
                  <a:cubicBezTo>
                    <a:pt x="191092" y="0"/>
                    <a:pt x="201150" y="10058"/>
                    <a:pt x="201150" y="23210"/>
                  </a:cubicBezTo>
                  <a:cubicBezTo>
                    <a:pt x="201150" y="36362"/>
                    <a:pt x="191092" y="46419"/>
                    <a:pt x="177940" y="46419"/>
                  </a:cubicBezTo>
                  <a:lnTo>
                    <a:pt x="23210" y="46419"/>
                  </a:lnTo>
                  <a:cubicBezTo>
                    <a:pt x="10057" y="46419"/>
                    <a:pt x="0" y="36362"/>
                    <a:pt x="0" y="23210"/>
                  </a:cubicBezTo>
                  <a:cubicBezTo>
                    <a:pt x="0" y="10058"/>
                    <a:pt x="10057" y="0"/>
                    <a:pt x="23210" y="0"/>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6" name="Freeform: Shape 18">
              <a:extLst>
                <a:ext uri="{FF2B5EF4-FFF2-40B4-BE49-F238E27FC236}">
                  <a16:creationId xmlns:a16="http://schemas.microsoft.com/office/drawing/2014/main" id="{497AC47D-904D-46B4-8EB1-125FA2B679EF}"/>
                </a:ext>
              </a:extLst>
            </p:cNvPr>
            <p:cNvSpPr/>
            <p:nvPr/>
          </p:nvSpPr>
          <p:spPr>
            <a:xfrm>
              <a:off x="1034513" y="4457648"/>
              <a:ext cx="201150" cy="46419"/>
            </a:xfrm>
            <a:custGeom>
              <a:avLst/>
              <a:gdLst>
                <a:gd name="connsiteX0" fmla="*/ 23210 w 201149"/>
                <a:gd name="connsiteY0" fmla="*/ 0 h 46419"/>
                <a:gd name="connsiteX1" fmla="*/ 177940 w 201149"/>
                <a:gd name="connsiteY1" fmla="*/ 0 h 46419"/>
                <a:gd name="connsiteX2" fmla="*/ 201150 w 201149"/>
                <a:gd name="connsiteY2" fmla="*/ 23210 h 46419"/>
                <a:gd name="connsiteX3" fmla="*/ 177940 w 201149"/>
                <a:gd name="connsiteY3" fmla="*/ 46419 h 46419"/>
                <a:gd name="connsiteX4" fmla="*/ 23210 w 201149"/>
                <a:gd name="connsiteY4" fmla="*/ 46419 h 46419"/>
                <a:gd name="connsiteX5" fmla="*/ 0 w 201149"/>
                <a:gd name="connsiteY5" fmla="*/ 23210 h 46419"/>
                <a:gd name="connsiteX6" fmla="*/ 23210 w 201149"/>
                <a:gd name="connsiteY6" fmla="*/ 0 h 4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49" h="46419">
                  <a:moveTo>
                    <a:pt x="23210" y="0"/>
                  </a:moveTo>
                  <a:lnTo>
                    <a:pt x="177940" y="0"/>
                  </a:lnTo>
                  <a:cubicBezTo>
                    <a:pt x="191092" y="0"/>
                    <a:pt x="201150" y="10058"/>
                    <a:pt x="201150" y="23210"/>
                  </a:cubicBezTo>
                  <a:cubicBezTo>
                    <a:pt x="201150" y="36362"/>
                    <a:pt x="191092" y="46419"/>
                    <a:pt x="177940" y="46419"/>
                  </a:cubicBezTo>
                  <a:lnTo>
                    <a:pt x="23210" y="46419"/>
                  </a:lnTo>
                  <a:cubicBezTo>
                    <a:pt x="10057" y="46419"/>
                    <a:pt x="0" y="36362"/>
                    <a:pt x="0" y="23210"/>
                  </a:cubicBezTo>
                  <a:cubicBezTo>
                    <a:pt x="0" y="10058"/>
                    <a:pt x="10057" y="0"/>
                    <a:pt x="23210" y="0"/>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7" name="Freeform: Shape 19">
              <a:extLst>
                <a:ext uri="{FF2B5EF4-FFF2-40B4-BE49-F238E27FC236}">
                  <a16:creationId xmlns:a16="http://schemas.microsoft.com/office/drawing/2014/main" id="{140C694E-323D-44D5-8033-1E282E149B56}"/>
                </a:ext>
              </a:extLst>
            </p:cNvPr>
            <p:cNvSpPr/>
            <p:nvPr/>
          </p:nvSpPr>
          <p:spPr>
            <a:xfrm>
              <a:off x="1084801" y="4535013"/>
              <a:ext cx="100575" cy="46419"/>
            </a:xfrm>
            <a:custGeom>
              <a:avLst/>
              <a:gdLst>
                <a:gd name="connsiteX0" fmla="*/ 0 w 100574"/>
                <a:gd name="connsiteY0" fmla="*/ 0 h 46419"/>
                <a:gd name="connsiteX1" fmla="*/ 50287 w 100574"/>
                <a:gd name="connsiteY1" fmla="*/ 46419 h 46419"/>
                <a:gd name="connsiteX2" fmla="*/ 100575 w 100574"/>
                <a:gd name="connsiteY2" fmla="*/ 0 h 46419"/>
                <a:gd name="connsiteX3" fmla="*/ 0 w 100574"/>
                <a:gd name="connsiteY3" fmla="*/ 0 h 46419"/>
              </a:gdLst>
              <a:ahLst/>
              <a:cxnLst>
                <a:cxn ang="0">
                  <a:pos x="connsiteX0" y="connsiteY0"/>
                </a:cxn>
                <a:cxn ang="0">
                  <a:pos x="connsiteX1" y="connsiteY1"/>
                </a:cxn>
                <a:cxn ang="0">
                  <a:pos x="connsiteX2" y="connsiteY2"/>
                </a:cxn>
                <a:cxn ang="0">
                  <a:pos x="connsiteX3" y="connsiteY3"/>
                </a:cxn>
              </a:cxnLst>
              <a:rect l="l" t="t" r="r" b="b"/>
              <a:pathLst>
                <a:path w="100574" h="46419">
                  <a:moveTo>
                    <a:pt x="0" y="0"/>
                  </a:moveTo>
                  <a:cubicBezTo>
                    <a:pt x="2321" y="26304"/>
                    <a:pt x="23983" y="46419"/>
                    <a:pt x="50287" y="46419"/>
                  </a:cubicBezTo>
                  <a:cubicBezTo>
                    <a:pt x="76592" y="46419"/>
                    <a:pt x="98254" y="26304"/>
                    <a:pt x="100575" y="0"/>
                  </a:cubicBezTo>
                  <a:lnTo>
                    <a:pt x="0" y="0"/>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8" name="Freeform: Shape 20">
              <a:extLst>
                <a:ext uri="{FF2B5EF4-FFF2-40B4-BE49-F238E27FC236}">
                  <a16:creationId xmlns:a16="http://schemas.microsoft.com/office/drawing/2014/main" id="{B5138057-1F9D-4728-8E29-AE99D14FC51B}"/>
                </a:ext>
              </a:extLst>
            </p:cNvPr>
            <p:cNvSpPr/>
            <p:nvPr/>
          </p:nvSpPr>
          <p:spPr>
            <a:xfrm>
              <a:off x="933938" y="3931564"/>
              <a:ext cx="402299" cy="417772"/>
            </a:xfrm>
            <a:custGeom>
              <a:avLst/>
              <a:gdLst>
                <a:gd name="connsiteX0" fmla="*/ 201150 w 402299"/>
                <a:gd name="connsiteY0" fmla="*/ 0 h 417772"/>
                <a:gd name="connsiteX1" fmla="*/ 201150 w 402299"/>
                <a:gd name="connsiteY1" fmla="*/ 0 h 417772"/>
                <a:gd name="connsiteX2" fmla="*/ 201150 w 402299"/>
                <a:gd name="connsiteY2" fmla="*/ 0 h 417772"/>
                <a:gd name="connsiteX3" fmla="*/ 0 w 402299"/>
                <a:gd name="connsiteY3" fmla="*/ 198829 h 417772"/>
                <a:gd name="connsiteX4" fmla="*/ 0 w 402299"/>
                <a:gd name="connsiteY4" fmla="*/ 205791 h 417772"/>
                <a:gd name="connsiteX5" fmla="*/ 13926 w 402299"/>
                <a:gd name="connsiteY5" fmla="*/ 275420 h 417772"/>
                <a:gd name="connsiteX6" fmla="*/ 48740 w 402299"/>
                <a:gd name="connsiteY6" fmla="*/ 332670 h 417772"/>
                <a:gd name="connsiteX7" fmla="*/ 95933 w 402299"/>
                <a:gd name="connsiteY7" fmla="*/ 409262 h 417772"/>
                <a:gd name="connsiteX8" fmla="*/ 109859 w 402299"/>
                <a:gd name="connsiteY8" fmla="*/ 417772 h 417772"/>
                <a:gd name="connsiteX9" fmla="*/ 292440 w 402299"/>
                <a:gd name="connsiteY9" fmla="*/ 417772 h 417772"/>
                <a:gd name="connsiteX10" fmla="*/ 306366 w 402299"/>
                <a:gd name="connsiteY10" fmla="*/ 409262 h 417772"/>
                <a:gd name="connsiteX11" fmla="*/ 353559 w 402299"/>
                <a:gd name="connsiteY11" fmla="*/ 332670 h 417772"/>
                <a:gd name="connsiteX12" fmla="*/ 388373 w 402299"/>
                <a:gd name="connsiteY12" fmla="*/ 275420 h 417772"/>
                <a:gd name="connsiteX13" fmla="*/ 402299 w 402299"/>
                <a:gd name="connsiteY13" fmla="*/ 205791 h 417772"/>
                <a:gd name="connsiteX14" fmla="*/ 402299 w 402299"/>
                <a:gd name="connsiteY14" fmla="*/ 198829 h 417772"/>
                <a:gd name="connsiteX15" fmla="*/ 201150 w 402299"/>
                <a:gd name="connsiteY15" fmla="*/ 0 h 417772"/>
                <a:gd name="connsiteX16" fmla="*/ 355880 w 402299"/>
                <a:gd name="connsiteY16" fmla="*/ 205018 h 417772"/>
                <a:gd name="connsiteX17" fmla="*/ 345049 w 402299"/>
                <a:gd name="connsiteY17" fmla="*/ 259173 h 417772"/>
                <a:gd name="connsiteX18" fmla="*/ 318745 w 402299"/>
                <a:gd name="connsiteY18" fmla="*/ 301724 h 417772"/>
                <a:gd name="connsiteX19" fmla="*/ 273873 w 402299"/>
                <a:gd name="connsiteY19" fmla="*/ 371353 h 417772"/>
                <a:gd name="connsiteX20" fmla="*/ 201150 w 402299"/>
                <a:gd name="connsiteY20" fmla="*/ 371353 h 417772"/>
                <a:gd name="connsiteX21" fmla="*/ 129200 w 402299"/>
                <a:gd name="connsiteY21" fmla="*/ 371353 h 417772"/>
                <a:gd name="connsiteX22" fmla="*/ 84328 w 402299"/>
                <a:gd name="connsiteY22" fmla="*/ 301724 h 417772"/>
                <a:gd name="connsiteX23" fmla="*/ 58024 w 402299"/>
                <a:gd name="connsiteY23" fmla="*/ 259173 h 417772"/>
                <a:gd name="connsiteX24" fmla="*/ 47193 w 402299"/>
                <a:gd name="connsiteY24" fmla="*/ 205018 h 417772"/>
                <a:gd name="connsiteX25" fmla="*/ 47193 w 402299"/>
                <a:gd name="connsiteY25" fmla="*/ 198829 h 417772"/>
                <a:gd name="connsiteX26" fmla="*/ 201923 w 402299"/>
                <a:gd name="connsiteY26" fmla="*/ 45645 h 417772"/>
                <a:gd name="connsiteX27" fmla="*/ 201923 w 402299"/>
                <a:gd name="connsiteY27" fmla="*/ 45645 h 417772"/>
                <a:gd name="connsiteX28" fmla="*/ 201923 w 402299"/>
                <a:gd name="connsiteY28" fmla="*/ 45645 h 417772"/>
                <a:gd name="connsiteX29" fmla="*/ 201923 w 402299"/>
                <a:gd name="connsiteY29" fmla="*/ 45645 h 417772"/>
                <a:gd name="connsiteX30" fmla="*/ 201923 w 402299"/>
                <a:gd name="connsiteY30" fmla="*/ 45645 h 417772"/>
                <a:gd name="connsiteX31" fmla="*/ 201923 w 402299"/>
                <a:gd name="connsiteY31" fmla="*/ 45645 h 417772"/>
                <a:gd name="connsiteX32" fmla="*/ 201923 w 402299"/>
                <a:gd name="connsiteY32" fmla="*/ 45645 h 417772"/>
                <a:gd name="connsiteX33" fmla="*/ 356654 w 402299"/>
                <a:gd name="connsiteY33" fmla="*/ 198829 h 417772"/>
                <a:gd name="connsiteX34" fmla="*/ 356654 w 402299"/>
                <a:gd name="connsiteY34" fmla="*/ 205018 h 41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02299" h="417772">
                  <a:moveTo>
                    <a:pt x="201150" y="0"/>
                  </a:moveTo>
                  <a:cubicBezTo>
                    <a:pt x="201150" y="0"/>
                    <a:pt x="201150" y="0"/>
                    <a:pt x="201150" y="0"/>
                  </a:cubicBezTo>
                  <a:cubicBezTo>
                    <a:pt x="201150" y="0"/>
                    <a:pt x="201150" y="0"/>
                    <a:pt x="201150" y="0"/>
                  </a:cubicBezTo>
                  <a:cubicBezTo>
                    <a:pt x="91291" y="774"/>
                    <a:pt x="2321" y="88970"/>
                    <a:pt x="0" y="198829"/>
                  </a:cubicBezTo>
                  <a:lnTo>
                    <a:pt x="0" y="205791"/>
                  </a:lnTo>
                  <a:cubicBezTo>
                    <a:pt x="774" y="229775"/>
                    <a:pt x="5416" y="252984"/>
                    <a:pt x="13926" y="275420"/>
                  </a:cubicBezTo>
                  <a:cubicBezTo>
                    <a:pt x="22436" y="296309"/>
                    <a:pt x="34041" y="315650"/>
                    <a:pt x="48740" y="332670"/>
                  </a:cubicBezTo>
                  <a:cubicBezTo>
                    <a:pt x="67308" y="352785"/>
                    <a:pt x="87423" y="392242"/>
                    <a:pt x="95933" y="409262"/>
                  </a:cubicBezTo>
                  <a:cubicBezTo>
                    <a:pt x="98254" y="414678"/>
                    <a:pt x="103669" y="417772"/>
                    <a:pt x="109859" y="417772"/>
                  </a:cubicBezTo>
                  <a:lnTo>
                    <a:pt x="292440" y="417772"/>
                  </a:lnTo>
                  <a:cubicBezTo>
                    <a:pt x="298630" y="417772"/>
                    <a:pt x="304045" y="414678"/>
                    <a:pt x="306366" y="409262"/>
                  </a:cubicBezTo>
                  <a:cubicBezTo>
                    <a:pt x="314876" y="392242"/>
                    <a:pt x="334991" y="352785"/>
                    <a:pt x="353559" y="332670"/>
                  </a:cubicBezTo>
                  <a:cubicBezTo>
                    <a:pt x="368258" y="315650"/>
                    <a:pt x="380637" y="296309"/>
                    <a:pt x="388373" y="275420"/>
                  </a:cubicBezTo>
                  <a:cubicBezTo>
                    <a:pt x="396884" y="252984"/>
                    <a:pt x="401525" y="229775"/>
                    <a:pt x="402299" y="205791"/>
                  </a:cubicBezTo>
                  <a:lnTo>
                    <a:pt x="402299" y="198829"/>
                  </a:lnTo>
                  <a:cubicBezTo>
                    <a:pt x="399978" y="88970"/>
                    <a:pt x="311008" y="774"/>
                    <a:pt x="201150" y="0"/>
                  </a:cubicBezTo>
                  <a:close/>
                  <a:moveTo>
                    <a:pt x="355880" y="205018"/>
                  </a:moveTo>
                  <a:cubicBezTo>
                    <a:pt x="355106" y="223585"/>
                    <a:pt x="351238" y="242153"/>
                    <a:pt x="345049" y="259173"/>
                  </a:cubicBezTo>
                  <a:cubicBezTo>
                    <a:pt x="338860" y="274647"/>
                    <a:pt x="330349" y="289346"/>
                    <a:pt x="318745" y="301724"/>
                  </a:cubicBezTo>
                  <a:cubicBezTo>
                    <a:pt x="300951" y="323387"/>
                    <a:pt x="285478" y="346596"/>
                    <a:pt x="273873" y="371353"/>
                  </a:cubicBezTo>
                  <a:lnTo>
                    <a:pt x="201150" y="371353"/>
                  </a:lnTo>
                  <a:lnTo>
                    <a:pt x="129200" y="371353"/>
                  </a:lnTo>
                  <a:cubicBezTo>
                    <a:pt x="116821" y="346596"/>
                    <a:pt x="101348" y="323387"/>
                    <a:pt x="84328" y="301724"/>
                  </a:cubicBezTo>
                  <a:cubicBezTo>
                    <a:pt x="73497" y="289346"/>
                    <a:pt x="64213" y="274647"/>
                    <a:pt x="58024" y="259173"/>
                  </a:cubicBezTo>
                  <a:cubicBezTo>
                    <a:pt x="51061" y="242153"/>
                    <a:pt x="47966" y="223585"/>
                    <a:pt x="47193" y="205018"/>
                  </a:cubicBezTo>
                  <a:lnTo>
                    <a:pt x="47193" y="198829"/>
                  </a:lnTo>
                  <a:cubicBezTo>
                    <a:pt x="48740" y="114501"/>
                    <a:pt x="117595" y="46419"/>
                    <a:pt x="201923" y="45645"/>
                  </a:cubicBezTo>
                  <a:lnTo>
                    <a:pt x="201923" y="45645"/>
                  </a:lnTo>
                  <a:lnTo>
                    <a:pt x="201923" y="45645"/>
                  </a:lnTo>
                  <a:cubicBezTo>
                    <a:pt x="201923" y="45645"/>
                    <a:pt x="201923" y="45645"/>
                    <a:pt x="201923" y="45645"/>
                  </a:cubicBezTo>
                  <a:cubicBezTo>
                    <a:pt x="201923" y="45645"/>
                    <a:pt x="201923" y="45645"/>
                    <a:pt x="201923" y="45645"/>
                  </a:cubicBezTo>
                  <a:lnTo>
                    <a:pt x="201923" y="45645"/>
                  </a:lnTo>
                  <a:lnTo>
                    <a:pt x="201923" y="45645"/>
                  </a:lnTo>
                  <a:cubicBezTo>
                    <a:pt x="286251" y="46419"/>
                    <a:pt x="355106" y="113727"/>
                    <a:pt x="356654" y="198829"/>
                  </a:cubicBezTo>
                  <a:lnTo>
                    <a:pt x="356654" y="205018"/>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sp>
        <p:nvSpPr>
          <p:cNvPr id="50" name="ZoneTexte 49">
            <a:extLst>
              <a:ext uri="{FF2B5EF4-FFF2-40B4-BE49-F238E27FC236}">
                <a16:creationId xmlns:a16="http://schemas.microsoft.com/office/drawing/2014/main" id="{CE0F11CE-51DB-4EBE-AE1A-5FC2AC1FE175}"/>
              </a:ext>
            </a:extLst>
          </p:cNvPr>
          <p:cNvSpPr txBox="1"/>
          <p:nvPr/>
        </p:nvSpPr>
        <p:spPr>
          <a:xfrm>
            <a:off x="1102329" y="4810607"/>
            <a:ext cx="2879581" cy="861774"/>
          </a:xfrm>
          <a:prstGeom prst="rect">
            <a:avLst/>
          </a:prstGeom>
          <a:noFill/>
        </p:spPr>
        <p:txBody>
          <a:bodyPr wrap="square" rtlCol="0">
            <a:spAutoFit/>
          </a:bodyPr>
          <a:lstStyle/>
          <a:p>
            <a:r>
              <a:rPr lang="fr-FR" sz="1200" b="1" dirty="0">
                <a:solidFill>
                  <a:schemeClr val="bg1"/>
                </a:solidFill>
                <a:latin typeface="Calibri" panose="020F0502020204030204" pitchFamily="34" charset="0"/>
                <a:cs typeface="Calibri" panose="020F0502020204030204" pitchFamily="34" charset="0"/>
              </a:rPr>
              <a:t>Evolution des règles d’ingénieries en rapport avec les nouvelles fonctionnalités de RHEL 8</a:t>
            </a:r>
          </a:p>
          <a:p>
            <a:endParaRPr lang="fr-FR" sz="1200" b="1" dirty="0">
              <a:latin typeface="Calibri" panose="020F0502020204030204" pitchFamily="34" charset="0"/>
              <a:cs typeface="Calibri" panose="020F0502020204030204" pitchFamily="34" charset="0"/>
            </a:endParaRPr>
          </a:p>
        </p:txBody>
      </p:sp>
      <p:sp>
        <p:nvSpPr>
          <p:cNvPr id="52" name="ZoneTexte 51">
            <a:extLst>
              <a:ext uri="{FF2B5EF4-FFF2-40B4-BE49-F238E27FC236}">
                <a16:creationId xmlns:a16="http://schemas.microsoft.com/office/drawing/2014/main" id="{F8765057-2D50-4456-ADF6-94327F65831B}"/>
              </a:ext>
            </a:extLst>
          </p:cNvPr>
          <p:cNvSpPr txBox="1"/>
          <p:nvPr/>
        </p:nvSpPr>
        <p:spPr>
          <a:xfrm>
            <a:off x="5264396" y="4755862"/>
            <a:ext cx="2596857" cy="461665"/>
          </a:xfrm>
          <a:prstGeom prst="rect">
            <a:avLst/>
          </a:prstGeom>
          <a:noFill/>
        </p:spPr>
        <p:txBody>
          <a:bodyPr wrap="square" rtlCol="0">
            <a:spAutoFit/>
          </a:bodyPr>
          <a:lstStyle/>
          <a:p>
            <a:r>
              <a:rPr lang="fr-FR" sz="1200" b="1" dirty="0">
                <a:solidFill>
                  <a:schemeClr val="bg1"/>
                </a:solidFill>
                <a:latin typeface="Calibri" panose="020F0502020204030204" pitchFamily="34" charset="0"/>
                <a:cs typeface="Calibri" panose="020F0502020204030204" pitchFamily="34" charset="0"/>
              </a:rPr>
              <a:t>Validation du durcissement de l’OS et audit sur la souche</a:t>
            </a:r>
            <a:endParaRPr lang="fr-FR" sz="1200" b="1" dirty="0">
              <a:solidFill>
                <a:schemeClr val="bg1"/>
              </a:solidFill>
            </a:endParaRPr>
          </a:p>
        </p:txBody>
      </p:sp>
      <p:sp>
        <p:nvSpPr>
          <p:cNvPr id="53" name="ZoneTexte 52">
            <a:extLst>
              <a:ext uri="{FF2B5EF4-FFF2-40B4-BE49-F238E27FC236}">
                <a16:creationId xmlns:a16="http://schemas.microsoft.com/office/drawing/2014/main" id="{2C09422C-AD30-415B-B8D0-61ED20C43604}"/>
              </a:ext>
            </a:extLst>
          </p:cNvPr>
          <p:cNvSpPr txBox="1"/>
          <p:nvPr/>
        </p:nvSpPr>
        <p:spPr>
          <a:xfrm>
            <a:off x="5207425" y="2560506"/>
            <a:ext cx="2879581" cy="461665"/>
          </a:xfrm>
          <a:prstGeom prst="rect">
            <a:avLst/>
          </a:prstGeom>
          <a:noFill/>
        </p:spPr>
        <p:txBody>
          <a:bodyPr wrap="square" rtlCol="0">
            <a:spAutoFit/>
          </a:bodyPr>
          <a:lstStyle/>
          <a:p>
            <a:r>
              <a:rPr lang="fr-FR" sz="1200" dirty="0">
                <a:solidFill>
                  <a:schemeClr val="bg1"/>
                </a:solidFill>
                <a:latin typeface="Calibri" panose="020F0502020204030204" pitchFamily="34" charset="0"/>
                <a:cs typeface="Calibri" panose="020F0502020204030204" pitchFamily="34" charset="0"/>
              </a:rPr>
              <a:t>Validation technique et fonctionnelle (Post Installation, Supervision, Backup…)</a:t>
            </a:r>
            <a:endParaRPr lang="fr-FR" sz="1200" dirty="0"/>
          </a:p>
        </p:txBody>
      </p:sp>
      <p:sp>
        <p:nvSpPr>
          <p:cNvPr id="62" name="Pentagon 1">
            <a:extLst>
              <a:ext uri="{FF2B5EF4-FFF2-40B4-BE49-F238E27FC236}">
                <a16:creationId xmlns:a16="http://schemas.microsoft.com/office/drawing/2014/main" id="{A5E42436-467F-4D44-A432-42F9EDF69617}"/>
              </a:ext>
            </a:extLst>
          </p:cNvPr>
          <p:cNvSpPr/>
          <p:nvPr/>
        </p:nvSpPr>
        <p:spPr>
          <a:xfrm flipH="1">
            <a:off x="8138599" y="3136337"/>
            <a:ext cx="1065275" cy="1948733"/>
          </a:xfrm>
          <a:prstGeom prst="homePlate">
            <a:avLst>
              <a:gd name="adj" fmla="val 0"/>
            </a:avLst>
          </a:prstGeom>
          <a:solidFill>
            <a:schemeClr val="bg2">
              <a:lumMod val="5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676FC9BE-DD1A-48AB-BAA2-958DA249E9C0}"/>
              </a:ext>
            </a:extLst>
          </p:cNvPr>
          <p:cNvSpPr/>
          <p:nvPr/>
        </p:nvSpPr>
        <p:spPr>
          <a:xfrm>
            <a:off x="9203874" y="3127504"/>
            <a:ext cx="2785819" cy="1948733"/>
          </a:xfrm>
          <a:prstGeom prst="rect">
            <a:avLst/>
          </a:prstGeom>
          <a:solidFill>
            <a:schemeClr val="bg2">
              <a:lumMod val="75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prstClr val="white"/>
                </a:solidFill>
                <a:effectLst/>
                <a:uLnTx/>
                <a:uFillTx/>
                <a:latin typeface="Calibri" panose="020F0502020204030204"/>
                <a:ea typeface="+mn-ea"/>
                <a:cs typeface="+mn-cs"/>
              </a:rPr>
              <a:t>MIDDLEWARE &amp; BDD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p:txBody>
      </p:sp>
      <p:sp>
        <p:nvSpPr>
          <p:cNvPr id="69" name="ZoneTexte 68">
            <a:extLst>
              <a:ext uri="{FF2B5EF4-FFF2-40B4-BE49-F238E27FC236}">
                <a16:creationId xmlns:a16="http://schemas.microsoft.com/office/drawing/2014/main" id="{DFCFEC88-60F7-42FC-8529-26096C27842B}"/>
              </a:ext>
            </a:extLst>
          </p:cNvPr>
          <p:cNvSpPr txBox="1"/>
          <p:nvPr/>
        </p:nvSpPr>
        <p:spPr>
          <a:xfrm>
            <a:off x="9298354" y="3801788"/>
            <a:ext cx="2596857" cy="830997"/>
          </a:xfrm>
          <a:prstGeom prst="rect">
            <a:avLst/>
          </a:prstGeom>
          <a:noFill/>
        </p:spPr>
        <p:txBody>
          <a:bodyPr wrap="square" rtlCol="0">
            <a:spAutoFit/>
          </a:bodyPr>
          <a:lstStyle/>
          <a:p>
            <a:pPr algn="just"/>
            <a:r>
              <a:rPr lang="fr-FR" sz="1200" dirty="0">
                <a:solidFill>
                  <a:schemeClr val="bg1"/>
                </a:solidFill>
                <a:latin typeface="Calibri" panose="020F0502020204030204" pitchFamily="34" charset="0"/>
                <a:cs typeface="Calibri" panose="020F0502020204030204" pitchFamily="34" charset="0"/>
              </a:rPr>
              <a:t>Etude de l’impact et vérification compatibilités des évolutions de packages embarqués dans la RHEL8 sur les MDW et les BDD</a:t>
            </a:r>
          </a:p>
        </p:txBody>
      </p:sp>
      <p:pic>
        <p:nvPicPr>
          <p:cNvPr id="61" name="Graphique 60" descr="Livre ouvert">
            <a:extLst>
              <a:ext uri="{FF2B5EF4-FFF2-40B4-BE49-F238E27FC236}">
                <a16:creationId xmlns:a16="http://schemas.microsoft.com/office/drawing/2014/main" id="{A0C45987-1642-49AA-ACC9-963EC12DB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8919" y="3181632"/>
            <a:ext cx="542186" cy="542186"/>
          </a:xfrm>
          <a:prstGeom prst="rect">
            <a:avLst/>
          </a:prstGeom>
        </p:spPr>
      </p:pic>
      <p:pic>
        <p:nvPicPr>
          <p:cNvPr id="64" name="Graphique 63" descr="Verrouiller">
            <a:extLst>
              <a:ext uri="{FF2B5EF4-FFF2-40B4-BE49-F238E27FC236}">
                <a16:creationId xmlns:a16="http://schemas.microsoft.com/office/drawing/2014/main" id="{096FA08F-2FCE-4456-9A2A-96D9CAFE61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3200" y="4110704"/>
            <a:ext cx="617023" cy="617023"/>
          </a:xfrm>
          <a:prstGeom prst="rect">
            <a:avLst/>
          </a:prstGeom>
        </p:spPr>
      </p:pic>
      <p:sp>
        <p:nvSpPr>
          <p:cNvPr id="66" name="ZoneTexte 65">
            <a:extLst>
              <a:ext uri="{FF2B5EF4-FFF2-40B4-BE49-F238E27FC236}">
                <a16:creationId xmlns:a16="http://schemas.microsoft.com/office/drawing/2014/main" id="{9DD60502-658A-4352-B4C8-0D1144A18E97}"/>
              </a:ext>
            </a:extLst>
          </p:cNvPr>
          <p:cNvSpPr txBox="1"/>
          <p:nvPr/>
        </p:nvSpPr>
        <p:spPr>
          <a:xfrm>
            <a:off x="1140088" y="2464926"/>
            <a:ext cx="2596857" cy="461665"/>
          </a:xfrm>
          <a:prstGeom prst="rect">
            <a:avLst/>
          </a:prstGeom>
          <a:noFill/>
        </p:spPr>
        <p:txBody>
          <a:bodyPr wrap="square" rtlCol="0">
            <a:spAutoFit/>
          </a:bodyPr>
          <a:lstStyle/>
          <a:p>
            <a:pPr algn="just"/>
            <a:r>
              <a:rPr lang="fr-FR" sz="1200" dirty="0">
                <a:solidFill>
                  <a:schemeClr val="bg1"/>
                </a:solidFill>
                <a:latin typeface="Calibri" panose="020F0502020204030204" pitchFamily="34" charset="0"/>
                <a:cs typeface="Calibri" panose="020F0502020204030204" pitchFamily="34" charset="0"/>
              </a:rPr>
              <a:t>S’assurer que les services d’infrastructure sont compatibles</a:t>
            </a:r>
          </a:p>
        </p:txBody>
      </p:sp>
    </p:spTree>
    <p:extLst>
      <p:ext uri="{BB962C8B-B14F-4D97-AF65-F5344CB8AC3E}">
        <p14:creationId xmlns:p14="http://schemas.microsoft.com/office/powerpoint/2010/main" val="198315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3FE3999-4A4F-49BA-973E-B45A5AA41B8C}"/>
              </a:ext>
            </a:extLst>
          </p:cNvPr>
          <p:cNvSpPr>
            <a:spLocks noGrp="1"/>
          </p:cNvSpPr>
          <p:nvPr>
            <p:ph type="sldNum" sz="quarter" idx="12"/>
          </p:nvPr>
        </p:nvSpPr>
        <p:spPr>
          <a:xfrm>
            <a:off x="10820403" y="7010400"/>
            <a:ext cx="768348" cy="1524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F5109E-368D-424B-90E5-ED4EBB85B908}" type="slidenum">
              <a:rPr kumimoji="0" lang="fr-FR" sz="800" b="0" i="0" u="none" strike="noStrike" kern="1200" cap="none" spc="0" normalizeH="0" baseline="0" noProof="0" smtClean="0">
                <a:ln>
                  <a:noFill/>
                </a:ln>
                <a:solidFill>
                  <a:srgbClr val="9796A3"/>
                </a:solidFill>
                <a:effectLst/>
                <a:uLnTx/>
                <a:uFillTx/>
                <a:latin typeface="Avenir LT Std 55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fr-FR" sz="800" b="0" i="0" u="none" strike="noStrike" kern="1200" cap="none" spc="0" normalizeH="0" baseline="0" noProof="0" dirty="0">
              <a:ln>
                <a:noFill/>
              </a:ln>
              <a:solidFill>
                <a:srgbClr val="9796A3"/>
              </a:solidFill>
              <a:effectLst/>
              <a:uLnTx/>
              <a:uFillTx/>
              <a:latin typeface="Avenir LT Std 55 Roman"/>
              <a:ea typeface="+mn-ea"/>
              <a:cs typeface="+mn-cs"/>
            </a:endParaRPr>
          </a:p>
        </p:txBody>
      </p:sp>
      <p:sp>
        <p:nvSpPr>
          <p:cNvPr id="96" name="ZoneTexte 95">
            <a:extLst>
              <a:ext uri="{FF2B5EF4-FFF2-40B4-BE49-F238E27FC236}">
                <a16:creationId xmlns:a16="http://schemas.microsoft.com/office/drawing/2014/main" id="{5F0AB41B-4E9A-44C7-9832-3DC2A0FD870C}"/>
              </a:ext>
            </a:extLst>
          </p:cNvPr>
          <p:cNvSpPr txBox="1"/>
          <p:nvPr/>
        </p:nvSpPr>
        <p:spPr bwMode="gray">
          <a:xfrm>
            <a:off x="2858788" y="-107243"/>
            <a:ext cx="7911379" cy="86865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fr-FR" sz="2400" b="1" i="0" u="none" strike="noStrike" kern="1200" cap="none" spc="0" normalizeH="0" baseline="0" noProof="0" dirty="0">
                <a:ln>
                  <a:noFill/>
                </a:ln>
                <a:solidFill>
                  <a:srgbClr val="9796A3"/>
                </a:solidFill>
                <a:effectLst/>
                <a:uLnTx/>
                <a:uFillTx/>
                <a:latin typeface="Avenir LT Std 65 Medium"/>
                <a:ea typeface="+mn-ea"/>
                <a:cs typeface="+mn-cs"/>
              </a:rPr>
              <a:t>Intégration de RHEL8 dans l’écosystème de GRDF</a:t>
            </a:r>
          </a:p>
        </p:txBody>
      </p:sp>
      <p:sp>
        <p:nvSpPr>
          <p:cNvPr id="5" name="Pentagon 1">
            <a:extLst>
              <a:ext uri="{FF2B5EF4-FFF2-40B4-BE49-F238E27FC236}">
                <a16:creationId xmlns:a16="http://schemas.microsoft.com/office/drawing/2014/main" id="{ADD643FD-A88A-425E-8783-11D8F630F96B}"/>
              </a:ext>
            </a:extLst>
          </p:cNvPr>
          <p:cNvSpPr/>
          <p:nvPr/>
        </p:nvSpPr>
        <p:spPr>
          <a:xfrm flipH="1">
            <a:off x="1055006" y="989815"/>
            <a:ext cx="745907" cy="355769"/>
          </a:xfrm>
          <a:prstGeom prst="homePlate">
            <a:avLst>
              <a:gd name="adj" fmla="val 0"/>
            </a:avLst>
          </a:prstGeom>
          <a:solidFill>
            <a:srgbClr val="A2B969">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AB1574B-39A3-48DF-99E7-A47534F9CBFB}"/>
              </a:ext>
            </a:extLst>
          </p:cNvPr>
          <p:cNvSpPr/>
          <p:nvPr/>
        </p:nvSpPr>
        <p:spPr>
          <a:xfrm>
            <a:off x="1800915" y="989816"/>
            <a:ext cx="9610038" cy="355768"/>
          </a:xfrm>
          <a:prstGeom prst="rect">
            <a:avLst/>
          </a:prstGeom>
          <a:solidFill>
            <a:srgbClr val="A2B969"/>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rgbClr val="D3D3D3">
                  <a:lumMod val="25000"/>
                </a:srgb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schemeClr val="bg1"/>
                </a:solidFill>
                <a:effectLst/>
                <a:uLnTx/>
                <a:uFillTx/>
                <a:latin typeface="Calibri" panose="020F0502020204030204"/>
                <a:ea typeface="+mn-ea"/>
                <a:cs typeface="+mn-cs"/>
              </a:rPr>
              <a:t>SERVICES D’INFRASTRUCTURE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chemeClr val="bg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p:txBody>
      </p:sp>
      <p:grpSp>
        <p:nvGrpSpPr>
          <p:cNvPr id="7" name="Graphic 97" descr="Lightbulb">
            <a:extLst>
              <a:ext uri="{FF2B5EF4-FFF2-40B4-BE49-F238E27FC236}">
                <a16:creationId xmlns:a16="http://schemas.microsoft.com/office/drawing/2014/main" id="{18A203D4-090F-449F-9347-DF94462CF93E}"/>
              </a:ext>
            </a:extLst>
          </p:cNvPr>
          <p:cNvGrpSpPr/>
          <p:nvPr/>
        </p:nvGrpSpPr>
        <p:grpSpPr>
          <a:xfrm>
            <a:off x="1277097" y="1032258"/>
            <a:ext cx="246903" cy="313326"/>
            <a:chOff x="933938" y="3931564"/>
            <a:chExt cx="402299" cy="649868"/>
          </a:xfrm>
          <a:solidFill>
            <a:sysClr val="windowText" lastClr="000000">
              <a:alpha val="50000"/>
            </a:sysClr>
          </a:solidFill>
        </p:grpSpPr>
        <p:sp>
          <p:nvSpPr>
            <p:cNvPr id="9" name="Freeform: Shape 17">
              <a:extLst>
                <a:ext uri="{FF2B5EF4-FFF2-40B4-BE49-F238E27FC236}">
                  <a16:creationId xmlns:a16="http://schemas.microsoft.com/office/drawing/2014/main" id="{72C6831B-3F4F-4C5F-8E83-AB7F388437BA}"/>
                </a:ext>
              </a:extLst>
            </p:cNvPr>
            <p:cNvSpPr/>
            <p:nvPr/>
          </p:nvSpPr>
          <p:spPr>
            <a:xfrm>
              <a:off x="1034513" y="4380282"/>
              <a:ext cx="201150" cy="46419"/>
            </a:xfrm>
            <a:custGeom>
              <a:avLst/>
              <a:gdLst>
                <a:gd name="connsiteX0" fmla="*/ 23210 w 201149"/>
                <a:gd name="connsiteY0" fmla="*/ 0 h 46419"/>
                <a:gd name="connsiteX1" fmla="*/ 177940 w 201149"/>
                <a:gd name="connsiteY1" fmla="*/ 0 h 46419"/>
                <a:gd name="connsiteX2" fmla="*/ 201150 w 201149"/>
                <a:gd name="connsiteY2" fmla="*/ 23210 h 46419"/>
                <a:gd name="connsiteX3" fmla="*/ 177940 w 201149"/>
                <a:gd name="connsiteY3" fmla="*/ 46419 h 46419"/>
                <a:gd name="connsiteX4" fmla="*/ 23210 w 201149"/>
                <a:gd name="connsiteY4" fmla="*/ 46419 h 46419"/>
                <a:gd name="connsiteX5" fmla="*/ 0 w 201149"/>
                <a:gd name="connsiteY5" fmla="*/ 23210 h 46419"/>
                <a:gd name="connsiteX6" fmla="*/ 23210 w 201149"/>
                <a:gd name="connsiteY6" fmla="*/ 0 h 4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49" h="46419">
                  <a:moveTo>
                    <a:pt x="23210" y="0"/>
                  </a:moveTo>
                  <a:lnTo>
                    <a:pt x="177940" y="0"/>
                  </a:lnTo>
                  <a:cubicBezTo>
                    <a:pt x="191092" y="0"/>
                    <a:pt x="201150" y="10058"/>
                    <a:pt x="201150" y="23210"/>
                  </a:cubicBezTo>
                  <a:cubicBezTo>
                    <a:pt x="201150" y="36362"/>
                    <a:pt x="191092" y="46419"/>
                    <a:pt x="177940" y="46419"/>
                  </a:cubicBezTo>
                  <a:lnTo>
                    <a:pt x="23210" y="46419"/>
                  </a:lnTo>
                  <a:cubicBezTo>
                    <a:pt x="10057" y="46419"/>
                    <a:pt x="0" y="36362"/>
                    <a:pt x="0" y="23210"/>
                  </a:cubicBezTo>
                  <a:cubicBezTo>
                    <a:pt x="0" y="10058"/>
                    <a:pt x="10057" y="0"/>
                    <a:pt x="23210" y="0"/>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0" name="Freeform: Shape 18">
              <a:extLst>
                <a:ext uri="{FF2B5EF4-FFF2-40B4-BE49-F238E27FC236}">
                  <a16:creationId xmlns:a16="http://schemas.microsoft.com/office/drawing/2014/main" id="{8CE7EB1A-B3BF-4A76-B272-E56D4EC3417E}"/>
                </a:ext>
              </a:extLst>
            </p:cNvPr>
            <p:cNvSpPr/>
            <p:nvPr/>
          </p:nvSpPr>
          <p:spPr>
            <a:xfrm>
              <a:off x="1034513" y="4457648"/>
              <a:ext cx="201150" cy="46419"/>
            </a:xfrm>
            <a:custGeom>
              <a:avLst/>
              <a:gdLst>
                <a:gd name="connsiteX0" fmla="*/ 23210 w 201149"/>
                <a:gd name="connsiteY0" fmla="*/ 0 h 46419"/>
                <a:gd name="connsiteX1" fmla="*/ 177940 w 201149"/>
                <a:gd name="connsiteY1" fmla="*/ 0 h 46419"/>
                <a:gd name="connsiteX2" fmla="*/ 201150 w 201149"/>
                <a:gd name="connsiteY2" fmla="*/ 23210 h 46419"/>
                <a:gd name="connsiteX3" fmla="*/ 177940 w 201149"/>
                <a:gd name="connsiteY3" fmla="*/ 46419 h 46419"/>
                <a:gd name="connsiteX4" fmla="*/ 23210 w 201149"/>
                <a:gd name="connsiteY4" fmla="*/ 46419 h 46419"/>
                <a:gd name="connsiteX5" fmla="*/ 0 w 201149"/>
                <a:gd name="connsiteY5" fmla="*/ 23210 h 46419"/>
                <a:gd name="connsiteX6" fmla="*/ 23210 w 201149"/>
                <a:gd name="connsiteY6" fmla="*/ 0 h 4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49" h="46419">
                  <a:moveTo>
                    <a:pt x="23210" y="0"/>
                  </a:moveTo>
                  <a:lnTo>
                    <a:pt x="177940" y="0"/>
                  </a:lnTo>
                  <a:cubicBezTo>
                    <a:pt x="191092" y="0"/>
                    <a:pt x="201150" y="10058"/>
                    <a:pt x="201150" y="23210"/>
                  </a:cubicBezTo>
                  <a:cubicBezTo>
                    <a:pt x="201150" y="36362"/>
                    <a:pt x="191092" y="46419"/>
                    <a:pt x="177940" y="46419"/>
                  </a:cubicBezTo>
                  <a:lnTo>
                    <a:pt x="23210" y="46419"/>
                  </a:lnTo>
                  <a:cubicBezTo>
                    <a:pt x="10057" y="46419"/>
                    <a:pt x="0" y="36362"/>
                    <a:pt x="0" y="23210"/>
                  </a:cubicBezTo>
                  <a:cubicBezTo>
                    <a:pt x="0" y="10058"/>
                    <a:pt x="10057" y="0"/>
                    <a:pt x="23210" y="0"/>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C855DD29-D0DB-4299-B904-BD6F97D99171}"/>
                </a:ext>
              </a:extLst>
            </p:cNvPr>
            <p:cNvSpPr/>
            <p:nvPr/>
          </p:nvSpPr>
          <p:spPr>
            <a:xfrm>
              <a:off x="1084801" y="4535013"/>
              <a:ext cx="100575" cy="46419"/>
            </a:xfrm>
            <a:custGeom>
              <a:avLst/>
              <a:gdLst>
                <a:gd name="connsiteX0" fmla="*/ 0 w 100574"/>
                <a:gd name="connsiteY0" fmla="*/ 0 h 46419"/>
                <a:gd name="connsiteX1" fmla="*/ 50287 w 100574"/>
                <a:gd name="connsiteY1" fmla="*/ 46419 h 46419"/>
                <a:gd name="connsiteX2" fmla="*/ 100575 w 100574"/>
                <a:gd name="connsiteY2" fmla="*/ 0 h 46419"/>
                <a:gd name="connsiteX3" fmla="*/ 0 w 100574"/>
                <a:gd name="connsiteY3" fmla="*/ 0 h 46419"/>
              </a:gdLst>
              <a:ahLst/>
              <a:cxnLst>
                <a:cxn ang="0">
                  <a:pos x="connsiteX0" y="connsiteY0"/>
                </a:cxn>
                <a:cxn ang="0">
                  <a:pos x="connsiteX1" y="connsiteY1"/>
                </a:cxn>
                <a:cxn ang="0">
                  <a:pos x="connsiteX2" y="connsiteY2"/>
                </a:cxn>
                <a:cxn ang="0">
                  <a:pos x="connsiteX3" y="connsiteY3"/>
                </a:cxn>
              </a:cxnLst>
              <a:rect l="l" t="t" r="r" b="b"/>
              <a:pathLst>
                <a:path w="100574" h="46419">
                  <a:moveTo>
                    <a:pt x="0" y="0"/>
                  </a:moveTo>
                  <a:cubicBezTo>
                    <a:pt x="2321" y="26304"/>
                    <a:pt x="23983" y="46419"/>
                    <a:pt x="50287" y="46419"/>
                  </a:cubicBezTo>
                  <a:cubicBezTo>
                    <a:pt x="76592" y="46419"/>
                    <a:pt x="98254" y="26304"/>
                    <a:pt x="100575" y="0"/>
                  </a:cubicBezTo>
                  <a:lnTo>
                    <a:pt x="0" y="0"/>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2" name="Freeform: Shape 20">
              <a:extLst>
                <a:ext uri="{FF2B5EF4-FFF2-40B4-BE49-F238E27FC236}">
                  <a16:creationId xmlns:a16="http://schemas.microsoft.com/office/drawing/2014/main" id="{B3184F09-BA14-42D6-BEBA-87946AF0A2F6}"/>
                </a:ext>
              </a:extLst>
            </p:cNvPr>
            <p:cNvSpPr/>
            <p:nvPr/>
          </p:nvSpPr>
          <p:spPr>
            <a:xfrm>
              <a:off x="933938" y="3931564"/>
              <a:ext cx="402299" cy="417772"/>
            </a:xfrm>
            <a:custGeom>
              <a:avLst/>
              <a:gdLst>
                <a:gd name="connsiteX0" fmla="*/ 201150 w 402299"/>
                <a:gd name="connsiteY0" fmla="*/ 0 h 417772"/>
                <a:gd name="connsiteX1" fmla="*/ 201150 w 402299"/>
                <a:gd name="connsiteY1" fmla="*/ 0 h 417772"/>
                <a:gd name="connsiteX2" fmla="*/ 201150 w 402299"/>
                <a:gd name="connsiteY2" fmla="*/ 0 h 417772"/>
                <a:gd name="connsiteX3" fmla="*/ 0 w 402299"/>
                <a:gd name="connsiteY3" fmla="*/ 198829 h 417772"/>
                <a:gd name="connsiteX4" fmla="*/ 0 w 402299"/>
                <a:gd name="connsiteY4" fmla="*/ 205791 h 417772"/>
                <a:gd name="connsiteX5" fmla="*/ 13926 w 402299"/>
                <a:gd name="connsiteY5" fmla="*/ 275420 h 417772"/>
                <a:gd name="connsiteX6" fmla="*/ 48740 w 402299"/>
                <a:gd name="connsiteY6" fmla="*/ 332670 h 417772"/>
                <a:gd name="connsiteX7" fmla="*/ 95933 w 402299"/>
                <a:gd name="connsiteY7" fmla="*/ 409262 h 417772"/>
                <a:gd name="connsiteX8" fmla="*/ 109859 w 402299"/>
                <a:gd name="connsiteY8" fmla="*/ 417772 h 417772"/>
                <a:gd name="connsiteX9" fmla="*/ 292440 w 402299"/>
                <a:gd name="connsiteY9" fmla="*/ 417772 h 417772"/>
                <a:gd name="connsiteX10" fmla="*/ 306366 w 402299"/>
                <a:gd name="connsiteY10" fmla="*/ 409262 h 417772"/>
                <a:gd name="connsiteX11" fmla="*/ 353559 w 402299"/>
                <a:gd name="connsiteY11" fmla="*/ 332670 h 417772"/>
                <a:gd name="connsiteX12" fmla="*/ 388373 w 402299"/>
                <a:gd name="connsiteY12" fmla="*/ 275420 h 417772"/>
                <a:gd name="connsiteX13" fmla="*/ 402299 w 402299"/>
                <a:gd name="connsiteY13" fmla="*/ 205791 h 417772"/>
                <a:gd name="connsiteX14" fmla="*/ 402299 w 402299"/>
                <a:gd name="connsiteY14" fmla="*/ 198829 h 417772"/>
                <a:gd name="connsiteX15" fmla="*/ 201150 w 402299"/>
                <a:gd name="connsiteY15" fmla="*/ 0 h 417772"/>
                <a:gd name="connsiteX16" fmla="*/ 355880 w 402299"/>
                <a:gd name="connsiteY16" fmla="*/ 205018 h 417772"/>
                <a:gd name="connsiteX17" fmla="*/ 345049 w 402299"/>
                <a:gd name="connsiteY17" fmla="*/ 259173 h 417772"/>
                <a:gd name="connsiteX18" fmla="*/ 318745 w 402299"/>
                <a:gd name="connsiteY18" fmla="*/ 301724 h 417772"/>
                <a:gd name="connsiteX19" fmla="*/ 273873 w 402299"/>
                <a:gd name="connsiteY19" fmla="*/ 371353 h 417772"/>
                <a:gd name="connsiteX20" fmla="*/ 201150 w 402299"/>
                <a:gd name="connsiteY20" fmla="*/ 371353 h 417772"/>
                <a:gd name="connsiteX21" fmla="*/ 129200 w 402299"/>
                <a:gd name="connsiteY21" fmla="*/ 371353 h 417772"/>
                <a:gd name="connsiteX22" fmla="*/ 84328 w 402299"/>
                <a:gd name="connsiteY22" fmla="*/ 301724 h 417772"/>
                <a:gd name="connsiteX23" fmla="*/ 58024 w 402299"/>
                <a:gd name="connsiteY23" fmla="*/ 259173 h 417772"/>
                <a:gd name="connsiteX24" fmla="*/ 47193 w 402299"/>
                <a:gd name="connsiteY24" fmla="*/ 205018 h 417772"/>
                <a:gd name="connsiteX25" fmla="*/ 47193 w 402299"/>
                <a:gd name="connsiteY25" fmla="*/ 198829 h 417772"/>
                <a:gd name="connsiteX26" fmla="*/ 201923 w 402299"/>
                <a:gd name="connsiteY26" fmla="*/ 45645 h 417772"/>
                <a:gd name="connsiteX27" fmla="*/ 201923 w 402299"/>
                <a:gd name="connsiteY27" fmla="*/ 45645 h 417772"/>
                <a:gd name="connsiteX28" fmla="*/ 201923 w 402299"/>
                <a:gd name="connsiteY28" fmla="*/ 45645 h 417772"/>
                <a:gd name="connsiteX29" fmla="*/ 201923 w 402299"/>
                <a:gd name="connsiteY29" fmla="*/ 45645 h 417772"/>
                <a:gd name="connsiteX30" fmla="*/ 201923 w 402299"/>
                <a:gd name="connsiteY30" fmla="*/ 45645 h 417772"/>
                <a:gd name="connsiteX31" fmla="*/ 201923 w 402299"/>
                <a:gd name="connsiteY31" fmla="*/ 45645 h 417772"/>
                <a:gd name="connsiteX32" fmla="*/ 201923 w 402299"/>
                <a:gd name="connsiteY32" fmla="*/ 45645 h 417772"/>
                <a:gd name="connsiteX33" fmla="*/ 356654 w 402299"/>
                <a:gd name="connsiteY33" fmla="*/ 198829 h 417772"/>
                <a:gd name="connsiteX34" fmla="*/ 356654 w 402299"/>
                <a:gd name="connsiteY34" fmla="*/ 205018 h 41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02299" h="417772">
                  <a:moveTo>
                    <a:pt x="201150" y="0"/>
                  </a:moveTo>
                  <a:cubicBezTo>
                    <a:pt x="201150" y="0"/>
                    <a:pt x="201150" y="0"/>
                    <a:pt x="201150" y="0"/>
                  </a:cubicBezTo>
                  <a:cubicBezTo>
                    <a:pt x="201150" y="0"/>
                    <a:pt x="201150" y="0"/>
                    <a:pt x="201150" y="0"/>
                  </a:cubicBezTo>
                  <a:cubicBezTo>
                    <a:pt x="91291" y="774"/>
                    <a:pt x="2321" y="88970"/>
                    <a:pt x="0" y="198829"/>
                  </a:cubicBezTo>
                  <a:lnTo>
                    <a:pt x="0" y="205791"/>
                  </a:lnTo>
                  <a:cubicBezTo>
                    <a:pt x="774" y="229775"/>
                    <a:pt x="5416" y="252984"/>
                    <a:pt x="13926" y="275420"/>
                  </a:cubicBezTo>
                  <a:cubicBezTo>
                    <a:pt x="22436" y="296309"/>
                    <a:pt x="34041" y="315650"/>
                    <a:pt x="48740" y="332670"/>
                  </a:cubicBezTo>
                  <a:cubicBezTo>
                    <a:pt x="67308" y="352785"/>
                    <a:pt x="87423" y="392242"/>
                    <a:pt x="95933" y="409262"/>
                  </a:cubicBezTo>
                  <a:cubicBezTo>
                    <a:pt x="98254" y="414678"/>
                    <a:pt x="103669" y="417772"/>
                    <a:pt x="109859" y="417772"/>
                  </a:cubicBezTo>
                  <a:lnTo>
                    <a:pt x="292440" y="417772"/>
                  </a:lnTo>
                  <a:cubicBezTo>
                    <a:pt x="298630" y="417772"/>
                    <a:pt x="304045" y="414678"/>
                    <a:pt x="306366" y="409262"/>
                  </a:cubicBezTo>
                  <a:cubicBezTo>
                    <a:pt x="314876" y="392242"/>
                    <a:pt x="334991" y="352785"/>
                    <a:pt x="353559" y="332670"/>
                  </a:cubicBezTo>
                  <a:cubicBezTo>
                    <a:pt x="368258" y="315650"/>
                    <a:pt x="380637" y="296309"/>
                    <a:pt x="388373" y="275420"/>
                  </a:cubicBezTo>
                  <a:cubicBezTo>
                    <a:pt x="396884" y="252984"/>
                    <a:pt x="401525" y="229775"/>
                    <a:pt x="402299" y="205791"/>
                  </a:cubicBezTo>
                  <a:lnTo>
                    <a:pt x="402299" y="198829"/>
                  </a:lnTo>
                  <a:cubicBezTo>
                    <a:pt x="399978" y="88970"/>
                    <a:pt x="311008" y="774"/>
                    <a:pt x="201150" y="0"/>
                  </a:cubicBezTo>
                  <a:close/>
                  <a:moveTo>
                    <a:pt x="355880" y="205018"/>
                  </a:moveTo>
                  <a:cubicBezTo>
                    <a:pt x="355106" y="223585"/>
                    <a:pt x="351238" y="242153"/>
                    <a:pt x="345049" y="259173"/>
                  </a:cubicBezTo>
                  <a:cubicBezTo>
                    <a:pt x="338860" y="274647"/>
                    <a:pt x="330349" y="289346"/>
                    <a:pt x="318745" y="301724"/>
                  </a:cubicBezTo>
                  <a:cubicBezTo>
                    <a:pt x="300951" y="323387"/>
                    <a:pt x="285478" y="346596"/>
                    <a:pt x="273873" y="371353"/>
                  </a:cubicBezTo>
                  <a:lnTo>
                    <a:pt x="201150" y="371353"/>
                  </a:lnTo>
                  <a:lnTo>
                    <a:pt x="129200" y="371353"/>
                  </a:lnTo>
                  <a:cubicBezTo>
                    <a:pt x="116821" y="346596"/>
                    <a:pt x="101348" y="323387"/>
                    <a:pt x="84328" y="301724"/>
                  </a:cubicBezTo>
                  <a:cubicBezTo>
                    <a:pt x="73497" y="289346"/>
                    <a:pt x="64213" y="274647"/>
                    <a:pt x="58024" y="259173"/>
                  </a:cubicBezTo>
                  <a:cubicBezTo>
                    <a:pt x="51061" y="242153"/>
                    <a:pt x="47966" y="223585"/>
                    <a:pt x="47193" y="205018"/>
                  </a:cubicBezTo>
                  <a:lnTo>
                    <a:pt x="47193" y="198829"/>
                  </a:lnTo>
                  <a:cubicBezTo>
                    <a:pt x="48740" y="114501"/>
                    <a:pt x="117595" y="46419"/>
                    <a:pt x="201923" y="45645"/>
                  </a:cubicBezTo>
                  <a:lnTo>
                    <a:pt x="201923" y="45645"/>
                  </a:lnTo>
                  <a:lnTo>
                    <a:pt x="201923" y="45645"/>
                  </a:lnTo>
                  <a:cubicBezTo>
                    <a:pt x="201923" y="45645"/>
                    <a:pt x="201923" y="45645"/>
                    <a:pt x="201923" y="45645"/>
                  </a:cubicBezTo>
                  <a:cubicBezTo>
                    <a:pt x="201923" y="45645"/>
                    <a:pt x="201923" y="45645"/>
                    <a:pt x="201923" y="45645"/>
                  </a:cubicBezTo>
                  <a:lnTo>
                    <a:pt x="201923" y="45645"/>
                  </a:lnTo>
                  <a:lnTo>
                    <a:pt x="201923" y="45645"/>
                  </a:lnTo>
                  <a:cubicBezTo>
                    <a:pt x="286251" y="46419"/>
                    <a:pt x="355106" y="113727"/>
                    <a:pt x="356654" y="198829"/>
                  </a:cubicBezTo>
                  <a:lnTo>
                    <a:pt x="356654" y="205018"/>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sp>
        <p:nvSpPr>
          <p:cNvPr id="250" name="ZoneTexte 249">
            <a:extLst>
              <a:ext uri="{FF2B5EF4-FFF2-40B4-BE49-F238E27FC236}">
                <a16:creationId xmlns:a16="http://schemas.microsoft.com/office/drawing/2014/main" id="{E0D09718-5E12-42D0-B9B7-D3CDA34C5987}"/>
              </a:ext>
            </a:extLst>
          </p:cNvPr>
          <p:cNvSpPr txBox="1"/>
          <p:nvPr/>
        </p:nvSpPr>
        <p:spPr>
          <a:xfrm>
            <a:off x="1055005" y="1410093"/>
            <a:ext cx="10355947" cy="523220"/>
          </a:xfrm>
          <a:prstGeom prst="rect">
            <a:avLst/>
          </a:prstGeom>
          <a:noFill/>
        </p:spPr>
        <p:txBody>
          <a:bodyPr wrap="square" rtlCol="0">
            <a:spAutoFit/>
          </a:bodyPr>
          <a:lstStyle/>
          <a:p>
            <a:r>
              <a:rPr lang="fr-FR" sz="1400" dirty="0"/>
              <a:t>L’intégration de RHEL8 devra faire l’objet d’une étude d’impact et d’une qualification via un cahier de recette validé par l’exploitation système.</a:t>
            </a:r>
          </a:p>
        </p:txBody>
      </p:sp>
      <p:sp>
        <p:nvSpPr>
          <p:cNvPr id="186" name="ZoneTexte 185">
            <a:extLst>
              <a:ext uri="{FF2B5EF4-FFF2-40B4-BE49-F238E27FC236}">
                <a16:creationId xmlns:a16="http://schemas.microsoft.com/office/drawing/2014/main" id="{86A3EA23-0750-4964-AEB1-3C033A5A4234}"/>
              </a:ext>
            </a:extLst>
          </p:cNvPr>
          <p:cNvSpPr txBox="1"/>
          <p:nvPr/>
        </p:nvSpPr>
        <p:spPr>
          <a:xfrm>
            <a:off x="2805651" y="4054358"/>
            <a:ext cx="1720171" cy="577081"/>
          </a:xfrm>
          <a:prstGeom prst="rect">
            <a:avLst/>
          </a:prstGeom>
          <a:noFill/>
        </p:spPr>
        <p:txBody>
          <a:bodyPr wrap="square" rtlCol="0">
            <a:spAutoFit/>
          </a:bodyPr>
          <a:lstStyle/>
          <a:p>
            <a:pPr algn="ctr"/>
            <a:r>
              <a:rPr lang="fr-FR" sz="1050" b="1" dirty="0">
                <a:solidFill>
                  <a:schemeClr val="tx1">
                    <a:lumMod val="95000"/>
                    <a:lumOff val="5000"/>
                  </a:schemeClr>
                </a:solidFill>
              </a:rPr>
              <a:t>Supervision : Validation des packages avec RHEL8</a:t>
            </a:r>
          </a:p>
        </p:txBody>
      </p:sp>
      <p:sp>
        <p:nvSpPr>
          <p:cNvPr id="196" name="ZoneTexte 195">
            <a:extLst>
              <a:ext uri="{FF2B5EF4-FFF2-40B4-BE49-F238E27FC236}">
                <a16:creationId xmlns:a16="http://schemas.microsoft.com/office/drawing/2014/main" id="{C9FABBFF-BCCC-44B3-9DD2-4724CA2A42D5}"/>
              </a:ext>
            </a:extLst>
          </p:cNvPr>
          <p:cNvSpPr txBox="1"/>
          <p:nvPr/>
        </p:nvSpPr>
        <p:spPr>
          <a:xfrm>
            <a:off x="1462275" y="4533754"/>
            <a:ext cx="1831987" cy="707886"/>
          </a:xfrm>
          <a:prstGeom prst="rect">
            <a:avLst/>
          </a:prstGeom>
          <a:noFill/>
        </p:spPr>
        <p:txBody>
          <a:bodyPr wrap="square" rtlCol="0">
            <a:spAutoFit/>
          </a:bodyPr>
          <a:lstStyle/>
          <a:p>
            <a:r>
              <a:rPr lang="fr-FR" sz="1000" b="1" dirty="0">
                <a:solidFill>
                  <a:schemeClr val="tx1">
                    <a:lumMod val="95000"/>
                    <a:lumOff val="5000"/>
                  </a:schemeClr>
                </a:solidFill>
              </a:rPr>
              <a:t>Ordonnancement : Validation que la version de l’agent VTOM est compatible avec RHEL8 </a:t>
            </a:r>
          </a:p>
        </p:txBody>
      </p:sp>
      <p:pic>
        <p:nvPicPr>
          <p:cNvPr id="203" name="Image 202" descr="Une image contenant texte, clipart&#10;&#10;Description générée automatiquement">
            <a:extLst>
              <a:ext uri="{FF2B5EF4-FFF2-40B4-BE49-F238E27FC236}">
                <a16:creationId xmlns:a16="http://schemas.microsoft.com/office/drawing/2014/main" id="{4E5E2CEB-8ABE-4A23-A659-1D17FB2D4D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3716" y="4248730"/>
            <a:ext cx="324905" cy="288534"/>
          </a:xfrm>
          <a:prstGeom prst="rect">
            <a:avLst/>
          </a:prstGeom>
        </p:spPr>
      </p:pic>
      <p:sp>
        <p:nvSpPr>
          <p:cNvPr id="206" name="ZoneTexte 205">
            <a:extLst>
              <a:ext uri="{FF2B5EF4-FFF2-40B4-BE49-F238E27FC236}">
                <a16:creationId xmlns:a16="http://schemas.microsoft.com/office/drawing/2014/main" id="{DDC7E308-67D3-4474-A79A-BA516421BB02}"/>
              </a:ext>
            </a:extLst>
          </p:cNvPr>
          <p:cNvSpPr txBox="1"/>
          <p:nvPr/>
        </p:nvSpPr>
        <p:spPr>
          <a:xfrm>
            <a:off x="4408596" y="3233564"/>
            <a:ext cx="1565604" cy="738664"/>
          </a:xfrm>
          <a:prstGeom prst="rect">
            <a:avLst/>
          </a:prstGeom>
          <a:noFill/>
        </p:spPr>
        <p:txBody>
          <a:bodyPr wrap="square" rtlCol="0">
            <a:spAutoFit/>
          </a:bodyPr>
          <a:lstStyle/>
          <a:p>
            <a:r>
              <a:rPr lang="fr-FR" sz="1050" b="1" dirty="0">
                <a:solidFill>
                  <a:schemeClr val="tx1">
                    <a:lumMod val="95000"/>
                    <a:lumOff val="5000"/>
                  </a:schemeClr>
                </a:solidFill>
              </a:rPr>
              <a:t>Patching : Vérifier que l’on peut bien patcher une VM RHEL 8</a:t>
            </a:r>
          </a:p>
        </p:txBody>
      </p:sp>
      <p:pic>
        <p:nvPicPr>
          <p:cNvPr id="208" name="Image 207">
            <a:extLst>
              <a:ext uri="{FF2B5EF4-FFF2-40B4-BE49-F238E27FC236}">
                <a16:creationId xmlns:a16="http://schemas.microsoft.com/office/drawing/2014/main" id="{357CB68F-EE97-41BA-BC8E-1D8A02097B04}"/>
              </a:ext>
            </a:extLst>
          </p:cNvPr>
          <p:cNvPicPr>
            <a:picLocks noChangeAspect="1"/>
          </p:cNvPicPr>
          <p:nvPr/>
        </p:nvPicPr>
        <p:blipFill>
          <a:blip r:embed="rId3"/>
          <a:stretch>
            <a:fillRect/>
          </a:stretch>
        </p:blipFill>
        <p:spPr>
          <a:xfrm>
            <a:off x="4823648" y="2839838"/>
            <a:ext cx="473599" cy="250985"/>
          </a:xfrm>
          <a:prstGeom prst="rect">
            <a:avLst/>
          </a:prstGeom>
        </p:spPr>
      </p:pic>
      <p:sp>
        <p:nvSpPr>
          <p:cNvPr id="211" name="ZoneTexte 210">
            <a:extLst>
              <a:ext uri="{FF2B5EF4-FFF2-40B4-BE49-F238E27FC236}">
                <a16:creationId xmlns:a16="http://schemas.microsoft.com/office/drawing/2014/main" id="{9194C69B-F649-4A73-A6EA-D04EAF0099A0}"/>
              </a:ext>
            </a:extLst>
          </p:cNvPr>
          <p:cNvSpPr txBox="1"/>
          <p:nvPr/>
        </p:nvSpPr>
        <p:spPr>
          <a:xfrm>
            <a:off x="9748768" y="4695513"/>
            <a:ext cx="1630232" cy="577081"/>
          </a:xfrm>
          <a:prstGeom prst="rect">
            <a:avLst/>
          </a:prstGeom>
          <a:noFill/>
        </p:spPr>
        <p:txBody>
          <a:bodyPr wrap="square" rtlCol="0">
            <a:spAutoFit/>
          </a:bodyPr>
          <a:lstStyle/>
          <a:p>
            <a:r>
              <a:rPr lang="fr-FR" sz="1050" b="1" dirty="0">
                <a:solidFill>
                  <a:schemeClr val="tx1">
                    <a:lumMod val="95000"/>
                    <a:lumOff val="5000"/>
                  </a:schemeClr>
                </a:solidFill>
              </a:rPr>
              <a:t>Connexion : Validation que la connexion via CyberArk est possible</a:t>
            </a:r>
          </a:p>
        </p:txBody>
      </p:sp>
      <p:sp>
        <p:nvSpPr>
          <p:cNvPr id="234" name="ZoneTexte 233">
            <a:extLst>
              <a:ext uri="{FF2B5EF4-FFF2-40B4-BE49-F238E27FC236}">
                <a16:creationId xmlns:a16="http://schemas.microsoft.com/office/drawing/2014/main" id="{48DEE535-AC6C-4415-BD16-A5A8679FDF68}"/>
              </a:ext>
            </a:extLst>
          </p:cNvPr>
          <p:cNvSpPr txBox="1"/>
          <p:nvPr/>
        </p:nvSpPr>
        <p:spPr>
          <a:xfrm>
            <a:off x="5635110" y="3927735"/>
            <a:ext cx="1477708" cy="900246"/>
          </a:xfrm>
          <a:prstGeom prst="rect">
            <a:avLst/>
          </a:prstGeom>
          <a:noFill/>
        </p:spPr>
        <p:txBody>
          <a:bodyPr wrap="square" rtlCol="0">
            <a:spAutoFit/>
          </a:bodyPr>
          <a:lstStyle/>
          <a:p>
            <a:pPr algn="ctr"/>
            <a:r>
              <a:rPr lang="fr-FR" sz="1050" b="1" dirty="0">
                <a:solidFill>
                  <a:schemeClr val="tx1">
                    <a:lumMod val="95000"/>
                    <a:lumOff val="5000"/>
                  </a:schemeClr>
                </a:solidFill>
              </a:rPr>
              <a:t>CMDB : Validation de la bonne remontée des informations dans ServiceNow</a:t>
            </a:r>
          </a:p>
        </p:txBody>
      </p:sp>
      <p:pic>
        <p:nvPicPr>
          <p:cNvPr id="213" name="Image 212">
            <a:extLst>
              <a:ext uri="{FF2B5EF4-FFF2-40B4-BE49-F238E27FC236}">
                <a16:creationId xmlns:a16="http://schemas.microsoft.com/office/drawing/2014/main" id="{E22A800E-A1F6-48B0-852B-CA02BAC86CB2}"/>
              </a:ext>
            </a:extLst>
          </p:cNvPr>
          <p:cNvPicPr>
            <a:picLocks noChangeAspect="1"/>
          </p:cNvPicPr>
          <p:nvPr/>
        </p:nvPicPr>
        <p:blipFill>
          <a:blip r:embed="rId4"/>
          <a:stretch>
            <a:fillRect/>
          </a:stretch>
        </p:blipFill>
        <p:spPr>
          <a:xfrm>
            <a:off x="10206472" y="4274226"/>
            <a:ext cx="559055" cy="401196"/>
          </a:xfrm>
          <a:prstGeom prst="rect">
            <a:avLst/>
          </a:prstGeom>
        </p:spPr>
      </p:pic>
      <p:sp>
        <p:nvSpPr>
          <p:cNvPr id="242" name="ZoneTexte 241">
            <a:extLst>
              <a:ext uri="{FF2B5EF4-FFF2-40B4-BE49-F238E27FC236}">
                <a16:creationId xmlns:a16="http://schemas.microsoft.com/office/drawing/2014/main" id="{9A94641C-7042-4791-85EB-F9595B75D6F3}"/>
              </a:ext>
            </a:extLst>
          </p:cNvPr>
          <p:cNvSpPr txBox="1"/>
          <p:nvPr/>
        </p:nvSpPr>
        <p:spPr>
          <a:xfrm>
            <a:off x="7074724" y="4675422"/>
            <a:ext cx="1523184" cy="738664"/>
          </a:xfrm>
          <a:prstGeom prst="rect">
            <a:avLst/>
          </a:prstGeom>
          <a:noFill/>
        </p:spPr>
        <p:txBody>
          <a:bodyPr wrap="square" rtlCol="0">
            <a:spAutoFit/>
          </a:bodyPr>
          <a:lstStyle/>
          <a:p>
            <a:r>
              <a:rPr lang="fr-FR" sz="1050" b="1" dirty="0">
                <a:solidFill>
                  <a:schemeClr val="tx1">
                    <a:lumMod val="95000"/>
                    <a:lumOff val="5000"/>
                  </a:schemeClr>
                </a:solidFill>
              </a:rPr>
              <a:t>CMP : S’assurer le provisioning de RHEL 8 sera possible via le CMP</a:t>
            </a:r>
          </a:p>
        </p:txBody>
      </p:sp>
      <p:pic>
        <p:nvPicPr>
          <p:cNvPr id="244" name="Image 243">
            <a:extLst>
              <a:ext uri="{FF2B5EF4-FFF2-40B4-BE49-F238E27FC236}">
                <a16:creationId xmlns:a16="http://schemas.microsoft.com/office/drawing/2014/main" id="{DFED6DBE-FD69-429F-8BB6-070E4D174033}"/>
              </a:ext>
            </a:extLst>
          </p:cNvPr>
          <p:cNvPicPr>
            <a:picLocks noChangeAspect="1"/>
          </p:cNvPicPr>
          <p:nvPr/>
        </p:nvPicPr>
        <p:blipFill>
          <a:blip r:embed="rId5"/>
          <a:stretch>
            <a:fillRect/>
          </a:stretch>
        </p:blipFill>
        <p:spPr>
          <a:xfrm>
            <a:off x="6099227" y="3569560"/>
            <a:ext cx="547455" cy="161763"/>
          </a:xfrm>
          <a:prstGeom prst="rect">
            <a:avLst/>
          </a:prstGeom>
        </p:spPr>
      </p:pic>
      <p:pic>
        <p:nvPicPr>
          <p:cNvPr id="246" name="Image 245">
            <a:extLst>
              <a:ext uri="{FF2B5EF4-FFF2-40B4-BE49-F238E27FC236}">
                <a16:creationId xmlns:a16="http://schemas.microsoft.com/office/drawing/2014/main" id="{F20944DE-B606-432A-9600-DA51D3F066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9762" y="4246486"/>
            <a:ext cx="268129" cy="262743"/>
          </a:xfrm>
          <a:prstGeom prst="rect">
            <a:avLst/>
          </a:prstGeom>
        </p:spPr>
      </p:pic>
      <p:pic>
        <p:nvPicPr>
          <p:cNvPr id="69" name="Image 68">
            <a:extLst>
              <a:ext uri="{FF2B5EF4-FFF2-40B4-BE49-F238E27FC236}">
                <a16:creationId xmlns:a16="http://schemas.microsoft.com/office/drawing/2014/main" id="{A78E27A2-0DE2-49ED-96AB-C7624C3C265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75494" y="3671593"/>
            <a:ext cx="1039212" cy="257712"/>
          </a:xfrm>
          <a:prstGeom prst="rect">
            <a:avLst/>
          </a:prstGeom>
        </p:spPr>
      </p:pic>
      <p:sp>
        <p:nvSpPr>
          <p:cNvPr id="44" name="ZoneTexte 43">
            <a:extLst>
              <a:ext uri="{FF2B5EF4-FFF2-40B4-BE49-F238E27FC236}">
                <a16:creationId xmlns:a16="http://schemas.microsoft.com/office/drawing/2014/main" id="{990EF704-FCCC-4965-8A5E-4AA7634DFE94}"/>
              </a:ext>
            </a:extLst>
          </p:cNvPr>
          <p:cNvSpPr txBox="1"/>
          <p:nvPr/>
        </p:nvSpPr>
        <p:spPr>
          <a:xfrm>
            <a:off x="2972655" y="6092178"/>
            <a:ext cx="10355947" cy="276999"/>
          </a:xfrm>
          <a:prstGeom prst="rect">
            <a:avLst/>
          </a:prstGeom>
          <a:noFill/>
        </p:spPr>
        <p:txBody>
          <a:bodyPr wrap="square" rtlCol="0">
            <a:spAutoFit/>
          </a:bodyPr>
          <a:lstStyle/>
          <a:p>
            <a:r>
              <a:rPr lang="fr-FR" sz="1200" dirty="0"/>
              <a:t>Vous trouverez en annexe les détails de l’intégration de chacun de ces services</a:t>
            </a:r>
          </a:p>
        </p:txBody>
      </p:sp>
      <p:sp>
        <p:nvSpPr>
          <p:cNvPr id="46" name="ZoneTexte 45">
            <a:extLst>
              <a:ext uri="{FF2B5EF4-FFF2-40B4-BE49-F238E27FC236}">
                <a16:creationId xmlns:a16="http://schemas.microsoft.com/office/drawing/2014/main" id="{F0300B6C-0034-4C87-AB20-9AC939F1E463}"/>
              </a:ext>
            </a:extLst>
          </p:cNvPr>
          <p:cNvSpPr txBox="1"/>
          <p:nvPr/>
        </p:nvSpPr>
        <p:spPr>
          <a:xfrm>
            <a:off x="6918746" y="3278141"/>
            <a:ext cx="1720171" cy="577081"/>
          </a:xfrm>
          <a:prstGeom prst="rect">
            <a:avLst/>
          </a:prstGeom>
          <a:noFill/>
        </p:spPr>
        <p:txBody>
          <a:bodyPr wrap="square" rtlCol="0">
            <a:spAutoFit/>
          </a:bodyPr>
          <a:lstStyle/>
          <a:p>
            <a:pPr algn="ctr"/>
            <a:r>
              <a:rPr lang="fr-FR" sz="1050" b="1" dirty="0">
                <a:solidFill>
                  <a:schemeClr val="tx1">
                    <a:lumMod val="95000"/>
                    <a:lumOff val="5000"/>
                  </a:schemeClr>
                </a:solidFill>
              </a:rPr>
              <a:t>Métrologie : Validation des packages avec RHEL8</a:t>
            </a:r>
          </a:p>
        </p:txBody>
      </p:sp>
      <p:pic>
        <p:nvPicPr>
          <p:cNvPr id="48" name="Image 47">
            <a:extLst>
              <a:ext uri="{FF2B5EF4-FFF2-40B4-BE49-F238E27FC236}">
                <a16:creationId xmlns:a16="http://schemas.microsoft.com/office/drawing/2014/main" id="{96297194-6BF9-4847-9E6E-69370FCC84B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1" b="6929"/>
          <a:stretch/>
        </p:blipFill>
        <p:spPr>
          <a:xfrm>
            <a:off x="7333376" y="2730543"/>
            <a:ext cx="817253" cy="428236"/>
          </a:xfrm>
          <a:prstGeom prst="rect">
            <a:avLst/>
          </a:prstGeom>
        </p:spPr>
      </p:pic>
      <p:sp>
        <p:nvSpPr>
          <p:cNvPr id="50" name="ZoneTexte 49">
            <a:extLst>
              <a:ext uri="{FF2B5EF4-FFF2-40B4-BE49-F238E27FC236}">
                <a16:creationId xmlns:a16="http://schemas.microsoft.com/office/drawing/2014/main" id="{311D923E-BF03-462D-9D2C-FFE3BE17B06A}"/>
              </a:ext>
            </a:extLst>
          </p:cNvPr>
          <p:cNvSpPr txBox="1"/>
          <p:nvPr/>
        </p:nvSpPr>
        <p:spPr>
          <a:xfrm>
            <a:off x="9673538" y="3108799"/>
            <a:ext cx="1720171" cy="900246"/>
          </a:xfrm>
          <a:prstGeom prst="rect">
            <a:avLst/>
          </a:prstGeom>
          <a:noFill/>
        </p:spPr>
        <p:txBody>
          <a:bodyPr wrap="square" rtlCol="0">
            <a:spAutoFit/>
          </a:bodyPr>
          <a:lstStyle/>
          <a:p>
            <a:pPr algn="ctr"/>
            <a:r>
              <a:rPr lang="fr-FR" sz="1050" b="1" dirty="0">
                <a:solidFill>
                  <a:schemeClr val="tx1">
                    <a:lumMod val="95000"/>
                    <a:lumOff val="5000"/>
                  </a:schemeClr>
                </a:solidFill>
              </a:rPr>
              <a:t>Configuration Management System : Validation des </a:t>
            </a:r>
            <a:r>
              <a:rPr lang="fr-FR" sz="1050" b="1" dirty="0" err="1">
                <a:solidFill>
                  <a:schemeClr val="tx1">
                    <a:lumMod val="95000"/>
                    <a:lumOff val="5000"/>
                  </a:schemeClr>
                </a:solidFill>
              </a:rPr>
              <a:t>playbooks</a:t>
            </a:r>
            <a:r>
              <a:rPr lang="fr-FR" sz="1050" b="1" dirty="0">
                <a:solidFill>
                  <a:schemeClr val="tx1">
                    <a:lumMod val="95000"/>
                    <a:lumOff val="5000"/>
                  </a:schemeClr>
                </a:solidFill>
              </a:rPr>
              <a:t> attrait à RHEL8</a:t>
            </a:r>
          </a:p>
        </p:txBody>
      </p:sp>
      <p:pic>
        <p:nvPicPr>
          <p:cNvPr id="52" name="Image 51">
            <a:extLst>
              <a:ext uri="{FF2B5EF4-FFF2-40B4-BE49-F238E27FC236}">
                <a16:creationId xmlns:a16="http://schemas.microsoft.com/office/drawing/2014/main" id="{F16ACC13-E78C-4FEE-B541-A8681D637FD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85772" y="2681421"/>
            <a:ext cx="1006695" cy="456368"/>
          </a:xfrm>
          <a:prstGeom prst="rect">
            <a:avLst/>
          </a:prstGeom>
        </p:spPr>
      </p:pic>
      <p:sp>
        <p:nvSpPr>
          <p:cNvPr id="53" name="ZoneTexte 52">
            <a:extLst>
              <a:ext uri="{FF2B5EF4-FFF2-40B4-BE49-F238E27FC236}">
                <a16:creationId xmlns:a16="http://schemas.microsoft.com/office/drawing/2014/main" id="{ADAB0101-B3D8-40A2-9501-E5E8332BB79D}"/>
              </a:ext>
            </a:extLst>
          </p:cNvPr>
          <p:cNvSpPr txBox="1"/>
          <p:nvPr/>
        </p:nvSpPr>
        <p:spPr>
          <a:xfrm>
            <a:off x="4045515" y="4311176"/>
            <a:ext cx="1953617" cy="415498"/>
          </a:xfrm>
          <a:prstGeom prst="rect">
            <a:avLst/>
          </a:prstGeom>
          <a:noFill/>
        </p:spPr>
        <p:txBody>
          <a:bodyPr wrap="square" rtlCol="0">
            <a:spAutoFit/>
          </a:bodyPr>
          <a:lstStyle/>
          <a:p>
            <a:pPr algn="ctr"/>
            <a:endParaRPr lang="fr-FR" sz="1050" b="1" dirty="0">
              <a:solidFill>
                <a:schemeClr val="tx1">
                  <a:lumMod val="95000"/>
                  <a:lumOff val="5000"/>
                </a:schemeClr>
              </a:solidFill>
            </a:endParaRPr>
          </a:p>
          <a:p>
            <a:pPr algn="ctr"/>
            <a:r>
              <a:rPr lang="fr-FR" sz="1050" b="1" dirty="0">
                <a:solidFill>
                  <a:schemeClr val="tx1">
                    <a:lumMod val="95000"/>
                    <a:lumOff val="5000"/>
                  </a:schemeClr>
                </a:solidFill>
              </a:rPr>
              <a:t> </a:t>
            </a:r>
          </a:p>
        </p:txBody>
      </p:sp>
      <p:pic>
        <p:nvPicPr>
          <p:cNvPr id="54" name="Picture 15" descr="Résultat de recherche d'images pour &quot;vcenter logo&quot;">
            <a:hlinkClick r:id="rId10" invalidUrl="https://www.google.fr/imgres?imgurl=https://www.techspace.fr/wp-content/uploads/2016/10/vmware_vsphere.png&amp;imgrefurl=https://www.techspace.fr/le-snmp-sur-son-esxi/&amp;docid=jfWEHfk02okrVM&amp;tbnid=aESzk0e_FmCLCM:&amp;vet=10ahUKEwjApfH2oMfnAhXW3oUKHXHLDu4QMwhSKAMwAw..i&amp;w=778&amp;h=460&amp;safe=active&amp;bih=1254&amp;biw=2215&amp;q=vcenter logo&amp;ved=0ahUKEwjApfH2oMfnAhXW3oUKHXHLDu4QMwhSKAMwAw&amp;iact=mrc&amp;uact=8"/>
            <a:extLst>
              <a:ext uri="{FF2B5EF4-FFF2-40B4-BE49-F238E27FC236}">
                <a16:creationId xmlns:a16="http://schemas.microsoft.com/office/drawing/2014/main" id="{AF7A5192-3DE6-46A8-A4FD-FCCD15CD884D}"/>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21690" b="22402"/>
          <a:stretch/>
        </p:blipFill>
        <p:spPr bwMode="auto">
          <a:xfrm>
            <a:off x="7589932" y="4272999"/>
            <a:ext cx="724557" cy="239996"/>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e 2">
            <a:extLst>
              <a:ext uri="{FF2B5EF4-FFF2-40B4-BE49-F238E27FC236}">
                <a16:creationId xmlns:a16="http://schemas.microsoft.com/office/drawing/2014/main" id="{D279B30F-0500-4F60-9D35-B718BC82F391}"/>
              </a:ext>
            </a:extLst>
          </p:cNvPr>
          <p:cNvGrpSpPr/>
          <p:nvPr/>
        </p:nvGrpSpPr>
        <p:grpSpPr>
          <a:xfrm>
            <a:off x="66412" y="3366776"/>
            <a:ext cx="1788382" cy="1475875"/>
            <a:chOff x="60359" y="3826908"/>
            <a:chExt cx="1788382" cy="1475875"/>
          </a:xfrm>
        </p:grpSpPr>
        <p:sp>
          <p:nvSpPr>
            <p:cNvPr id="58" name="ZoneTexte 57">
              <a:extLst>
                <a:ext uri="{FF2B5EF4-FFF2-40B4-BE49-F238E27FC236}">
                  <a16:creationId xmlns:a16="http://schemas.microsoft.com/office/drawing/2014/main" id="{53ED5C60-21AF-43D0-88B1-63053869AD1E}"/>
                </a:ext>
              </a:extLst>
            </p:cNvPr>
            <p:cNvSpPr txBox="1"/>
            <p:nvPr/>
          </p:nvSpPr>
          <p:spPr>
            <a:xfrm>
              <a:off x="136285" y="4397848"/>
              <a:ext cx="1712456"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prstClr val="black">
                      <a:lumMod val="95000"/>
                      <a:lumOff val="5000"/>
                    </a:prstClr>
                  </a:solidFill>
                  <a:effectLst/>
                  <a:uLnTx/>
                  <a:uFillTx/>
                  <a:latin typeface="Avenir LT Std 55 Roman"/>
                  <a:ea typeface="+mn-ea"/>
                  <a:cs typeface="+mn-cs"/>
                </a:rPr>
                <a:t>Puits de logs : Validation que l’envoi vers le puits de logs est fonctionnel</a:t>
              </a:r>
            </a:p>
          </p:txBody>
        </p:sp>
        <p:pic>
          <p:nvPicPr>
            <p:cNvPr id="59" name="Image 58">
              <a:extLst>
                <a:ext uri="{FF2B5EF4-FFF2-40B4-BE49-F238E27FC236}">
                  <a16:creationId xmlns:a16="http://schemas.microsoft.com/office/drawing/2014/main" id="{CD7CAB84-3E00-4FD3-8CBB-7871ECF1FBD4}"/>
                </a:ext>
              </a:extLst>
            </p:cNvPr>
            <p:cNvPicPr>
              <a:picLocks noChangeAspect="1"/>
            </p:cNvPicPr>
            <p:nvPr/>
          </p:nvPicPr>
          <p:blipFill>
            <a:blip r:embed="rId12"/>
            <a:stretch>
              <a:fillRect/>
            </a:stretch>
          </p:blipFill>
          <p:spPr>
            <a:xfrm>
              <a:off x="494383" y="3887397"/>
              <a:ext cx="731458" cy="351263"/>
            </a:xfrm>
            <a:prstGeom prst="rect">
              <a:avLst/>
            </a:prstGeom>
          </p:spPr>
        </p:pic>
        <p:sp>
          <p:nvSpPr>
            <p:cNvPr id="60" name="Hexagone 59">
              <a:extLst>
                <a:ext uri="{FF2B5EF4-FFF2-40B4-BE49-F238E27FC236}">
                  <a16:creationId xmlns:a16="http://schemas.microsoft.com/office/drawing/2014/main" id="{97386C24-EBDC-468E-B85B-55C3A949903E}"/>
                </a:ext>
              </a:extLst>
            </p:cNvPr>
            <p:cNvSpPr/>
            <p:nvPr/>
          </p:nvSpPr>
          <p:spPr>
            <a:xfrm>
              <a:off x="60359" y="3826908"/>
              <a:ext cx="1697581" cy="1475875"/>
            </a:xfrm>
            <a:prstGeom prst="hexagon">
              <a:avLst/>
            </a:prstGeom>
            <a:noFill/>
            <a:ln>
              <a:solidFill>
                <a:srgbClr val="7E944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grpSp>
      <p:sp>
        <p:nvSpPr>
          <p:cNvPr id="61" name="Hexagone 60">
            <a:extLst>
              <a:ext uri="{FF2B5EF4-FFF2-40B4-BE49-F238E27FC236}">
                <a16:creationId xmlns:a16="http://schemas.microsoft.com/office/drawing/2014/main" id="{52D81E7C-F9C7-4B27-81E8-96546AA3979D}"/>
              </a:ext>
            </a:extLst>
          </p:cNvPr>
          <p:cNvSpPr/>
          <p:nvPr/>
        </p:nvSpPr>
        <p:spPr>
          <a:xfrm>
            <a:off x="1430928" y="4139889"/>
            <a:ext cx="1697581" cy="1475875"/>
          </a:xfrm>
          <a:prstGeom prst="hexagon">
            <a:avLst/>
          </a:prstGeom>
          <a:noFill/>
          <a:ln>
            <a:solidFill>
              <a:srgbClr val="7E944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62" name="Hexagone 61">
            <a:extLst>
              <a:ext uri="{FF2B5EF4-FFF2-40B4-BE49-F238E27FC236}">
                <a16:creationId xmlns:a16="http://schemas.microsoft.com/office/drawing/2014/main" id="{D4758475-5BA3-434B-BE42-930239CD989B}"/>
              </a:ext>
            </a:extLst>
          </p:cNvPr>
          <p:cNvSpPr/>
          <p:nvPr/>
        </p:nvSpPr>
        <p:spPr>
          <a:xfrm>
            <a:off x="2805651" y="3402211"/>
            <a:ext cx="1697581" cy="1475875"/>
          </a:xfrm>
          <a:prstGeom prst="hexagon">
            <a:avLst/>
          </a:prstGeom>
          <a:noFill/>
          <a:ln>
            <a:solidFill>
              <a:srgbClr val="7E944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65" name="Hexagone 64">
            <a:extLst>
              <a:ext uri="{FF2B5EF4-FFF2-40B4-BE49-F238E27FC236}">
                <a16:creationId xmlns:a16="http://schemas.microsoft.com/office/drawing/2014/main" id="{9EB6CDC2-CD16-441E-AA37-AA0C3EB414D4}"/>
              </a:ext>
            </a:extLst>
          </p:cNvPr>
          <p:cNvSpPr/>
          <p:nvPr/>
        </p:nvSpPr>
        <p:spPr>
          <a:xfrm>
            <a:off x="4181983" y="4159999"/>
            <a:ext cx="1697581" cy="1475875"/>
          </a:xfrm>
          <a:prstGeom prst="hexagon">
            <a:avLst/>
          </a:prstGeom>
          <a:noFill/>
          <a:ln>
            <a:solidFill>
              <a:srgbClr val="7E944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66" name="Hexagone 65">
            <a:extLst>
              <a:ext uri="{FF2B5EF4-FFF2-40B4-BE49-F238E27FC236}">
                <a16:creationId xmlns:a16="http://schemas.microsoft.com/office/drawing/2014/main" id="{A5BE7728-4A2D-4C16-B72A-CB79F028A0AC}"/>
              </a:ext>
            </a:extLst>
          </p:cNvPr>
          <p:cNvSpPr/>
          <p:nvPr/>
        </p:nvSpPr>
        <p:spPr>
          <a:xfrm>
            <a:off x="4181983" y="2650198"/>
            <a:ext cx="1697581" cy="1475875"/>
          </a:xfrm>
          <a:prstGeom prst="hexagon">
            <a:avLst/>
          </a:prstGeom>
          <a:noFill/>
          <a:ln>
            <a:solidFill>
              <a:srgbClr val="7E944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68" name="Hexagone 67">
            <a:extLst>
              <a:ext uri="{FF2B5EF4-FFF2-40B4-BE49-F238E27FC236}">
                <a16:creationId xmlns:a16="http://schemas.microsoft.com/office/drawing/2014/main" id="{B723C8F4-2F55-42DF-B457-FF2D6898690E}"/>
              </a:ext>
            </a:extLst>
          </p:cNvPr>
          <p:cNvSpPr/>
          <p:nvPr/>
        </p:nvSpPr>
        <p:spPr>
          <a:xfrm>
            <a:off x="5562885" y="3402211"/>
            <a:ext cx="1697581" cy="1475875"/>
          </a:xfrm>
          <a:prstGeom prst="hexagon">
            <a:avLst/>
          </a:prstGeom>
          <a:noFill/>
          <a:ln>
            <a:solidFill>
              <a:srgbClr val="7E944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70" name="Hexagone 69">
            <a:extLst>
              <a:ext uri="{FF2B5EF4-FFF2-40B4-BE49-F238E27FC236}">
                <a16:creationId xmlns:a16="http://schemas.microsoft.com/office/drawing/2014/main" id="{1124CFA5-171F-4F90-A595-BA976C3B8A15}"/>
              </a:ext>
            </a:extLst>
          </p:cNvPr>
          <p:cNvSpPr/>
          <p:nvPr/>
        </p:nvSpPr>
        <p:spPr>
          <a:xfrm>
            <a:off x="6933587" y="4172428"/>
            <a:ext cx="1697581" cy="1475875"/>
          </a:xfrm>
          <a:prstGeom prst="hexagon">
            <a:avLst/>
          </a:prstGeom>
          <a:noFill/>
          <a:ln>
            <a:solidFill>
              <a:srgbClr val="7E944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71" name="Hexagone 70">
            <a:extLst>
              <a:ext uri="{FF2B5EF4-FFF2-40B4-BE49-F238E27FC236}">
                <a16:creationId xmlns:a16="http://schemas.microsoft.com/office/drawing/2014/main" id="{3092AAAD-C706-4C60-8C1D-A50FF565B5DC}"/>
              </a:ext>
            </a:extLst>
          </p:cNvPr>
          <p:cNvSpPr/>
          <p:nvPr/>
        </p:nvSpPr>
        <p:spPr>
          <a:xfrm>
            <a:off x="6933587" y="2639221"/>
            <a:ext cx="1697581" cy="1475875"/>
          </a:xfrm>
          <a:prstGeom prst="hexagon">
            <a:avLst/>
          </a:prstGeom>
          <a:noFill/>
          <a:ln>
            <a:solidFill>
              <a:srgbClr val="7E944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72" name="Hexagone 71">
            <a:extLst>
              <a:ext uri="{FF2B5EF4-FFF2-40B4-BE49-F238E27FC236}">
                <a16:creationId xmlns:a16="http://schemas.microsoft.com/office/drawing/2014/main" id="{2E0B51BE-9F67-403B-9794-9CCA5E019B60}"/>
              </a:ext>
            </a:extLst>
          </p:cNvPr>
          <p:cNvSpPr/>
          <p:nvPr/>
        </p:nvSpPr>
        <p:spPr>
          <a:xfrm>
            <a:off x="8314489" y="3411822"/>
            <a:ext cx="1697581" cy="1475875"/>
          </a:xfrm>
          <a:prstGeom prst="hexagon">
            <a:avLst/>
          </a:prstGeom>
          <a:noFill/>
          <a:ln>
            <a:solidFill>
              <a:srgbClr val="7E944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74" name="Hexagone 73">
            <a:extLst>
              <a:ext uri="{FF2B5EF4-FFF2-40B4-BE49-F238E27FC236}">
                <a16:creationId xmlns:a16="http://schemas.microsoft.com/office/drawing/2014/main" id="{E3EB783D-7C2A-440F-8126-06C5B2B0C389}"/>
              </a:ext>
            </a:extLst>
          </p:cNvPr>
          <p:cNvSpPr/>
          <p:nvPr/>
        </p:nvSpPr>
        <p:spPr>
          <a:xfrm>
            <a:off x="9685191" y="4172428"/>
            <a:ext cx="1697581" cy="1475875"/>
          </a:xfrm>
          <a:prstGeom prst="hexagon">
            <a:avLst/>
          </a:prstGeom>
          <a:noFill/>
          <a:ln>
            <a:solidFill>
              <a:srgbClr val="7E944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77" name="Hexagone 76">
            <a:extLst>
              <a:ext uri="{FF2B5EF4-FFF2-40B4-BE49-F238E27FC236}">
                <a16:creationId xmlns:a16="http://schemas.microsoft.com/office/drawing/2014/main" id="{487F3859-F4F1-4C8D-B9B3-D99AB03C7E4A}"/>
              </a:ext>
            </a:extLst>
          </p:cNvPr>
          <p:cNvSpPr/>
          <p:nvPr/>
        </p:nvSpPr>
        <p:spPr>
          <a:xfrm>
            <a:off x="9674946" y="2657672"/>
            <a:ext cx="1697581" cy="1475875"/>
          </a:xfrm>
          <a:prstGeom prst="hexagon">
            <a:avLst/>
          </a:prstGeom>
          <a:noFill/>
          <a:ln>
            <a:solidFill>
              <a:srgbClr val="7E944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pic>
        <p:nvPicPr>
          <p:cNvPr id="8" name="Image 7">
            <a:extLst>
              <a:ext uri="{FF2B5EF4-FFF2-40B4-BE49-F238E27FC236}">
                <a16:creationId xmlns:a16="http://schemas.microsoft.com/office/drawing/2014/main" id="{B83A5DF5-21FA-40CF-93FB-37942D24D3B9}"/>
              </a:ext>
            </a:extLst>
          </p:cNvPr>
          <p:cNvPicPr>
            <a:picLocks noChangeAspect="1"/>
          </p:cNvPicPr>
          <p:nvPr/>
        </p:nvPicPr>
        <p:blipFill>
          <a:blip r:embed="rId13"/>
          <a:stretch>
            <a:fillRect/>
          </a:stretch>
        </p:blipFill>
        <p:spPr>
          <a:xfrm>
            <a:off x="4615889" y="4288490"/>
            <a:ext cx="907251" cy="203224"/>
          </a:xfrm>
          <a:prstGeom prst="rect">
            <a:avLst/>
          </a:prstGeom>
        </p:spPr>
      </p:pic>
      <p:pic>
        <p:nvPicPr>
          <p:cNvPr id="13" name="Image 12">
            <a:extLst>
              <a:ext uri="{FF2B5EF4-FFF2-40B4-BE49-F238E27FC236}">
                <a16:creationId xmlns:a16="http://schemas.microsoft.com/office/drawing/2014/main" id="{3861B9AF-6064-49C1-8FD0-C8ACE747287B}"/>
              </a:ext>
            </a:extLst>
          </p:cNvPr>
          <p:cNvPicPr>
            <a:picLocks noChangeAspect="1"/>
          </p:cNvPicPr>
          <p:nvPr/>
        </p:nvPicPr>
        <p:blipFill>
          <a:blip r:embed="rId14"/>
          <a:stretch>
            <a:fillRect/>
          </a:stretch>
        </p:blipFill>
        <p:spPr>
          <a:xfrm>
            <a:off x="8627000" y="3562699"/>
            <a:ext cx="1065940" cy="190656"/>
          </a:xfrm>
          <a:prstGeom prst="rect">
            <a:avLst/>
          </a:prstGeom>
        </p:spPr>
      </p:pic>
      <p:sp>
        <p:nvSpPr>
          <p:cNvPr id="14" name="Rectangle 13">
            <a:extLst>
              <a:ext uri="{FF2B5EF4-FFF2-40B4-BE49-F238E27FC236}">
                <a16:creationId xmlns:a16="http://schemas.microsoft.com/office/drawing/2014/main" id="{EA5474D5-4005-4942-AB32-6472805C5D0C}"/>
              </a:ext>
            </a:extLst>
          </p:cNvPr>
          <p:cNvSpPr/>
          <p:nvPr/>
        </p:nvSpPr>
        <p:spPr>
          <a:xfrm>
            <a:off x="8643182" y="3753355"/>
            <a:ext cx="1194491" cy="1061829"/>
          </a:xfrm>
          <a:prstGeom prst="rect">
            <a:avLst/>
          </a:prstGeom>
        </p:spPr>
        <p:txBody>
          <a:bodyPr wrap="square">
            <a:spAutoFit/>
          </a:bodyPr>
          <a:lstStyle/>
          <a:p>
            <a:r>
              <a:rPr lang="fr-FR" sz="1050" b="1" dirty="0">
                <a:solidFill>
                  <a:schemeClr val="tx1">
                    <a:lumMod val="95000"/>
                    <a:lumOff val="5000"/>
                  </a:schemeClr>
                </a:solidFill>
              </a:rPr>
              <a:t>Sauvegarde : Valider que l’agent fonctionne correctement avec RHEL8</a:t>
            </a:r>
          </a:p>
        </p:txBody>
      </p:sp>
      <p:sp>
        <p:nvSpPr>
          <p:cNvPr id="15" name="Rectangle 14">
            <a:extLst>
              <a:ext uri="{FF2B5EF4-FFF2-40B4-BE49-F238E27FC236}">
                <a16:creationId xmlns:a16="http://schemas.microsoft.com/office/drawing/2014/main" id="{89F7015A-6A25-488A-B4EB-C8CFFE6B35DA}"/>
              </a:ext>
            </a:extLst>
          </p:cNvPr>
          <p:cNvSpPr/>
          <p:nvPr/>
        </p:nvSpPr>
        <p:spPr>
          <a:xfrm>
            <a:off x="4260308" y="4428532"/>
            <a:ext cx="1470701" cy="854080"/>
          </a:xfrm>
          <a:prstGeom prst="rect">
            <a:avLst/>
          </a:prstGeom>
        </p:spPr>
        <p:txBody>
          <a:bodyPr wrap="square">
            <a:spAutoFit/>
          </a:bodyPr>
          <a:lstStyle/>
          <a:p>
            <a:pPr algn="ctr"/>
            <a:r>
              <a:rPr lang="fr-FR" b="1" dirty="0">
                <a:solidFill>
                  <a:schemeClr val="tx1">
                    <a:lumMod val="95000"/>
                    <a:lumOff val="5000"/>
                  </a:schemeClr>
                </a:solidFill>
              </a:rPr>
              <a:t> </a:t>
            </a:r>
            <a:r>
              <a:rPr lang="fr-FR" sz="1050" b="1" dirty="0">
                <a:solidFill>
                  <a:schemeClr val="tx1">
                    <a:lumMod val="95000"/>
                    <a:lumOff val="5000"/>
                  </a:schemeClr>
                </a:solidFill>
              </a:rPr>
              <a:t>Validation des prérequis pour prise en compte des </a:t>
            </a:r>
            <a:r>
              <a:rPr lang="fr-FR" sz="1050" b="1" dirty="0" err="1">
                <a:solidFill>
                  <a:schemeClr val="tx1">
                    <a:lumMod val="95000"/>
                    <a:lumOff val="5000"/>
                  </a:schemeClr>
                </a:solidFill>
              </a:rPr>
              <a:t>shares</a:t>
            </a:r>
            <a:r>
              <a:rPr lang="fr-FR" sz="1050" b="1" dirty="0">
                <a:solidFill>
                  <a:schemeClr val="tx1">
                    <a:lumMod val="95000"/>
                    <a:lumOff val="5000"/>
                  </a:schemeClr>
                </a:solidFill>
              </a:rPr>
              <a:t> NAS</a:t>
            </a:r>
          </a:p>
        </p:txBody>
      </p:sp>
    </p:spTree>
    <p:extLst>
      <p:ext uri="{BB962C8B-B14F-4D97-AF65-F5344CB8AC3E}">
        <p14:creationId xmlns:p14="http://schemas.microsoft.com/office/powerpoint/2010/main" val="307390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E4AB4B9-AD67-4350-BEB5-866789B268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F5109E-368D-424B-90E5-ED4EBB85B908}" type="slidenum">
              <a:rPr kumimoji="0" lang="fr-FR" sz="800" b="0" i="0" u="none" strike="noStrike" kern="1200" cap="none" spc="0" normalizeH="0" baseline="0" noProof="0" smtClean="0">
                <a:ln>
                  <a:noFill/>
                </a:ln>
                <a:solidFill>
                  <a:srgbClr val="9796A3"/>
                </a:solidFill>
                <a:effectLst/>
                <a:uLnTx/>
                <a:uFillTx/>
                <a:latin typeface="Avenir LT Std 55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fr-FR" sz="800" b="0" i="0" u="none" strike="noStrike" kern="1200" cap="none" spc="0" normalizeH="0" baseline="0" noProof="0">
              <a:ln>
                <a:noFill/>
              </a:ln>
              <a:solidFill>
                <a:srgbClr val="9796A3"/>
              </a:solidFill>
              <a:effectLst/>
              <a:uLnTx/>
              <a:uFillTx/>
              <a:latin typeface="Avenir LT Std 55 Roman"/>
              <a:ea typeface="+mn-ea"/>
              <a:cs typeface="+mn-cs"/>
            </a:endParaRPr>
          </a:p>
        </p:txBody>
      </p:sp>
      <p:graphicFrame>
        <p:nvGraphicFramePr>
          <p:cNvPr id="2" name="Tableau 2">
            <a:extLst>
              <a:ext uri="{FF2B5EF4-FFF2-40B4-BE49-F238E27FC236}">
                <a16:creationId xmlns:a16="http://schemas.microsoft.com/office/drawing/2014/main" id="{8AEE30FC-5F1E-4D44-8A8A-6D13E798B6BF}"/>
              </a:ext>
            </a:extLst>
          </p:cNvPr>
          <p:cNvGraphicFramePr>
            <a:graphicFrameLocks noGrp="1"/>
          </p:cNvGraphicFramePr>
          <p:nvPr>
            <p:extLst>
              <p:ext uri="{D42A27DB-BD31-4B8C-83A1-F6EECF244321}">
                <p14:modId xmlns:p14="http://schemas.microsoft.com/office/powerpoint/2010/main" val="723352568"/>
              </p:ext>
            </p:extLst>
          </p:nvPr>
        </p:nvGraphicFramePr>
        <p:xfrm>
          <a:off x="1704271" y="1770069"/>
          <a:ext cx="8783457" cy="3421734"/>
        </p:xfrm>
        <a:graphic>
          <a:graphicData uri="http://schemas.openxmlformats.org/drawingml/2006/table">
            <a:tbl>
              <a:tblPr firstRow="1" bandRow="1">
                <a:tableStyleId>{21E4AEA4-8DFA-4A89-87EB-49C32662AFE0}</a:tableStyleId>
              </a:tblPr>
              <a:tblGrid>
                <a:gridCol w="1667193">
                  <a:extLst>
                    <a:ext uri="{9D8B030D-6E8A-4147-A177-3AD203B41FA5}">
                      <a16:colId xmlns:a16="http://schemas.microsoft.com/office/drawing/2014/main" val="4205712814"/>
                    </a:ext>
                  </a:extLst>
                </a:gridCol>
                <a:gridCol w="2611676">
                  <a:extLst>
                    <a:ext uri="{9D8B030D-6E8A-4147-A177-3AD203B41FA5}">
                      <a16:colId xmlns:a16="http://schemas.microsoft.com/office/drawing/2014/main" val="2101008404"/>
                    </a:ext>
                  </a:extLst>
                </a:gridCol>
                <a:gridCol w="2252294">
                  <a:extLst>
                    <a:ext uri="{9D8B030D-6E8A-4147-A177-3AD203B41FA5}">
                      <a16:colId xmlns:a16="http://schemas.microsoft.com/office/drawing/2014/main" val="2704064063"/>
                    </a:ext>
                  </a:extLst>
                </a:gridCol>
                <a:gridCol w="2252294">
                  <a:extLst>
                    <a:ext uri="{9D8B030D-6E8A-4147-A177-3AD203B41FA5}">
                      <a16:colId xmlns:a16="http://schemas.microsoft.com/office/drawing/2014/main" val="1773439238"/>
                    </a:ext>
                  </a:extLst>
                </a:gridCol>
              </a:tblGrid>
              <a:tr h="370840">
                <a:tc>
                  <a:txBody>
                    <a:bodyPr/>
                    <a:lstStyle/>
                    <a:p>
                      <a:pPr algn="ctr"/>
                      <a:r>
                        <a:rPr lang="fr-FR" sz="1400" dirty="0"/>
                        <a:t>Brique</a:t>
                      </a:r>
                    </a:p>
                  </a:txBody>
                  <a:tcPr/>
                </a:tc>
                <a:tc>
                  <a:txBody>
                    <a:bodyPr/>
                    <a:lstStyle/>
                    <a:p>
                      <a:pPr algn="ctr"/>
                      <a:r>
                        <a:rPr lang="fr-FR" sz="1400" dirty="0"/>
                        <a:t>Version actuelle</a:t>
                      </a:r>
                    </a:p>
                  </a:txBody>
                  <a:tcPr/>
                </a:tc>
                <a:tc>
                  <a:txBody>
                    <a:bodyPr/>
                    <a:lstStyle/>
                    <a:p>
                      <a:pPr algn="ctr"/>
                      <a:r>
                        <a:rPr lang="fr-FR" sz="1400" dirty="0"/>
                        <a:t>Version PGDC</a:t>
                      </a:r>
                    </a:p>
                  </a:txBody>
                  <a:tcPr/>
                </a:tc>
                <a:tc>
                  <a:txBody>
                    <a:bodyPr/>
                    <a:lstStyle/>
                    <a:p>
                      <a:pPr algn="ctr"/>
                      <a:r>
                        <a:rPr lang="fr-FR" sz="1400" dirty="0"/>
                        <a:t>Compatible Client VM RHEL8</a:t>
                      </a:r>
                    </a:p>
                  </a:txBody>
                  <a:tcPr/>
                </a:tc>
                <a:extLst>
                  <a:ext uri="{0D108BD9-81ED-4DB2-BD59-A6C34878D82A}">
                    <a16:rowId xmlns:a16="http://schemas.microsoft.com/office/drawing/2014/main" val="591372721"/>
                  </a:ext>
                </a:extLst>
              </a:tr>
              <a:tr h="370840">
                <a:tc>
                  <a:txBody>
                    <a:bodyPr/>
                    <a:lstStyle/>
                    <a:p>
                      <a:r>
                        <a:rPr lang="fr-FR" sz="1400" kern="1200" dirty="0">
                          <a:solidFill>
                            <a:schemeClr val="dk1"/>
                          </a:solidFill>
                          <a:latin typeface="+mn-lt"/>
                          <a:ea typeface="+mn-ea"/>
                          <a:cs typeface="+mn-cs"/>
                        </a:rPr>
                        <a:t>Satellite</a:t>
                      </a:r>
                    </a:p>
                  </a:txBody>
                  <a:tcPr/>
                </a:tc>
                <a:tc>
                  <a:txBody>
                    <a:bodyPr/>
                    <a:lstStyle/>
                    <a:p>
                      <a:r>
                        <a:rPr lang="fr-FR" sz="1400" kern="1200" dirty="0">
                          <a:solidFill>
                            <a:schemeClr val="dk1"/>
                          </a:solidFill>
                          <a:latin typeface="+mn-lt"/>
                          <a:ea typeface="+mn-ea"/>
                          <a:cs typeface="+mn-cs"/>
                        </a:rPr>
                        <a:t>6.6</a:t>
                      </a:r>
                    </a:p>
                  </a:txBody>
                  <a:tcPr/>
                </a:tc>
                <a:tc>
                  <a:txBody>
                    <a:bodyPr/>
                    <a:lstStyle/>
                    <a:p>
                      <a:r>
                        <a:rPr lang="fr-FR" sz="1400" kern="1200" dirty="0">
                          <a:solidFill>
                            <a:schemeClr val="dk1"/>
                          </a:solidFill>
                          <a:latin typeface="+mn-lt"/>
                          <a:ea typeface="+mn-ea"/>
                          <a:cs typeface="+mn-cs"/>
                        </a:rPr>
                        <a:t>6.6</a:t>
                      </a:r>
                    </a:p>
                  </a:txBody>
                  <a:tcPr/>
                </a:tc>
                <a:tc>
                  <a:txBody>
                    <a:bodyPr/>
                    <a:lstStyle/>
                    <a:p>
                      <a:r>
                        <a:rPr lang="fr-FR" sz="1400" kern="1200" dirty="0">
                          <a:solidFill>
                            <a:schemeClr val="dk1"/>
                          </a:solidFill>
                          <a:latin typeface="+mn-lt"/>
                          <a:ea typeface="+mn-ea"/>
                          <a:cs typeface="+mn-cs"/>
                        </a:rPr>
                        <a:t>√</a:t>
                      </a:r>
                    </a:p>
                  </a:txBody>
                  <a:tcPr/>
                </a:tc>
                <a:extLst>
                  <a:ext uri="{0D108BD9-81ED-4DB2-BD59-A6C34878D82A}">
                    <a16:rowId xmlns:a16="http://schemas.microsoft.com/office/drawing/2014/main" val="2733712723"/>
                  </a:ext>
                </a:extLst>
              </a:tr>
              <a:tr h="370840">
                <a:tc>
                  <a:txBody>
                    <a:bodyPr/>
                    <a:lstStyle/>
                    <a:p>
                      <a:r>
                        <a:rPr lang="fr-FR" sz="1400" kern="1200" dirty="0" err="1">
                          <a:solidFill>
                            <a:schemeClr val="dk1"/>
                          </a:solidFill>
                          <a:latin typeface="+mn-lt"/>
                          <a:ea typeface="+mn-ea"/>
                          <a:cs typeface="+mn-cs"/>
                        </a:rPr>
                        <a:t>Dynatrace</a:t>
                      </a:r>
                      <a:endParaRPr lang="fr-FR" sz="1400" kern="1200" dirty="0">
                        <a:solidFill>
                          <a:schemeClr val="dk1"/>
                        </a:solidFill>
                        <a:latin typeface="+mn-lt"/>
                        <a:ea typeface="+mn-ea"/>
                        <a:cs typeface="+mn-cs"/>
                      </a:endParaRPr>
                    </a:p>
                  </a:txBody>
                  <a:tcPr/>
                </a:tc>
                <a:tc>
                  <a:txBody>
                    <a:bodyPr/>
                    <a:lstStyle/>
                    <a:p>
                      <a:endParaRPr lang="fr-FR" sz="1400" kern="1200" dirty="0">
                        <a:solidFill>
                          <a:schemeClr val="dk1"/>
                        </a:solidFill>
                        <a:latin typeface="+mn-lt"/>
                        <a:ea typeface="+mn-ea"/>
                        <a:cs typeface="+mn-cs"/>
                      </a:endParaRPr>
                    </a:p>
                  </a:txBody>
                  <a:tcPr/>
                </a:tc>
                <a:tc>
                  <a:txBody>
                    <a:bodyPr/>
                    <a:lstStyle/>
                    <a:p>
                      <a:r>
                        <a:rPr lang="fr-FR" sz="1400" kern="1200" dirty="0">
                          <a:solidFill>
                            <a:schemeClr val="dk1"/>
                          </a:solidFill>
                          <a:latin typeface="+mn-lt"/>
                          <a:ea typeface="+mn-ea"/>
                          <a:cs typeface="+mn-cs"/>
                        </a:rPr>
                        <a:t>TBD</a:t>
                      </a:r>
                    </a:p>
                  </a:txBody>
                  <a:tcPr/>
                </a:tc>
                <a:tc>
                  <a:txBody>
                    <a:bodyPr/>
                    <a:lstStyle/>
                    <a:p>
                      <a:endParaRPr lang="fr-FR" sz="1400" kern="1200" dirty="0">
                        <a:solidFill>
                          <a:schemeClr val="dk1"/>
                        </a:solidFill>
                        <a:latin typeface="+mn-lt"/>
                        <a:ea typeface="+mn-ea"/>
                        <a:cs typeface="+mn-cs"/>
                      </a:endParaRPr>
                    </a:p>
                  </a:txBody>
                  <a:tcPr/>
                </a:tc>
                <a:extLst>
                  <a:ext uri="{0D108BD9-81ED-4DB2-BD59-A6C34878D82A}">
                    <a16:rowId xmlns:a16="http://schemas.microsoft.com/office/drawing/2014/main" val="38944796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Centreon/Shinken</a:t>
                      </a:r>
                    </a:p>
                  </a:txBody>
                  <a:tcPr/>
                </a:tc>
                <a:tc>
                  <a:txBody>
                    <a:bodyPr/>
                    <a:lstStyle/>
                    <a:p>
                      <a:r>
                        <a:rPr lang="fr-FR" sz="1400" kern="1200" dirty="0">
                          <a:solidFill>
                            <a:schemeClr val="dk1"/>
                          </a:solidFill>
                          <a:latin typeface="+mn-lt"/>
                          <a:ea typeface="+mn-ea"/>
                          <a:cs typeface="+mn-cs"/>
                        </a:rPr>
                        <a:t>0.5.2.39</a:t>
                      </a:r>
                    </a:p>
                  </a:txBody>
                  <a:tcPr/>
                </a:tc>
                <a:tc>
                  <a:txBody>
                    <a:bodyPr/>
                    <a:lstStyle/>
                    <a:p>
                      <a:r>
                        <a:rPr lang="fr-FR" sz="1400" kern="1200" dirty="0">
                          <a:solidFill>
                            <a:schemeClr val="dk1"/>
                          </a:solidFill>
                          <a:latin typeface="+mn-lt"/>
                          <a:ea typeface="+mn-ea"/>
                          <a:cs typeface="+mn-cs"/>
                        </a:rPr>
                        <a:t>TBD</a:t>
                      </a:r>
                    </a:p>
                  </a:txBody>
                  <a:tcPr/>
                </a:tc>
                <a:tc>
                  <a:txBody>
                    <a:bodyPr/>
                    <a:lstStyle/>
                    <a:p>
                      <a:endParaRPr lang="fr-FR" sz="1400" kern="1200" dirty="0">
                        <a:solidFill>
                          <a:schemeClr val="dk1"/>
                        </a:solidFill>
                        <a:latin typeface="+mn-lt"/>
                        <a:ea typeface="+mn-ea"/>
                        <a:cs typeface="+mn-cs"/>
                      </a:endParaRPr>
                    </a:p>
                  </a:txBody>
                  <a:tcPr/>
                </a:tc>
                <a:extLst>
                  <a:ext uri="{0D108BD9-81ED-4DB2-BD59-A6C34878D82A}">
                    <a16:rowId xmlns:a16="http://schemas.microsoft.com/office/drawing/2014/main" val="2141897220"/>
                  </a:ext>
                </a:extLst>
              </a:tr>
              <a:tr h="370840">
                <a:tc>
                  <a:txBody>
                    <a:bodyPr/>
                    <a:lstStyle/>
                    <a:p>
                      <a:r>
                        <a:rPr lang="fr-FR" sz="1400" kern="1200" dirty="0">
                          <a:solidFill>
                            <a:schemeClr val="dk1"/>
                          </a:solidFill>
                          <a:latin typeface="+mn-lt"/>
                          <a:ea typeface="+mn-ea"/>
                          <a:cs typeface="+mn-cs"/>
                        </a:rPr>
                        <a:t>Vtom</a:t>
                      </a:r>
                    </a:p>
                  </a:txBody>
                  <a:tcPr/>
                </a:tc>
                <a:tc>
                  <a:txBody>
                    <a:bodyPr/>
                    <a:lstStyle/>
                    <a:p>
                      <a:r>
                        <a:rPr lang="fr-FR" sz="1400" kern="1200" dirty="0">
                          <a:solidFill>
                            <a:schemeClr val="dk1"/>
                          </a:solidFill>
                          <a:latin typeface="+mn-lt"/>
                          <a:ea typeface="+mn-ea"/>
                          <a:cs typeface="+mn-cs"/>
                        </a:rPr>
                        <a:t>6.2.3</a:t>
                      </a:r>
                    </a:p>
                  </a:txBody>
                  <a:tcPr/>
                </a:tc>
                <a:tc>
                  <a:txBody>
                    <a:bodyPr/>
                    <a:lstStyle/>
                    <a:p>
                      <a:r>
                        <a:rPr lang="fr-FR" sz="1400" kern="1200" dirty="0">
                          <a:solidFill>
                            <a:schemeClr val="dk1"/>
                          </a:solidFill>
                          <a:latin typeface="+mn-lt"/>
                          <a:ea typeface="+mn-ea"/>
                          <a:cs typeface="+mn-cs"/>
                        </a:rPr>
                        <a:t>TBD</a:t>
                      </a:r>
                    </a:p>
                  </a:txBody>
                  <a:tcPr/>
                </a:tc>
                <a:tc>
                  <a:txBody>
                    <a:bodyPr/>
                    <a:lstStyle/>
                    <a:p>
                      <a:endParaRPr lang="fr-FR" sz="1400" kern="1200" dirty="0">
                        <a:solidFill>
                          <a:schemeClr val="dk1"/>
                        </a:solidFill>
                        <a:latin typeface="+mn-lt"/>
                        <a:ea typeface="+mn-ea"/>
                        <a:cs typeface="+mn-cs"/>
                      </a:endParaRPr>
                    </a:p>
                  </a:txBody>
                  <a:tcPr/>
                </a:tc>
                <a:extLst>
                  <a:ext uri="{0D108BD9-81ED-4DB2-BD59-A6C34878D82A}">
                    <a16:rowId xmlns:a16="http://schemas.microsoft.com/office/drawing/2014/main" val="3267862428"/>
                  </a:ext>
                </a:extLst>
              </a:tr>
              <a:tr h="307694">
                <a:tc>
                  <a:txBody>
                    <a:bodyPr/>
                    <a:lstStyle/>
                    <a:p>
                      <a:r>
                        <a:rPr lang="fr-FR" sz="1400" kern="1200" dirty="0">
                          <a:solidFill>
                            <a:schemeClr val="dk1"/>
                          </a:solidFill>
                          <a:latin typeface="+mn-lt"/>
                          <a:ea typeface="+mn-ea"/>
                          <a:cs typeface="+mn-cs"/>
                        </a:rPr>
                        <a:t>Ansible</a:t>
                      </a:r>
                    </a:p>
                  </a:txBody>
                  <a:tcPr/>
                </a:tc>
                <a:tc>
                  <a:txBody>
                    <a:bodyPr/>
                    <a:lstStyle/>
                    <a:p>
                      <a:endParaRPr lang="fr-FR"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2.10.3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a:t>
                      </a:r>
                    </a:p>
                  </a:txBody>
                  <a:tcPr/>
                </a:tc>
                <a:extLst>
                  <a:ext uri="{0D108BD9-81ED-4DB2-BD59-A6C34878D82A}">
                    <a16:rowId xmlns:a16="http://schemas.microsoft.com/office/drawing/2014/main" val="496352130"/>
                  </a:ext>
                </a:extLst>
              </a:tr>
              <a:tr h="370840">
                <a:tc>
                  <a:txBody>
                    <a:bodyPr/>
                    <a:lstStyle/>
                    <a:p>
                      <a:r>
                        <a:rPr lang="fr-FR" sz="1400" kern="1200" dirty="0" err="1">
                          <a:solidFill>
                            <a:schemeClr val="dk1"/>
                          </a:solidFill>
                          <a:latin typeface="+mn-lt"/>
                          <a:ea typeface="+mn-ea"/>
                          <a:cs typeface="+mn-cs"/>
                        </a:rPr>
                        <a:t>CommVault</a:t>
                      </a:r>
                      <a:endParaRPr lang="fr-FR" sz="1400" kern="1200" dirty="0">
                        <a:solidFill>
                          <a:schemeClr val="dk1"/>
                        </a:solidFill>
                        <a:latin typeface="+mn-lt"/>
                        <a:ea typeface="+mn-ea"/>
                        <a:cs typeface="+mn-cs"/>
                      </a:endParaRPr>
                    </a:p>
                  </a:txBody>
                  <a:tcPr/>
                </a:tc>
                <a:tc>
                  <a:txBody>
                    <a:bodyPr/>
                    <a:lstStyle/>
                    <a:p>
                      <a:endParaRPr lang="fr-FR" sz="1400" kern="1200" dirty="0">
                        <a:solidFill>
                          <a:schemeClr val="dk1"/>
                        </a:solidFill>
                        <a:latin typeface="+mn-lt"/>
                        <a:ea typeface="+mn-ea"/>
                        <a:cs typeface="+mn-cs"/>
                      </a:endParaRPr>
                    </a:p>
                  </a:txBody>
                  <a:tcPr/>
                </a:tc>
                <a:tc>
                  <a:txBody>
                    <a:bodyPr/>
                    <a:lstStyle/>
                    <a:p>
                      <a:r>
                        <a:rPr lang="fr-FR" sz="1400" kern="1200" dirty="0">
                          <a:solidFill>
                            <a:schemeClr val="dk1"/>
                          </a:solidFill>
                          <a:latin typeface="+mn-lt"/>
                          <a:ea typeface="+mn-ea"/>
                          <a:cs typeface="+mn-cs"/>
                        </a:rPr>
                        <a:t>TBD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a:t>
                      </a:r>
                    </a:p>
                  </a:txBody>
                  <a:tcPr/>
                </a:tc>
                <a:extLst>
                  <a:ext uri="{0D108BD9-81ED-4DB2-BD59-A6C34878D82A}">
                    <a16:rowId xmlns:a16="http://schemas.microsoft.com/office/drawing/2014/main" val="3361211162"/>
                  </a:ext>
                </a:extLst>
              </a:tr>
              <a:tr h="370840">
                <a:tc>
                  <a:txBody>
                    <a:bodyPr/>
                    <a:lstStyle/>
                    <a:p>
                      <a:r>
                        <a:rPr lang="fr-FR" sz="1400" kern="1200" dirty="0" err="1">
                          <a:solidFill>
                            <a:schemeClr val="dk1"/>
                          </a:solidFill>
                          <a:latin typeface="+mn-lt"/>
                          <a:ea typeface="+mn-ea"/>
                          <a:cs typeface="+mn-cs"/>
                        </a:rPr>
                        <a:t>Itom</a:t>
                      </a:r>
                      <a:endParaRPr lang="fr-FR" sz="1400" kern="1200" dirty="0">
                        <a:solidFill>
                          <a:schemeClr val="dk1"/>
                        </a:solidFill>
                        <a:latin typeface="+mn-lt"/>
                        <a:ea typeface="+mn-ea"/>
                        <a:cs typeface="+mn-cs"/>
                      </a:endParaRPr>
                    </a:p>
                  </a:txBody>
                  <a:tcPr/>
                </a:tc>
                <a:tc>
                  <a:txBody>
                    <a:bodyPr/>
                    <a:lstStyle/>
                    <a:p>
                      <a:r>
                        <a:rPr lang="fr-FR" sz="1400" kern="1200" dirty="0">
                          <a:solidFill>
                            <a:schemeClr val="dk1"/>
                          </a:solidFill>
                          <a:latin typeface="+mn-lt"/>
                          <a:ea typeface="+mn-ea"/>
                          <a:cs typeface="+mn-cs"/>
                        </a:rPr>
                        <a:t>Orlando Patch 8</a:t>
                      </a:r>
                    </a:p>
                  </a:txBody>
                  <a:tcPr/>
                </a:tc>
                <a:tc>
                  <a:txBody>
                    <a:bodyPr/>
                    <a:lstStyle/>
                    <a:p>
                      <a:r>
                        <a:rPr lang="fr-FR" sz="1400" kern="1200" dirty="0" err="1">
                          <a:solidFill>
                            <a:schemeClr val="dk1"/>
                          </a:solidFill>
                          <a:latin typeface="+mn-lt"/>
                          <a:ea typeface="+mn-ea"/>
                          <a:cs typeface="+mn-cs"/>
                        </a:rPr>
                        <a:t>Quebec</a:t>
                      </a:r>
                      <a:endParaRPr lang="fr-FR"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a:t>
                      </a:r>
                    </a:p>
                  </a:txBody>
                  <a:tcPr/>
                </a:tc>
                <a:extLst>
                  <a:ext uri="{0D108BD9-81ED-4DB2-BD59-A6C34878D82A}">
                    <a16:rowId xmlns:a16="http://schemas.microsoft.com/office/drawing/2014/main" val="269615131"/>
                  </a:ext>
                </a:extLst>
              </a:tr>
              <a:tr h="370840">
                <a:tc>
                  <a:txBody>
                    <a:bodyPr/>
                    <a:lstStyle/>
                    <a:p>
                      <a:r>
                        <a:rPr lang="fr-FR" sz="1400" kern="1200" dirty="0">
                          <a:solidFill>
                            <a:schemeClr val="dk1"/>
                          </a:solidFill>
                          <a:latin typeface="+mn-lt"/>
                          <a:ea typeface="+mn-ea"/>
                          <a:cs typeface="+mn-cs"/>
                        </a:rPr>
                        <a:t>VRA</a:t>
                      </a:r>
                    </a:p>
                  </a:txBody>
                  <a:tcPr/>
                </a:tc>
                <a:tc>
                  <a:txBody>
                    <a:bodyPr/>
                    <a:lstStyle/>
                    <a:p>
                      <a:endParaRPr lang="fr-FR" sz="1400" kern="1200" dirty="0">
                        <a:solidFill>
                          <a:schemeClr val="dk1"/>
                        </a:solidFill>
                        <a:latin typeface="+mn-lt"/>
                        <a:ea typeface="+mn-ea"/>
                        <a:cs typeface="+mn-cs"/>
                      </a:endParaRPr>
                    </a:p>
                  </a:txBody>
                  <a:tcPr/>
                </a:tc>
                <a:tc>
                  <a:txBody>
                    <a:bodyPr/>
                    <a:lstStyle/>
                    <a:p>
                      <a:r>
                        <a:rPr lang="fr-FR" sz="1400" kern="1200" dirty="0">
                          <a:solidFill>
                            <a:schemeClr val="dk1"/>
                          </a:solidFill>
                          <a:latin typeface="+mn-lt"/>
                          <a:ea typeface="+mn-ea"/>
                          <a:cs typeface="+mn-cs"/>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a:t>
                      </a:r>
                    </a:p>
                  </a:txBody>
                  <a:tcPr/>
                </a:tc>
                <a:extLst>
                  <a:ext uri="{0D108BD9-81ED-4DB2-BD59-A6C34878D82A}">
                    <a16:rowId xmlns:a16="http://schemas.microsoft.com/office/drawing/2014/main" val="2562735528"/>
                  </a:ext>
                </a:extLst>
              </a:tr>
            </a:tbl>
          </a:graphicData>
        </a:graphic>
      </p:graphicFrame>
      <p:sp>
        <p:nvSpPr>
          <p:cNvPr id="18" name="Pentagon 1">
            <a:extLst>
              <a:ext uri="{FF2B5EF4-FFF2-40B4-BE49-F238E27FC236}">
                <a16:creationId xmlns:a16="http://schemas.microsoft.com/office/drawing/2014/main" id="{5E664C68-C22B-4108-B1B3-C68E6D4B53CC}"/>
              </a:ext>
            </a:extLst>
          </p:cNvPr>
          <p:cNvSpPr/>
          <p:nvPr/>
        </p:nvSpPr>
        <p:spPr>
          <a:xfrm flipH="1">
            <a:off x="470043" y="1042405"/>
            <a:ext cx="1065275" cy="313326"/>
          </a:xfrm>
          <a:prstGeom prst="homePlate">
            <a:avLst>
              <a:gd name="adj" fmla="val 0"/>
            </a:avLst>
          </a:prstGeom>
          <a:solidFill>
            <a:srgbClr val="A2B969">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7CBB146-E495-4269-A530-C32A448774FB}"/>
              </a:ext>
            </a:extLst>
          </p:cNvPr>
          <p:cNvSpPr/>
          <p:nvPr/>
        </p:nvSpPr>
        <p:spPr>
          <a:xfrm>
            <a:off x="1518652" y="1042403"/>
            <a:ext cx="10203305" cy="313327"/>
          </a:xfrm>
          <a:prstGeom prst="rect">
            <a:avLst/>
          </a:prstGeom>
          <a:solidFill>
            <a:srgbClr val="A2B969"/>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srgbClr val="FFFFFF"/>
                </a:solidFill>
                <a:effectLst/>
                <a:uLnTx/>
                <a:uFillTx/>
                <a:latin typeface="Calibri" panose="020F0502020204030204"/>
                <a:ea typeface="+mn-ea"/>
                <a:cs typeface="+mn-cs"/>
              </a:rPr>
              <a:t>Service d’infrastructure</a:t>
            </a:r>
          </a:p>
        </p:txBody>
      </p:sp>
      <p:grpSp>
        <p:nvGrpSpPr>
          <p:cNvPr id="20" name="Graphic 97" descr="Lightbulb">
            <a:extLst>
              <a:ext uri="{FF2B5EF4-FFF2-40B4-BE49-F238E27FC236}">
                <a16:creationId xmlns:a16="http://schemas.microsoft.com/office/drawing/2014/main" id="{698BC9FD-A9D3-4318-9F95-DCC2A92C6BA3}"/>
              </a:ext>
            </a:extLst>
          </p:cNvPr>
          <p:cNvGrpSpPr/>
          <p:nvPr/>
        </p:nvGrpSpPr>
        <p:grpSpPr>
          <a:xfrm>
            <a:off x="924583" y="1073545"/>
            <a:ext cx="156194" cy="243698"/>
            <a:chOff x="933938" y="3931564"/>
            <a:chExt cx="402299" cy="649868"/>
          </a:xfrm>
          <a:solidFill>
            <a:sysClr val="windowText" lastClr="000000">
              <a:alpha val="50000"/>
            </a:sysClr>
          </a:solidFill>
        </p:grpSpPr>
        <p:sp>
          <p:nvSpPr>
            <p:cNvPr id="21" name="Freeform: Shape 17">
              <a:extLst>
                <a:ext uri="{FF2B5EF4-FFF2-40B4-BE49-F238E27FC236}">
                  <a16:creationId xmlns:a16="http://schemas.microsoft.com/office/drawing/2014/main" id="{B43BFC3F-1A3D-413C-9B7A-92BC959B7287}"/>
                </a:ext>
              </a:extLst>
            </p:cNvPr>
            <p:cNvSpPr/>
            <p:nvPr/>
          </p:nvSpPr>
          <p:spPr>
            <a:xfrm>
              <a:off x="1034513" y="4380282"/>
              <a:ext cx="201150" cy="46419"/>
            </a:xfrm>
            <a:custGeom>
              <a:avLst/>
              <a:gdLst>
                <a:gd name="connsiteX0" fmla="*/ 23210 w 201149"/>
                <a:gd name="connsiteY0" fmla="*/ 0 h 46419"/>
                <a:gd name="connsiteX1" fmla="*/ 177940 w 201149"/>
                <a:gd name="connsiteY1" fmla="*/ 0 h 46419"/>
                <a:gd name="connsiteX2" fmla="*/ 201150 w 201149"/>
                <a:gd name="connsiteY2" fmla="*/ 23210 h 46419"/>
                <a:gd name="connsiteX3" fmla="*/ 177940 w 201149"/>
                <a:gd name="connsiteY3" fmla="*/ 46419 h 46419"/>
                <a:gd name="connsiteX4" fmla="*/ 23210 w 201149"/>
                <a:gd name="connsiteY4" fmla="*/ 46419 h 46419"/>
                <a:gd name="connsiteX5" fmla="*/ 0 w 201149"/>
                <a:gd name="connsiteY5" fmla="*/ 23210 h 46419"/>
                <a:gd name="connsiteX6" fmla="*/ 23210 w 201149"/>
                <a:gd name="connsiteY6" fmla="*/ 0 h 4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49" h="46419">
                  <a:moveTo>
                    <a:pt x="23210" y="0"/>
                  </a:moveTo>
                  <a:lnTo>
                    <a:pt x="177940" y="0"/>
                  </a:lnTo>
                  <a:cubicBezTo>
                    <a:pt x="191092" y="0"/>
                    <a:pt x="201150" y="10058"/>
                    <a:pt x="201150" y="23210"/>
                  </a:cubicBezTo>
                  <a:cubicBezTo>
                    <a:pt x="201150" y="36362"/>
                    <a:pt x="191092" y="46419"/>
                    <a:pt x="177940" y="46419"/>
                  </a:cubicBezTo>
                  <a:lnTo>
                    <a:pt x="23210" y="46419"/>
                  </a:lnTo>
                  <a:cubicBezTo>
                    <a:pt x="10057" y="46419"/>
                    <a:pt x="0" y="36362"/>
                    <a:pt x="0" y="23210"/>
                  </a:cubicBezTo>
                  <a:cubicBezTo>
                    <a:pt x="0" y="10058"/>
                    <a:pt x="10057" y="0"/>
                    <a:pt x="23210" y="0"/>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2" name="Freeform: Shape 18">
              <a:extLst>
                <a:ext uri="{FF2B5EF4-FFF2-40B4-BE49-F238E27FC236}">
                  <a16:creationId xmlns:a16="http://schemas.microsoft.com/office/drawing/2014/main" id="{62C13909-D49E-4628-8E2A-6CA3D441680B}"/>
                </a:ext>
              </a:extLst>
            </p:cNvPr>
            <p:cNvSpPr/>
            <p:nvPr/>
          </p:nvSpPr>
          <p:spPr>
            <a:xfrm>
              <a:off x="1034513" y="4457648"/>
              <a:ext cx="201150" cy="46419"/>
            </a:xfrm>
            <a:custGeom>
              <a:avLst/>
              <a:gdLst>
                <a:gd name="connsiteX0" fmla="*/ 23210 w 201149"/>
                <a:gd name="connsiteY0" fmla="*/ 0 h 46419"/>
                <a:gd name="connsiteX1" fmla="*/ 177940 w 201149"/>
                <a:gd name="connsiteY1" fmla="*/ 0 h 46419"/>
                <a:gd name="connsiteX2" fmla="*/ 201150 w 201149"/>
                <a:gd name="connsiteY2" fmla="*/ 23210 h 46419"/>
                <a:gd name="connsiteX3" fmla="*/ 177940 w 201149"/>
                <a:gd name="connsiteY3" fmla="*/ 46419 h 46419"/>
                <a:gd name="connsiteX4" fmla="*/ 23210 w 201149"/>
                <a:gd name="connsiteY4" fmla="*/ 46419 h 46419"/>
                <a:gd name="connsiteX5" fmla="*/ 0 w 201149"/>
                <a:gd name="connsiteY5" fmla="*/ 23210 h 46419"/>
                <a:gd name="connsiteX6" fmla="*/ 23210 w 201149"/>
                <a:gd name="connsiteY6" fmla="*/ 0 h 4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49" h="46419">
                  <a:moveTo>
                    <a:pt x="23210" y="0"/>
                  </a:moveTo>
                  <a:lnTo>
                    <a:pt x="177940" y="0"/>
                  </a:lnTo>
                  <a:cubicBezTo>
                    <a:pt x="191092" y="0"/>
                    <a:pt x="201150" y="10058"/>
                    <a:pt x="201150" y="23210"/>
                  </a:cubicBezTo>
                  <a:cubicBezTo>
                    <a:pt x="201150" y="36362"/>
                    <a:pt x="191092" y="46419"/>
                    <a:pt x="177940" y="46419"/>
                  </a:cubicBezTo>
                  <a:lnTo>
                    <a:pt x="23210" y="46419"/>
                  </a:lnTo>
                  <a:cubicBezTo>
                    <a:pt x="10057" y="46419"/>
                    <a:pt x="0" y="36362"/>
                    <a:pt x="0" y="23210"/>
                  </a:cubicBezTo>
                  <a:cubicBezTo>
                    <a:pt x="0" y="10058"/>
                    <a:pt x="10057" y="0"/>
                    <a:pt x="23210" y="0"/>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3" name="Freeform: Shape 19">
              <a:extLst>
                <a:ext uri="{FF2B5EF4-FFF2-40B4-BE49-F238E27FC236}">
                  <a16:creationId xmlns:a16="http://schemas.microsoft.com/office/drawing/2014/main" id="{A5E5B731-8FCD-453E-B51E-08FCC811FF90}"/>
                </a:ext>
              </a:extLst>
            </p:cNvPr>
            <p:cNvSpPr/>
            <p:nvPr/>
          </p:nvSpPr>
          <p:spPr>
            <a:xfrm>
              <a:off x="1084801" y="4535013"/>
              <a:ext cx="100575" cy="46419"/>
            </a:xfrm>
            <a:custGeom>
              <a:avLst/>
              <a:gdLst>
                <a:gd name="connsiteX0" fmla="*/ 0 w 100574"/>
                <a:gd name="connsiteY0" fmla="*/ 0 h 46419"/>
                <a:gd name="connsiteX1" fmla="*/ 50287 w 100574"/>
                <a:gd name="connsiteY1" fmla="*/ 46419 h 46419"/>
                <a:gd name="connsiteX2" fmla="*/ 100575 w 100574"/>
                <a:gd name="connsiteY2" fmla="*/ 0 h 46419"/>
                <a:gd name="connsiteX3" fmla="*/ 0 w 100574"/>
                <a:gd name="connsiteY3" fmla="*/ 0 h 46419"/>
              </a:gdLst>
              <a:ahLst/>
              <a:cxnLst>
                <a:cxn ang="0">
                  <a:pos x="connsiteX0" y="connsiteY0"/>
                </a:cxn>
                <a:cxn ang="0">
                  <a:pos x="connsiteX1" y="connsiteY1"/>
                </a:cxn>
                <a:cxn ang="0">
                  <a:pos x="connsiteX2" y="connsiteY2"/>
                </a:cxn>
                <a:cxn ang="0">
                  <a:pos x="connsiteX3" y="connsiteY3"/>
                </a:cxn>
              </a:cxnLst>
              <a:rect l="l" t="t" r="r" b="b"/>
              <a:pathLst>
                <a:path w="100574" h="46419">
                  <a:moveTo>
                    <a:pt x="0" y="0"/>
                  </a:moveTo>
                  <a:cubicBezTo>
                    <a:pt x="2321" y="26304"/>
                    <a:pt x="23983" y="46419"/>
                    <a:pt x="50287" y="46419"/>
                  </a:cubicBezTo>
                  <a:cubicBezTo>
                    <a:pt x="76592" y="46419"/>
                    <a:pt x="98254" y="26304"/>
                    <a:pt x="100575" y="0"/>
                  </a:cubicBezTo>
                  <a:lnTo>
                    <a:pt x="0" y="0"/>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4" name="Freeform: Shape 20">
              <a:extLst>
                <a:ext uri="{FF2B5EF4-FFF2-40B4-BE49-F238E27FC236}">
                  <a16:creationId xmlns:a16="http://schemas.microsoft.com/office/drawing/2014/main" id="{132DA526-2DC4-4859-91E6-EC337E6E4537}"/>
                </a:ext>
              </a:extLst>
            </p:cNvPr>
            <p:cNvSpPr/>
            <p:nvPr/>
          </p:nvSpPr>
          <p:spPr>
            <a:xfrm>
              <a:off x="933938" y="3931564"/>
              <a:ext cx="402299" cy="417772"/>
            </a:xfrm>
            <a:custGeom>
              <a:avLst/>
              <a:gdLst>
                <a:gd name="connsiteX0" fmla="*/ 201150 w 402299"/>
                <a:gd name="connsiteY0" fmla="*/ 0 h 417772"/>
                <a:gd name="connsiteX1" fmla="*/ 201150 w 402299"/>
                <a:gd name="connsiteY1" fmla="*/ 0 h 417772"/>
                <a:gd name="connsiteX2" fmla="*/ 201150 w 402299"/>
                <a:gd name="connsiteY2" fmla="*/ 0 h 417772"/>
                <a:gd name="connsiteX3" fmla="*/ 0 w 402299"/>
                <a:gd name="connsiteY3" fmla="*/ 198829 h 417772"/>
                <a:gd name="connsiteX4" fmla="*/ 0 w 402299"/>
                <a:gd name="connsiteY4" fmla="*/ 205791 h 417772"/>
                <a:gd name="connsiteX5" fmla="*/ 13926 w 402299"/>
                <a:gd name="connsiteY5" fmla="*/ 275420 h 417772"/>
                <a:gd name="connsiteX6" fmla="*/ 48740 w 402299"/>
                <a:gd name="connsiteY6" fmla="*/ 332670 h 417772"/>
                <a:gd name="connsiteX7" fmla="*/ 95933 w 402299"/>
                <a:gd name="connsiteY7" fmla="*/ 409262 h 417772"/>
                <a:gd name="connsiteX8" fmla="*/ 109859 w 402299"/>
                <a:gd name="connsiteY8" fmla="*/ 417772 h 417772"/>
                <a:gd name="connsiteX9" fmla="*/ 292440 w 402299"/>
                <a:gd name="connsiteY9" fmla="*/ 417772 h 417772"/>
                <a:gd name="connsiteX10" fmla="*/ 306366 w 402299"/>
                <a:gd name="connsiteY10" fmla="*/ 409262 h 417772"/>
                <a:gd name="connsiteX11" fmla="*/ 353559 w 402299"/>
                <a:gd name="connsiteY11" fmla="*/ 332670 h 417772"/>
                <a:gd name="connsiteX12" fmla="*/ 388373 w 402299"/>
                <a:gd name="connsiteY12" fmla="*/ 275420 h 417772"/>
                <a:gd name="connsiteX13" fmla="*/ 402299 w 402299"/>
                <a:gd name="connsiteY13" fmla="*/ 205791 h 417772"/>
                <a:gd name="connsiteX14" fmla="*/ 402299 w 402299"/>
                <a:gd name="connsiteY14" fmla="*/ 198829 h 417772"/>
                <a:gd name="connsiteX15" fmla="*/ 201150 w 402299"/>
                <a:gd name="connsiteY15" fmla="*/ 0 h 417772"/>
                <a:gd name="connsiteX16" fmla="*/ 355880 w 402299"/>
                <a:gd name="connsiteY16" fmla="*/ 205018 h 417772"/>
                <a:gd name="connsiteX17" fmla="*/ 345049 w 402299"/>
                <a:gd name="connsiteY17" fmla="*/ 259173 h 417772"/>
                <a:gd name="connsiteX18" fmla="*/ 318745 w 402299"/>
                <a:gd name="connsiteY18" fmla="*/ 301724 h 417772"/>
                <a:gd name="connsiteX19" fmla="*/ 273873 w 402299"/>
                <a:gd name="connsiteY19" fmla="*/ 371353 h 417772"/>
                <a:gd name="connsiteX20" fmla="*/ 201150 w 402299"/>
                <a:gd name="connsiteY20" fmla="*/ 371353 h 417772"/>
                <a:gd name="connsiteX21" fmla="*/ 129200 w 402299"/>
                <a:gd name="connsiteY21" fmla="*/ 371353 h 417772"/>
                <a:gd name="connsiteX22" fmla="*/ 84328 w 402299"/>
                <a:gd name="connsiteY22" fmla="*/ 301724 h 417772"/>
                <a:gd name="connsiteX23" fmla="*/ 58024 w 402299"/>
                <a:gd name="connsiteY23" fmla="*/ 259173 h 417772"/>
                <a:gd name="connsiteX24" fmla="*/ 47193 w 402299"/>
                <a:gd name="connsiteY24" fmla="*/ 205018 h 417772"/>
                <a:gd name="connsiteX25" fmla="*/ 47193 w 402299"/>
                <a:gd name="connsiteY25" fmla="*/ 198829 h 417772"/>
                <a:gd name="connsiteX26" fmla="*/ 201923 w 402299"/>
                <a:gd name="connsiteY26" fmla="*/ 45645 h 417772"/>
                <a:gd name="connsiteX27" fmla="*/ 201923 w 402299"/>
                <a:gd name="connsiteY27" fmla="*/ 45645 h 417772"/>
                <a:gd name="connsiteX28" fmla="*/ 201923 w 402299"/>
                <a:gd name="connsiteY28" fmla="*/ 45645 h 417772"/>
                <a:gd name="connsiteX29" fmla="*/ 201923 w 402299"/>
                <a:gd name="connsiteY29" fmla="*/ 45645 h 417772"/>
                <a:gd name="connsiteX30" fmla="*/ 201923 w 402299"/>
                <a:gd name="connsiteY30" fmla="*/ 45645 h 417772"/>
                <a:gd name="connsiteX31" fmla="*/ 201923 w 402299"/>
                <a:gd name="connsiteY31" fmla="*/ 45645 h 417772"/>
                <a:gd name="connsiteX32" fmla="*/ 201923 w 402299"/>
                <a:gd name="connsiteY32" fmla="*/ 45645 h 417772"/>
                <a:gd name="connsiteX33" fmla="*/ 356654 w 402299"/>
                <a:gd name="connsiteY33" fmla="*/ 198829 h 417772"/>
                <a:gd name="connsiteX34" fmla="*/ 356654 w 402299"/>
                <a:gd name="connsiteY34" fmla="*/ 205018 h 41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02299" h="417772">
                  <a:moveTo>
                    <a:pt x="201150" y="0"/>
                  </a:moveTo>
                  <a:cubicBezTo>
                    <a:pt x="201150" y="0"/>
                    <a:pt x="201150" y="0"/>
                    <a:pt x="201150" y="0"/>
                  </a:cubicBezTo>
                  <a:cubicBezTo>
                    <a:pt x="201150" y="0"/>
                    <a:pt x="201150" y="0"/>
                    <a:pt x="201150" y="0"/>
                  </a:cubicBezTo>
                  <a:cubicBezTo>
                    <a:pt x="91291" y="774"/>
                    <a:pt x="2321" y="88970"/>
                    <a:pt x="0" y="198829"/>
                  </a:cubicBezTo>
                  <a:lnTo>
                    <a:pt x="0" y="205791"/>
                  </a:lnTo>
                  <a:cubicBezTo>
                    <a:pt x="774" y="229775"/>
                    <a:pt x="5416" y="252984"/>
                    <a:pt x="13926" y="275420"/>
                  </a:cubicBezTo>
                  <a:cubicBezTo>
                    <a:pt x="22436" y="296309"/>
                    <a:pt x="34041" y="315650"/>
                    <a:pt x="48740" y="332670"/>
                  </a:cubicBezTo>
                  <a:cubicBezTo>
                    <a:pt x="67308" y="352785"/>
                    <a:pt x="87423" y="392242"/>
                    <a:pt x="95933" y="409262"/>
                  </a:cubicBezTo>
                  <a:cubicBezTo>
                    <a:pt x="98254" y="414678"/>
                    <a:pt x="103669" y="417772"/>
                    <a:pt x="109859" y="417772"/>
                  </a:cubicBezTo>
                  <a:lnTo>
                    <a:pt x="292440" y="417772"/>
                  </a:lnTo>
                  <a:cubicBezTo>
                    <a:pt x="298630" y="417772"/>
                    <a:pt x="304045" y="414678"/>
                    <a:pt x="306366" y="409262"/>
                  </a:cubicBezTo>
                  <a:cubicBezTo>
                    <a:pt x="314876" y="392242"/>
                    <a:pt x="334991" y="352785"/>
                    <a:pt x="353559" y="332670"/>
                  </a:cubicBezTo>
                  <a:cubicBezTo>
                    <a:pt x="368258" y="315650"/>
                    <a:pt x="380637" y="296309"/>
                    <a:pt x="388373" y="275420"/>
                  </a:cubicBezTo>
                  <a:cubicBezTo>
                    <a:pt x="396884" y="252984"/>
                    <a:pt x="401525" y="229775"/>
                    <a:pt x="402299" y="205791"/>
                  </a:cubicBezTo>
                  <a:lnTo>
                    <a:pt x="402299" y="198829"/>
                  </a:lnTo>
                  <a:cubicBezTo>
                    <a:pt x="399978" y="88970"/>
                    <a:pt x="311008" y="774"/>
                    <a:pt x="201150" y="0"/>
                  </a:cubicBezTo>
                  <a:close/>
                  <a:moveTo>
                    <a:pt x="355880" y="205018"/>
                  </a:moveTo>
                  <a:cubicBezTo>
                    <a:pt x="355106" y="223585"/>
                    <a:pt x="351238" y="242153"/>
                    <a:pt x="345049" y="259173"/>
                  </a:cubicBezTo>
                  <a:cubicBezTo>
                    <a:pt x="338860" y="274647"/>
                    <a:pt x="330349" y="289346"/>
                    <a:pt x="318745" y="301724"/>
                  </a:cubicBezTo>
                  <a:cubicBezTo>
                    <a:pt x="300951" y="323387"/>
                    <a:pt x="285478" y="346596"/>
                    <a:pt x="273873" y="371353"/>
                  </a:cubicBezTo>
                  <a:lnTo>
                    <a:pt x="201150" y="371353"/>
                  </a:lnTo>
                  <a:lnTo>
                    <a:pt x="129200" y="371353"/>
                  </a:lnTo>
                  <a:cubicBezTo>
                    <a:pt x="116821" y="346596"/>
                    <a:pt x="101348" y="323387"/>
                    <a:pt x="84328" y="301724"/>
                  </a:cubicBezTo>
                  <a:cubicBezTo>
                    <a:pt x="73497" y="289346"/>
                    <a:pt x="64213" y="274647"/>
                    <a:pt x="58024" y="259173"/>
                  </a:cubicBezTo>
                  <a:cubicBezTo>
                    <a:pt x="51061" y="242153"/>
                    <a:pt x="47966" y="223585"/>
                    <a:pt x="47193" y="205018"/>
                  </a:cubicBezTo>
                  <a:lnTo>
                    <a:pt x="47193" y="198829"/>
                  </a:lnTo>
                  <a:cubicBezTo>
                    <a:pt x="48740" y="114501"/>
                    <a:pt x="117595" y="46419"/>
                    <a:pt x="201923" y="45645"/>
                  </a:cubicBezTo>
                  <a:lnTo>
                    <a:pt x="201923" y="45645"/>
                  </a:lnTo>
                  <a:lnTo>
                    <a:pt x="201923" y="45645"/>
                  </a:lnTo>
                  <a:cubicBezTo>
                    <a:pt x="201923" y="45645"/>
                    <a:pt x="201923" y="45645"/>
                    <a:pt x="201923" y="45645"/>
                  </a:cubicBezTo>
                  <a:cubicBezTo>
                    <a:pt x="201923" y="45645"/>
                    <a:pt x="201923" y="45645"/>
                    <a:pt x="201923" y="45645"/>
                  </a:cubicBezTo>
                  <a:lnTo>
                    <a:pt x="201923" y="45645"/>
                  </a:lnTo>
                  <a:lnTo>
                    <a:pt x="201923" y="45645"/>
                  </a:lnTo>
                  <a:cubicBezTo>
                    <a:pt x="286251" y="46419"/>
                    <a:pt x="355106" y="113727"/>
                    <a:pt x="356654" y="198829"/>
                  </a:cubicBezTo>
                  <a:lnTo>
                    <a:pt x="356654" y="205018"/>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sp>
        <p:nvSpPr>
          <p:cNvPr id="14" name="ZoneTexte 13">
            <a:extLst>
              <a:ext uri="{FF2B5EF4-FFF2-40B4-BE49-F238E27FC236}">
                <a16:creationId xmlns:a16="http://schemas.microsoft.com/office/drawing/2014/main" id="{7085D264-5106-4CD6-888B-2E2B035DB1F8}"/>
              </a:ext>
            </a:extLst>
          </p:cNvPr>
          <p:cNvSpPr txBox="1"/>
          <p:nvPr/>
        </p:nvSpPr>
        <p:spPr bwMode="gray">
          <a:xfrm>
            <a:off x="2858788" y="-107243"/>
            <a:ext cx="7911379" cy="86865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fr-FR" sz="2400" b="1" i="0" u="none" strike="noStrike" kern="1200" cap="none" spc="0" normalizeH="0" baseline="0" noProof="0" dirty="0">
                <a:ln>
                  <a:noFill/>
                </a:ln>
                <a:solidFill>
                  <a:srgbClr val="9796A3"/>
                </a:solidFill>
                <a:effectLst/>
                <a:uLnTx/>
                <a:uFillTx/>
                <a:latin typeface="Avenir LT Std 65 Medium"/>
                <a:ea typeface="+mn-ea"/>
                <a:cs typeface="+mn-cs"/>
              </a:rPr>
              <a:t>Intégration de RHEL8 dans l’écosystème de GRDF</a:t>
            </a:r>
          </a:p>
        </p:txBody>
      </p:sp>
    </p:spTree>
    <p:extLst>
      <p:ext uri="{BB962C8B-B14F-4D97-AF65-F5344CB8AC3E}">
        <p14:creationId xmlns:p14="http://schemas.microsoft.com/office/powerpoint/2010/main" val="3554175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71412C4-92D8-4A70-8429-003A1A64F06D}"/>
              </a:ext>
            </a:extLst>
          </p:cNvPr>
          <p:cNvSpPr>
            <a:spLocks noGrp="1"/>
          </p:cNvSpPr>
          <p:nvPr>
            <p:ph type="sldNum" sz="quarter" idx="12"/>
          </p:nvPr>
        </p:nvSpPr>
        <p:spPr/>
        <p:txBody>
          <a:bodyPr/>
          <a:lstStyle/>
          <a:p>
            <a:fld id="{D1F5109E-368D-424B-90E5-ED4EBB85B908}" type="slidenum">
              <a:rPr lang="fr-FR" smtClean="0"/>
              <a:pPr/>
              <a:t>14</a:t>
            </a:fld>
            <a:endParaRPr lang="fr-FR" dirty="0"/>
          </a:p>
        </p:txBody>
      </p:sp>
      <p:sp>
        <p:nvSpPr>
          <p:cNvPr id="3" name="Pentagon 1">
            <a:extLst>
              <a:ext uri="{FF2B5EF4-FFF2-40B4-BE49-F238E27FC236}">
                <a16:creationId xmlns:a16="http://schemas.microsoft.com/office/drawing/2014/main" id="{BF8CB8D6-CBC6-4129-828A-983BE70D9AE1}"/>
              </a:ext>
            </a:extLst>
          </p:cNvPr>
          <p:cNvSpPr/>
          <p:nvPr/>
        </p:nvSpPr>
        <p:spPr>
          <a:xfrm flipH="1">
            <a:off x="470998" y="1049567"/>
            <a:ext cx="1065275" cy="307528"/>
          </a:xfrm>
          <a:prstGeom prst="homePlate">
            <a:avLst>
              <a:gd name="adj" fmla="val 0"/>
            </a:avLst>
          </a:prstGeom>
          <a:solidFill>
            <a:srgbClr val="F7931F">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9F2FE080-0438-425A-AD76-029E75783B7A}"/>
              </a:ext>
            </a:extLst>
          </p:cNvPr>
          <p:cNvSpPr/>
          <p:nvPr/>
        </p:nvSpPr>
        <p:spPr>
          <a:xfrm>
            <a:off x="1519606" y="1049567"/>
            <a:ext cx="10201395" cy="307528"/>
          </a:xfrm>
          <a:prstGeom prst="rect">
            <a:avLst/>
          </a:prstGeom>
          <a:solidFill>
            <a:srgbClr val="F7931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cap="all" noProof="1">
                <a:solidFill>
                  <a:schemeClr val="bg1"/>
                </a:solidFill>
                <a:latin typeface="Calibri" panose="020F0502020204030204"/>
              </a:rPr>
              <a:t>OS</a:t>
            </a:r>
            <a:endParaRPr kumimoji="0" lang="en-US" sz="1200"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p:txBody>
      </p:sp>
      <p:grpSp>
        <p:nvGrpSpPr>
          <p:cNvPr id="5" name="Graphic 98" descr="Rocket">
            <a:extLst>
              <a:ext uri="{FF2B5EF4-FFF2-40B4-BE49-F238E27FC236}">
                <a16:creationId xmlns:a16="http://schemas.microsoft.com/office/drawing/2014/main" id="{AE3667D9-EBCB-4D2B-9CDC-93AD3CD0481A}"/>
              </a:ext>
            </a:extLst>
          </p:cNvPr>
          <p:cNvGrpSpPr/>
          <p:nvPr/>
        </p:nvGrpSpPr>
        <p:grpSpPr>
          <a:xfrm>
            <a:off x="840156" y="1097888"/>
            <a:ext cx="232657" cy="221433"/>
            <a:chOff x="823357" y="1690721"/>
            <a:chExt cx="620417" cy="619923"/>
          </a:xfrm>
          <a:solidFill>
            <a:sysClr val="windowText" lastClr="000000">
              <a:alpha val="50000"/>
            </a:sysClr>
          </a:solidFill>
        </p:grpSpPr>
        <p:sp>
          <p:nvSpPr>
            <p:cNvPr id="6" name="Freeform: Shape 4">
              <a:extLst>
                <a:ext uri="{FF2B5EF4-FFF2-40B4-BE49-F238E27FC236}">
                  <a16:creationId xmlns:a16="http://schemas.microsoft.com/office/drawing/2014/main" id="{31434ABE-9381-4B80-BB34-FEC144AD8798}"/>
                </a:ext>
              </a:extLst>
            </p:cNvPr>
            <p:cNvSpPr/>
            <p:nvPr/>
          </p:nvSpPr>
          <p:spPr>
            <a:xfrm>
              <a:off x="1304517" y="1690721"/>
              <a:ext cx="139257" cy="131521"/>
            </a:xfrm>
            <a:custGeom>
              <a:avLst/>
              <a:gdLst>
                <a:gd name="connsiteX0" fmla="*/ 138484 w 139257"/>
                <a:gd name="connsiteY0" fmla="*/ 4096 h 131520"/>
                <a:gd name="connsiteX1" fmla="*/ 0 w 139257"/>
                <a:gd name="connsiteY1" fmla="*/ 21116 h 131520"/>
                <a:gd name="connsiteX2" fmla="*/ 63439 w 139257"/>
                <a:gd name="connsiteY2" fmla="*/ 71403 h 131520"/>
                <a:gd name="connsiteX3" fmla="*/ 114500 w 139257"/>
                <a:gd name="connsiteY3" fmla="*/ 136390 h 131520"/>
                <a:gd name="connsiteX4" fmla="*/ 138484 w 139257"/>
                <a:gd name="connsiteY4" fmla="*/ 4096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8484" y="4096"/>
                  </a:moveTo>
                  <a:cubicBezTo>
                    <a:pt x="127653" y="-6736"/>
                    <a:pt x="58024" y="5643"/>
                    <a:pt x="0" y="21116"/>
                  </a:cubicBezTo>
                  <a:cubicBezTo>
                    <a:pt x="20889" y="33494"/>
                    <a:pt x="42551" y="50515"/>
                    <a:pt x="63439" y="71403"/>
                  </a:cubicBezTo>
                  <a:cubicBezTo>
                    <a:pt x="85102" y="93066"/>
                    <a:pt x="102122" y="114728"/>
                    <a:pt x="114500" y="136390"/>
                  </a:cubicBezTo>
                  <a:cubicBezTo>
                    <a:pt x="129974" y="76819"/>
                    <a:pt x="150089" y="14927"/>
                    <a:pt x="138484" y="4096"/>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Freeform: Shape 5">
              <a:extLst>
                <a:ext uri="{FF2B5EF4-FFF2-40B4-BE49-F238E27FC236}">
                  <a16:creationId xmlns:a16="http://schemas.microsoft.com/office/drawing/2014/main" id="{0212A057-4064-424A-AD15-F0A0F3F0CFCE}"/>
                </a:ext>
              </a:extLst>
            </p:cNvPr>
            <p:cNvSpPr/>
            <p:nvPr/>
          </p:nvSpPr>
          <p:spPr>
            <a:xfrm>
              <a:off x="823357" y="1903413"/>
              <a:ext cx="185677" cy="177940"/>
            </a:xfrm>
            <a:custGeom>
              <a:avLst/>
              <a:gdLst>
                <a:gd name="connsiteX0" fmla="*/ 188719 w 185676"/>
                <a:gd name="connsiteY0" fmla="*/ 11895 h 177939"/>
                <a:gd name="connsiteX1" fmla="*/ 162415 w 185676"/>
                <a:gd name="connsiteY1" fmla="*/ 1838 h 177939"/>
                <a:gd name="connsiteX2" fmla="*/ 131469 w 185676"/>
                <a:gd name="connsiteY2" fmla="*/ 8027 h 177939"/>
                <a:gd name="connsiteX3" fmla="*/ 8458 w 185676"/>
                <a:gd name="connsiteY3" fmla="*/ 131037 h 177939"/>
                <a:gd name="connsiteX4" fmla="*/ 34762 w 185676"/>
                <a:gd name="connsiteY4" fmla="*/ 179778 h 177939"/>
                <a:gd name="connsiteX5" fmla="*/ 137658 w 185676"/>
                <a:gd name="connsiteY5" fmla="*/ 156568 h 177939"/>
                <a:gd name="connsiteX6" fmla="*/ 188719 w 185676"/>
                <a:gd name="connsiteY6" fmla="*/ 11895 h 17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676" h="177939">
                  <a:moveTo>
                    <a:pt x="188719" y="11895"/>
                  </a:moveTo>
                  <a:lnTo>
                    <a:pt x="162415" y="1838"/>
                  </a:lnTo>
                  <a:cubicBezTo>
                    <a:pt x="151584" y="-2031"/>
                    <a:pt x="139979" y="290"/>
                    <a:pt x="131469" y="8027"/>
                  </a:cubicBezTo>
                  <a:lnTo>
                    <a:pt x="8458" y="131037"/>
                  </a:lnTo>
                  <a:cubicBezTo>
                    <a:pt x="-11657" y="151152"/>
                    <a:pt x="6911" y="185967"/>
                    <a:pt x="34762" y="179778"/>
                  </a:cubicBezTo>
                  <a:lnTo>
                    <a:pt x="137658" y="156568"/>
                  </a:lnTo>
                  <a:cubicBezTo>
                    <a:pt x="146168" y="117885"/>
                    <a:pt x="160094" y="66051"/>
                    <a:pt x="188719" y="11895"/>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8" name="Freeform: Shape 6">
              <a:extLst>
                <a:ext uri="{FF2B5EF4-FFF2-40B4-BE49-F238E27FC236}">
                  <a16:creationId xmlns:a16="http://schemas.microsoft.com/office/drawing/2014/main" id="{984C9168-1773-4202-B8BE-E7B146B4B404}"/>
                </a:ext>
              </a:extLst>
            </p:cNvPr>
            <p:cNvSpPr/>
            <p:nvPr/>
          </p:nvSpPr>
          <p:spPr>
            <a:xfrm>
              <a:off x="1050792" y="2117231"/>
              <a:ext cx="177940" cy="193413"/>
            </a:xfrm>
            <a:custGeom>
              <a:avLst/>
              <a:gdLst>
                <a:gd name="connsiteX0" fmla="*/ 166302 w 177939"/>
                <a:gd name="connsiteY0" fmla="*/ 0 h 193413"/>
                <a:gd name="connsiteX1" fmla="*/ 24724 w 177939"/>
                <a:gd name="connsiteY1" fmla="*/ 49514 h 193413"/>
                <a:gd name="connsiteX2" fmla="*/ 741 w 177939"/>
                <a:gd name="connsiteY2" fmla="*/ 159372 h 193413"/>
                <a:gd name="connsiteX3" fmla="*/ 49481 w 177939"/>
                <a:gd name="connsiteY3" fmla="*/ 185677 h 193413"/>
                <a:gd name="connsiteX4" fmla="*/ 172491 w 177939"/>
                <a:gd name="connsiteY4" fmla="*/ 62666 h 193413"/>
                <a:gd name="connsiteX5" fmla="*/ 178681 w 177939"/>
                <a:gd name="connsiteY5" fmla="*/ 31720 h 193413"/>
                <a:gd name="connsiteX6" fmla="*/ 166302 w 177939"/>
                <a:gd name="connsiteY6" fmla="*/ 0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939" h="193413">
                  <a:moveTo>
                    <a:pt x="166302" y="0"/>
                  </a:moveTo>
                  <a:cubicBezTo>
                    <a:pt x="114467" y="27078"/>
                    <a:pt x="64954" y="41777"/>
                    <a:pt x="24724" y="49514"/>
                  </a:cubicBezTo>
                  <a:lnTo>
                    <a:pt x="741" y="159372"/>
                  </a:lnTo>
                  <a:cubicBezTo>
                    <a:pt x="-5449" y="187224"/>
                    <a:pt x="28592" y="206565"/>
                    <a:pt x="49481" y="185677"/>
                  </a:cubicBezTo>
                  <a:lnTo>
                    <a:pt x="172491" y="62666"/>
                  </a:lnTo>
                  <a:cubicBezTo>
                    <a:pt x="180228" y="54929"/>
                    <a:pt x="183322" y="42551"/>
                    <a:pt x="178681" y="31720"/>
                  </a:cubicBezTo>
                  <a:lnTo>
                    <a:pt x="166302" y="0"/>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9" name="Freeform: Shape 7">
              <a:extLst>
                <a:ext uri="{FF2B5EF4-FFF2-40B4-BE49-F238E27FC236}">
                  <a16:creationId xmlns:a16="http://schemas.microsoft.com/office/drawing/2014/main" id="{0AF560F8-6189-4B74-924C-79BF7032CE2A}"/>
                </a:ext>
              </a:extLst>
            </p:cNvPr>
            <p:cNvSpPr/>
            <p:nvPr/>
          </p:nvSpPr>
          <p:spPr>
            <a:xfrm>
              <a:off x="988093" y="1725763"/>
              <a:ext cx="410036" cy="410036"/>
            </a:xfrm>
            <a:custGeom>
              <a:avLst/>
              <a:gdLst>
                <a:gd name="connsiteX0" fmla="*/ 274647 w 410035"/>
                <a:gd name="connsiteY0" fmla="*/ 0 h 410035"/>
                <a:gd name="connsiteX1" fmla="*/ 126879 w 410035"/>
                <a:gd name="connsiteY1" fmla="*/ 100575 h 410035"/>
                <a:gd name="connsiteX2" fmla="*/ 0 w 410035"/>
                <a:gd name="connsiteY2" fmla="*/ 367485 h 410035"/>
                <a:gd name="connsiteX3" fmla="*/ 47966 w 410035"/>
                <a:gd name="connsiteY3" fmla="*/ 415451 h 410035"/>
                <a:gd name="connsiteX4" fmla="*/ 315650 w 410035"/>
                <a:gd name="connsiteY4" fmla="*/ 289346 h 410035"/>
                <a:gd name="connsiteX5" fmla="*/ 416225 w 410035"/>
                <a:gd name="connsiteY5" fmla="*/ 142352 h 410035"/>
                <a:gd name="connsiteX6" fmla="*/ 357427 w 410035"/>
                <a:gd name="connsiteY6" fmla="*/ 57250 h 410035"/>
                <a:gd name="connsiteX7" fmla="*/ 274647 w 410035"/>
                <a:gd name="connsiteY7" fmla="*/ 0 h 410035"/>
                <a:gd name="connsiteX8" fmla="*/ 314103 w 410035"/>
                <a:gd name="connsiteY8" fmla="*/ 167109 h 410035"/>
                <a:gd name="connsiteX9" fmla="*/ 248342 w 410035"/>
                <a:gd name="connsiteY9" fmla="*/ 167109 h 410035"/>
                <a:gd name="connsiteX10" fmla="*/ 248342 w 410035"/>
                <a:gd name="connsiteY10" fmla="*/ 101348 h 410035"/>
                <a:gd name="connsiteX11" fmla="*/ 314103 w 410035"/>
                <a:gd name="connsiteY11" fmla="*/ 101348 h 410035"/>
                <a:gd name="connsiteX12" fmla="*/ 314103 w 410035"/>
                <a:gd name="connsiteY12" fmla="*/ 167109 h 41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0035" h="410035">
                  <a:moveTo>
                    <a:pt x="274647" y="0"/>
                  </a:moveTo>
                  <a:cubicBezTo>
                    <a:pt x="229001" y="18568"/>
                    <a:pt x="177166" y="50287"/>
                    <a:pt x="126879" y="100575"/>
                  </a:cubicBezTo>
                  <a:cubicBezTo>
                    <a:pt x="34814" y="192639"/>
                    <a:pt x="7737" y="304045"/>
                    <a:pt x="0" y="367485"/>
                  </a:cubicBezTo>
                  <a:lnTo>
                    <a:pt x="47966" y="415451"/>
                  </a:lnTo>
                  <a:cubicBezTo>
                    <a:pt x="111406" y="407715"/>
                    <a:pt x="223585" y="381411"/>
                    <a:pt x="315650" y="289346"/>
                  </a:cubicBezTo>
                  <a:cubicBezTo>
                    <a:pt x="365937" y="239058"/>
                    <a:pt x="397657" y="187997"/>
                    <a:pt x="416225" y="142352"/>
                  </a:cubicBezTo>
                  <a:cubicBezTo>
                    <a:pt x="406167" y="116821"/>
                    <a:pt x="386052" y="86649"/>
                    <a:pt x="357427" y="57250"/>
                  </a:cubicBezTo>
                  <a:cubicBezTo>
                    <a:pt x="329576" y="30172"/>
                    <a:pt x="300177" y="10057"/>
                    <a:pt x="274647" y="0"/>
                  </a:cubicBezTo>
                  <a:close/>
                  <a:moveTo>
                    <a:pt x="314103" y="167109"/>
                  </a:moveTo>
                  <a:cubicBezTo>
                    <a:pt x="296309" y="184903"/>
                    <a:pt x="266910" y="184903"/>
                    <a:pt x="248342" y="167109"/>
                  </a:cubicBezTo>
                  <a:cubicBezTo>
                    <a:pt x="230548" y="149315"/>
                    <a:pt x="230548" y="119916"/>
                    <a:pt x="248342" y="101348"/>
                  </a:cubicBezTo>
                  <a:cubicBezTo>
                    <a:pt x="266136" y="83554"/>
                    <a:pt x="295535" y="83554"/>
                    <a:pt x="314103" y="101348"/>
                  </a:cubicBezTo>
                  <a:cubicBezTo>
                    <a:pt x="331897" y="119916"/>
                    <a:pt x="331897" y="149315"/>
                    <a:pt x="314103" y="16710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0" name="Freeform: Shape 8">
              <a:extLst>
                <a:ext uri="{FF2B5EF4-FFF2-40B4-BE49-F238E27FC236}">
                  <a16:creationId xmlns:a16="http://schemas.microsoft.com/office/drawing/2014/main" id="{E46EBD59-8AA7-466D-B555-C41874C59133}"/>
                </a:ext>
              </a:extLst>
            </p:cNvPr>
            <p:cNvSpPr/>
            <p:nvPr/>
          </p:nvSpPr>
          <p:spPr>
            <a:xfrm>
              <a:off x="896971" y="2122147"/>
              <a:ext cx="108311" cy="108311"/>
            </a:xfrm>
            <a:custGeom>
              <a:avLst/>
              <a:gdLst>
                <a:gd name="connsiteX0" fmla="*/ 90349 w 108311"/>
                <a:gd name="connsiteY0" fmla="*/ 19841 h 108311"/>
                <a:gd name="connsiteX1" fmla="*/ 53987 w 108311"/>
                <a:gd name="connsiteY1" fmla="*/ 12105 h 108311"/>
                <a:gd name="connsiteX2" fmla="*/ 2152 w 108311"/>
                <a:gd name="connsiteY2" fmla="*/ 108037 h 108311"/>
                <a:gd name="connsiteX3" fmla="*/ 98085 w 108311"/>
                <a:gd name="connsiteY3" fmla="*/ 56203 h 108311"/>
                <a:gd name="connsiteX4" fmla="*/ 90349 w 108311"/>
                <a:gd name="connsiteY4" fmla="*/ 19841 h 108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11" h="108311">
                  <a:moveTo>
                    <a:pt x="90349" y="19841"/>
                  </a:moveTo>
                  <a:cubicBezTo>
                    <a:pt x="77970" y="7463"/>
                    <a:pt x="79518" y="-13426"/>
                    <a:pt x="53987" y="12105"/>
                  </a:cubicBezTo>
                  <a:cubicBezTo>
                    <a:pt x="28457" y="37635"/>
                    <a:pt x="-9452" y="95659"/>
                    <a:pt x="2152" y="108037"/>
                  </a:cubicBezTo>
                  <a:cubicBezTo>
                    <a:pt x="14531" y="120416"/>
                    <a:pt x="72555" y="81733"/>
                    <a:pt x="98085" y="56203"/>
                  </a:cubicBezTo>
                  <a:cubicBezTo>
                    <a:pt x="123616" y="29899"/>
                    <a:pt x="102727" y="31446"/>
                    <a:pt x="90349" y="19841"/>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sp>
        <p:nvSpPr>
          <p:cNvPr id="11" name="ZoneTexte 10">
            <a:extLst>
              <a:ext uri="{FF2B5EF4-FFF2-40B4-BE49-F238E27FC236}">
                <a16:creationId xmlns:a16="http://schemas.microsoft.com/office/drawing/2014/main" id="{FBFDCBAA-AC2D-4E31-939F-8B16B565FFE7}"/>
              </a:ext>
            </a:extLst>
          </p:cNvPr>
          <p:cNvSpPr txBox="1"/>
          <p:nvPr/>
        </p:nvSpPr>
        <p:spPr bwMode="gray">
          <a:xfrm>
            <a:off x="2858788" y="-107243"/>
            <a:ext cx="7911379" cy="86865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fr-FR" sz="2400" b="1" i="0" u="none" strike="noStrike" kern="1200" cap="none" spc="0" normalizeH="0" baseline="0" noProof="0" dirty="0">
                <a:ln>
                  <a:noFill/>
                </a:ln>
                <a:solidFill>
                  <a:srgbClr val="9796A3"/>
                </a:solidFill>
                <a:effectLst/>
                <a:uLnTx/>
                <a:uFillTx/>
                <a:latin typeface="Avenir LT Std 65 Medium"/>
                <a:ea typeface="+mn-ea"/>
                <a:cs typeface="+mn-cs"/>
              </a:rPr>
              <a:t>Intégration de RHEL8 dans l’écosystème de GRDF</a:t>
            </a:r>
          </a:p>
        </p:txBody>
      </p:sp>
      <p:sp>
        <p:nvSpPr>
          <p:cNvPr id="12" name="ZoneTexte 11">
            <a:extLst>
              <a:ext uri="{FF2B5EF4-FFF2-40B4-BE49-F238E27FC236}">
                <a16:creationId xmlns:a16="http://schemas.microsoft.com/office/drawing/2014/main" id="{967F61DB-89BB-4729-94DF-7E6F095CB2A3}"/>
              </a:ext>
            </a:extLst>
          </p:cNvPr>
          <p:cNvSpPr txBox="1"/>
          <p:nvPr/>
        </p:nvSpPr>
        <p:spPr>
          <a:xfrm>
            <a:off x="470998" y="1524000"/>
            <a:ext cx="11289203" cy="615553"/>
          </a:xfrm>
          <a:prstGeom prst="rect">
            <a:avLst/>
          </a:prstGeom>
          <a:noFill/>
        </p:spPr>
        <p:txBody>
          <a:bodyPr wrap="square" rtlCol="0">
            <a:spAutoFit/>
          </a:bodyPr>
          <a:lstStyle/>
          <a:p>
            <a:r>
              <a:rPr lang="fr-FR" sz="1600" dirty="0"/>
              <a:t>Définir les nouvelles règles d’ingénierie OS en rapport avec les nouvelles fonctionnalités et les futurs uses cases  </a:t>
            </a:r>
            <a:br>
              <a:rPr lang="fr-FR" dirty="0"/>
            </a:br>
            <a:endParaRPr lang="fr-FR" dirty="0"/>
          </a:p>
        </p:txBody>
      </p:sp>
      <p:cxnSp>
        <p:nvCxnSpPr>
          <p:cNvPr id="41" name="Connecteur droit 40">
            <a:extLst>
              <a:ext uri="{FF2B5EF4-FFF2-40B4-BE49-F238E27FC236}">
                <a16:creationId xmlns:a16="http://schemas.microsoft.com/office/drawing/2014/main" id="{FABFBA45-60FC-4A9F-878B-E3D14968418E}"/>
              </a:ext>
            </a:extLst>
          </p:cNvPr>
          <p:cNvCxnSpPr>
            <a:cxnSpLocks/>
          </p:cNvCxnSpPr>
          <p:nvPr/>
        </p:nvCxnSpPr>
        <p:spPr>
          <a:xfrm>
            <a:off x="1981200" y="3664327"/>
            <a:ext cx="1225398"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id="{FAFBA862-DCEA-4F43-B407-5D4B0E171E93}"/>
              </a:ext>
            </a:extLst>
          </p:cNvPr>
          <p:cNvSpPr txBox="1"/>
          <p:nvPr/>
        </p:nvSpPr>
        <p:spPr>
          <a:xfrm>
            <a:off x="2083983" y="3397389"/>
            <a:ext cx="949299" cy="261610"/>
          </a:xfrm>
          <a:prstGeom prst="rect">
            <a:avLst/>
          </a:prstGeom>
          <a:noFill/>
        </p:spPr>
        <p:txBody>
          <a:bodyPr wrap="none" rtlCol="0">
            <a:spAutoFit/>
          </a:bodyPr>
          <a:lstStyle/>
          <a:p>
            <a:r>
              <a:rPr lang="fr-FR" sz="1100" b="1" dirty="0">
                <a:solidFill>
                  <a:schemeClr val="tx1">
                    <a:lumMod val="95000"/>
                    <a:lumOff val="5000"/>
                  </a:schemeClr>
                </a:solidFill>
              </a:rPr>
              <a:t>Système FS</a:t>
            </a:r>
          </a:p>
        </p:txBody>
      </p:sp>
      <p:sp>
        <p:nvSpPr>
          <p:cNvPr id="46" name="ZoneTexte 45">
            <a:extLst>
              <a:ext uri="{FF2B5EF4-FFF2-40B4-BE49-F238E27FC236}">
                <a16:creationId xmlns:a16="http://schemas.microsoft.com/office/drawing/2014/main" id="{DF8652BB-7832-48CB-8835-5340D4483BC1}"/>
              </a:ext>
            </a:extLst>
          </p:cNvPr>
          <p:cNvSpPr txBox="1"/>
          <p:nvPr/>
        </p:nvSpPr>
        <p:spPr>
          <a:xfrm>
            <a:off x="3278465" y="2716048"/>
            <a:ext cx="1370888" cy="261610"/>
          </a:xfrm>
          <a:prstGeom prst="rect">
            <a:avLst/>
          </a:prstGeom>
          <a:noFill/>
        </p:spPr>
        <p:txBody>
          <a:bodyPr wrap="none" rtlCol="0">
            <a:spAutoFit/>
          </a:bodyPr>
          <a:lstStyle/>
          <a:p>
            <a:r>
              <a:rPr lang="fr-FR" sz="1100" b="1" dirty="0">
                <a:solidFill>
                  <a:schemeClr val="tx1">
                    <a:lumMod val="95000"/>
                    <a:lumOff val="5000"/>
                  </a:schemeClr>
                </a:solidFill>
              </a:rPr>
              <a:t>Gestion Packages</a:t>
            </a:r>
          </a:p>
        </p:txBody>
      </p:sp>
      <p:sp>
        <p:nvSpPr>
          <p:cNvPr id="50" name="ZoneTexte 49">
            <a:extLst>
              <a:ext uri="{FF2B5EF4-FFF2-40B4-BE49-F238E27FC236}">
                <a16:creationId xmlns:a16="http://schemas.microsoft.com/office/drawing/2014/main" id="{CBE29A1E-6EDA-42A2-AB50-6313DAC2D038}"/>
              </a:ext>
            </a:extLst>
          </p:cNvPr>
          <p:cNvSpPr txBox="1"/>
          <p:nvPr/>
        </p:nvSpPr>
        <p:spPr>
          <a:xfrm>
            <a:off x="7564037" y="3455468"/>
            <a:ext cx="1151277" cy="276999"/>
          </a:xfrm>
          <a:prstGeom prst="rect">
            <a:avLst/>
          </a:prstGeom>
          <a:noFill/>
        </p:spPr>
        <p:txBody>
          <a:bodyPr wrap="none" rtlCol="0">
            <a:spAutoFit/>
          </a:bodyPr>
          <a:lstStyle/>
          <a:p>
            <a:pPr algn="ctr"/>
            <a:r>
              <a:rPr lang="fr-FR" sz="1200" b="1" dirty="0">
                <a:solidFill>
                  <a:schemeClr val="tx1">
                    <a:lumMod val="95000"/>
                    <a:lumOff val="5000"/>
                  </a:schemeClr>
                </a:solidFill>
              </a:rPr>
              <a:t>Exploitabilité</a:t>
            </a:r>
          </a:p>
        </p:txBody>
      </p:sp>
      <p:sp>
        <p:nvSpPr>
          <p:cNvPr id="54" name="ZoneTexte 53">
            <a:extLst>
              <a:ext uri="{FF2B5EF4-FFF2-40B4-BE49-F238E27FC236}">
                <a16:creationId xmlns:a16="http://schemas.microsoft.com/office/drawing/2014/main" id="{2E3DF45A-A30B-4FD4-A183-7F7DBAE86BFB}"/>
              </a:ext>
            </a:extLst>
          </p:cNvPr>
          <p:cNvSpPr txBox="1"/>
          <p:nvPr/>
        </p:nvSpPr>
        <p:spPr>
          <a:xfrm>
            <a:off x="6357924" y="2660258"/>
            <a:ext cx="859530" cy="415498"/>
          </a:xfrm>
          <a:prstGeom prst="rect">
            <a:avLst/>
          </a:prstGeom>
          <a:noFill/>
        </p:spPr>
        <p:txBody>
          <a:bodyPr wrap="none" rtlCol="0">
            <a:spAutoFit/>
          </a:bodyPr>
          <a:lstStyle/>
          <a:p>
            <a:pPr algn="ctr"/>
            <a:r>
              <a:rPr lang="fr-FR" sz="1050" b="1" dirty="0">
                <a:solidFill>
                  <a:schemeClr val="tx1">
                    <a:lumMod val="95000"/>
                    <a:lumOff val="5000"/>
                  </a:schemeClr>
                </a:solidFill>
              </a:rPr>
              <a:t>Stockage  </a:t>
            </a:r>
          </a:p>
          <a:p>
            <a:pPr algn="ctr"/>
            <a:r>
              <a:rPr lang="fr-FR" sz="1050" b="1" dirty="0">
                <a:solidFill>
                  <a:schemeClr val="tx1">
                    <a:lumMod val="95000"/>
                    <a:lumOff val="5000"/>
                  </a:schemeClr>
                </a:solidFill>
              </a:rPr>
              <a:t>NAS</a:t>
            </a:r>
          </a:p>
        </p:txBody>
      </p:sp>
      <p:sp>
        <p:nvSpPr>
          <p:cNvPr id="73" name="ZoneTexte 72">
            <a:extLst>
              <a:ext uri="{FF2B5EF4-FFF2-40B4-BE49-F238E27FC236}">
                <a16:creationId xmlns:a16="http://schemas.microsoft.com/office/drawing/2014/main" id="{AD96F241-915C-4152-A5E1-4C06F81B5993}"/>
              </a:ext>
            </a:extLst>
          </p:cNvPr>
          <p:cNvSpPr txBox="1"/>
          <p:nvPr/>
        </p:nvSpPr>
        <p:spPr>
          <a:xfrm>
            <a:off x="4929131" y="3365864"/>
            <a:ext cx="704039" cy="276999"/>
          </a:xfrm>
          <a:prstGeom prst="rect">
            <a:avLst/>
          </a:prstGeom>
          <a:noFill/>
        </p:spPr>
        <p:txBody>
          <a:bodyPr wrap="none" rtlCol="0">
            <a:spAutoFit/>
          </a:bodyPr>
          <a:lstStyle/>
          <a:p>
            <a:r>
              <a:rPr lang="fr-FR" sz="1200" b="1" dirty="0">
                <a:solidFill>
                  <a:schemeClr val="tx1">
                    <a:lumMod val="95000"/>
                    <a:lumOff val="5000"/>
                  </a:schemeClr>
                </a:solidFill>
              </a:rPr>
              <a:t>Réseau</a:t>
            </a:r>
          </a:p>
        </p:txBody>
      </p:sp>
      <p:sp>
        <p:nvSpPr>
          <p:cNvPr id="74" name="ZoneTexte 73">
            <a:extLst>
              <a:ext uri="{FF2B5EF4-FFF2-40B4-BE49-F238E27FC236}">
                <a16:creationId xmlns:a16="http://schemas.microsoft.com/office/drawing/2014/main" id="{0E32EBEC-263F-4980-9B6A-C95CCB411EF9}"/>
              </a:ext>
            </a:extLst>
          </p:cNvPr>
          <p:cNvSpPr txBox="1"/>
          <p:nvPr/>
        </p:nvSpPr>
        <p:spPr>
          <a:xfrm>
            <a:off x="3226773" y="3206343"/>
            <a:ext cx="1663365" cy="276999"/>
          </a:xfrm>
          <a:prstGeom prst="rect">
            <a:avLst/>
          </a:prstGeom>
          <a:noFill/>
        </p:spPr>
        <p:txBody>
          <a:bodyPr wrap="square" rtlCol="0">
            <a:spAutoFit/>
          </a:bodyPr>
          <a:lstStyle/>
          <a:p>
            <a:r>
              <a:rPr lang="fr-FR" sz="1200" dirty="0"/>
              <a:t>YUM4, Satellite 6.6</a:t>
            </a:r>
          </a:p>
        </p:txBody>
      </p:sp>
      <p:sp>
        <p:nvSpPr>
          <p:cNvPr id="79" name="ZoneTexte 78">
            <a:extLst>
              <a:ext uri="{FF2B5EF4-FFF2-40B4-BE49-F238E27FC236}">
                <a16:creationId xmlns:a16="http://schemas.microsoft.com/office/drawing/2014/main" id="{C847294A-A8DF-48BE-8CCC-E840A98209C5}"/>
              </a:ext>
            </a:extLst>
          </p:cNvPr>
          <p:cNvSpPr txBox="1"/>
          <p:nvPr/>
        </p:nvSpPr>
        <p:spPr>
          <a:xfrm>
            <a:off x="2078695" y="3960626"/>
            <a:ext cx="1087157" cy="461665"/>
          </a:xfrm>
          <a:prstGeom prst="rect">
            <a:avLst/>
          </a:prstGeom>
          <a:noFill/>
        </p:spPr>
        <p:txBody>
          <a:bodyPr wrap="square" rtlCol="0">
            <a:spAutoFit/>
          </a:bodyPr>
          <a:lstStyle/>
          <a:p>
            <a:r>
              <a:rPr lang="fr-FR" sz="1200" dirty="0"/>
              <a:t>XFS / NFS</a:t>
            </a:r>
          </a:p>
          <a:p>
            <a:r>
              <a:rPr lang="fr-FR" sz="1200" dirty="0"/>
              <a:t>SWAP</a:t>
            </a:r>
          </a:p>
        </p:txBody>
      </p:sp>
      <p:sp>
        <p:nvSpPr>
          <p:cNvPr id="84" name="ZoneTexte 83">
            <a:extLst>
              <a:ext uri="{FF2B5EF4-FFF2-40B4-BE49-F238E27FC236}">
                <a16:creationId xmlns:a16="http://schemas.microsoft.com/office/drawing/2014/main" id="{908B8CA3-6CDD-433F-8FC2-8F3C37B4BB62}"/>
              </a:ext>
            </a:extLst>
          </p:cNvPr>
          <p:cNvSpPr txBox="1"/>
          <p:nvPr/>
        </p:nvSpPr>
        <p:spPr>
          <a:xfrm>
            <a:off x="4888683" y="3997570"/>
            <a:ext cx="981868" cy="430887"/>
          </a:xfrm>
          <a:prstGeom prst="rect">
            <a:avLst/>
          </a:prstGeom>
          <a:noFill/>
        </p:spPr>
        <p:txBody>
          <a:bodyPr wrap="square" rtlCol="0">
            <a:spAutoFit/>
          </a:bodyPr>
          <a:lstStyle/>
          <a:p>
            <a:r>
              <a:rPr lang="fr-FR" sz="1100" dirty="0"/>
              <a:t>Interfaces / DNS </a:t>
            </a:r>
          </a:p>
        </p:txBody>
      </p:sp>
      <p:sp>
        <p:nvSpPr>
          <p:cNvPr id="55" name="ZoneTexte 54">
            <a:extLst>
              <a:ext uri="{FF2B5EF4-FFF2-40B4-BE49-F238E27FC236}">
                <a16:creationId xmlns:a16="http://schemas.microsoft.com/office/drawing/2014/main" id="{029FE2C3-A128-45C0-A679-8944E358C506}"/>
              </a:ext>
            </a:extLst>
          </p:cNvPr>
          <p:cNvSpPr txBox="1"/>
          <p:nvPr/>
        </p:nvSpPr>
        <p:spPr>
          <a:xfrm>
            <a:off x="9131514" y="2653743"/>
            <a:ext cx="779381" cy="276999"/>
          </a:xfrm>
          <a:prstGeom prst="rect">
            <a:avLst/>
          </a:prstGeom>
          <a:noFill/>
        </p:spPr>
        <p:txBody>
          <a:bodyPr wrap="none" rtlCol="0">
            <a:spAutoFit/>
          </a:bodyPr>
          <a:lstStyle/>
          <a:p>
            <a:r>
              <a:rPr lang="fr-FR" sz="1200" b="1" dirty="0">
                <a:solidFill>
                  <a:schemeClr val="tx1">
                    <a:lumMod val="95000"/>
                    <a:lumOff val="5000"/>
                  </a:schemeClr>
                </a:solidFill>
              </a:rPr>
              <a:t>Sécurité</a:t>
            </a:r>
          </a:p>
        </p:txBody>
      </p:sp>
      <p:sp>
        <p:nvSpPr>
          <p:cNvPr id="56" name="ZoneTexte 55">
            <a:extLst>
              <a:ext uri="{FF2B5EF4-FFF2-40B4-BE49-F238E27FC236}">
                <a16:creationId xmlns:a16="http://schemas.microsoft.com/office/drawing/2014/main" id="{F8B4042A-0C29-4CCA-B15E-97426709A1C2}"/>
              </a:ext>
            </a:extLst>
          </p:cNvPr>
          <p:cNvSpPr txBox="1"/>
          <p:nvPr/>
        </p:nvSpPr>
        <p:spPr>
          <a:xfrm>
            <a:off x="8859383" y="3233282"/>
            <a:ext cx="1729984" cy="430887"/>
          </a:xfrm>
          <a:prstGeom prst="rect">
            <a:avLst/>
          </a:prstGeom>
          <a:noFill/>
        </p:spPr>
        <p:txBody>
          <a:bodyPr wrap="square" rtlCol="0">
            <a:spAutoFit/>
          </a:bodyPr>
          <a:lstStyle/>
          <a:p>
            <a:r>
              <a:rPr lang="fr-FR" sz="1100" dirty="0" err="1"/>
              <a:t>SeLinux</a:t>
            </a:r>
            <a:r>
              <a:rPr lang="fr-FR" sz="1100" dirty="0"/>
              <a:t> / Firewall / Gestion des droits</a:t>
            </a:r>
          </a:p>
        </p:txBody>
      </p:sp>
      <p:sp>
        <p:nvSpPr>
          <p:cNvPr id="57" name="ZoneTexte 56">
            <a:extLst>
              <a:ext uri="{FF2B5EF4-FFF2-40B4-BE49-F238E27FC236}">
                <a16:creationId xmlns:a16="http://schemas.microsoft.com/office/drawing/2014/main" id="{3404430D-C101-4119-BF01-1F12317FE635}"/>
              </a:ext>
            </a:extLst>
          </p:cNvPr>
          <p:cNvSpPr txBox="1"/>
          <p:nvPr/>
        </p:nvSpPr>
        <p:spPr>
          <a:xfrm>
            <a:off x="3045577" y="6247748"/>
            <a:ext cx="10355947" cy="307777"/>
          </a:xfrm>
          <a:prstGeom prst="rect">
            <a:avLst/>
          </a:prstGeom>
          <a:noFill/>
        </p:spPr>
        <p:txBody>
          <a:bodyPr wrap="square" rtlCol="0">
            <a:spAutoFit/>
          </a:bodyPr>
          <a:lstStyle/>
          <a:p>
            <a:r>
              <a:rPr lang="fr-FR" sz="1400" dirty="0"/>
              <a:t>Vous trouverez en annexe les détails de l’intégration de chacun de ces services</a:t>
            </a:r>
          </a:p>
        </p:txBody>
      </p:sp>
      <p:sp>
        <p:nvSpPr>
          <p:cNvPr id="59" name="Hexagone 58">
            <a:extLst>
              <a:ext uri="{FF2B5EF4-FFF2-40B4-BE49-F238E27FC236}">
                <a16:creationId xmlns:a16="http://schemas.microsoft.com/office/drawing/2014/main" id="{95793046-DCFB-46C1-9453-00F677093C8B}"/>
              </a:ext>
            </a:extLst>
          </p:cNvPr>
          <p:cNvSpPr/>
          <p:nvPr/>
        </p:nvSpPr>
        <p:spPr>
          <a:xfrm>
            <a:off x="1722283" y="3378445"/>
            <a:ext cx="1697581" cy="1475875"/>
          </a:xfrm>
          <a:prstGeom prst="hexagon">
            <a:avLst/>
          </a:prstGeom>
          <a:noFill/>
          <a:ln>
            <a:solidFill>
              <a:srgbClr val="FF996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9966"/>
              </a:solidFill>
              <a:effectLst/>
              <a:uLnTx/>
              <a:uFillTx/>
              <a:latin typeface="Arial" pitchFamily="34" charset="0"/>
              <a:ea typeface="+mn-ea"/>
              <a:cs typeface="Arial" pitchFamily="34" charset="0"/>
            </a:endParaRPr>
          </a:p>
        </p:txBody>
      </p:sp>
      <p:sp>
        <p:nvSpPr>
          <p:cNvPr id="60" name="Hexagone 59">
            <a:extLst>
              <a:ext uri="{FF2B5EF4-FFF2-40B4-BE49-F238E27FC236}">
                <a16:creationId xmlns:a16="http://schemas.microsoft.com/office/drawing/2014/main" id="{1A5C0C69-8F13-457C-B5CA-AEBDFE3C2C12}"/>
              </a:ext>
            </a:extLst>
          </p:cNvPr>
          <p:cNvSpPr/>
          <p:nvPr/>
        </p:nvSpPr>
        <p:spPr>
          <a:xfrm>
            <a:off x="3103814" y="2624604"/>
            <a:ext cx="1697581" cy="1475875"/>
          </a:xfrm>
          <a:prstGeom prst="hexagon">
            <a:avLst/>
          </a:prstGeom>
          <a:noFill/>
          <a:ln>
            <a:solidFill>
              <a:srgbClr val="FF996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9966"/>
              </a:solidFill>
              <a:effectLst/>
              <a:uLnTx/>
              <a:uFillTx/>
              <a:latin typeface="Arial" pitchFamily="34" charset="0"/>
              <a:ea typeface="+mn-ea"/>
              <a:cs typeface="Arial" pitchFamily="34" charset="0"/>
            </a:endParaRPr>
          </a:p>
        </p:txBody>
      </p:sp>
      <p:sp>
        <p:nvSpPr>
          <p:cNvPr id="61" name="Hexagone 60">
            <a:extLst>
              <a:ext uri="{FF2B5EF4-FFF2-40B4-BE49-F238E27FC236}">
                <a16:creationId xmlns:a16="http://schemas.microsoft.com/office/drawing/2014/main" id="{185AF558-BE49-4D22-89B4-86A488B492AF}"/>
              </a:ext>
            </a:extLst>
          </p:cNvPr>
          <p:cNvSpPr/>
          <p:nvPr/>
        </p:nvSpPr>
        <p:spPr>
          <a:xfrm>
            <a:off x="4489020" y="3360667"/>
            <a:ext cx="1697581" cy="1475875"/>
          </a:xfrm>
          <a:prstGeom prst="hexagon">
            <a:avLst/>
          </a:prstGeom>
          <a:noFill/>
          <a:ln>
            <a:solidFill>
              <a:srgbClr val="FF996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9966"/>
              </a:solidFill>
              <a:effectLst/>
              <a:uLnTx/>
              <a:uFillTx/>
              <a:latin typeface="Arial" pitchFamily="34" charset="0"/>
              <a:ea typeface="+mn-ea"/>
              <a:cs typeface="Arial" pitchFamily="34" charset="0"/>
            </a:endParaRPr>
          </a:p>
        </p:txBody>
      </p:sp>
      <p:sp>
        <p:nvSpPr>
          <p:cNvPr id="62" name="Hexagone 61">
            <a:extLst>
              <a:ext uri="{FF2B5EF4-FFF2-40B4-BE49-F238E27FC236}">
                <a16:creationId xmlns:a16="http://schemas.microsoft.com/office/drawing/2014/main" id="{19E4B8E9-FA06-468E-BCC4-B74447831982}"/>
              </a:ext>
            </a:extLst>
          </p:cNvPr>
          <p:cNvSpPr/>
          <p:nvPr/>
        </p:nvSpPr>
        <p:spPr>
          <a:xfrm>
            <a:off x="5891591" y="2622729"/>
            <a:ext cx="1697581" cy="1475875"/>
          </a:xfrm>
          <a:prstGeom prst="hexagon">
            <a:avLst/>
          </a:prstGeom>
          <a:noFill/>
          <a:ln>
            <a:solidFill>
              <a:srgbClr val="FF996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9966"/>
              </a:solidFill>
              <a:effectLst/>
              <a:uLnTx/>
              <a:uFillTx/>
              <a:latin typeface="Arial" pitchFamily="34" charset="0"/>
              <a:ea typeface="+mn-ea"/>
              <a:cs typeface="Arial" pitchFamily="34" charset="0"/>
            </a:endParaRPr>
          </a:p>
        </p:txBody>
      </p:sp>
      <p:sp>
        <p:nvSpPr>
          <p:cNvPr id="63" name="Hexagone 62">
            <a:extLst>
              <a:ext uri="{FF2B5EF4-FFF2-40B4-BE49-F238E27FC236}">
                <a16:creationId xmlns:a16="http://schemas.microsoft.com/office/drawing/2014/main" id="{A02E45C1-604C-42BD-AF28-74631CD13310}"/>
              </a:ext>
            </a:extLst>
          </p:cNvPr>
          <p:cNvSpPr/>
          <p:nvPr/>
        </p:nvSpPr>
        <p:spPr>
          <a:xfrm>
            <a:off x="7290886" y="3392186"/>
            <a:ext cx="1697581" cy="1475875"/>
          </a:xfrm>
          <a:prstGeom prst="hexagon">
            <a:avLst/>
          </a:prstGeom>
          <a:noFill/>
          <a:ln>
            <a:solidFill>
              <a:srgbClr val="FF996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9966"/>
              </a:solidFill>
              <a:effectLst/>
              <a:uLnTx/>
              <a:uFillTx/>
              <a:latin typeface="Arial" pitchFamily="34" charset="0"/>
              <a:ea typeface="+mn-ea"/>
              <a:cs typeface="Arial" pitchFamily="34" charset="0"/>
            </a:endParaRPr>
          </a:p>
        </p:txBody>
      </p:sp>
      <p:cxnSp>
        <p:nvCxnSpPr>
          <p:cNvPr id="64" name="Connecteur droit 63">
            <a:extLst>
              <a:ext uri="{FF2B5EF4-FFF2-40B4-BE49-F238E27FC236}">
                <a16:creationId xmlns:a16="http://schemas.microsoft.com/office/drawing/2014/main" id="{AD3945FB-559D-4DC0-B204-F21AC9AB5C50}"/>
              </a:ext>
            </a:extLst>
          </p:cNvPr>
          <p:cNvCxnSpPr>
            <a:cxnSpLocks/>
          </p:cNvCxnSpPr>
          <p:nvPr/>
        </p:nvCxnSpPr>
        <p:spPr>
          <a:xfrm>
            <a:off x="3298945" y="2987920"/>
            <a:ext cx="13299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Connecteur droit 64">
            <a:extLst>
              <a:ext uri="{FF2B5EF4-FFF2-40B4-BE49-F238E27FC236}">
                <a16:creationId xmlns:a16="http://schemas.microsoft.com/office/drawing/2014/main" id="{678C9DFF-6100-4B35-A7B6-EAB4D40BC5F5}"/>
              </a:ext>
            </a:extLst>
          </p:cNvPr>
          <p:cNvCxnSpPr>
            <a:cxnSpLocks/>
          </p:cNvCxnSpPr>
          <p:nvPr/>
        </p:nvCxnSpPr>
        <p:spPr>
          <a:xfrm>
            <a:off x="4726365" y="3658999"/>
            <a:ext cx="1236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B15F8323-D1F9-458C-9C92-847E1176233D}"/>
              </a:ext>
            </a:extLst>
          </p:cNvPr>
          <p:cNvCxnSpPr>
            <a:cxnSpLocks/>
          </p:cNvCxnSpPr>
          <p:nvPr/>
        </p:nvCxnSpPr>
        <p:spPr>
          <a:xfrm>
            <a:off x="6140735" y="3017897"/>
            <a:ext cx="1236285"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A40D9470-8848-4406-8910-5100C0E0E6E0}"/>
              </a:ext>
            </a:extLst>
          </p:cNvPr>
          <p:cNvSpPr txBox="1"/>
          <p:nvPr/>
        </p:nvSpPr>
        <p:spPr>
          <a:xfrm>
            <a:off x="6357924" y="3260118"/>
            <a:ext cx="957373" cy="276999"/>
          </a:xfrm>
          <a:prstGeom prst="rect">
            <a:avLst/>
          </a:prstGeom>
          <a:noFill/>
        </p:spPr>
        <p:txBody>
          <a:bodyPr wrap="square" rtlCol="0">
            <a:spAutoFit/>
          </a:bodyPr>
          <a:lstStyle/>
          <a:p>
            <a:r>
              <a:rPr lang="fr-FR" sz="1200" dirty="0" err="1"/>
              <a:t>Netapp</a:t>
            </a:r>
            <a:endParaRPr lang="fr-FR" sz="1200" dirty="0"/>
          </a:p>
        </p:txBody>
      </p:sp>
      <p:cxnSp>
        <p:nvCxnSpPr>
          <p:cNvPr id="67" name="Connecteur droit 66">
            <a:extLst>
              <a:ext uri="{FF2B5EF4-FFF2-40B4-BE49-F238E27FC236}">
                <a16:creationId xmlns:a16="http://schemas.microsoft.com/office/drawing/2014/main" id="{8AF51AAA-6E4B-4D5E-BD3A-DEC61CA7D631}"/>
              </a:ext>
            </a:extLst>
          </p:cNvPr>
          <p:cNvCxnSpPr>
            <a:cxnSpLocks/>
          </p:cNvCxnSpPr>
          <p:nvPr/>
        </p:nvCxnSpPr>
        <p:spPr>
          <a:xfrm>
            <a:off x="7521532" y="3732467"/>
            <a:ext cx="1236285"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5503891-A373-4B65-8D50-295E6A9A4D9F}"/>
              </a:ext>
            </a:extLst>
          </p:cNvPr>
          <p:cNvSpPr/>
          <p:nvPr/>
        </p:nvSpPr>
        <p:spPr>
          <a:xfrm>
            <a:off x="7330544" y="3940418"/>
            <a:ext cx="1689885" cy="261610"/>
          </a:xfrm>
          <a:prstGeom prst="rect">
            <a:avLst/>
          </a:prstGeom>
        </p:spPr>
        <p:txBody>
          <a:bodyPr wrap="none">
            <a:spAutoFit/>
          </a:bodyPr>
          <a:lstStyle/>
          <a:p>
            <a:pPr algn="ctr"/>
            <a:r>
              <a:rPr lang="fr-FR" sz="1100" kern="0" dirty="0">
                <a:cs typeface="Arial" pitchFamily="34" charset="0"/>
              </a:rPr>
              <a:t>Cockpit, </a:t>
            </a:r>
            <a:r>
              <a:rPr lang="fr-FR" sz="1100" kern="0" dirty="0" err="1">
                <a:cs typeface="Arial" pitchFamily="34" charset="0"/>
              </a:rPr>
              <a:t>Nmon</a:t>
            </a:r>
            <a:r>
              <a:rPr lang="fr-FR" sz="1100" kern="0" dirty="0">
                <a:cs typeface="Arial" pitchFamily="34" charset="0"/>
              </a:rPr>
              <a:t>, Ansible</a:t>
            </a:r>
          </a:p>
        </p:txBody>
      </p:sp>
      <p:sp>
        <p:nvSpPr>
          <p:cNvPr id="68" name="Hexagone 67">
            <a:extLst>
              <a:ext uri="{FF2B5EF4-FFF2-40B4-BE49-F238E27FC236}">
                <a16:creationId xmlns:a16="http://schemas.microsoft.com/office/drawing/2014/main" id="{DBE21FC2-344C-4BE3-88E6-9CDB5A60282F}"/>
              </a:ext>
            </a:extLst>
          </p:cNvPr>
          <p:cNvSpPr/>
          <p:nvPr/>
        </p:nvSpPr>
        <p:spPr>
          <a:xfrm>
            <a:off x="8672417" y="2622728"/>
            <a:ext cx="1697581" cy="1475875"/>
          </a:xfrm>
          <a:prstGeom prst="hexagon">
            <a:avLst/>
          </a:prstGeom>
          <a:noFill/>
          <a:ln>
            <a:solidFill>
              <a:srgbClr val="FF996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9966"/>
              </a:solidFill>
              <a:effectLst/>
              <a:uLnTx/>
              <a:uFillTx/>
              <a:latin typeface="Arial" pitchFamily="34" charset="0"/>
              <a:ea typeface="+mn-ea"/>
              <a:cs typeface="Arial" pitchFamily="34" charset="0"/>
            </a:endParaRPr>
          </a:p>
        </p:txBody>
      </p:sp>
      <p:cxnSp>
        <p:nvCxnSpPr>
          <p:cNvPr id="69" name="Connecteur droit 68">
            <a:extLst>
              <a:ext uri="{FF2B5EF4-FFF2-40B4-BE49-F238E27FC236}">
                <a16:creationId xmlns:a16="http://schemas.microsoft.com/office/drawing/2014/main" id="{141CAF24-6789-4F09-8E8A-726C39384280}"/>
              </a:ext>
            </a:extLst>
          </p:cNvPr>
          <p:cNvCxnSpPr>
            <a:cxnSpLocks/>
          </p:cNvCxnSpPr>
          <p:nvPr/>
        </p:nvCxnSpPr>
        <p:spPr>
          <a:xfrm>
            <a:off x="8903063" y="2981866"/>
            <a:ext cx="123628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320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 coins arrondis 19">
            <a:extLst>
              <a:ext uri="{FF2B5EF4-FFF2-40B4-BE49-F238E27FC236}">
                <a16:creationId xmlns:a16="http://schemas.microsoft.com/office/drawing/2014/main" id="{A961DB9D-CAD7-4B3C-9A05-AFEC7AA58685}"/>
              </a:ext>
            </a:extLst>
          </p:cNvPr>
          <p:cNvSpPr/>
          <p:nvPr/>
        </p:nvSpPr>
        <p:spPr>
          <a:xfrm>
            <a:off x="2488174" y="3801946"/>
            <a:ext cx="2883803" cy="1391202"/>
          </a:xfrm>
          <a:prstGeom prst="roundRect">
            <a:avLst/>
          </a:prstGeom>
          <a:solidFill>
            <a:schemeClr val="bg1"/>
          </a:solidFill>
          <a:ln w="6350" cap="flat" cmpd="sng" algn="ctr">
            <a:solidFill>
              <a:schemeClr val="accent1">
                <a:lumMod val="75000"/>
              </a:schemeClr>
            </a:solid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a:p>
            <a:pPr algn="ctr"/>
            <a:endParaRPr lang="fr-FR" sz="1200" kern="0" dirty="0">
              <a:solidFill>
                <a:schemeClr val="bg1"/>
              </a:solidFill>
              <a:latin typeface="Arial" pitchFamily="34" charset="0"/>
              <a:cs typeface="Arial" pitchFamily="34" charset="0"/>
            </a:endParaRPr>
          </a:p>
          <a:p>
            <a:pPr algn="ctr"/>
            <a:endParaRPr lang="fr-FR" sz="1200" kern="0" dirty="0">
              <a:solidFill>
                <a:schemeClr val="bg1"/>
              </a:solidFill>
              <a:latin typeface="Arial" pitchFamily="34" charset="0"/>
              <a:cs typeface="Arial" pitchFamily="34" charset="0"/>
            </a:endParaRPr>
          </a:p>
          <a:p>
            <a:pPr algn="ctr"/>
            <a:endParaRPr lang="fr-FR" sz="1200" kern="0" dirty="0">
              <a:solidFill>
                <a:schemeClr val="bg1"/>
              </a:solidFill>
              <a:latin typeface="Arial" pitchFamily="34" charset="0"/>
              <a:cs typeface="Arial" pitchFamily="34" charset="0"/>
            </a:endParaRPr>
          </a:p>
          <a:p>
            <a:pPr algn="ctr"/>
            <a:endParaRPr lang="fr-FR" sz="1200" kern="0" dirty="0">
              <a:solidFill>
                <a:schemeClr val="bg1"/>
              </a:solidFill>
              <a:latin typeface="Arial" pitchFamily="34" charset="0"/>
              <a:cs typeface="Arial" pitchFamily="34" charset="0"/>
            </a:endParaRPr>
          </a:p>
          <a:p>
            <a:pPr algn="ctr"/>
            <a:r>
              <a:rPr lang="fr-FR" sz="1200" b="1" kern="0" dirty="0">
                <a:solidFill>
                  <a:schemeClr val="tx1">
                    <a:lumMod val="95000"/>
                    <a:lumOff val="5000"/>
                  </a:schemeClr>
                </a:solidFill>
                <a:latin typeface="Arial" pitchFamily="34" charset="0"/>
                <a:cs typeface="Arial" pitchFamily="34" charset="0"/>
              </a:rPr>
              <a:t>Provisioning VM via VRA</a:t>
            </a:r>
          </a:p>
        </p:txBody>
      </p:sp>
      <p:sp>
        <p:nvSpPr>
          <p:cNvPr id="2" name="Espace réservé du numéro de diapositive 1">
            <a:extLst>
              <a:ext uri="{FF2B5EF4-FFF2-40B4-BE49-F238E27FC236}">
                <a16:creationId xmlns:a16="http://schemas.microsoft.com/office/drawing/2014/main" id="{C71412C4-92D8-4A70-8429-003A1A64F06D}"/>
              </a:ext>
            </a:extLst>
          </p:cNvPr>
          <p:cNvSpPr>
            <a:spLocks noGrp="1"/>
          </p:cNvSpPr>
          <p:nvPr>
            <p:ph type="sldNum" sz="quarter" idx="12"/>
          </p:nvPr>
        </p:nvSpPr>
        <p:spPr/>
        <p:txBody>
          <a:bodyPr/>
          <a:lstStyle/>
          <a:p>
            <a:fld id="{D1F5109E-368D-424B-90E5-ED4EBB85B908}" type="slidenum">
              <a:rPr lang="fr-FR" smtClean="0"/>
              <a:pPr/>
              <a:t>15</a:t>
            </a:fld>
            <a:endParaRPr lang="fr-FR" dirty="0"/>
          </a:p>
        </p:txBody>
      </p:sp>
      <p:sp>
        <p:nvSpPr>
          <p:cNvPr id="11" name="ZoneTexte 10">
            <a:extLst>
              <a:ext uri="{FF2B5EF4-FFF2-40B4-BE49-F238E27FC236}">
                <a16:creationId xmlns:a16="http://schemas.microsoft.com/office/drawing/2014/main" id="{FBFDCBAA-AC2D-4E31-939F-8B16B565FFE7}"/>
              </a:ext>
            </a:extLst>
          </p:cNvPr>
          <p:cNvSpPr txBox="1"/>
          <p:nvPr/>
        </p:nvSpPr>
        <p:spPr bwMode="gray">
          <a:xfrm>
            <a:off x="2858788" y="-107243"/>
            <a:ext cx="7911379" cy="86865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fr-FR" sz="2400" b="1" i="0" u="none" strike="noStrike" kern="1200" cap="none" spc="0" normalizeH="0" baseline="0" noProof="0" dirty="0">
                <a:ln>
                  <a:noFill/>
                </a:ln>
                <a:solidFill>
                  <a:srgbClr val="9796A3"/>
                </a:solidFill>
                <a:effectLst/>
                <a:uLnTx/>
                <a:uFillTx/>
                <a:latin typeface="Avenir LT Std 65 Medium"/>
                <a:ea typeface="+mn-ea"/>
                <a:cs typeface="+mn-cs"/>
              </a:rPr>
              <a:t>Intégration de RHEL8 dans l’écosystème de GRDF</a:t>
            </a:r>
          </a:p>
        </p:txBody>
      </p:sp>
      <p:grpSp>
        <p:nvGrpSpPr>
          <p:cNvPr id="8" name="Groupe 7">
            <a:extLst>
              <a:ext uri="{FF2B5EF4-FFF2-40B4-BE49-F238E27FC236}">
                <a16:creationId xmlns:a16="http://schemas.microsoft.com/office/drawing/2014/main" id="{F8F5B662-30F0-4B47-82D0-4BB456FE7C57}"/>
              </a:ext>
            </a:extLst>
          </p:cNvPr>
          <p:cNvGrpSpPr/>
          <p:nvPr/>
        </p:nvGrpSpPr>
        <p:grpSpPr>
          <a:xfrm>
            <a:off x="9791549" y="4162657"/>
            <a:ext cx="722093" cy="698276"/>
            <a:chOff x="9791549" y="4162657"/>
            <a:chExt cx="722093" cy="698276"/>
          </a:xfrm>
        </p:grpSpPr>
        <p:sp>
          <p:nvSpPr>
            <p:cNvPr id="16" name="Oval 3">
              <a:extLst>
                <a:ext uri="{FF2B5EF4-FFF2-40B4-BE49-F238E27FC236}">
                  <a16:creationId xmlns:a16="http://schemas.microsoft.com/office/drawing/2014/main" id="{DCA2F512-4471-4385-BB13-4A4C00C59012}"/>
                </a:ext>
              </a:extLst>
            </p:cNvPr>
            <p:cNvSpPr/>
            <p:nvPr/>
          </p:nvSpPr>
          <p:spPr>
            <a:xfrm>
              <a:off x="9791549" y="4162657"/>
              <a:ext cx="722093" cy="698276"/>
            </a:xfrm>
            <a:prstGeom prst="ellipse">
              <a:avLst/>
            </a:prstGeom>
            <a:solidFill>
              <a:schemeClr val="bg1"/>
            </a:solidFill>
            <a:ln w="38100">
              <a:solidFill>
                <a:srgbClr val="FF0000"/>
              </a:solidFill>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 lastClr="FFFFFF"/>
                </a:solidFill>
                <a:effectLst/>
                <a:uLnTx/>
                <a:uFillTx/>
                <a:latin typeface="Calibri" panose="020F0502020204030204"/>
                <a:ea typeface="+mn-ea"/>
                <a:cs typeface="+mn-cs"/>
              </a:endParaRPr>
            </a:p>
          </p:txBody>
        </p:sp>
        <p:pic>
          <p:nvPicPr>
            <p:cNvPr id="17" name="Image 16">
              <a:extLst>
                <a:ext uri="{FF2B5EF4-FFF2-40B4-BE49-F238E27FC236}">
                  <a16:creationId xmlns:a16="http://schemas.microsoft.com/office/drawing/2014/main" id="{951345AE-D536-442E-8EFE-8932D1414DEF}"/>
                </a:ext>
              </a:extLst>
            </p:cNvPr>
            <p:cNvPicPr>
              <a:picLocks noChangeAspect="1"/>
            </p:cNvPicPr>
            <p:nvPr/>
          </p:nvPicPr>
          <p:blipFill>
            <a:blip r:embed="rId2"/>
            <a:stretch>
              <a:fillRect/>
            </a:stretch>
          </p:blipFill>
          <p:spPr>
            <a:xfrm>
              <a:off x="9909174" y="4268760"/>
              <a:ext cx="486841" cy="468431"/>
            </a:xfrm>
            <a:prstGeom prst="rect">
              <a:avLst/>
            </a:prstGeom>
          </p:spPr>
        </p:pic>
      </p:grpSp>
      <p:sp>
        <p:nvSpPr>
          <p:cNvPr id="51" name="Rectangle 50">
            <a:extLst>
              <a:ext uri="{FF2B5EF4-FFF2-40B4-BE49-F238E27FC236}">
                <a16:creationId xmlns:a16="http://schemas.microsoft.com/office/drawing/2014/main" id="{24736A0C-7C19-48CA-B502-FC93856CCE61}"/>
              </a:ext>
            </a:extLst>
          </p:cNvPr>
          <p:cNvSpPr/>
          <p:nvPr/>
        </p:nvSpPr>
        <p:spPr>
          <a:xfrm>
            <a:off x="1518651" y="1049253"/>
            <a:ext cx="10212860" cy="307529"/>
          </a:xfrm>
          <a:prstGeom prst="rect">
            <a:avLst/>
          </a:prstGeom>
          <a:solidFill>
            <a:srgbClr val="4CC1E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cap="all" noProof="1">
                <a:solidFill>
                  <a:schemeClr val="bg1"/>
                </a:solidFill>
                <a:latin typeface="Calibri" panose="020F0502020204030204"/>
              </a:rPr>
              <a:t>PROVISIONING sur VM</a:t>
            </a:r>
            <a:endParaRPr kumimoji="0" lang="en-US" sz="1600" b="1" i="0" u="none" strike="noStrike" kern="1200" cap="all" spc="0" normalizeH="0" baseline="0" noProof="1">
              <a:ln>
                <a:noFill/>
              </a:ln>
              <a:solidFill>
                <a:schemeClr val="bg1"/>
              </a:solidFill>
              <a:effectLst/>
              <a:uLnTx/>
              <a:uFillTx/>
              <a:latin typeface="Calibri" panose="020F0502020204030204"/>
              <a:ea typeface="+mn-ea"/>
              <a:cs typeface="+mn-cs"/>
            </a:endParaRPr>
          </a:p>
        </p:txBody>
      </p:sp>
      <p:sp>
        <p:nvSpPr>
          <p:cNvPr id="55" name="Pentagon 1">
            <a:extLst>
              <a:ext uri="{FF2B5EF4-FFF2-40B4-BE49-F238E27FC236}">
                <a16:creationId xmlns:a16="http://schemas.microsoft.com/office/drawing/2014/main" id="{875FA8FF-FC8A-4D3F-A9E2-F0F7CFB52F54}"/>
              </a:ext>
            </a:extLst>
          </p:cNvPr>
          <p:cNvSpPr/>
          <p:nvPr/>
        </p:nvSpPr>
        <p:spPr>
          <a:xfrm flipH="1">
            <a:off x="470043" y="1049253"/>
            <a:ext cx="1065275" cy="307529"/>
          </a:xfrm>
          <a:prstGeom prst="homePlate">
            <a:avLst>
              <a:gd name="adj" fmla="val 0"/>
            </a:avLst>
          </a:prstGeom>
          <a:solidFill>
            <a:srgbClr val="4CC1EF">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nvGrpSpPr>
          <p:cNvPr id="56" name="Graphic 95" descr="Users">
            <a:extLst>
              <a:ext uri="{FF2B5EF4-FFF2-40B4-BE49-F238E27FC236}">
                <a16:creationId xmlns:a16="http://schemas.microsoft.com/office/drawing/2014/main" id="{2D49F00E-D8F9-4841-93B4-F781F29C8EDC}"/>
              </a:ext>
            </a:extLst>
          </p:cNvPr>
          <p:cNvGrpSpPr/>
          <p:nvPr/>
        </p:nvGrpSpPr>
        <p:grpSpPr>
          <a:xfrm>
            <a:off x="839566" y="1108540"/>
            <a:ext cx="273111" cy="188954"/>
            <a:chOff x="6603155" y="1802931"/>
            <a:chExt cx="645226" cy="397657"/>
          </a:xfrm>
          <a:solidFill>
            <a:sysClr val="windowText" lastClr="000000">
              <a:alpha val="50000"/>
            </a:sysClr>
          </a:solidFill>
        </p:grpSpPr>
        <p:sp>
          <p:nvSpPr>
            <p:cNvPr id="57" name="Freeform: Shape 10">
              <a:extLst>
                <a:ext uri="{FF2B5EF4-FFF2-40B4-BE49-F238E27FC236}">
                  <a16:creationId xmlns:a16="http://schemas.microsoft.com/office/drawing/2014/main" id="{FF3DAEEE-C1B6-4372-AE46-0040588216B7}"/>
                </a:ext>
              </a:extLst>
            </p:cNvPr>
            <p:cNvSpPr/>
            <p:nvPr/>
          </p:nvSpPr>
          <p:spPr>
            <a:xfrm>
              <a:off x="6672784" y="1802931"/>
              <a:ext cx="139257" cy="131521"/>
            </a:xfrm>
            <a:custGeom>
              <a:avLst/>
              <a:gdLst>
                <a:gd name="connsiteX0" fmla="*/ 139257 w 139257"/>
                <a:gd name="connsiteY0" fmla="*/ 69629 h 131520"/>
                <a:gd name="connsiteX1" fmla="*/ 69629 w 139257"/>
                <a:gd name="connsiteY1" fmla="*/ 139257 h 131520"/>
                <a:gd name="connsiteX2" fmla="*/ 0 w 139257"/>
                <a:gd name="connsiteY2" fmla="*/ 69629 h 131520"/>
                <a:gd name="connsiteX3" fmla="*/ 69629 w 139257"/>
                <a:gd name="connsiteY3" fmla="*/ 0 h 131520"/>
                <a:gd name="connsiteX4" fmla="*/ 139257 w 139257"/>
                <a:gd name="connsiteY4" fmla="*/ 69629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9257" y="69629"/>
                  </a:moveTo>
                  <a:cubicBezTo>
                    <a:pt x="139257" y="108084"/>
                    <a:pt x="108084" y="139257"/>
                    <a:pt x="69629" y="139257"/>
                  </a:cubicBezTo>
                  <a:cubicBezTo>
                    <a:pt x="31174" y="139257"/>
                    <a:pt x="0" y="108084"/>
                    <a:pt x="0" y="69629"/>
                  </a:cubicBezTo>
                  <a:cubicBezTo>
                    <a:pt x="0" y="31174"/>
                    <a:pt x="31174" y="0"/>
                    <a:pt x="69629" y="0"/>
                  </a:cubicBezTo>
                  <a:cubicBezTo>
                    <a:pt x="108084" y="0"/>
                    <a:pt x="139257" y="31174"/>
                    <a:pt x="139257" y="6962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8" name="Freeform: Shape 11">
              <a:extLst>
                <a:ext uri="{FF2B5EF4-FFF2-40B4-BE49-F238E27FC236}">
                  <a16:creationId xmlns:a16="http://schemas.microsoft.com/office/drawing/2014/main" id="{43997024-B88B-46B2-B98B-0F97295D1C02}"/>
                </a:ext>
              </a:extLst>
            </p:cNvPr>
            <p:cNvSpPr/>
            <p:nvPr/>
          </p:nvSpPr>
          <p:spPr>
            <a:xfrm>
              <a:off x="7044137" y="1802931"/>
              <a:ext cx="139257" cy="131521"/>
            </a:xfrm>
            <a:custGeom>
              <a:avLst/>
              <a:gdLst>
                <a:gd name="connsiteX0" fmla="*/ 139257 w 139257"/>
                <a:gd name="connsiteY0" fmla="*/ 69629 h 131520"/>
                <a:gd name="connsiteX1" fmla="*/ 69629 w 139257"/>
                <a:gd name="connsiteY1" fmla="*/ 139257 h 131520"/>
                <a:gd name="connsiteX2" fmla="*/ 0 w 139257"/>
                <a:gd name="connsiteY2" fmla="*/ 69629 h 131520"/>
                <a:gd name="connsiteX3" fmla="*/ 69629 w 139257"/>
                <a:gd name="connsiteY3" fmla="*/ 0 h 131520"/>
                <a:gd name="connsiteX4" fmla="*/ 139257 w 139257"/>
                <a:gd name="connsiteY4" fmla="*/ 69629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9257" y="69629"/>
                  </a:moveTo>
                  <a:cubicBezTo>
                    <a:pt x="139257" y="108084"/>
                    <a:pt x="108084" y="139257"/>
                    <a:pt x="69629" y="139257"/>
                  </a:cubicBezTo>
                  <a:cubicBezTo>
                    <a:pt x="31174" y="139257"/>
                    <a:pt x="0" y="108084"/>
                    <a:pt x="0" y="69629"/>
                  </a:cubicBezTo>
                  <a:cubicBezTo>
                    <a:pt x="0" y="31174"/>
                    <a:pt x="31174" y="0"/>
                    <a:pt x="69629" y="0"/>
                  </a:cubicBezTo>
                  <a:cubicBezTo>
                    <a:pt x="108084" y="0"/>
                    <a:pt x="139257" y="31174"/>
                    <a:pt x="139257" y="6962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9" name="Freeform: Shape 12">
              <a:extLst>
                <a:ext uri="{FF2B5EF4-FFF2-40B4-BE49-F238E27FC236}">
                  <a16:creationId xmlns:a16="http://schemas.microsoft.com/office/drawing/2014/main" id="{985AED98-0955-447F-B03E-D248B8A4ADCA}"/>
                </a:ext>
              </a:extLst>
            </p:cNvPr>
            <p:cNvSpPr/>
            <p:nvPr/>
          </p:nvSpPr>
          <p:spPr>
            <a:xfrm>
              <a:off x="6788832" y="2069067"/>
              <a:ext cx="278515" cy="131521"/>
            </a:xfrm>
            <a:custGeom>
              <a:avLst/>
              <a:gdLst>
                <a:gd name="connsiteX0" fmla="*/ 278515 w 278514"/>
                <a:gd name="connsiteY0" fmla="*/ 139257 h 131520"/>
                <a:gd name="connsiteX1" fmla="*/ 278515 w 278514"/>
                <a:gd name="connsiteY1" fmla="*/ 69629 h 131520"/>
                <a:gd name="connsiteX2" fmla="*/ 264589 w 278514"/>
                <a:gd name="connsiteY2" fmla="*/ 41777 h 131520"/>
                <a:gd name="connsiteX3" fmla="*/ 196508 w 278514"/>
                <a:gd name="connsiteY3" fmla="*/ 9284 h 131520"/>
                <a:gd name="connsiteX4" fmla="*/ 139257 w 278514"/>
                <a:gd name="connsiteY4" fmla="*/ 0 h 131520"/>
                <a:gd name="connsiteX5" fmla="*/ 82007 w 278514"/>
                <a:gd name="connsiteY5" fmla="*/ 9284 h 131520"/>
                <a:gd name="connsiteX6" fmla="*/ 13926 w 278514"/>
                <a:gd name="connsiteY6" fmla="*/ 41777 h 131520"/>
                <a:gd name="connsiteX7" fmla="*/ 0 w 278514"/>
                <a:gd name="connsiteY7" fmla="*/ 69629 h 131520"/>
                <a:gd name="connsiteX8" fmla="*/ 0 w 278514"/>
                <a:gd name="connsiteY8" fmla="*/ 139257 h 131520"/>
                <a:gd name="connsiteX9" fmla="*/ 278515 w 278514"/>
                <a:gd name="connsiteY9" fmla="*/ 139257 h 1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8514" h="131520">
                  <a:moveTo>
                    <a:pt x="278515" y="139257"/>
                  </a:moveTo>
                  <a:lnTo>
                    <a:pt x="278515" y="69629"/>
                  </a:lnTo>
                  <a:cubicBezTo>
                    <a:pt x="278515" y="58798"/>
                    <a:pt x="273873" y="47966"/>
                    <a:pt x="264589" y="41777"/>
                  </a:cubicBezTo>
                  <a:cubicBezTo>
                    <a:pt x="246021" y="26304"/>
                    <a:pt x="221264" y="15473"/>
                    <a:pt x="196508" y="9284"/>
                  </a:cubicBezTo>
                  <a:cubicBezTo>
                    <a:pt x="179487" y="4642"/>
                    <a:pt x="159372" y="0"/>
                    <a:pt x="139257" y="0"/>
                  </a:cubicBezTo>
                  <a:cubicBezTo>
                    <a:pt x="120690" y="0"/>
                    <a:pt x="100575" y="3095"/>
                    <a:pt x="82007" y="9284"/>
                  </a:cubicBezTo>
                  <a:cubicBezTo>
                    <a:pt x="57250" y="15473"/>
                    <a:pt x="34041" y="27851"/>
                    <a:pt x="13926" y="41777"/>
                  </a:cubicBezTo>
                  <a:cubicBezTo>
                    <a:pt x="4642" y="49514"/>
                    <a:pt x="0" y="58798"/>
                    <a:pt x="0" y="69629"/>
                  </a:cubicBezTo>
                  <a:lnTo>
                    <a:pt x="0" y="139257"/>
                  </a:lnTo>
                  <a:lnTo>
                    <a:pt x="278515" y="139257"/>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0" name="Freeform: Shape 13">
              <a:extLst>
                <a:ext uri="{FF2B5EF4-FFF2-40B4-BE49-F238E27FC236}">
                  <a16:creationId xmlns:a16="http://schemas.microsoft.com/office/drawing/2014/main" id="{0F6DBFF2-66D0-4DB7-9810-E27C72A99687}"/>
                </a:ext>
              </a:extLst>
            </p:cNvPr>
            <p:cNvSpPr/>
            <p:nvPr/>
          </p:nvSpPr>
          <p:spPr>
            <a:xfrm>
              <a:off x="6858460" y="1911242"/>
              <a:ext cx="139257" cy="139257"/>
            </a:xfrm>
            <a:custGeom>
              <a:avLst/>
              <a:gdLst>
                <a:gd name="connsiteX0" fmla="*/ 139257 w 139257"/>
                <a:gd name="connsiteY0" fmla="*/ 69629 h 139257"/>
                <a:gd name="connsiteX1" fmla="*/ 69629 w 139257"/>
                <a:gd name="connsiteY1" fmla="*/ 139257 h 139257"/>
                <a:gd name="connsiteX2" fmla="*/ 0 w 139257"/>
                <a:gd name="connsiteY2" fmla="*/ 69629 h 139257"/>
                <a:gd name="connsiteX3" fmla="*/ 69629 w 139257"/>
                <a:gd name="connsiteY3" fmla="*/ 0 h 139257"/>
                <a:gd name="connsiteX4" fmla="*/ 139257 w 139257"/>
                <a:gd name="connsiteY4" fmla="*/ 69629 h 139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9257">
                  <a:moveTo>
                    <a:pt x="139257" y="69629"/>
                  </a:moveTo>
                  <a:cubicBezTo>
                    <a:pt x="139257" y="108084"/>
                    <a:pt x="108084" y="139257"/>
                    <a:pt x="69629" y="139257"/>
                  </a:cubicBezTo>
                  <a:cubicBezTo>
                    <a:pt x="31174" y="139257"/>
                    <a:pt x="0" y="108084"/>
                    <a:pt x="0" y="69629"/>
                  </a:cubicBezTo>
                  <a:cubicBezTo>
                    <a:pt x="0" y="31174"/>
                    <a:pt x="31174" y="0"/>
                    <a:pt x="69629" y="0"/>
                  </a:cubicBezTo>
                  <a:cubicBezTo>
                    <a:pt x="108084" y="0"/>
                    <a:pt x="139257" y="31174"/>
                    <a:pt x="139257" y="6962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1" name="Freeform: Shape 14">
              <a:extLst>
                <a:ext uri="{FF2B5EF4-FFF2-40B4-BE49-F238E27FC236}">
                  <a16:creationId xmlns:a16="http://schemas.microsoft.com/office/drawing/2014/main" id="{AECB7C11-5275-4829-916F-AF4E563FEEF0}"/>
                </a:ext>
              </a:extLst>
            </p:cNvPr>
            <p:cNvSpPr/>
            <p:nvPr/>
          </p:nvSpPr>
          <p:spPr>
            <a:xfrm>
              <a:off x="7000812" y="1960756"/>
              <a:ext cx="247569" cy="139257"/>
            </a:xfrm>
            <a:custGeom>
              <a:avLst/>
              <a:gdLst>
                <a:gd name="connsiteX0" fmla="*/ 238285 w 247568"/>
                <a:gd name="connsiteY0" fmla="*/ 41777 h 139257"/>
                <a:gd name="connsiteX1" fmla="*/ 170203 w 247568"/>
                <a:gd name="connsiteY1" fmla="*/ 9284 h 139257"/>
                <a:gd name="connsiteX2" fmla="*/ 112953 w 247568"/>
                <a:gd name="connsiteY2" fmla="*/ 0 h 139257"/>
                <a:gd name="connsiteX3" fmla="*/ 55703 w 247568"/>
                <a:gd name="connsiteY3" fmla="*/ 9284 h 139257"/>
                <a:gd name="connsiteX4" fmla="*/ 27851 w 247568"/>
                <a:gd name="connsiteY4" fmla="*/ 20115 h 139257"/>
                <a:gd name="connsiteX5" fmla="*/ 27851 w 247568"/>
                <a:gd name="connsiteY5" fmla="*/ 21662 h 139257"/>
                <a:gd name="connsiteX6" fmla="*/ 0 w 247568"/>
                <a:gd name="connsiteY6" fmla="*/ 89744 h 139257"/>
                <a:gd name="connsiteX7" fmla="*/ 71176 w 247568"/>
                <a:gd name="connsiteY7" fmla="*/ 125332 h 139257"/>
                <a:gd name="connsiteX8" fmla="*/ 83554 w 247568"/>
                <a:gd name="connsiteY8" fmla="*/ 139257 h 139257"/>
                <a:gd name="connsiteX9" fmla="*/ 252211 w 247568"/>
                <a:gd name="connsiteY9" fmla="*/ 139257 h 139257"/>
                <a:gd name="connsiteX10" fmla="*/ 252211 w 247568"/>
                <a:gd name="connsiteY10" fmla="*/ 69629 h 139257"/>
                <a:gd name="connsiteX11" fmla="*/ 238285 w 247568"/>
                <a:gd name="connsiteY11" fmla="*/ 41777 h 139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568" h="139257">
                  <a:moveTo>
                    <a:pt x="238285" y="41777"/>
                  </a:moveTo>
                  <a:cubicBezTo>
                    <a:pt x="219717" y="26304"/>
                    <a:pt x="194960" y="15473"/>
                    <a:pt x="170203" y="9284"/>
                  </a:cubicBezTo>
                  <a:cubicBezTo>
                    <a:pt x="153183" y="4642"/>
                    <a:pt x="133068" y="0"/>
                    <a:pt x="112953" y="0"/>
                  </a:cubicBezTo>
                  <a:cubicBezTo>
                    <a:pt x="94386" y="0"/>
                    <a:pt x="74271" y="3095"/>
                    <a:pt x="55703" y="9284"/>
                  </a:cubicBezTo>
                  <a:cubicBezTo>
                    <a:pt x="46419" y="12378"/>
                    <a:pt x="37135" y="15473"/>
                    <a:pt x="27851" y="20115"/>
                  </a:cubicBezTo>
                  <a:lnTo>
                    <a:pt x="27851" y="21662"/>
                  </a:lnTo>
                  <a:cubicBezTo>
                    <a:pt x="27851" y="47966"/>
                    <a:pt x="17020" y="72723"/>
                    <a:pt x="0" y="89744"/>
                  </a:cubicBezTo>
                  <a:cubicBezTo>
                    <a:pt x="29399" y="99027"/>
                    <a:pt x="52608" y="111406"/>
                    <a:pt x="71176" y="125332"/>
                  </a:cubicBezTo>
                  <a:cubicBezTo>
                    <a:pt x="75818" y="129974"/>
                    <a:pt x="80460" y="133068"/>
                    <a:pt x="83554" y="139257"/>
                  </a:cubicBezTo>
                  <a:lnTo>
                    <a:pt x="252211" y="139257"/>
                  </a:lnTo>
                  <a:lnTo>
                    <a:pt x="252211" y="69629"/>
                  </a:lnTo>
                  <a:cubicBezTo>
                    <a:pt x="252211" y="58798"/>
                    <a:pt x="247569" y="47966"/>
                    <a:pt x="238285" y="41777"/>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2" name="Freeform: Shape 15">
              <a:extLst>
                <a:ext uri="{FF2B5EF4-FFF2-40B4-BE49-F238E27FC236}">
                  <a16:creationId xmlns:a16="http://schemas.microsoft.com/office/drawing/2014/main" id="{AD4065FB-B754-49B0-A5E2-4A1B30F69C3F}"/>
                </a:ext>
              </a:extLst>
            </p:cNvPr>
            <p:cNvSpPr/>
            <p:nvPr/>
          </p:nvSpPr>
          <p:spPr>
            <a:xfrm>
              <a:off x="6603155" y="1960756"/>
              <a:ext cx="247569" cy="139257"/>
            </a:xfrm>
            <a:custGeom>
              <a:avLst/>
              <a:gdLst>
                <a:gd name="connsiteX0" fmla="*/ 181035 w 247568"/>
                <a:gd name="connsiteY0" fmla="*/ 125332 h 139257"/>
                <a:gd name="connsiteX1" fmla="*/ 181035 w 247568"/>
                <a:gd name="connsiteY1" fmla="*/ 125332 h 139257"/>
                <a:gd name="connsiteX2" fmla="*/ 252211 w 247568"/>
                <a:gd name="connsiteY2" fmla="*/ 89744 h 139257"/>
                <a:gd name="connsiteX3" fmla="*/ 224359 w 247568"/>
                <a:gd name="connsiteY3" fmla="*/ 21662 h 139257"/>
                <a:gd name="connsiteX4" fmla="*/ 224359 w 247568"/>
                <a:gd name="connsiteY4" fmla="*/ 18568 h 139257"/>
                <a:gd name="connsiteX5" fmla="*/ 196508 w 247568"/>
                <a:gd name="connsiteY5" fmla="*/ 9284 h 139257"/>
                <a:gd name="connsiteX6" fmla="*/ 139257 w 247568"/>
                <a:gd name="connsiteY6" fmla="*/ 0 h 139257"/>
                <a:gd name="connsiteX7" fmla="*/ 82007 w 247568"/>
                <a:gd name="connsiteY7" fmla="*/ 9284 h 139257"/>
                <a:gd name="connsiteX8" fmla="*/ 13926 w 247568"/>
                <a:gd name="connsiteY8" fmla="*/ 41777 h 139257"/>
                <a:gd name="connsiteX9" fmla="*/ 0 w 247568"/>
                <a:gd name="connsiteY9" fmla="*/ 69629 h 139257"/>
                <a:gd name="connsiteX10" fmla="*/ 0 w 247568"/>
                <a:gd name="connsiteY10" fmla="*/ 139257 h 139257"/>
                <a:gd name="connsiteX11" fmla="*/ 167109 w 247568"/>
                <a:gd name="connsiteY11" fmla="*/ 139257 h 139257"/>
                <a:gd name="connsiteX12" fmla="*/ 181035 w 247568"/>
                <a:gd name="connsiteY12" fmla="*/ 125332 h 139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568" h="139257">
                  <a:moveTo>
                    <a:pt x="181035" y="125332"/>
                  </a:moveTo>
                  <a:lnTo>
                    <a:pt x="181035" y="125332"/>
                  </a:lnTo>
                  <a:cubicBezTo>
                    <a:pt x="202697" y="109859"/>
                    <a:pt x="227454" y="97480"/>
                    <a:pt x="252211" y="89744"/>
                  </a:cubicBezTo>
                  <a:cubicBezTo>
                    <a:pt x="235190" y="71176"/>
                    <a:pt x="224359" y="47966"/>
                    <a:pt x="224359" y="21662"/>
                  </a:cubicBezTo>
                  <a:cubicBezTo>
                    <a:pt x="224359" y="20115"/>
                    <a:pt x="224359" y="20115"/>
                    <a:pt x="224359" y="18568"/>
                  </a:cubicBezTo>
                  <a:cubicBezTo>
                    <a:pt x="215075" y="15473"/>
                    <a:pt x="205791" y="10831"/>
                    <a:pt x="196508" y="9284"/>
                  </a:cubicBezTo>
                  <a:cubicBezTo>
                    <a:pt x="179487" y="4642"/>
                    <a:pt x="159372" y="0"/>
                    <a:pt x="139257" y="0"/>
                  </a:cubicBezTo>
                  <a:cubicBezTo>
                    <a:pt x="120690" y="0"/>
                    <a:pt x="100575" y="3095"/>
                    <a:pt x="82007" y="9284"/>
                  </a:cubicBezTo>
                  <a:cubicBezTo>
                    <a:pt x="57250" y="17020"/>
                    <a:pt x="34041" y="27851"/>
                    <a:pt x="13926" y="41777"/>
                  </a:cubicBezTo>
                  <a:cubicBezTo>
                    <a:pt x="4642" y="47966"/>
                    <a:pt x="0" y="58798"/>
                    <a:pt x="0" y="69629"/>
                  </a:cubicBezTo>
                  <a:lnTo>
                    <a:pt x="0" y="139257"/>
                  </a:lnTo>
                  <a:lnTo>
                    <a:pt x="167109" y="139257"/>
                  </a:lnTo>
                  <a:cubicBezTo>
                    <a:pt x="171751" y="133068"/>
                    <a:pt x="174845" y="129974"/>
                    <a:pt x="181035" y="125332"/>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sp>
        <p:nvSpPr>
          <p:cNvPr id="63" name="ZoneTexte 62">
            <a:extLst>
              <a:ext uri="{FF2B5EF4-FFF2-40B4-BE49-F238E27FC236}">
                <a16:creationId xmlns:a16="http://schemas.microsoft.com/office/drawing/2014/main" id="{6B205EFA-5DFF-4A2C-AB5D-F8FA2D469AE3}"/>
              </a:ext>
            </a:extLst>
          </p:cNvPr>
          <p:cNvSpPr txBox="1"/>
          <p:nvPr/>
        </p:nvSpPr>
        <p:spPr>
          <a:xfrm>
            <a:off x="442486" y="1419690"/>
            <a:ext cx="11261468" cy="1169551"/>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Assurer le déploiement/provisioning dans le respect des règles d'ingénierie, des délais de livraison et de l’impact sur les infrastructures PGDC</a:t>
            </a:r>
          </a:p>
          <a:p>
            <a:endParaRPr lang="fr-FR" sz="1400" dirty="0">
              <a:latin typeface="Calibri" panose="020F0502020204030204" pitchFamily="34" charset="0"/>
              <a:cs typeface="Calibri" panose="020F0502020204030204" pitchFamily="34" charset="0"/>
            </a:endParaRPr>
          </a:p>
          <a:p>
            <a:r>
              <a:rPr lang="fr-FR" sz="1400" dirty="0">
                <a:latin typeface="Calibri" panose="020F0502020204030204" pitchFamily="34" charset="0"/>
                <a:cs typeface="Calibri" panose="020F0502020204030204" pitchFamily="34" charset="0"/>
              </a:rPr>
              <a:t>Valider techniquement et fonctionnellement le provisioning de la VM à partir des nos outils</a:t>
            </a:r>
            <a:br>
              <a:rPr lang="fr-FR" sz="1400" dirty="0">
                <a:latin typeface="Calibri" panose="020F0502020204030204" pitchFamily="34" charset="0"/>
                <a:cs typeface="Calibri" panose="020F0502020204030204" pitchFamily="34" charset="0"/>
              </a:rPr>
            </a:br>
            <a:br>
              <a:rPr lang="fr-FR" sz="1400" dirty="0">
                <a:latin typeface="Calibri" panose="020F0502020204030204" pitchFamily="34" charset="0"/>
                <a:cs typeface="Calibri" panose="020F0502020204030204" pitchFamily="34" charset="0"/>
              </a:rPr>
            </a:br>
            <a:r>
              <a:rPr lang="fr-FR" sz="1400" dirty="0">
                <a:latin typeface="Calibri" panose="020F0502020204030204" pitchFamily="34" charset="0"/>
                <a:cs typeface="Calibri" panose="020F0502020204030204" pitchFamily="34" charset="0"/>
              </a:rPr>
              <a:t>S’assurer d'avoir l’ensemble des composants , drivers et les roadmap évolution du matériel pour les serveurs physiques.</a:t>
            </a:r>
          </a:p>
        </p:txBody>
      </p:sp>
      <p:pic>
        <p:nvPicPr>
          <p:cNvPr id="64" name="Image 63">
            <a:extLst>
              <a:ext uri="{FF2B5EF4-FFF2-40B4-BE49-F238E27FC236}">
                <a16:creationId xmlns:a16="http://schemas.microsoft.com/office/drawing/2014/main" id="{19D3248E-3140-40E5-A1C6-ABAA9BCEDF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9846" y="3993930"/>
            <a:ext cx="784054" cy="784054"/>
          </a:xfrm>
          <a:prstGeom prst="rect">
            <a:avLst/>
          </a:prstGeom>
        </p:spPr>
      </p:pic>
      <p:pic>
        <p:nvPicPr>
          <p:cNvPr id="75" name="Espace réservé du contenu 3">
            <a:extLst>
              <a:ext uri="{FF2B5EF4-FFF2-40B4-BE49-F238E27FC236}">
                <a16:creationId xmlns:a16="http://schemas.microsoft.com/office/drawing/2014/main" id="{FB44654A-E1ED-4B7F-A806-389DAACBB49A}"/>
              </a:ext>
            </a:extLst>
          </p:cNvPr>
          <p:cNvPicPr>
            <a:picLocks noChangeAspect="1"/>
          </p:cNvPicPr>
          <p:nvPr/>
        </p:nvPicPr>
        <p:blipFill>
          <a:blip r:embed="rId4"/>
          <a:stretch>
            <a:fillRect/>
          </a:stretch>
        </p:blipFill>
        <p:spPr>
          <a:xfrm>
            <a:off x="713495" y="4042199"/>
            <a:ext cx="884561" cy="932635"/>
          </a:xfrm>
          <a:prstGeom prst="rect">
            <a:avLst/>
          </a:prstGeom>
        </p:spPr>
      </p:pic>
      <p:cxnSp>
        <p:nvCxnSpPr>
          <p:cNvPr id="19" name="Connecteur droit avec flèche 18">
            <a:extLst>
              <a:ext uri="{FF2B5EF4-FFF2-40B4-BE49-F238E27FC236}">
                <a16:creationId xmlns:a16="http://schemas.microsoft.com/office/drawing/2014/main" id="{0431AD0E-13AC-4C53-9A5A-2780FFD27E95}"/>
              </a:ext>
            </a:extLst>
          </p:cNvPr>
          <p:cNvCxnSpPr>
            <a:cxnSpLocks/>
          </p:cNvCxnSpPr>
          <p:nvPr/>
        </p:nvCxnSpPr>
        <p:spPr>
          <a:xfrm>
            <a:off x="1598056" y="4483550"/>
            <a:ext cx="7148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300B83BD-EE2D-4D48-8E77-651BD226E81E}"/>
              </a:ext>
            </a:extLst>
          </p:cNvPr>
          <p:cNvCxnSpPr>
            <a:cxnSpLocks/>
          </p:cNvCxnSpPr>
          <p:nvPr/>
        </p:nvCxnSpPr>
        <p:spPr>
          <a:xfrm flipV="1">
            <a:off x="3718094" y="4461222"/>
            <a:ext cx="4327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9" name="Image 88">
            <a:extLst>
              <a:ext uri="{FF2B5EF4-FFF2-40B4-BE49-F238E27FC236}">
                <a16:creationId xmlns:a16="http://schemas.microsoft.com/office/drawing/2014/main" id="{41A9947D-DDB0-46C8-A470-9173CEED91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5190" y="4322530"/>
            <a:ext cx="839126" cy="314672"/>
          </a:xfrm>
          <a:prstGeom prst="rect">
            <a:avLst/>
          </a:prstGeom>
        </p:spPr>
      </p:pic>
      <p:cxnSp>
        <p:nvCxnSpPr>
          <p:cNvPr id="90" name="Connecteur droit avec flèche 89">
            <a:extLst>
              <a:ext uri="{FF2B5EF4-FFF2-40B4-BE49-F238E27FC236}">
                <a16:creationId xmlns:a16="http://schemas.microsoft.com/office/drawing/2014/main" id="{8F3FCC1D-B437-4120-BFE2-F7E828E43021}"/>
              </a:ext>
            </a:extLst>
          </p:cNvPr>
          <p:cNvCxnSpPr>
            <a:cxnSpLocks/>
          </p:cNvCxnSpPr>
          <p:nvPr/>
        </p:nvCxnSpPr>
        <p:spPr>
          <a:xfrm>
            <a:off x="5519936" y="4497547"/>
            <a:ext cx="308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necteur droit avec flèche 128">
            <a:extLst>
              <a:ext uri="{FF2B5EF4-FFF2-40B4-BE49-F238E27FC236}">
                <a16:creationId xmlns:a16="http://schemas.microsoft.com/office/drawing/2014/main" id="{B03D3AB9-5CC8-494F-BABC-08F508EE8DF3}"/>
              </a:ext>
            </a:extLst>
          </p:cNvPr>
          <p:cNvCxnSpPr>
            <a:cxnSpLocks/>
          </p:cNvCxnSpPr>
          <p:nvPr/>
        </p:nvCxnSpPr>
        <p:spPr>
          <a:xfrm flipV="1">
            <a:off x="9036275" y="4483550"/>
            <a:ext cx="37380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Groupe 6">
            <a:extLst>
              <a:ext uri="{FF2B5EF4-FFF2-40B4-BE49-F238E27FC236}">
                <a16:creationId xmlns:a16="http://schemas.microsoft.com/office/drawing/2014/main" id="{F0CA3C9D-03FF-4A9F-9C39-F6199065F093}"/>
              </a:ext>
            </a:extLst>
          </p:cNvPr>
          <p:cNvGrpSpPr/>
          <p:nvPr/>
        </p:nvGrpSpPr>
        <p:grpSpPr>
          <a:xfrm>
            <a:off x="6096000" y="3357226"/>
            <a:ext cx="2777262" cy="2207992"/>
            <a:chOff x="6006493" y="3263460"/>
            <a:chExt cx="2777262" cy="2207992"/>
          </a:xfrm>
        </p:grpSpPr>
        <p:sp>
          <p:nvSpPr>
            <p:cNvPr id="124" name="Ellipse 123">
              <a:extLst>
                <a:ext uri="{FF2B5EF4-FFF2-40B4-BE49-F238E27FC236}">
                  <a16:creationId xmlns:a16="http://schemas.microsoft.com/office/drawing/2014/main" id="{A33DF15D-7567-4C41-9796-D0D9C172DA14}"/>
                </a:ext>
              </a:extLst>
            </p:cNvPr>
            <p:cNvSpPr/>
            <p:nvPr/>
          </p:nvSpPr>
          <p:spPr>
            <a:xfrm>
              <a:off x="6006493" y="3263460"/>
              <a:ext cx="2777262" cy="2207992"/>
            </a:xfrm>
            <a:prstGeom prst="ellipse">
              <a:avLst/>
            </a:prstGeom>
            <a:solidFill>
              <a:schemeClr val="bg1"/>
            </a:solidFill>
            <a:ln w="6350" cap="flat" cmpd="sng" algn="ctr">
              <a:solidFill>
                <a:srgbClr val="FF0000"/>
              </a:solid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27" name="Ellipse 26">
              <a:extLst>
                <a:ext uri="{FF2B5EF4-FFF2-40B4-BE49-F238E27FC236}">
                  <a16:creationId xmlns:a16="http://schemas.microsoft.com/office/drawing/2014/main" id="{C1151E52-A9DA-4A39-A30B-C4DED0D9455B}"/>
                </a:ext>
              </a:extLst>
            </p:cNvPr>
            <p:cNvSpPr/>
            <p:nvPr/>
          </p:nvSpPr>
          <p:spPr>
            <a:xfrm>
              <a:off x="6830398" y="3905447"/>
              <a:ext cx="1172061" cy="872537"/>
            </a:xfrm>
            <a:prstGeom prst="ellipse">
              <a:avLst/>
            </a:prstGeom>
            <a:solidFill>
              <a:schemeClr val="bg1"/>
            </a:solidFill>
            <a:ln w="6350" cap="flat" cmpd="sng" algn="ctr">
              <a:solidFill>
                <a:srgbClr val="FF0000"/>
              </a:solid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pic>
          <p:nvPicPr>
            <p:cNvPr id="87" name="Image 86">
              <a:extLst>
                <a:ext uri="{FF2B5EF4-FFF2-40B4-BE49-F238E27FC236}">
                  <a16:creationId xmlns:a16="http://schemas.microsoft.com/office/drawing/2014/main" id="{48DC4E0E-BF78-40DF-90E6-ADA7F6D2744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00136" y="4160009"/>
              <a:ext cx="1006695" cy="456368"/>
            </a:xfrm>
            <a:prstGeom prst="rect">
              <a:avLst/>
            </a:prstGeom>
          </p:spPr>
        </p:pic>
        <p:pic>
          <p:nvPicPr>
            <p:cNvPr id="91" name="Image 90">
              <a:extLst>
                <a:ext uri="{FF2B5EF4-FFF2-40B4-BE49-F238E27FC236}">
                  <a16:creationId xmlns:a16="http://schemas.microsoft.com/office/drawing/2014/main" id="{5A888A00-380F-4311-8136-D27FE36AA76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04073" y="4623902"/>
              <a:ext cx="860640" cy="217803"/>
            </a:xfrm>
            <a:prstGeom prst="rect">
              <a:avLst/>
            </a:prstGeom>
          </p:spPr>
        </p:pic>
        <p:pic>
          <p:nvPicPr>
            <p:cNvPr id="93" name="Image 92">
              <a:extLst>
                <a:ext uri="{FF2B5EF4-FFF2-40B4-BE49-F238E27FC236}">
                  <a16:creationId xmlns:a16="http://schemas.microsoft.com/office/drawing/2014/main" id="{8B83F013-2945-4A72-B374-2232EE87257A}"/>
                </a:ext>
              </a:extLst>
            </p:cNvPr>
            <p:cNvPicPr>
              <a:picLocks noChangeAspect="1"/>
            </p:cNvPicPr>
            <p:nvPr/>
          </p:nvPicPr>
          <p:blipFill>
            <a:blip r:embed="rId8"/>
            <a:stretch>
              <a:fillRect/>
            </a:stretch>
          </p:blipFill>
          <p:spPr>
            <a:xfrm>
              <a:off x="7064713" y="3434996"/>
              <a:ext cx="677539" cy="366424"/>
            </a:xfrm>
            <a:prstGeom prst="rect">
              <a:avLst/>
            </a:prstGeom>
          </p:spPr>
        </p:pic>
        <p:pic>
          <p:nvPicPr>
            <p:cNvPr id="95" name="Image 94" descr="Une image contenant texte, clipart&#10;&#10;Description générée automatiquement">
              <a:extLst>
                <a:ext uri="{FF2B5EF4-FFF2-40B4-BE49-F238E27FC236}">
                  <a16:creationId xmlns:a16="http://schemas.microsoft.com/office/drawing/2014/main" id="{06F43F47-C858-4A4F-AB48-A346B10E7E9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50191" y="4869366"/>
              <a:ext cx="415171" cy="465585"/>
            </a:xfrm>
            <a:prstGeom prst="rect">
              <a:avLst/>
            </a:prstGeom>
          </p:spPr>
        </p:pic>
        <p:pic>
          <p:nvPicPr>
            <p:cNvPr id="126" name="Image 125">
              <a:extLst>
                <a:ext uri="{FF2B5EF4-FFF2-40B4-BE49-F238E27FC236}">
                  <a16:creationId xmlns:a16="http://schemas.microsoft.com/office/drawing/2014/main" id="{92816717-D580-4BAA-85AD-812AF06D74C7}"/>
                </a:ext>
              </a:extLst>
            </p:cNvPr>
            <p:cNvPicPr>
              <a:picLocks noChangeAspect="1"/>
            </p:cNvPicPr>
            <p:nvPr/>
          </p:nvPicPr>
          <p:blipFill>
            <a:blip r:embed="rId10"/>
            <a:stretch>
              <a:fillRect/>
            </a:stretch>
          </p:blipFill>
          <p:spPr>
            <a:xfrm>
              <a:off x="7911758" y="3785820"/>
              <a:ext cx="650029" cy="196008"/>
            </a:xfrm>
            <a:prstGeom prst="rect">
              <a:avLst/>
            </a:prstGeom>
          </p:spPr>
        </p:pic>
        <p:pic>
          <p:nvPicPr>
            <p:cNvPr id="127" name="Image 126">
              <a:extLst>
                <a:ext uri="{FF2B5EF4-FFF2-40B4-BE49-F238E27FC236}">
                  <a16:creationId xmlns:a16="http://schemas.microsoft.com/office/drawing/2014/main" id="{E0C7CB84-219B-4A5B-BB9B-EFBA6557BCE8}"/>
                </a:ext>
              </a:extLst>
            </p:cNvPr>
            <p:cNvPicPr>
              <a:picLocks noChangeAspect="1"/>
            </p:cNvPicPr>
            <p:nvPr/>
          </p:nvPicPr>
          <p:blipFill>
            <a:blip r:embed="rId11"/>
            <a:stretch>
              <a:fillRect/>
            </a:stretch>
          </p:blipFill>
          <p:spPr>
            <a:xfrm>
              <a:off x="8024456" y="4166835"/>
              <a:ext cx="652089" cy="477552"/>
            </a:xfrm>
            <a:prstGeom prst="rect">
              <a:avLst/>
            </a:prstGeom>
          </p:spPr>
        </p:pic>
        <p:pic>
          <p:nvPicPr>
            <p:cNvPr id="39" name="Image 38">
              <a:extLst>
                <a:ext uri="{FF2B5EF4-FFF2-40B4-BE49-F238E27FC236}">
                  <a16:creationId xmlns:a16="http://schemas.microsoft.com/office/drawing/2014/main" id="{347749D8-9441-4E08-8537-4EF65F0EDC2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308292" y="3711925"/>
              <a:ext cx="650833" cy="366424"/>
            </a:xfrm>
            <a:prstGeom prst="rect">
              <a:avLst/>
            </a:prstGeom>
          </p:spPr>
        </p:pic>
      </p:grpSp>
    </p:spTree>
    <p:extLst>
      <p:ext uri="{BB962C8B-B14F-4D97-AF65-F5344CB8AC3E}">
        <p14:creationId xmlns:p14="http://schemas.microsoft.com/office/powerpoint/2010/main" val="2268375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entagon 1">
            <a:extLst>
              <a:ext uri="{FF2B5EF4-FFF2-40B4-BE49-F238E27FC236}">
                <a16:creationId xmlns:a16="http://schemas.microsoft.com/office/drawing/2014/main" id="{667FB100-AA5C-4E24-9D39-705C4C4B9F4F}"/>
              </a:ext>
            </a:extLst>
          </p:cNvPr>
          <p:cNvSpPr/>
          <p:nvPr/>
        </p:nvSpPr>
        <p:spPr>
          <a:xfrm flipH="1">
            <a:off x="470042" y="1049254"/>
            <a:ext cx="1065275" cy="307529"/>
          </a:xfrm>
          <a:prstGeom prst="homePlate">
            <a:avLst>
              <a:gd name="adj" fmla="val 0"/>
            </a:avLst>
          </a:prstGeom>
          <a:solidFill>
            <a:schemeClr val="tx2">
              <a:lumMod val="60000"/>
              <a:lumOff val="4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E56D63D-C10C-4132-8683-A789F5BBA151}"/>
              </a:ext>
            </a:extLst>
          </p:cNvPr>
          <p:cNvSpPr/>
          <p:nvPr/>
        </p:nvSpPr>
        <p:spPr>
          <a:xfrm>
            <a:off x="1518651" y="1049253"/>
            <a:ext cx="10203306" cy="307529"/>
          </a:xfrm>
          <a:prstGeom prst="rect">
            <a:avLst/>
          </a:prstGeom>
          <a:solidFill>
            <a:schemeClr val="tx2">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prstClr val="white"/>
                </a:solidFill>
                <a:effectLst/>
                <a:uLnTx/>
                <a:uFillTx/>
                <a:latin typeface="Calibri" panose="020F0502020204030204"/>
                <a:ea typeface="+mn-ea"/>
                <a:cs typeface="+mn-cs"/>
              </a:rPr>
              <a:t>SECURITE</a:t>
            </a:r>
          </a:p>
        </p:txBody>
      </p:sp>
      <p:sp>
        <p:nvSpPr>
          <p:cNvPr id="4" name="Espace réservé du numéro de diapositive 3">
            <a:extLst>
              <a:ext uri="{FF2B5EF4-FFF2-40B4-BE49-F238E27FC236}">
                <a16:creationId xmlns:a16="http://schemas.microsoft.com/office/drawing/2014/main" id="{1E4AB4B9-AD67-4350-BEB5-866789B268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F5109E-368D-424B-90E5-ED4EBB85B908}" type="slidenum">
              <a:rPr kumimoji="0" lang="fr-FR" sz="800" b="0" i="0" u="none" strike="noStrike" kern="1200" cap="none" spc="0" normalizeH="0" baseline="0" noProof="0" smtClean="0">
                <a:ln>
                  <a:noFill/>
                </a:ln>
                <a:solidFill>
                  <a:srgbClr val="9796A3"/>
                </a:solidFill>
                <a:effectLst/>
                <a:uLnTx/>
                <a:uFillTx/>
                <a:latin typeface="Avenir LT Std 55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fr-FR" sz="800" b="0" i="0" u="none" strike="noStrike" kern="1200" cap="none" spc="0" normalizeH="0" baseline="0" noProof="0">
              <a:ln>
                <a:noFill/>
              </a:ln>
              <a:solidFill>
                <a:srgbClr val="9796A3"/>
              </a:solidFill>
              <a:effectLst/>
              <a:uLnTx/>
              <a:uFillTx/>
              <a:latin typeface="Avenir LT Std 55 Roman"/>
              <a:ea typeface="+mn-ea"/>
              <a:cs typeface="+mn-cs"/>
            </a:endParaRPr>
          </a:p>
        </p:txBody>
      </p:sp>
      <p:sp>
        <p:nvSpPr>
          <p:cNvPr id="2" name="ZoneTexte 1">
            <a:extLst>
              <a:ext uri="{FF2B5EF4-FFF2-40B4-BE49-F238E27FC236}">
                <a16:creationId xmlns:a16="http://schemas.microsoft.com/office/drawing/2014/main" id="{8232B043-79F0-40FD-A806-E4590A95584E}"/>
              </a:ext>
            </a:extLst>
          </p:cNvPr>
          <p:cNvSpPr txBox="1"/>
          <p:nvPr/>
        </p:nvSpPr>
        <p:spPr>
          <a:xfrm>
            <a:off x="445496" y="1459490"/>
            <a:ext cx="11206951"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L’intégration de RHEL8 s’appuiera sur plusieurs éléments :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fr-FR" sz="1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Recommandations </a:t>
            </a:r>
            <a:r>
              <a:rPr kumimoji="0" lang="fr-FR" sz="1400" b="0" i="0" u="none" strike="noStrike" kern="1200" cap="none" spc="0" normalizeH="0" baseline="0" noProof="0" dirty="0" err="1">
                <a:ln>
                  <a:noFill/>
                </a:ln>
                <a:solidFill>
                  <a:prstClr val="black"/>
                </a:solidFill>
                <a:effectLst/>
                <a:uLnTx/>
                <a:uFillTx/>
                <a:latin typeface="Calibri" panose="020F0502020204030204" pitchFamily="34" charset="0"/>
                <a:cs typeface="Calibri" panose="020F0502020204030204" pitchFamily="34" charset="0"/>
              </a:rPr>
              <a:t>Redhat</a:t>
            </a:r>
            <a:r>
              <a:rPr kumimoji="0" lang="fr-FR" sz="1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pour lequel un support est attendu</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fr-FR" sz="1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Evolution du durcissement de la souche en s’appuyant sur les recommandations de l’ANSSI</a:t>
            </a:r>
          </a:p>
          <a:p>
            <a:pPr marL="285750" indent="-285750">
              <a:buFont typeface="Wingdings" panose="05000000000000000000" pitchFamily="2" charset="2"/>
              <a:buChar char="q"/>
            </a:pPr>
            <a:r>
              <a:rPr lang="fr-FR" sz="1400" dirty="0">
                <a:solidFill>
                  <a:prstClr val="black"/>
                </a:solidFill>
                <a:latin typeface="Calibri" panose="020F0502020204030204" pitchFamily="34" charset="0"/>
                <a:cs typeface="Calibri" panose="020F0502020204030204" pitchFamily="34" charset="0"/>
              </a:rPr>
              <a:t>Audit de la souche par les équipes sécurité</a:t>
            </a:r>
          </a:p>
          <a:p>
            <a:pPr marL="285750" indent="-285750">
              <a:buFont typeface="Wingdings" panose="05000000000000000000" pitchFamily="2" charset="2"/>
              <a:buChar char="q"/>
            </a:pPr>
            <a:r>
              <a:rPr lang="fr-FR" sz="1400" dirty="0">
                <a:solidFill>
                  <a:prstClr val="black"/>
                </a:solidFill>
                <a:latin typeface="Calibri" panose="020F0502020204030204" pitchFamily="34" charset="0"/>
                <a:cs typeface="Calibri" panose="020F0502020204030204" pitchFamily="34" charset="0"/>
              </a:rPr>
              <a:t>Gestion des vulnérabilités OS via un patch management plus adéquate qu’aujourd’hui</a:t>
            </a:r>
          </a:p>
          <a:p>
            <a:pPr marL="285750" indent="-285750">
              <a:buFont typeface="Wingdings" panose="05000000000000000000" pitchFamily="2" charset="2"/>
              <a:buChar char="q"/>
            </a:pPr>
            <a:r>
              <a:rPr lang="fr-FR" sz="1400" dirty="0">
                <a:solidFill>
                  <a:prstClr val="black"/>
                </a:solidFill>
                <a:latin typeface="Calibri" panose="020F0502020204030204" pitchFamily="34" charset="0"/>
                <a:cs typeface="Calibri" panose="020F0502020204030204" pitchFamily="34" charset="0"/>
              </a:rPr>
              <a:t>Externalisation et centralisation des logs (cible à définir)</a:t>
            </a:r>
          </a:p>
          <a:p>
            <a:pPr marL="285750" indent="-285750">
              <a:buFont typeface="Wingdings" panose="05000000000000000000" pitchFamily="2" charset="2"/>
              <a:buChar char="q"/>
            </a:pPr>
            <a:r>
              <a:rPr lang="fr-FR" sz="1400" dirty="0">
                <a:solidFill>
                  <a:prstClr val="black"/>
                </a:solidFill>
                <a:latin typeface="Calibri" panose="020F0502020204030204" pitchFamily="34" charset="0"/>
                <a:cs typeface="Calibri" panose="020F0502020204030204" pitchFamily="34" charset="0"/>
              </a:rPr>
              <a:t>Gestion des règles et habilitations de connexion et authentification au travers de </a:t>
            </a:r>
            <a:r>
              <a:rPr lang="fr-FR" sz="1400" dirty="0" err="1">
                <a:solidFill>
                  <a:prstClr val="black"/>
                </a:solidFill>
                <a:latin typeface="Calibri" panose="020F0502020204030204" pitchFamily="34" charset="0"/>
                <a:cs typeface="Calibri" panose="020F0502020204030204" pitchFamily="34" charset="0"/>
              </a:rPr>
              <a:t>CyberArk</a:t>
            </a:r>
            <a:endParaRPr kumimoji="0" lang="fr-FR" sz="1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4" name="Graphique 53" descr="Verrouiller">
            <a:extLst>
              <a:ext uri="{FF2B5EF4-FFF2-40B4-BE49-F238E27FC236}">
                <a16:creationId xmlns:a16="http://schemas.microsoft.com/office/drawing/2014/main" id="{C20907D6-3D38-4086-8886-E1C0F458CB6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057" y="1023446"/>
            <a:ext cx="351987" cy="351987"/>
          </a:xfrm>
          <a:prstGeom prst="rect">
            <a:avLst/>
          </a:prstGeom>
        </p:spPr>
      </p:pic>
      <p:sp>
        <p:nvSpPr>
          <p:cNvPr id="18" name="ZoneTexte 17">
            <a:extLst>
              <a:ext uri="{FF2B5EF4-FFF2-40B4-BE49-F238E27FC236}">
                <a16:creationId xmlns:a16="http://schemas.microsoft.com/office/drawing/2014/main" id="{91CDC734-5229-4CBB-9999-E3C6B52F0E74}"/>
              </a:ext>
            </a:extLst>
          </p:cNvPr>
          <p:cNvSpPr txBox="1"/>
          <p:nvPr/>
        </p:nvSpPr>
        <p:spPr bwMode="gray">
          <a:xfrm>
            <a:off x="2858788" y="-107243"/>
            <a:ext cx="7911379" cy="868657"/>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fr-FR" sz="2400" b="1" i="0" u="none" strike="noStrike" kern="1200" cap="none" spc="0" normalizeH="0" baseline="0" noProof="0" dirty="0">
                <a:ln>
                  <a:noFill/>
                </a:ln>
                <a:solidFill>
                  <a:srgbClr val="9796A3"/>
                </a:solidFill>
                <a:effectLst/>
                <a:uLnTx/>
                <a:uFillTx/>
                <a:latin typeface="Avenir LT Std 65 Medium"/>
                <a:ea typeface="+mn-ea"/>
                <a:cs typeface="+mn-cs"/>
              </a:rPr>
              <a:t>Intégration de RHEL8 dans l’écosystème de GRDF</a:t>
            </a:r>
          </a:p>
        </p:txBody>
      </p:sp>
      <p:sp>
        <p:nvSpPr>
          <p:cNvPr id="23" name="ZoneTexte 22">
            <a:extLst>
              <a:ext uri="{FF2B5EF4-FFF2-40B4-BE49-F238E27FC236}">
                <a16:creationId xmlns:a16="http://schemas.microsoft.com/office/drawing/2014/main" id="{653BD536-D9F8-45F8-9924-26439D4408F9}"/>
              </a:ext>
            </a:extLst>
          </p:cNvPr>
          <p:cNvSpPr txBox="1"/>
          <p:nvPr/>
        </p:nvSpPr>
        <p:spPr>
          <a:xfrm>
            <a:off x="3041532" y="3585007"/>
            <a:ext cx="1332416" cy="261610"/>
          </a:xfrm>
          <a:prstGeom prst="rect">
            <a:avLst/>
          </a:prstGeom>
          <a:noFill/>
        </p:spPr>
        <p:txBody>
          <a:bodyPr wrap="none" rtlCol="0">
            <a:spAutoFit/>
          </a:bodyPr>
          <a:lstStyle/>
          <a:p>
            <a:r>
              <a:rPr lang="fr-FR" sz="1100" b="1" dirty="0">
                <a:solidFill>
                  <a:schemeClr val="tx1">
                    <a:lumMod val="95000"/>
                    <a:lumOff val="5000"/>
                  </a:schemeClr>
                </a:solidFill>
              </a:rPr>
              <a:t>Vulnérabilités OS</a:t>
            </a:r>
          </a:p>
        </p:txBody>
      </p:sp>
      <p:pic>
        <p:nvPicPr>
          <p:cNvPr id="24" name="Image 23">
            <a:extLst>
              <a:ext uri="{FF2B5EF4-FFF2-40B4-BE49-F238E27FC236}">
                <a16:creationId xmlns:a16="http://schemas.microsoft.com/office/drawing/2014/main" id="{434A0768-10D3-4771-B360-A871AEC7DB59}"/>
              </a:ext>
            </a:extLst>
          </p:cNvPr>
          <p:cNvPicPr>
            <a:picLocks noChangeAspect="1"/>
          </p:cNvPicPr>
          <p:nvPr/>
        </p:nvPicPr>
        <p:blipFill>
          <a:blip r:embed="rId4"/>
          <a:stretch>
            <a:fillRect/>
          </a:stretch>
        </p:blipFill>
        <p:spPr>
          <a:xfrm>
            <a:off x="3265471" y="4160112"/>
            <a:ext cx="812564" cy="439448"/>
          </a:xfrm>
          <a:prstGeom prst="rect">
            <a:avLst/>
          </a:prstGeom>
        </p:spPr>
      </p:pic>
      <p:cxnSp>
        <p:nvCxnSpPr>
          <p:cNvPr id="26" name="Connecteur droit 25">
            <a:extLst>
              <a:ext uri="{FF2B5EF4-FFF2-40B4-BE49-F238E27FC236}">
                <a16:creationId xmlns:a16="http://schemas.microsoft.com/office/drawing/2014/main" id="{1672C1DB-AB1C-4FC5-A940-6E34436DFA18}"/>
              </a:ext>
            </a:extLst>
          </p:cNvPr>
          <p:cNvCxnSpPr>
            <a:cxnSpLocks/>
          </p:cNvCxnSpPr>
          <p:nvPr/>
        </p:nvCxnSpPr>
        <p:spPr>
          <a:xfrm>
            <a:off x="1715041" y="4607656"/>
            <a:ext cx="1209134"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3B2056A7-E36B-4B35-87B2-5F62660F11C1}"/>
              </a:ext>
            </a:extLst>
          </p:cNvPr>
          <p:cNvSpPr txBox="1"/>
          <p:nvPr/>
        </p:nvSpPr>
        <p:spPr>
          <a:xfrm>
            <a:off x="1785474" y="4303416"/>
            <a:ext cx="971741" cy="276999"/>
          </a:xfrm>
          <a:prstGeom prst="rect">
            <a:avLst/>
          </a:prstGeom>
          <a:noFill/>
        </p:spPr>
        <p:txBody>
          <a:bodyPr wrap="none" rtlCol="0">
            <a:spAutoFit/>
          </a:bodyPr>
          <a:lstStyle/>
          <a:p>
            <a:r>
              <a:rPr lang="fr-FR" sz="1200" b="1" dirty="0">
                <a:solidFill>
                  <a:schemeClr val="tx1">
                    <a:lumMod val="95000"/>
                    <a:lumOff val="5000"/>
                  </a:schemeClr>
                </a:solidFill>
              </a:rPr>
              <a:t>Connexion</a:t>
            </a:r>
          </a:p>
        </p:txBody>
      </p:sp>
      <p:pic>
        <p:nvPicPr>
          <p:cNvPr id="28" name="Image 27">
            <a:extLst>
              <a:ext uri="{FF2B5EF4-FFF2-40B4-BE49-F238E27FC236}">
                <a16:creationId xmlns:a16="http://schemas.microsoft.com/office/drawing/2014/main" id="{9B9F3311-19B7-4892-A741-CE4AA717A642}"/>
              </a:ext>
            </a:extLst>
          </p:cNvPr>
          <p:cNvPicPr>
            <a:picLocks noChangeAspect="1"/>
          </p:cNvPicPr>
          <p:nvPr/>
        </p:nvPicPr>
        <p:blipFill>
          <a:blip r:embed="rId5"/>
          <a:stretch>
            <a:fillRect/>
          </a:stretch>
        </p:blipFill>
        <p:spPr>
          <a:xfrm>
            <a:off x="1974203" y="4859685"/>
            <a:ext cx="652089" cy="477552"/>
          </a:xfrm>
          <a:prstGeom prst="rect">
            <a:avLst/>
          </a:prstGeom>
        </p:spPr>
      </p:pic>
      <p:sp>
        <p:nvSpPr>
          <p:cNvPr id="37" name="ZoneTexte 36">
            <a:extLst>
              <a:ext uri="{FF2B5EF4-FFF2-40B4-BE49-F238E27FC236}">
                <a16:creationId xmlns:a16="http://schemas.microsoft.com/office/drawing/2014/main" id="{B8F9E2F1-E8B1-4FEC-984F-B196D2B7F2FE}"/>
              </a:ext>
            </a:extLst>
          </p:cNvPr>
          <p:cNvSpPr txBox="1"/>
          <p:nvPr/>
        </p:nvSpPr>
        <p:spPr>
          <a:xfrm>
            <a:off x="5760910" y="3561648"/>
            <a:ext cx="1412566" cy="430887"/>
          </a:xfrm>
          <a:prstGeom prst="rect">
            <a:avLst/>
          </a:prstGeom>
          <a:noFill/>
        </p:spPr>
        <p:txBody>
          <a:bodyPr wrap="none" rtlCol="0">
            <a:spAutoFit/>
          </a:bodyPr>
          <a:lstStyle/>
          <a:p>
            <a:pPr algn="ctr"/>
            <a:r>
              <a:rPr lang="fr-FR" sz="1100" b="1" dirty="0">
                <a:solidFill>
                  <a:schemeClr val="tx1">
                    <a:lumMod val="95000"/>
                    <a:lumOff val="5000"/>
                  </a:schemeClr>
                </a:solidFill>
              </a:rPr>
              <a:t>Audit / </a:t>
            </a:r>
          </a:p>
          <a:p>
            <a:pPr algn="ctr"/>
            <a:r>
              <a:rPr lang="fr-FR" sz="1100" b="1" dirty="0">
                <a:solidFill>
                  <a:schemeClr val="tx1">
                    <a:lumMod val="95000"/>
                    <a:lumOff val="5000"/>
                  </a:schemeClr>
                </a:solidFill>
              </a:rPr>
              <a:t>Recommandations</a:t>
            </a:r>
          </a:p>
        </p:txBody>
      </p:sp>
      <p:pic>
        <p:nvPicPr>
          <p:cNvPr id="8" name="Image 7">
            <a:extLst>
              <a:ext uri="{FF2B5EF4-FFF2-40B4-BE49-F238E27FC236}">
                <a16:creationId xmlns:a16="http://schemas.microsoft.com/office/drawing/2014/main" id="{376F99A4-CDEA-4414-8B7E-85917091554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13451" y="4138370"/>
            <a:ext cx="395165" cy="400505"/>
          </a:xfrm>
          <a:prstGeom prst="rect">
            <a:avLst/>
          </a:prstGeom>
        </p:spPr>
      </p:pic>
      <p:pic>
        <p:nvPicPr>
          <p:cNvPr id="40" name="Image 39" descr="Une image contenant chapeau&#10;&#10;Description générée automatiquement">
            <a:extLst>
              <a:ext uri="{FF2B5EF4-FFF2-40B4-BE49-F238E27FC236}">
                <a16:creationId xmlns:a16="http://schemas.microsoft.com/office/drawing/2014/main" id="{36398DE6-5F30-4ACE-ADAF-17DA63AD0F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03664" y="4011307"/>
            <a:ext cx="543861" cy="543861"/>
          </a:xfrm>
          <a:prstGeom prst="rect">
            <a:avLst/>
          </a:prstGeom>
        </p:spPr>
      </p:pic>
      <p:pic>
        <p:nvPicPr>
          <p:cNvPr id="13" name="Image 12" descr="Une image contenant texte, clipart&#10;&#10;Description générée automatiquement">
            <a:extLst>
              <a:ext uri="{FF2B5EF4-FFF2-40B4-BE49-F238E27FC236}">
                <a16:creationId xmlns:a16="http://schemas.microsoft.com/office/drawing/2014/main" id="{CEED41AC-066F-42E4-8713-D13A172EF38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14577" y="4545302"/>
            <a:ext cx="491262" cy="402139"/>
          </a:xfrm>
          <a:prstGeom prst="rect">
            <a:avLst/>
          </a:prstGeom>
        </p:spPr>
      </p:pic>
      <p:sp>
        <p:nvSpPr>
          <p:cNvPr id="38" name="ZoneTexte 37">
            <a:extLst>
              <a:ext uri="{FF2B5EF4-FFF2-40B4-BE49-F238E27FC236}">
                <a16:creationId xmlns:a16="http://schemas.microsoft.com/office/drawing/2014/main" id="{95E3203F-0593-4163-A289-34F16C853E9C}"/>
              </a:ext>
            </a:extLst>
          </p:cNvPr>
          <p:cNvSpPr txBox="1"/>
          <p:nvPr/>
        </p:nvSpPr>
        <p:spPr>
          <a:xfrm>
            <a:off x="4487061" y="4261876"/>
            <a:ext cx="1124026" cy="276999"/>
          </a:xfrm>
          <a:prstGeom prst="rect">
            <a:avLst/>
          </a:prstGeom>
          <a:noFill/>
        </p:spPr>
        <p:txBody>
          <a:bodyPr wrap="none" rtlCol="0">
            <a:spAutoFit/>
          </a:bodyPr>
          <a:lstStyle/>
          <a:p>
            <a:r>
              <a:rPr lang="fr-FR" sz="1200" b="1" dirty="0">
                <a:solidFill>
                  <a:schemeClr val="tx1">
                    <a:lumMod val="95000"/>
                    <a:lumOff val="5000"/>
                  </a:schemeClr>
                </a:solidFill>
              </a:rPr>
              <a:t>Puits de logs</a:t>
            </a:r>
          </a:p>
        </p:txBody>
      </p:sp>
      <p:sp>
        <p:nvSpPr>
          <p:cNvPr id="41" name="Hexagone 40">
            <a:extLst>
              <a:ext uri="{FF2B5EF4-FFF2-40B4-BE49-F238E27FC236}">
                <a16:creationId xmlns:a16="http://schemas.microsoft.com/office/drawing/2014/main" id="{71BE4681-0255-43B9-9A0A-DBAEEE333C86}"/>
              </a:ext>
            </a:extLst>
          </p:cNvPr>
          <p:cNvSpPr/>
          <p:nvPr/>
        </p:nvSpPr>
        <p:spPr>
          <a:xfrm>
            <a:off x="1486675" y="4252548"/>
            <a:ext cx="1697581" cy="1475875"/>
          </a:xfrm>
          <a:prstGeom prst="hexagon">
            <a:avLst/>
          </a:prstGeom>
          <a:noFill/>
          <a:ln>
            <a:solidFill>
              <a:schemeClr val="tx2">
                <a:lumMod val="40000"/>
                <a:lumOff val="6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9966"/>
              </a:solidFill>
              <a:effectLst/>
              <a:uLnTx/>
              <a:uFillTx/>
              <a:latin typeface="Arial" pitchFamily="34" charset="0"/>
              <a:ea typeface="+mn-ea"/>
              <a:cs typeface="Arial" pitchFamily="34" charset="0"/>
            </a:endParaRPr>
          </a:p>
        </p:txBody>
      </p:sp>
      <p:sp>
        <p:nvSpPr>
          <p:cNvPr id="42" name="Hexagone 41">
            <a:extLst>
              <a:ext uri="{FF2B5EF4-FFF2-40B4-BE49-F238E27FC236}">
                <a16:creationId xmlns:a16="http://schemas.microsoft.com/office/drawing/2014/main" id="{22BB4A02-01FC-4DCE-ACED-FE42A2C1CBE5}"/>
              </a:ext>
            </a:extLst>
          </p:cNvPr>
          <p:cNvSpPr/>
          <p:nvPr/>
        </p:nvSpPr>
        <p:spPr>
          <a:xfrm>
            <a:off x="2856445" y="3494950"/>
            <a:ext cx="1697581" cy="1475875"/>
          </a:xfrm>
          <a:prstGeom prst="hexagon">
            <a:avLst/>
          </a:prstGeom>
          <a:noFill/>
          <a:ln>
            <a:solidFill>
              <a:schemeClr val="tx2">
                <a:lumMod val="40000"/>
                <a:lumOff val="6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9966"/>
              </a:solidFill>
              <a:effectLst/>
              <a:uLnTx/>
              <a:uFillTx/>
              <a:latin typeface="Arial" pitchFamily="34" charset="0"/>
              <a:ea typeface="+mn-ea"/>
              <a:cs typeface="Arial" pitchFamily="34" charset="0"/>
            </a:endParaRPr>
          </a:p>
        </p:txBody>
      </p:sp>
      <p:cxnSp>
        <p:nvCxnSpPr>
          <p:cNvPr id="43" name="Connecteur droit 42">
            <a:extLst>
              <a:ext uri="{FF2B5EF4-FFF2-40B4-BE49-F238E27FC236}">
                <a16:creationId xmlns:a16="http://schemas.microsoft.com/office/drawing/2014/main" id="{6938CA7F-2738-4DA8-B33E-C4F1C0B30541}"/>
              </a:ext>
            </a:extLst>
          </p:cNvPr>
          <p:cNvCxnSpPr>
            <a:cxnSpLocks/>
          </p:cNvCxnSpPr>
          <p:nvPr/>
        </p:nvCxnSpPr>
        <p:spPr>
          <a:xfrm>
            <a:off x="3100668" y="3846617"/>
            <a:ext cx="1209134"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Hexagone 43">
            <a:extLst>
              <a:ext uri="{FF2B5EF4-FFF2-40B4-BE49-F238E27FC236}">
                <a16:creationId xmlns:a16="http://schemas.microsoft.com/office/drawing/2014/main" id="{4E05C35A-0FC7-4A37-8638-2A3E070BBEDA}"/>
              </a:ext>
            </a:extLst>
          </p:cNvPr>
          <p:cNvSpPr/>
          <p:nvPr/>
        </p:nvSpPr>
        <p:spPr>
          <a:xfrm>
            <a:off x="4247394" y="4254483"/>
            <a:ext cx="1697581" cy="1475875"/>
          </a:xfrm>
          <a:prstGeom prst="hexagon">
            <a:avLst/>
          </a:prstGeom>
          <a:noFill/>
          <a:ln>
            <a:solidFill>
              <a:schemeClr val="tx2">
                <a:lumMod val="40000"/>
                <a:lumOff val="6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9966"/>
              </a:solidFill>
              <a:effectLst/>
              <a:uLnTx/>
              <a:uFillTx/>
              <a:latin typeface="Arial" pitchFamily="34" charset="0"/>
              <a:ea typeface="+mn-ea"/>
              <a:cs typeface="Arial" pitchFamily="34" charset="0"/>
            </a:endParaRPr>
          </a:p>
        </p:txBody>
      </p:sp>
      <p:cxnSp>
        <p:nvCxnSpPr>
          <p:cNvPr id="45" name="Connecteur droit 44">
            <a:extLst>
              <a:ext uri="{FF2B5EF4-FFF2-40B4-BE49-F238E27FC236}">
                <a16:creationId xmlns:a16="http://schemas.microsoft.com/office/drawing/2014/main" id="{8C6F407F-6F18-489A-9B73-3FAFECD963E6}"/>
              </a:ext>
            </a:extLst>
          </p:cNvPr>
          <p:cNvCxnSpPr>
            <a:cxnSpLocks/>
          </p:cNvCxnSpPr>
          <p:nvPr/>
        </p:nvCxnSpPr>
        <p:spPr>
          <a:xfrm>
            <a:off x="4453986" y="4556442"/>
            <a:ext cx="1209134"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Hexagone 45">
            <a:extLst>
              <a:ext uri="{FF2B5EF4-FFF2-40B4-BE49-F238E27FC236}">
                <a16:creationId xmlns:a16="http://schemas.microsoft.com/office/drawing/2014/main" id="{F6A5E590-AC6C-46FD-998D-5BE3CA252A05}"/>
              </a:ext>
            </a:extLst>
          </p:cNvPr>
          <p:cNvSpPr/>
          <p:nvPr/>
        </p:nvSpPr>
        <p:spPr>
          <a:xfrm>
            <a:off x="5618403" y="3502920"/>
            <a:ext cx="1697581" cy="1475875"/>
          </a:xfrm>
          <a:prstGeom prst="hexagon">
            <a:avLst/>
          </a:prstGeom>
          <a:noFill/>
          <a:ln>
            <a:solidFill>
              <a:schemeClr val="tx2">
                <a:lumMod val="40000"/>
                <a:lumOff val="6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9966"/>
              </a:solidFill>
              <a:effectLst/>
              <a:uLnTx/>
              <a:uFillTx/>
              <a:latin typeface="Arial" pitchFamily="34" charset="0"/>
              <a:ea typeface="+mn-ea"/>
              <a:cs typeface="Arial" pitchFamily="34" charset="0"/>
            </a:endParaRPr>
          </a:p>
        </p:txBody>
      </p:sp>
      <p:cxnSp>
        <p:nvCxnSpPr>
          <p:cNvPr id="48" name="Connecteur droit 47">
            <a:extLst>
              <a:ext uri="{FF2B5EF4-FFF2-40B4-BE49-F238E27FC236}">
                <a16:creationId xmlns:a16="http://schemas.microsoft.com/office/drawing/2014/main" id="{41F395D2-0C9B-4CE3-A113-50C09F9ED16C}"/>
              </a:ext>
            </a:extLst>
          </p:cNvPr>
          <p:cNvCxnSpPr>
            <a:cxnSpLocks/>
          </p:cNvCxnSpPr>
          <p:nvPr/>
        </p:nvCxnSpPr>
        <p:spPr>
          <a:xfrm>
            <a:off x="5760910" y="3992535"/>
            <a:ext cx="14125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823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entagon 1">
            <a:extLst>
              <a:ext uri="{FF2B5EF4-FFF2-40B4-BE49-F238E27FC236}">
                <a16:creationId xmlns:a16="http://schemas.microsoft.com/office/drawing/2014/main" id="{46DF015D-8787-4232-B7FC-BBC11250D80F}"/>
              </a:ext>
            </a:extLst>
          </p:cNvPr>
          <p:cNvSpPr/>
          <p:nvPr/>
        </p:nvSpPr>
        <p:spPr>
          <a:xfrm flipH="1">
            <a:off x="470042" y="1049253"/>
            <a:ext cx="1065275" cy="307530"/>
          </a:xfrm>
          <a:prstGeom prst="homePlate">
            <a:avLst>
              <a:gd name="adj" fmla="val 0"/>
            </a:avLst>
          </a:prstGeom>
          <a:solidFill>
            <a:schemeClr val="bg2">
              <a:lumMod val="5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30C6D65B-D14F-481F-B1F7-16E96A430437}"/>
              </a:ext>
            </a:extLst>
          </p:cNvPr>
          <p:cNvSpPr/>
          <p:nvPr/>
        </p:nvSpPr>
        <p:spPr>
          <a:xfrm>
            <a:off x="1532056" y="1049252"/>
            <a:ext cx="10199455" cy="307530"/>
          </a:xfrm>
          <a:prstGeom prst="rect">
            <a:avLst/>
          </a:prstGeom>
          <a:solidFill>
            <a:schemeClr val="bg2">
              <a:lumMod val="75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prstClr val="white"/>
                </a:solidFill>
                <a:effectLst/>
                <a:uLnTx/>
                <a:uFillTx/>
                <a:latin typeface="Calibri" panose="020F0502020204030204"/>
                <a:ea typeface="+mn-ea"/>
                <a:cs typeface="+mn-cs"/>
              </a:rPr>
              <a:t>MIDDLEWARE &amp; BDD</a:t>
            </a:r>
          </a:p>
        </p:txBody>
      </p:sp>
      <p:sp>
        <p:nvSpPr>
          <p:cNvPr id="4" name="Espace réservé du numéro de diapositive 3">
            <a:extLst>
              <a:ext uri="{FF2B5EF4-FFF2-40B4-BE49-F238E27FC236}">
                <a16:creationId xmlns:a16="http://schemas.microsoft.com/office/drawing/2014/main" id="{1E4AB4B9-AD67-4350-BEB5-866789B268EE}"/>
              </a:ext>
            </a:extLst>
          </p:cNvPr>
          <p:cNvSpPr>
            <a:spLocks noGrp="1"/>
          </p:cNvSpPr>
          <p:nvPr>
            <p:ph type="sldNum" sz="quarter" idx="12"/>
          </p:nvPr>
        </p:nvSpPr>
        <p:spPr/>
        <p:txBody>
          <a:bodyPr/>
          <a:lstStyle/>
          <a:p>
            <a:fld id="{D1F5109E-368D-424B-90E5-ED4EBB85B908}" type="slidenum">
              <a:rPr lang="fr-FR" smtClean="0"/>
              <a:pPr/>
              <a:t>17</a:t>
            </a:fld>
            <a:endParaRPr lang="fr-FR"/>
          </a:p>
        </p:txBody>
      </p:sp>
      <p:sp>
        <p:nvSpPr>
          <p:cNvPr id="13" name="ZoneTexte 12">
            <a:extLst>
              <a:ext uri="{FF2B5EF4-FFF2-40B4-BE49-F238E27FC236}">
                <a16:creationId xmlns:a16="http://schemas.microsoft.com/office/drawing/2014/main" id="{61DA3179-5244-4BBA-8808-4DF4347D6775}"/>
              </a:ext>
            </a:extLst>
          </p:cNvPr>
          <p:cNvSpPr txBox="1"/>
          <p:nvPr/>
        </p:nvSpPr>
        <p:spPr>
          <a:xfrm>
            <a:off x="470042" y="1577340"/>
            <a:ext cx="11261470" cy="1077218"/>
          </a:xfrm>
          <a:prstGeom prst="rect">
            <a:avLst/>
          </a:prstGeom>
          <a:noFill/>
        </p:spPr>
        <p:txBody>
          <a:bodyPr wrap="square" rtlCol="0">
            <a:spAutoFit/>
          </a:bodyPr>
          <a:lstStyle/>
          <a:p>
            <a:pPr algn="just"/>
            <a:r>
              <a:rPr lang="fr-FR" sz="1600" dirty="0">
                <a:latin typeface="Calibri" panose="020F0502020204030204" pitchFamily="34" charset="0"/>
                <a:cs typeface="Calibri" panose="020F0502020204030204" pitchFamily="34" charset="0"/>
              </a:rPr>
              <a:t>L’intégration de RHEL8 concerne également les middleware et bases de données. Les éléments à étudier seront :</a:t>
            </a:r>
          </a:p>
          <a:p>
            <a:pPr marL="285750" indent="-285750" algn="just">
              <a:buFont typeface="Wingdings" panose="05000000000000000000" pitchFamily="2" charset="2"/>
              <a:buChar char="q"/>
            </a:pPr>
            <a:r>
              <a:rPr lang="fr-FR" sz="1600" dirty="0">
                <a:latin typeface="Calibri" panose="020F0502020204030204" pitchFamily="34" charset="0"/>
                <a:cs typeface="Calibri" panose="020F0502020204030204" pitchFamily="34" charset="0"/>
              </a:rPr>
              <a:t>Vérification compatibilités des évolutions de packages embarqués</a:t>
            </a:r>
          </a:p>
          <a:p>
            <a:pPr marL="285750" indent="-285750" algn="just">
              <a:buFont typeface="Wingdings" panose="05000000000000000000" pitchFamily="2" charset="2"/>
              <a:buChar char="q"/>
            </a:pPr>
            <a:r>
              <a:rPr lang="fr-FR" sz="1600" dirty="0">
                <a:latin typeface="Calibri" panose="020F0502020204030204" pitchFamily="34" charset="0"/>
                <a:cs typeface="Calibri" panose="020F0502020204030204" pitchFamily="34" charset="0"/>
              </a:rPr>
              <a:t>Etude d’impact des éventuels changements de versions des MDW et des BDD sur les applications</a:t>
            </a:r>
          </a:p>
          <a:p>
            <a:pPr marL="285750" indent="-285750" algn="just">
              <a:buFont typeface="Wingdings" panose="05000000000000000000" pitchFamily="2" charset="2"/>
              <a:buChar char="q"/>
            </a:pPr>
            <a:r>
              <a:rPr lang="fr-FR" sz="1600" dirty="0">
                <a:latin typeface="Calibri" panose="020F0502020204030204" pitchFamily="34" charset="0"/>
                <a:cs typeface="Calibri" panose="020F0502020204030204" pitchFamily="34" charset="0"/>
              </a:rPr>
              <a:t>Mise à disposition d’un catalogue applicatif et un espace pour déposer et stocker les sources</a:t>
            </a:r>
          </a:p>
        </p:txBody>
      </p:sp>
      <p:pic>
        <p:nvPicPr>
          <p:cNvPr id="45" name="Graphique 44" descr="Livre ouvert">
            <a:extLst>
              <a:ext uri="{FF2B5EF4-FFF2-40B4-BE49-F238E27FC236}">
                <a16:creationId xmlns:a16="http://schemas.microsoft.com/office/drawing/2014/main" id="{330C81CF-CBF0-431C-B87D-6750CABEACA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284" y="1049252"/>
            <a:ext cx="307530" cy="307530"/>
          </a:xfrm>
          <a:prstGeom prst="rect">
            <a:avLst/>
          </a:prstGeom>
        </p:spPr>
      </p:pic>
      <p:sp>
        <p:nvSpPr>
          <p:cNvPr id="16" name="Titre 15">
            <a:extLst>
              <a:ext uri="{FF2B5EF4-FFF2-40B4-BE49-F238E27FC236}">
                <a16:creationId xmlns:a16="http://schemas.microsoft.com/office/drawing/2014/main" id="{5954320B-0895-434B-972F-F2E65C3BFF75}"/>
              </a:ext>
            </a:extLst>
          </p:cNvPr>
          <p:cNvSpPr txBox="1">
            <a:spLocks noGrp="1"/>
          </p:cNvSpPr>
          <p:nvPr>
            <p:ph type="title"/>
          </p:nvPr>
        </p:nvSpPr>
        <p:spPr bwMode="gray">
          <a:xfrm>
            <a:off x="2703513" y="-94296"/>
            <a:ext cx="9913937" cy="1152525"/>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fr-FR" sz="2400" b="1" i="0" u="none" strike="noStrike" kern="1200" cap="none" spc="0" normalizeH="0" baseline="0" noProof="0" dirty="0">
                <a:ln>
                  <a:noFill/>
                </a:ln>
                <a:solidFill>
                  <a:srgbClr val="9796A3"/>
                </a:solidFill>
                <a:effectLst/>
                <a:uLnTx/>
                <a:uFillTx/>
                <a:latin typeface="Avenir LT Std 65 Medium"/>
                <a:ea typeface="+mn-ea"/>
                <a:cs typeface="+mn-cs"/>
              </a:rPr>
              <a:t>Intégration de RHEL8 dans l’écosystème de GRDF</a:t>
            </a:r>
          </a:p>
        </p:txBody>
      </p:sp>
      <p:pic>
        <p:nvPicPr>
          <p:cNvPr id="37" name="Image 36" descr="Une image contenant lampe&#10;&#10;Description générée automatiquement">
            <a:extLst>
              <a:ext uri="{FF2B5EF4-FFF2-40B4-BE49-F238E27FC236}">
                <a16:creationId xmlns:a16="http://schemas.microsoft.com/office/drawing/2014/main" id="{53B9C7F4-974D-4A41-A521-5520FA87FB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3147" y="3013673"/>
            <a:ext cx="716658" cy="716658"/>
          </a:xfrm>
          <a:prstGeom prst="rect">
            <a:avLst/>
          </a:prstGeom>
        </p:spPr>
      </p:pic>
      <p:sp>
        <p:nvSpPr>
          <p:cNvPr id="49" name="Ellipse 48">
            <a:extLst>
              <a:ext uri="{FF2B5EF4-FFF2-40B4-BE49-F238E27FC236}">
                <a16:creationId xmlns:a16="http://schemas.microsoft.com/office/drawing/2014/main" id="{29A48536-3C59-43B7-B58C-11F6E98AFCD3}"/>
              </a:ext>
            </a:extLst>
          </p:cNvPr>
          <p:cNvSpPr/>
          <p:nvPr/>
        </p:nvSpPr>
        <p:spPr>
          <a:xfrm>
            <a:off x="3797316" y="2818918"/>
            <a:ext cx="3946825" cy="3496157"/>
          </a:xfrm>
          <a:prstGeom prst="ellipse">
            <a:avLst/>
          </a:prstGeom>
          <a:noFill/>
          <a:ln w="6350" cap="flat" cmpd="sng" algn="ctr">
            <a:solidFill>
              <a:schemeClr val="tx1"/>
            </a:solidFill>
            <a:prstDash val="solid"/>
            <a:round/>
            <a:headEnd type="none" w="med" len="med"/>
            <a:tailEnd type="none" w="med" len="med"/>
          </a:ln>
          <a:effectLst/>
        </p:spPr>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prstClr val="white"/>
              </a:solidFill>
              <a:effectLst/>
              <a:uLnTx/>
              <a:uFillTx/>
              <a:latin typeface="Arial" pitchFamily="34" charset="0"/>
              <a:ea typeface="+mn-ea"/>
              <a:cs typeface="Arial" pitchFamily="34" charset="0"/>
            </a:endParaRPr>
          </a:p>
        </p:txBody>
      </p:sp>
      <p:pic>
        <p:nvPicPr>
          <p:cNvPr id="51" name="Image 50">
            <a:extLst>
              <a:ext uri="{FF2B5EF4-FFF2-40B4-BE49-F238E27FC236}">
                <a16:creationId xmlns:a16="http://schemas.microsoft.com/office/drawing/2014/main" id="{6F19D54B-F298-4D50-B347-B985DCA1B579}"/>
              </a:ext>
            </a:extLst>
          </p:cNvPr>
          <p:cNvPicPr>
            <a:picLocks noChangeAspect="1"/>
          </p:cNvPicPr>
          <p:nvPr/>
        </p:nvPicPr>
        <p:blipFill>
          <a:blip r:embed="rId5"/>
          <a:stretch>
            <a:fillRect/>
          </a:stretch>
        </p:blipFill>
        <p:spPr>
          <a:xfrm>
            <a:off x="5137614" y="4042174"/>
            <a:ext cx="1181860" cy="1137167"/>
          </a:xfrm>
          <a:prstGeom prst="rect">
            <a:avLst/>
          </a:prstGeom>
        </p:spPr>
      </p:pic>
      <p:pic>
        <p:nvPicPr>
          <p:cNvPr id="11" name="Image 10">
            <a:extLst>
              <a:ext uri="{FF2B5EF4-FFF2-40B4-BE49-F238E27FC236}">
                <a16:creationId xmlns:a16="http://schemas.microsoft.com/office/drawing/2014/main" id="{DF4EC7D6-8633-4E3E-A9E8-0C6AB6FE415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02046" y="5101119"/>
            <a:ext cx="828675" cy="828675"/>
          </a:xfrm>
          <a:prstGeom prst="rect">
            <a:avLst/>
          </a:prstGeom>
        </p:spPr>
      </p:pic>
      <p:pic>
        <p:nvPicPr>
          <p:cNvPr id="1028" name="Picture 4">
            <a:extLst>
              <a:ext uri="{FF2B5EF4-FFF2-40B4-BE49-F238E27FC236}">
                <a16:creationId xmlns:a16="http://schemas.microsoft.com/office/drawing/2014/main" id="{1E525457-7A9F-46EB-BB87-88A3DCEEAA0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25269" y="3164163"/>
            <a:ext cx="905452" cy="4911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GINX | High Performance Load Balancer, Web Server, &amp; Reverse Proxy">
            <a:extLst>
              <a:ext uri="{FF2B5EF4-FFF2-40B4-BE49-F238E27FC236}">
                <a16:creationId xmlns:a16="http://schemas.microsoft.com/office/drawing/2014/main" id="{57B54673-AC79-4100-96E2-82DBD44A946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3099" y="4132240"/>
            <a:ext cx="589867" cy="68192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5CD60873-E842-40AC-AF14-524620AE48F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25700" y="5306396"/>
            <a:ext cx="980723" cy="574565"/>
          </a:xfrm>
          <a:prstGeom prst="rect">
            <a:avLst/>
          </a:prstGeom>
        </p:spPr>
      </p:pic>
      <p:pic>
        <p:nvPicPr>
          <p:cNvPr id="3" name="Image 2">
            <a:extLst>
              <a:ext uri="{FF2B5EF4-FFF2-40B4-BE49-F238E27FC236}">
                <a16:creationId xmlns:a16="http://schemas.microsoft.com/office/drawing/2014/main" id="{CC7A4F55-BA74-48F9-B449-CF9374D0D53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13786" y="4223224"/>
            <a:ext cx="1223828" cy="687544"/>
          </a:xfrm>
          <a:prstGeom prst="rect">
            <a:avLst/>
          </a:prstGeom>
        </p:spPr>
      </p:pic>
    </p:spTree>
    <p:extLst>
      <p:ext uri="{BB962C8B-B14F-4D97-AF65-F5344CB8AC3E}">
        <p14:creationId xmlns:p14="http://schemas.microsoft.com/office/powerpoint/2010/main" val="24263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entagon 1">
            <a:extLst>
              <a:ext uri="{FF2B5EF4-FFF2-40B4-BE49-F238E27FC236}">
                <a16:creationId xmlns:a16="http://schemas.microsoft.com/office/drawing/2014/main" id="{46DF015D-8787-4232-B7FC-BBC11250D80F}"/>
              </a:ext>
            </a:extLst>
          </p:cNvPr>
          <p:cNvSpPr/>
          <p:nvPr/>
        </p:nvSpPr>
        <p:spPr>
          <a:xfrm flipH="1">
            <a:off x="470042" y="1049253"/>
            <a:ext cx="1065275" cy="307530"/>
          </a:xfrm>
          <a:prstGeom prst="homePlate">
            <a:avLst>
              <a:gd name="adj" fmla="val 0"/>
            </a:avLst>
          </a:prstGeom>
          <a:solidFill>
            <a:schemeClr val="bg2">
              <a:lumMod val="5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30C6D65B-D14F-481F-B1F7-16E96A430437}"/>
              </a:ext>
            </a:extLst>
          </p:cNvPr>
          <p:cNvSpPr/>
          <p:nvPr/>
        </p:nvSpPr>
        <p:spPr>
          <a:xfrm>
            <a:off x="1532056" y="1049252"/>
            <a:ext cx="10199455" cy="307530"/>
          </a:xfrm>
          <a:prstGeom prst="rect">
            <a:avLst/>
          </a:prstGeom>
          <a:solidFill>
            <a:schemeClr val="bg2">
              <a:lumMod val="75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prstClr val="white"/>
                </a:solidFill>
                <a:effectLst/>
                <a:uLnTx/>
                <a:uFillTx/>
                <a:latin typeface="Calibri" panose="020F0502020204030204"/>
                <a:ea typeface="+mn-ea"/>
                <a:cs typeface="+mn-cs"/>
              </a:rPr>
              <a:t>MIDDLEWARE &amp; BDD</a:t>
            </a:r>
          </a:p>
        </p:txBody>
      </p:sp>
      <p:sp>
        <p:nvSpPr>
          <p:cNvPr id="4" name="Espace réservé du numéro de diapositive 3">
            <a:extLst>
              <a:ext uri="{FF2B5EF4-FFF2-40B4-BE49-F238E27FC236}">
                <a16:creationId xmlns:a16="http://schemas.microsoft.com/office/drawing/2014/main" id="{1E4AB4B9-AD67-4350-BEB5-866789B268EE}"/>
              </a:ext>
            </a:extLst>
          </p:cNvPr>
          <p:cNvSpPr>
            <a:spLocks noGrp="1"/>
          </p:cNvSpPr>
          <p:nvPr>
            <p:ph type="sldNum" sz="quarter" idx="12"/>
          </p:nvPr>
        </p:nvSpPr>
        <p:spPr/>
        <p:txBody>
          <a:bodyPr/>
          <a:lstStyle/>
          <a:p>
            <a:fld id="{D1F5109E-368D-424B-90E5-ED4EBB85B908}" type="slidenum">
              <a:rPr lang="fr-FR" smtClean="0"/>
              <a:pPr/>
              <a:t>18</a:t>
            </a:fld>
            <a:endParaRPr lang="fr-FR"/>
          </a:p>
        </p:txBody>
      </p:sp>
      <p:sp>
        <p:nvSpPr>
          <p:cNvPr id="13" name="ZoneTexte 12">
            <a:extLst>
              <a:ext uri="{FF2B5EF4-FFF2-40B4-BE49-F238E27FC236}">
                <a16:creationId xmlns:a16="http://schemas.microsoft.com/office/drawing/2014/main" id="{61DA3179-5244-4BBA-8808-4DF4347D6775}"/>
              </a:ext>
            </a:extLst>
          </p:cNvPr>
          <p:cNvSpPr txBox="1"/>
          <p:nvPr/>
        </p:nvSpPr>
        <p:spPr>
          <a:xfrm>
            <a:off x="465265" y="1623936"/>
            <a:ext cx="11261470" cy="584775"/>
          </a:xfrm>
          <a:prstGeom prst="rect">
            <a:avLst/>
          </a:prstGeom>
          <a:noFill/>
        </p:spPr>
        <p:txBody>
          <a:bodyPr wrap="square" rtlCol="0">
            <a:spAutoFit/>
          </a:bodyPr>
          <a:lstStyle/>
          <a:p>
            <a:pPr algn="ctr"/>
            <a:r>
              <a:rPr lang="fr-FR" sz="1600" b="1" dirty="0">
                <a:latin typeface="Calibri" panose="020F0502020204030204" pitchFamily="34" charset="0"/>
                <a:cs typeface="Calibri" panose="020F0502020204030204" pitchFamily="34" charset="0"/>
              </a:rPr>
              <a:t>Liste des middleware et BDD présents dans la politique industrielle. Elle comprend les versions actuelles, leurs fins de support et les versions cible dans le cadre de RHEL8. </a:t>
            </a:r>
          </a:p>
        </p:txBody>
      </p:sp>
      <p:pic>
        <p:nvPicPr>
          <p:cNvPr id="45" name="Graphique 44" descr="Livre ouvert">
            <a:extLst>
              <a:ext uri="{FF2B5EF4-FFF2-40B4-BE49-F238E27FC236}">
                <a16:creationId xmlns:a16="http://schemas.microsoft.com/office/drawing/2014/main" id="{330C81CF-CBF0-431C-B87D-6750CABEACA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284" y="1049252"/>
            <a:ext cx="307530" cy="307530"/>
          </a:xfrm>
          <a:prstGeom prst="rect">
            <a:avLst/>
          </a:prstGeom>
        </p:spPr>
      </p:pic>
      <p:sp>
        <p:nvSpPr>
          <p:cNvPr id="16" name="Titre 15">
            <a:extLst>
              <a:ext uri="{FF2B5EF4-FFF2-40B4-BE49-F238E27FC236}">
                <a16:creationId xmlns:a16="http://schemas.microsoft.com/office/drawing/2014/main" id="{5954320B-0895-434B-972F-F2E65C3BFF75}"/>
              </a:ext>
            </a:extLst>
          </p:cNvPr>
          <p:cNvSpPr txBox="1">
            <a:spLocks noGrp="1"/>
          </p:cNvSpPr>
          <p:nvPr>
            <p:ph type="title"/>
          </p:nvPr>
        </p:nvSpPr>
        <p:spPr bwMode="gray">
          <a:xfrm>
            <a:off x="2703513" y="-94296"/>
            <a:ext cx="9913937" cy="1152525"/>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fr-FR" sz="2400" b="1" i="0" u="none" strike="noStrike" kern="1200" cap="none" spc="0" normalizeH="0" baseline="0" noProof="0" dirty="0">
                <a:ln>
                  <a:noFill/>
                </a:ln>
                <a:solidFill>
                  <a:srgbClr val="9796A3"/>
                </a:solidFill>
                <a:effectLst/>
                <a:uLnTx/>
                <a:uFillTx/>
                <a:latin typeface="Avenir LT Std 65 Medium"/>
                <a:ea typeface="+mn-ea"/>
                <a:cs typeface="+mn-cs"/>
              </a:rPr>
              <a:t>Intégration de RHEL8 dans l’écosystème de GRDF</a:t>
            </a:r>
          </a:p>
        </p:txBody>
      </p:sp>
      <p:graphicFrame>
        <p:nvGraphicFramePr>
          <p:cNvPr id="5" name="Tableau 4">
            <a:extLst>
              <a:ext uri="{FF2B5EF4-FFF2-40B4-BE49-F238E27FC236}">
                <a16:creationId xmlns:a16="http://schemas.microsoft.com/office/drawing/2014/main" id="{C51FA821-1C9E-4CA5-A487-4753E5D79E32}"/>
              </a:ext>
            </a:extLst>
          </p:cNvPr>
          <p:cNvGraphicFramePr>
            <a:graphicFrameLocks noGrp="1"/>
          </p:cNvGraphicFramePr>
          <p:nvPr>
            <p:extLst>
              <p:ext uri="{D42A27DB-BD31-4B8C-83A1-F6EECF244321}">
                <p14:modId xmlns:p14="http://schemas.microsoft.com/office/powerpoint/2010/main" val="3919888227"/>
              </p:ext>
            </p:extLst>
          </p:nvPr>
        </p:nvGraphicFramePr>
        <p:xfrm>
          <a:off x="280988" y="2661476"/>
          <a:ext cx="11630024" cy="3531044"/>
        </p:xfrm>
        <a:graphic>
          <a:graphicData uri="http://schemas.openxmlformats.org/drawingml/2006/table">
            <a:tbl>
              <a:tblPr/>
              <a:tblGrid>
                <a:gridCol w="3509501">
                  <a:extLst>
                    <a:ext uri="{9D8B030D-6E8A-4147-A177-3AD203B41FA5}">
                      <a16:colId xmlns:a16="http://schemas.microsoft.com/office/drawing/2014/main" val="3599762469"/>
                    </a:ext>
                  </a:extLst>
                </a:gridCol>
                <a:gridCol w="2305511">
                  <a:extLst>
                    <a:ext uri="{9D8B030D-6E8A-4147-A177-3AD203B41FA5}">
                      <a16:colId xmlns:a16="http://schemas.microsoft.com/office/drawing/2014/main" val="1795125144"/>
                    </a:ext>
                  </a:extLst>
                </a:gridCol>
                <a:gridCol w="3150866">
                  <a:extLst>
                    <a:ext uri="{9D8B030D-6E8A-4147-A177-3AD203B41FA5}">
                      <a16:colId xmlns:a16="http://schemas.microsoft.com/office/drawing/2014/main" val="3126424798"/>
                    </a:ext>
                  </a:extLst>
                </a:gridCol>
                <a:gridCol w="2664146">
                  <a:extLst>
                    <a:ext uri="{9D8B030D-6E8A-4147-A177-3AD203B41FA5}">
                      <a16:colId xmlns:a16="http://schemas.microsoft.com/office/drawing/2014/main" val="707798719"/>
                    </a:ext>
                  </a:extLst>
                </a:gridCol>
              </a:tblGrid>
              <a:tr h="184150">
                <a:tc>
                  <a:txBody>
                    <a:bodyPr/>
                    <a:lstStyle/>
                    <a:p>
                      <a:pPr algn="ctr" fontAlgn="b"/>
                      <a:r>
                        <a:rPr lang="fr-FR" sz="1400" b="0" i="0" u="none" strike="noStrike" dirty="0">
                          <a:solidFill>
                            <a:srgbClr val="000000"/>
                          </a:solidFill>
                          <a:effectLst/>
                          <a:latin typeface="Calibri" panose="020F0502020204030204" pitchFamily="34" charset="0"/>
                        </a:rPr>
                        <a:t>Middleware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fr-FR" sz="1400" b="0" i="0" u="none" strike="noStrike" dirty="0">
                          <a:solidFill>
                            <a:srgbClr val="000000"/>
                          </a:solidFill>
                          <a:effectLst/>
                          <a:latin typeface="Calibri" panose="020F0502020204030204" pitchFamily="34" charset="0"/>
                        </a:rPr>
                        <a:t>Version actuelle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fr-FR" sz="1400" b="0" i="0" u="none" strike="noStrike" dirty="0">
                          <a:solidFill>
                            <a:srgbClr val="000000"/>
                          </a:solidFill>
                          <a:effectLst/>
                          <a:latin typeface="Calibri" panose="020F0502020204030204" pitchFamily="34" charset="0"/>
                        </a:rPr>
                        <a:t>End of support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fr-FR" sz="1400" b="0" i="0" u="none" strike="noStrike" dirty="0">
                          <a:solidFill>
                            <a:srgbClr val="000000"/>
                          </a:solidFill>
                          <a:effectLst/>
                          <a:latin typeface="Calibri" panose="020F0502020204030204" pitchFamily="34" charset="0"/>
                        </a:rPr>
                        <a:t>Version cible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786185653"/>
                  </a:ext>
                </a:extLst>
              </a:tr>
              <a:tr h="184150">
                <a:tc>
                  <a:txBody>
                    <a:bodyPr/>
                    <a:lstStyle/>
                    <a:p>
                      <a:pPr algn="ctr" fontAlgn="ctr"/>
                      <a:r>
                        <a:rPr lang="fr-FR" sz="1400" b="0" i="0" u="none" strike="noStrike" dirty="0">
                          <a:solidFill>
                            <a:srgbClr val="000000"/>
                          </a:solidFill>
                          <a:effectLst/>
                          <a:latin typeface="Calibri" panose="020F0502020204030204" pitchFamily="34" charset="0"/>
                        </a:rPr>
                        <a:t>Apache - </a:t>
                      </a:r>
                      <a:r>
                        <a:rPr lang="fr-FR" sz="1400" b="0" i="0" u="none" strike="noStrike" dirty="0" err="1">
                          <a:solidFill>
                            <a:srgbClr val="000000"/>
                          </a:solidFill>
                          <a:effectLst/>
                          <a:latin typeface="Calibri" panose="020F0502020204030204" pitchFamily="34" charset="0"/>
                        </a:rPr>
                        <a:t>Httpd</a:t>
                      </a:r>
                      <a:endParaRPr lang="fr-FR" sz="14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2.4.6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FIN RHEL 7.X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1" i="0" u="none" strike="noStrike" dirty="0">
                          <a:solidFill>
                            <a:schemeClr val="tx1"/>
                          </a:solidFill>
                          <a:effectLst/>
                          <a:latin typeface="Calibri" panose="020F0502020204030204" pitchFamily="34" charset="0"/>
                        </a:rPr>
                        <a:t>2.4.37 – Pas d’</a:t>
                      </a:r>
                      <a:r>
                        <a:rPr lang="fr-FR" sz="1400" b="1" i="0" u="none" strike="noStrike" dirty="0" err="1">
                          <a:solidFill>
                            <a:schemeClr val="tx1"/>
                          </a:solidFill>
                          <a:effectLst/>
                          <a:latin typeface="Calibri" panose="020F0502020204030204" pitchFamily="34" charset="0"/>
                        </a:rPr>
                        <a:t>opensource</a:t>
                      </a:r>
                      <a:endParaRPr lang="fr-FR" sz="1400" b="1" i="0" u="none" strike="noStrike" dirty="0">
                        <a:solidFill>
                          <a:schemeClr val="tx1"/>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0675417"/>
                  </a:ext>
                </a:extLst>
              </a:tr>
              <a:tr h="235394">
                <a:tc rowSpan="2">
                  <a:txBody>
                    <a:bodyPr/>
                    <a:lstStyle/>
                    <a:p>
                      <a:pPr algn="ctr" fontAlgn="b"/>
                      <a:r>
                        <a:rPr lang="fr-FR" sz="1400" b="0" i="0" u="none" strike="noStrike" dirty="0">
                          <a:solidFill>
                            <a:srgbClr val="000000"/>
                          </a:solidFill>
                          <a:effectLst/>
                          <a:latin typeface="Calibri" panose="020F0502020204030204" pitchFamily="34" charset="0"/>
                        </a:rPr>
                        <a:t>Tomcat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8.5.40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Opensource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400" b="1" i="0" u="none" strike="noStrike" dirty="0">
                          <a:solidFill>
                            <a:schemeClr val="tx1"/>
                          </a:solidFill>
                          <a:effectLst/>
                          <a:latin typeface="Calibri" panose="020F0502020204030204" pitchFamily="34" charset="0"/>
                        </a:rPr>
                        <a:t>9.0.41 + éventuellement la 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5296474"/>
                  </a:ext>
                </a:extLst>
              </a:tr>
              <a:tr h="184150">
                <a:tc vMerge="1">
                  <a:txBody>
                    <a:bodyPr/>
                    <a:lstStyle/>
                    <a:p>
                      <a:pPr algn="ctr" fontAlgn="b"/>
                      <a:endParaRPr lang="fr-FR" sz="14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9.0.37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Opensource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fr-FR" sz="1400" b="1" i="0" u="none" strike="noStrike" dirty="0">
                        <a:solidFill>
                          <a:srgbClr val="FF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3788800"/>
                  </a:ext>
                </a:extLst>
              </a:tr>
              <a:tr h="184150">
                <a:tc rowSpan="3">
                  <a:txBody>
                    <a:bodyPr/>
                    <a:lstStyle/>
                    <a:p>
                      <a:pPr algn="ctr" fontAlgn="ctr"/>
                      <a:r>
                        <a:rPr lang="fr-FR" sz="1400" b="0" i="0" u="none" strike="noStrike" dirty="0">
                          <a:solidFill>
                            <a:srgbClr val="000000"/>
                          </a:solidFill>
                          <a:effectLst/>
                          <a:latin typeface="Calibri" panose="020F0502020204030204" pitchFamily="34" charset="0"/>
                        </a:rPr>
                        <a:t>PHP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7.2.1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30-nov-20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fr-FR" sz="1400" b="1" i="0" u="none" strike="noStrike" dirty="0">
                          <a:solidFill>
                            <a:schemeClr val="tx1"/>
                          </a:solidFill>
                          <a:effectLst/>
                          <a:latin typeface="Calibri" panose="020F0502020204030204" pitchFamily="34" charset="0"/>
                        </a:rPr>
                        <a:t>7.4.X</a:t>
                      </a:r>
                    </a:p>
                    <a:p>
                      <a:pPr algn="ctr" fontAlgn="b"/>
                      <a:endParaRPr lang="fr-FR" sz="1400" b="1" i="0" u="none" strike="noStrike" dirty="0">
                        <a:solidFill>
                          <a:schemeClr val="tx1"/>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7344913"/>
                  </a:ext>
                </a:extLst>
              </a:tr>
              <a:tr h="184150">
                <a:tc vMerge="1">
                  <a:txBody>
                    <a:bodyPr/>
                    <a:lstStyle/>
                    <a:p>
                      <a:endParaRPr lang="fr-FR"/>
                    </a:p>
                  </a:txBody>
                  <a:tcPr/>
                </a:tc>
                <a:tc>
                  <a:txBody>
                    <a:bodyPr/>
                    <a:lstStyle/>
                    <a:p>
                      <a:pPr algn="ctr" fontAlgn="b"/>
                      <a:r>
                        <a:rPr lang="fr-FR" sz="1400" b="0" i="0" u="none" strike="noStrike" dirty="0">
                          <a:solidFill>
                            <a:srgbClr val="000000"/>
                          </a:solidFill>
                          <a:effectLst/>
                          <a:latin typeface="Calibri" panose="020F0502020204030204" pitchFamily="34" charset="0"/>
                        </a:rPr>
                        <a:t>7.4.7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28/11/2022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fr-FR" sz="1400" b="1"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6795318"/>
                  </a:ext>
                </a:extLst>
              </a:tr>
              <a:tr h="184150">
                <a:tc vMerge="1">
                  <a:txBody>
                    <a:bodyPr/>
                    <a:lstStyle/>
                    <a:p>
                      <a:endParaRPr lang="fr-FR"/>
                    </a:p>
                  </a:txBody>
                  <a:tcPr/>
                </a:tc>
                <a:tc>
                  <a:txBody>
                    <a:bodyPr/>
                    <a:lstStyle/>
                    <a:p>
                      <a:pPr algn="ctr" fontAlgn="b"/>
                      <a:r>
                        <a:rPr lang="fr-FR" sz="1400" b="0" i="0" u="none" strike="noStrike" dirty="0">
                          <a:solidFill>
                            <a:srgbClr val="000000"/>
                          </a:solidFill>
                          <a:effectLst/>
                          <a:latin typeface="Calibri" panose="020F0502020204030204" pitchFamily="34" charset="0"/>
                        </a:rPr>
                        <a:t>7.4.12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28/11/2022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fr-FR" sz="1400" b="1" i="0" u="none" strike="noStrike" dirty="0">
                        <a:solidFill>
                          <a:srgbClr val="FF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3082243"/>
                  </a:ext>
                </a:extLst>
              </a:tr>
              <a:tr h="184150">
                <a:tc rowSpan="3">
                  <a:txBody>
                    <a:bodyPr/>
                    <a:lstStyle/>
                    <a:p>
                      <a:pPr algn="ctr" fontAlgn="ctr"/>
                      <a:r>
                        <a:rPr lang="fr-FR" sz="1400" b="0" i="0" u="none" strike="noStrike" dirty="0">
                          <a:solidFill>
                            <a:srgbClr val="000000"/>
                          </a:solidFill>
                          <a:effectLst/>
                          <a:latin typeface="Calibri" panose="020F0502020204030204" pitchFamily="34" charset="0"/>
                        </a:rPr>
                        <a:t>OPENJDK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1.6 &amp; 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Mai 2016 &amp; Juin 2020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fr-FR" sz="1400" b="1" i="0" u="none" strike="noStrike" dirty="0">
                          <a:solidFill>
                            <a:schemeClr val="tx1"/>
                          </a:solidFill>
                          <a:effectLst/>
                          <a:latin typeface="Calibri" panose="020F0502020204030204" pitchFamily="34" charset="0"/>
                        </a:rPr>
                        <a:t>15 - </a:t>
                      </a:r>
                      <a:r>
                        <a:rPr lang="fr-FR" sz="1400" b="1" i="0" u="none" strike="noStrike" dirty="0" err="1">
                          <a:solidFill>
                            <a:schemeClr val="tx1"/>
                          </a:solidFill>
                          <a:effectLst/>
                          <a:latin typeface="Calibri" panose="020F0502020204030204" pitchFamily="34" charset="0"/>
                        </a:rPr>
                        <a:t>Opensource</a:t>
                      </a:r>
                      <a:endParaRPr lang="fr-FR" sz="1400" b="1" i="0" u="none" strike="noStrike" dirty="0">
                        <a:solidFill>
                          <a:schemeClr val="tx1"/>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4199530"/>
                  </a:ext>
                </a:extLst>
              </a:tr>
              <a:tr h="184150">
                <a:tc vMerge="1">
                  <a:txBody>
                    <a:bodyPr/>
                    <a:lstStyle/>
                    <a:p>
                      <a:endParaRPr lang="fr-FR" dirty="0"/>
                    </a:p>
                  </a:txBody>
                  <a:tcPr>
                    <a:lnT w="6350" cap="flat" cmpd="sng" algn="ctr">
                      <a:solidFill>
                        <a:srgbClr val="000000"/>
                      </a:solidFill>
                      <a:prstDash val="solid"/>
                      <a:round/>
                      <a:headEnd type="none" w="med" len="med"/>
                      <a:tailEnd type="none" w="med" len="med"/>
                    </a:lnT>
                  </a:tcPr>
                </a:tc>
                <a:tc>
                  <a:txBody>
                    <a:bodyPr/>
                    <a:lstStyle/>
                    <a:p>
                      <a:pPr algn="ctr" fontAlgn="b"/>
                      <a:r>
                        <a:rPr lang="fr-FR" sz="1400" b="0" i="0" u="none" strike="noStrike" dirty="0">
                          <a:solidFill>
                            <a:srgbClr val="000000"/>
                          </a:solidFill>
                          <a:effectLst/>
                          <a:latin typeface="Calibri" panose="020F0502020204030204" pitchFamily="34" charset="0"/>
                        </a:rPr>
                        <a:t>1.8</a:t>
                      </a:r>
                    </a:p>
                  </a:txBody>
                  <a:tcPr marL="6350" marR="6350" marT="6350" marB="0" anchor="b">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mai-26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fr-FR" sz="1400" b="1"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4528434"/>
                  </a:ext>
                </a:extLst>
              </a:tr>
              <a:tr h="184150">
                <a:tc vMerge="1">
                  <a:txBody>
                    <a:bodyPr/>
                    <a:lstStyle/>
                    <a:p>
                      <a:endParaRPr lang="fr-FR"/>
                    </a:p>
                  </a:txBody>
                  <a:tcPr/>
                </a:tc>
                <a:tc>
                  <a:txBody>
                    <a:bodyPr/>
                    <a:lstStyle/>
                    <a:p>
                      <a:pPr algn="ctr" fontAlgn="b"/>
                      <a:r>
                        <a:rPr lang="fr-FR" sz="1400" b="0" i="0" u="none" strike="noStrike" dirty="0">
                          <a:solidFill>
                            <a:srgbClr val="000000"/>
                          </a:solidFill>
                          <a:effectLst/>
                          <a:latin typeface="Calibri" panose="020F0502020204030204" pitchFamily="34" charset="0"/>
                        </a:rPr>
                        <a:t>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oct-24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fr-FR" sz="1400" b="1" i="0" u="none" strike="noStrike" dirty="0">
                        <a:solidFill>
                          <a:srgbClr val="FF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5470569"/>
                  </a:ext>
                </a:extLst>
              </a:tr>
              <a:tr h="184150">
                <a:tc rowSpan="4">
                  <a:txBody>
                    <a:bodyPr/>
                    <a:lstStyle/>
                    <a:p>
                      <a:pPr algn="ctr" fontAlgn="ctr"/>
                      <a:r>
                        <a:rPr lang="fr-FR" sz="1400" b="0" i="0" u="none" strike="noStrike" dirty="0" err="1">
                          <a:solidFill>
                            <a:srgbClr val="000000"/>
                          </a:solidFill>
                          <a:effectLst/>
                          <a:latin typeface="Calibri" panose="020F0502020204030204" pitchFamily="34" charset="0"/>
                        </a:rPr>
                        <a:t>Postgres</a:t>
                      </a:r>
                      <a:endParaRPr lang="fr-FR" sz="14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9.4.5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13/02/2020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b"/>
                      <a:r>
                        <a:rPr lang="fr-FR" sz="1400" b="1" i="0" u="none" strike="noStrike" dirty="0">
                          <a:solidFill>
                            <a:schemeClr val="tx1"/>
                          </a:solidFill>
                          <a:effectLst/>
                          <a:latin typeface="Calibri" panose="020F0502020204030204" pitchFamily="34" charset="0"/>
                        </a:rPr>
                        <a:t>Version 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3036342"/>
                  </a:ext>
                </a:extLst>
              </a:tr>
              <a:tr h="184150">
                <a:tc vMerge="1">
                  <a:txBody>
                    <a:bodyPr/>
                    <a:lstStyle/>
                    <a:p>
                      <a:endParaRPr lang="fr-FR"/>
                    </a:p>
                  </a:txBody>
                  <a:tcPr>
                    <a:lnT w="6350" cap="flat" cmpd="sng" algn="ctr">
                      <a:solidFill>
                        <a:srgbClr val="000000"/>
                      </a:solidFill>
                      <a:prstDash val="solid"/>
                      <a:round/>
                      <a:headEnd type="none" w="med" len="med"/>
                      <a:tailEnd type="none" w="med" len="med"/>
                    </a:lnT>
                  </a:tcPr>
                </a:tc>
                <a:tc>
                  <a:txBody>
                    <a:bodyPr/>
                    <a:lstStyle/>
                    <a:p>
                      <a:pPr algn="ctr" fontAlgn="b"/>
                      <a:r>
                        <a:rPr lang="fr-FR" sz="1400" b="0" i="0" u="none" strike="noStrike" dirty="0">
                          <a:solidFill>
                            <a:srgbClr val="000000"/>
                          </a:solidFill>
                          <a:effectLst/>
                          <a:latin typeface="Calibri" panose="020F0502020204030204" pitchFamily="34" charset="0"/>
                        </a:rPr>
                        <a:t>10.3</a:t>
                      </a:r>
                    </a:p>
                  </a:txBody>
                  <a:tcPr marL="6350" marR="6350" marT="6350" marB="0" anchor="b">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01/11/2022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fr-FR" sz="1400" b="1" i="0" u="none" strike="noStrike" dirty="0">
                        <a:solidFill>
                          <a:schemeClr val="tx1"/>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2597546"/>
                  </a:ext>
                </a:extLst>
              </a:tr>
              <a:tr h="184150">
                <a:tc vMerge="1">
                  <a:txBody>
                    <a:bodyPr/>
                    <a:lstStyle/>
                    <a:p>
                      <a:endParaRPr lang="fr-FR" dirty="0"/>
                    </a:p>
                  </a:txBody>
                  <a:tcPr/>
                </a:tc>
                <a:tc>
                  <a:txBody>
                    <a:bodyPr/>
                    <a:lstStyle/>
                    <a:p>
                      <a:pPr algn="ctr" fontAlgn="b"/>
                      <a:r>
                        <a:rPr lang="fr-FR" sz="1400" b="0" i="0" u="none" strike="noStrike" dirty="0">
                          <a:solidFill>
                            <a:srgbClr val="000000"/>
                          </a:solidFill>
                          <a:effectLst/>
                          <a:latin typeface="Calibri" panose="020F0502020204030204" pitchFamily="34" charset="0"/>
                        </a:rPr>
                        <a:t>11</a:t>
                      </a:r>
                    </a:p>
                  </a:txBody>
                  <a:tcPr marL="6350" marR="6350" marT="6350" marB="0" anchor="b">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01/11/2023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fr-FR" sz="1400" b="1" i="0" u="none" strike="noStrike" dirty="0">
                        <a:solidFill>
                          <a:schemeClr val="tx1"/>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505498"/>
                  </a:ext>
                </a:extLst>
              </a:tr>
              <a:tr h="184150">
                <a:tc vMerge="1">
                  <a:txBody>
                    <a:bodyPr/>
                    <a:lstStyle/>
                    <a:p>
                      <a:endParaRPr lang="fr-FR"/>
                    </a:p>
                  </a:txBody>
                  <a:tcPr/>
                </a:tc>
                <a:tc>
                  <a:txBody>
                    <a:bodyPr/>
                    <a:lstStyle/>
                    <a:p>
                      <a:pPr algn="ctr" fontAlgn="b"/>
                      <a:r>
                        <a:rPr lang="fr-FR" sz="1400" b="0" i="0" u="none" strike="noStrike" dirty="0">
                          <a:solidFill>
                            <a:srgbClr val="000000"/>
                          </a:solidFill>
                          <a:effectLst/>
                          <a:latin typeface="Calibri" panose="020F0502020204030204" pitchFamily="34" charset="0"/>
                        </a:rPr>
                        <a:t>12.3.5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01/11/2024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endParaRPr lang="fr-FR" sz="1400" b="1" i="0" u="none" strike="noStrike" dirty="0">
                        <a:solidFill>
                          <a:srgbClr val="FF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993839"/>
                  </a:ext>
                </a:extLst>
              </a:tr>
              <a:tr h="88612">
                <a:tc>
                  <a:txBody>
                    <a:bodyPr/>
                    <a:lstStyle/>
                    <a:p>
                      <a:pPr algn="ctr" fontAlgn="b"/>
                      <a:r>
                        <a:rPr lang="fr-FR" sz="1400" b="0" i="0" u="none" strike="noStrike" dirty="0">
                          <a:solidFill>
                            <a:srgbClr val="000000"/>
                          </a:solidFill>
                          <a:effectLst/>
                          <a:latin typeface="Calibri" panose="020F0502020204030204" pitchFamily="34" charset="0"/>
                        </a:rPr>
                        <a:t>EDB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01/11/2024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1" i="0" u="none" strike="noStrike" dirty="0">
                          <a:solidFill>
                            <a:schemeClr val="tx1"/>
                          </a:solidFill>
                          <a:effectLst/>
                          <a:latin typeface="Calibri" panose="020F0502020204030204" pitchFamily="34" charset="0"/>
                        </a:rPr>
                        <a:t>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3032979"/>
                  </a:ext>
                </a:extLst>
              </a:tr>
              <a:tr h="184150">
                <a:tc>
                  <a:txBody>
                    <a:bodyPr/>
                    <a:lstStyle/>
                    <a:p>
                      <a:pPr algn="ctr" fontAlgn="b"/>
                      <a:r>
                        <a:rPr lang="fr-FR" sz="1400" b="0" i="0" u="none" strike="noStrike" dirty="0">
                          <a:solidFill>
                            <a:srgbClr val="000000"/>
                          </a:solidFill>
                          <a:effectLst/>
                          <a:latin typeface="Calibri" panose="020F0502020204030204" pitchFamily="34" charset="0"/>
                        </a:rPr>
                        <a:t>NGINX+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R22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Pas annoncé</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1" i="0" u="none" strike="noStrike" dirty="0">
                          <a:solidFill>
                            <a:schemeClr val="tx1"/>
                          </a:solidFill>
                          <a:effectLst/>
                          <a:latin typeface="Calibri" panose="020F0502020204030204" pitchFamily="34" charset="0"/>
                        </a:rPr>
                        <a:t>R23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4213115"/>
                  </a:ext>
                </a:extLst>
              </a:tr>
            </a:tbl>
          </a:graphicData>
        </a:graphic>
      </p:graphicFrame>
    </p:spTree>
    <p:extLst>
      <p:ext uri="{BB962C8B-B14F-4D97-AF65-F5344CB8AC3E}">
        <p14:creationId xmlns:p14="http://schemas.microsoft.com/office/powerpoint/2010/main" val="691879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3FE3999-4A4F-49BA-973E-B45A5AA41B8C}"/>
              </a:ext>
            </a:extLst>
          </p:cNvPr>
          <p:cNvSpPr>
            <a:spLocks noGrp="1"/>
          </p:cNvSpPr>
          <p:nvPr>
            <p:ph type="sldNum" sz="quarter" idx="12"/>
          </p:nvPr>
        </p:nvSpPr>
        <p:spPr/>
        <p:txBody>
          <a:bodyPr/>
          <a:lstStyle/>
          <a:p>
            <a:fld id="{D1F5109E-368D-424B-90E5-ED4EBB85B908}" type="slidenum">
              <a:rPr lang="fr-FR" smtClean="0"/>
              <a:pPr/>
              <a:t>19</a:t>
            </a:fld>
            <a:endParaRPr lang="fr-FR" dirty="0"/>
          </a:p>
        </p:txBody>
      </p:sp>
      <p:sp>
        <p:nvSpPr>
          <p:cNvPr id="47" name="Rectangle 46">
            <a:extLst>
              <a:ext uri="{FF2B5EF4-FFF2-40B4-BE49-F238E27FC236}">
                <a16:creationId xmlns:a16="http://schemas.microsoft.com/office/drawing/2014/main" id="{B7EC1785-557F-4123-AA1F-E69DE7898EFA}"/>
              </a:ext>
            </a:extLst>
          </p:cNvPr>
          <p:cNvSpPr/>
          <p:nvPr/>
        </p:nvSpPr>
        <p:spPr>
          <a:xfrm>
            <a:off x="1128509" y="1652505"/>
            <a:ext cx="2856664" cy="1948733"/>
          </a:xfrm>
          <a:prstGeom prst="rect">
            <a:avLst/>
          </a:prstGeom>
          <a:solidFill>
            <a:srgbClr val="F7931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schemeClr val="bg1"/>
                </a:solidFill>
                <a:effectLst/>
                <a:uLnTx/>
                <a:uFillTx/>
                <a:latin typeface="Calibri" panose="020F0502020204030204"/>
                <a:ea typeface="+mn-ea"/>
                <a:cs typeface="+mn-cs"/>
              </a:rPr>
              <a:t>Intégration middleware/BDD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rgbClr val="D3D3D3">
                  <a:lumMod val="25000"/>
                </a:srgb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22EF10EB-BCD3-4A35-ADB8-A2FC770F7EB1}"/>
              </a:ext>
            </a:extLst>
          </p:cNvPr>
          <p:cNvSpPr/>
          <p:nvPr/>
        </p:nvSpPr>
        <p:spPr>
          <a:xfrm>
            <a:off x="1128509" y="3987280"/>
            <a:ext cx="2785819" cy="1948733"/>
          </a:xfrm>
          <a:prstGeom prst="rect">
            <a:avLst/>
          </a:prstGeom>
          <a:solidFill>
            <a:srgbClr val="A2B969"/>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schemeClr val="bg1"/>
                </a:solidFill>
                <a:effectLst/>
                <a:uLnTx/>
                <a:uFillTx/>
                <a:latin typeface="Calibri" panose="020F0502020204030204"/>
                <a:ea typeface="+mn-ea"/>
                <a:cs typeface="+mn-cs"/>
              </a:rPr>
              <a:t>LIVRAISONS</a:t>
            </a:r>
            <a:r>
              <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rPr>
              <a:t> </a:t>
            </a:r>
            <a:r>
              <a:rPr kumimoji="0" lang="en-US" sz="1600" b="1" i="0" u="none" strike="noStrike" kern="1200" cap="all" spc="0" normalizeH="0" baseline="0" noProof="1">
                <a:ln>
                  <a:noFill/>
                </a:ln>
                <a:solidFill>
                  <a:schemeClr val="bg1"/>
                </a:solidFill>
                <a:effectLst/>
                <a:uLnTx/>
                <a:uFillTx/>
                <a:latin typeface="Calibri" panose="020F0502020204030204"/>
                <a:ea typeface="+mn-ea"/>
                <a:cs typeface="+mn-cs"/>
              </a:rPr>
              <a:t>APPLICATIVES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rgbClr val="D3D3D3">
                  <a:lumMod val="25000"/>
                </a:srgb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rgbClr val="D3D3D3">
                  <a:lumMod val="25000"/>
                </a:srgb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rgbClr val="D3D3D3">
                  <a:lumMod val="25000"/>
                </a:srgb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1EC57C51-E83E-4B47-B86E-D0E40060277F}"/>
              </a:ext>
            </a:extLst>
          </p:cNvPr>
          <p:cNvSpPr/>
          <p:nvPr/>
        </p:nvSpPr>
        <p:spPr>
          <a:xfrm>
            <a:off x="5473259" y="1652505"/>
            <a:ext cx="2785819" cy="1948733"/>
          </a:xfrm>
          <a:prstGeom prst="rect">
            <a:avLst/>
          </a:prstGeom>
          <a:solidFill>
            <a:srgbClr val="4CC1E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cap="all" noProof="1">
                <a:solidFill>
                  <a:schemeClr val="bg1"/>
                </a:solidFill>
                <a:latin typeface="Calibri" panose="020F0502020204030204"/>
              </a:rPr>
              <a:t>EXPLOITATION </a:t>
            </a:r>
            <a:r>
              <a:rPr kumimoji="0" lang="en-US" sz="1600" b="1" i="0" u="none" strike="noStrike" kern="1200" cap="all" spc="0" normalizeH="0" baseline="0" noProof="1">
                <a:ln>
                  <a:noFill/>
                </a:ln>
                <a:solidFill>
                  <a:schemeClr val="bg1"/>
                </a:solidFill>
                <a:effectLst/>
                <a:uLnTx/>
                <a:uFillTx/>
                <a:latin typeface="Calibri" panose="020F0502020204030204"/>
                <a:ea typeface="+mn-ea"/>
                <a:cs typeface="+mn-cs"/>
              </a:rPr>
              <a:t>VM</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chemeClr val="bg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rgbClr val="D3D3D3">
                  <a:lumMod val="25000"/>
                </a:srgb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E147658F-74EC-4417-91DE-E9A7E7B65B6E}"/>
              </a:ext>
            </a:extLst>
          </p:cNvPr>
          <p:cNvSpPr/>
          <p:nvPr/>
        </p:nvSpPr>
        <p:spPr>
          <a:xfrm>
            <a:off x="5473259" y="3987280"/>
            <a:ext cx="2785819" cy="1948733"/>
          </a:xfrm>
          <a:prstGeom prst="rect">
            <a:avLst/>
          </a:prstGeom>
          <a:solidFill>
            <a:schemeClr val="tx2">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prstClr val="white"/>
                </a:solidFill>
                <a:effectLst/>
                <a:uLnTx/>
                <a:uFillTx/>
                <a:latin typeface="Calibri" panose="020F0502020204030204"/>
                <a:ea typeface="+mn-ea"/>
                <a:cs typeface="+mn-cs"/>
              </a:rPr>
              <a:t>CONFORMITE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p:txBody>
      </p:sp>
      <p:grpSp>
        <p:nvGrpSpPr>
          <p:cNvPr id="58" name="Graphic 98" descr="Rocket">
            <a:extLst>
              <a:ext uri="{FF2B5EF4-FFF2-40B4-BE49-F238E27FC236}">
                <a16:creationId xmlns:a16="http://schemas.microsoft.com/office/drawing/2014/main" id="{96E76464-5697-48EF-A795-68A3C4B35792}"/>
              </a:ext>
            </a:extLst>
          </p:cNvPr>
          <p:cNvGrpSpPr/>
          <p:nvPr/>
        </p:nvGrpSpPr>
        <p:grpSpPr>
          <a:xfrm>
            <a:off x="215007" y="1785233"/>
            <a:ext cx="465314" cy="464944"/>
            <a:chOff x="823357" y="1690721"/>
            <a:chExt cx="620417" cy="619923"/>
          </a:xfrm>
          <a:solidFill>
            <a:sysClr val="windowText" lastClr="000000">
              <a:alpha val="50000"/>
            </a:sysClr>
          </a:solidFill>
        </p:grpSpPr>
        <p:sp>
          <p:nvSpPr>
            <p:cNvPr id="72" name="Freeform: Shape 4">
              <a:extLst>
                <a:ext uri="{FF2B5EF4-FFF2-40B4-BE49-F238E27FC236}">
                  <a16:creationId xmlns:a16="http://schemas.microsoft.com/office/drawing/2014/main" id="{310CE321-401A-4684-ABD8-A78661203E4B}"/>
                </a:ext>
              </a:extLst>
            </p:cNvPr>
            <p:cNvSpPr/>
            <p:nvPr/>
          </p:nvSpPr>
          <p:spPr>
            <a:xfrm>
              <a:off x="1304517" y="1690721"/>
              <a:ext cx="139257" cy="131521"/>
            </a:xfrm>
            <a:custGeom>
              <a:avLst/>
              <a:gdLst>
                <a:gd name="connsiteX0" fmla="*/ 138484 w 139257"/>
                <a:gd name="connsiteY0" fmla="*/ 4096 h 131520"/>
                <a:gd name="connsiteX1" fmla="*/ 0 w 139257"/>
                <a:gd name="connsiteY1" fmla="*/ 21116 h 131520"/>
                <a:gd name="connsiteX2" fmla="*/ 63439 w 139257"/>
                <a:gd name="connsiteY2" fmla="*/ 71403 h 131520"/>
                <a:gd name="connsiteX3" fmla="*/ 114500 w 139257"/>
                <a:gd name="connsiteY3" fmla="*/ 136390 h 131520"/>
                <a:gd name="connsiteX4" fmla="*/ 138484 w 139257"/>
                <a:gd name="connsiteY4" fmla="*/ 4096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8484" y="4096"/>
                  </a:moveTo>
                  <a:cubicBezTo>
                    <a:pt x="127653" y="-6736"/>
                    <a:pt x="58024" y="5643"/>
                    <a:pt x="0" y="21116"/>
                  </a:cubicBezTo>
                  <a:cubicBezTo>
                    <a:pt x="20889" y="33494"/>
                    <a:pt x="42551" y="50515"/>
                    <a:pt x="63439" y="71403"/>
                  </a:cubicBezTo>
                  <a:cubicBezTo>
                    <a:pt x="85102" y="93066"/>
                    <a:pt x="102122" y="114728"/>
                    <a:pt x="114500" y="136390"/>
                  </a:cubicBezTo>
                  <a:cubicBezTo>
                    <a:pt x="129974" y="76819"/>
                    <a:pt x="150089" y="14927"/>
                    <a:pt x="138484" y="4096"/>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3" name="Freeform: Shape 5">
              <a:extLst>
                <a:ext uri="{FF2B5EF4-FFF2-40B4-BE49-F238E27FC236}">
                  <a16:creationId xmlns:a16="http://schemas.microsoft.com/office/drawing/2014/main" id="{3AEE0DE6-C817-4BB6-8460-15A2CA807569}"/>
                </a:ext>
              </a:extLst>
            </p:cNvPr>
            <p:cNvSpPr/>
            <p:nvPr/>
          </p:nvSpPr>
          <p:spPr>
            <a:xfrm>
              <a:off x="823357" y="1903413"/>
              <a:ext cx="185677" cy="177940"/>
            </a:xfrm>
            <a:custGeom>
              <a:avLst/>
              <a:gdLst>
                <a:gd name="connsiteX0" fmla="*/ 188719 w 185676"/>
                <a:gd name="connsiteY0" fmla="*/ 11895 h 177939"/>
                <a:gd name="connsiteX1" fmla="*/ 162415 w 185676"/>
                <a:gd name="connsiteY1" fmla="*/ 1838 h 177939"/>
                <a:gd name="connsiteX2" fmla="*/ 131469 w 185676"/>
                <a:gd name="connsiteY2" fmla="*/ 8027 h 177939"/>
                <a:gd name="connsiteX3" fmla="*/ 8458 w 185676"/>
                <a:gd name="connsiteY3" fmla="*/ 131037 h 177939"/>
                <a:gd name="connsiteX4" fmla="*/ 34762 w 185676"/>
                <a:gd name="connsiteY4" fmla="*/ 179778 h 177939"/>
                <a:gd name="connsiteX5" fmla="*/ 137658 w 185676"/>
                <a:gd name="connsiteY5" fmla="*/ 156568 h 177939"/>
                <a:gd name="connsiteX6" fmla="*/ 188719 w 185676"/>
                <a:gd name="connsiteY6" fmla="*/ 11895 h 17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676" h="177939">
                  <a:moveTo>
                    <a:pt x="188719" y="11895"/>
                  </a:moveTo>
                  <a:lnTo>
                    <a:pt x="162415" y="1838"/>
                  </a:lnTo>
                  <a:cubicBezTo>
                    <a:pt x="151584" y="-2031"/>
                    <a:pt x="139979" y="290"/>
                    <a:pt x="131469" y="8027"/>
                  </a:cubicBezTo>
                  <a:lnTo>
                    <a:pt x="8458" y="131037"/>
                  </a:lnTo>
                  <a:cubicBezTo>
                    <a:pt x="-11657" y="151152"/>
                    <a:pt x="6911" y="185967"/>
                    <a:pt x="34762" y="179778"/>
                  </a:cubicBezTo>
                  <a:lnTo>
                    <a:pt x="137658" y="156568"/>
                  </a:lnTo>
                  <a:cubicBezTo>
                    <a:pt x="146168" y="117885"/>
                    <a:pt x="160094" y="66051"/>
                    <a:pt x="188719" y="11895"/>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4" name="Freeform: Shape 6">
              <a:extLst>
                <a:ext uri="{FF2B5EF4-FFF2-40B4-BE49-F238E27FC236}">
                  <a16:creationId xmlns:a16="http://schemas.microsoft.com/office/drawing/2014/main" id="{B0D6BD47-8F51-4C23-A4EF-4538A35ACB73}"/>
                </a:ext>
              </a:extLst>
            </p:cNvPr>
            <p:cNvSpPr/>
            <p:nvPr/>
          </p:nvSpPr>
          <p:spPr>
            <a:xfrm>
              <a:off x="1050792" y="2117231"/>
              <a:ext cx="177940" cy="193413"/>
            </a:xfrm>
            <a:custGeom>
              <a:avLst/>
              <a:gdLst>
                <a:gd name="connsiteX0" fmla="*/ 166302 w 177939"/>
                <a:gd name="connsiteY0" fmla="*/ 0 h 193413"/>
                <a:gd name="connsiteX1" fmla="*/ 24724 w 177939"/>
                <a:gd name="connsiteY1" fmla="*/ 49514 h 193413"/>
                <a:gd name="connsiteX2" fmla="*/ 741 w 177939"/>
                <a:gd name="connsiteY2" fmla="*/ 159372 h 193413"/>
                <a:gd name="connsiteX3" fmla="*/ 49481 w 177939"/>
                <a:gd name="connsiteY3" fmla="*/ 185677 h 193413"/>
                <a:gd name="connsiteX4" fmla="*/ 172491 w 177939"/>
                <a:gd name="connsiteY4" fmla="*/ 62666 h 193413"/>
                <a:gd name="connsiteX5" fmla="*/ 178681 w 177939"/>
                <a:gd name="connsiteY5" fmla="*/ 31720 h 193413"/>
                <a:gd name="connsiteX6" fmla="*/ 166302 w 177939"/>
                <a:gd name="connsiteY6" fmla="*/ 0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939" h="193413">
                  <a:moveTo>
                    <a:pt x="166302" y="0"/>
                  </a:moveTo>
                  <a:cubicBezTo>
                    <a:pt x="114467" y="27078"/>
                    <a:pt x="64954" y="41777"/>
                    <a:pt x="24724" y="49514"/>
                  </a:cubicBezTo>
                  <a:lnTo>
                    <a:pt x="741" y="159372"/>
                  </a:lnTo>
                  <a:cubicBezTo>
                    <a:pt x="-5449" y="187224"/>
                    <a:pt x="28592" y="206565"/>
                    <a:pt x="49481" y="185677"/>
                  </a:cubicBezTo>
                  <a:lnTo>
                    <a:pt x="172491" y="62666"/>
                  </a:lnTo>
                  <a:cubicBezTo>
                    <a:pt x="180228" y="54929"/>
                    <a:pt x="183322" y="42551"/>
                    <a:pt x="178681" y="31720"/>
                  </a:cubicBezTo>
                  <a:lnTo>
                    <a:pt x="166302" y="0"/>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5" name="Freeform: Shape 7">
              <a:extLst>
                <a:ext uri="{FF2B5EF4-FFF2-40B4-BE49-F238E27FC236}">
                  <a16:creationId xmlns:a16="http://schemas.microsoft.com/office/drawing/2014/main" id="{3CF65C8A-49DD-4244-BCEE-6783DA98885B}"/>
                </a:ext>
              </a:extLst>
            </p:cNvPr>
            <p:cNvSpPr/>
            <p:nvPr/>
          </p:nvSpPr>
          <p:spPr>
            <a:xfrm>
              <a:off x="988093" y="1725763"/>
              <a:ext cx="410036" cy="410036"/>
            </a:xfrm>
            <a:custGeom>
              <a:avLst/>
              <a:gdLst>
                <a:gd name="connsiteX0" fmla="*/ 274647 w 410035"/>
                <a:gd name="connsiteY0" fmla="*/ 0 h 410035"/>
                <a:gd name="connsiteX1" fmla="*/ 126879 w 410035"/>
                <a:gd name="connsiteY1" fmla="*/ 100575 h 410035"/>
                <a:gd name="connsiteX2" fmla="*/ 0 w 410035"/>
                <a:gd name="connsiteY2" fmla="*/ 367485 h 410035"/>
                <a:gd name="connsiteX3" fmla="*/ 47966 w 410035"/>
                <a:gd name="connsiteY3" fmla="*/ 415451 h 410035"/>
                <a:gd name="connsiteX4" fmla="*/ 315650 w 410035"/>
                <a:gd name="connsiteY4" fmla="*/ 289346 h 410035"/>
                <a:gd name="connsiteX5" fmla="*/ 416225 w 410035"/>
                <a:gd name="connsiteY5" fmla="*/ 142352 h 410035"/>
                <a:gd name="connsiteX6" fmla="*/ 357427 w 410035"/>
                <a:gd name="connsiteY6" fmla="*/ 57250 h 410035"/>
                <a:gd name="connsiteX7" fmla="*/ 274647 w 410035"/>
                <a:gd name="connsiteY7" fmla="*/ 0 h 410035"/>
                <a:gd name="connsiteX8" fmla="*/ 314103 w 410035"/>
                <a:gd name="connsiteY8" fmla="*/ 167109 h 410035"/>
                <a:gd name="connsiteX9" fmla="*/ 248342 w 410035"/>
                <a:gd name="connsiteY9" fmla="*/ 167109 h 410035"/>
                <a:gd name="connsiteX10" fmla="*/ 248342 w 410035"/>
                <a:gd name="connsiteY10" fmla="*/ 101348 h 410035"/>
                <a:gd name="connsiteX11" fmla="*/ 314103 w 410035"/>
                <a:gd name="connsiteY11" fmla="*/ 101348 h 410035"/>
                <a:gd name="connsiteX12" fmla="*/ 314103 w 410035"/>
                <a:gd name="connsiteY12" fmla="*/ 167109 h 41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0035" h="410035">
                  <a:moveTo>
                    <a:pt x="274647" y="0"/>
                  </a:moveTo>
                  <a:cubicBezTo>
                    <a:pt x="229001" y="18568"/>
                    <a:pt x="177166" y="50287"/>
                    <a:pt x="126879" y="100575"/>
                  </a:cubicBezTo>
                  <a:cubicBezTo>
                    <a:pt x="34814" y="192639"/>
                    <a:pt x="7737" y="304045"/>
                    <a:pt x="0" y="367485"/>
                  </a:cubicBezTo>
                  <a:lnTo>
                    <a:pt x="47966" y="415451"/>
                  </a:lnTo>
                  <a:cubicBezTo>
                    <a:pt x="111406" y="407715"/>
                    <a:pt x="223585" y="381411"/>
                    <a:pt x="315650" y="289346"/>
                  </a:cubicBezTo>
                  <a:cubicBezTo>
                    <a:pt x="365937" y="239058"/>
                    <a:pt x="397657" y="187997"/>
                    <a:pt x="416225" y="142352"/>
                  </a:cubicBezTo>
                  <a:cubicBezTo>
                    <a:pt x="406167" y="116821"/>
                    <a:pt x="386052" y="86649"/>
                    <a:pt x="357427" y="57250"/>
                  </a:cubicBezTo>
                  <a:cubicBezTo>
                    <a:pt x="329576" y="30172"/>
                    <a:pt x="300177" y="10057"/>
                    <a:pt x="274647" y="0"/>
                  </a:cubicBezTo>
                  <a:close/>
                  <a:moveTo>
                    <a:pt x="314103" y="167109"/>
                  </a:moveTo>
                  <a:cubicBezTo>
                    <a:pt x="296309" y="184903"/>
                    <a:pt x="266910" y="184903"/>
                    <a:pt x="248342" y="167109"/>
                  </a:cubicBezTo>
                  <a:cubicBezTo>
                    <a:pt x="230548" y="149315"/>
                    <a:pt x="230548" y="119916"/>
                    <a:pt x="248342" y="101348"/>
                  </a:cubicBezTo>
                  <a:cubicBezTo>
                    <a:pt x="266136" y="83554"/>
                    <a:pt x="295535" y="83554"/>
                    <a:pt x="314103" y="101348"/>
                  </a:cubicBezTo>
                  <a:cubicBezTo>
                    <a:pt x="331897" y="119916"/>
                    <a:pt x="331897" y="149315"/>
                    <a:pt x="314103" y="16710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6" name="Freeform: Shape 8">
              <a:extLst>
                <a:ext uri="{FF2B5EF4-FFF2-40B4-BE49-F238E27FC236}">
                  <a16:creationId xmlns:a16="http://schemas.microsoft.com/office/drawing/2014/main" id="{012ADC51-B688-4C40-8444-DEC2C2B419C0}"/>
                </a:ext>
              </a:extLst>
            </p:cNvPr>
            <p:cNvSpPr/>
            <p:nvPr/>
          </p:nvSpPr>
          <p:spPr>
            <a:xfrm>
              <a:off x="896971" y="2122147"/>
              <a:ext cx="108311" cy="108311"/>
            </a:xfrm>
            <a:custGeom>
              <a:avLst/>
              <a:gdLst>
                <a:gd name="connsiteX0" fmla="*/ 90349 w 108311"/>
                <a:gd name="connsiteY0" fmla="*/ 19841 h 108311"/>
                <a:gd name="connsiteX1" fmla="*/ 53987 w 108311"/>
                <a:gd name="connsiteY1" fmla="*/ 12105 h 108311"/>
                <a:gd name="connsiteX2" fmla="*/ 2152 w 108311"/>
                <a:gd name="connsiteY2" fmla="*/ 108037 h 108311"/>
                <a:gd name="connsiteX3" fmla="*/ 98085 w 108311"/>
                <a:gd name="connsiteY3" fmla="*/ 56203 h 108311"/>
                <a:gd name="connsiteX4" fmla="*/ 90349 w 108311"/>
                <a:gd name="connsiteY4" fmla="*/ 19841 h 108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11" h="108311">
                  <a:moveTo>
                    <a:pt x="90349" y="19841"/>
                  </a:moveTo>
                  <a:cubicBezTo>
                    <a:pt x="77970" y="7463"/>
                    <a:pt x="79518" y="-13426"/>
                    <a:pt x="53987" y="12105"/>
                  </a:cubicBezTo>
                  <a:cubicBezTo>
                    <a:pt x="28457" y="37635"/>
                    <a:pt x="-9452" y="95659"/>
                    <a:pt x="2152" y="108037"/>
                  </a:cubicBezTo>
                  <a:cubicBezTo>
                    <a:pt x="14531" y="120416"/>
                    <a:pt x="72555" y="81733"/>
                    <a:pt x="98085" y="56203"/>
                  </a:cubicBezTo>
                  <a:cubicBezTo>
                    <a:pt x="123616" y="29899"/>
                    <a:pt x="102727" y="31446"/>
                    <a:pt x="90349" y="19841"/>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4" name="Groupe 3">
            <a:extLst>
              <a:ext uri="{FF2B5EF4-FFF2-40B4-BE49-F238E27FC236}">
                <a16:creationId xmlns:a16="http://schemas.microsoft.com/office/drawing/2014/main" id="{6DB1A7D9-3F9F-4721-B7DD-D66BB556F1A5}"/>
              </a:ext>
            </a:extLst>
          </p:cNvPr>
          <p:cNvGrpSpPr/>
          <p:nvPr/>
        </p:nvGrpSpPr>
        <p:grpSpPr>
          <a:xfrm>
            <a:off x="4424652" y="1652505"/>
            <a:ext cx="1065275" cy="1948733"/>
            <a:chOff x="4424652" y="1652505"/>
            <a:chExt cx="1065275" cy="1948733"/>
          </a:xfrm>
        </p:grpSpPr>
        <p:sp>
          <p:nvSpPr>
            <p:cNvPr id="50" name="Pentagon 1">
              <a:extLst>
                <a:ext uri="{FF2B5EF4-FFF2-40B4-BE49-F238E27FC236}">
                  <a16:creationId xmlns:a16="http://schemas.microsoft.com/office/drawing/2014/main" id="{5AFB3A89-03AE-4A20-849C-6B9E76D13A79}"/>
                </a:ext>
              </a:extLst>
            </p:cNvPr>
            <p:cNvSpPr/>
            <p:nvPr/>
          </p:nvSpPr>
          <p:spPr>
            <a:xfrm flipH="1">
              <a:off x="4424652" y="1652505"/>
              <a:ext cx="1065275" cy="1948733"/>
            </a:xfrm>
            <a:prstGeom prst="homePlate">
              <a:avLst>
                <a:gd name="adj" fmla="val 0"/>
              </a:avLst>
            </a:prstGeom>
            <a:solidFill>
              <a:srgbClr val="4CC1EF">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nvGrpSpPr>
            <p:cNvPr id="59" name="Graphic 95" descr="Users">
              <a:extLst>
                <a:ext uri="{FF2B5EF4-FFF2-40B4-BE49-F238E27FC236}">
                  <a16:creationId xmlns:a16="http://schemas.microsoft.com/office/drawing/2014/main" id="{F41E1920-2BAC-4756-BD7D-8171DD5DBD78}"/>
                </a:ext>
              </a:extLst>
            </p:cNvPr>
            <p:cNvGrpSpPr/>
            <p:nvPr/>
          </p:nvGrpSpPr>
          <p:grpSpPr>
            <a:xfrm>
              <a:off x="4549860" y="1869396"/>
              <a:ext cx="483920" cy="298244"/>
              <a:chOff x="6603155" y="1802931"/>
              <a:chExt cx="645226" cy="397657"/>
            </a:xfrm>
            <a:solidFill>
              <a:sysClr val="windowText" lastClr="000000">
                <a:alpha val="50000"/>
              </a:sysClr>
            </a:solidFill>
          </p:grpSpPr>
          <p:sp>
            <p:nvSpPr>
              <p:cNvPr id="66" name="Freeform: Shape 10">
                <a:extLst>
                  <a:ext uri="{FF2B5EF4-FFF2-40B4-BE49-F238E27FC236}">
                    <a16:creationId xmlns:a16="http://schemas.microsoft.com/office/drawing/2014/main" id="{B073F209-2134-4479-980D-D94CA20F0480}"/>
                  </a:ext>
                </a:extLst>
              </p:cNvPr>
              <p:cNvSpPr/>
              <p:nvPr/>
            </p:nvSpPr>
            <p:spPr>
              <a:xfrm>
                <a:off x="6672784" y="1802931"/>
                <a:ext cx="139257" cy="131521"/>
              </a:xfrm>
              <a:custGeom>
                <a:avLst/>
                <a:gdLst>
                  <a:gd name="connsiteX0" fmla="*/ 139257 w 139257"/>
                  <a:gd name="connsiteY0" fmla="*/ 69629 h 131520"/>
                  <a:gd name="connsiteX1" fmla="*/ 69629 w 139257"/>
                  <a:gd name="connsiteY1" fmla="*/ 139257 h 131520"/>
                  <a:gd name="connsiteX2" fmla="*/ 0 w 139257"/>
                  <a:gd name="connsiteY2" fmla="*/ 69629 h 131520"/>
                  <a:gd name="connsiteX3" fmla="*/ 69629 w 139257"/>
                  <a:gd name="connsiteY3" fmla="*/ 0 h 131520"/>
                  <a:gd name="connsiteX4" fmla="*/ 139257 w 139257"/>
                  <a:gd name="connsiteY4" fmla="*/ 69629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9257" y="69629"/>
                    </a:moveTo>
                    <a:cubicBezTo>
                      <a:pt x="139257" y="108084"/>
                      <a:pt x="108084" y="139257"/>
                      <a:pt x="69629" y="139257"/>
                    </a:cubicBezTo>
                    <a:cubicBezTo>
                      <a:pt x="31174" y="139257"/>
                      <a:pt x="0" y="108084"/>
                      <a:pt x="0" y="69629"/>
                    </a:cubicBezTo>
                    <a:cubicBezTo>
                      <a:pt x="0" y="31174"/>
                      <a:pt x="31174" y="0"/>
                      <a:pt x="69629" y="0"/>
                    </a:cubicBezTo>
                    <a:cubicBezTo>
                      <a:pt x="108084" y="0"/>
                      <a:pt x="139257" y="31174"/>
                      <a:pt x="139257" y="6962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7" name="Freeform: Shape 11">
                <a:extLst>
                  <a:ext uri="{FF2B5EF4-FFF2-40B4-BE49-F238E27FC236}">
                    <a16:creationId xmlns:a16="http://schemas.microsoft.com/office/drawing/2014/main" id="{8FCC825D-1C88-41B8-AF63-31552DEEE5C0}"/>
                  </a:ext>
                </a:extLst>
              </p:cNvPr>
              <p:cNvSpPr/>
              <p:nvPr/>
            </p:nvSpPr>
            <p:spPr>
              <a:xfrm>
                <a:off x="7044137" y="1802931"/>
                <a:ext cx="139257" cy="131521"/>
              </a:xfrm>
              <a:custGeom>
                <a:avLst/>
                <a:gdLst>
                  <a:gd name="connsiteX0" fmla="*/ 139257 w 139257"/>
                  <a:gd name="connsiteY0" fmla="*/ 69629 h 131520"/>
                  <a:gd name="connsiteX1" fmla="*/ 69629 w 139257"/>
                  <a:gd name="connsiteY1" fmla="*/ 139257 h 131520"/>
                  <a:gd name="connsiteX2" fmla="*/ 0 w 139257"/>
                  <a:gd name="connsiteY2" fmla="*/ 69629 h 131520"/>
                  <a:gd name="connsiteX3" fmla="*/ 69629 w 139257"/>
                  <a:gd name="connsiteY3" fmla="*/ 0 h 131520"/>
                  <a:gd name="connsiteX4" fmla="*/ 139257 w 139257"/>
                  <a:gd name="connsiteY4" fmla="*/ 69629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9257" y="69629"/>
                    </a:moveTo>
                    <a:cubicBezTo>
                      <a:pt x="139257" y="108084"/>
                      <a:pt x="108084" y="139257"/>
                      <a:pt x="69629" y="139257"/>
                    </a:cubicBezTo>
                    <a:cubicBezTo>
                      <a:pt x="31174" y="139257"/>
                      <a:pt x="0" y="108084"/>
                      <a:pt x="0" y="69629"/>
                    </a:cubicBezTo>
                    <a:cubicBezTo>
                      <a:pt x="0" y="31174"/>
                      <a:pt x="31174" y="0"/>
                      <a:pt x="69629" y="0"/>
                    </a:cubicBezTo>
                    <a:cubicBezTo>
                      <a:pt x="108084" y="0"/>
                      <a:pt x="139257" y="31174"/>
                      <a:pt x="139257" y="6962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8" name="Freeform: Shape 12">
                <a:extLst>
                  <a:ext uri="{FF2B5EF4-FFF2-40B4-BE49-F238E27FC236}">
                    <a16:creationId xmlns:a16="http://schemas.microsoft.com/office/drawing/2014/main" id="{7086997C-6E7E-4A2F-8150-4CB380985CDB}"/>
                  </a:ext>
                </a:extLst>
              </p:cNvPr>
              <p:cNvSpPr/>
              <p:nvPr/>
            </p:nvSpPr>
            <p:spPr>
              <a:xfrm>
                <a:off x="6788832" y="2069067"/>
                <a:ext cx="278515" cy="131521"/>
              </a:xfrm>
              <a:custGeom>
                <a:avLst/>
                <a:gdLst>
                  <a:gd name="connsiteX0" fmla="*/ 278515 w 278514"/>
                  <a:gd name="connsiteY0" fmla="*/ 139257 h 131520"/>
                  <a:gd name="connsiteX1" fmla="*/ 278515 w 278514"/>
                  <a:gd name="connsiteY1" fmla="*/ 69629 h 131520"/>
                  <a:gd name="connsiteX2" fmla="*/ 264589 w 278514"/>
                  <a:gd name="connsiteY2" fmla="*/ 41777 h 131520"/>
                  <a:gd name="connsiteX3" fmla="*/ 196508 w 278514"/>
                  <a:gd name="connsiteY3" fmla="*/ 9284 h 131520"/>
                  <a:gd name="connsiteX4" fmla="*/ 139257 w 278514"/>
                  <a:gd name="connsiteY4" fmla="*/ 0 h 131520"/>
                  <a:gd name="connsiteX5" fmla="*/ 82007 w 278514"/>
                  <a:gd name="connsiteY5" fmla="*/ 9284 h 131520"/>
                  <a:gd name="connsiteX6" fmla="*/ 13926 w 278514"/>
                  <a:gd name="connsiteY6" fmla="*/ 41777 h 131520"/>
                  <a:gd name="connsiteX7" fmla="*/ 0 w 278514"/>
                  <a:gd name="connsiteY7" fmla="*/ 69629 h 131520"/>
                  <a:gd name="connsiteX8" fmla="*/ 0 w 278514"/>
                  <a:gd name="connsiteY8" fmla="*/ 139257 h 131520"/>
                  <a:gd name="connsiteX9" fmla="*/ 278515 w 278514"/>
                  <a:gd name="connsiteY9" fmla="*/ 139257 h 1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8514" h="131520">
                    <a:moveTo>
                      <a:pt x="278515" y="139257"/>
                    </a:moveTo>
                    <a:lnTo>
                      <a:pt x="278515" y="69629"/>
                    </a:lnTo>
                    <a:cubicBezTo>
                      <a:pt x="278515" y="58798"/>
                      <a:pt x="273873" y="47966"/>
                      <a:pt x="264589" y="41777"/>
                    </a:cubicBezTo>
                    <a:cubicBezTo>
                      <a:pt x="246021" y="26304"/>
                      <a:pt x="221264" y="15473"/>
                      <a:pt x="196508" y="9284"/>
                    </a:cubicBezTo>
                    <a:cubicBezTo>
                      <a:pt x="179487" y="4642"/>
                      <a:pt x="159372" y="0"/>
                      <a:pt x="139257" y="0"/>
                    </a:cubicBezTo>
                    <a:cubicBezTo>
                      <a:pt x="120690" y="0"/>
                      <a:pt x="100575" y="3095"/>
                      <a:pt x="82007" y="9284"/>
                    </a:cubicBezTo>
                    <a:cubicBezTo>
                      <a:pt x="57250" y="15473"/>
                      <a:pt x="34041" y="27851"/>
                      <a:pt x="13926" y="41777"/>
                    </a:cubicBezTo>
                    <a:cubicBezTo>
                      <a:pt x="4642" y="49514"/>
                      <a:pt x="0" y="58798"/>
                      <a:pt x="0" y="69629"/>
                    </a:cubicBezTo>
                    <a:lnTo>
                      <a:pt x="0" y="139257"/>
                    </a:lnTo>
                    <a:lnTo>
                      <a:pt x="278515" y="139257"/>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9" name="Freeform: Shape 13">
                <a:extLst>
                  <a:ext uri="{FF2B5EF4-FFF2-40B4-BE49-F238E27FC236}">
                    <a16:creationId xmlns:a16="http://schemas.microsoft.com/office/drawing/2014/main" id="{E5BADB1B-4A44-42BE-8F94-6A75A8D64615}"/>
                  </a:ext>
                </a:extLst>
              </p:cNvPr>
              <p:cNvSpPr/>
              <p:nvPr/>
            </p:nvSpPr>
            <p:spPr>
              <a:xfrm>
                <a:off x="6858460" y="1911242"/>
                <a:ext cx="139257" cy="139257"/>
              </a:xfrm>
              <a:custGeom>
                <a:avLst/>
                <a:gdLst>
                  <a:gd name="connsiteX0" fmla="*/ 139257 w 139257"/>
                  <a:gd name="connsiteY0" fmla="*/ 69629 h 139257"/>
                  <a:gd name="connsiteX1" fmla="*/ 69629 w 139257"/>
                  <a:gd name="connsiteY1" fmla="*/ 139257 h 139257"/>
                  <a:gd name="connsiteX2" fmla="*/ 0 w 139257"/>
                  <a:gd name="connsiteY2" fmla="*/ 69629 h 139257"/>
                  <a:gd name="connsiteX3" fmla="*/ 69629 w 139257"/>
                  <a:gd name="connsiteY3" fmla="*/ 0 h 139257"/>
                  <a:gd name="connsiteX4" fmla="*/ 139257 w 139257"/>
                  <a:gd name="connsiteY4" fmla="*/ 69629 h 139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9257">
                    <a:moveTo>
                      <a:pt x="139257" y="69629"/>
                    </a:moveTo>
                    <a:cubicBezTo>
                      <a:pt x="139257" y="108084"/>
                      <a:pt x="108084" y="139257"/>
                      <a:pt x="69629" y="139257"/>
                    </a:cubicBezTo>
                    <a:cubicBezTo>
                      <a:pt x="31174" y="139257"/>
                      <a:pt x="0" y="108084"/>
                      <a:pt x="0" y="69629"/>
                    </a:cubicBezTo>
                    <a:cubicBezTo>
                      <a:pt x="0" y="31174"/>
                      <a:pt x="31174" y="0"/>
                      <a:pt x="69629" y="0"/>
                    </a:cubicBezTo>
                    <a:cubicBezTo>
                      <a:pt x="108084" y="0"/>
                      <a:pt x="139257" y="31174"/>
                      <a:pt x="139257" y="6962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0" name="Freeform: Shape 14">
                <a:extLst>
                  <a:ext uri="{FF2B5EF4-FFF2-40B4-BE49-F238E27FC236}">
                    <a16:creationId xmlns:a16="http://schemas.microsoft.com/office/drawing/2014/main" id="{74EBDF2A-57AA-4429-8658-1F7560795871}"/>
                  </a:ext>
                </a:extLst>
              </p:cNvPr>
              <p:cNvSpPr/>
              <p:nvPr/>
            </p:nvSpPr>
            <p:spPr>
              <a:xfrm>
                <a:off x="7000812" y="1960756"/>
                <a:ext cx="247569" cy="139257"/>
              </a:xfrm>
              <a:custGeom>
                <a:avLst/>
                <a:gdLst>
                  <a:gd name="connsiteX0" fmla="*/ 238285 w 247568"/>
                  <a:gd name="connsiteY0" fmla="*/ 41777 h 139257"/>
                  <a:gd name="connsiteX1" fmla="*/ 170203 w 247568"/>
                  <a:gd name="connsiteY1" fmla="*/ 9284 h 139257"/>
                  <a:gd name="connsiteX2" fmla="*/ 112953 w 247568"/>
                  <a:gd name="connsiteY2" fmla="*/ 0 h 139257"/>
                  <a:gd name="connsiteX3" fmla="*/ 55703 w 247568"/>
                  <a:gd name="connsiteY3" fmla="*/ 9284 h 139257"/>
                  <a:gd name="connsiteX4" fmla="*/ 27851 w 247568"/>
                  <a:gd name="connsiteY4" fmla="*/ 20115 h 139257"/>
                  <a:gd name="connsiteX5" fmla="*/ 27851 w 247568"/>
                  <a:gd name="connsiteY5" fmla="*/ 21662 h 139257"/>
                  <a:gd name="connsiteX6" fmla="*/ 0 w 247568"/>
                  <a:gd name="connsiteY6" fmla="*/ 89744 h 139257"/>
                  <a:gd name="connsiteX7" fmla="*/ 71176 w 247568"/>
                  <a:gd name="connsiteY7" fmla="*/ 125332 h 139257"/>
                  <a:gd name="connsiteX8" fmla="*/ 83554 w 247568"/>
                  <a:gd name="connsiteY8" fmla="*/ 139257 h 139257"/>
                  <a:gd name="connsiteX9" fmla="*/ 252211 w 247568"/>
                  <a:gd name="connsiteY9" fmla="*/ 139257 h 139257"/>
                  <a:gd name="connsiteX10" fmla="*/ 252211 w 247568"/>
                  <a:gd name="connsiteY10" fmla="*/ 69629 h 139257"/>
                  <a:gd name="connsiteX11" fmla="*/ 238285 w 247568"/>
                  <a:gd name="connsiteY11" fmla="*/ 41777 h 139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568" h="139257">
                    <a:moveTo>
                      <a:pt x="238285" y="41777"/>
                    </a:moveTo>
                    <a:cubicBezTo>
                      <a:pt x="219717" y="26304"/>
                      <a:pt x="194960" y="15473"/>
                      <a:pt x="170203" y="9284"/>
                    </a:cubicBezTo>
                    <a:cubicBezTo>
                      <a:pt x="153183" y="4642"/>
                      <a:pt x="133068" y="0"/>
                      <a:pt x="112953" y="0"/>
                    </a:cubicBezTo>
                    <a:cubicBezTo>
                      <a:pt x="94386" y="0"/>
                      <a:pt x="74271" y="3095"/>
                      <a:pt x="55703" y="9284"/>
                    </a:cubicBezTo>
                    <a:cubicBezTo>
                      <a:pt x="46419" y="12378"/>
                      <a:pt x="37135" y="15473"/>
                      <a:pt x="27851" y="20115"/>
                    </a:cubicBezTo>
                    <a:lnTo>
                      <a:pt x="27851" y="21662"/>
                    </a:lnTo>
                    <a:cubicBezTo>
                      <a:pt x="27851" y="47966"/>
                      <a:pt x="17020" y="72723"/>
                      <a:pt x="0" y="89744"/>
                    </a:cubicBezTo>
                    <a:cubicBezTo>
                      <a:pt x="29399" y="99027"/>
                      <a:pt x="52608" y="111406"/>
                      <a:pt x="71176" y="125332"/>
                    </a:cubicBezTo>
                    <a:cubicBezTo>
                      <a:pt x="75818" y="129974"/>
                      <a:pt x="80460" y="133068"/>
                      <a:pt x="83554" y="139257"/>
                    </a:cubicBezTo>
                    <a:lnTo>
                      <a:pt x="252211" y="139257"/>
                    </a:lnTo>
                    <a:lnTo>
                      <a:pt x="252211" y="69629"/>
                    </a:lnTo>
                    <a:cubicBezTo>
                      <a:pt x="252211" y="58798"/>
                      <a:pt x="247569" y="47966"/>
                      <a:pt x="238285" y="41777"/>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1" name="Freeform: Shape 15">
                <a:extLst>
                  <a:ext uri="{FF2B5EF4-FFF2-40B4-BE49-F238E27FC236}">
                    <a16:creationId xmlns:a16="http://schemas.microsoft.com/office/drawing/2014/main" id="{9A1A7D6D-25FB-480B-B5A3-2A125C6323E0}"/>
                  </a:ext>
                </a:extLst>
              </p:cNvPr>
              <p:cNvSpPr/>
              <p:nvPr/>
            </p:nvSpPr>
            <p:spPr>
              <a:xfrm>
                <a:off x="6603155" y="1960756"/>
                <a:ext cx="247569" cy="139257"/>
              </a:xfrm>
              <a:custGeom>
                <a:avLst/>
                <a:gdLst>
                  <a:gd name="connsiteX0" fmla="*/ 181035 w 247568"/>
                  <a:gd name="connsiteY0" fmla="*/ 125332 h 139257"/>
                  <a:gd name="connsiteX1" fmla="*/ 181035 w 247568"/>
                  <a:gd name="connsiteY1" fmla="*/ 125332 h 139257"/>
                  <a:gd name="connsiteX2" fmla="*/ 252211 w 247568"/>
                  <a:gd name="connsiteY2" fmla="*/ 89744 h 139257"/>
                  <a:gd name="connsiteX3" fmla="*/ 224359 w 247568"/>
                  <a:gd name="connsiteY3" fmla="*/ 21662 h 139257"/>
                  <a:gd name="connsiteX4" fmla="*/ 224359 w 247568"/>
                  <a:gd name="connsiteY4" fmla="*/ 18568 h 139257"/>
                  <a:gd name="connsiteX5" fmla="*/ 196508 w 247568"/>
                  <a:gd name="connsiteY5" fmla="*/ 9284 h 139257"/>
                  <a:gd name="connsiteX6" fmla="*/ 139257 w 247568"/>
                  <a:gd name="connsiteY6" fmla="*/ 0 h 139257"/>
                  <a:gd name="connsiteX7" fmla="*/ 82007 w 247568"/>
                  <a:gd name="connsiteY7" fmla="*/ 9284 h 139257"/>
                  <a:gd name="connsiteX8" fmla="*/ 13926 w 247568"/>
                  <a:gd name="connsiteY8" fmla="*/ 41777 h 139257"/>
                  <a:gd name="connsiteX9" fmla="*/ 0 w 247568"/>
                  <a:gd name="connsiteY9" fmla="*/ 69629 h 139257"/>
                  <a:gd name="connsiteX10" fmla="*/ 0 w 247568"/>
                  <a:gd name="connsiteY10" fmla="*/ 139257 h 139257"/>
                  <a:gd name="connsiteX11" fmla="*/ 167109 w 247568"/>
                  <a:gd name="connsiteY11" fmla="*/ 139257 h 139257"/>
                  <a:gd name="connsiteX12" fmla="*/ 181035 w 247568"/>
                  <a:gd name="connsiteY12" fmla="*/ 125332 h 139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568" h="139257">
                    <a:moveTo>
                      <a:pt x="181035" y="125332"/>
                    </a:moveTo>
                    <a:lnTo>
                      <a:pt x="181035" y="125332"/>
                    </a:lnTo>
                    <a:cubicBezTo>
                      <a:pt x="202697" y="109859"/>
                      <a:pt x="227454" y="97480"/>
                      <a:pt x="252211" y="89744"/>
                    </a:cubicBezTo>
                    <a:cubicBezTo>
                      <a:pt x="235190" y="71176"/>
                      <a:pt x="224359" y="47966"/>
                      <a:pt x="224359" y="21662"/>
                    </a:cubicBezTo>
                    <a:cubicBezTo>
                      <a:pt x="224359" y="20115"/>
                      <a:pt x="224359" y="20115"/>
                      <a:pt x="224359" y="18568"/>
                    </a:cubicBezTo>
                    <a:cubicBezTo>
                      <a:pt x="215075" y="15473"/>
                      <a:pt x="205791" y="10831"/>
                      <a:pt x="196508" y="9284"/>
                    </a:cubicBezTo>
                    <a:cubicBezTo>
                      <a:pt x="179487" y="4642"/>
                      <a:pt x="159372" y="0"/>
                      <a:pt x="139257" y="0"/>
                    </a:cubicBezTo>
                    <a:cubicBezTo>
                      <a:pt x="120690" y="0"/>
                      <a:pt x="100575" y="3095"/>
                      <a:pt x="82007" y="9284"/>
                    </a:cubicBezTo>
                    <a:cubicBezTo>
                      <a:pt x="57250" y="17020"/>
                      <a:pt x="34041" y="27851"/>
                      <a:pt x="13926" y="41777"/>
                    </a:cubicBezTo>
                    <a:cubicBezTo>
                      <a:pt x="4642" y="47966"/>
                      <a:pt x="0" y="58798"/>
                      <a:pt x="0" y="69629"/>
                    </a:cubicBezTo>
                    <a:lnTo>
                      <a:pt x="0" y="139257"/>
                    </a:lnTo>
                    <a:lnTo>
                      <a:pt x="167109" y="139257"/>
                    </a:lnTo>
                    <a:cubicBezTo>
                      <a:pt x="171751" y="133068"/>
                      <a:pt x="174845" y="129974"/>
                      <a:pt x="181035" y="125332"/>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7" name="Groupe 6">
            <a:extLst>
              <a:ext uri="{FF2B5EF4-FFF2-40B4-BE49-F238E27FC236}">
                <a16:creationId xmlns:a16="http://schemas.microsoft.com/office/drawing/2014/main" id="{7CEF8EDF-34E2-4B32-A2DA-4A1B8651228E}"/>
              </a:ext>
            </a:extLst>
          </p:cNvPr>
          <p:cNvGrpSpPr/>
          <p:nvPr/>
        </p:nvGrpSpPr>
        <p:grpSpPr>
          <a:xfrm>
            <a:off x="79901" y="3987281"/>
            <a:ext cx="1065275" cy="1948733"/>
            <a:chOff x="79901" y="3987281"/>
            <a:chExt cx="1065275" cy="1948733"/>
          </a:xfrm>
        </p:grpSpPr>
        <p:sp>
          <p:nvSpPr>
            <p:cNvPr id="48" name="Pentagon 1">
              <a:extLst>
                <a:ext uri="{FF2B5EF4-FFF2-40B4-BE49-F238E27FC236}">
                  <a16:creationId xmlns:a16="http://schemas.microsoft.com/office/drawing/2014/main" id="{BD3C08DB-53D2-45A4-81DD-B4994F1C2864}"/>
                </a:ext>
              </a:extLst>
            </p:cNvPr>
            <p:cNvSpPr/>
            <p:nvPr/>
          </p:nvSpPr>
          <p:spPr>
            <a:xfrm flipH="1">
              <a:off x="79901" y="3987281"/>
              <a:ext cx="1065275" cy="1948733"/>
            </a:xfrm>
            <a:prstGeom prst="homePlate">
              <a:avLst>
                <a:gd name="adj" fmla="val 0"/>
              </a:avLst>
            </a:prstGeom>
            <a:solidFill>
              <a:srgbClr val="A2B969">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nvGrpSpPr>
            <p:cNvPr id="60" name="Graphic 97" descr="Lightbulb">
              <a:extLst>
                <a:ext uri="{FF2B5EF4-FFF2-40B4-BE49-F238E27FC236}">
                  <a16:creationId xmlns:a16="http://schemas.microsoft.com/office/drawing/2014/main" id="{F83510C1-5E33-4714-8E75-DA67D35E6438}"/>
                </a:ext>
              </a:extLst>
            </p:cNvPr>
            <p:cNvGrpSpPr/>
            <p:nvPr/>
          </p:nvGrpSpPr>
          <p:grpSpPr>
            <a:xfrm>
              <a:off x="297944" y="4140198"/>
              <a:ext cx="301725" cy="487396"/>
              <a:chOff x="933938" y="3931564"/>
              <a:chExt cx="402299" cy="649868"/>
            </a:xfrm>
            <a:solidFill>
              <a:sysClr val="windowText" lastClr="000000">
                <a:alpha val="50000"/>
              </a:sysClr>
            </a:solidFill>
          </p:grpSpPr>
          <p:sp>
            <p:nvSpPr>
              <p:cNvPr id="62" name="Freeform: Shape 17">
                <a:extLst>
                  <a:ext uri="{FF2B5EF4-FFF2-40B4-BE49-F238E27FC236}">
                    <a16:creationId xmlns:a16="http://schemas.microsoft.com/office/drawing/2014/main" id="{7990C0D8-DF36-4268-8477-7F08818D4846}"/>
                  </a:ext>
                </a:extLst>
              </p:cNvPr>
              <p:cNvSpPr/>
              <p:nvPr/>
            </p:nvSpPr>
            <p:spPr>
              <a:xfrm>
                <a:off x="1034513" y="4380282"/>
                <a:ext cx="201150" cy="46419"/>
              </a:xfrm>
              <a:custGeom>
                <a:avLst/>
                <a:gdLst>
                  <a:gd name="connsiteX0" fmla="*/ 23210 w 201149"/>
                  <a:gd name="connsiteY0" fmla="*/ 0 h 46419"/>
                  <a:gd name="connsiteX1" fmla="*/ 177940 w 201149"/>
                  <a:gd name="connsiteY1" fmla="*/ 0 h 46419"/>
                  <a:gd name="connsiteX2" fmla="*/ 201150 w 201149"/>
                  <a:gd name="connsiteY2" fmla="*/ 23210 h 46419"/>
                  <a:gd name="connsiteX3" fmla="*/ 177940 w 201149"/>
                  <a:gd name="connsiteY3" fmla="*/ 46419 h 46419"/>
                  <a:gd name="connsiteX4" fmla="*/ 23210 w 201149"/>
                  <a:gd name="connsiteY4" fmla="*/ 46419 h 46419"/>
                  <a:gd name="connsiteX5" fmla="*/ 0 w 201149"/>
                  <a:gd name="connsiteY5" fmla="*/ 23210 h 46419"/>
                  <a:gd name="connsiteX6" fmla="*/ 23210 w 201149"/>
                  <a:gd name="connsiteY6" fmla="*/ 0 h 4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49" h="46419">
                    <a:moveTo>
                      <a:pt x="23210" y="0"/>
                    </a:moveTo>
                    <a:lnTo>
                      <a:pt x="177940" y="0"/>
                    </a:lnTo>
                    <a:cubicBezTo>
                      <a:pt x="191092" y="0"/>
                      <a:pt x="201150" y="10058"/>
                      <a:pt x="201150" y="23210"/>
                    </a:cubicBezTo>
                    <a:cubicBezTo>
                      <a:pt x="201150" y="36362"/>
                      <a:pt x="191092" y="46419"/>
                      <a:pt x="177940" y="46419"/>
                    </a:cubicBezTo>
                    <a:lnTo>
                      <a:pt x="23210" y="46419"/>
                    </a:lnTo>
                    <a:cubicBezTo>
                      <a:pt x="10057" y="46419"/>
                      <a:pt x="0" y="36362"/>
                      <a:pt x="0" y="23210"/>
                    </a:cubicBezTo>
                    <a:cubicBezTo>
                      <a:pt x="0" y="10058"/>
                      <a:pt x="10057" y="0"/>
                      <a:pt x="23210" y="0"/>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3" name="Freeform: Shape 18">
                <a:extLst>
                  <a:ext uri="{FF2B5EF4-FFF2-40B4-BE49-F238E27FC236}">
                    <a16:creationId xmlns:a16="http://schemas.microsoft.com/office/drawing/2014/main" id="{F331B7A7-5964-40F2-999B-11D5B03A0426}"/>
                  </a:ext>
                </a:extLst>
              </p:cNvPr>
              <p:cNvSpPr/>
              <p:nvPr/>
            </p:nvSpPr>
            <p:spPr>
              <a:xfrm>
                <a:off x="1034513" y="4457648"/>
                <a:ext cx="201150" cy="46419"/>
              </a:xfrm>
              <a:custGeom>
                <a:avLst/>
                <a:gdLst>
                  <a:gd name="connsiteX0" fmla="*/ 23210 w 201149"/>
                  <a:gd name="connsiteY0" fmla="*/ 0 h 46419"/>
                  <a:gd name="connsiteX1" fmla="*/ 177940 w 201149"/>
                  <a:gd name="connsiteY1" fmla="*/ 0 h 46419"/>
                  <a:gd name="connsiteX2" fmla="*/ 201150 w 201149"/>
                  <a:gd name="connsiteY2" fmla="*/ 23210 h 46419"/>
                  <a:gd name="connsiteX3" fmla="*/ 177940 w 201149"/>
                  <a:gd name="connsiteY3" fmla="*/ 46419 h 46419"/>
                  <a:gd name="connsiteX4" fmla="*/ 23210 w 201149"/>
                  <a:gd name="connsiteY4" fmla="*/ 46419 h 46419"/>
                  <a:gd name="connsiteX5" fmla="*/ 0 w 201149"/>
                  <a:gd name="connsiteY5" fmla="*/ 23210 h 46419"/>
                  <a:gd name="connsiteX6" fmla="*/ 23210 w 201149"/>
                  <a:gd name="connsiteY6" fmla="*/ 0 h 4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49" h="46419">
                    <a:moveTo>
                      <a:pt x="23210" y="0"/>
                    </a:moveTo>
                    <a:lnTo>
                      <a:pt x="177940" y="0"/>
                    </a:lnTo>
                    <a:cubicBezTo>
                      <a:pt x="191092" y="0"/>
                      <a:pt x="201150" y="10058"/>
                      <a:pt x="201150" y="23210"/>
                    </a:cubicBezTo>
                    <a:cubicBezTo>
                      <a:pt x="201150" y="36362"/>
                      <a:pt x="191092" y="46419"/>
                      <a:pt x="177940" y="46419"/>
                    </a:cubicBezTo>
                    <a:lnTo>
                      <a:pt x="23210" y="46419"/>
                    </a:lnTo>
                    <a:cubicBezTo>
                      <a:pt x="10057" y="46419"/>
                      <a:pt x="0" y="36362"/>
                      <a:pt x="0" y="23210"/>
                    </a:cubicBezTo>
                    <a:cubicBezTo>
                      <a:pt x="0" y="10058"/>
                      <a:pt x="10057" y="0"/>
                      <a:pt x="23210" y="0"/>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4" name="Freeform: Shape 19">
                <a:extLst>
                  <a:ext uri="{FF2B5EF4-FFF2-40B4-BE49-F238E27FC236}">
                    <a16:creationId xmlns:a16="http://schemas.microsoft.com/office/drawing/2014/main" id="{342FF373-A222-4308-B2BE-C4A87C0484A5}"/>
                  </a:ext>
                </a:extLst>
              </p:cNvPr>
              <p:cNvSpPr/>
              <p:nvPr/>
            </p:nvSpPr>
            <p:spPr>
              <a:xfrm>
                <a:off x="1084801" y="4535013"/>
                <a:ext cx="100575" cy="46419"/>
              </a:xfrm>
              <a:custGeom>
                <a:avLst/>
                <a:gdLst>
                  <a:gd name="connsiteX0" fmla="*/ 0 w 100574"/>
                  <a:gd name="connsiteY0" fmla="*/ 0 h 46419"/>
                  <a:gd name="connsiteX1" fmla="*/ 50287 w 100574"/>
                  <a:gd name="connsiteY1" fmla="*/ 46419 h 46419"/>
                  <a:gd name="connsiteX2" fmla="*/ 100575 w 100574"/>
                  <a:gd name="connsiteY2" fmla="*/ 0 h 46419"/>
                  <a:gd name="connsiteX3" fmla="*/ 0 w 100574"/>
                  <a:gd name="connsiteY3" fmla="*/ 0 h 46419"/>
                </a:gdLst>
                <a:ahLst/>
                <a:cxnLst>
                  <a:cxn ang="0">
                    <a:pos x="connsiteX0" y="connsiteY0"/>
                  </a:cxn>
                  <a:cxn ang="0">
                    <a:pos x="connsiteX1" y="connsiteY1"/>
                  </a:cxn>
                  <a:cxn ang="0">
                    <a:pos x="connsiteX2" y="connsiteY2"/>
                  </a:cxn>
                  <a:cxn ang="0">
                    <a:pos x="connsiteX3" y="connsiteY3"/>
                  </a:cxn>
                </a:cxnLst>
                <a:rect l="l" t="t" r="r" b="b"/>
                <a:pathLst>
                  <a:path w="100574" h="46419">
                    <a:moveTo>
                      <a:pt x="0" y="0"/>
                    </a:moveTo>
                    <a:cubicBezTo>
                      <a:pt x="2321" y="26304"/>
                      <a:pt x="23983" y="46419"/>
                      <a:pt x="50287" y="46419"/>
                    </a:cubicBezTo>
                    <a:cubicBezTo>
                      <a:pt x="76592" y="46419"/>
                      <a:pt x="98254" y="26304"/>
                      <a:pt x="100575" y="0"/>
                    </a:cubicBezTo>
                    <a:lnTo>
                      <a:pt x="0" y="0"/>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5" name="Freeform: Shape 20">
                <a:extLst>
                  <a:ext uri="{FF2B5EF4-FFF2-40B4-BE49-F238E27FC236}">
                    <a16:creationId xmlns:a16="http://schemas.microsoft.com/office/drawing/2014/main" id="{ACAE7D2A-FC93-4C76-995E-FF932E7E5FA7}"/>
                  </a:ext>
                </a:extLst>
              </p:cNvPr>
              <p:cNvSpPr/>
              <p:nvPr/>
            </p:nvSpPr>
            <p:spPr>
              <a:xfrm>
                <a:off x="933938" y="3931564"/>
                <a:ext cx="402299" cy="417772"/>
              </a:xfrm>
              <a:custGeom>
                <a:avLst/>
                <a:gdLst>
                  <a:gd name="connsiteX0" fmla="*/ 201150 w 402299"/>
                  <a:gd name="connsiteY0" fmla="*/ 0 h 417772"/>
                  <a:gd name="connsiteX1" fmla="*/ 201150 w 402299"/>
                  <a:gd name="connsiteY1" fmla="*/ 0 h 417772"/>
                  <a:gd name="connsiteX2" fmla="*/ 201150 w 402299"/>
                  <a:gd name="connsiteY2" fmla="*/ 0 h 417772"/>
                  <a:gd name="connsiteX3" fmla="*/ 0 w 402299"/>
                  <a:gd name="connsiteY3" fmla="*/ 198829 h 417772"/>
                  <a:gd name="connsiteX4" fmla="*/ 0 w 402299"/>
                  <a:gd name="connsiteY4" fmla="*/ 205791 h 417772"/>
                  <a:gd name="connsiteX5" fmla="*/ 13926 w 402299"/>
                  <a:gd name="connsiteY5" fmla="*/ 275420 h 417772"/>
                  <a:gd name="connsiteX6" fmla="*/ 48740 w 402299"/>
                  <a:gd name="connsiteY6" fmla="*/ 332670 h 417772"/>
                  <a:gd name="connsiteX7" fmla="*/ 95933 w 402299"/>
                  <a:gd name="connsiteY7" fmla="*/ 409262 h 417772"/>
                  <a:gd name="connsiteX8" fmla="*/ 109859 w 402299"/>
                  <a:gd name="connsiteY8" fmla="*/ 417772 h 417772"/>
                  <a:gd name="connsiteX9" fmla="*/ 292440 w 402299"/>
                  <a:gd name="connsiteY9" fmla="*/ 417772 h 417772"/>
                  <a:gd name="connsiteX10" fmla="*/ 306366 w 402299"/>
                  <a:gd name="connsiteY10" fmla="*/ 409262 h 417772"/>
                  <a:gd name="connsiteX11" fmla="*/ 353559 w 402299"/>
                  <a:gd name="connsiteY11" fmla="*/ 332670 h 417772"/>
                  <a:gd name="connsiteX12" fmla="*/ 388373 w 402299"/>
                  <a:gd name="connsiteY12" fmla="*/ 275420 h 417772"/>
                  <a:gd name="connsiteX13" fmla="*/ 402299 w 402299"/>
                  <a:gd name="connsiteY13" fmla="*/ 205791 h 417772"/>
                  <a:gd name="connsiteX14" fmla="*/ 402299 w 402299"/>
                  <a:gd name="connsiteY14" fmla="*/ 198829 h 417772"/>
                  <a:gd name="connsiteX15" fmla="*/ 201150 w 402299"/>
                  <a:gd name="connsiteY15" fmla="*/ 0 h 417772"/>
                  <a:gd name="connsiteX16" fmla="*/ 355880 w 402299"/>
                  <a:gd name="connsiteY16" fmla="*/ 205018 h 417772"/>
                  <a:gd name="connsiteX17" fmla="*/ 345049 w 402299"/>
                  <a:gd name="connsiteY17" fmla="*/ 259173 h 417772"/>
                  <a:gd name="connsiteX18" fmla="*/ 318745 w 402299"/>
                  <a:gd name="connsiteY18" fmla="*/ 301724 h 417772"/>
                  <a:gd name="connsiteX19" fmla="*/ 273873 w 402299"/>
                  <a:gd name="connsiteY19" fmla="*/ 371353 h 417772"/>
                  <a:gd name="connsiteX20" fmla="*/ 201150 w 402299"/>
                  <a:gd name="connsiteY20" fmla="*/ 371353 h 417772"/>
                  <a:gd name="connsiteX21" fmla="*/ 129200 w 402299"/>
                  <a:gd name="connsiteY21" fmla="*/ 371353 h 417772"/>
                  <a:gd name="connsiteX22" fmla="*/ 84328 w 402299"/>
                  <a:gd name="connsiteY22" fmla="*/ 301724 h 417772"/>
                  <a:gd name="connsiteX23" fmla="*/ 58024 w 402299"/>
                  <a:gd name="connsiteY23" fmla="*/ 259173 h 417772"/>
                  <a:gd name="connsiteX24" fmla="*/ 47193 w 402299"/>
                  <a:gd name="connsiteY24" fmla="*/ 205018 h 417772"/>
                  <a:gd name="connsiteX25" fmla="*/ 47193 w 402299"/>
                  <a:gd name="connsiteY25" fmla="*/ 198829 h 417772"/>
                  <a:gd name="connsiteX26" fmla="*/ 201923 w 402299"/>
                  <a:gd name="connsiteY26" fmla="*/ 45645 h 417772"/>
                  <a:gd name="connsiteX27" fmla="*/ 201923 w 402299"/>
                  <a:gd name="connsiteY27" fmla="*/ 45645 h 417772"/>
                  <a:gd name="connsiteX28" fmla="*/ 201923 w 402299"/>
                  <a:gd name="connsiteY28" fmla="*/ 45645 h 417772"/>
                  <a:gd name="connsiteX29" fmla="*/ 201923 w 402299"/>
                  <a:gd name="connsiteY29" fmla="*/ 45645 h 417772"/>
                  <a:gd name="connsiteX30" fmla="*/ 201923 w 402299"/>
                  <a:gd name="connsiteY30" fmla="*/ 45645 h 417772"/>
                  <a:gd name="connsiteX31" fmla="*/ 201923 w 402299"/>
                  <a:gd name="connsiteY31" fmla="*/ 45645 h 417772"/>
                  <a:gd name="connsiteX32" fmla="*/ 201923 w 402299"/>
                  <a:gd name="connsiteY32" fmla="*/ 45645 h 417772"/>
                  <a:gd name="connsiteX33" fmla="*/ 356654 w 402299"/>
                  <a:gd name="connsiteY33" fmla="*/ 198829 h 417772"/>
                  <a:gd name="connsiteX34" fmla="*/ 356654 w 402299"/>
                  <a:gd name="connsiteY34" fmla="*/ 205018 h 41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02299" h="417772">
                    <a:moveTo>
                      <a:pt x="201150" y="0"/>
                    </a:moveTo>
                    <a:cubicBezTo>
                      <a:pt x="201150" y="0"/>
                      <a:pt x="201150" y="0"/>
                      <a:pt x="201150" y="0"/>
                    </a:cubicBezTo>
                    <a:cubicBezTo>
                      <a:pt x="201150" y="0"/>
                      <a:pt x="201150" y="0"/>
                      <a:pt x="201150" y="0"/>
                    </a:cubicBezTo>
                    <a:cubicBezTo>
                      <a:pt x="91291" y="774"/>
                      <a:pt x="2321" y="88970"/>
                      <a:pt x="0" y="198829"/>
                    </a:cubicBezTo>
                    <a:lnTo>
                      <a:pt x="0" y="205791"/>
                    </a:lnTo>
                    <a:cubicBezTo>
                      <a:pt x="774" y="229775"/>
                      <a:pt x="5416" y="252984"/>
                      <a:pt x="13926" y="275420"/>
                    </a:cubicBezTo>
                    <a:cubicBezTo>
                      <a:pt x="22436" y="296309"/>
                      <a:pt x="34041" y="315650"/>
                      <a:pt x="48740" y="332670"/>
                    </a:cubicBezTo>
                    <a:cubicBezTo>
                      <a:pt x="67308" y="352785"/>
                      <a:pt x="87423" y="392242"/>
                      <a:pt x="95933" y="409262"/>
                    </a:cubicBezTo>
                    <a:cubicBezTo>
                      <a:pt x="98254" y="414678"/>
                      <a:pt x="103669" y="417772"/>
                      <a:pt x="109859" y="417772"/>
                    </a:cubicBezTo>
                    <a:lnTo>
                      <a:pt x="292440" y="417772"/>
                    </a:lnTo>
                    <a:cubicBezTo>
                      <a:pt x="298630" y="417772"/>
                      <a:pt x="304045" y="414678"/>
                      <a:pt x="306366" y="409262"/>
                    </a:cubicBezTo>
                    <a:cubicBezTo>
                      <a:pt x="314876" y="392242"/>
                      <a:pt x="334991" y="352785"/>
                      <a:pt x="353559" y="332670"/>
                    </a:cubicBezTo>
                    <a:cubicBezTo>
                      <a:pt x="368258" y="315650"/>
                      <a:pt x="380637" y="296309"/>
                      <a:pt x="388373" y="275420"/>
                    </a:cubicBezTo>
                    <a:cubicBezTo>
                      <a:pt x="396884" y="252984"/>
                      <a:pt x="401525" y="229775"/>
                      <a:pt x="402299" y="205791"/>
                    </a:cubicBezTo>
                    <a:lnTo>
                      <a:pt x="402299" y="198829"/>
                    </a:lnTo>
                    <a:cubicBezTo>
                      <a:pt x="399978" y="88970"/>
                      <a:pt x="311008" y="774"/>
                      <a:pt x="201150" y="0"/>
                    </a:cubicBezTo>
                    <a:close/>
                    <a:moveTo>
                      <a:pt x="355880" y="205018"/>
                    </a:moveTo>
                    <a:cubicBezTo>
                      <a:pt x="355106" y="223585"/>
                      <a:pt x="351238" y="242153"/>
                      <a:pt x="345049" y="259173"/>
                    </a:cubicBezTo>
                    <a:cubicBezTo>
                      <a:pt x="338860" y="274647"/>
                      <a:pt x="330349" y="289346"/>
                      <a:pt x="318745" y="301724"/>
                    </a:cubicBezTo>
                    <a:cubicBezTo>
                      <a:pt x="300951" y="323387"/>
                      <a:pt x="285478" y="346596"/>
                      <a:pt x="273873" y="371353"/>
                    </a:cubicBezTo>
                    <a:lnTo>
                      <a:pt x="201150" y="371353"/>
                    </a:lnTo>
                    <a:lnTo>
                      <a:pt x="129200" y="371353"/>
                    </a:lnTo>
                    <a:cubicBezTo>
                      <a:pt x="116821" y="346596"/>
                      <a:pt x="101348" y="323387"/>
                      <a:pt x="84328" y="301724"/>
                    </a:cubicBezTo>
                    <a:cubicBezTo>
                      <a:pt x="73497" y="289346"/>
                      <a:pt x="64213" y="274647"/>
                      <a:pt x="58024" y="259173"/>
                    </a:cubicBezTo>
                    <a:cubicBezTo>
                      <a:pt x="51061" y="242153"/>
                      <a:pt x="47966" y="223585"/>
                      <a:pt x="47193" y="205018"/>
                    </a:cubicBezTo>
                    <a:lnTo>
                      <a:pt x="47193" y="198829"/>
                    </a:lnTo>
                    <a:cubicBezTo>
                      <a:pt x="48740" y="114501"/>
                      <a:pt x="117595" y="46419"/>
                      <a:pt x="201923" y="45645"/>
                    </a:cubicBezTo>
                    <a:lnTo>
                      <a:pt x="201923" y="45645"/>
                    </a:lnTo>
                    <a:lnTo>
                      <a:pt x="201923" y="45645"/>
                    </a:lnTo>
                    <a:cubicBezTo>
                      <a:pt x="201923" y="45645"/>
                      <a:pt x="201923" y="45645"/>
                      <a:pt x="201923" y="45645"/>
                    </a:cubicBezTo>
                    <a:cubicBezTo>
                      <a:pt x="201923" y="45645"/>
                      <a:pt x="201923" y="45645"/>
                      <a:pt x="201923" y="45645"/>
                    </a:cubicBezTo>
                    <a:lnTo>
                      <a:pt x="201923" y="45645"/>
                    </a:lnTo>
                    <a:lnTo>
                      <a:pt x="201923" y="45645"/>
                    </a:lnTo>
                    <a:cubicBezTo>
                      <a:pt x="286251" y="46419"/>
                      <a:pt x="355106" y="113727"/>
                      <a:pt x="356654" y="198829"/>
                    </a:cubicBezTo>
                    <a:lnTo>
                      <a:pt x="356654" y="205018"/>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6" name="Groupe 5">
            <a:extLst>
              <a:ext uri="{FF2B5EF4-FFF2-40B4-BE49-F238E27FC236}">
                <a16:creationId xmlns:a16="http://schemas.microsoft.com/office/drawing/2014/main" id="{23D51934-6554-40A0-A8BE-BCE290CDB2DB}"/>
              </a:ext>
            </a:extLst>
          </p:cNvPr>
          <p:cNvGrpSpPr/>
          <p:nvPr/>
        </p:nvGrpSpPr>
        <p:grpSpPr>
          <a:xfrm>
            <a:off x="4424652" y="3987281"/>
            <a:ext cx="1065275" cy="1948733"/>
            <a:chOff x="4424652" y="3987281"/>
            <a:chExt cx="1065275" cy="1948733"/>
          </a:xfrm>
        </p:grpSpPr>
        <p:sp>
          <p:nvSpPr>
            <p:cNvPr id="52" name="Pentagon 1">
              <a:extLst>
                <a:ext uri="{FF2B5EF4-FFF2-40B4-BE49-F238E27FC236}">
                  <a16:creationId xmlns:a16="http://schemas.microsoft.com/office/drawing/2014/main" id="{BF0B83C6-75DF-4877-B7CA-D0C933946E6A}"/>
                </a:ext>
              </a:extLst>
            </p:cNvPr>
            <p:cNvSpPr/>
            <p:nvPr/>
          </p:nvSpPr>
          <p:spPr>
            <a:xfrm flipH="1">
              <a:off x="4424652" y="3987281"/>
              <a:ext cx="1065275" cy="1948733"/>
            </a:xfrm>
            <a:prstGeom prst="homePlate">
              <a:avLst>
                <a:gd name="adj" fmla="val 0"/>
              </a:avLst>
            </a:prstGeom>
            <a:solidFill>
              <a:schemeClr val="tx2">
                <a:lumMod val="60000"/>
                <a:lumOff val="4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1" name="Graphic 96" descr="Puzzle">
              <a:extLst>
                <a:ext uri="{FF2B5EF4-FFF2-40B4-BE49-F238E27FC236}">
                  <a16:creationId xmlns:a16="http://schemas.microsoft.com/office/drawing/2014/main" id="{6FDCE545-841A-4E30-BB2D-B1A96B9D4A5E}"/>
                </a:ext>
              </a:extLst>
            </p:cNvPr>
            <p:cNvSpPr/>
            <p:nvPr/>
          </p:nvSpPr>
          <p:spPr>
            <a:xfrm>
              <a:off x="4561460" y="4140230"/>
              <a:ext cx="464192" cy="464192"/>
            </a:xfrm>
            <a:custGeom>
              <a:avLst/>
              <a:gdLst>
                <a:gd name="connsiteX0" fmla="*/ 399978 w 618921"/>
                <a:gd name="connsiteY0" fmla="*/ 469607 h 618921"/>
                <a:gd name="connsiteX1" fmla="*/ 366711 w 618921"/>
                <a:gd name="connsiteY1" fmla="*/ 367485 h 618921"/>
                <a:gd name="connsiteX2" fmla="*/ 372127 w 618921"/>
                <a:gd name="connsiteY2" fmla="*/ 362069 h 618921"/>
                <a:gd name="connsiteX3" fmla="*/ 475796 w 618921"/>
                <a:gd name="connsiteY3" fmla="*/ 393789 h 618921"/>
                <a:gd name="connsiteX4" fmla="*/ 530725 w 618921"/>
                <a:gd name="connsiteY4" fmla="*/ 437887 h 618921"/>
                <a:gd name="connsiteX5" fmla="*/ 618922 w 618921"/>
                <a:gd name="connsiteY5" fmla="*/ 349691 h 618921"/>
                <a:gd name="connsiteX6" fmla="*/ 487401 w 618921"/>
                <a:gd name="connsiteY6" fmla="*/ 218170 h 618921"/>
                <a:gd name="connsiteX7" fmla="*/ 531499 w 618921"/>
                <a:gd name="connsiteY7" fmla="*/ 163241 h 618921"/>
                <a:gd name="connsiteX8" fmla="*/ 563219 w 618921"/>
                <a:gd name="connsiteY8" fmla="*/ 59571 h 618921"/>
                <a:gd name="connsiteX9" fmla="*/ 557803 w 618921"/>
                <a:gd name="connsiteY9" fmla="*/ 54156 h 618921"/>
                <a:gd name="connsiteX10" fmla="*/ 455681 w 618921"/>
                <a:gd name="connsiteY10" fmla="*/ 87423 h 618921"/>
                <a:gd name="connsiteX11" fmla="*/ 400752 w 618921"/>
                <a:gd name="connsiteY11" fmla="*/ 131521 h 618921"/>
                <a:gd name="connsiteX12" fmla="*/ 269231 w 618921"/>
                <a:gd name="connsiteY12" fmla="*/ 0 h 618921"/>
                <a:gd name="connsiteX13" fmla="*/ 180261 w 618921"/>
                <a:gd name="connsiteY13" fmla="*/ 88196 h 618921"/>
                <a:gd name="connsiteX14" fmla="*/ 224359 w 618921"/>
                <a:gd name="connsiteY14" fmla="*/ 143126 h 618921"/>
                <a:gd name="connsiteX15" fmla="*/ 257626 w 618921"/>
                <a:gd name="connsiteY15" fmla="*/ 245248 h 618921"/>
                <a:gd name="connsiteX16" fmla="*/ 252211 w 618921"/>
                <a:gd name="connsiteY16" fmla="*/ 250663 h 618921"/>
                <a:gd name="connsiteX17" fmla="*/ 148541 w 618921"/>
                <a:gd name="connsiteY17" fmla="*/ 218944 h 618921"/>
                <a:gd name="connsiteX18" fmla="*/ 93612 w 618921"/>
                <a:gd name="connsiteY18" fmla="*/ 174845 h 618921"/>
                <a:gd name="connsiteX19" fmla="*/ 0 w 618921"/>
                <a:gd name="connsiteY19" fmla="*/ 269231 h 618921"/>
                <a:gd name="connsiteX20" fmla="*/ 131521 w 618921"/>
                <a:gd name="connsiteY20" fmla="*/ 400752 h 618921"/>
                <a:gd name="connsiteX21" fmla="*/ 87423 w 618921"/>
                <a:gd name="connsiteY21" fmla="*/ 455681 h 618921"/>
                <a:gd name="connsiteX22" fmla="*/ 55703 w 618921"/>
                <a:gd name="connsiteY22" fmla="*/ 559351 h 618921"/>
                <a:gd name="connsiteX23" fmla="*/ 61119 w 618921"/>
                <a:gd name="connsiteY23" fmla="*/ 564766 h 618921"/>
                <a:gd name="connsiteX24" fmla="*/ 163241 w 618921"/>
                <a:gd name="connsiteY24" fmla="*/ 531499 h 618921"/>
                <a:gd name="connsiteX25" fmla="*/ 218170 w 618921"/>
                <a:gd name="connsiteY25" fmla="*/ 487401 h 618921"/>
                <a:gd name="connsiteX26" fmla="*/ 349691 w 618921"/>
                <a:gd name="connsiteY26" fmla="*/ 618922 h 618921"/>
                <a:gd name="connsiteX27" fmla="*/ 444076 w 618921"/>
                <a:gd name="connsiteY27" fmla="*/ 524536 h 618921"/>
                <a:gd name="connsiteX28" fmla="*/ 399978 w 618921"/>
                <a:gd name="connsiteY28" fmla="*/ 469607 h 6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921" h="618921">
                  <a:moveTo>
                    <a:pt x="399978" y="469607"/>
                  </a:moveTo>
                  <a:cubicBezTo>
                    <a:pt x="348917" y="471154"/>
                    <a:pt x="330349" y="405394"/>
                    <a:pt x="366711" y="367485"/>
                  </a:cubicBezTo>
                  <a:lnTo>
                    <a:pt x="372127" y="362069"/>
                  </a:lnTo>
                  <a:cubicBezTo>
                    <a:pt x="410036" y="325708"/>
                    <a:pt x="477343" y="342728"/>
                    <a:pt x="475796" y="393789"/>
                  </a:cubicBezTo>
                  <a:cubicBezTo>
                    <a:pt x="475022" y="423188"/>
                    <a:pt x="509837" y="458776"/>
                    <a:pt x="530725" y="437887"/>
                  </a:cubicBezTo>
                  <a:lnTo>
                    <a:pt x="618922" y="349691"/>
                  </a:lnTo>
                  <a:lnTo>
                    <a:pt x="487401" y="218170"/>
                  </a:lnTo>
                  <a:cubicBezTo>
                    <a:pt x="466512" y="197281"/>
                    <a:pt x="502100" y="162467"/>
                    <a:pt x="531499" y="163241"/>
                  </a:cubicBezTo>
                  <a:cubicBezTo>
                    <a:pt x="582560" y="164788"/>
                    <a:pt x="599580" y="97480"/>
                    <a:pt x="563219" y="59571"/>
                  </a:cubicBezTo>
                  <a:lnTo>
                    <a:pt x="557803" y="54156"/>
                  </a:lnTo>
                  <a:cubicBezTo>
                    <a:pt x="519894" y="17794"/>
                    <a:pt x="454134" y="36362"/>
                    <a:pt x="455681" y="87423"/>
                  </a:cubicBezTo>
                  <a:cubicBezTo>
                    <a:pt x="456455" y="116821"/>
                    <a:pt x="421640" y="152409"/>
                    <a:pt x="400752" y="131521"/>
                  </a:cubicBezTo>
                  <a:lnTo>
                    <a:pt x="269231" y="0"/>
                  </a:lnTo>
                  <a:lnTo>
                    <a:pt x="180261" y="88196"/>
                  </a:lnTo>
                  <a:cubicBezTo>
                    <a:pt x="159372" y="109085"/>
                    <a:pt x="194960" y="143899"/>
                    <a:pt x="224359" y="143126"/>
                  </a:cubicBezTo>
                  <a:cubicBezTo>
                    <a:pt x="275420" y="141578"/>
                    <a:pt x="293988" y="207339"/>
                    <a:pt x="257626" y="245248"/>
                  </a:cubicBezTo>
                  <a:lnTo>
                    <a:pt x="252211" y="250663"/>
                  </a:lnTo>
                  <a:cubicBezTo>
                    <a:pt x="214302" y="287025"/>
                    <a:pt x="146994" y="270005"/>
                    <a:pt x="148541" y="218944"/>
                  </a:cubicBezTo>
                  <a:cubicBezTo>
                    <a:pt x="149315" y="189545"/>
                    <a:pt x="114501" y="153957"/>
                    <a:pt x="93612" y="174845"/>
                  </a:cubicBezTo>
                  <a:lnTo>
                    <a:pt x="0" y="269231"/>
                  </a:lnTo>
                  <a:lnTo>
                    <a:pt x="131521" y="400752"/>
                  </a:lnTo>
                  <a:cubicBezTo>
                    <a:pt x="152409" y="421640"/>
                    <a:pt x="116821" y="456455"/>
                    <a:pt x="87423" y="455681"/>
                  </a:cubicBezTo>
                  <a:cubicBezTo>
                    <a:pt x="36362" y="454134"/>
                    <a:pt x="19341" y="521442"/>
                    <a:pt x="55703" y="559351"/>
                  </a:cubicBezTo>
                  <a:lnTo>
                    <a:pt x="61119" y="564766"/>
                  </a:lnTo>
                  <a:cubicBezTo>
                    <a:pt x="99027" y="601128"/>
                    <a:pt x="164788" y="582560"/>
                    <a:pt x="163241" y="531499"/>
                  </a:cubicBezTo>
                  <a:cubicBezTo>
                    <a:pt x="162467" y="502100"/>
                    <a:pt x="197281" y="466512"/>
                    <a:pt x="218170" y="487401"/>
                  </a:cubicBezTo>
                  <a:lnTo>
                    <a:pt x="349691" y="618922"/>
                  </a:lnTo>
                  <a:lnTo>
                    <a:pt x="444076" y="524536"/>
                  </a:lnTo>
                  <a:cubicBezTo>
                    <a:pt x="464965" y="503648"/>
                    <a:pt x="430151" y="468833"/>
                    <a:pt x="399978" y="469607"/>
                  </a:cubicBezTo>
                  <a:close/>
                </a:path>
              </a:pathLst>
            </a:custGeom>
            <a:solidFill>
              <a:sysClr val="windowText" lastClr="000000">
                <a:alpha val="50000"/>
              </a:sysClr>
            </a:solid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sp>
        <p:nvSpPr>
          <p:cNvPr id="90" name="ZoneTexte 89">
            <a:extLst>
              <a:ext uri="{FF2B5EF4-FFF2-40B4-BE49-F238E27FC236}">
                <a16:creationId xmlns:a16="http://schemas.microsoft.com/office/drawing/2014/main" id="{6F23EA68-8625-4324-A449-55595B8F93E4}"/>
              </a:ext>
            </a:extLst>
          </p:cNvPr>
          <p:cNvSpPr txBox="1"/>
          <p:nvPr/>
        </p:nvSpPr>
        <p:spPr>
          <a:xfrm>
            <a:off x="1051687" y="921987"/>
            <a:ext cx="10793418" cy="1077218"/>
          </a:xfrm>
          <a:prstGeom prst="rect">
            <a:avLst/>
          </a:prstGeom>
          <a:noFill/>
        </p:spPr>
        <p:txBody>
          <a:bodyPr wrap="square" rtlCol="0">
            <a:spAutoFit/>
          </a:bodyPr>
          <a:lstStyle/>
          <a:p>
            <a:pPr algn="ctr"/>
            <a:r>
              <a:rPr lang="fr-FR" sz="2400" dirty="0">
                <a:solidFill>
                  <a:schemeClr val="accent2"/>
                </a:solidFill>
              </a:rPr>
              <a:t>Ansible Tower aura plusieurs rôles au sein du SI GRDF : </a:t>
            </a:r>
          </a:p>
          <a:p>
            <a:pPr algn="ctr"/>
            <a:endParaRPr lang="fr-FR" sz="2400" dirty="0">
              <a:solidFill>
                <a:schemeClr val="accent2"/>
              </a:solidFill>
            </a:endParaRPr>
          </a:p>
          <a:p>
            <a:pPr algn="ctr"/>
            <a:endParaRPr lang="fr-FR" sz="1600" dirty="0">
              <a:solidFill>
                <a:schemeClr val="accent2"/>
              </a:solidFill>
            </a:endParaRPr>
          </a:p>
        </p:txBody>
      </p:sp>
      <p:sp>
        <p:nvSpPr>
          <p:cNvPr id="91" name="ZoneTexte 90">
            <a:extLst>
              <a:ext uri="{FF2B5EF4-FFF2-40B4-BE49-F238E27FC236}">
                <a16:creationId xmlns:a16="http://schemas.microsoft.com/office/drawing/2014/main" id="{15CC0987-7313-46A2-8809-9ACD5116FC3E}"/>
              </a:ext>
            </a:extLst>
          </p:cNvPr>
          <p:cNvSpPr txBox="1"/>
          <p:nvPr/>
        </p:nvSpPr>
        <p:spPr>
          <a:xfrm>
            <a:off x="1140026" y="2447077"/>
            <a:ext cx="2879581" cy="938719"/>
          </a:xfrm>
          <a:prstGeom prst="rect">
            <a:avLst/>
          </a:prstGeom>
          <a:noFill/>
        </p:spPr>
        <p:txBody>
          <a:bodyPr wrap="square" rtlCol="0">
            <a:spAutoFit/>
          </a:bodyPr>
          <a:lstStyle/>
          <a:p>
            <a:r>
              <a:rPr lang="fr-FR" sz="1100" dirty="0">
                <a:solidFill>
                  <a:schemeClr val="bg1"/>
                </a:solidFill>
              </a:rPr>
              <a:t>Le catalogue applicatif contient un certain nombre de middleware et BDD qui devront faire l’objet d’une intégration automatisée via Ansible.</a:t>
            </a:r>
          </a:p>
          <a:p>
            <a:endParaRPr lang="fr-FR" sz="1100" dirty="0"/>
          </a:p>
        </p:txBody>
      </p:sp>
      <p:sp>
        <p:nvSpPr>
          <p:cNvPr id="94" name="ZoneTexte 93">
            <a:extLst>
              <a:ext uri="{FF2B5EF4-FFF2-40B4-BE49-F238E27FC236}">
                <a16:creationId xmlns:a16="http://schemas.microsoft.com/office/drawing/2014/main" id="{4CB433CE-21A5-4CDF-B131-156E9B9D5B9A}"/>
              </a:ext>
            </a:extLst>
          </p:cNvPr>
          <p:cNvSpPr txBox="1"/>
          <p:nvPr/>
        </p:nvSpPr>
        <p:spPr>
          <a:xfrm>
            <a:off x="1140026" y="4725841"/>
            <a:ext cx="2596857" cy="1107996"/>
          </a:xfrm>
          <a:prstGeom prst="rect">
            <a:avLst/>
          </a:prstGeom>
          <a:noFill/>
        </p:spPr>
        <p:txBody>
          <a:bodyPr wrap="square" rtlCol="0">
            <a:spAutoFit/>
          </a:bodyPr>
          <a:lstStyle/>
          <a:p>
            <a:r>
              <a:rPr lang="fr-FR" sz="1100" dirty="0">
                <a:solidFill>
                  <a:schemeClr val="bg1"/>
                </a:solidFill>
              </a:rPr>
              <a:t>Au sein d’une chaine DEVOPS, Ansible sera l’un des composants qui permettra le déploiement automatique d’une application  ou une configuration sur plusieurs environnements </a:t>
            </a:r>
          </a:p>
        </p:txBody>
      </p:sp>
      <p:sp>
        <p:nvSpPr>
          <p:cNvPr id="95" name="ZoneTexte 94">
            <a:extLst>
              <a:ext uri="{FF2B5EF4-FFF2-40B4-BE49-F238E27FC236}">
                <a16:creationId xmlns:a16="http://schemas.microsoft.com/office/drawing/2014/main" id="{8275840A-2417-4666-9D7D-AAB6ACAC15B4}"/>
              </a:ext>
            </a:extLst>
          </p:cNvPr>
          <p:cNvSpPr txBox="1"/>
          <p:nvPr/>
        </p:nvSpPr>
        <p:spPr>
          <a:xfrm>
            <a:off x="5567739" y="4661564"/>
            <a:ext cx="2596857" cy="600164"/>
          </a:xfrm>
          <a:prstGeom prst="rect">
            <a:avLst/>
          </a:prstGeom>
          <a:noFill/>
        </p:spPr>
        <p:txBody>
          <a:bodyPr wrap="square" rtlCol="0">
            <a:spAutoFit/>
          </a:bodyPr>
          <a:lstStyle/>
          <a:p>
            <a:r>
              <a:rPr lang="fr-FR" sz="1100" dirty="0">
                <a:solidFill>
                  <a:schemeClr val="bg1"/>
                </a:solidFill>
              </a:rPr>
              <a:t>Les VM évoluant de manière permanente, une conformité adéquate sera à mettre en place</a:t>
            </a:r>
          </a:p>
        </p:txBody>
      </p:sp>
      <p:sp>
        <p:nvSpPr>
          <p:cNvPr id="96" name="ZoneTexte 95">
            <a:extLst>
              <a:ext uri="{FF2B5EF4-FFF2-40B4-BE49-F238E27FC236}">
                <a16:creationId xmlns:a16="http://schemas.microsoft.com/office/drawing/2014/main" id="{5F0AB41B-4E9A-44C7-9832-3DC2A0FD870C}"/>
              </a:ext>
            </a:extLst>
          </p:cNvPr>
          <p:cNvSpPr txBox="1"/>
          <p:nvPr/>
        </p:nvSpPr>
        <p:spPr bwMode="gray">
          <a:xfrm>
            <a:off x="3851636" y="-79513"/>
            <a:ext cx="6624207" cy="868657"/>
          </a:xfrm>
          <a:prstGeom prst="rect">
            <a:avLst/>
          </a:prstGeom>
        </p:spPr>
        <p:txBody>
          <a:bodyPr vert="horz" lIns="91440" tIns="45720" rIns="91440" bIns="45720" rtlCol="0" anchor="ctr">
            <a:normAutofit/>
          </a:bodyPr>
          <a:lstStyle/>
          <a:p>
            <a:pPr>
              <a:spcAft>
                <a:spcPts val="600"/>
              </a:spcAft>
            </a:pPr>
            <a:r>
              <a:rPr lang="fr-FR" sz="2400" b="1" kern="1200" dirty="0">
                <a:solidFill>
                  <a:schemeClr val="accent6"/>
                </a:solidFill>
                <a:latin typeface="+mj-lt"/>
                <a:ea typeface="+mj-ea"/>
                <a:cs typeface="+mj-cs"/>
              </a:rPr>
              <a:t>FONCTION</a:t>
            </a:r>
            <a:r>
              <a:rPr lang="fr-FR" sz="2400" b="1" dirty="0">
                <a:solidFill>
                  <a:schemeClr val="accent6"/>
                </a:solidFill>
                <a:latin typeface="+mj-lt"/>
                <a:ea typeface="+mj-ea"/>
                <a:cs typeface="+mj-cs"/>
              </a:rPr>
              <a:t>NALITES ANSIBLE TOWER</a:t>
            </a:r>
            <a:endParaRPr lang="fr-FR" sz="2400" b="1" kern="1200" dirty="0">
              <a:solidFill>
                <a:schemeClr val="accent6"/>
              </a:solidFill>
              <a:latin typeface="+mj-lt"/>
              <a:ea typeface="+mj-ea"/>
              <a:cs typeface="+mj-cs"/>
            </a:endParaRPr>
          </a:p>
        </p:txBody>
      </p:sp>
      <p:sp>
        <p:nvSpPr>
          <p:cNvPr id="92" name="ZoneTexte 91">
            <a:extLst>
              <a:ext uri="{FF2B5EF4-FFF2-40B4-BE49-F238E27FC236}">
                <a16:creationId xmlns:a16="http://schemas.microsoft.com/office/drawing/2014/main" id="{72606424-C98C-4FC5-95A9-6C3671C13E89}"/>
              </a:ext>
            </a:extLst>
          </p:cNvPr>
          <p:cNvSpPr txBox="1"/>
          <p:nvPr/>
        </p:nvSpPr>
        <p:spPr>
          <a:xfrm>
            <a:off x="5495817" y="2487793"/>
            <a:ext cx="2879581" cy="769441"/>
          </a:xfrm>
          <a:prstGeom prst="rect">
            <a:avLst/>
          </a:prstGeom>
          <a:noFill/>
        </p:spPr>
        <p:txBody>
          <a:bodyPr wrap="square" rtlCol="0">
            <a:spAutoFit/>
          </a:bodyPr>
          <a:lstStyle/>
          <a:p>
            <a:r>
              <a:rPr lang="fr-FR" sz="1100" dirty="0">
                <a:solidFill>
                  <a:schemeClr val="bg1"/>
                </a:solidFill>
              </a:rPr>
              <a:t>Réduire le nombre de gestes manuels et chronophages est un objet important.</a:t>
            </a:r>
          </a:p>
          <a:p>
            <a:r>
              <a:rPr lang="fr-FR" sz="1100" dirty="0">
                <a:solidFill>
                  <a:schemeClr val="bg1"/>
                </a:solidFill>
              </a:rPr>
              <a:t>Ansible doit pouvoir remplir cette fonction</a:t>
            </a:r>
          </a:p>
          <a:p>
            <a:endParaRPr lang="fr-FR" sz="1100" dirty="0"/>
          </a:p>
        </p:txBody>
      </p:sp>
      <p:sp>
        <p:nvSpPr>
          <p:cNvPr id="93" name="Rectangle 92">
            <a:extLst>
              <a:ext uri="{FF2B5EF4-FFF2-40B4-BE49-F238E27FC236}">
                <a16:creationId xmlns:a16="http://schemas.microsoft.com/office/drawing/2014/main" id="{5B4E5430-7C06-4607-9BB7-E5947449F702}"/>
              </a:ext>
            </a:extLst>
          </p:cNvPr>
          <p:cNvSpPr/>
          <p:nvPr/>
        </p:nvSpPr>
        <p:spPr>
          <a:xfrm>
            <a:off x="9406182" y="2819893"/>
            <a:ext cx="2705918" cy="1948733"/>
          </a:xfrm>
          <a:prstGeom prst="rect">
            <a:avLst/>
          </a:prstGeom>
          <a:solidFill>
            <a:schemeClr val="accent5">
              <a:lumMod val="60000"/>
              <a:lumOff val="4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cap="all" noProof="1">
                <a:solidFill>
                  <a:schemeClr val="bg1"/>
                </a:solidFill>
                <a:latin typeface="Calibri" panose="020F0502020204030204"/>
              </a:rPr>
              <a:t>POST INSTALL SYSTEME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chemeClr val="bg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rgbClr val="D3D3D3">
                  <a:lumMod val="25000"/>
                </a:srgb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p:txBody>
      </p:sp>
      <p:sp>
        <p:nvSpPr>
          <p:cNvPr id="108" name="ZoneTexte 107">
            <a:extLst>
              <a:ext uri="{FF2B5EF4-FFF2-40B4-BE49-F238E27FC236}">
                <a16:creationId xmlns:a16="http://schemas.microsoft.com/office/drawing/2014/main" id="{E92F5BB8-E97B-4619-8354-D0B773E7C06D}"/>
              </a:ext>
            </a:extLst>
          </p:cNvPr>
          <p:cNvSpPr txBox="1"/>
          <p:nvPr/>
        </p:nvSpPr>
        <p:spPr>
          <a:xfrm>
            <a:off x="9417478" y="3429000"/>
            <a:ext cx="2879581" cy="600164"/>
          </a:xfrm>
          <a:prstGeom prst="rect">
            <a:avLst/>
          </a:prstGeom>
          <a:noFill/>
        </p:spPr>
        <p:txBody>
          <a:bodyPr wrap="square" rtlCol="0">
            <a:spAutoFit/>
          </a:bodyPr>
          <a:lstStyle/>
          <a:p>
            <a:r>
              <a:rPr lang="fr-FR" sz="1100" dirty="0">
                <a:solidFill>
                  <a:schemeClr val="bg1"/>
                </a:solidFill>
              </a:rPr>
              <a:t>Lors du provisioning de VM via le CMP,</a:t>
            </a:r>
          </a:p>
          <a:p>
            <a:r>
              <a:rPr lang="fr-FR" sz="1100" dirty="0">
                <a:solidFill>
                  <a:schemeClr val="bg1"/>
                </a:solidFill>
              </a:rPr>
              <a:t>Ansible Tower se chargera de toute la partie post install système</a:t>
            </a:r>
          </a:p>
        </p:txBody>
      </p:sp>
      <p:grpSp>
        <p:nvGrpSpPr>
          <p:cNvPr id="3" name="Groupe 2">
            <a:extLst>
              <a:ext uri="{FF2B5EF4-FFF2-40B4-BE49-F238E27FC236}">
                <a16:creationId xmlns:a16="http://schemas.microsoft.com/office/drawing/2014/main" id="{F1BD794B-E2F4-4812-ADE1-1C9EC10E9526}"/>
              </a:ext>
            </a:extLst>
          </p:cNvPr>
          <p:cNvGrpSpPr/>
          <p:nvPr/>
        </p:nvGrpSpPr>
        <p:grpSpPr>
          <a:xfrm>
            <a:off x="79901" y="1652505"/>
            <a:ext cx="1065275" cy="1948733"/>
            <a:chOff x="79901" y="1652505"/>
            <a:chExt cx="1065275" cy="1948733"/>
          </a:xfrm>
        </p:grpSpPr>
        <p:sp>
          <p:nvSpPr>
            <p:cNvPr id="46" name="Pentagon 1">
              <a:extLst>
                <a:ext uri="{FF2B5EF4-FFF2-40B4-BE49-F238E27FC236}">
                  <a16:creationId xmlns:a16="http://schemas.microsoft.com/office/drawing/2014/main" id="{C3AD2012-EA62-4DCB-9BE2-05737FAB1C71}"/>
                </a:ext>
              </a:extLst>
            </p:cNvPr>
            <p:cNvSpPr/>
            <p:nvPr/>
          </p:nvSpPr>
          <p:spPr>
            <a:xfrm flipH="1">
              <a:off x="79901" y="1652505"/>
              <a:ext cx="1065275" cy="1948733"/>
            </a:xfrm>
            <a:prstGeom prst="homePlate">
              <a:avLst>
                <a:gd name="adj" fmla="val 0"/>
              </a:avLst>
            </a:prstGeom>
            <a:solidFill>
              <a:srgbClr val="F7931F">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nvGrpSpPr>
            <p:cNvPr id="97" name="Graphic 98" descr="Rocket">
              <a:extLst>
                <a:ext uri="{FF2B5EF4-FFF2-40B4-BE49-F238E27FC236}">
                  <a16:creationId xmlns:a16="http://schemas.microsoft.com/office/drawing/2014/main" id="{225DE5A5-90BE-4ACB-8E28-D64651E7525C}"/>
                </a:ext>
              </a:extLst>
            </p:cNvPr>
            <p:cNvGrpSpPr/>
            <p:nvPr/>
          </p:nvGrpSpPr>
          <p:grpSpPr>
            <a:xfrm>
              <a:off x="367407" y="1937633"/>
              <a:ext cx="465314" cy="464944"/>
              <a:chOff x="823357" y="1690721"/>
              <a:chExt cx="620417" cy="619923"/>
            </a:xfrm>
            <a:solidFill>
              <a:sysClr val="windowText" lastClr="000000">
                <a:alpha val="50000"/>
              </a:sysClr>
            </a:solidFill>
          </p:grpSpPr>
          <p:sp>
            <p:nvSpPr>
              <p:cNvPr id="98" name="Freeform: Shape 4">
                <a:extLst>
                  <a:ext uri="{FF2B5EF4-FFF2-40B4-BE49-F238E27FC236}">
                    <a16:creationId xmlns:a16="http://schemas.microsoft.com/office/drawing/2014/main" id="{99D5FE2A-0665-4E4A-9B18-BACA9F3C71F3}"/>
                  </a:ext>
                </a:extLst>
              </p:cNvPr>
              <p:cNvSpPr/>
              <p:nvPr/>
            </p:nvSpPr>
            <p:spPr>
              <a:xfrm>
                <a:off x="1304517" y="1690721"/>
                <a:ext cx="139257" cy="131521"/>
              </a:xfrm>
              <a:custGeom>
                <a:avLst/>
                <a:gdLst>
                  <a:gd name="connsiteX0" fmla="*/ 138484 w 139257"/>
                  <a:gd name="connsiteY0" fmla="*/ 4096 h 131520"/>
                  <a:gd name="connsiteX1" fmla="*/ 0 w 139257"/>
                  <a:gd name="connsiteY1" fmla="*/ 21116 h 131520"/>
                  <a:gd name="connsiteX2" fmla="*/ 63439 w 139257"/>
                  <a:gd name="connsiteY2" fmla="*/ 71403 h 131520"/>
                  <a:gd name="connsiteX3" fmla="*/ 114500 w 139257"/>
                  <a:gd name="connsiteY3" fmla="*/ 136390 h 131520"/>
                  <a:gd name="connsiteX4" fmla="*/ 138484 w 139257"/>
                  <a:gd name="connsiteY4" fmla="*/ 4096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8484" y="4096"/>
                    </a:moveTo>
                    <a:cubicBezTo>
                      <a:pt x="127653" y="-6736"/>
                      <a:pt x="58024" y="5643"/>
                      <a:pt x="0" y="21116"/>
                    </a:cubicBezTo>
                    <a:cubicBezTo>
                      <a:pt x="20889" y="33494"/>
                      <a:pt x="42551" y="50515"/>
                      <a:pt x="63439" y="71403"/>
                    </a:cubicBezTo>
                    <a:cubicBezTo>
                      <a:pt x="85102" y="93066"/>
                      <a:pt x="102122" y="114728"/>
                      <a:pt x="114500" y="136390"/>
                    </a:cubicBezTo>
                    <a:cubicBezTo>
                      <a:pt x="129974" y="76819"/>
                      <a:pt x="150089" y="14927"/>
                      <a:pt x="138484" y="4096"/>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99" name="Freeform: Shape 5">
                <a:extLst>
                  <a:ext uri="{FF2B5EF4-FFF2-40B4-BE49-F238E27FC236}">
                    <a16:creationId xmlns:a16="http://schemas.microsoft.com/office/drawing/2014/main" id="{65CA9B37-8B65-4E91-9A0B-7CFB1C93E343}"/>
                  </a:ext>
                </a:extLst>
              </p:cNvPr>
              <p:cNvSpPr/>
              <p:nvPr/>
            </p:nvSpPr>
            <p:spPr>
              <a:xfrm>
                <a:off x="823357" y="1903413"/>
                <a:ext cx="185677" cy="177940"/>
              </a:xfrm>
              <a:custGeom>
                <a:avLst/>
                <a:gdLst>
                  <a:gd name="connsiteX0" fmla="*/ 188719 w 185676"/>
                  <a:gd name="connsiteY0" fmla="*/ 11895 h 177939"/>
                  <a:gd name="connsiteX1" fmla="*/ 162415 w 185676"/>
                  <a:gd name="connsiteY1" fmla="*/ 1838 h 177939"/>
                  <a:gd name="connsiteX2" fmla="*/ 131469 w 185676"/>
                  <a:gd name="connsiteY2" fmla="*/ 8027 h 177939"/>
                  <a:gd name="connsiteX3" fmla="*/ 8458 w 185676"/>
                  <a:gd name="connsiteY3" fmla="*/ 131037 h 177939"/>
                  <a:gd name="connsiteX4" fmla="*/ 34762 w 185676"/>
                  <a:gd name="connsiteY4" fmla="*/ 179778 h 177939"/>
                  <a:gd name="connsiteX5" fmla="*/ 137658 w 185676"/>
                  <a:gd name="connsiteY5" fmla="*/ 156568 h 177939"/>
                  <a:gd name="connsiteX6" fmla="*/ 188719 w 185676"/>
                  <a:gd name="connsiteY6" fmla="*/ 11895 h 17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676" h="177939">
                    <a:moveTo>
                      <a:pt x="188719" y="11895"/>
                    </a:moveTo>
                    <a:lnTo>
                      <a:pt x="162415" y="1838"/>
                    </a:lnTo>
                    <a:cubicBezTo>
                      <a:pt x="151584" y="-2031"/>
                      <a:pt x="139979" y="290"/>
                      <a:pt x="131469" y="8027"/>
                    </a:cubicBezTo>
                    <a:lnTo>
                      <a:pt x="8458" y="131037"/>
                    </a:lnTo>
                    <a:cubicBezTo>
                      <a:pt x="-11657" y="151152"/>
                      <a:pt x="6911" y="185967"/>
                      <a:pt x="34762" y="179778"/>
                    </a:cubicBezTo>
                    <a:lnTo>
                      <a:pt x="137658" y="156568"/>
                    </a:lnTo>
                    <a:cubicBezTo>
                      <a:pt x="146168" y="117885"/>
                      <a:pt x="160094" y="66051"/>
                      <a:pt x="188719" y="11895"/>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00" name="Freeform: Shape 6">
                <a:extLst>
                  <a:ext uri="{FF2B5EF4-FFF2-40B4-BE49-F238E27FC236}">
                    <a16:creationId xmlns:a16="http://schemas.microsoft.com/office/drawing/2014/main" id="{9CBC004C-4B6B-4EF7-94ED-CC1A396D194C}"/>
                  </a:ext>
                </a:extLst>
              </p:cNvPr>
              <p:cNvSpPr/>
              <p:nvPr/>
            </p:nvSpPr>
            <p:spPr>
              <a:xfrm>
                <a:off x="1050792" y="2117231"/>
                <a:ext cx="177940" cy="193413"/>
              </a:xfrm>
              <a:custGeom>
                <a:avLst/>
                <a:gdLst>
                  <a:gd name="connsiteX0" fmla="*/ 166302 w 177939"/>
                  <a:gd name="connsiteY0" fmla="*/ 0 h 193413"/>
                  <a:gd name="connsiteX1" fmla="*/ 24724 w 177939"/>
                  <a:gd name="connsiteY1" fmla="*/ 49514 h 193413"/>
                  <a:gd name="connsiteX2" fmla="*/ 741 w 177939"/>
                  <a:gd name="connsiteY2" fmla="*/ 159372 h 193413"/>
                  <a:gd name="connsiteX3" fmla="*/ 49481 w 177939"/>
                  <a:gd name="connsiteY3" fmla="*/ 185677 h 193413"/>
                  <a:gd name="connsiteX4" fmla="*/ 172491 w 177939"/>
                  <a:gd name="connsiteY4" fmla="*/ 62666 h 193413"/>
                  <a:gd name="connsiteX5" fmla="*/ 178681 w 177939"/>
                  <a:gd name="connsiteY5" fmla="*/ 31720 h 193413"/>
                  <a:gd name="connsiteX6" fmla="*/ 166302 w 177939"/>
                  <a:gd name="connsiteY6" fmla="*/ 0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939" h="193413">
                    <a:moveTo>
                      <a:pt x="166302" y="0"/>
                    </a:moveTo>
                    <a:cubicBezTo>
                      <a:pt x="114467" y="27078"/>
                      <a:pt x="64954" y="41777"/>
                      <a:pt x="24724" y="49514"/>
                    </a:cubicBezTo>
                    <a:lnTo>
                      <a:pt x="741" y="159372"/>
                    </a:lnTo>
                    <a:cubicBezTo>
                      <a:pt x="-5449" y="187224"/>
                      <a:pt x="28592" y="206565"/>
                      <a:pt x="49481" y="185677"/>
                    </a:cubicBezTo>
                    <a:lnTo>
                      <a:pt x="172491" y="62666"/>
                    </a:lnTo>
                    <a:cubicBezTo>
                      <a:pt x="180228" y="54929"/>
                      <a:pt x="183322" y="42551"/>
                      <a:pt x="178681" y="31720"/>
                    </a:cubicBezTo>
                    <a:lnTo>
                      <a:pt x="166302" y="0"/>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09" name="Freeform: Shape 7">
                <a:extLst>
                  <a:ext uri="{FF2B5EF4-FFF2-40B4-BE49-F238E27FC236}">
                    <a16:creationId xmlns:a16="http://schemas.microsoft.com/office/drawing/2014/main" id="{400D141E-2857-4509-8AF2-2BF99043740F}"/>
                  </a:ext>
                </a:extLst>
              </p:cNvPr>
              <p:cNvSpPr/>
              <p:nvPr/>
            </p:nvSpPr>
            <p:spPr>
              <a:xfrm>
                <a:off x="988093" y="1725763"/>
                <a:ext cx="410036" cy="410036"/>
              </a:xfrm>
              <a:custGeom>
                <a:avLst/>
                <a:gdLst>
                  <a:gd name="connsiteX0" fmla="*/ 274647 w 410035"/>
                  <a:gd name="connsiteY0" fmla="*/ 0 h 410035"/>
                  <a:gd name="connsiteX1" fmla="*/ 126879 w 410035"/>
                  <a:gd name="connsiteY1" fmla="*/ 100575 h 410035"/>
                  <a:gd name="connsiteX2" fmla="*/ 0 w 410035"/>
                  <a:gd name="connsiteY2" fmla="*/ 367485 h 410035"/>
                  <a:gd name="connsiteX3" fmla="*/ 47966 w 410035"/>
                  <a:gd name="connsiteY3" fmla="*/ 415451 h 410035"/>
                  <a:gd name="connsiteX4" fmla="*/ 315650 w 410035"/>
                  <a:gd name="connsiteY4" fmla="*/ 289346 h 410035"/>
                  <a:gd name="connsiteX5" fmla="*/ 416225 w 410035"/>
                  <a:gd name="connsiteY5" fmla="*/ 142352 h 410035"/>
                  <a:gd name="connsiteX6" fmla="*/ 357427 w 410035"/>
                  <a:gd name="connsiteY6" fmla="*/ 57250 h 410035"/>
                  <a:gd name="connsiteX7" fmla="*/ 274647 w 410035"/>
                  <a:gd name="connsiteY7" fmla="*/ 0 h 410035"/>
                  <a:gd name="connsiteX8" fmla="*/ 314103 w 410035"/>
                  <a:gd name="connsiteY8" fmla="*/ 167109 h 410035"/>
                  <a:gd name="connsiteX9" fmla="*/ 248342 w 410035"/>
                  <a:gd name="connsiteY9" fmla="*/ 167109 h 410035"/>
                  <a:gd name="connsiteX10" fmla="*/ 248342 w 410035"/>
                  <a:gd name="connsiteY10" fmla="*/ 101348 h 410035"/>
                  <a:gd name="connsiteX11" fmla="*/ 314103 w 410035"/>
                  <a:gd name="connsiteY11" fmla="*/ 101348 h 410035"/>
                  <a:gd name="connsiteX12" fmla="*/ 314103 w 410035"/>
                  <a:gd name="connsiteY12" fmla="*/ 167109 h 41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0035" h="410035">
                    <a:moveTo>
                      <a:pt x="274647" y="0"/>
                    </a:moveTo>
                    <a:cubicBezTo>
                      <a:pt x="229001" y="18568"/>
                      <a:pt x="177166" y="50287"/>
                      <a:pt x="126879" y="100575"/>
                    </a:cubicBezTo>
                    <a:cubicBezTo>
                      <a:pt x="34814" y="192639"/>
                      <a:pt x="7737" y="304045"/>
                      <a:pt x="0" y="367485"/>
                    </a:cubicBezTo>
                    <a:lnTo>
                      <a:pt x="47966" y="415451"/>
                    </a:lnTo>
                    <a:cubicBezTo>
                      <a:pt x="111406" y="407715"/>
                      <a:pt x="223585" y="381411"/>
                      <a:pt x="315650" y="289346"/>
                    </a:cubicBezTo>
                    <a:cubicBezTo>
                      <a:pt x="365937" y="239058"/>
                      <a:pt x="397657" y="187997"/>
                      <a:pt x="416225" y="142352"/>
                    </a:cubicBezTo>
                    <a:cubicBezTo>
                      <a:pt x="406167" y="116821"/>
                      <a:pt x="386052" y="86649"/>
                      <a:pt x="357427" y="57250"/>
                    </a:cubicBezTo>
                    <a:cubicBezTo>
                      <a:pt x="329576" y="30172"/>
                      <a:pt x="300177" y="10057"/>
                      <a:pt x="274647" y="0"/>
                    </a:cubicBezTo>
                    <a:close/>
                    <a:moveTo>
                      <a:pt x="314103" y="167109"/>
                    </a:moveTo>
                    <a:cubicBezTo>
                      <a:pt x="296309" y="184903"/>
                      <a:pt x="266910" y="184903"/>
                      <a:pt x="248342" y="167109"/>
                    </a:cubicBezTo>
                    <a:cubicBezTo>
                      <a:pt x="230548" y="149315"/>
                      <a:pt x="230548" y="119916"/>
                      <a:pt x="248342" y="101348"/>
                    </a:cubicBezTo>
                    <a:cubicBezTo>
                      <a:pt x="266136" y="83554"/>
                      <a:pt x="295535" y="83554"/>
                      <a:pt x="314103" y="101348"/>
                    </a:cubicBezTo>
                    <a:cubicBezTo>
                      <a:pt x="331897" y="119916"/>
                      <a:pt x="331897" y="149315"/>
                      <a:pt x="314103" y="16710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10" name="Freeform: Shape 8">
                <a:extLst>
                  <a:ext uri="{FF2B5EF4-FFF2-40B4-BE49-F238E27FC236}">
                    <a16:creationId xmlns:a16="http://schemas.microsoft.com/office/drawing/2014/main" id="{7CB81022-68D0-43F3-A3EB-4910693ED5FC}"/>
                  </a:ext>
                </a:extLst>
              </p:cNvPr>
              <p:cNvSpPr/>
              <p:nvPr/>
            </p:nvSpPr>
            <p:spPr>
              <a:xfrm>
                <a:off x="896971" y="2122147"/>
                <a:ext cx="108311" cy="108311"/>
              </a:xfrm>
              <a:custGeom>
                <a:avLst/>
                <a:gdLst>
                  <a:gd name="connsiteX0" fmla="*/ 90349 w 108311"/>
                  <a:gd name="connsiteY0" fmla="*/ 19841 h 108311"/>
                  <a:gd name="connsiteX1" fmla="*/ 53987 w 108311"/>
                  <a:gd name="connsiteY1" fmla="*/ 12105 h 108311"/>
                  <a:gd name="connsiteX2" fmla="*/ 2152 w 108311"/>
                  <a:gd name="connsiteY2" fmla="*/ 108037 h 108311"/>
                  <a:gd name="connsiteX3" fmla="*/ 98085 w 108311"/>
                  <a:gd name="connsiteY3" fmla="*/ 56203 h 108311"/>
                  <a:gd name="connsiteX4" fmla="*/ 90349 w 108311"/>
                  <a:gd name="connsiteY4" fmla="*/ 19841 h 108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11" h="108311">
                    <a:moveTo>
                      <a:pt x="90349" y="19841"/>
                    </a:moveTo>
                    <a:cubicBezTo>
                      <a:pt x="77970" y="7463"/>
                      <a:pt x="79518" y="-13426"/>
                      <a:pt x="53987" y="12105"/>
                    </a:cubicBezTo>
                    <a:cubicBezTo>
                      <a:pt x="28457" y="37635"/>
                      <a:pt x="-9452" y="95659"/>
                      <a:pt x="2152" y="108037"/>
                    </a:cubicBezTo>
                    <a:cubicBezTo>
                      <a:pt x="14531" y="120416"/>
                      <a:pt x="72555" y="81733"/>
                      <a:pt x="98085" y="56203"/>
                    </a:cubicBezTo>
                    <a:cubicBezTo>
                      <a:pt x="123616" y="29899"/>
                      <a:pt x="102727" y="31446"/>
                      <a:pt x="90349" y="19841"/>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5" name="Groupe 4">
            <a:extLst>
              <a:ext uri="{FF2B5EF4-FFF2-40B4-BE49-F238E27FC236}">
                <a16:creationId xmlns:a16="http://schemas.microsoft.com/office/drawing/2014/main" id="{830B9A52-A436-4F41-95EC-F3BFBDEE214B}"/>
              </a:ext>
            </a:extLst>
          </p:cNvPr>
          <p:cNvGrpSpPr/>
          <p:nvPr/>
        </p:nvGrpSpPr>
        <p:grpSpPr>
          <a:xfrm>
            <a:off x="8357574" y="2819893"/>
            <a:ext cx="1065275" cy="1948733"/>
            <a:chOff x="8357574" y="2819893"/>
            <a:chExt cx="1065275" cy="1948733"/>
          </a:xfrm>
        </p:grpSpPr>
        <p:sp>
          <p:nvSpPr>
            <p:cNvPr id="89" name="Pentagon 1">
              <a:extLst>
                <a:ext uri="{FF2B5EF4-FFF2-40B4-BE49-F238E27FC236}">
                  <a16:creationId xmlns:a16="http://schemas.microsoft.com/office/drawing/2014/main" id="{50B29822-8E3E-49B8-BBFD-99099069ABEC}"/>
                </a:ext>
              </a:extLst>
            </p:cNvPr>
            <p:cNvSpPr/>
            <p:nvPr/>
          </p:nvSpPr>
          <p:spPr>
            <a:xfrm flipH="1">
              <a:off x="8357574" y="2819893"/>
              <a:ext cx="1065275" cy="1948733"/>
            </a:xfrm>
            <a:prstGeom prst="homePlate">
              <a:avLst>
                <a:gd name="adj" fmla="val 0"/>
              </a:avLst>
            </a:prstGeom>
            <a:solidFill>
              <a:schemeClr val="accent5">
                <a:lumMod val="75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nvGrpSpPr>
            <p:cNvPr id="111" name="Graphic 98" descr="Rocket">
              <a:extLst>
                <a:ext uri="{FF2B5EF4-FFF2-40B4-BE49-F238E27FC236}">
                  <a16:creationId xmlns:a16="http://schemas.microsoft.com/office/drawing/2014/main" id="{A3A8FFCD-B62D-484A-BEC6-588D0C73FBDE}"/>
                </a:ext>
              </a:extLst>
            </p:cNvPr>
            <p:cNvGrpSpPr/>
            <p:nvPr/>
          </p:nvGrpSpPr>
          <p:grpSpPr>
            <a:xfrm>
              <a:off x="8560498" y="3024762"/>
              <a:ext cx="465314" cy="464944"/>
              <a:chOff x="823357" y="1690721"/>
              <a:chExt cx="620417" cy="619923"/>
            </a:xfrm>
            <a:solidFill>
              <a:sysClr val="windowText" lastClr="000000">
                <a:alpha val="50000"/>
              </a:sysClr>
            </a:solidFill>
          </p:grpSpPr>
          <p:sp>
            <p:nvSpPr>
              <p:cNvPr id="112" name="Freeform: Shape 4">
                <a:extLst>
                  <a:ext uri="{FF2B5EF4-FFF2-40B4-BE49-F238E27FC236}">
                    <a16:creationId xmlns:a16="http://schemas.microsoft.com/office/drawing/2014/main" id="{4CA3A40E-AB03-4A55-8646-285B78EEBDC0}"/>
                  </a:ext>
                </a:extLst>
              </p:cNvPr>
              <p:cNvSpPr/>
              <p:nvPr/>
            </p:nvSpPr>
            <p:spPr>
              <a:xfrm>
                <a:off x="1304517" y="1690721"/>
                <a:ext cx="139257" cy="131521"/>
              </a:xfrm>
              <a:custGeom>
                <a:avLst/>
                <a:gdLst>
                  <a:gd name="connsiteX0" fmla="*/ 138484 w 139257"/>
                  <a:gd name="connsiteY0" fmla="*/ 4096 h 131520"/>
                  <a:gd name="connsiteX1" fmla="*/ 0 w 139257"/>
                  <a:gd name="connsiteY1" fmla="*/ 21116 h 131520"/>
                  <a:gd name="connsiteX2" fmla="*/ 63439 w 139257"/>
                  <a:gd name="connsiteY2" fmla="*/ 71403 h 131520"/>
                  <a:gd name="connsiteX3" fmla="*/ 114500 w 139257"/>
                  <a:gd name="connsiteY3" fmla="*/ 136390 h 131520"/>
                  <a:gd name="connsiteX4" fmla="*/ 138484 w 139257"/>
                  <a:gd name="connsiteY4" fmla="*/ 4096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8484" y="4096"/>
                    </a:moveTo>
                    <a:cubicBezTo>
                      <a:pt x="127653" y="-6736"/>
                      <a:pt x="58024" y="5643"/>
                      <a:pt x="0" y="21116"/>
                    </a:cubicBezTo>
                    <a:cubicBezTo>
                      <a:pt x="20889" y="33494"/>
                      <a:pt x="42551" y="50515"/>
                      <a:pt x="63439" y="71403"/>
                    </a:cubicBezTo>
                    <a:cubicBezTo>
                      <a:pt x="85102" y="93066"/>
                      <a:pt x="102122" y="114728"/>
                      <a:pt x="114500" y="136390"/>
                    </a:cubicBezTo>
                    <a:cubicBezTo>
                      <a:pt x="129974" y="76819"/>
                      <a:pt x="150089" y="14927"/>
                      <a:pt x="138484" y="4096"/>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13" name="Freeform: Shape 5">
                <a:extLst>
                  <a:ext uri="{FF2B5EF4-FFF2-40B4-BE49-F238E27FC236}">
                    <a16:creationId xmlns:a16="http://schemas.microsoft.com/office/drawing/2014/main" id="{FC934479-5BBA-49B0-A926-3F37444D47A2}"/>
                  </a:ext>
                </a:extLst>
              </p:cNvPr>
              <p:cNvSpPr/>
              <p:nvPr/>
            </p:nvSpPr>
            <p:spPr>
              <a:xfrm>
                <a:off x="823357" y="1903413"/>
                <a:ext cx="185677" cy="177940"/>
              </a:xfrm>
              <a:custGeom>
                <a:avLst/>
                <a:gdLst>
                  <a:gd name="connsiteX0" fmla="*/ 188719 w 185676"/>
                  <a:gd name="connsiteY0" fmla="*/ 11895 h 177939"/>
                  <a:gd name="connsiteX1" fmla="*/ 162415 w 185676"/>
                  <a:gd name="connsiteY1" fmla="*/ 1838 h 177939"/>
                  <a:gd name="connsiteX2" fmla="*/ 131469 w 185676"/>
                  <a:gd name="connsiteY2" fmla="*/ 8027 h 177939"/>
                  <a:gd name="connsiteX3" fmla="*/ 8458 w 185676"/>
                  <a:gd name="connsiteY3" fmla="*/ 131037 h 177939"/>
                  <a:gd name="connsiteX4" fmla="*/ 34762 w 185676"/>
                  <a:gd name="connsiteY4" fmla="*/ 179778 h 177939"/>
                  <a:gd name="connsiteX5" fmla="*/ 137658 w 185676"/>
                  <a:gd name="connsiteY5" fmla="*/ 156568 h 177939"/>
                  <a:gd name="connsiteX6" fmla="*/ 188719 w 185676"/>
                  <a:gd name="connsiteY6" fmla="*/ 11895 h 17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676" h="177939">
                    <a:moveTo>
                      <a:pt x="188719" y="11895"/>
                    </a:moveTo>
                    <a:lnTo>
                      <a:pt x="162415" y="1838"/>
                    </a:lnTo>
                    <a:cubicBezTo>
                      <a:pt x="151584" y="-2031"/>
                      <a:pt x="139979" y="290"/>
                      <a:pt x="131469" y="8027"/>
                    </a:cubicBezTo>
                    <a:lnTo>
                      <a:pt x="8458" y="131037"/>
                    </a:lnTo>
                    <a:cubicBezTo>
                      <a:pt x="-11657" y="151152"/>
                      <a:pt x="6911" y="185967"/>
                      <a:pt x="34762" y="179778"/>
                    </a:cubicBezTo>
                    <a:lnTo>
                      <a:pt x="137658" y="156568"/>
                    </a:lnTo>
                    <a:cubicBezTo>
                      <a:pt x="146168" y="117885"/>
                      <a:pt x="160094" y="66051"/>
                      <a:pt x="188719" y="11895"/>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14" name="Freeform: Shape 6">
                <a:extLst>
                  <a:ext uri="{FF2B5EF4-FFF2-40B4-BE49-F238E27FC236}">
                    <a16:creationId xmlns:a16="http://schemas.microsoft.com/office/drawing/2014/main" id="{B6A76DFF-2FF7-4DBE-B3A7-3205034D4D16}"/>
                  </a:ext>
                </a:extLst>
              </p:cNvPr>
              <p:cNvSpPr/>
              <p:nvPr/>
            </p:nvSpPr>
            <p:spPr>
              <a:xfrm>
                <a:off x="1050792" y="2117231"/>
                <a:ext cx="177940" cy="193413"/>
              </a:xfrm>
              <a:custGeom>
                <a:avLst/>
                <a:gdLst>
                  <a:gd name="connsiteX0" fmla="*/ 166302 w 177939"/>
                  <a:gd name="connsiteY0" fmla="*/ 0 h 193413"/>
                  <a:gd name="connsiteX1" fmla="*/ 24724 w 177939"/>
                  <a:gd name="connsiteY1" fmla="*/ 49514 h 193413"/>
                  <a:gd name="connsiteX2" fmla="*/ 741 w 177939"/>
                  <a:gd name="connsiteY2" fmla="*/ 159372 h 193413"/>
                  <a:gd name="connsiteX3" fmla="*/ 49481 w 177939"/>
                  <a:gd name="connsiteY3" fmla="*/ 185677 h 193413"/>
                  <a:gd name="connsiteX4" fmla="*/ 172491 w 177939"/>
                  <a:gd name="connsiteY4" fmla="*/ 62666 h 193413"/>
                  <a:gd name="connsiteX5" fmla="*/ 178681 w 177939"/>
                  <a:gd name="connsiteY5" fmla="*/ 31720 h 193413"/>
                  <a:gd name="connsiteX6" fmla="*/ 166302 w 177939"/>
                  <a:gd name="connsiteY6" fmla="*/ 0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939" h="193413">
                    <a:moveTo>
                      <a:pt x="166302" y="0"/>
                    </a:moveTo>
                    <a:cubicBezTo>
                      <a:pt x="114467" y="27078"/>
                      <a:pt x="64954" y="41777"/>
                      <a:pt x="24724" y="49514"/>
                    </a:cubicBezTo>
                    <a:lnTo>
                      <a:pt x="741" y="159372"/>
                    </a:lnTo>
                    <a:cubicBezTo>
                      <a:pt x="-5449" y="187224"/>
                      <a:pt x="28592" y="206565"/>
                      <a:pt x="49481" y="185677"/>
                    </a:cubicBezTo>
                    <a:lnTo>
                      <a:pt x="172491" y="62666"/>
                    </a:lnTo>
                    <a:cubicBezTo>
                      <a:pt x="180228" y="54929"/>
                      <a:pt x="183322" y="42551"/>
                      <a:pt x="178681" y="31720"/>
                    </a:cubicBezTo>
                    <a:lnTo>
                      <a:pt x="166302" y="0"/>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15" name="Freeform: Shape 7">
                <a:extLst>
                  <a:ext uri="{FF2B5EF4-FFF2-40B4-BE49-F238E27FC236}">
                    <a16:creationId xmlns:a16="http://schemas.microsoft.com/office/drawing/2014/main" id="{24DF8E1A-D8E7-4828-8993-89802F065E30}"/>
                  </a:ext>
                </a:extLst>
              </p:cNvPr>
              <p:cNvSpPr/>
              <p:nvPr/>
            </p:nvSpPr>
            <p:spPr>
              <a:xfrm>
                <a:off x="988093" y="1725763"/>
                <a:ext cx="410036" cy="410036"/>
              </a:xfrm>
              <a:custGeom>
                <a:avLst/>
                <a:gdLst>
                  <a:gd name="connsiteX0" fmla="*/ 274647 w 410035"/>
                  <a:gd name="connsiteY0" fmla="*/ 0 h 410035"/>
                  <a:gd name="connsiteX1" fmla="*/ 126879 w 410035"/>
                  <a:gd name="connsiteY1" fmla="*/ 100575 h 410035"/>
                  <a:gd name="connsiteX2" fmla="*/ 0 w 410035"/>
                  <a:gd name="connsiteY2" fmla="*/ 367485 h 410035"/>
                  <a:gd name="connsiteX3" fmla="*/ 47966 w 410035"/>
                  <a:gd name="connsiteY3" fmla="*/ 415451 h 410035"/>
                  <a:gd name="connsiteX4" fmla="*/ 315650 w 410035"/>
                  <a:gd name="connsiteY4" fmla="*/ 289346 h 410035"/>
                  <a:gd name="connsiteX5" fmla="*/ 416225 w 410035"/>
                  <a:gd name="connsiteY5" fmla="*/ 142352 h 410035"/>
                  <a:gd name="connsiteX6" fmla="*/ 357427 w 410035"/>
                  <a:gd name="connsiteY6" fmla="*/ 57250 h 410035"/>
                  <a:gd name="connsiteX7" fmla="*/ 274647 w 410035"/>
                  <a:gd name="connsiteY7" fmla="*/ 0 h 410035"/>
                  <a:gd name="connsiteX8" fmla="*/ 314103 w 410035"/>
                  <a:gd name="connsiteY8" fmla="*/ 167109 h 410035"/>
                  <a:gd name="connsiteX9" fmla="*/ 248342 w 410035"/>
                  <a:gd name="connsiteY9" fmla="*/ 167109 h 410035"/>
                  <a:gd name="connsiteX10" fmla="*/ 248342 w 410035"/>
                  <a:gd name="connsiteY10" fmla="*/ 101348 h 410035"/>
                  <a:gd name="connsiteX11" fmla="*/ 314103 w 410035"/>
                  <a:gd name="connsiteY11" fmla="*/ 101348 h 410035"/>
                  <a:gd name="connsiteX12" fmla="*/ 314103 w 410035"/>
                  <a:gd name="connsiteY12" fmla="*/ 167109 h 41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0035" h="410035">
                    <a:moveTo>
                      <a:pt x="274647" y="0"/>
                    </a:moveTo>
                    <a:cubicBezTo>
                      <a:pt x="229001" y="18568"/>
                      <a:pt x="177166" y="50287"/>
                      <a:pt x="126879" y="100575"/>
                    </a:cubicBezTo>
                    <a:cubicBezTo>
                      <a:pt x="34814" y="192639"/>
                      <a:pt x="7737" y="304045"/>
                      <a:pt x="0" y="367485"/>
                    </a:cubicBezTo>
                    <a:lnTo>
                      <a:pt x="47966" y="415451"/>
                    </a:lnTo>
                    <a:cubicBezTo>
                      <a:pt x="111406" y="407715"/>
                      <a:pt x="223585" y="381411"/>
                      <a:pt x="315650" y="289346"/>
                    </a:cubicBezTo>
                    <a:cubicBezTo>
                      <a:pt x="365937" y="239058"/>
                      <a:pt x="397657" y="187997"/>
                      <a:pt x="416225" y="142352"/>
                    </a:cubicBezTo>
                    <a:cubicBezTo>
                      <a:pt x="406167" y="116821"/>
                      <a:pt x="386052" y="86649"/>
                      <a:pt x="357427" y="57250"/>
                    </a:cubicBezTo>
                    <a:cubicBezTo>
                      <a:pt x="329576" y="30172"/>
                      <a:pt x="300177" y="10057"/>
                      <a:pt x="274647" y="0"/>
                    </a:cubicBezTo>
                    <a:close/>
                    <a:moveTo>
                      <a:pt x="314103" y="167109"/>
                    </a:moveTo>
                    <a:cubicBezTo>
                      <a:pt x="296309" y="184903"/>
                      <a:pt x="266910" y="184903"/>
                      <a:pt x="248342" y="167109"/>
                    </a:cubicBezTo>
                    <a:cubicBezTo>
                      <a:pt x="230548" y="149315"/>
                      <a:pt x="230548" y="119916"/>
                      <a:pt x="248342" y="101348"/>
                    </a:cubicBezTo>
                    <a:cubicBezTo>
                      <a:pt x="266136" y="83554"/>
                      <a:pt x="295535" y="83554"/>
                      <a:pt x="314103" y="101348"/>
                    </a:cubicBezTo>
                    <a:cubicBezTo>
                      <a:pt x="331897" y="119916"/>
                      <a:pt x="331897" y="149315"/>
                      <a:pt x="314103" y="16710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16" name="Freeform: Shape 8">
                <a:extLst>
                  <a:ext uri="{FF2B5EF4-FFF2-40B4-BE49-F238E27FC236}">
                    <a16:creationId xmlns:a16="http://schemas.microsoft.com/office/drawing/2014/main" id="{1B7DF0E5-C7FD-45E4-8164-76399E28C99A}"/>
                  </a:ext>
                </a:extLst>
              </p:cNvPr>
              <p:cNvSpPr/>
              <p:nvPr/>
            </p:nvSpPr>
            <p:spPr>
              <a:xfrm>
                <a:off x="896971" y="2122147"/>
                <a:ext cx="108311" cy="108311"/>
              </a:xfrm>
              <a:custGeom>
                <a:avLst/>
                <a:gdLst>
                  <a:gd name="connsiteX0" fmla="*/ 90349 w 108311"/>
                  <a:gd name="connsiteY0" fmla="*/ 19841 h 108311"/>
                  <a:gd name="connsiteX1" fmla="*/ 53987 w 108311"/>
                  <a:gd name="connsiteY1" fmla="*/ 12105 h 108311"/>
                  <a:gd name="connsiteX2" fmla="*/ 2152 w 108311"/>
                  <a:gd name="connsiteY2" fmla="*/ 108037 h 108311"/>
                  <a:gd name="connsiteX3" fmla="*/ 98085 w 108311"/>
                  <a:gd name="connsiteY3" fmla="*/ 56203 h 108311"/>
                  <a:gd name="connsiteX4" fmla="*/ 90349 w 108311"/>
                  <a:gd name="connsiteY4" fmla="*/ 19841 h 108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11" h="108311">
                    <a:moveTo>
                      <a:pt x="90349" y="19841"/>
                    </a:moveTo>
                    <a:cubicBezTo>
                      <a:pt x="77970" y="7463"/>
                      <a:pt x="79518" y="-13426"/>
                      <a:pt x="53987" y="12105"/>
                    </a:cubicBezTo>
                    <a:cubicBezTo>
                      <a:pt x="28457" y="37635"/>
                      <a:pt x="-9452" y="95659"/>
                      <a:pt x="2152" y="108037"/>
                    </a:cubicBezTo>
                    <a:cubicBezTo>
                      <a:pt x="14531" y="120416"/>
                      <a:pt x="72555" y="81733"/>
                      <a:pt x="98085" y="56203"/>
                    </a:cubicBezTo>
                    <a:cubicBezTo>
                      <a:pt x="123616" y="29899"/>
                      <a:pt x="102727" y="31446"/>
                      <a:pt x="90349" y="19841"/>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92073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9695E54-0000-4780-9DB7-3A9BB1262BE7}" type="datetime1">
              <a:rPr lang="fr-FR" smtClean="0">
                <a:solidFill>
                  <a:srgbClr val="FFFFFF">
                    <a:alpha val="0"/>
                  </a:srgbClr>
                </a:solidFill>
              </a:rPr>
              <a:pPr/>
              <a:t>29/01/2021</a:t>
            </a:fld>
            <a:endParaRPr lang="fr-FR">
              <a:solidFill>
                <a:srgbClr val="FFFFFF">
                  <a:alpha val="0"/>
                </a:srgbClr>
              </a:solidFill>
            </a:endParaRPr>
          </a:p>
        </p:txBody>
      </p:sp>
      <p:sp>
        <p:nvSpPr>
          <p:cNvPr id="3" name="Espace réservé du numéro de diapositive 2"/>
          <p:cNvSpPr>
            <a:spLocks noGrp="1"/>
          </p:cNvSpPr>
          <p:nvPr>
            <p:ph type="sldNum" sz="quarter" idx="11"/>
          </p:nvPr>
        </p:nvSpPr>
        <p:spPr/>
        <p:txBody>
          <a:bodyPr/>
          <a:lstStyle/>
          <a:p>
            <a:fld id="{10C140CD-8AED-46FF-A9A2-77308F3F39AE}" type="slidenum">
              <a:rPr lang="fr-FR" smtClean="0">
                <a:solidFill>
                  <a:srgbClr val="9796A3"/>
                </a:solidFill>
              </a:rPr>
              <a:pPr/>
              <a:t>2</a:t>
            </a:fld>
            <a:endParaRPr lang="fr-FR">
              <a:solidFill>
                <a:srgbClr val="9796A3"/>
              </a:solidFill>
            </a:endParaRPr>
          </a:p>
        </p:txBody>
      </p:sp>
      <p:sp>
        <p:nvSpPr>
          <p:cNvPr id="5" name="Espace réservé du texte 4"/>
          <p:cNvSpPr>
            <a:spLocks noGrp="1"/>
          </p:cNvSpPr>
          <p:nvPr>
            <p:ph type="body" sz="quarter" idx="13"/>
          </p:nvPr>
        </p:nvSpPr>
        <p:spPr>
          <a:xfrm>
            <a:off x="2855641" y="404814"/>
            <a:ext cx="7488510" cy="647923"/>
          </a:xfrm>
        </p:spPr>
        <p:txBody>
          <a:bodyPr/>
          <a:lstStyle/>
          <a:p>
            <a:r>
              <a:rPr lang="fr-FR" dirty="0"/>
              <a:t>Historique des évolutions du Project Charter</a:t>
            </a:r>
          </a:p>
        </p:txBody>
      </p:sp>
      <p:graphicFrame>
        <p:nvGraphicFramePr>
          <p:cNvPr id="7" name="Tableau 6"/>
          <p:cNvGraphicFramePr>
            <a:graphicFrameLocks noGrp="1"/>
          </p:cNvGraphicFramePr>
          <p:nvPr>
            <p:extLst>
              <p:ext uri="{D42A27DB-BD31-4B8C-83A1-F6EECF244321}">
                <p14:modId xmlns:p14="http://schemas.microsoft.com/office/powerpoint/2010/main" val="979821190"/>
              </p:ext>
            </p:extLst>
          </p:nvPr>
        </p:nvGraphicFramePr>
        <p:xfrm>
          <a:off x="1919536" y="1397000"/>
          <a:ext cx="8424934" cy="1899920"/>
        </p:xfrm>
        <a:graphic>
          <a:graphicData uri="http://schemas.openxmlformats.org/drawingml/2006/table">
            <a:tbl>
              <a:tblPr firstRow="1" bandRow="1">
                <a:tableStyleId>{5A111915-BE36-4E01-A7E5-04B1672EAD32}</a:tableStyleId>
              </a:tblPr>
              <a:tblGrid>
                <a:gridCol w="635045">
                  <a:extLst>
                    <a:ext uri="{9D8B030D-6E8A-4147-A177-3AD203B41FA5}">
                      <a16:colId xmlns:a16="http://schemas.microsoft.com/office/drawing/2014/main" val="20000"/>
                    </a:ext>
                  </a:extLst>
                </a:gridCol>
                <a:gridCol w="1453187">
                  <a:extLst>
                    <a:ext uri="{9D8B030D-6E8A-4147-A177-3AD203B41FA5}">
                      <a16:colId xmlns:a16="http://schemas.microsoft.com/office/drawing/2014/main" val="20001"/>
                    </a:ext>
                  </a:extLst>
                </a:gridCol>
                <a:gridCol w="3096344">
                  <a:extLst>
                    <a:ext uri="{9D8B030D-6E8A-4147-A177-3AD203B41FA5}">
                      <a16:colId xmlns:a16="http://schemas.microsoft.com/office/drawing/2014/main" val="20002"/>
                    </a:ext>
                  </a:extLst>
                </a:gridCol>
                <a:gridCol w="3240358">
                  <a:extLst>
                    <a:ext uri="{9D8B030D-6E8A-4147-A177-3AD203B41FA5}">
                      <a16:colId xmlns:a16="http://schemas.microsoft.com/office/drawing/2014/main" val="20003"/>
                    </a:ext>
                  </a:extLst>
                </a:gridCol>
              </a:tblGrid>
              <a:tr h="370840">
                <a:tc>
                  <a:txBody>
                    <a:bodyPr/>
                    <a:lstStyle/>
                    <a:p>
                      <a:r>
                        <a:rPr lang="fr-FR" dirty="0"/>
                        <a:t>Version</a:t>
                      </a:r>
                    </a:p>
                  </a:txBody>
                  <a:tcPr/>
                </a:tc>
                <a:tc>
                  <a:txBody>
                    <a:bodyPr/>
                    <a:lstStyle/>
                    <a:p>
                      <a:r>
                        <a:rPr lang="fr-FR" dirty="0"/>
                        <a:t>Date</a:t>
                      </a:r>
                    </a:p>
                  </a:txBody>
                  <a:tcPr/>
                </a:tc>
                <a:tc>
                  <a:txBody>
                    <a:bodyPr/>
                    <a:lstStyle/>
                    <a:p>
                      <a:r>
                        <a:rPr lang="fr-FR" dirty="0"/>
                        <a:t>Statut</a:t>
                      </a:r>
                      <a:r>
                        <a:rPr lang="fr-FR" baseline="0" dirty="0"/>
                        <a:t> version </a:t>
                      </a:r>
                      <a:endParaRPr lang="fr-FR" dirty="0"/>
                    </a:p>
                  </a:txBody>
                  <a:tcPr/>
                </a:tc>
                <a:tc>
                  <a:txBody>
                    <a:bodyPr/>
                    <a:lstStyle/>
                    <a:p>
                      <a:r>
                        <a:rPr lang="fr-FR" dirty="0"/>
                        <a:t>Description des évolutions </a:t>
                      </a:r>
                    </a:p>
                  </a:txBody>
                  <a:tcPr/>
                </a:tc>
                <a:extLst>
                  <a:ext uri="{0D108BD9-81ED-4DB2-BD59-A6C34878D82A}">
                    <a16:rowId xmlns:a16="http://schemas.microsoft.com/office/drawing/2014/main" val="10000"/>
                  </a:ext>
                </a:extLst>
              </a:tr>
              <a:tr h="370840">
                <a:tc>
                  <a:txBody>
                    <a:bodyPr/>
                    <a:lstStyle/>
                    <a:p>
                      <a:r>
                        <a:rPr lang="fr-FR" sz="1400" dirty="0"/>
                        <a:t>V0.1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bg1">
                              <a:lumMod val="65000"/>
                            </a:schemeClr>
                          </a:solidFill>
                        </a:rPr>
                        <a:t>18/12</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t>En cours de rédaction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t>n/A</a:t>
                      </a:r>
                    </a:p>
                  </a:txBody>
                  <a:tcPr/>
                </a:tc>
                <a:extLst>
                  <a:ext uri="{0D108BD9-81ED-4DB2-BD59-A6C34878D82A}">
                    <a16:rowId xmlns:a16="http://schemas.microsoft.com/office/drawing/2014/main" val="10001"/>
                  </a:ext>
                </a:extLst>
              </a:tr>
              <a:tr h="370840">
                <a:tc>
                  <a:txBody>
                    <a:bodyPr/>
                    <a:lstStyle/>
                    <a:p>
                      <a:r>
                        <a:rPr lang="fr-FR" sz="1400" dirty="0">
                          <a:solidFill>
                            <a:schemeClr val="tx1"/>
                          </a:solidFill>
                        </a:rPr>
                        <a:t>V1.1</a:t>
                      </a:r>
                    </a:p>
                  </a:txBody>
                  <a:tcPr/>
                </a:tc>
                <a:tc>
                  <a:txBody>
                    <a:bodyPr/>
                    <a:lstStyle/>
                    <a:p>
                      <a:endParaRPr lang="fr-FR" sz="1400" dirty="0">
                        <a:solidFill>
                          <a:schemeClr val="tx1"/>
                        </a:solidFill>
                      </a:endParaRPr>
                    </a:p>
                  </a:txBody>
                  <a:tcPr/>
                </a:tc>
                <a:tc>
                  <a:txBody>
                    <a:bodyPr/>
                    <a:lstStyle/>
                    <a:p>
                      <a:endParaRPr lang="fr-FR"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a:solidFill>
                            <a:schemeClr val="tx1"/>
                          </a:solidFill>
                        </a:rPr>
                        <a:t>x</a:t>
                      </a:r>
                    </a:p>
                  </a:txBody>
                  <a:tcPr/>
                </a:tc>
                <a:extLst>
                  <a:ext uri="{0D108BD9-81ED-4DB2-BD59-A6C34878D82A}">
                    <a16:rowId xmlns:a16="http://schemas.microsoft.com/office/drawing/2014/main" val="10002"/>
                  </a:ext>
                </a:extLst>
              </a:tr>
              <a:tr h="370840">
                <a:tc>
                  <a:txBody>
                    <a:bodyPr/>
                    <a:lstStyle/>
                    <a:p>
                      <a:r>
                        <a:rPr lang="fr-FR" sz="1400" dirty="0">
                          <a:solidFill>
                            <a:schemeClr val="tx1"/>
                          </a:solidFill>
                        </a:rPr>
                        <a:t>V2.0</a:t>
                      </a:r>
                    </a:p>
                  </a:txBody>
                  <a:tcPr/>
                </a:tc>
                <a:tc>
                  <a:txBody>
                    <a:bodyPr/>
                    <a:lstStyle/>
                    <a:p>
                      <a:endParaRPr lang="fr-FR" sz="1400" baseline="0" dirty="0">
                        <a:solidFill>
                          <a:schemeClr val="tx1"/>
                        </a:solidFill>
                      </a:endParaRPr>
                    </a:p>
                  </a:txBody>
                  <a:tcPr/>
                </a:tc>
                <a:tc>
                  <a:txBody>
                    <a:bodyPr/>
                    <a:lstStyle/>
                    <a:p>
                      <a:endParaRPr lang="fr-FR" sz="1400" baseline="0" dirty="0">
                        <a:solidFill>
                          <a:schemeClr val="tx1"/>
                        </a:solidFill>
                      </a:endParaRPr>
                    </a:p>
                  </a:txBody>
                  <a:tcPr/>
                </a:tc>
                <a:tc>
                  <a:txBody>
                    <a:bodyPr/>
                    <a:lstStyle/>
                    <a:p>
                      <a:r>
                        <a:rPr lang="fr-FR" sz="1400" dirty="0">
                          <a:solidFill>
                            <a:schemeClr val="tx1"/>
                          </a:solidFill>
                        </a:rPr>
                        <a:t>x</a:t>
                      </a:r>
                      <a:endParaRPr lang="fr-FR" sz="1400" baseline="0" dirty="0">
                        <a:solidFill>
                          <a:schemeClr val="tx1"/>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07613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32A0F07-6B6E-439A-8324-70244128007D}"/>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 b="0" i="0" u="none" strike="noStrike" kern="1200" cap="none" spc="0" normalizeH="0" baseline="0" noProof="0">
                <a:ln>
                  <a:noFill/>
                </a:ln>
                <a:solidFill>
                  <a:srgbClr val="FFFFFF">
                    <a:alpha val="0"/>
                  </a:srgbClr>
                </a:solidFill>
                <a:effectLst/>
                <a:uLnTx/>
                <a:uFillTx/>
                <a:latin typeface="Avenir LT Std 55 Roman"/>
                <a:ea typeface="+mn-ea"/>
                <a:cs typeface="+mn-cs"/>
              </a:rPr>
              <a:t>03/12/2018 </a:t>
            </a:r>
          </a:p>
        </p:txBody>
      </p:sp>
      <p:sp>
        <p:nvSpPr>
          <p:cNvPr id="3" name="Espace réservé du numéro de diapositive 2">
            <a:extLst>
              <a:ext uri="{FF2B5EF4-FFF2-40B4-BE49-F238E27FC236}">
                <a16:creationId xmlns:a16="http://schemas.microsoft.com/office/drawing/2014/main" id="{3F247B30-1847-4244-A21C-ED63C178B777}"/>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C140CD-8AED-46FF-A9A2-77308F3F39AE}" type="slidenum">
              <a:rPr kumimoji="0" lang="fr-FR" sz="800" b="0" i="0" u="none" strike="noStrike" kern="1200" cap="none" spc="0" normalizeH="0" baseline="0" noProof="0" smtClean="0">
                <a:ln>
                  <a:noFill/>
                </a:ln>
                <a:solidFill>
                  <a:srgbClr val="9796A3"/>
                </a:solidFill>
                <a:effectLst/>
                <a:uLnTx/>
                <a:uFillTx/>
                <a:latin typeface="Avenir LT Std 55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fr-FR" sz="800" b="0" i="0" u="none" strike="noStrike" kern="1200" cap="none" spc="0" normalizeH="0" baseline="0" noProof="0">
              <a:ln>
                <a:noFill/>
              </a:ln>
              <a:solidFill>
                <a:srgbClr val="9796A3"/>
              </a:solidFill>
              <a:effectLst/>
              <a:uLnTx/>
              <a:uFillTx/>
              <a:latin typeface="Avenir LT Std 55 Roman"/>
              <a:ea typeface="+mn-ea"/>
              <a:cs typeface="+mn-cs"/>
            </a:endParaRPr>
          </a:p>
        </p:txBody>
      </p:sp>
      <p:pic>
        <p:nvPicPr>
          <p:cNvPr id="16" name="Espace réservé du contenu 3">
            <a:extLst>
              <a:ext uri="{FF2B5EF4-FFF2-40B4-BE49-F238E27FC236}">
                <a16:creationId xmlns:a16="http://schemas.microsoft.com/office/drawing/2014/main" id="{CF032B97-7691-4365-8ADC-A2D6F425D7DA}"/>
              </a:ext>
            </a:extLst>
          </p:cNvPr>
          <p:cNvPicPr>
            <a:picLocks noChangeAspect="1"/>
          </p:cNvPicPr>
          <p:nvPr/>
        </p:nvPicPr>
        <p:blipFill rotWithShape="1">
          <a:blip r:embed="rId2"/>
          <a:srcRect l="10376" t="10871" r="18902" b="21299"/>
          <a:stretch/>
        </p:blipFill>
        <p:spPr>
          <a:xfrm>
            <a:off x="370294" y="2009578"/>
            <a:ext cx="725214" cy="733359"/>
          </a:xfrm>
          <a:prstGeom prst="rect">
            <a:avLst/>
          </a:prstGeom>
        </p:spPr>
      </p:pic>
      <p:cxnSp>
        <p:nvCxnSpPr>
          <p:cNvPr id="17" name="Connecteur droit avec flèche 16">
            <a:extLst>
              <a:ext uri="{FF2B5EF4-FFF2-40B4-BE49-F238E27FC236}">
                <a16:creationId xmlns:a16="http://schemas.microsoft.com/office/drawing/2014/main" id="{4029F613-36B6-45E2-B0D7-C67EC88B1B6E}"/>
              </a:ext>
            </a:extLst>
          </p:cNvPr>
          <p:cNvCxnSpPr>
            <a:cxnSpLocks/>
          </p:cNvCxnSpPr>
          <p:nvPr/>
        </p:nvCxnSpPr>
        <p:spPr>
          <a:xfrm flipV="1">
            <a:off x="1126616" y="2356541"/>
            <a:ext cx="497226" cy="74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D4564C8-A180-4D85-B47D-B51288D8FBA2}"/>
              </a:ext>
            </a:extLst>
          </p:cNvPr>
          <p:cNvSpPr/>
          <p:nvPr/>
        </p:nvSpPr>
        <p:spPr>
          <a:xfrm>
            <a:off x="8737071" y="1754051"/>
            <a:ext cx="3056541" cy="276999"/>
          </a:xfrm>
          <a:prstGeom prst="rect">
            <a:avLst/>
          </a:prstGeom>
        </p:spPr>
        <p:txBody>
          <a:bodyPr wrap="none">
            <a:spAutoFit/>
          </a:bodyPr>
          <a:lstStyle/>
          <a:p>
            <a:pPr algn="ctr"/>
            <a:r>
              <a:rPr lang="fr-FR" sz="1200" dirty="0">
                <a:solidFill>
                  <a:schemeClr val="accent1"/>
                </a:solidFill>
                <a:latin typeface="Verdana" panose="020B0604030504040204" pitchFamily="34" charset="0"/>
                <a:ea typeface="Verdana" panose="020B0604030504040204" pitchFamily="34" charset="0"/>
              </a:rPr>
              <a:t>Exécution Workflow Playbook Ansible</a:t>
            </a:r>
          </a:p>
        </p:txBody>
      </p:sp>
      <p:sp>
        <p:nvSpPr>
          <p:cNvPr id="25" name="Rectangle : coins arrondis 24">
            <a:extLst>
              <a:ext uri="{FF2B5EF4-FFF2-40B4-BE49-F238E27FC236}">
                <a16:creationId xmlns:a16="http://schemas.microsoft.com/office/drawing/2014/main" id="{D0C28459-906A-44E6-A556-F8E4EF70A233}"/>
              </a:ext>
            </a:extLst>
          </p:cNvPr>
          <p:cNvSpPr/>
          <p:nvPr/>
        </p:nvSpPr>
        <p:spPr>
          <a:xfrm>
            <a:off x="8439874" y="1667156"/>
            <a:ext cx="3593566" cy="4607520"/>
          </a:xfrm>
          <a:prstGeom prst="roundRect">
            <a:avLst>
              <a:gd name="adj" fmla="val 5835"/>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6" name="Connecteur droit avec flèche 25">
            <a:extLst>
              <a:ext uri="{FF2B5EF4-FFF2-40B4-BE49-F238E27FC236}">
                <a16:creationId xmlns:a16="http://schemas.microsoft.com/office/drawing/2014/main" id="{8B14841E-917C-45A9-B098-C06028883BAD}"/>
              </a:ext>
            </a:extLst>
          </p:cNvPr>
          <p:cNvCxnSpPr>
            <a:cxnSpLocks/>
          </p:cNvCxnSpPr>
          <p:nvPr/>
        </p:nvCxnSpPr>
        <p:spPr>
          <a:xfrm>
            <a:off x="3281432" y="1900706"/>
            <a:ext cx="140930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B0316194-A668-46AA-BAAB-1BDC13D114DD}"/>
              </a:ext>
            </a:extLst>
          </p:cNvPr>
          <p:cNvCxnSpPr>
            <a:cxnSpLocks/>
          </p:cNvCxnSpPr>
          <p:nvPr/>
        </p:nvCxnSpPr>
        <p:spPr>
          <a:xfrm>
            <a:off x="3297568" y="2530679"/>
            <a:ext cx="140712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4EB039DB-BF4A-41B8-8580-EA4CB968C758}"/>
              </a:ext>
            </a:extLst>
          </p:cNvPr>
          <p:cNvCxnSpPr>
            <a:cxnSpLocks/>
          </p:cNvCxnSpPr>
          <p:nvPr/>
        </p:nvCxnSpPr>
        <p:spPr>
          <a:xfrm>
            <a:off x="3287020" y="3142655"/>
            <a:ext cx="140935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Ellipse 28">
            <a:extLst>
              <a:ext uri="{FF2B5EF4-FFF2-40B4-BE49-F238E27FC236}">
                <a16:creationId xmlns:a16="http://schemas.microsoft.com/office/drawing/2014/main" id="{ED88A41B-9955-405E-96B4-8710AE897797}"/>
              </a:ext>
            </a:extLst>
          </p:cNvPr>
          <p:cNvSpPr/>
          <p:nvPr/>
        </p:nvSpPr>
        <p:spPr>
          <a:xfrm>
            <a:off x="3596613" y="1737121"/>
            <a:ext cx="343304" cy="330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pic>
        <p:nvPicPr>
          <p:cNvPr id="30" name="Image 29">
            <a:extLst>
              <a:ext uri="{FF2B5EF4-FFF2-40B4-BE49-F238E27FC236}">
                <a16:creationId xmlns:a16="http://schemas.microsoft.com/office/drawing/2014/main" id="{F0020193-32EA-4C45-B5F3-FFDC99DED59D}"/>
              </a:ext>
            </a:extLst>
          </p:cNvPr>
          <p:cNvPicPr>
            <a:picLocks noChangeAspect="1"/>
          </p:cNvPicPr>
          <p:nvPr/>
        </p:nvPicPr>
        <p:blipFill rotWithShape="1">
          <a:blip r:embed="rId3">
            <a:extLst>
              <a:ext uri="{28A0092B-C50C-407E-A947-70E740481C1C}">
                <a14:useLocalDpi xmlns:a14="http://schemas.microsoft.com/office/drawing/2010/main" val="0"/>
              </a:ext>
            </a:extLst>
          </a:blip>
          <a:srcRect l="16417" t="16976" r="16417" b="15537"/>
          <a:stretch/>
        </p:blipFill>
        <p:spPr>
          <a:xfrm>
            <a:off x="1781571" y="1880828"/>
            <a:ext cx="1292772" cy="1298928"/>
          </a:xfrm>
          <a:prstGeom prst="rect">
            <a:avLst/>
          </a:prstGeom>
          <a:effectLst>
            <a:softEdge rad="31750"/>
          </a:effectLst>
        </p:spPr>
      </p:pic>
      <p:grpSp>
        <p:nvGrpSpPr>
          <p:cNvPr id="31" name="Groupe 30">
            <a:extLst>
              <a:ext uri="{FF2B5EF4-FFF2-40B4-BE49-F238E27FC236}">
                <a16:creationId xmlns:a16="http://schemas.microsoft.com/office/drawing/2014/main" id="{9C4BAF2F-B98B-49AB-A927-6C79949DA094}"/>
              </a:ext>
            </a:extLst>
          </p:cNvPr>
          <p:cNvGrpSpPr/>
          <p:nvPr/>
        </p:nvGrpSpPr>
        <p:grpSpPr>
          <a:xfrm>
            <a:off x="4694054" y="2330858"/>
            <a:ext cx="2748100" cy="325822"/>
            <a:chOff x="4977003" y="798786"/>
            <a:chExt cx="2474831" cy="325822"/>
          </a:xfrm>
        </p:grpSpPr>
        <p:sp>
          <p:nvSpPr>
            <p:cNvPr id="32" name="Rectangle 31">
              <a:extLst>
                <a:ext uri="{FF2B5EF4-FFF2-40B4-BE49-F238E27FC236}">
                  <a16:creationId xmlns:a16="http://schemas.microsoft.com/office/drawing/2014/main" id="{9220A536-C297-4152-BA2D-61FAE255FC3B}"/>
                </a:ext>
              </a:extLst>
            </p:cNvPr>
            <p:cNvSpPr/>
            <p:nvPr/>
          </p:nvSpPr>
          <p:spPr>
            <a:xfrm>
              <a:off x="4977003" y="857608"/>
              <a:ext cx="2474831" cy="267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Verdana" panose="020B0604030504040204" pitchFamily="34" charset="0"/>
                  <a:ea typeface="Verdana" panose="020B0604030504040204" pitchFamily="34" charset="0"/>
                </a:rPr>
                <a:t>Récupération et attribution IP et DNS</a:t>
              </a:r>
            </a:p>
          </p:txBody>
        </p:sp>
        <p:sp>
          <p:nvSpPr>
            <p:cNvPr id="33" name="Rectangle 32">
              <a:extLst>
                <a:ext uri="{FF2B5EF4-FFF2-40B4-BE49-F238E27FC236}">
                  <a16:creationId xmlns:a16="http://schemas.microsoft.com/office/drawing/2014/main" id="{A6B18F23-A96F-4FF1-95A9-929592673AD9}"/>
                </a:ext>
              </a:extLst>
            </p:cNvPr>
            <p:cNvSpPr/>
            <p:nvPr/>
          </p:nvSpPr>
          <p:spPr>
            <a:xfrm>
              <a:off x="5202620" y="798786"/>
              <a:ext cx="2028497" cy="105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4" name="Groupe 33">
            <a:extLst>
              <a:ext uri="{FF2B5EF4-FFF2-40B4-BE49-F238E27FC236}">
                <a16:creationId xmlns:a16="http://schemas.microsoft.com/office/drawing/2014/main" id="{9F399479-9DB1-485B-8B53-493407E21812}"/>
              </a:ext>
            </a:extLst>
          </p:cNvPr>
          <p:cNvGrpSpPr/>
          <p:nvPr/>
        </p:nvGrpSpPr>
        <p:grpSpPr>
          <a:xfrm>
            <a:off x="4708866" y="2963959"/>
            <a:ext cx="2742845" cy="325822"/>
            <a:chOff x="4977003" y="798786"/>
            <a:chExt cx="2474831" cy="325822"/>
          </a:xfrm>
        </p:grpSpPr>
        <p:sp>
          <p:nvSpPr>
            <p:cNvPr id="35" name="Rectangle 34">
              <a:extLst>
                <a:ext uri="{FF2B5EF4-FFF2-40B4-BE49-F238E27FC236}">
                  <a16:creationId xmlns:a16="http://schemas.microsoft.com/office/drawing/2014/main" id="{E5915A40-5487-483A-BFE6-93872856CB40}"/>
                </a:ext>
              </a:extLst>
            </p:cNvPr>
            <p:cNvSpPr/>
            <p:nvPr/>
          </p:nvSpPr>
          <p:spPr>
            <a:xfrm>
              <a:off x="4977003" y="857608"/>
              <a:ext cx="2474831" cy="267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Verdana" panose="020B0604030504040204" pitchFamily="34" charset="0"/>
                  <a:ea typeface="Verdana" panose="020B0604030504040204" pitchFamily="34" charset="0"/>
                </a:rPr>
                <a:t>Création enveloppe VM puis provisioning</a:t>
              </a:r>
            </a:p>
          </p:txBody>
        </p:sp>
        <p:sp>
          <p:nvSpPr>
            <p:cNvPr id="36" name="Rectangle 35">
              <a:extLst>
                <a:ext uri="{FF2B5EF4-FFF2-40B4-BE49-F238E27FC236}">
                  <a16:creationId xmlns:a16="http://schemas.microsoft.com/office/drawing/2014/main" id="{707B0B5B-9CAA-4463-B6D7-75753D647902}"/>
                </a:ext>
              </a:extLst>
            </p:cNvPr>
            <p:cNvSpPr/>
            <p:nvPr/>
          </p:nvSpPr>
          <p:spPr>
            <a:xfrm>
              <a:off x="5202620" y="798786"/>
              <a:ext cx="2028497" cy="105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7" name="Groupe 36">
            <a:extLst>
              <a:ext uri="{FF2B5EF4-FFF2-40B4-BE49-F238E27FC236}">
                <a16:creationId xmlns:a16="http://schemas.microsoft.com/office/drawing/2014/main" id="{B2AE1869-C28D-431A-93AD-42EB4D2AF4FA}"/>
              </a:ext>
            </a:extLst>
          </p:cNvPr>
          <p:cNvGrpSpPr/>
          <p:nvPr/>
        </p:nvGrpSpPr>
        <p:grpSpPr>
          <a:xfrm>
            <a:off x="4696063" y="3584887"/>
            <a:ext cx="2742845" cy="325822"/>
            <a:chOff x="4977003" y="798786"/>
            <a:chExt cx="2474831" cy="325822"/>
          </a:xfrm>
        </p:grpSpPr>
        <p:sp>
          <p:nvSpPr>
            <p:cNvPr id="38" name="Rectangle 37">
              <a:extLst>
                <a:ext uri="{FF2B5EF4-FFF2-40B4-BE49-F238E27FC236}">
                  <a16:creationId xmlns:a16="http://schemas.microsoft.com/office/drawing/2014/main" id="{409FDEB9-31FF-4EEA-BE43-8D2A0CE9E8D5}"/>
                </a:ext>
              </a:extLst>
            </p:cNvPr>
            <p:cNvSpPr/>
            <p:nvPr/>
          </p:nvSpPr>
          <p:spPr>
            <a:xfrm>
              <a:off x="4977003" y="857608"/>
              <a:ext cx="2474831" cy="267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Verdana" panose="020B0604030504040204" pitchFamily="34" charset="0"/>
                  <a:ea typeface="Verdana" panose="020B0604030504040204" pitchFamily="34" charset="0"/>
                </a:rPr>
                <a:t>Call API </a:t>
              </a:r>
              <a:r>
                <a:rPr lang="fr-FR" sz="900" dirty="0" err="1">
                  <a:solidFill>
                    <a:schemeClr val="tx1"/>
                  </a:solidFill>
                  <a:latin typeface="Verdana" panose="020B0604030504040204" pitchFamily="34" charset="0"/>
                  <a:ea typeface="Verdana" panose="020B0604030504040204" pitchFamily="34" charset="0"/>
                </a:rPr>
                <a:t>Job_template</a:t>
              </a:r>
              <a:endParaRPr lang="fr-FR" sz="900" dirty="0">
                <a:solidFill>
                  <a:schemeClr val="tx1"/>
                </a:solidFill>
                <a:latin typeface="Verdana" panose="020B0604030504040204" pitchFamily="34" charset="0"/>
                <a:ea typeface="Verdana" panose="020B0604030504040204" pitchFamily="34" charset="0"/>
              </a:endParaRPr>
            </a:p>
          </p:txBody>
        </p:sp>
        <p:sp>
          <p:nvSpPr>
            <p:cNvPr id="39" name="Rectangle 38">
              <a:extLst>
                <a:ext uri="{FF2B5EF4-FFF2-40B4-BE49-F238E27FC236}">
                  <a16:creationId xmlns:a16="http://schemas.microsoft.com/office/drawing/2014/main" id="{CDD0F438-676D-406B-805F-A628A00F9AF3}"/>
                </a:ext>
              </a:extLst>
            </p:cNvPr>
            <p:cNvSpPr/>
            <p:nvPr/>
          </p:nvSpPr>
          <p:spPr>
            <a:xfrm>
              <a:off x="5202620" y="798786"/>
              <a:ext cx="2028497" cy="105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40" name="Image 39">
            <a:extLst>
              <a:ext uri="{FF2B5EF4-FFF2-40B4-BE49-F238E27FC236}">
                <a16:creationId xmlns:a16="http://schemas.microsoft.com/office/drawing/2014/main" id="{116D3CAB-06AE-4953-98CD-B51EEC2C05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45400" y="3334835"/>
            <a:ext cx="881936" cy="399811"/>
          </a:xfrm>
          <a:prstGeom prst="rect">
            <a:avLst/>
          </a:prstGeom>
        </p:spPr>
      </p:pic>
      <p:pic>
        <p:nvPicPr>
          <p:cNvPr id="41" name="Image 40" descr="Une image contenant texte, afficher&#10;&#10;Description générée automatiquement">
            <a:extLst>
              <a:ext uri="{FF2B5EF4-FFF2-40B4-BE49-F238E27FC236}">
                <a16:creationId xmlns:a16="http://schemas.microsoft.com/office/drawing/2014/main" id="{0CB54F82-47A7-4465-9E8A-54505B3CA7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79654" y="2773672"/>
            <a:ext cx="311035" cy="311035"/>
          </a:xfrm>
          <a:prstGeom prst="rect">
            <a:avLst/>
          </a:prstGeom>
        </p:spPr>
      </p:pic>
      <p:pic>
        <p:nvPicPr>
          <p:cNvPr id="42" name="Image 41">
            <a:extLst>
              <a:ext uri="{FF2B5EF4-FFF2-40B4-BE49-F238E27FC236}">
                <a16:creationId xmlns:a16="http://schemas.microsoft.com/office/drawing/2014/main" id="{0E883F8C-ADE0-41DD-8D85-8340F326D3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9248" y="2132785"/>
            <a:ext cx="1063954" cy="367317"/>
          </a:xfrm>
          <a:prstGeom prst="rect">
            <a:avLst/>
          </a:prstGeom>
        </p:spPr>
      </p:pic>
      <p:sp>
        <p:nvSpPr>
          <p:cNvPr id="43" name="Ellipse 42">
            <a:extLst>
              <a:ext uri="{FF2B5EF4-FFF2-40B4-BE49-F238E27FC236}">
                <a16:creationId xmlns:a16="http://schemas.microsoft.com/office/drawing/2014/main" id="{659553A6-5AF7-490E-A96B-2164AB1DFC01}"/>
              </a:ext>
            </a:extLst>
          </p:cNvPr>
          <p:cNvSpPr/>
          <p:nvPr/>
        </p:nvSpPr>
        <p:spPr>
          <a:xfrm>
            <a:off x="3599384" y="2363343"/>
            <a:ext cx="343304" cy="330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44" name="Ellipse 43">
            <a:extLst>
              <a:ext uri="{FF2B5EF4-FFF2-40B4-BE49-F238E27FC236}">
                <a16:creationId xmlns:a16="http://schemas.microsoft.com/office/drawing/2014/main" id="{66FCF879-554A-461B-9453-3C3B49571D8A}"/>
              </a:ext>
            </a:extLst>
          </p:cNvPr>
          <p:cNvSpPr/>
          <p:nvPr/>
        </p:nvSpPr>
        <p:spPr>
          <a:xfrm>
            <a:off x="3593842" y="2989572"/>
            <a:ext cx="343304" cy="330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pic>
        <p:nvPicPr>
          <p:cNvPr id="45" name="Image 44">
            <a:extLst>
              <a:ext uri="{FF2B5EF4-FFF2-40B4-BE49-F238E27FC236}">
                <a16:creationId xmlns:a16="http://schemas.microsoft.com/office/drawing/2014/main" id="{30B52873-71E4-4CA5-A4F6-7687DC8DB82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0121" t="28242" r="32335" b="29576"/>
          <a:stretch/>
        </p:blipFill>
        <p:spPr>
          <a:xfrm>
            <a:off x="6117854" y="2784420"/>
            <a:ext cx="390697" cy="289899"/>
          </a:xfrm>
          <a:prstGeom prst="rect">
            <a:avLst/>
          </a:prstGeom>
        </p:spPr>
      </p:pic>
      <p:pic>
        <p:nvPicPr>
          <p:cNvPr id="46" name="Image 45">
            <a:extLst>
              <a:ext uri="{FF2B5EF4-FFF2-40B4-BE49-F238E27FC236}">
                <a16:creationId xmlns:a16="http://schemas.microsoft.com/office/drawing/2014/main" id="{4B6E9A78-51E0-46A6-94C7-A06189D5E21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61398" y="2763020"/>
            <a:ext cx="1098266" cy="345802"/>
          </a:xfrm>
          <a:prstGeom prst="rect">
            <a:avLst/>
          </a:prstGeom>
        </p:spPr>
      </p:pic>
      <p:grpSp>
        <p:nvGrpSpPr>
          <p:cNvPr id="47" name="Groupe 46">
            <a:extLst>
              <a:ext uri="{FF2B5EF4-FFF2-40B4-BE49-F238E27FC236}">
                <a16:creationId xmlns:a16="http://schemas.microsoft.com/office/drawing/2014/main" id="{C20501A1-9A39-4A93-8AE1-48C14416146C}"/>
              </a:ext>
            </a:extLst>
          </p:cNvPr>
          <p:cNvGrpSpPr/>
          <p:nvPr/>
        </p:nvGrpSpPr>
        <p:grpSpPr>
          <a:xfrm>
            <a:off x="8574644" y="2453426"/>
            <a:ext cx="3281069" cy="325822"/>
            <a:chOff x="4977003" y="798786"/>
            <a:chExt cx="2474831" cy="325822"/>
          </a:xfrm>
        </p:grpSpPr>
        <p:sp>
          <p:nvSpPr>
            <p:cNvPr id="48" name="Rectangle 47">
              <a:extLst>
                <a:ext uri="{FF2B5EF4-FFF2-40B4-BE49-F238E27FC236}">
                  <a16:creationId xmlns:a16="http://schemas.microsoft.com/office/drawing/2014/main" id="{CFD35034-F6A8-4F4A-B40D-583650939B5F}"/>
                </a:ext>
              </a:extLst>
            </p:cNvPr>
            <p:cNvSpPr/>
            <p:nvPr/>
          </p:nvSpPr>
          <p:spPr>
            <a:xfrm>
              <a:off x="4977003" y="857608"/>
              <a:ext cx="2474831" cy="267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Enregistrement de la VM </a:t>
              </a:r>
            </a:p>
          </p:txBody>
        </p:sp>
        <p:sp>
          <p:nvSpPr>
            <p:cNvPr id="49" name="Rectangle 48">
              <a:extLst>
                <a:ext uri="{FF2B5EF4-FFF2-40B4-BE49-F238E27FC236}">
                  <a16:creationId xmlns:a16="http://schemas.microsoft.com/office/drawing/2014/main" id="{14EB6400-0145-4F1C-9F6A-E736E1348403}"/>
                </a:ext>
              </a:extLst>
            </p:cNvPr>
            <p:cNvSpPr/>
            <p:nvPr/>
          </p:nvSpPr>
          <p:spPr>
            <a:xfrm>
              <a:off x="5202620" y="798786"/>
              <a:ext cx="2028497" cy="105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50" name="Image 49">
            <a:extLst>
              <a:ext uri="{FF2B5EF4-FFF2-40B4-BE49-F238E27FC236}">
                <a16:creationId xmlns:a16="http://schemas.microsoft.com/office/drawing/2014/main" id="{E3F3AD2B-3EB0-4BB0-B5ED-C71F01768433}"/>
              </a:ext>
            </a:extLst>
          </p:cNvPr>
          <p:cNvPicPr>
            <a:picLocks noChangeAspect="1"/>
          </p:cNvPicPr>
          <p:nvPr/>
        </p:nvPicPr>
        <p:blipFill>
          <a:blip r:embed="rId9"/>
          <a:stretch>
            <a:fillRect/>
          </a:stretch>
        </p:blipFill>
        <p:spPr>
          <a:xfrm>
            <a:off x="9189249" y="2203706"/>
            <a:ext cx="538405" cy="291178"/>
          </a:xfrm>
          <a:prstGeom prst="rect">
            <a:avLst/>
          </a:prstGeom>
        </p:spPr>
      </p:pic>
      <p:grpSp>
        <p:nvGrpSpPr>
          <p:cNvPr id="51" name="Groupe 50">
            <a:extLst>
              <a:ext uri="{FF2B5EF4-FFF2-40B4-BE49-F238E27FC236}">
                <a16:creationId xmlns:a16="http://schemas.microsoft.com/office/drawing/2014/main" id="{396441C3-B010-4396-B750-53DA259C0C43}"/>
              </a:ext>
            </a:extLst>
          </p:cNvPr>
          <p:cNvGrpSpPr/>
          <p:nvPr/>
        </p:nvGrpSpPr>
        <p:grpSpPr>
          <a:xfrm>
            <a:off x="8577415" y="3169014"/>
            <a:ext cx="3286610" cy="325822"/>
            <a:chOff x="4977003" y="798786"/>
            <a:chExt cx="2474831" cy="325822"/>
          </a:xfrm>
        </p:grpSpPr>
        <p:sp>
          <p:nvSpPr>
            <p:cNvPr id="52" name="Rectangle 51">
              <a:extLst>
                <a:ext uri="{FF2B5EF4-FFF2-40B4-BE49-F238E27FC236}">
                  <a16:creationId xmlns:a16="http://schemas.microsoft.com/office/drawing/2014/main" id="{760820EA-7745-4A86-99F6-7DC2BD9BFDC1}"/>
                </a:ext>
              </a:extLst>
            </p:cNvPr>
            <p:cNvSpPr/>
            <p:nvPr/>
          </p:nvSpPr>
          <p:spPr>
            <a:xfrm>
              <a:off x="4977003" y="857608"/>
              <a:ext cx="2474831" cy="267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Ajout de la VM dans les coffres (Sous réserve CALL API)</a:t>
              </a:r>
            </a:p>
          </p:txBody>
        </p:sp>
        <p:sp>
          <p:nvSpPr>
            <p:cNvPr id="53" name="Rectangle 52">
              <a:extLst>
                <a:ext uri="{FF2B5EF4-FFF2-40B4-BE49-F238E27FC236}">
                  <a16:creationId xmlns:a16="http://schemas.microsoft.com/office/drawing/2014/main" id="{A3812C2F-2DBD-4521-8DAE-FCBBE13E9691}"/>
                </a:ext>
              </a:extLst>
            </p:cNvPr>
            <p:cNvSpPr/>
            <p:nvPr/>
          </p:nvSpPr>
          <p:spPr>
            <a:xfrm>
              <a:off x="5202620" y="798786"/>
              <a:ext cx="2028497" cy="105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54" name="Image 53">
            <a:extLst>
              <a:ext uri="{FF2B5EF4-FFF2-40B4-BE49-F238E27FC236}">
                <a16:creationId xmlns:a16="http://schemas.microsoft.com/office/drawing/2014/main" id="{6C3E888B-FC2F-44FD-B6A1-CF33967268D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938087" y="2197092"/>
            <a:ext cx="492528" cy="301336"/>
          </a:xfrm>
          <a:prstGeom prst="rect">
            <a:avLst/>
          </a:prstGeom>
        </p:spPr>
      </p:pic>
      <p:pic>
        <p:nvPicPr>
          <p:cNvPr id="55" name="Image 54" descr="Une image contenant texte, clipart&#10;&#10;Description générée automatiquement">
            <a:extLst>
              <a:ext uri="{FF2B5EF4-FFF2-40B4-BE49-F238E27FC236}">
                <a16:creationId xmlns:a16="http://schemas.microsoft.com/office/drawing/2014/main" id="{BAB5914F-D879-4685-8C9D-828BC489EFA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626310" y="2171801"/>
            <a:ext cx="574521" cy="343252"/>
          </a:xfrm>
          <a:prstGeom prst="rect">
            <a:avLst/>
          </a:prstGeom>
        </p:spPr>
      </p:pic>
      <p:pic>
        <p:nvPicPr>
          <p:cNvPr id="56" name="Image 55" descr="Une image contenant texte&#10;&#10;Description générée automatiquement">
            <a:extLst>
              <a:ext uri="{FF2B5EF4-FFF2-40B4-BE49-F238E27FC236}">
                <a16:creationId xmlns:a16="http://schemas.microsoft.com/office/drawing/2014/main" id="{016E9623-F307-4F9F-AB49-9BBB6534B82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635044" y="2895663"/>
            <a:ext cx="1042555" cy="390958"/>
          </a:xfrm>
          <a:prstGeom prst="rect">
            <a:avLst/>
          </a:prstGeom>
        </p:spPr>
      </p:pic>
      <p:grpSp>
        <p:nvGrpSpPr>
          <p:cNvPr id="57" name="Groupe 56">
            <a:extLst>
              <a:ext uri="{FF2B5EF4-FFF2-40B4-BE49-F238E27FC236}">
                <a16:creationId xmlns:a16="http://schemas.microsoft.com/office/drawing/2014/main" id="{DAAFC616-A496-417B-8A2B-69E998B2C6A0}"/>
              </a:ext>
            </a:extLst>
          </p:cNvPr>
          <p:cNvGrpSpPr/>
          <p:nvPr/>
        </p:nvGrpSpPr>
        <p:grpSpPr>
          <a:xfrm>
            <a:off x="8596117" y="3970668"/>
            <a:ext cx="3283840" cy="325822"/>
            <a:chOff x="4977003" y="798786"/>
            <a:chExt cx="2474831" cy="325822"/>
          </a:xfrm>
        </p:grpSpPr>
        <p:sp>
          <p:nvSpPr>
            <p:cNvPr id="58" name="Rectangle 57">
              <a:extLst>
                <a:ext uri="{FF2B5EF4-FFF2-40B4-BE49-F238E27FC236}">
                  <a16:creationId xmlns:a16="http://schemas.microsoft.com/office/drawing/2014/main" id="{3625E9BF-479A-42A1-97ED-C719DCAFB140}"/>
                </a:ext>
              </a:extLst>
            </p:cNvPr>
            <p:cNvSpPr/>
            <p:nvPr/>
          </p:nvSpPr>
          <p:spPr>
            <a:xfrm>
              <a:off x="4977003" y="857608"/>
              <a:ext cx="2474831" cy="267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Paramétrage système (FW, SWAP..) ; puits de logs</a:t>
              </a:r>
            </a:p>
          </p:txBody>
        </p:sp>
        <p:sp>
          <p:nvSpPr>
            <p:cNvPr id="59" name="Rectangle 58">
              <a:extLst>
                <a:ext uri="{FF2B5EF4-FFF2-40B4-BE49-F238E27FC236}">
                  <a16:creationId xmlns:a16="http://schemas.microsoft.com/office/drawing/2014/main" id="{E125A9DA-445A-4AD4-B408-34210438F4F4}"/>
                </a:ext>
              </a:extLst>
            </p:cNvPr>
            <p:cNvSpPr/>
            <p:nvPr/>
          </p:nvSpPr>
          <p:spPr>
            <a:xfrm>
              <a:off x="5202620" y="798786"/>
              <a:ext cx="2028497" cy="105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63" name="Picture 2" descr="Forfait préparation du système : intégration d'un fichier article, clavier  et coordonnées - CD74 - Caisses enregistreuses en Savoie, Haute-Savoie,  Isère ...">
            <a:extLst>
              <a:ext uri="{FF2B5EF4-FFF2-40B4-BE49-F238E27FC236}">
                <a16:creationId xmlns:a16="http://schemas.microsoft.com/office/drawing/2014/main" id="{FA480FCA-CE2B-47BD-8CEF-FC35F0C01DC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072776" y="3688911"/>
            <a:ext cx="340678" cy="340678"/>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Connecteur droit avec flèche 67">
            <a:extLst>
              <a:ext uri="{FF2B5EF4-FFF2-40B4-BE49-F238E27FC236}">
                <a16:creationId xmlns:a16="http://schemas.microsoft.com/office/drawing/2014/main" id="{D06A1FAF-0BDF-4009-9884-222661DEB0CC}"/>
              </a:ext>
            </a:extLst>
          </p:cNvPr>
          <p:cNvCxnSpPr>
            <a:cxnSpLocks/>
          </p:cNvCxnSpPr>
          <p:nvPr/>
        </p:nvCxnSpPr>
        <p:spPr>
          <a:xfrm>
            <a:off x="10243087" y="2819334"/>
            <a:ext cx="0" cy="188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necteur droit avec flèche 68">
            <a:extLst>
              <a:ext uri="{FF2B5EF4-FFF2-40B4-BE49-F238E27FC236}">
                <a16:creationId xmlns:a16="http://schemas.microsoft.com/office/drawing/2014/main" id="{3A65BE8D-6E66-4533-860D-54910A7F67C9}"/>
              </a:ext>
            </a:extLst>
          </p:cNvPr>
          <p:cNvCxnSpPr>
            <a:cxnSpLocks/>
          </p:cNvCxnSpPr>
          <p:nvPr/>
        </p:nvCxnSpPr>
        <p:spPr>
          <a:xfrm>
            <a:off x="10245468" y="3543300"/>
            <a:ext cx="0" cy="147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69">
            <a:extLst>
              <a:ext uri="{FF2B5EF4-FFF2-40B4-BE49-F238E27FC236}">
                <a16:creationId xmlns:a16="http://schemas.microsoft.com/office/drawing/2014/main" id="{A140C172-AC97-4F34-A66C-CE07650A57A1}"/>
              </a:ext>
            </a:extLst>
          </p:cNvPr>
          <p:cNvCxnSpPr>
            <a:cxnSpLocks/>
          </p:cNvCxnSpPr>
          <p:nvPr/>
        </p:nvCxnSpPr>
        <p:spPr>
          <a:xfrm>
            <a:off x="10245468" y="4352925"/>
            <a:ext cx="0" cy="180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70">
            <a:extLst>
              <a:ext uri="{FF2B5EF4-FFF2-40B4-BE49-F238E27FC236}">
                <a16:creationId xmlns:a16="http://schemas.microsoft.com/office/drawing/2014/main" id="{4D34766D-6034-4D22-9FC0-5C913B12A40C}"/>
              </a:ext>
            </a:extLst>
          </p:cNvPr>
          <p:cNvCxnSpPr>
            <a:cxnSpLocks/>
            <a:stCxn id="38" idx="3"/>
          </p:cNvCxnSpPr>
          <p:nvPr/>
        </p:nvCxnSpPr>
        <p:spPr>
          <a:xfrm flipV="1">
            <a:off x="7438908" y="3773273"/>
            <a:ext cx="991268" cy="393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2" name="Rectangle : coins arrondis 71">
            <a:extLst>
              <a:ext uri="{FF2B5EF4-FFF2-40B4-BE49-F238E27FC236}">
                <a16:creationId xmlns:a16="http://schemas.microsoft.com/office/drawing/2014/main" id="{79500BC4-F335-463C-AEDD-A34E54D98B46}"/>
              </a:ext>
            </a:extLst>
          </p:cNvPr>
          <p:cNvSpPr/>
          <p:nvPr/>
        </p:nvSpPr>
        <p:spPr>
          <a:xfrm>
            <a:off x="1650454" y="1716339"/>
            <a:ext cx="1562100" cy="2202180"/>
          </a:xfrm>
          <a:prstGeom prst="roundRect">
            <a:avLst>
              <a:gd name="adj" fmla="val 13219"/>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Rectangle 72">
            <a:extLst>
              <a:ext uri="{FF2B5EF4-FFF2-40B4-BE49-F238E27FC236}">
                <a16:creationId xmlns:a16="http://schemas.microsoft.com/office/drawing/2014/main" id="{3A87C53C-A8C1-40C6-8FF8-A10700AAF724}"/>
              </a:ext>
            </a:extLst>
          </p:cNvPr>
          <p:cNvSpPr/>
          <p:nvPr/>
        </p:nvSpPr>
        <p:spPr>
          <a:xfrm>
            <a:off x="1566634" y="3336274"/>
            <a:ext cx="1714500" cy="507831"/>
          </a:xfrm>
          <a:prstGeom prst="rect">
            <a:avLst/>
          </a:prstGeom>
        </p:spPr>
        <p:txBody>
          <a:bodyPr wrap="square">
            <a:spAutoFit/>
          </a:bodyPr>
          <a:lstStyle/>
          <a:p>
            <a:pPr algn="ctr"/>
            <a:r>
              <a:rPr lang="fr-FR" sz="900" dirty="0">
                <a:latin typeface="Verdana" panose="020B0604030504040204" pitchFamily="34" charset="0"/>
                <a:ea typeface="Verdana" panose="020B0604030504040204" pitchFamily="34" charset="0"/>
              </a:rPr>
              <a:t>Demande de création de VM du CMP VRA en fonction du use case</a:t>
            </a:r>
          </a:p>
        </p:txBody>
      </p:sp>
      <p:cxnSp>
        <p:nvCxnSpPr>
          <p:cNvPr id="74" name="Connecteur droit avec flèche 73">
            <a:extLst>
              <a:ext uri="{FF2B5EF4-FFF2-40B4-BE49-F238E27FC236}">
                <a16:creationId xmlns:a16="http://schemas.microsoft.com/office/drawing/2014/main" id="{4FA911FD-F3E7-4423-9791-0AE9C32803CC}"/>
              </a:ext>
            </a:extLst>
          </p:cNvPr>
          <p:cNvCxnSpPr>
            <a:cxnSpLocks/>
          </p:cNvCxnSpPr>
          <p:nvPr/>
        </p:nvCxnSpPr>
        <p:spPr>
          <a:xfrm>
            <a:off x="3271780" y="3737015"/>
            <a:ext cx="140935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4" name="Groupe 3">
            <a:extLst>
              <a:ext uri="{FF2B5EF4-FFF2-40B4-BE49-F238E27FC236}">
                <a16:creationId xmlns:a16="http://schemas.microsoft.com/office/drawing/2014/main" id="{3F006CB5-7C9B-499B-97B5-FA78AF12BC9E}"/>
              </a:ext>
            </a:extLst>
          </p:cNvPr>
          <p:cNvGrpSpPr/>
          <p:nvPr/>
        </p:nvGrpSpPr>
        <p:grpSpPr>
          <a:xfrm>
            <a:off x="4696063" y="1485624"/>
            <a:ext cx="2742845" cy="557137"/>
            <a:chOff x="4548918" y="707858"/>
            <a:chExt cx="2742845" cy="557137"/>
          </a:xfrm>
        </p:grpSpPr>
        <p:grpSp>
          <p:nvGrpSpPr>
            <p:cNvPr id="75" name="Groupe 74">
              <a:extLst>
                <a:ext uri="{FF2B5EF4-FFF2-40B4-BE49-F238E27FC236}">
                  <a16:creationId xmlns:a16="http://schemas.microsoft.com/office/drawing/2014/main" id="{9B814281-8002-49FA-A0DD-5E6BD0540C02}"/>
                </a:ext>
              </a:extLst>
            </p:cNvPr>
            <p:cNvGrpSpPr/>
            <p:nvPr/>
          </p:nvGrpSpPr>
          <p:grpSpPr>
            <a:xfrm>
              <a:off x="4548918" y="939173"/>
              <a:ext cx="2742845" cy="325822"/>
              <a:chOff x="4977003" y="798786"/>
              <a:chExt cx="2474831" cy="325822"/>
            </a:xfrm>
          </p:grpSpPr>
          <p:sp>
            <p:nvSpPr>
              <p:cNvPr id="76" name="Rectangle 75">
                <a:extLst>
                  <a:ext uri="{FF2B5EF4-FFF2-40B4-BE49-F238E27FC236}">
                    <a16:creationId xmlns:a16="http://schemas.microsoft.com/office/drawing/2014/main" id="{5C4AF723-3407-45EE-A29D-B7CFA8D8B853}"/>
                  </a:ext>
                </a:extLst>
              </p:cNvPr>
              <p:cNvSpPr/>
              <p:nvPr/>
            </p:nvSpPr>
            <p:spPr>
              <a:xfrm>
                <a:off x="4977003" y="857608"/>
                <a:ext cx="2474831" cy="267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Enregistrement dans la CMDB</a:t>
                </a:r>
              </a:p>
            </p:txBody>
          </p:sp>
          <p:sp>
            <p:nvSpPr>
              <p:cNvPr id="77" name="Rectangle 76">
                <a:extLst>
                  <a:ext uri="{FF2B5EF4-FFF2-40B4-BE49-F238E27FC236}">
                    <a16:creationId xmlns:a16="http://schemas.microsoft.com/office/drawing/2014/main" id="{08C4CB53-105B-4E5E-84C0-2FFFFE5F2DCF}"/>
                  </a:ext>
                </a:extLst>
              </p:cNvPr>
              <p:cNvSpPr/>
              <p:nvPr/>
            </p:nvSpPr>
            <p:spPr>
              <a:xfrm>
                <a:off x="5202620" y="798786"/>
                <a:ext cx="2028497" cy="105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78" name="Image 77" descr="Une image contenant texte, clipart&#10;&#10;Description générée automatiquement">
              <a:extLst>
                <a:ext uri="{FF2B5EF4-FFF2-40B4-BE49-F238E27FC236}">
                  <a16:creationId xmlns:a16="http://schemas.microsoft.com/office/drawing/2014/main" id="{BE1E0343-21CD-4732-93B0-6ABBC398036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316952" y="707858"/>
              <a:ext cx="1141983" cy="328062"/>
            </a:xfrm>
            <a:prstGeom prst="rect">
              <a:avLst/>
            </a:prstGeom>
          </p:spPr>
        </p:pic>
      </p:grpSp>
      <p:sp>
        <p:nvSpPr>
          <p:cNvPr id="80" name="Ellipse 79">
            <a:extLst>
              <a:ext uri="{FF2B5EF4-FFF2-40B4-BE49-F238E27FC236}">
                <a16:creationId xmlns:a16="http://schemas.microsoft.com/office/drawing/2014/main" id="{D8A75F9B-DCF9-4AA9-AB22-C6D97AC68E42}"/>
              </a:ext>
            </a:extLst>
          </p:cNvPr>
          <p:cNvSpPr/>
          <p:nvPr/>
        </p:nvSpPr>
        <p:spPr>
          <a:xfrm>
            <a:off x="3593842" y="3576312"/>
            <a:ext cx="343304" cy="330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cxnSp>
        <p:nvCxnSpPr>
          <p:cNvPr id="81" name="Connecteur : en angle 80">
            <a:extLst>
              <a:ext uri="{FF2B5EF4-FFF2-40B4-BE49-F238E27FC236}">
                <a16:creationId xmlns:a16="http://schemas.microsoft.com/office/drawing/2014/main" id="{D1A1A240-AEFD-43B4-9427-DC25FA42FEEB}"/>
              </a:ext>
            </a:extLst>
          </p:cNvPr>
          <p:cNvCxnSpPr>
            <a:cxnSpLocks/>
            <a:endCxn id="82" idx="2"/>
          </p:cNvCxnSpPr>
          <p:nvPr/>
        </p:nvCxnSpPr>
        <p:spPr>
          <a:xfrm rot="10800000">
            <a:off x="763798" y="2973015"/>
            <a:ext cx="7668465" cy="2157964"/>
          </a:xfrm>
          <a:prstGeom prst="bentConnector2">
            <a:avLst/>
          </a:prstGeom>
          <a:ln>
            <a:solidFill>
              <a:srgbClr val="002060"/>
            </a:solidFill>
            <a:tailEnd type="triangle"/>
          </a:ln>
        </p:spPr>
        <p:style>
          <a:lnRef idx="3">
            <a:schemeClr val="accent5"/>
          </a:lnRef>
          <a:fillRef idx="0">
            <a:schemeClr val="accent5"/>
          </a:fillRef>
          <a:effectRef idx="2">
            <a:schemeClr val="accent5"/>
          </a:effectRef>
          <a:fontRef idx="minor">
            <a:schemeClr val="tx1"/>
          </a:fontRef>
        </p:style>
      </p:cxnSp>
      <p:sp>
        <p:nvSpPr>
          <p:cNvPr id="82" name="ZoneTexte 81">
            <a:extLst>
              <a:ext uri="{FF2B5EF4-FFF2-40B4-BE49-F238E27FC236}">
                <a16:creationId xmlns:a16="http://schemas.microsoft.com/office/drawing/2014/main" id="{6A81555C-7ADE-4C93-A353-6E52F94C6F9B}"/>
              </a:ext>
            </a:extLst>
          </p:cNvPr>
          <p:cNvSpPr txBox="1"/>
          <p:nvPr/>
        </p:nvSpPr>
        <p:spPr>
          <a:xfrm>
            <a:off x="289103" y="2711405"/>
            <a:ext cx="949388" cy="261610"/>
          </a:xfrm>
          <a:prstGeom prst="rect">
            <a:avLst/>
          </a:prstGeom>
          <a:noFill/>
        </p:spPr>
        <p:txBody>
          <a:bodyPr wrap="square" rtlCol="0">
            <a:spAutoFit/>
          </a:bodyPr>
          <a:lstStyle/>
          <a:p>
            <a:r>
              <a:rPr lang="fr-FR" sz="1100" dirty="0"/>
              <a:t>Demandeur</a:t>
            </a:r>
          </a:p>
        </p:txBody>
      </p:sp>
      <p:grpSp>
        <p:nvGrpSpPr>
          <p:cNvPr id="60" name="Groupe 59">
            <a:extLst>
              <a:ext uri="{FF2B5EF4-FFF2-40B4-BE49-F238E27FC236}">
                <a16:creationId xmlns:a16="http://schemas.microsoft.com/office/drawing/2014/main" id="{541E14BA-FD3E-4515-8CCD-04876C837137}"/>
              </a:ext>
            </a:extLst>
          </p:cNvPr>
          <p:cNvGrpSpPr/>
          <p:nvPr/>
        </p:nvGrpSpPr>
        <p:grpSpPr>
          <a:xfrm>
            <a:off x="8629682" y="4762360"/>
            <a:ext cx="3285630" cy="511684"/>
            <a:chOff x="4977003" y="798786"/>
            <a:chExt cx="2474831" cy="325822"/>
          </a:xfrm>
        </p:grpSpPr>
        <p:sp>
          <p:nvSpPr>
            <p:cNvPr id="61" name="Rectangle 60">
              <a:extLst>
                <a:ext uri="{FF2B5EF4-FFF2-40B4-BE49-F238E27FC236}">
                  <a16:creationId xmlns:a16="http://schemas.microsoft.com/office/drawing/2014/main" id="{193C185F-44F5-4C52-8B62-F52444EB8417}"/>
                </a:ext>
              </a:extLst>
            </p:cNvPr>
            <p:cNvSpPr/>
            <p:nvPr/>
          </p:nvSpPr>
          <p:spPr>
            <a:xfrm>
              <a:off x="4977003" y="857608"/>
              <a:ext cx="2474831" cy="267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schemeClr val="tx1"/>
                </a:solidFill>
              </a:endParaRPr>
            </a:p>
            <a:p>
              <a:pPr algn="ctr"/>
              <a:r>
                <a:rPr lang="fr-FR" sz="900" dirty="0">
                  <a:solidFill>
                    <a:schemeClr val="tx1"/>
                  </a:solidFill>
                </a:rPr>
                <a:t>Installation des agents en fonction des besoins et environnements</a:t>
              </a:r>
            </a:p>
          </p:txBody>
        </p:sp>
        <p:sp>
          <p:nvSpPr>
            <p:cNvPr id="62" name="Rectangle 61">
              <a:extLst>
                <a:ext uri="{FF2B5EF4-FFF2-40B4-BE49-F238E27FC236}">
                  <a16:creationId xmlns:a16="http://schemas.microsoft.com/office/drawing/2014/main" id="{21DA418B-AC32-4DBB-A317-9F8ECDE4BCED}"/>
                </a:ext>
              </a:extLst>
            </p:cNvPr>
            <p:cNvSpPr/>
            <p:nvPr/>
          </p:nvSpPr>
          <p:spPr>
            <a:xfrm>
              <a:off x="5202620" y="798786"/>
              <a:ext cx="2028497" cy="105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64" name="Image 63" descr="Une image contenant assis, signe, dessin, bleu&#10;&#10;Description générée automatiquement">
            <a:extLst>
              <a:ext uri="{FF2B5EF4-FFF2-40B4-BE49-F238E27FC236}">
                <a16:creationId xmlns:a16="http://schemas.microsoft.com/office/drawing/2014/main" id="{3093C328-964B-404F-B997-363F5C3E396E}"/>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053827" y="4485943"/>
            <a:ext cx="391193" cy="391193"/>
          </a:xfrm>
          <a:prstGeom prst="rect">
            <a:avLst/>
          </a:prstGeom>
        </p:spPr>
      </p:pic>
      <p:pic>
        <p:nvPicPr>
          <p:cNvPr id="65" name="Image 64">
            <a:extLst>
              <a:ext uri="{FF2B5EF4-FFF2-40B4-BE49-F238E27FC236}">
                <a16:creationId xmlns:a16="http://schemas.microsoft.com/office/drawing/2014/main" id="{33CA5FE8-DAF4-4AFE-BDFF-5BF142C91523}"/>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511524" y="4595602"/>
            <a:ext cx="748146" cy="249382"/>
          </a:xfrm>
          <a:prstGeom prst="rect">
            <a:avLst/>
          </a:prstGeom>
        </p:spPr>
      </p:pic>
      <p:pic>
        <p:nvPicPr>
          <p:cNvPr id="66" name="Image 65" descr="Une image contenant texte, clipart&#10;&#10;Description générée automatiquement">
            <a:extLst>
              <a:ext uri="{FF2B5EF4-FFF2-40B4-BE49-F238E27FC236}">
                <a16:creationId xmlns:a16="http://schemas.microsoft.com/office/drawing/2014/main" id="{D44313C5-D8D0-4E03-9045-D139EC241E01}"/>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216671" y="4476985"/>
            <a:ext cx="331470" cy="371720"/>
          </a:xfrm>
          <a:prstGeom prst="rect">
            <a:avLst/>
          </a:prstGeom>
        </p:spPr>
      </p:pic>
      <p:pic>
        <p:nvPicPr>
          <p:cNvPr id="67" name="Image 66" descr="Une image contenant texte&#10;&#10;Description générée automatiquement">
            <a:extLst>
              <a:ext uri="{FF2B5EF4-FFF2-40B4-BE49-F238E27FC236}">
                <a16:creationId xmlns:a16="http://schemas.microsoft.com/office/drawing/2014/main" id="{E5E362FE-04AA-4593-9487-3CC282E1725A}"/>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324785" y="4559665"/>
            <a:ext cx="807720" cy="307607"/>
          </a:xfrm>
          <a:prstGeom prst="rect">
            <a:avLst/>
          </a:prstGeom>
        </p:spPr>
      </p:pic>
      <p:cxnSp>
        <p:nvCxnSpPr>
          <p:cNvPr id="83" name="Connecteur droit avec flèche 82">
            <a:extLst>
              <a:ext uri="{FF2B5EF4-FFF2-40B4-BE49-F238E27FC236}">
                <a16:creationId xmlns:a16="http://schemas.microsoft.com/office/drawing/2014/main" id="{D96B36F2-80BA-435A-A2FC-AFBE53148EF6}"/>
              </a:ext>
            </a:extLst>
          </p:cNvPr>
          <p:cNvCxnSpPr>
            <a:cxnSpLocks/>
          </p:cNvCxnSpPr>
          <p:nvPr/>
        </p:nvCxnSpPr>
        <p:spPr>
          <a:xfrm>
            <a:off x="10264518" y="5314950"/>
            <a:ext cx="0" cy="180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4" name="Groupe 83">
            <a:extLst>
              <a:ext uri="{FF2B5EF4-FFF2-40B4-BE49-F238E27FC236}">
                <a16:creationId xmlns:a16="http://schemas.microsoft.com/office/drawing/2014/main" id="{D7860B2E-F7A5-49CA-9300-84E0684D0813}"/>
              </a:ext>
            </a:extLst>
          </p:cNvPr>
          <p:cNvGrpSpPr/>
          <p:nvPr/>
        </p:nvGrpSpPr>
        <p:grpSpPr>
          <a:xfrm>
            <a:off x="8634217" y="5666118"/>
            <a:ext cx="3283840" cy="325822"/>
            <a:chOff x="4977003" y="798786"/>
            <a:chExt cx="2474831" cy="325822"/>
          </a:xfrm>
        </p:grpSpPr>
        <p:sp>
          <p:nvSpPr>
            <p:cNvPr id="85" name="Rectangle 84">
              <a:extLst>
                <a:ext uri="{FF2B5EF4-FFF2-40B4-BE49-F238E27FC236}">
                  <a16:creationId xmlns:a16="http://schemas.microsoft.com/office/drawing/2014/main" id="{96475B3E-643C-4C70-B985-C3AB4309EA8A}"/>
                </a:ext>
              </a:extLst>
            </p:cNvPr>
            <p:cNvSpPr/>
            <p:nvPr/>
          </p:nvSpPr>
          <p:spPr>
            <a:xfrm>
              <a:off x="4977003" y="857608"/>
              <a:ext cx="2474831" cy="267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Installation middleware &amp; BDD</a:t>
              </a:r>
            </a:p>
          </p:txBody>
        </p:sp>
        <p:sp>
          <p:nvSpPr>
            <p:cNvPr id="86" name="Rectangle 85">
              <a:extLst>
                <a:ext uri="{FF2B5EF4-FFF2-40B4-BE49-F238E27FC236}">
                  <a16:creationId xmlns:a16="http://schemas.microsoft.com/office/drawing/2014/main" id="{4AE2A7D1-8F6C-4AF8-8E31-9DB35DAAA465}"/>
                </a:ext>
              </a:extLst>
            </p:cNvPr>
            <p:cNvSpPr/>
            <p:nvPr/>
          </p:nvSpPr>
          <p:spPr>
            <a:xfrm>
              <a:off x="5202620" y="798786"/>
              <a:ext cx="2028497" cy="105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1" name="Image 10" descr="Une image contenant texte&#10;&#10;Description générée automatiquement">
            <a:extLst>
              <a:ext uri="{FF2B5EF4-FFF2-40B4-BE49-F238E27FC236}">
                <a16:creationId xmlns:a16="http://schemas.microsoft.com/office/drawing/2014/main" id="{EC77008E-827B-4794-8124-241E75A577CC}"/>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004784" y="5498306"/>
            <a:ext cx="469233" cy="254794"/>
          </a:xfrm>
          <a:prstGeom prst="rect">
            <a:avLst/>
          </a:prstGeom>
        </p:spPr>
      </p:pic>
      <p:pic>
        <p:nvPicPr>
          <p:cNvPr id="13" name="Image 12" descr="Une image contenant texte, hache, graphiques vectoriels&#10;&#10;Description générée automatiquement">
            <a:extLst>
              <a:ext uri="{FF2B5EF4-FFF2-40B4-BE49-F238E27FC236}">
                <a16:creationId xmlns:a16="http://schemas.microsoft.com/office/drawing/2014/main" id="{3661FA57-8806-4984-A6DC-6F6C74C359C1}"/>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588500" y="5449888"/>
            <a:ext cx="409613" cy="331787"/>
          </a:xfrm>
          <a:prstGeom prst="rect">
            <a:avLst/>
          </a:prstGeom>
        </p:spPr>
      </p:pic>
      <p:pic>
        <p:nvPicPr>
          <p:cNvPr id="15" name="Image 14">
            <a:extLst>
              <a:ext uri="{FF2B5EF4-FFF2-40B4-BE49-F238E27FC236}">
                <a16:creationId xmlns:a16="http://schemas.microsoft.com/office/drawing/2014/main" id="{03911190-DA51-497B-B42E-BFF353FA1CDE}"/>
              </a:ext>
            </a:extLst>
          </p:cNvPr>
          <p:cNvPicPr>
            <a:picLocks noChangeAspect="1"/>
          </p:cNvPicPr>
          <p:nvPr/>
        </p:nvPicPr>
        <p:blipFill rotWithShape="1">
          <a:blip r:embed="rId21" cstate="print">
            <a:extLst>
              <a:ext uri="{28A0092B-C50C-407E-A947-70E740481C1C}">
                <a14:useLocalDpi xmlns:a14="http://schemas.microsoft.com/office/drawing/2010/main" val="0"/>
              </a:ext>
            </a:extLst>
          </a:blip>
          <a:srcRect l="27872" t="33109" r="27873" b="32665"/>
          <a:stretch/>
        </p:blipFill>
        <p:spPr>
          <a:xfrm>
            <a:off x="10106025" y="5524500"/>
            <a:ext cx="457200" cy="198895"/>
          </a:xfrm>
          <a:prstGeom prst="rect">
            <a:avLst/>
          </a:prstGeom>
        </p:spPr>
      </p:pic>
      <p:pic>
        <p:nvPicPr>
          <p:cNvPr id="87" name="Picture 4">
            <a:extLst>
              <a:ext uri="{FF2B5EF4-FFF2-40B4-BE49-F238E27FC236}">
                <a16:creationId xmlns:a16="http://schemas.microsoft.com/office/drawing/2014/main" id="{A80259B3-BA8E-4F0E-8810-3F04E0329236}"/>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1159244" y="5524500"/>
            <a:ext cx="434817" cy="235881"/>
          </a:xfrm>
          <a:prstGeom prst="rect">
            <a:avLst/>
          </a:prstGeom>
          <a:noFill/>
          <a:extLst>
            <a:ext uri="{909E8E84-426E-40DD-AFC4-6F175D3DCCD1}">
              <a14:hiddenFill xmlns:a14="http://schemas.microsoft.com/office/drawing/2010/main">
                <a:solidFill>
                  <a:srgbClr val="FFFFFF"/>
                </a:solidFill>
              </a14:hiddenFill>
            </a:ext>
          </a:extLst>
        </p:spPr>
      </p:pic>
      <p:pic>
        <p:nvPicPr>
          <p:cNvPr id="88" name="Image 87">
            <a:extLst>
              <a:ext uri="{FF2B5EF4-FFF2-40B4-BE49-F238E27FC236}">
                <a16:creationId xmlns:a16="http://schemas.microsoft.com/office/drawing/2014/main" id="{F22E306B-364E-49A4-AAC5-C2253EF30FE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635869" y="5491051"/>
            <a:ext cx="479806" cy="281099"/>
          </a:xfrm>
          <a:prstGeom prst="rect">
            <a:avLst/>
          </a:prstGeom>
        </p:spPr>
      </p:pic>
      <p:cxnSp>
        <p:nvCxnSpPr>
          <p:cNvPr id="89" name="Connecteur droit avec flèche 88">
            <a:extLst>
              <a:ext uri="{FF2B5EF4-FFF2-40B4-BE49-F238E27FC236}">
                <a16:creationId xmlns:a16="http://schemas.microsoft.com/office/drawing/2014/main" id="{AEBA4802-DABE-4707-9B8A-AEBEE95640B1}"/>
              </a:ext>
            </a:extLst>
          </p:cNvPr>
          <p:cNvCxnSpPr>
            <a:cxnSpLocks/>
            <a:endCxn id="92" idx="1"/>
          </p:cNvCxnSpPr>
          <p:nvPr/>
        </p:nvCxnSpPr>
        <p:spPr>
          <a:xfrm>
            <a:off x="3086968" y="6167031"/>
            <a:ext cx="1088833" cy="41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0" name="Ellipse 89">
            <a:extLst>
              <a:ext uri="{FF2B5EF4-FFF2-40B4-BE49-F238E27FC236}">
                <a16:creationId xmlns:a16="http://schemas.microsoft.com/office/drawing/2014/main" id="{3350666B-0410-4B24-8475-1BAF87284A83}"/>
              </a:ext>
            </a:extLst>
          </p:cNvPr>
          <p:cNvSpPr/>
          <p:nvPr/>
        </p:nvSpPr>
        <p:spPr>
          <a:xfrm>
            <a:off x="3433703" y="6009577"/>
            <a:ext cx="343304" cy="330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grpSp>
        <p:nvGrpSpPr>
          <p:cNvPr id="91" name="Groupe 90">
            <a:extLst>
              <a:ext uri="{FF2B5EF4-FFF2-40B4-BE49-F238E27FC236}">
                <a16:creationId xmlns:a16="http://schemas.microsoft.com/office/drawing/2014/main" id="{AB186D01-A4BB-4655-9196-70B20764956C}"/>
              </a:ext>
            </a:extLst>
          </p:cNvPr>
          <p:cNvGrpSpPr/>
          <p:nvPr/>
        </p:nvGrpSpPr>
        <p:grpSpPr>
          <a:xfrm>
            <a:off x="4175801" y="5978882"/>
            <a:ext cx="2742845" cy="325822"/>
            <a:chOff x="4977003" y="798786"/>
            <a:chExt cx="2474831" cy="325822"/>
          </a:xfrm>
        </p:grpSpPr>
        <p:sp>
          <p:nvSpPr>
            <p:cNvPr id="92" name="Rectangle 91">
              <a:extLst>
                <a:ext uri="{FF2B5EF4-FFF2-40B4-BE49-F238E27FC236}">
                  <a16:creationId xmlns:a16="http://schemas.microsoft.com/office/drawing/2014/main" id="{5B3C1111-881E-4AE7-BDD9-52B8CB1DEB8D}"/>
                </a:ext>
              </a:extLst>
            </p:cNvPr>
            <p:cNvSpPr/>
            <p:nvPr/>
          </p:nvSpPr>
          <p:spPr>
            <a:xfrm>
              <a:off x="4977003" y="857608"/>
              <a:ext cx="2474831" cy="267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Mise a jour de l’enregistrement dans la CMDB</a:t>
              </a:r>
            </a:p>
          </p:txBody>
        </p:sp>
        <p:sp>
          <p:nvSpPr>
            <p:cNvPr id="93" name="Rectangle 92">
              <a:extLst>
                <a:ext uri="{FF2B5EF4-FFF2-40B4-BE49-F238E27FC236}">
                  <a16:creationId xmlns:a16="http://schemas.microsoft.com/office/drawing/2014/main" id="{12F8C4D3-46D9-4EE2-AD0B-52C3E26D5EAA}"/>
                </a:ext>
              </a:extLst>
            </p:cNvPr>
            <p:cNvSpPr/>
            <p:nvPr/>
          </p:nvSpPr>
          <p:spPr>
            <a:xfrm>
              <a:off x="5202620" y="798786"/>
              <a:ext cx="2028497" cy="105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94" name="Image 93" descr="Une image contenant texte, clipart&#10;&#10;Description générée automatiquement">
            <a:extLst>
              <a:ext uri="{FF2B5EF4-FFF2-40B4-BE49-F238E27FC236}">
                <a16:creationId xmlns:a16="http://schemas.microsoft.com/office/drawing/2014/main" id="{F817558C-C532-4B7E-BF18-5A87709DD7A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59450" y="5800119"/>
            <a:ext cx="1141983" cy="328062"/>
          </a:xfrm>
          <a:prstGeom prst="rect">
            <a:avLst/>
          </a:prstGeom>
        </p:spPr>
      </p:pic>
      <p:grpSp>
        <p:nvGrpSpPr>
          <p:cNvPr id="95" name="Groupe 94">
            <a:extLst>
              <a:ext uri="{FF2B5EF4-FFF2-40B4-BE49-F238E27FC236}">
                <a16:creationId xmlns:a16="http://schemas.microsoft.com/office/drawing/2014/main" id="{2D9F3BB9-3684-4216-95DC-2D5301668DD8}"/>
              </a:ext>
            </a:extLst>
          </p:cNvPr>
          <p:cNvGrpSpPr/>
          <p:nvPr/>
        </p:nvGrpSpPr>
        <p:grpSpPr>
          <a:xfrm>
            <a:off x="346839" y="5984138"/>
            <a:ext cx="2742845" cy="325822"/>
            <a:chOff x="4977003" y="798786"/>
            <a:chExt cx="2474831" cy="325822"/>
          </a:xfrm>
        </p:grpSpPr>
        <p:sp>
          <p:nvSpPr>
            <p:cNvPr id="96" name="Rectangle 95">
              <a:extLst>
                <a:ext uri="{FF2B5EF4-FFF2-40B4-BE49-F238E27FC236}">
                  <a16:creationId xmlns:a16="http://schemas.microsoft.com/office/drawing/2014/main" id="{67201C2B-6D04-4411-BE28-93F1EC222B8B}"/>
                </a:ext>
              </a:extLst>
            </p:cNvPr>
            <p:cNvSpPr/>
            <p:nvPr/>
          </p:nvSpPr>
          <p:spPr>
            <a:xfrm>
              <a:off x="4977003" y="857608"/>
              <a:ext cx="2474831" cy="267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Découverte automatique</a:t>
              </a:r>
            </a:p>
          </p:txBody>
        </p:sp>
        <p:sp>
          <p:nvSpPr>
            <p:cNvPr id="97" name="Rectangle 96">
              <a:extLst>
                <a:ext uri="{FF2B5EF4-FFF2-40B4-BE49-F238E27FC236}">
                  <a16:creationId xmlns:a16="http://schemas.microsoft.com/office/drawing/2014/main" id="{6FEC2738-E589-4BE3-A812-FED1844FAE6D}"/>
                </a:ext>
              </a:extLst>
            </p:cNvPr>
            <p:cNvSpPr/>
            <p:nvPr/>
          </p:nvSpPr>
          <p:spPr>
            <a:xfrm>
              <a:off x="5202620" y="798786"/>
              <a:ext cx="2028497" cy="105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98" name="Image 97">
            <a:extLst>
              <a:ext uri="{FF2B5EF4-FFF2-40B4-BE49-F238E27FC236}">
                <a16:creationId xmlns:a16="http://schemas.microsoft.com/office/drawing/2014/main" id="{20A37330-B1D5-4CE6-ADC0-B4523E66AA59}"/>
              </a:ext>
            </a:extLst>
          </p:cNvPr>
          <p:cNvPicPr>
            <a:picLocks noChangeAspect="1"/>
          </p:cNvPicPr>
          <p:nvPr/>
        </p:nvPicPr>
        <p:blipFill>
          <a:blip r:embed="rId24"/>
          <a:stretch>
            <a:fillRect/>
          </a:stretch>
        </p:blipFill>
        <p:spPr>
          <a:xfrm>
            <a:off x="1382624" y="5849399"/>
            <a:ext cx="642797" cy="193828"/>
          </a:xfrm>
          <a:prstGeom prst="rect">
            <a:avLst/>
          </a:prstGeom>
        </p:spPr>
      </p:pic>
      <p:sp>
        <p:nvSpPr>
          <p:cNvPr id="99" name="Rectangle 98">
            <a:extLst>
              <a:ext uri="{FF2B5EF4-FFF2-40B4-BE49-F238E27FC236}">
                <a16:creationId xmlns:a16="http://schemas.microsoft.com/office/drawing/2014/main" id="{C94300F4-629A-4A6B-ABF8-C039D45F89AE}"/>
              </a:ext>
            </a:extLst>
          </p:cNvPr>
          <p:cNvSpPr/>
          <p:nvPr/>
        </p:nvSpPr>
        <p:spPr>
          <a:xfrm>
            <a:off x="8494683" y="147608"/>
            <a:ext cx="2887586" cy="838181"/>
          </a:xfrm>
          <a:prstGeom prst="rect">
            <a:avLst/>
          </a:prstGeom>
          <a:solidFill>
            <a:schemeClr val="accent5">
              <a:lumMod val="60000"/>
              <a:lumOff val="4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cap="all" noProof="1">
                <a:solidFill>
                  <a:schemeClr val="bg1"/>
                </a:solidFill>
                <a:latin typeface="Calibri" panose="020F0502020204030204"/>
              </a:rPr>
              <a:t>POST INSTALL SYSTEME</a:t>
            </a:r>
          </a:p>
        </p:txBody>
      </p:sp>
      <p:grpSp>
        <p:nvGrpSpPr>
          <p:cNvPr id="100" name="Groupe 99">
            <a:extLst>
              <a:ext uri="{FF2B5EF4-FFF2-40B4-BE49-F238E27FC236}">
                <a16:creationId xmlns:a16="http://schemas.microsoft.com/office/drawing/2014/main" id="{2EE37129-8442-4755-8121-E8CBEF7482FF}"/>
              </a:ext>
            </a:extLst>
          </p:cNvPr>
          <p:cNvGrpSpPr/>
          <p:nvPr/>
        </p:nvGrpSpPr>
        <p:grpSpPr>
          <a:xfrm>
            <a:off x="7774482" y="141504"/>
            <a:ext cx="697841" cy="853985"/>
            <a:chOff x="8357574" y="2819893"/>
            <a:chExt cx="1065275" cy="1948733"/>
          </a:xfrm>
        </p:grpSpPr>
        <p:sp>
          <p:nvSpPr>
            <p:cNvPr id="101" name="Pentagon 1">
              <a:extLst>
                <a:ext uri="{FF2B5EF4-FFF2-40B4-BE49-F238E27FC236}">
                  <a16:creationId xmlns:a16="http://schemas.microsoft.com/office/drawing/2014/main" id="{9CADE381-B3A3-438A-9896-848D8D516629}"/>
                </a:ext>
              </a:extLst>
            </p:cNvPr>
            <p:cNvSpPr/>
            <p:nvPr/>
          </p:nvSpPr>
          <p:spPr>
            <a:xfrm flipH="1">
              <a:off x="8357574" y="2819893"/>
              <a:ext cx="1065275" cy="1948733"/>
            </a:xfrm>
            <a:prstGeom prst="homePlate">
              <a:avLst>
                <a:gd name="adj" fmla="val 0"/>
              </a:avLst>
            </a:prstGeom>
            <a:solidFill>
              <a:schemeClr val="accent5">
                <a:lumMod val="75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nvGrpSpPr>
            <p:cNvPr id="102" name="Graphic 98" descr="Rocket">
              <a:extLst>
                <a:ext uri="{FF2B5EF4-FFF2-40B4-BE49-F238E27FC236}">
                  <a16:creationId xmlns:a16="http://schemas.microsoft.com/office/drawing/2014/main" id="{FC656B87-F400-4848-8CB6-7ADB5F8C54A7}"/>
                </a:ext>
              </a:extLst>
            </p:cNvPr>
            <p:cNvGrpSpPr/>
            <p:nvPr/>
          </p:nvGrpSpPr>
          <p:grpSpPr>
            <a:xfrm>
              <a:off x="8560498" y="3024762"/>
              <a:ext cx="465314" cy="464944"/>
              <a:chOff x="823357" y="1690721"/>
              <a:chExt cx="620417" cy="619923"/>
            </a:xfrm>
            <a:solidFill>
              <a:sysClr val="windowText" lastClr="000000">
                <a:alpha val="50000"/>
              </a:sysClr>
            </a:solidFill>
          </p:grpSpPr>
          <p:sp>
            <p:nvSpPr>
              <p:cNvPr id="103" name="Freeform: Shape 4">
                <a:extLst>
                  <a:ext uri="{FF2B5EF4-FFF2-40B4-BE49-F238E27FC236}">
                    <a16:creationId xmlns:a16="http://schemas.microsoft.com/office/drawing/2014/main" id="{908362DD-13F7-4B55-B7D3-95C97F297E05}"/>
                  </a:ext>
                </a:extLst>
              </p:cNvPr>
              <p:cNvSpPr/>
              <p:nvPr/>
            </p:nvSpPr>
            <p:spPr>
              <a:xfrm>
                <a:off x="1304517" y="1690721"/>
                <a:ext cx="139257" cy="131521"/>
              </a:xfrm>
              <a:custGeom>
                <a:avLst/>
                <a:gdLst>
                  <a:gd name="connsiteX0" fmla="*/ 138484 w 139257"/>
                  <a:gd name="connsiteY0" fmla="*/ 4096 h 131520"/>
                  <a:gd name="connsiteX1" fmla="*/ 0 w 139257"/>
                  <a:gd name="connsiteY1" fmla="*/ 21116 h 131520"/>
                  <a:gd name="connsiteX2" fmla="*/ 63439 w 139257"/>
                  <a:gd name="connsiteY2" fmla="*/ 71403 h 131520"/>
                  <a:gd name="connsiteX3" fmla="*/ 114500 w 139257"/>
                  <a:gd name="connsiteY3" fmla="*/ 136390 h 131520"/>
                  <a:gd name="connsiteX4" fmla="*/ 138484 w 139257"/>
                  <a:gd name="connsiteY4" fmla="*/ 4096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8484" y="4096"/>
                    </a:moveTo>
                    <a:cubicBezTo>
                      <a:pt x="127653" y="-6736"/>
                      <a:pt x="58024" y="5643"/>
                      <a:pt x="0" y="21116"/>
                    </a:cubicBezTo>
                    <a:cubicBezTo>
                      <a:pt x="20889" y="33494"/>
                      <a:pt x="42551" y="50515"/>
                      <a:pt x="63439" y="71403"/>
                    </a:cubicBezTo>
                    <a:cubicBezTo>
                      <a:pt x="85102" y="93066"/>
                      <a:pt x="102122" y="114728"/>
                      <a:pt x="114500" y="136390"/>
                    </a:cubicBezTo>
                    <a:cubicBezTo>
                      <a:pt x="129974" y="76819"/>
                      <a:pt x="150089" y="14927"/>
                      <a:pt x="138484" y="4096"/>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04" name="Freeform: Shape 5">
                <a:extLst>
                  <a:ext uri="{FF2B5EF4-FFF2-40B4-BE49-F238E27FC236}">
                    <a16:creationId xmlns:a16="http://schemas.microsoft.com/office/drawing/2014/main" id="{091A34D7-116E-4205-B362-11C27E020430}"/>
                  </a:ext>
                </a:extLst>
              </p:cNvPr>
              <p:cNvSpPr/>
              <p:nvPr/>
            </p:nvSpPr>
            <p:spPr>
              <a:xfrm>
                <a:off x="823357" y="1903413"/>
                <a:ext cx="185677" cy="177940"/>
              </a:xfrm>
              <a:custGeom>
                <a:avLst/>
                <a:gdLst>
                  <a:gd name="connsiteX0" fmla="*/ 188719 w 185676"/>
                  <a:gd name="connsiteY0" fmla="*/ 11895 h 177939"/>
                  <a:gd name="connsiteX1" fmla="*/ 162415 w 185676"/>
                  <a:gd name="connsiteY1" fmla="*/ 1838 h 177939"/>
                  <a:gd name="connsiteX2" fmla="*/ 131469 w 185676"/>
                  <a:gd name="connsiteY2" fmla="*/ 8027 h 177939"/>
                  <a:gd name="connsiteX3" fmla="*/ 8458 w 185676"/>
                  <a:gd name="connsiteY3" fmla="*/ 131037 h 177939"/>
                  <a:gd name="connsiteX4" fmla="*/ 34762 w 185676"/>
                  <a:gd name="connsiteY4" fmla="*/ 179778 h 177939"/>
                  <a:gd name="connsiteX5" fmla="*/ 137658 w 185676"/>
                  <a:gd name="connsiteY5" fmla="*/ 156568 h 177939"/>
                  <a:gd name="connsiteX6" fmla="*/ 188719 w 185676"/>
                  <a:gd name="connsiteY6" fmla="*/ 11895 h 17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676" h="177939">
                    <a:moveTo>
                      <a:pt x="188719" y="11895"/>
                    </a:moveTo>
                    <a:lnTo>
                      <a:pt x="162415" y="1838"/>
                    </a:lnTo>
                    <a:cubicBezTo>
                      <a:pt x="151584" y="-2031"/>
                      <a:pt x="139979" y="290"/>
                      <a:pt x="131469" y="8027"/>
                    </a:cubicBezTo>
                    <a:lnTo>
                      <a:pt x="8458" y="131037"/>
                    </a:lnTo>
                    <a:cubicBezTo>
                      <a:pt x="-11657" y="151152"/>
                      <a:pt x="6911" y="185967"/>
                      <a:pt x="34762" y="179778"/>
                    </a:cubicBezTo>
                    <a:lnTo>
                      <a:pt x="137658" y="156568"/>
                    </a:lnTo>
                    <a:cubicBezTo>
                      <a:pt x="146168" y="117885"/>
                      <a:pt x="160094" y="66051"/>
                      <a:pt x="188719" y="11895"/>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05" name="Freeform: Shape 6">
                <a:extLst>
                  <a:ext uri="{FF2B5EF4-FFF2-40B4-BE49-F238E27FC236}">
                    <a16:creationId xmlns:a16="http://schemas.microsoft.com/office/drawing/2014/main" id="{FA979A5D-F7A0-4553-8EC7-9CDF5B86127A}"/>
                  </a:ext>
                </a:extLst>
              </p:cNvPr>
              <p:cNvSpPr/>
              <p:nvPr/>
            </p:nvSpPr>
            <p:spPr>
              <a:xfrm>
                <a:off x="1050792" y="2117231"/>
                <a:ext cx="177940" cy="193413"/>
              </a:xfrm>
              <a:custGeom>
                <a:avLst/>
                <a:gdLst>
                  <a:gd name="connsiteX0" fmla="*/ 166302 w 177939"/>
                  <a:gd name="connsiteY0" fmla="*/ 0 h 193413"/>
                  <a:gd name="connsiteX1" fmla="*/ 24724 w 177939"/>
                  <a:gd name="connsiteY1" fmla="*/ 49514 h 193413"/>
                  <a:gd name="connsiteX2" fmla="*/ 741 w 177939"/>
                  <a:gd name="connsiteY2" fmla="*/ 159372 h 193413"/>
                  <a:gd name="connsiteX3" fmla="*/ 49481 w 177939"/>
                  <a:gd name="connsiteY3" fmla="*/ 185677 h 193413"/>
                  <a:gd name="connsiteX4" fmla="*/ 172491 w 177939"/>
                  <a:gd name="connsiteY4" fmla="*/ 62666 h 193413"/>
                  <a:gd name="connsiteX5" fmla="*/ 178681 w 177939"/>
                  <a:gd name="connsiteY5" fmla="*/ 31720 h 193413"/>
                  <a:gd name="connsiteX6" fmla="*/ 166302 w 177939"/>
                  <a:gd name="connsiteY6" fmla="*/ 0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939" h="193413">
                    <a:moveTo>
                      <a:pt x="166302" y="0"/>
                    </a:moveTo>
                    <a:cubicBezTo>
                      <a:pt x="114467" y="27078"/>
                      <a:pt x="64954" y="41777"/>
                      <a:pt x="24724" y="49514"/>
                    </a:cubicBezTo>
                    <a:lnTo>
                      <a:pt x="741" y="159372"/>
                    </a:lnTo>
                    <a:cubicBezTo>
                      <a:pt x="-5449" y="187224"/>
                      <a:pt x="28592" y="206565"/>
                      <a:pt x="49481" y="185677"/>
                    </a:cubicBezTo>
                    <a:lnTo>
                      <a:pt x="172491" y="62666"/>
                    </a:lnTo>
                    <a:cubicBezTo>
                      <a:pt x="180228" y="54929"/>
                      <a:pt x="183322" y="42551"/>
                      <a:pt x="178681" y="31720"/>
                    </a:cubicBezTo>
                    <a:lnTo>
                      <a:pt x="166302" y="0"/>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06" name="Freeform: Shape 7">
                <a:extLst>
                  <a:ext uri="{FF2B5EF4-FFF2-40B4-BE49-F238E27FC236}">
                    <a16:creationId xmlns:a16="http://schemas.microsoft.com/office/drawing/2014/main" id="{C7D31CAE-EC04-405E-A4A4-F1BC182B5E82}"/>
                  </a:ext>
                </a:extLst>
              </p:cNvPr>
              <p:cNvSpPr/>
              <p:nvPr/>
            </p:nvSpPr>
            <p:spPr>
              <a:xfrm>
                <a:off x="988093" y="1725763"/>
                <a:ext cx="410036" cy="410036"/>
              </a:xfrm>
              <a:custGeom>
                <a:avLst/>
                <a:gdLst>
                  <a:gd name="connsiteX0" fmla="*/ 274647 w 410035"/>
                  <a:gd name="connsiteY0" fmla="*/ 0 h 410035"/>
                  <a:gd name="connsiteX1" fmla="*/ 126879 w 410035"/>
                  <a:gd name="connsiteY1" fmla="*/ 100575 h 410035"/>
                  <a:gd name="connsiteX2" fmla="*/ 0 w 410035"/>
                  <a:gd name="connsiteY2" fmla="*/ 367485 h 410035"/>
                  <a:gd name="connsiteX3" fmla="*/ 47966 w 410035"/>
                  <a:gd name="connsiteY3" fmla="*/ 415451 h 410035"/>
                  <a:gd name="connsiteX4" fmla="*/ 315650 w 410035"/>
                  <a:gd name="connsiteY4" fmla="*/ 289346 h 410035"/>
                  <a:gd name="connsiteX5" fmla="*/ 416225 w 410035"/>
                  <a:gd name="connsiteY5" fmla="*/ 142352 h 410035"/>
                  <a:gd name="connsiteX6" fmla="*/ 357427 w 410035"/>
                  <a:gd name="connsiteY6" fmla="*/ 57250 h 410035"/>
                  <a:gd name="connsiteX7" fmla="*/ 274647 w 410035"/>
                  <a:gd name="connsiteY7" fmla="*/ 0 h 410035"/>
                  <a:gd name="connsiteX8" fmla="*/ 314103 w 410035"/>
                  <a:gd name="connsiteY8" fmla="*/ 167109 h 410035"/>
                  <a:gd name="connsiteX9" fmla="*/ 248342 w 410035"/>
                  <a:gd name="connsiteY9" fmla="*/ 167109 h 410035"/>
                  <a:gd name="connsiteX10" fmla="*/ 248342 w 410035"/>
                  <a:gd name="connsiteY10" fmla="*/ 101348 h 410035"/>
                  <a:gd name="connsiteX11" fmla="*/ 314103 w 410035"/>
                  <a:gd name="connsiteY11" fmla="*/ 101348 h 410035"/>
                  <a:gd name="connsiteX12" fmla="*/ 314103 w 410035"/>
                  <a:gd name="connsiteY12" fmla="*/ 167109 h 41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0035" h="410035">
                    <a:moveTo>
                      <a:pt x="274647" y="0"/>
                    </a:moveTo>
                    <a:cubicBezTo>
                      <a:pt x="229001" y="18568"/>
                      <a:pt x="177166" y="50287"/>
                      <a:pt x="126879" y="100575"/>
                    </a:cubicBezTo>
                    <a:cubicBezTo>
                      <a:pt x="34814" y="192639"/>
                      <a:pt x="7737" y="304045"/>
                      <a:pt x="0" y="367485"/>
                    </a:cubicBezTo>
                    <a:lnTo>
                      <a:pt x="47966" y="415451"/>
                    </a:lnTo>
                    <a:cubicBezTo>
                      <a:pt x="111406" y="407715"/>
                      <a:pt x="223585" y="381411"/>
                      <a:pt x="315650" y="289346"/>
                    </a:cubicBezTo>
                    <a:cubicBezTo>
                      <a:pt x="365937" y="239058"/>
                      <a:pt x="397657" y="187997"/>
                      <a:pt x="416225" y="142352"/>
                    </a:cubicBezTo>
                    <a:cubicBezTo>
                      <a:pt x="406167" y="116821"/>
                      <a:pt x="386052" y="86649"/>
                      <a:pt x="357427" y="57250"/>
                    </a:cubicBezTo>
                    <a:cubicBezTo>
                      <a:pt x="329576" y="30172"/>
                      <a:pt x="300177" y="10057"/>
                      <a:pt x="274647" y="0"/>
                    </a:cubicBezTo>
                    <a:close/>
                    <a:moveTo>
                      <a:pt x="314103" y="167109"/>
                    </a:moveTo>
                    <a:cubicBezTo>
                      <a:pt x="296309" y="184903"/>
                      <a:pt x="266910" y="184903"/>
                      <a:pt x="248342" y="167109"/>
                    </a:cubicBezTo>
                    <a:cubicBezTo>
                      <a:pt x="230548" y="149315"/>
                      <a:pt x="230548" y="119916"/>
                      <a:pt x="248342" y="101348"/>
                    </a:cubicBezTo>
                    <a:cubicBezTo>
                      <a:pt x="266136" y="83554"/>
                      <a:pt x="295535" y="83554"/>
                      <a:pt x="314103" y="101348"/>
                    </a:cubicBezTo>
                    <a:cubicBezTo>
                      <a:pt x="331897" y="119916"/>
                      <a:pt x="331897" y="149315"/>
                      <a:pt x="314103" y="16710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07" name="Freeform: Shape 8">
                <a:extLst>
                  <a:ext uri="{FF2B5EF4-FFF2-40B4-BE49-F238E27FC236}">
                    <a16:creationId xmlns:a16="http://schemas.microsoft.com/office/drawing/2014/main" id="{4A98E9BB-81D8-4D76-A74A-7043247BFA83}"/>
                  </a:ext>
                </a:extLst>
              </p:cNvPr>
              <p:cNvSpPr/>
              <p:nvPr/>
            </p:nvSpPr>
            <p:spPr>
              <a:xfrm>
                <a:off x="896971" y="2122147"/>
                <a:ext cx="108311" cy="108311"/>
              </a:xfrm>
              <a:custGeom>
                <a:avLst/>
                <a:gdLst>
                  <a:gd name="connsiteX0" fmla="*/ 90349 w 108311"/>
                  <a:gd name="connsiteY0" fmla="*/ 19841 h 108311"/>
                  <a:gd name="connsiteX1" fmla="*/ 53987 w 108311"/>
                  <a:gd name="connsiteY1" fmla="*/ 12105 h 108311"/>
                  <a:gd name="connsiteX2" fmla="*/ 2152 w 108311"/>
                  <a:gd name="connsiteY2" fmla="*/ 108037 h 108311"/>
                  <a:gd name="connsiteX3" fmla="*/ 98085 w 108311"/>
                  <a:gd name="connsiteY3" fmla="*/ 56203 h 108311"/>
                  <a:gd name="connsiteX4" fmla="*/ 90349 w 108311"/>
                  <a:gd name="connsiteY4" fmla="*/ 19841 h 108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11" h="108311">
                    <a:moveTo>
                      <a:pt x="90349" y="19841"/>
                    </a:moveTo>
                    <a:cubicBezTo>
                      <a:pt x="77970" y="7463"/>
                      <a:pt x="79518" y="-13426"/>
                      <a:pt x="53987" y="12105"/>
                    </a:cubicBezTo>
                    <a:cubicBezTo>
                      <a:pt x="28457" y="37635"/>
                      <a:pt x="-9452" y="95659"/>
                      <a:pt x="2152" y="108037"/>
                    </a:cubicBezTo>
                    <a:cubicBezTo>
                      <a:pt x="14531" y="120416"/>
                      <a:pt x="72555" y="81733"/>
                      <a:pt x="98085" y="56203"/>
                    </a:cubicBezTo>
                    <a:cubicBezTo>
                      <a:pt x="123616" y="29899"/>
                      <a:pt x="102727" y="31446"/>
                      <a:pt x="90349" y="19841"/>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725873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Espace réservé du numéro de diapositive 2">
            <a:extLst>
              <a:ext uri="{FF2B5EF4-FFF2-40B4-BE49-F238E27FC236}">
                <a16:creationId xmlns:a16="http://schemas.microsoft.com/office/drawing/2014/main" id="{D84E45CF-A087-4010-B1AA-1007287A92CD}"/>
              </a:ext>
            </a:extLst>
          </p:cNvPr>
          <p:cNvSpPr>
            <a:spLocks noGrp="1"/>
          </p:cNvSpPr>
          <p:nvPr>
            <p:ph type="sldNum" sz="quarter" idx="12"/>
          </p:nvPr>
        </p:nvSpPr>
        <p:spPr>
          <a:xfrm>
            <a:off x="8815812" y="9305686"/>
            <a:ext cx="2743200" cy="365125"/>
          </a:xfrm>
        </p:spPr>
        <p:txBody>
          <a:bodyPr/>
          <a:lstStyle/>
          <a:p>
            <a:fld id="{A3D4108E-720E-49EE-90F3-69A860D87D18}" type="slidenum">
              <a:rPr lang="fr-FR" smtClean="0"/>
              <a:t>21</a:t>
            </a:fld>
            <a:endParaRPr lang="fr-FR" dirty="0"/>
          </a:p>
        </p:txBody>
      </p:sp>
      <p:sp>
        <p:nvSpPr>
          <p:cNvPr id="40" name="ZoneTexte 39">
            <a:extLst>
              <a:ext uri="{FF2B5EF4-FFF2-40B4-BE49-F238E27FC236}">
                <a16:creationId xmlns:a16="http://schemas.microsoft.com/office/drawing/2014/main" id="{D3EE61E1-C0F6-4B94-B94C-B754082A0CF1}"/>
              </a:ext>
            </a:extLst>
          </p:cNvPr>
          <p:cNvSpPr txBox="1"/>
          <p:nvPr/>
        </p:nvSpPr>
        <p:spPr bwMode="gray">
          <a:xfrm>
            <a:off x="2936371" y="14393"/>
            <a:ext cx="9255630" cy="625308"/>
          </a:xfrm>
          <a:prstGeom prst="rect">
            <a:avLst/>
          </a:prstGeom>
        </p:spPr>
        <p:txBody>
          <a:bodyPr vert="horz" lIns="91440" tIns="45720" rIns="91440" bIns="45720" rtlCol="0" anchor="ctr">
            <a:normAutofit fontScale="92500" lnSpcReduction="10000"/>
          </a:bodyPr>
          <a:lstStyle/>
          <a:p>
            <a:pPr algn="ctr">
              <a:spcAft>
                <a:spcPts val="600"/>
              </a:spcAft>
            </a:pPr>
            <a:r>
              <a:rPr lang="fr-FR" sz="2000" b="1" kern="1200" dirty="0">
                <a:solidFill>
                  <a:schemeClr val="accent6"/>
                </a:solidFill>
                <a:latin typeface="+mj-lt"/>
                <a:ea typeface="+mj-ea"/>
                <a:cs typeface="+mj-cs"/>
              </a:rPr>
              <a:t>Process fonctionnel du traitement d’intégration d’un middleware et exploitation</a:t>
            </a:r>
          </a:p>
        </p:txBody>
      </p:sp>
      <p:sp>
        <p:nvSpPr>
          <p:cNvPr id="2" name="ZoneTexte 1">
            <a:extLst>
              <a:ext uri="{FF2B5EF4-FFF2-40B4-BE49-F238E27FC236}">
                <a16:creationId xmlns:a16="http://schemas.microsoft.com/office/drawing/2014/main" id="{C72BD727-C896-411B-B6BA-B9BECC7C8819}"/>
              </a:ext>
            </a:extLst>
          </p:cNvPr>
          <p:cNvSpPr txBox="1"/>
          <p:nvPr/>
        </p:nvSpPr>
        <p:spPr>
          <a:xfrm>
            <a:off x="1359251" y="1285398"/>
            <a:ext cx="9793088" cy="1384995"/>
          </a:xfrm>
          <a:prstGeom prst="rect">
            <a:avLst/>
          </a:prstGeom>
          <a:noFill/>
        </p:spPr>
        <p:txBody>
          <a:bodyPr wrap="square" rtlCol="0">
            <a:spAutoFit/>
          </a:bodyPr>
          <a:lstStyle/>
          <a:p>
            <a:r>
              <a:rPr lang="fr-FR" sz="1200" dirty="0">
                <a:solidFill>
                  <a:srgbClr val="009BC4"/>
                </a:solidFill>
              </a:rPr>
              <a:t>La solution CMS permettra d’intégrer :</a:t>
            </a:r>
          </a:p>
          <a:p>
            <a:endParaRPr lang="fr-FR" sz="1200" dirty="0">
              <a:solidFill>
                <a:srgbClr val="009BC4"/>
              </a:solidFill>
            </a:endParaRPr>
          </a:p>
          <a:p>
            <a:pPr marL="1657350" lvl="3" indent="-285750">
              <a:buFont typeface="Arial" panose="020B0604020202020204" pitchFamily="34" charset="0"/>
              <a:buChar char="•"/>
            </a:pPr>
            <a:r>
              <a:rPr lang="fr-FR" sz="1200" dirty="0">
                <a:solidFill>
                  <a:srgbClr val="009BC4"/>
                </a:solidFill>
              </a:rPr>
              <a:t>Les Middleware et Bases de données présentes à la politique industrielle</a:t>
            </a:r>
          </a:p>
          <a:p>
            <a:pPr marL="1657350" lvl="3" indent="-285750">
              <a:buFont typeface="Arial" panose="020B0604020202020204" pitchFamily="34" charset="0"/>
              <a:buChar char="•"/>
            </a:pPr>
            <a:endParaRPr lang="fr-FR" sz="1200" dirty="0">
              <a:solidFill>
                <a:srgbClr val="009BC4"/>
              </a:solidFill>
            </a:endParaRPr>
          </a:p>
          <a:p>
            <a:pPr marL="1657350" lvl="3" indent="-285750">
              <a:buFont typeface="Arial" panose="020B0604020202020204" pitchFamily="34" charset="0"/>
              <a:buChar char="•"/>
            </a:pPr>
            <a:r>
              <a:rPr lang="fr-FR" sz="1200" dirty="0">
                <a:solidFill>
                  <a:srgbClr val="009BC4"/>
                </a:solidFill>
              </a:rPr>
              <a:t>Les Middleware et Bases de données non présentes à la politique industrielle mais bénéficiant d’une dérogation</a:t>
            </a:r>
          </a:p>
          <a:p>
            <a:pPr marL="1657350" lvl="3" indent="-285750">
              <a:buFont typeface="Arial" panose="020B0604020202020204" pitchFamily="34" charset="0"/>
              <a:buChar char="•"/>
            </a:pPr>
            <a:endParaRPr lang="fr-FR" sz="1200" dirty="0">
              <a:solidFill>
                <a:srgbClr val="009BC4"/>
              </a:solidFill>
            </a:endParaRPr>
          </a:p>
          <a:p>
            <a:pPr marL="1657350" lvl="3" indent="-285750">
              <a:buFont typeface="Arial" panose="020B0604020202020204" pitchFamily="34" charset="0"/>
              <a:buChar char="•"/>
            </a:pPr>
            <a:r>
              <a:rPr lang="fr-FR" sz="1200" dirty="0">
                <a:solidFill>
                  <a:srgbClr val="009BC4"/>
                </a:solidFill>
              </a:rPr>
              <a:t>La mise en place du processus de dérogation sera décrit dans le cadre de ce projet</a:t>
            </a:r>
          </a:p>
        </p:txBody>
      </p:sp>
      <p:sp>
        <p:nvSpPr>
          <p:cNvPr id="8" name="Pentagon 1">
            <a:extLst>
              <a:ext uri="{FF2B5EF4-FFF2-40B4-BE49-F238E27FC236}">
                <a16:creationId xmlns:a16="http://schemas.microsoft.com/office/drawing/2014/main" id="{299E1AD4-2179-4E63-A8B2-3449479564EB}"/>
              </a:ext>
            </a:extLst>
          </p:cNvPr>
          <p:cNvSpPr/>
          <p:nvPr/>
        </p:nvSpPr>
        <p:spPr>
          <a:xfrm flipH="1">
            <a:off x="119336" y="1000368"/>
            <a:ext cx="1065275" cy="1948733"/>
          </a:xfrm>
          <a:prstGeom prst="homePlate">
            <a:avLst>
              <a:gd name="adj" fmla="val 0"/>
            </a:avLst>
          </a:prstGeom>
          <a:solidFill>
            <a:srgbClr val="F7931F">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nvGrpSpPr>
          <p:cNvPr id="9" name="Graphic 98" descr="Rocket">
            <a:extLst>
              <a:ext uri="{FF2B5EF4-FFF2-40B4-BE49-F238E27FC236}">
                <a16:creationId xmlns:a16="http://schemas.microsoft.com/office/drawing/2014/main" id="{84D3A29A-2753-4463-8F40-C38486780917}"/>
              </a:ext>
            </a:extLst>
          </p:cNvPr>
          <p:cNvGrpSpPr/>
          <p:nvPr/>
        </p:nvGrpSpPr>
        <p:grpSpPr>
          <a:xfrm>
            <a:off x="406842" y="1285496"/>
            <a:ext cx="465314" cy="464944"/>
            <a:chOff x="823357" y="1690721"/>
            <a:chExt cx="620417" cy="619923"/>
          </a:xfrm>
          <a:solidFill>
            <a:sysClr val="windowText" lastClr="000000">
              <a:alpha val="50000"/>
            </a:sysClr>
          </a:solidFill>
        </p:grpSpPr>
        <p:sp>
          <p:nvSpPr>
            <p:cNvPr id="10" name="Freeform: Shape 4">
              <a:extLst>
                <a:ext uri="{FF2B5EF4-FFF2-40B4-BE49-F238E27FC236}">
                  <a16:creationId xmlns:a16="http://schemas.microsoft.com/office/drawing/2014/main" id="{762D7F5A-E83C-4397-BB2D-4B6C0E365C29}"/>
                </a:ext>
              </a:extLst>
            </p:cNvPr>
            <p:cNvSpPr/>
            <p:nvPr/>
          </p:nvSpPr>
          <p:spPr>
            <a:xfrm>
              <a:off x="1304517" y="1690721"/>
              <a:ext cx="139257" cy="131521"/>
            </a:xfrm>
            <a:custGeom>
              <a:avLst/>
              <a:gdLst>
                <a:gd name="connsiteX0" fmla="*/ 138484 w 139257"/>
                <a:gd name="connsiteY0" fmla="*/ 4096 h 131520"/>
                <a:gd name="connsiteX1" fmla="*/ 0 w 139257"/>
                <a:gd name="connsiteY1" fmla="*/ 21116 h 131520"/>
                <a:gd name="connsiteX2" fmla="*/ 63439 w 139257"/>
                <a:gd name="connsiteY2" fmla="*/ 71403 h 131520"/>
                <a:gd name="connsiteX3" fmla="*/ 114500 w 139257"/>
                <a:gd name="connsiteY3" fmla="*/ 136390 h 131520"/>
                <a:gd name="connsiteX4" fmla="*/ 138484 w 139257"/>
                <a:gd name="connsiteY4" fmla="*/ 4096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8484" y="4096"/>
                  </a:moveTo>
                  <a:cubicBezTo>
                    <a:pt x="127653" y="-6736"/>
                    <a:pt x="58024" y="5643"/>
                    <a:pt x="0" y="21116"/>
                  </a:cubicBezTo>
                  <a:cubicBezTo>
                    <a:pt x="20889" y="33494"/>
                    <a:pt x="42551" y="50515"/>
                    <a:pt x="63439" y="71403"/>
                  </a:cubicBezTo>
                  <a:cubicBezTo>
                    <a:pt x="85102" y="93066"/>
                    <a:pt x="102122" y="114728"/>
                    <a:pt x="114500" y="136390"/>
                  </a:cubicBezTo>
                  <a:cubicBezTo>
                    <a:pt x="129974" y="76819"/>
                    <a:pt x="150089" y="14927"/>
                    <a:pt x="138484" y="4096"/>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2" name="Freeform: Shape 5">
              <a:extLst>
                <a:ext uri="{FF2B5EF4-FFF2-40B4-BE49-F238E27FC236}">
                  <a16:creationId xmlns:a16="http://schemas.microsoft.com/office/drawing/2014/main" id="{3DB01387-8DB6-4F8E-9B17-B668152902E4}"/>
                </a:ext>
              </a:extLst>
            </p:cNvPr>
            <p:cNvSpPr/>
            <p:nvPr/>
          </p:nvSpPr>
          <p:spPr>
            <a:xfrm>
              <a:off x="823357" y="1903413"/>
              <a:ext cx="185677" cy="177940"/>
            </a:xfrm>
            <a:custGeom>
              <a:avLst/>
              <a:gdLst>
                <a:gd name="connsiteX0" fmla="*/ 188719 w 185676"/>
                <a:gd name="connsiteY0" fmla="*/ 11895 h 177939"/>
                <a:gd name="connsiteX1" fmla="*/ 162415 w 185676"/>
                <a:gd name="connsiteY1" fmla="*/ 1838 h 177939"/>
                <a:gd name="connsiteX2" fmla="*/ 131469 w 185676"/>
                <a:gd name="connsiteY2" fmla="*/ 8027 h 177939"/>
                <a:gd name="connsiteX3" fmla="*/ 8458 w 185676"/>
                <a:gd name="connsiteY3" fmla="*/ 131037 h 177939"/>
                <a:gd name="connsiteX4" fmla="*/ 34762 w 185676"/>
                <a:gd name="connsiteY4" fmla="*/ 179778 h 177939"/>
                <a:gd name="connsiteX5" fmla="*/ 137658 w 185676"/>
                <a:gd name="connsiteY5" fmla="*/ 156568 h 177939"/>
                <a:gd name="connsiteX6" fmla="*/ 188719 w 185676"/>
                <a:gd name="connsiteY6" fmla="*/ 11895 h 17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676" h="177939">
                  <a:moveTo>
                    <a:pt x="188719" y="11895"/>
                  </a:moveTo>
                  <a:lnTo>
                    <a:pt x="162415" y="1838"/>
                  </a:lnTo>
                  <a:cubicBezTo>
                    <a:pt x="151584" y="-2031"/>
                    <a:pt x="139979" y="290"/>
                    <a:pt x="131469" y="8027"/>
                  </a:cubicBezTo>
                  <a:lnTo>
                    <a:pt x="8458" y="131037"/>
                  </a:lnTo>
                  <a:cubicBezTo>
                    <a:pt x="-11657" y="151152"/>
                    <a:pt x="6911" y="185967"/>
                    <a:pt x="34762" y="179778"/>
                  </a:cubicBezTo>
                  <a:lnTo>
                    <a:pt x="137658" y="156568"/>
                  </a:lnTo>
                  <a:cubicBezTo>
                    <a:pt x="146168" y="117885"/>
                    <a:pt x="160094" y="66051"/>
                    <a:pt x="188719" y="11895"/>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3" name="Freeform: Shape 6">
              <a:extLst>
                <a:ext uri="{FF2B5EF4-FFF2-40B4-BE49-F238E27FC236}">
                  <a16:creationId xmlns:a16="http://schemas.microsoft.com/office/drawing/2014/main" id="{5420125D-6A66-483E-94E2-E58DD4154899}"/>
                </a:ext>
              </a:extLst>
            </p:cNvPr>
            <p:cNvSpPr/>
            <p:nvPr/>
          </p:nvSpPr>
          <p:spPr>
            <a:xfrm>
              <a:off x="1050792" y="2117231"/>
              <a:ext cx="177940" cy="193413"/>
            </a:xfrm>
            <a:custGeom>
              <a:avLst/>
              <a:gdLst>
                <a:gd name="connsiteX0" fmla="*/ 166302 w 177939"/>
                <a:gd name="connsiteY0" fmla="*/ 0 h 193413"/>
                <a:gd name="connsiteX1" fmla="*/ 24724 w 177939"/>
                <a:gd name="connsiteY1" fmla="*/ 49514 h 193413"/>
                <a:gd name="connsiteX2" fmla="*/ 741 w 177939"/>
                <a:gd name="connsiteY2" fmla="*/ 159372 h 193413"/>
                <a:gd name="connsiteX3" fmla="*/ 49481 w 177939"/>
                <a:gd name="connsiteY3" fmla="*/ 185677 h 193413"/>
                <a:gd name="connsiteX4" fmla="*/ 172491 w 177939"/>
                <a:gd name="connsiteY4" fmla="*/ 62666 h 193413"/>
                <a:gd name="connsiteX5" fmla="*/ 178681 w 177939"/>
                <a:gd name="connsiteY5" fmla="*/ 31720 h 193413"/>
                <a:gd name="connsiteX6" fmla="*/ 166302 w 177939"/>
                <a:gd name="connsiteY6" fmla="*/ 0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939" h="193413">
                  <a:moveTo>
                    <a:pt x="166302" y="0"/>
                  </a:moveTo>
                  <a:cubicBezTo>
                    <a:pt x="114467" y="27078"/>
                    <a:pt x="64954" y="41777"/>
                    <a:pt x="24724" y="49514"/>
                  </a:cubicBezTo>
                  <a:lnTo>
                    <a:pt x="741" y="159372"/>
                  </a:lnTo>
                  <a:cubicBezTo>
                    <a:pt x="-5449" y="187224"/>
                    <a:pt x="28592" y="206565"/>
                    <a:pt x="49481" y="185677"/>
                  </a:cubicBezTo>
                  <a:lnTo>
                    <a:pt x="172491" y="62666"/>
                  </a:lnTo>
                  <a:cubicBezTo>
                    <a:pt x="180228" y="54929"/>
                    <a:pt x="183322" y="42551"/>
                    <a:pt x="178681" y="31720"/>
                  </a:cubicBezTo>
                  <a:lnTo>
                    <a:pt x="166302" y="0"/>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4" name="Freeform: Shape 7">
              <a:extLst>
                <a:ext uri="{FF2B5EF4-FFF2-40B4-BE49-F238E27FC236}">
                  <a16:creationId xmlns:a16="http://schemas.microsoft.com/office/drawing/2014/main" id="{29A9C79D-C4C1-4ECF-91F5-E4412F2C5AC5}"/>
                </a:ext>
              </a:extLst>
            </p:cNvPr>
            <p:cNvSpPr/>
            <p:nvPr/>
          </p:nvSpPr>
          <p:spPr>
            <a:xfrm>
              <a:off x="988093" y="1725761"/>
              <a:ext cx="410036" cy="410036"/>
            </a:xfrm>
            <a:custGeom>
              <a:avLst/>
              <a:gdLst>
                <a:gd name="connsiteX0" fmla="*/ 274647 w 410035"/>
                <a:gd name="connsiteY0" fmla="*/ 0 h 410035"/>
                <a:gd name="connsiteX1" fmla="*/ 126879 w 410035"/>
                <a:gd name="connsiteY1" fmla="*/ 100575 h 410035"/>
                <a:gd name="connsiteX2" fmla="*/ 0 w 410035"/>
                <a:gd name="connsiteY2" fmla="*/ 367485 h 410035"/>
                <a:gd name="connsiteX3" fmla="*/ 47966 w 410035"/>
                <a:gd name="connsiteY3" fmla="*/ 415451 h 410035"/>
                <a:gd name="connsiteX4" fmla="*/ 315650 w 410035"/>
                <a:gd name="connsiteY4" fmla="*/ 289346 h 410035"/>
                <a:gd name="connsiteX5" fmla="*/ 416225 w 410035"/>
                <a:gd name="connsiteY5" fmla="*/ 142352 h 410035"/>
                <a:gd name="connsiteX6" fmla="*/ 357427 w 410035"/>
                <a:gd name="connsiteY6" fmla="*/ 57250 h 410035"/>
                <a:gd name="connsiteX7" fmla="*/ 274647 w 410035"/>
                <a:gd name="connsiteY7" fmla="*/ 0 h 410035"/>
                <a:gd name="connsiteX8" fmla="*/ 314103 w 410035"/>
                <a:gd name="connsiteY8" fmla="*/ 167109 h 410035"/>
                <a:gd name="connsiteX9" fmla="*/ 248342 w 410035"/>
                <a:gd name="connsiteY9" fmla="*/ 167109 h 410035"/>
                <a:gd name="connsiteX10" fmla="*/ 248342 w 410035"/>
                <a:gd name="connsiteY10" fmla="*/ 101348 h 410035"/>
                <a:gd name="connsiteX11" fmla="*/ 314103 w 410035"/>
                <a:gd name="connsiteY11" fmla="*/ 101348 h 410035"/>
                <a:gd name="connsiteX12" fmla="*/ 314103 w 410035"/>
                <a:gd name="connsiteY12" fmla="*/ 167109 h 41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0035" h="410035">
                  <a:moveTo>
                    <a:pt x="274647" y="0"/>
                  </a:moveTo>
                  <a:cubicBezTo>
                    <a:pt x="229001" y="18568"/>
                    <a:pt x="177166" y="50287"/>
                    <a:pt x="126879" y="100575"/>
                  </a:cubicBezTo>
                  <a:cubicBezTo>
                    <a:pt x="34814" y="192639"/>
                    <a:pt x="7737" y="304045"/>
                    <a:pt x="0" y="367485"/>
                  </a:cubicBezTo>
                  <a:lnTo>
                    <a:pt x="47966" y="415451"/>
                  </a:lnTo>
                  <a:cubicBezTo>
                    <a:pt x="111406" y="407715"/>
                    <a:pt x="223585" y="381411"/>
                    <a:pt x="315650" y="289346"/>
                  </a:cubicBezTo>
                  <a:cubicBezTo>
                    <a:pt x="365937" y="239058"/>
                    <a:pt x="397657" y="187997"/>
                    <a:pt x="416225" y="142352"/>
                  </a:cubicBezTo>
                  <a:cubicBezTo>
                    <a:pt x="406167" y="116821"/>
                    <a:pt x="386052" y="86649"/>
                    <a:pt x="357427" y="57250"/>
                  </a:cubicBezTo>
                  <a:cubicBezTo>
                    <a:pt x="329576" y="30172"/>
                    <a:pt x="300177" y="10057"/>
                    <a:pt x="274647" y="0"/>
                  </a:cubicBezTo>
                  <a:close/>
                  <a:moveTo>
                    <a:pt x="314103" y="167109"/>
                  </a:moveTo>
                  <a:cubicBezTo>
                    <a:pt x="296309" y="184903"/>
                    <a:pt x="266910" y="184903"/>
                    <a:pt x="248342" y="167109"/>
                  </a:cubicBezTo>
                  <a:cubicBezTo>
                    <a:pt x="230548" y="149315"/>
                    <a:pt x="230548" y="119916"/>
                    <a:pt x="248342" y="101348"/>
                  </a:cubicBezTo>
                  <a:cubicBezTo>
                    <a:pt x="266136" y="83554"/>
                    <a:pt x="295535" y="83554"/>
                    <a:pt x="314103" y="101348"/>
                  </a:cubicBezTo>
                  <a:cubicBezTo>
                    <a:pt x="331897" y="119916"/>
                    <a:pt x="331897" y="149315"/>
                    <a:pt x="314103" y="16710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5" name="Freeform: Shape 8">
              <a:extLst>
                <a:ext uri="{FF2B5EF4-FFF2-40B4-BE49-F238E27FC236}">
                  <a16:creationId xmlns:a16="http://schemas.microsoft.com/office/drawing/2014/main" id="{9B31BA90-6BA9-4DB7-BE1C-BE7ECC5951A7}"/>
                </a:ext>
              </a:extLst>
            </p:cNvPr>
            <p:cNvSpPr/>
            <p:nvPr/>
          </p:nvSpPr>
          <p:spPr>
            <a:xfrm>
              <a:off x="896971" y="2122147"/>
              <a:ext cx="108311" cy="108311"/>
            </a:xfrm>
            <a:custGeom>
              <a:avLst/>
              <a:gdLst>
                <a:gd name="connsiteX0" fmla="*/ 90349 w 108311"/>
                <a:gd name="connsiteY0" fmla="*/ 19841 h 108311"/>
                <a:gd name="connsiteX1" fmla="*/ 53987 w 108311"/>
                <a:gd name="connsiteY1" fmla="*/ 12105 h 108311"/>
                <a:gd name="connsiteX2" fmla="*/ 2152 w 108311"/>
                <a:gd name="connsiteY2" fmla="*/ 108037 h 108311"/>
                <a:gd name="connsiteX3" fmla="*/ 98085 w 108311"/>
                <a:gd name="connsiteY3" fmla="*/ 56203 h 108311"/>
                <a:gd name="connsiteX4" fmla="*/ 90349 w 108311"/>
                <a:gd name="connsiteY4" fmla="*/ 19841 h 108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11" h="108311">
                  <a:moveTo>
                    <a:pt x="90349" y="19841"/>
                  </a:moveTo>
                  <a:cubicBezTo>
                    <a:pt x="77970" y="7463"/>
                    <a:pt x="79518" y="-13426"/>
                    <a:pt x="53987" y="12105"/>
                  </a:cubicBezTo>
                  <a:cubicBezTo>
                    <a:pt x="28457" y="37635"/>
                    <a:pt x="-9452" y="95659"/>
                    <a:pt x="2152" y="108037"/>
                  </a:cubicBezTo>
                  <a:cubicBezTo>
                    <a:pt x="14531" y="120416"/>
                    <a:pt x="72555" y="81733"/>
                    <a:pt x="98085" y="56203"/>
                  </a:cubicBezTo>
                  <a:cubicBezTo>
                    <a:pt x="123616" y="29899"/>
                    <a:pt x="102727" y="31446"/>
                    <a:pt x="90349" y="19841"/>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sp>
        <p:nvSpPr>
          <p:cNvPr id="16" name="Rectangle 15">
            <a:extLst>
              <a:ext uri="{FF2B5EF4-FFF2-40B4-BE49-F238E27FC236}">
                <a16:creationId xmlns:a16="http://schemas.microsoft.com/office/drawing/2014/main" id="{05EADEC6-A128-47AC-B0F2-3596C4886050}"/>
              </a:ext>
            </a:extLst>
          </p:cNvPr>
          <p:cNvSpPr/>
          <p:nvPr/>
        </p:nvSpPr>
        <p:spPr>
          <a:xfrm>
            <a:off x="1356053" y="3188976"/>
            <a:ext cx="10751654" cy="3970318"/>
          </a:xfrm>
          <a:prstGeom prst="rect">
            <a:avLst/>
          </a:prstGeom>
        </p:spPr>
        <p:txBody>
          <a:bodyPr wrap="square">
            <a:spAutoFit/>
          </a:bodyPr>
          <a:lstStyle/>
          <a:p>
            <a:r>
              <a:rPr lang="fr-FR" sz="1200" dirty="0">
                <a:solidFill>
                  <a:schemeClr val="accent2"/>
                </a:solidFill>
              </a:rPr>
              <a:t>L’objectif est de pouvoir automatiser toute opération chronophage.</a:t>
            </a:r>
          </a:p>
          <a:p>
            <a:endParaRPr lang="fr-FR" sz="1200" dirty="0">
              <a:solidFill>
                <a:schemeClr val="accent2"/>
              </a:solidFill>
            </a:endParaRPr>
          </a:p>
          <a:p>
            <a:endParaRPr lang="fr-FR" sz="1200" dirty="0">
              <a:solidFill>
                <a:schemeClr val="accent2"/>
              </a:solidFill>
            </a:endParaRPr>
          </a:p>
          <a:p>
            <a:r>
              <a:rPr lang="fr-FR" sz="1200" dirty="0">
                <a:solidFill>
                  <a:schemeClr val="accent2"/>
                </a:solidFill>
              </a:rPr>
              <a:t>	Système :</a:t>
            </a:r>
          </a:p>
          <a:p>
            <a:r>
              <a:rPr lang="fr-FR" sz="1200" dirty="0">
                <a:solidFill>
                  <a:schemeClr val="accent2"/>
                </a:solidFill>
              </a:rPr>
              <a:t>		Inventaires système à la demande</a:t>
            </a:r>
          </a:p>
          <a:p>
            <a:r>
              <a:rPr lang="fr-FR" sz="1200" dirty="0">
                <a:solidFill>
                  <a:schemeClr val="accent2"/>
                </a:solidFill>
              </a:rPr>
              <a:t>		Check fichier de configuration système à la demande</a:t>
            </a:r>
          </a:p>
          <a:p>
            <a:r>
              <a:rPr lang="fr-FR" sz="1200" dirty="0">
                <a:solidFill>
                  <a:schemeClr val="accent2"/>
                </a:solidFill>
              </a:rPr>
              <a:t>		Déploiement des fichiers de configuration système</a:t>
            </a:r>
          </a:p>
          <a:p>
            <a:r>
              <a:rPr lang="fr-FR" sz="1200" dirty="0">
                <a:solidFill>
                  <a:schemeClr val="accent2"/>
                </a:solidFill>
              </a:rPr>
              <a:t>		Mise à jour outils systèmes (</a:t>
            </a:r>
            <a:r>
              <a:rPr lang="fr-FR" sz="1200" dirty="0" err="1">
                <a:solidFill>
                  <a:schemeClr val="accent2"/>
                </a:solidFill>
              </a:rPr>
              <a:t>nmon</a:t>
            </a:r>
            <a:r>
              <a:rPr lang="fr-FR" sz="1200" dirty="0">
                <a:solidFill>
                  <a:schemeClr val="accent2"/>
                </a:solidFill>
              </a:rPr>
              <a:t>, </a:t>
            </a:r>
            <a:r>
              <a:rPr lang="fr-FR" sz="1200" dirty="0" err="1">
                <a:solidFill>
                  <a:schemeClr val="accent2"/>
                </a:solidFill>
              </a:rPr>
              <a:t>rvtools</a:t>
            </a:r>
            <a:r>
              <a:rPr lang="fr-FR" sz="1200" dirty="0">
                <a:solidFill>
                  <a:schemeClr val="accent2"/>
                </a:solidFill>
              </a:rPr>
              <a:t>..) </a:t>
            </a:r>
          </a:p>
          <a:p>
            <a:r>
              <a:rPr lang="fr-FR" sz="1200" dirty="0">
                <a:solidFill>
                  <a:schemeClr val="accent2"/>
                </a:solidFill>
              </a:rPr>
              <a:t>	Middleware :</a:t>
            </a:r>
          </a:p>
          <a:p>
            <a:r>
              <a:rPr lang="fr-FR" sz="1200" dirty="0">
                <a:solidFill>
                  <a:schemeClr val="accent2"/>
                </a:solidFill>
              </a:rPr>
              <a:t>		Check de fichiers de configurations middleware</a:t>
            </a:r>
          </a:p>
          <a:p>
            <a:r>
              <a:rPr lang="fr-FR" sz="1200" dirty="0">
                <a:solidFill>
                  <a:schemeClr val="accent2"/>
                </a:solidFill>
              </a:rPr>
              <a:t>		Déploiement de fichiers de configurations applicatifs</a:t>
            </a:r>
          </a:p>
          <a:p>
            <a:r>
              <a:rPr lang="fr-FR" sz="1200" dirty="0">
                <a:solidFill>
                  <a:schemeClr val="accent2"/>
                </a:solidFill>
              </a:rPr>
              <a:t>		Listing middleware installés par VM</a:t>
            </a:r>
          </a:p>
          <a:p>
            <a:r>
              <a:rPr lang="fr-FR" sz="1200" dirty="0">
                <a:solidFill>
                  <a:schemeClr val="accent2"/>
                </a:solidFill>
              </a:rPr>
              <a:t>		Déploiement middleware</a:t>
            </a:r>
          </a:p>
          <a:p>
            <a:r>
              <a:rPr lang="fr-FR" sz="1200" dirty="0">
                <a:solidFill>
                  <a:schemeClr val="accent2"/>
                </a:solidFill>
              </a:rPr>
              <a:t>	Infrastructure :</a:t>
            </a:r>
          </a:p>
          <a:p>
            <a:r>
              <a:rPr lang="fr-FR" sz="1200" dirty="0">
                <a:solidFill>
                  <a:schemeClr val="accent2"/>
                </a:solidFill>
              </a:rPr>
              <a:t>		Ping de VM ou briques d’infrastructure</a:t>
            </a:r>
          </a:p>
          <a:p>
            <a:r>
              <a:rPr lang="fr-FR" sz="1200" dirty="0">
                <a:solidFill>
                  <a:schemeClr val="accent2"/>
                </a:solidFill>
              </a:rPr>
              <a:t>		Ansible aura une interaction avec ces infrastructures (pas pilotage) :  </a:t>
            </a:r>
            <a:r>
              <a:rPr lang="fr-FR" sz="1200" dirty="0" err="1">
                <a:solidFill>
                  <a:schemeClr val="accent2"/>
                </a:solidFill>
              </a:rPr>
              <a:t>Vcenter</a:t>
            </a:r>
            <a:r>
              <a:rPr lang="fr-FR" sz="1200" dirty="0">
                <a:solidFill>
                  <a:schemeClr val="accent2"/>
                </a:solidFill>
              </a:rPr>
              <a:t>, INFOBLOX, AD, GITLAB, </a:t>
            </a:r>
            <a:r>
              <a:rPr lang="fr-FR" sz="1200" dirty="0" err="1">
                <a:solidFill>
                  <a:schemeClr val="accent2"/>
                </a:solidFill>
              </a:rPr>
              <a:t>CyberARK</a:t>
            </a:r>
            <a:r>
              <a:rPr lang="fr-FR" sz="1200" dirty="0">
                <a:solidFill>
                  <a:schemeClr val="accent2"/>
                </a:solidFill>
              </a:rPr>
              <a:t>, SATELLITE</a:t>
            </a:r>
          </a:p>
          <a:p>
            <a:r>
              <a:rPr lang="fr-FR" sz="1200" dirty="0">
                <a:solidFill>
                  <a:schemeClr val="accent2"/>
                </a:solidFill>
              </a:rPr>
              <a:t>		WSUS, SERVICE NOW</a:t>
            </a:r>
          </a:p>
          <a:p>
            <a:endParaRPr lang="fr-FR" sz="1200" dirty="0">
              <a:solidFill>
                <a:schemeClr val="accent2"/>
              </a:solidFill>
            </a:endParaRPr>
          </a:p>
          <a:p>
            <a:r>
              <a:rPr lang="fr-FR" sz="1200" dirty="0">
                <a:solidFill>
                  <a:schemeClr val="accent2"/>
                </a:solidFill>
              </a:rPr>
              <a:t>	</a:t>
            </a:r>
          </a:p>
          <a:p>
            <a:r>
              <a:rPr lang="fr-FR" sz="1200" dirty="0">
                <a:solidFill>
                  <a:schemeClr val="accent2"/>
                </a:solidFill>
              </a:rPr>
              <a:t>		</a:t>
            </a:r>
          </a:p>
          <a:p>
            <a:r>
              <a:rPr lang="fr-FR" sz="1200" dirty="0">
                <a:solidFill>
                  <a:schemeClr val="accent2"/>
                </a:solidFill>
              </a:rPr>
              <a:t> </a:t>
            </a:r>
            <a:endParaRPr lang="fr-FR" sz="1600" dirty="0">
              <a:solidFill>
                <a:schemeClr val="accent2"/>
              </a:solidFill>
            </a:endParaRPr>
          </a:p>
        </p:txBody>
      </p:sp>
      <p:sp>
        <p:nvSpPr>
          <p:cNvPr id="18" name="Pentagon 1">
            <a:extLst>
              <a:ext uri="{FF2B5EF4-FFF2-40B4-BE49-F238E27FC236}">
                <a16:creationId xmlns:a16="http://schemas.microsoft.com/office/drawing/2014/main" id="{88217EAB-55F3-485E-90A0-9219A4CBCE83}"/>
              </a:ext>
            </a:extLst>
          </p:cNvPr>
          <p:cNvSpPr/>
          <p:nvPr/>
        </p:nvSpPr>
        <p:spPr>
          <a:xfrm flipH="1">
            <a:off x="151520" y="3212976"/>
            <a:ext cx="1065275" cy="3384376"/>
          </a:xfrm>
          <a:prstGeom prst="homePlate">
            <a:avLst>
              <a:gd name="adj" fmla="val 0"/>
            </a:avLst>
          </a:prstGeom>
          <a:solidFill>
            <a:srgbClr val="4CC1EF">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nvGrpSpPr>
          <p:cNvPr id="20" name="Graphic 95" descr="Users">
            <a:extLst>
              <a:ext uri="{FF2B5EF4-FFF2-40B4-BE49-F238E27FC236}">
                <a16:creationId xmlns:a16="http://schemas.microsoft.com/office/drawing/2014/main" id="{C3682E6F-D864-440E-B674-0D8AF47B529E}"/>
              </a:ext>
            </a:extLst>
          </p:cNvPr>
          <p:cNvGrpSpPr/>
          <p:nvPr/>
        </p:nvGrpSpPr>
        <p:grpSpPr>
          <a:xfrm>
            <a:off x="403776" y="3396343"/>
            <a:ext cx="434146" cy="386960"/>
            <a:chOff x="6603155" y="1802931"/>
            <a:chExt cx="645226" cy="397657"/>
          </a:xfrm>
          <a:solidFill>
            <a:sysClr val="windowText" lastClr="000000">
              <a:alpha val="50000"/>
            </a:sysClr>
          </a:solidFill>
        </p:grpSpPr>
        <p:sp>
          <p:nvSpPr>
            <p:cNvPr id="21" name="Freeform: Shape 10">
              <a:extLst>
                <a:ext uri="{FF2B5EF4-FFF2-40B4-BE49-F238E27FC236}">
                  <a16:creationId xmlns:a16="http://schemas.microsoft.com/office/drawing/2014/main" id="{4E7237ED-1EC3-4FB2-B088-B9D9DB3CFF41}"/>
                </a:ext>
              </a:extLst>
            </p:cNvPr>
            <p:cNvSpPr/>
            <p:nvPr/>
          </p:nvSpPr>
          <p:spPr>
            <a:xfrm>
              <a:off x="6672784" y="1802931"/>
              <a:ext cx="139257" cy="131521"/>
            </a:xfrm>
            <a:custGeom>
              <a:avLst/>
              <a:gdLst>
                <a:gd name="connsiteX0" fmla="*/ 139257 w 139257"/>
                <a:gd name="connsiteY0" fmla="*/ 69629 h 131520"/>
                <a:gd name="connsiteX1" fmla="*/ 69629 w 139257"/>
                <a:gd name="connsiteY1" fmla="*/ 139257 h 131520"/>
                <a:gd name="connsiteX2" fmla="*/ 0 w 139257"/>
                <a:gd name="connsiteY2" fmla="*/ 69629 h 131520"/>
                <a:gd name="connsiteX3" fmla="*/ 69629 w 139257"/>
                <a:gd name="connsiteY3" fmla="*/ 0 h 131520"/>
                <a:gd name="connsiteX4" fmla="*/ 139257 w 139257"/>
                <a:gd name="connsiteY4" fmla="*/ 69629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9257" y="69629"/>
                  </a:moveTo>
                  <a:cubicBezTo>
                    <a:pt x="139257" y="108084"/>
                    <a:pt x="108084" y="139257"/>
                    <a:pt x="69629" y="139257"/>
                  </a:cubicBezTo>
                  <a:cubicBezTo>
                    <a:pt x="31174" y="139257"/>
                    <a:pt x="0" y="108084"/>
                    <a:pt x="0" y="69629"/>
                  </a:cubicBezTo>
                  <a:cubicBezTo>
                    <a:pt x="0" y="31174"/>
                    <a:pt x="31174" y="0"/>
                    <a:pt x="69629" y="0"/>
                  </a:cubicBezTo>
                  <a:cubicBezTo>
                    <a:pt x="108084" y="0"/>
                    <a:pt x="139257" y="31174"/>
                    <a:pt x="139257" y="6962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2" name="Freeform: Shape 11">
              <a:extLst>
                <a:ext uri="{FF2B5EF4-FFF2-40B4-BE49-F238E27FC236}">
                  <a16:creationId xmlns:a16="http://schemas.microsoft.com/office/drawing/2014/main" id="{26D766DE-1138-4847-B134-81E5D892A0EC}"/>
                </a:ext>
              </a:extLst>
            </p:cNvPr>
            <p:cNvSpPr/>
            <p:nvPr/>
          </p:nvSpPr>
          <p:spPr>
            <a:xfrm>
              <a:off x="7044137" y="1802931"/>
              <a:ext cx="139257" cy="131521"/>
            </a:xfrm>
            <a:custGeom>
              <a:avLst/>
              <a:gdLst>
                <a:gd name="connsiteX0" fmla="*/ 139257 w 139257"/>
                <a:gd name="connsiteY0" fmla="*/ 69629 h 131520"/>
                <a:gd name="connsiteX1" fmla="*/ 69629 w 139257"/>
                <a:gd name="connsiteY1" fmla="*/ 139257 h 131520"/>
                <a:gd name="connsiteX2" fmla="*/ 0 w 139257"/>
                <a:gd name="connsiteY2" fmla="*/ 69629 h 131520"/>
                <a:gd name="connsiteX3" fmla="*/ 69629 w 139257"/>
                <a:gd name="connsiteY3" fmla="*/ 0 h 131520"/>
                <a:gd name="connsiteX4" fmla="*/ 139257 w 139257"/>
                <a:gd name="connsiteY4" fmla="*/ 69629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9257" y="69629"/>
                  </a:moveTo>
                  <a:cubicBezTo>
                    <a:pt x="139257" y="108084"/>
                    <a:pt x="108084" y="139257"/>
                    <a:pt x="69629" y="139257"/>
                  </a:cubicBezTo>
                  <a:cubicBezTo>
                    <a:pt x="31174" y="139257"/>
                    <a:pt x="0" y="108084"/>
                    <a:pt x="0" y="69629"/>
                  </a:cubicBezTo>
                  <a:cubicBezTo>
                    <a:pt x="0" y="31174"/>
                    <a:pt x="31174" y="0"/>
                    <a:pt x="69629" y="0"/>
                  </a:cubicBezTo>
                  <a:cubicBezTo>
                    <a:pt x="108084" y="0"/>
                    <a:pt x="139257" y="31174"/>
                    <a:pt x="139257" y="6962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3" name="Freeform: Shape 12">
              <a:extLst>
                <a:ext uri="{FF2B5EF4-FFF2-40B4-BE49-F238E27FC236}">
                  <a16:creationId xmlns:a16="http://schemas.microsoft.com/office/drawing/2014/main" id="{25CC34D4-AF17-4A4F-BDFA-9702E4BCE2A9}"/>
                </a:ext>
              </a:extLst>
            </p:cNvPr>
            <p:cNvSpPr/>
            <p:nvPr/>
          </p:nvSpPr>
          <p:spPr>
            <a:xfrm>
              <a:off x="6788832" y="2069067"/>
              <a:ext cx="278515" cy="131521"/>
            </a:xfrm>
            <a:custGeom>
              <a:avLst/>
              <a:gdLst>
                <a:gd name="connsiteX0" fmla="*/ 278515 w 278514"/>
                <a:gd name="connsiteY0" fmla="*/ 139257 h 131520"/>
                <a:gd name="connsiteX1" fmla="*/ 278515 w 278514"/>
                <a:gd name="connsiteY1" fmla="*/ 69629 h 131520"/>
                <a:gd name="connsiteX2" fmla="*/ 264589 w 278514"/>
                <a:gd name="connsiteY2" fmla="*/ 41777 h 131520"/>
                <a:gd name="connsiteX3" fmla="*/ 196508 w 278514"/>
                <a:gd name="connsiteY3" fmla="*/ 9284 h 131520"/>
                <a:gd name="connsiteX4" fmla="*/ 139257 w 278514"/>
                <a:gd name="connsiteY4" fmla="*/ 0 h 131520"/>
                <a:gd name="connsiteX5" fmla="*/ 82007 w 278514"/>
                <a:gd name="connsiteY5" fmla="*/ 9284 h 131520"/>
                <a:gd name="connsiteX6" fmla="*/ 13926 w 278514"/>
                <a:gd name="connsiteY6" fmla="*/ 41777 h 131520"/>
                <a:gd name="connsiteX7" fmla="*/ 0 w 278514"/>
                <a:gd name="connsiteY7" fmla="*/ 69629 h 131520"/>
                <a:gd name="connsiteX8" fmla="*/ 0 w 278514"/>
                <a:gd name="connsiteY8" fmla="*/ 139257 h 131520"/>
                <a:gd name="connsiteX9" fmla="*/ 278515 w 278514"/>
                <a:gd name="connsiteY9" fmla="*/ 139257 h 1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8514" h="131520">
                  <a:moveTo>
                    <a:pt x="278515" y="139257"/>
                  </a:moveTo>
                  <a:lnTo>
                    <a:pt x="278515" y="69629"/>
                  </a:lnTo>
                  <a:cubicBezTo>
                    <a:pt x="278515" y="58798"/>
                    <a:pt x="273873" y="47966"/>
                    <a:pt x="264589" y="41777"/>
                  </a:cubicBezTo>
                  <a:cubicBezTo>
                    <a:pt x="246021" y="26304"/>
                    <a:pt x="221264" y="15473"/>
                    <a:pt x="196508" y="9284"/>
                  </a:cubicBezTo>
                  <a:cubicBezTo>
                    <a:pt x="179487" y="4642"/>
                    <a:pt x="159372" y="0"/>
                    <a:pt x="139257" y="0"/>
                  </a:cubicBezTo>
                  <a:cubicBezTo>
                    <a:pt x="120690" y="0"/>
                    <a:pt x="100575" y="3095"/>
                    <a:pt x="82007" y="9284"/>
                  </a:cubicBezTo>
                  <a:cubicBezTo>
                    <a:pt x="57250" y="15473"/>
                    <a:pt x="34041" y="27851"/>
                    <a:pt x="13926" y="41777"/>
                  </a:cubicBezTo>
                  <a:cubicBezTo>
                    <a:pt x="4642" y="49514"/>
                    <a:pt x="0" y="58798"/>
                    <a:pt x="0" y="69629"/>
                  </a:cubicBezTo>
                  <a:lnTo>
                    <a:pt x="0" y="139257"/>
                  </a:lnTo>
                  <a:lnTo>
                    <a:pt x="278515" y="139257"/>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4" name="Freeform: Shape 13">
              <a:extLst>
                <a:ext uri="{FF2B5EF4-FFF2-40B4-BE49-F238E27FC236}">
                  <a16:creationId xmlns:a16="http://schemas.microsoft.com/office/drawing/2014/main" id="{8C4936CF-4D4B-49CE-9840-74BF6A9A4BC6}"/>
                </a:ext>
              </a:extLst>
            </p:cNvPr>
            <p:cNvSpPr/>
            <p:nvPr/>
          </p:nvSpPr>
          <p:spPr>
            <a:xfrm>
              <a:off x="6858460" y="1911242"/>
              <a:ext cx="139257" cy="139257"/>
            </a:xfrm>
            <a:custGeom>
              <a:avLst/>
              <a:gdLst>
                <a:gd name="connsiteX0" fmla="*/ 139257 w 139257"/>
                <a:gd name="connsiteY0" fmla="*/ 69629 h 139257"/>
                <a:gd name="connsiteX1" fmla="*/ 69629 w 139257"/>
                <a:gd name="connsiteY1" fmla="*/ 139257 h 139257"/>
                <a:gd name="connsiteX2" fmla="*/ 0 w 139257"/>
                <a:gd name="connsiteY2" fmla="*/ 69629 h 139257"/>
                <a:gd name="connsiteX3" fmla="*/ 69629 w 139257"/>
                <a:gd name="connsiteY3" fmla="*/ 0 h 139257"/>
                <a:gd name="connsiteX4" fmla="*/ 139257 w 139257"/>
                <a:gd name="connsiteY4" fmla="*/ 69629 h 139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9257">
                  <a:moveTo>
                    <a:pt x="139257" y="69629"/>
                  </a:moveTo>
                  <a:cubicBezTo>
                    <a:pt x="139257" y="108084"/>
                    <a:pt x="108084" y="139257"/>
                    <a:pt x="69629" y="139257"/>
                  </a:cubicBezTo>
                  <a:cubicBezTo>
                    <a:pt x="31174" y="139257"/>
                    <a:pt x="0" y="108084"/>
                    <a:pt x="0" y="69629"/>
                  </a:cubicBezTo>
                  <a:cubicBezTo>
                    <a:pt x="0" y="31174"/>
                    <a:pt x="31174" y="0"/>
                    <a:pt x="69629" y="0"/>
                  </a:cubicBezTo>
                  <a:cubicBezTo>
                    <a:pt x="108084" y="0"/>
                    <a:pt x="139257" y="31174"/>
                    <a:pt x="139257" y="6962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5" name="Freeform: Shape 14">
              <a:extLst>
                <a:ext uri="{FF2B5EF4-FFF2-40B4-BE49-F238E27FC236}">
                  <a16:creationId xmlns:a16="http://schemas.microsoft.com/office/drawing/2014/main" id="{F80736ED-CF19-419C-9F4B-04B335E64653}"/>
                </a:ext>
              </a:extLst>
            </p:cNvPr>
            <p:cNvSpPr/>
            <p:nvPr/>
          </p:nvSpPr>
          <p:spPr>
            <a:xfrm>
              <a:off x="7000812" y="1960756"/>
              <a:ext cx="247569" cy="139257"/>
            </a:xfrm>
            <a:custGeom>
              <a:avLst/>
              <a:gdLst>
                <a:gd name="connsiteX0" fmla="*/ 238285 w 247568"/>
                <a:gd name="connsiteY0" fmla="*/ 41777 h 139257"/>
                <a:gd name="connsiteX1" fmla="*/ 170203 w 247568"/>
                <a:gd name="connsiteY1" fmla="*/ 9284 h 139257"/>
                <a:gd name="connsiteX2" fmla="*/ 112953 w 247568"/>
                <a:gd name="connsiteY2" fmla="*/ 0 h 139257"/>
                <a:gd name="connsiteX3" fmla="*/ 55703 w 247568"/>
                <a:gd name="connsiteY3" fmla="*/ 9284 h 139257"/>
                <a:gd name="connsiteX4" fmla="*/ 27851 w 247568"/>
                <a:gd name="connsiteY4" fmla="*/ 20115 h 139257"/>
                <a:gd name="connsiteX5" fmla="*/ 27851 w 247568"/>
                <a:gd name="connsiteY5" fmla="*/ 21662 h 139257"/>
                <a:gd name="connsiteX6" fmla="*/ 0 w 247568"/>
                <a:gd name="connsiteY6" fmla="*/ 89744 h 139257"/>
                <a:gd name="connsiteX7" fmla="*/ 71176 w 247568"/>
                <a:gd name="connsiteY7" fmla="*/ 125332 h 139257"/>
                <a:gd name="connsiteX8" fmla="*/ 83554 w 247568"/>
                <a:gd name="connsiteY8" fmla="*/ 139257 h 139257"/>
                <a:gd name="connsiteX9" fmla="*/ 252211 w 247568"/>
                <a:gd name="connsiteY9" fmla="*/ 139257 h 139257"/>
                <a:gd name="connsiteX10" fmla="*/ 252211 w 247568"/>
                <a:gd name="connsiteY10" fmla="*/ 69629 h 139257"/>
                <a:gd name="connsiteX11" fmla="*/ 238285 w 247568"/>
                <a:gd name="connsiteY11" fmla="*/ 41777 h 139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568" h="139257">
                  <a:moveTo>
                    <a:pt x="238285" y="41777"/>
                  </a:moveTo>
                  <a:cubicBezTo>
                    <a:pt x="219717" y="26304"/>
                    <a:pt x="194960" y="15473"/>
                    <a:pt x="170203" y="9284"/>
                  </a:cubicBezTo>
                  <a:cubicBezTo>
                    <a:pt x="153183" y="4642"/>
                    <a:pt x="133068" y="0"/>
                    <a:pt x="112953" y="0"/>
                  </a:cubicBezTo>
                  <a:cubicBezTo>
                    <a:pt x="94386" y="0"/>
                    <a:pt x="74271" y="3095"/>
                    <a:pt x="55703" y="9284"/>
                  </a:cubicBezTo>
                  <a:cubicBezTo>
                    <a:pt x="46419" y="12378"/>
                    <a:pt x="37135" y="15473"/>
                    <a:pt x="27851" y="20115"/>
                  </a:cubicBezTo>
                  <a:lnTo>
                    <a:pt x="27851" y="21662"/>
                  </a:lnTo>
                  <a:cubicBezTo>
                    <a:pt x="27851" y="47966"/>
                    <a:pt x="17020" y="72723"/>
                    <a:pt x="0" y="89744"/>
                  </a:cubicBezTo>
                  <a:cubicBezTo>
                    <a:pt x="29399" y="99027"/>
                    <a:pt x="52608" y="111406"/>
                    <a:pt x="71176" y="125332"/>
                  </a:cubicBezTo>
                  <a:cubicBezTo>
                    <a:pt x="75818" y="129974"/>
                    <a:pt x="80460" y="133068"/>
                    <a:pt x="83554" y="139257"/>
                  </a:cubicBezTo>
                  <a:lnTo>
                    <a:pt x="252211" y="139257"/>
                  </a:lnTo>
                  <a:lnTo>
                    <a:pt x="252211" y="69629"/>
                  </a:lnTo>
                  <a:cubicBezTo>
                    <a:pt x="252211" y="58798"/>
                    <a:pt x="247569" y="47966"/>
                    <a:pt x="238285" y="41777"/>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6" name="Freeform: Shape 15">
              <a:extLst>
                <a:ext uri="{FF2B5EF4-FFF2-40B4-BE49-F238E27FC236}">
                  <a16:creationId xmlns:a16="http://schemas.microsoft.com/office/drawing/2014/main" id="{E560EAA9-6AF6-4CD7-9E7A-01A7B6E8ED64}"/>
                </a:ext>
              </a:extLst>
            </p:cNvPr>
            <p:cNvSpPr/>
            <p:nvPr/>
          </p:nvSpPr>
          <p:spPr>
            <a:xfrm>
              <a:off x="6603155" y="1960756"/>
              <a:ext cx="247569" cy="139257"/>
            </a:xfrm>
            <a:custGeom>
              <a:avLst/>
              <a:gdLst>
                <a:gd name="connsiteX0" fmla="*/ 181035 w 247568"/>
                <a:gd name="connsiteY0" fmla="*/ 125332 h 139257"/>
                <a:gd name="connsiteX1" fmla="*/ 181035 w 247568"/>
                <a:gd name="connsiteY1" fmla="*/ 125332 h 139257"/>
                <a:gd name="connsiteX2" fmla="*/ 252211 w 247568"/>
                <a:gd name="connsiteY2" fmla="*/ 89744 h 139257"/>
                <a:gd name="connsiteX3" fmla="*/ 224359 w 247568"/>
                <a:gd name="connsiteY3" fmla="*/ 21662 h 139257"/>
                <a:gd name="connsiteX4" fmla="*/ 224359 w 247568"/>
                <a:gd name="connsiteY4" fmla="*/ 18568 h 139257"/>
                <a:gd name="connsiteX5" fmla="*/ 196508 w 247568"/>
                <a:gd name="connsiteY5" fmla="*/ 9284 h 139257"/>
                <a:gd name="connsiteX6" fmla="*/ 139257 w 247568"/>
                <a:gd name="connsiteY6" fmla="*/ 0 h 139257"/>
                <a:gd name="connsiteX7" fmla="*/ 82007 w 247568"/>
                <a:gd name="connsiteY7" fmla="*/ 9284 h 139257"/>
                <a:gd name="connsiteX8" fmla="*/ 13926 w 247568"/>
                <a:gd name="connsiteY8" fmla="*/ 41777 h 139257"/>
                <a:gd name="connsiteX9" fmla="*/ 0 w 247568"/>
                <a:gd name="connsiteY9" fmla="*/ 69629 h 139257"/>
                <a:gd name="connsiteX10" fmla="*/ 0 w 247568"/>
                <a:gd name="connsiteY10" fmla="*/ 139257 h 139257"/>
                <a:gd name="connsiteX11" fmla="*/ 167109 w 247568"/>
                <a:gd name="connsiteY11" fmla="*/ 139257 h 139257"/>
                <a:gd name="connsiteX12" fmla="*/ 181035 w 247568"/>
                <a:gd name="connsiteY12" fmla="*/ 125332 h 139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568" h="139257">
                  <a:moveTo>
                    <a:pt x="181035" y="125332"/>
                  </a:moveTo>
                  <a:lnTo>
                    <a:pt x="181035" y="125332"/>
                  </a:lnTo>
                  <a:cubicBezTo>
                    <a:pt x="202697" y="109859"/>
                    <a:pt x="227454" y="97480"/>
                    <a:pt x="252211" y="89744"/>
                  </a:cubicBezTo>
                  <a:cubicBezTo>
                    <a:pt x="235190" y="71176"/>
                    <a:pt x="224359" y="47966"/>
                    <a:pt x="224359" y="21662"/>
                  </a:cubicBezTo>
                  <a:cubicBezTo>
                    <a:pt x="224359" y="20115"/>
                    <a:pt x="224359" y="20115"/>
                    <a:pt x="224359" y="18568"/>
                  </a:cubicBezTo>
                  <a:cubicBezTo>
                    <a:pt x="215075" y="15473"/>
                    <a:pt x="205791" y="10831"/>
                    <a:pt x="196508" y="9284"/>
                  </a:cubicBezTo>
                  <a:cubicBezTo>
                    <a:pt x="179487" y="4642"/>
                    <a:pt x="159372" y="0"/>
                    <a:pt x="139257" y="0"/>
                  </a:cubicBezTo>
                  <a:cubicBezTo>
                    <a:pt x="120690" y="0"/>
                    <a:pt x="100575" y="3095"/>
                    <a:pt x="82007" y="9284"/>
                  </a:cubicBezTo>
                  <a:cubicBezTo>
                    <a:pt x="57250" y="17020"/>
                    <a:pt x="34041" y="27851"/>
                    <a:pt x="13926" y="41777"/>
                  </a:cubicBezTo>
                  <a:cubicBezTo>
                    <a:pt x="4642" y="47966"/>
                    <a:pt x="0" y="58798"/>
                    <a:pt x="0" y="69629"/>
                  </a:cubicBezTo>
                  <a:lnTo>
                    <a:pt x="0" y="139257"/>
                  </a:lnTo>
                  <a:lnTo>
                    <a:pt x="167109" y="139257"/>
                  </a:lnTo>
                  <a:cubicBezTo>
                    <a:pt x="171751" y="133068"/>
                    <a:pt x="174845" y="129974"/>
                    <a:pt x="181035" y="125332"/>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sp>
        <p:nvSpPr>
          <p:cNvPr id="3" name="Rectangle 2">
            <a:extLst>
              <a:ext uri="{FF2B5EF4-FFF2-40B4-BE49-F238E27FC236}">
                <a16:creationId xmlns:a16="http://schemas.microsoft.com/office/drawing/2014/main" id="{BF3344F6-52C3-4117-BBAF-27E527E2DB11}"/>
              </a:ext>
            </a:extLst>
          </p:cNvPr>
          <p:cNvSpPr/>
          <p:nvPr/>
        </p:nvSpPr>
        <p:spPr>
          <a:xfrm>
            <a:off x="18013" y="1804480"/>
            <a:ext cx="1252266" cy="400110"/>
          </a:xfrm>
          <a:prstGeom prst="rect">
            <a:avLst/>
          </a:prstGeom>
        </p:spPr>
        <p:txBody>
          <a:bodyPr wrap="none">
            <a:spAutoFit/>
          </a:bodyPr>
          <a:lstStyle/>
          <a:p>
            <a:pPr lvl="0" algn="ctr">
              <a:defRPr/>
            </a:pPr>
            <a:r>
              <a:rPr lang="en-US" sz="1000" b="1" cap="all" noProof="1">
                <a:solidFill>
                  <a:schemeClr val="bg1"/>
                </a:solidFill>
                <a:latin typeface="Calibri" panose="020F0502020204030204"/>
              </a:rPr>
              <a:t>Intégration</a:t>
            </a:r>
          </a:p>
          <a:p>
            <a:pPr lvl="0" algn="ctr">
              <a:defRPr/>
            </a:pPr>
            <a:r>
              <a:rPr lang="en-US" sz="1000" b="1" cap="all" noProof="1">
                <a:solidFill>
                  <a:schemeClr val="bg1"/>
                </a:solidFill>
                <a:latin typeface="Calibri" panose="020F0502020204030204"/>
              </a:rPr>
              <a:t> middleware/BDD</a:t>
            </a:r>
          </a:p>
        </p:txBody>
      </p:sp>
      <p:sp>
        <p:nvSpPr>
          <p:cNvPr id="27" name="Rectangle 26">
            <a:extLst>
              <a:ext uri="{FF2B5EF4-FFF2-40B4-BE49-F238E27FC236}">
                <a16:creationId xmlns:a16="http://schemas.microsoft.com/office/drawing/2014/main" id="{C99DEEBC-0CBD-490A-B154-5F17F92A24C5}"/>
              </a:ext>
            </a:extLst>
          </p:cNvPr>
          <p:cNvSpPr/>
          <p:nvPr/>
        </p:nvSpPr>
        <p:spPr>
          <a:xfrm>
            <a:off x="90084" y="3889955"/>
            <a:ext cx="1188146" cy="246221"/>
          </a:xfrm>
          <a:prstGeom prst="rect">
            <a:avLst/>
          </a:prstGeom>
        </p:spPr>
        <p:txBody>
          <a:bodyPr wrap="none">
            <a:spAutoFit/>
          </a:bodyPr>
          <a:lstStyle/>
          <a:p>
            <a:pPr lvl="0" algn="ctr">
              <a:defRPr/>
            </a:pPr>
            <a:r>
              <a:rPr lang="en-US" sz="1000" b="1" cap="all" noProof="1">
                <a:solidFill>
                  <a:schemeClr val="bg1"/>
                </a:solidFill>
                <a:latin typeface="Calibri" panose="020F0502020204030204"/>
              </a:rPr>
              <a:t>EXPLOITATION VM</a:t>
            </a:r>
          </a:p>
        </p:txBody>
      </p:sp>
    </p:spTree>
    <p:extLst>
      <p:ext uri="{BB962C8B-B14F-4D97-AF65-F5344CB8AC3E}">
        <p14:creationId xmlns:p14="http://schemas.microsoft.com/office/powerpoint/2010/main" val="1512564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1FEA757-9AE7-4695-B06F-BB35A244B77B}"/>
              </a:ext>
            </a:extLst>
          </p:cNvPr>
          <p:cNvSpPr txBox="1"/>
          <p:nvPr/>
        </p:nvSpPr>
        <p:spPr bwMode="gray">
          <a:xfrm>
            <a:off x="4812139" y="120815"/>
            <a:ext cx="6119653" cy="5875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fr-FR" sz="3200" b="1" i="0" u="none" strike="noStrike" kern="1200" cap="none" spc="0" normalizeH="0" baseline="0" noProof="0" dirty="0">
                <a:ln>
                  <a:noFill/>
                </a:ln>
                <a:solidFill>
                  <a:srgbClr val="9796A3"/>
                </a:solidFill>
                <a:effectLst/>
                <a:uLnTx/>
                <a:uFillTx/>
                <a:latin typeface="Avenir LT Std 65 Medium"/>
                <a:ea typeface="+mn-ea"/>
                <a:cs typeface="+mn-cs"/>
              </a:rPr>
              <a:t>Conformité</a:t>
            </a:r>
          </a:p>
        </p:txBody>
      </p:sp>
      <p:sp>
        <p:nvSpPr>
          <p:cNvPr id="10" name="Slide Number Placeholder 3">
            <a:extLst>
              <a:ext uri="{FF2B5EF4-FFF2-40B4-BE49-F238E27FC236}">
                <a16:creationId xmlns:a16="http://schemas.microsoft.com/office/drawing/2014/main" id="{78A4C18B-2523-4FFE-AFA8-56A795A007FE}"/>
              </a:ext>
            </a:extLst>
          </p:cNvPr>
          <p:cNvSpPr>
            <a:spLocks noGrp="1"/>
          </p:cNvSpPr>
          <p:nvPr>
            <p:ph type="sldNum" sz="quarter" idx="11"/>
          </p:nvPr>
        </p:nvSpPr>
        <p:spPr>
          <a:xfrm>
            <a:off x="12588317" y="6853820"/>
            <a:ext cx="768348" cy="152400"/>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733122C9-A0B9-462F-8757-0847AD287B63}" type="slidenum">
              <a:rPr kumimoji="0" lang="fr-FR" sz="800" b="0" i="0" u="none" strike="noStrike" kern="1200" cap="none" spc="0" normalizeH="0" baseline="0" noProof="0" smtClean="0">
                <a:ln>
                  <a:noFill/>
                </a:ln>
                <a:solidFill>
                  <a:srgbClr val="9796A3"/>
                </a:solidFill>
                <a:effectLst/>
                <a:uLnTx/>
                <a:uFillTx/>
                <a:latin typeface="Avenir LT Std 55 Roman"/>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22</a:t>
            </a:fld>
            <a:endParaRPr kumimoji="0" lang="fr-FR" sz="800" b="0" i="0" u="none" strike="noStrike" kern="1200" cap="none" spc="0" normalizeH="0" baseline="0" noProof="0">
              <a:ln>
                <a:noFill/>
              </a:ln>
              <a:solidFill>
                <a:srgbClr val="9796A3"/>
              </a:solidFill>
              <a:effectLst/>
              <a:uLnTx/>
              <a:uFillTx/>
              <a:latin typeface="Avenir LT Std 55 Roman"/>
              <a:ea typeface="+mn-ea"/>
              <a:cs typeface="+mn-cs"/>
            </a:endParaRPr>
          </a:p>
        </p:txBody>
      </p:sp>
      <p:sp>
        <p:nvSpPr>
          <p:cNvPr id="53" name="ZoneTexte 52">
            <a:extLst>
              <a:ext uri="{FF2B5EF4-FFF2-40B4-BE49-F238E27FC236}">
                <a16:creationId xmlns:a16="http://schemas.microsoft.com/office/drawing/2014/main" id="{B87B884A-64D3-4BC3-8215-FDCE0222CA24}"/>
              </a:ext>
            </a:extLst>
          </p:cNvPr>
          <p:cNvSpPr txBox="1"/>
          <p:nvPr/>
        </p:nvSpPr>
        <p:spPr>
          <a:xfrm>
            <a:off x="1559496" y="2282370"/>
            <a:ext cx="10279855" cy="4431983"/>
          </a:xfrm>
          <a:prstGeom prst="rect">
            <a:avLst/>
          </a:prstGeom>
          <a:noFill/>
        </p:spPr>
        <p:txBody>
          <a:bodyPr wrap="square" rtlCol="0">
            <a:spAutoFit/>
          </a:bodyPr>
          <a:lstStyle/>
          <a:p>
            <a:r>
              <a:rPr lang="fr-FR" sz="1400" dirty="0">
                <a:solidFill>
                  <a:schemeClr val="accent2"/>
                </a:solidFill>
                <a:latin typeface="Calibri" panose="020F0502020204030204" pitchFamily="34" charset="0"/>
                <a:cs typeface="Calibri" panose="020F0502020204030204" pitchFamily="34" charset="0"/>
              </a:rPr>
              <a:t>La conformité aura pour périmètre les configurations liées aux systèmes Redhat / Windows </a:t>
            </a:r>
          </a:p>
          <a:p>
            <a:r>
              <a:rPr lang="fr-FR" sz="1400" b="1" dirty="0">
                <a:solidFill>
                  <a:schemeClr val="accent2"/>
                </a:solidFill>
                <a:latin typeface="Calibri" panose="020F0502020204030204" pitchFamily="34" charset="0"/>
                <a:cs typeface="Calibri" panose="020F0502020204030204" pitchFamily="34" charset="0"/>
              </a:rPr>
              <a:t>Aucune conformité n’est attendue sur le périmètre middleware et applicatif</a:t>
            </a:r>
          </a:p>
          <a:p>
            <a:endParaRPr lang="fr-FR" sz="1400" dirty="0">
              <a:solidFill>
                <a:schemeClr val="accent2"/>
              </a:solidFill>
              <a:latin typeface="Calibri" panose="020F0502020204030204" pitchFamily="34" charset="0"/>
              <a:cs typeface="Calibri" panose="020F0502020204030204" pitchFamily="34" charset="0"/>
            </a:endParaRPr>
          </a:p>
          <a:p>
            <a:r>
              <a:rPr lang="fr-FR" sz="1400" dirty="0">
                <a:solidFill>
                  <a:schemeClr val="accent2"/>
                </a:solidFill>
                <a:latin typeface="Calibri" panose="020F0502020204030204" pitchFamily="34" charset="0"/>
                <a:cs typeface="Calibri" panose="020F0502020204030204" pitchFamily="34" charset="0"/>
              </a:rPr>
              <a:t>Contrairement à la situation actuelle, les actions de conformité lèveront </a:t>
            </a:r>
            <a:r>
              <a:rPr lang="fr-FR" sz="1400" b="1" dirty="0">
                <a:solidFill>
                  <a:schemeClr val="accent2"/>
                </a:solidFill>
                <a:latin typeface="Calibri" panose="020F0502020204030204" pitchFamily="34" charset="0"/>
                <a:cs typeface="Calibri" panose="020F0502020204030204" pitchFamily="34" charset="0"/>
              </a:rPr>
              <a:t>des alertes mais n’interviendront pas automatiquement sur le système</a:t>
            </a:r>
          </a:p>
          <a:p>
            <a:endParaRPr lang="fr-FR" sz="1400" b="1" u="sng" dirty="0">
              <a:solidFill>
                <a:schemeClr val="accent2"/>
              </a:solidFill>
              <a:latin typeface="Calibri" panose="020F0502020204030204" pitchFamily="34" charset="0"/>
              <a:cs typeface="Calibri" panose="020F0502020204030204" pitchFamily="34" charset="0"/>
            </a:endParaRPr>
          </a:p>
          <a:p>
            <a:r>
              <a:rPr lang="fr-FR" sz="1400" dirty="0">
                <a:solidFill>
                  <a:schemeClr val="accent2"/>
                </a:solidFill>
                <a:latin typeface="Calibri" panose="020F0502020204030204" pitchFamily="34" charset="0"/>
                <a:cs typeface="Calibri" panose="020F0502020204030204" pitchFamily="34" charset="0"/>
              </a:rPr>
              <a:t>	Vérification des configurations DNS / NTP</a:t>
            </a:r>
          </a:p>
          <a:p>
            <a:r>
              <a:rPr lang="fr-FR" sz="1400" dirty="0">
                <a:solidFill>
                  <a:schemeClr val="accent2"/>
                </a:solidFill>
                <a:latin typeface="Calibri" panose="020F0502020204030204" pitchFamily="34" charset="0"/>
                <a:cs typeface="Calibri" panose="020F0502020204030204" pitchFamily="34" charset="0"/>
              </a:rPr>
              <a:t>	Vérification de l’activation du </a:t>
            </a:r>
            <a:r>
              <a:rPr lang="fr-FR" sz="1400" dirty="0" err="1">
                <a:solidFill>
                  <a:schemeClr val="accent2"/>
                </a:solidFill>
                <a:latin typeface="Calibri" panose="020F0502020204030204" pitchFamily="34" charset="0"/>
                <a:cs typeface="Calibri" panose="020F0502020204030204" pitchFamily="34" charset="0"/>
              </a:rPr>
              <a:t>selinux</a:t>
            </a:r>
            <a:endParaRPr lang="fr-FR" sz="1400" dirty="0">
              <a:solidFill>
                <a:schemeClr val="accent2"/>
              </a:solidFill>
              <a:latin typeface="Calibri" panose="020F0502020204030204" pitchFamily="34" charset="0"/>
              <a:cs typeface="Calibri" panose="020F0502020204030204" pitchFamily="34" charset="0"/>
            </a:endParaRPr>
          </a:p>
          <a:p>
            <a:r>
              <a:rPr lang="fr-FR" sz="1400" dirty="0">
                <a:solidFill>
                  <a:schemeClr val="accent2"/>
                </a:solidFill>
                <a:latin typeface="Calibri" panose="020F0502020204030204" pitchFamily="34" charset="0"/>
                <a:cs typeface="Calibri" panose="020F0502020204030204" pitchFamily="34" charset="0"/>
              </a:rPr>
              <a:t>	Vérification de la conformité du /</a:t>
            </a:r>
            <a:r>
              <a:rPr lang="fr-FR" sz="1400" dirty="0" err="1">
                <a:solidFill>
                  <a:schemeClr val="accent2"/>
                </a:solidFill>
                <a:latin typeface="Calibri" panose="020F0502020204030204" pitchFamily="34" charset="0"/>
                <a:cs typeface="Calibri" panose="020F0502020204030204" pitchFamily="34" charset="0"/>
              </a:rPr>
              <a:t>etc</a:t>
            </a:r>
            <a:r>
              <a:rPr lang="fr-FR" sz="1400" dirty="0">
                <a:solidFill>
                  <a:schemeClr val="accent2"/>
                </a:solidFill>
                <a:latin typeface="Calibri" panose="020F0502020204030204" pitchFamily="34" charset="0"/>
                <a:cs typeface="Calibri" panose="020F0502020204030204" pitchFamily="34" charset="0"/>
              </a:rPr>
              <a:t>/</a:t>
            </a:r>
            <a:r>
              <a:rPr lang="fr-FR" sz="1400" dirty="0" err="1">
                <a:solidFill>
                  <a:schemeClr val="accent2"/>
                </a:solidFill>
                <a:latin typeface="Calibri" panose="020F0502020204030204" pitchFamily="34" charset="0"/>
                <a:cs typeface="Calibri" panose="020F0502020204030204" pitchFamily="34" charset="0"/>
              </a:rPr>
              <a:t>motd</a:t>
            </a:r>
            <a:endParaRPr lang="fr-FR" sz="1400" dirty="0">
              <a:solidFill>
                <a:schemeClr val="accent2"/>
              </a:solidFill>
              <a:latin typeface="Calibri" panose="020F0502020204030204" pitchFamily="34" charset="0"/>
              <a:cs typeface="Calibri" panose="020F0502020204030204" pitchFamily="34" charset="0"/>
            </a:endParaRPr>
          </a:p>
          <a:p>
            <a:r>
              <a:rPr lang="fr-FR" sz="1400" dirty="0">
                <a:solidFill>
                  <a:schemeClr val="accent2"/>
                </a:solidFill>
                <a:latin typeface="Calibri" panose="020F0502020204030204" pitchFamily="34" charset="0"/>
                <a:cs typeface="Calibri" panose="020F0502020204030204" pitchFamily="34" charset="0"/>
              </a:rPr>
              <a:t>	Contrôle ISO entre les FS montés le contenu du /</a:t>
            </a:r>
            <a:r>
              <a:rPr lang="fr-FR" sz="1400" dirty="0" err="1">
                <a:solidFill>
                  <a:schemeClr val="accent2"/>
                </a:solidFill>
                <a:latin typeface="Calibri" panose="020F0502020204030204" pitchFamily="34" charset="0"/>
                <a:cs typeface="Calibri" panose="020F0502020204030204" pitchFamily="34" charset="0"/>
              </a:rPr>
              <a:t>etc</a:t>
            </a:r>
            <a:r>
              <a:rPr lang="fr-FR" sz="1400" dirty="0">
                <a:solidFill>
                  <a:schemeClr val="accent2"/>
                </a:solidFill>
                <a:latin typeface="Calibri" panose="020F0502020204030204" pitchFamily="34" charset="0"/>
                <a:cs typeface="Calibri" panose="020F0502020204030204" pitchFamily="34" charset="0"/>
              </a:rPr>
              <a:t>/</a:t>
            </a:r>
            <a:r>
              <a:rPr lang="fr-FR" sz="1400" dirty="0" err="1">
                <a:solidFill>
                  <a:schemeClr val="accent2"/>
                </a:solidFill>
                <a:latin typeface="Calibri" panose="020F0502020204030204" pitchFamily="34" charset="0"/>
                <a:cs typeface="Calibri" panose="020F0502020204030204" pitchFamily="34" charset="0"/>
              </a:rPr>
              <a:t>fstab</a:t>
            </a:r>
            <a:endParaRPr lang="fr-FR" sz="1400" dirty="0">
              <a:solidFill>
                <a:schemeClr val="accent2"/>
              </a:solidFill>
              <a:latin typeface="Calibri" panose="020F0502020204030204" pitchFamily="34" charset="0"/>
              <a:cs typeface="Calibri" panose="020F0502020204030204" pitchFamily="34" charset="0"/>
            </a:endParaRPr>
          </a:p>
          <a:p>
            <a:r>
              <a:rPr lang="fr-FR" sz="1400" dirty="0">
                <a:solidFill>
                  <a:schemeClr val="accent2"/>
                </a:solidFill>
                <a:latin typeface="Calibri" panose="020F0502020204030204" pitchFamily="34" charset="0"/>
                <a:cs typeface="Calibri" panose="020F0502020204030204" pitchFamily="34" charset="0"/>
              </a:rPr>
              <a:t>	Contrôle de l’enregistrement du </a:t>
            </a:r>
            <a:r>
              <a:rPr lang="fr-FR" sz="1400" dirty="0" err="1">
                <a:solidFill>
                  <a:schemeClr val="accent2"/>
                </a:solidFill>
                <a:latin typeface="Calibri" panose="020F0502020204030204" pitchFamily="34" charset="0"/>
                <a:cs typeface="Calibri" panose="020F0502020204030204" pitchFamily="34" charset="0"/>
              </a:rPr>
              <a:t>hostname</a:t>
            </a:r>
            <a:r>
              <a:rPr lang="fr-FR" sz="1400" dirty="0">
                <a:solidFill>
                  <a:schemeClr val="accent2"/>
                </a:solidFill>
                <a:latin typeface="Calibri" panose="020F0502020204030204" pitchFamily="34" charset="0"/>
                <a:cs typeface="Calibri" panose="020F0502020204030204" pitchFamily="34" charset="0"/>
              </a:rPr>
              <a:t> dans les DNS (A,PTR)</a:t>
            </a:r>
          </a:p>
          <a:p>
            <a:r>
              <a:rPr lang="fr-FR" sz="1400" dirty="0">
                <a:solidFill>
                  <a:schemeClr val="accent2"/>
                </a:solidFill>
                <a:latin typeface="Calibri" panose="020F0502020204030204" pitchFamily="34" charset="0"/>
                <a:cs typeface="Calibri" panose="020F0502020204030204" pitchFamily="34" charset="0"/>
              </a:rPr>
              <a:t>	Vérification VM présente dans l’AD</a:t>
            </a:r>
          </a:p>
          <a:p>
            <a:r>
              <a:rPr lang="fr-FR" sz="1400" dirty="0">
                <a:solidFill>
                  <a:schemeClr val="accent2"/>
                </a:solidFill>
                <a:latin typeface="Calibri" panose="020F0502020204030204" pitchFamily="34" charset="0"/>
                <a:cs typeface="Calibri" panose="020F0502020204030204" pitchFamily="34" charset="0"/>
              </a:rPr>
              <a:t>	Autres cas d’usage à scoper dans la phase Design</a:t>
            </a:r>
          </a:p>
          <a:p>
            <a:endParaRPr lang="fr-FR" sz="1200" b="1" u="sng" dirty="0">
              <a:solidFill>
                <a:schemeClr val="accent2"/>
              </a:solidFill>
              <a:latin typeface="Calibri" panose="020F0502020204030204" pitchFamily="34" charset="0"/>
              <a:cs typeface="Calibri" panose="020F0502020204030204" pitchFamily="34" charset="0"/>
            </a:endParaRPr>
          </a:p>
          <a:p>
            <a:endParaRPr lang="fr-FR" sz="1200" dirty="0">
              <a:solidFill>
                <a:schemeClr val="accent2"/>
              </a:solidFill>
              <a:latin typeface="Calibri" panose="020F0502020204030204" pitchFamily="34" charset="0"/>
              <a:cs typeface="Calibri" panose="020F0502020204030204" pitchFamily="34" charset="0"/>
            </a:endParaRPr>
          </a:p>
          <a:p>
            <a:endParaRPr lang="fr-FR" sz="1200" dirty="0">
              <a:solidFill>
                <a:schemeClr val="accent2"/>
              </a:solidFill>
              <a:latin typeface="Calibri" panose="020F0502020204030204" pitchFamily="34" charset="0"/>
              <a:cs typeface="Calibri" panose="020F0502020204030204" pitchFamily="34" charset="0"/>
            </a:endParaRPr>
          </a:p>
          <a:p>
            <a:endParaRPr lang="fr-FR" sz="1600" dirty="0">
              <a:solidFill>
                <a:schemeClr val="accent2"/>
              </a:solidFill>
              <a:latin typeface="Calibri" panose="020F0502020204030204" pitchFamily="34" charset="0"/>
              <a:cs typeface="Calibri" panose="020F0502020204030204" pitchFamily="34" charset="0"/>
            </a:endParaRPr>
          </a:p>
          <a:p>
            <a:endParaRPr lang="fr-FR" sz="1600" dirty="0">
              <a:solidFill>
                <a:schemeClr val="accent2"/>
              </a:solidFill>
              <a:latin typeface="Calibri" panose="020F0502020204030204" pitchFamily="34" charset="0"/>
              <a:cs typeface="Calibri" panose="020F0502020204030204" pitchFamily="34" charset="0"/>
            </a:endParaRPr>
          </a:p>
          <a:p>
            <a:endParaRPr lang="fr-FR" sz="1600" b="1" dirty="0">
              <a:solidFill>
                <a:schemeClr val="accent2"/>
              </a:solidFill>
              <a:latin typeface="Calibri" panose="020F0502020204030204" pitchFamily="34" charset="0"/>
              <a:cs typeface="Calibri" panose="020F0502020204030204" pitchFamily="34" charset="0"/>
            </a:endParaRPr>
          </a:p>
          <a:p>
            <a:endParaRPr lang="fr-FR" sz="1600" b="1" dirty="0">
              <a:solidFill>
                <a:schemeClr val="accent2"/>
              </a:solidFill>
              <a:latin typeface="Calibri" panose="020F0502020204030204" pitchFamily="34" charset="0"/>
              <a:cs typeface="Calibri" panose="020F0502020204030204" pitchFamily="34" charset="0"/>
            </a:endParaRPr>
          </a:p>
        </p:txBody>
      </p:sp>
      <p:sp>
        <p:nvSpPr>
          <p:cNvPr id="57" name="Pentagon 1">
            <a:extLst>
              <a:ext uri="{FF2B5EF4-FFF2-40B4-BE49-F238E27FC236}">
                <a16:creationId xmlns:a16="http://schemas.microsoft.com/office/drawing/2014/main" id="{28E9CD20-C7DC-46C9-A7FC-99F7FFE6D8E4}"/>
              </a:ext>
            </a:extLst>
          </p:cNvPr>
          <p:cNvSpPr/>
          <p:nvPr/>
        </p:nvSpPr>
        <p:spPr>
          <a:xfrm flipH="1">
            <a:off x="332989" y="2210363"/>
            <a:ext cx="1065275" cy="2961072"/>
          </a:xfrm>
          <a:prstGeom prst="homePlate">
            <a:avLst>
              <a:gd name="adj" fmla="val 0"/>
            </a:avLst>
          </a:prstGeom>
          <a:solidFill>
            <a:schemeClr val="tx2">
              <a:lumMod val="60000"/>
              <a:lumOff val="4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0" name="Graphic 96" descr="Puzzle">
            <a:extLst>
              <a:ext uri="{FF2B5EF4-FFF2-40B4-BE49-F238E27FC236}">
                <a16:creationId xmlns:a16="http://schemas.microsoft.com/office/drawing/2014/main" id="{F31E85BF-EE9B-4F60-BE71-B281A61472F0}"/>
              </a:ext>
            </a:extLst>
          </p:cNvPr>
          <p:cNvSpPr/>
          <p:nvPr/>
        </p:nvSpPr>
        <p:spPr>
          <a:xfrm>
            <a:off x="685605" y="2308682"/>
            <a:ext cx="360040" cy="487675"/>
          </a:xfrm>
          <a:custGeom>
            <a:avLst/>
            <a:gdLst>
              <a:gd name="connsiteX0" fmla="*/ 399978 w 618921"/>
              <a:gd name="connsiteY0" fmla="*/ 469607 h 618921"/>
              <a:gd name="connsiteX1" fmla="*/ 366711 w 618921"/>
              <a:gd name="connsiteY1" fmla="*/ 367485 h 618921"/>
              <a:gd name="connsiteX2" fmla="*/ 372127 w 618921"/>
              <a:gd name="connsiteY2" fmla="*/ 362069 h 618921"/>
              <a:gd name="connsiteX3" fmla="*/ 475796 w 618921"/>
              <a:gd name="connsiteY3" fmla="*/ 393789 h 618921"/>
              <a:gd name="connsiteX4" fmla="*/ 530725 w 618921"/>
              <a:gd name="connsiteY4" fmla="*/ 437887 h 618921"/>
              <a:gd name="connsiteX5" fmla="*/ 618922 w 618921"/>
              <a:gd name="connsiteY5" fmla="*/ 349691 h 618921"/>
              <a:gd name="connsiteX6" fmla="*/ 487401 w 618921"/>
              <a:gd name="connsiteY6" fmla="*/ 218170 h 618921"/>
              <a:gd name="connsiteX7" fmla="*/ 531499 w 618921"/>
              <a:gd name="connsiteY7" fmla="*/ 163241 h 618921"/>
              <a:gd name="connsiteX8" fmla="*/ 563219 w 618921"/>
              <a:gd name="connsiteY8" fmla="*/ 59571 h 618921"/>
              <a:gd name="connsiteX9" fmla="*/ 557803 w 618921"/>
              <a:gd name="connsiteY9" fmla="*/ 54156 h 618921"/>
              <a:gd name="connsiteX10" fmla="*/ 455681 w 618921"/>
              <a:gd name="connsiteY10" fmla="*/ 87423 h 618921"/>
              <a:gd name="connsiteX11" fmla="*/ 400752 w 618921"/>
              <a:gd name="connsiteY11" fmla="*/ 131521 h 618921"/>
              <a:gd name="connsiteX12" fmla="*/ 269231 w 618921"/>
              <a:gd name="connsiteY12" fmla="*/ 0 h 618921"/>
              <a:gd name="connsiteX13" fmla="*/ 180261 w 618921"/>
              <a:gd name="connsiteY13" fmla="*/ 88196 h 618921"/>
              <a:gd name="connsiteX14" fmla="*/ 224359 w 618921"/>
              <a:gd name="connsiteY14" fmla="*/ 143126 h 618921"/>
              <a:gd name="connsiteX15" fmla="*/ 257626 w 618921"/>
              <a:gd name="connsiteY15" fmla="*/ 245248 h 618921"/>
              <a:gd name="connsiteX16" fmla="*/ 252211 w 618921"/>
              <a:gd name="connsiteY16" fmla="*/ 250663 h 618921"/>
              <a:gd name="connsiteX17" fmla="*/ 148541 w 618921"/>
              <a:gd name="connsiteY17" fmla="*/ 218944 h 618921"/>
              <a:gd name="connsiteX18" fmla="*/ 93612 w 618921"/>
              <a:gd name="connsiteY18" fmla="*/ 174845 h 618921"/>
              <a:gd name="connsiteX19" fmla="*/ 0 w 618921"/>
              <a:gd name="connsiteY19" fmla="*/ 269231 h 618921"/>
              <a:gd name="connsiteX20" fmla="*/ 131521 w 618921"/>
              <a:gd name="connsiteY20" fmla="*/ 400752 h 618921"/>
              <a:gd name="connsiteX21" fmla="*/ 87423 w 618921"/>
              <a:gd name="connsiteY21" fmla="*/ 455681 h 618921"/>
              <a:gd name="connsiteX22" fmla="*/ 55703 w 618921"/>
              <a:gd name="connsiteY22" fmla="*/ 559351 h 618921"/>
              <a:gd name="connsiteX23" fmla="*/ 61119 w 618921"/>
              <a:gd name="connsiteY23" fmla="*/ 564766 h 618921"/>
              <a:gd name="connsiteX24" fmla="*/ 163241 w 618921"/>
              <a:gd name="connsiteY24" fmla="*/ 531499 h 618921"/>
              <a:gd name="connsiteX25" fmla="*/ 218170 w 618921"/>
              <a:gd name="connsiteY25" fmla="*/ 487401 h 618921"/>
              <a:gd name="connsiteX26" fmla="*/ 349691 w 618921"/>
              <a:gd name="connsiteY26" fmla="*/ 618922 h 618921"/>
              <a:gd name="connsiteX27" fmla="*/ 444076 w 618921"/>
              <a:gd name="connsiteY27" fmla="*/ 524536 h 618921"/>
              <a:gd name="connsiteX28" fmla="*/ 399978 w 618921"/>
              <a:gd name="connsiteY28" fmla="*/ 469607 h 6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921" h="618921">
                <a:moveTo>
                  <a:pt x="399978" y="469607"/>
                </a:moveTo>
                <a:cubicBezTo>
                  <a:pt x="348917" y="471154"/>
                  <a:pt x="330349" y="405394"/>
                  <a:pt x="366711" y="367485"/>
                </a:cubicBezTo>
                <a:lnTo>
                  <a:pt x="372127" y="362069"/>
                </a:lnTo>
                <a:cubicBezTo>
                  <a:pt x="410036" y="325708"/>
                  <a:pt x="477343" y="342728"/>
                  <a:pt x="475796" y="393789"/>
                </a:cubicBezTo>
                <a:cubicBezTo>
                  <a:pt x="475022" y="423188"/>
                  <a:pt x="509837" y="458776"/>
                  <a:pt x="530725" y="437887"/>
                </a:cubicBezTo>
                <a:lnTo>
                  <a:pt x="618922" y="349691"/>
                </a:lnTo>
                <a:lnTo>
                  <a:pt x="487401" y="218170"/>
                </a:lnTo>
                <a:cubicBezTo>
                  <a:pt x="466512" y="197281"/>
                  <a:pt x="502100" y="162467"/>
                  <a:pt x="531499" y="163241"/>
                </a:cubicBezTo>
                <a:cubicBezTo>
                  <a:pt x="582560" y="164788"/>
                  <a:pt x="599580" y="97480"/>
                  <a:pt x="563219" y="59571"/>
                </a:cubicBezTo>
                <a:lnTo>
                  <a:pt x="557803" y="54156"/>
                </a:lnTo>
                <a:cubicBezTo>
                  <a:pt x="519894" y="17794"/>
                  <a:pt x="454134" y="36362"/>
                  <a:pt x="455681" y="87423"/>
                </a:cubicBezTo>
                <a:cubicBezTo>
                  <a:pt x="456455" y="116821"/>
                  <a:pt x="421640" y="152409"/>
                  <a:pt x="400752" y="131521"/>
                </a:cubicBezTo>
                <a:lnTo>
                  <a:pt x="269231" y="0"/>
                </a:lnTo>
                <a:lnTo>
                  <a:pt x="180261" y="88196"/>
                </a:lnTo>
                <a:cubicBezTo>
                  <a:pt x="159372" y="109085"/>
                  <a:pt x="194960" y="143899"/>
                  <a:pt x="224359" y="143126"/>
                </a:cubicBezTo>
                <a:cubicBezTo>
                  <a:pt x="275420" y="141578"/>
                  <a:pt x="293988" y="207339"/>
                  <a:pt x="257626" y="245248"/>
                </a:cubicBezTo>
                <a:lnTo>
                  <a:pt x="252211" y="250663"/>
                </a:lnTo>
                <a:cubicBezTo>
                  <a:pt x="214302" y="287025"/>
                  <a:pt x="146994" y="270005"/>
                  <a:pt x="148541" y="218944"/>
                </a:cubicBezTo>
                <a:cubicBezTo>
                  <a:pt x="149315" y="189545"/>
                  <a:pt x="114501" y="153957"/>
                  <a:pt x="93612" y="174845"/>
                </a:cubicBezTo>
                <a:lnTo>
                  <a:pt x="0" y="269231"/>
                </a:lnTo>
                <a:lnTo>
                  <a:pt x="131521" y="400752"/>
                </a:lnTo>
                <a:cubicBezTo>
                  <a:pt x="152409" y="421640"/>
                  <a:pt x="116821" y="456455"/>
                  <a:pt x="87423" y="455681"/>
                </a:cubicBezTo>
                <a:cubicBezTo>
                  <a:pt x="36362" y="454134"/>
                  <a:pt x="19341" y="521442"/>
                  <a:pt x="55703" y="559351"/>
                </a:cubicBezTo>
                <a:lnTo>
                  <a:pt x="61119" y="564766"/>
                </a:lnTo>
                <a:cubicBezTo>
                  <a:pt x="99027" y="601128"/>
                  <a:pt x="164788" y="582560"/>
                  <a:pt x="163241" y="531499"/>
                </a:cubicBezTo>
                <a:cubicBezTo>
                  <a:pt x="162467" y="502100"/>
                  <a:pt x="197281" y="466512"/>
                  <a:pt x="218170" y="487401"/>
                </a:cubicBezTo>
                <a:lnTo>
                  <a:pt x="349691" y="618922"/>
                </a:lnTo>
                <a:lnTo>
                  <a:pt x="444076" y="524536"/>
                </a:lnTo>
                <a:cubicBezTo>
                  <a:pt x="464965" y="503648"/>
                  <a:pt x="430151" y="468833"/>
                  <a:pt x="399978" y="469607"/>
                </a:cubicBezTo>
                <a:close/>
              </a:path>
            </a:pathLst>
          </a:custGeom>
          <a:solidFill>
            <a:sysClr val="windowText" lastClr="000000">
              <a:alpha val="50000"/>
            </a:sysClr>
          </a:solid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62B8C1FB-B0F8-464C-9718-6EC72EF67E1C}"/>
              </a:ext>
            </a:extLst>
          </p:cNvPr>
          <p:cNvSpPr/>
          <p:nvPr/>
        </p:nvSpPr>
        <p:spPr>
          <a:xfrm>
            <a:off x="408608" y="2893548"/>
            <a:ext cx="914033" cy="246221"/>
          </a:xfrm>
          <a:prstGeom prst="rect">
            <a:avLst/>
          </a:prstGeom>
        </p:spPr>
        <p:txBody>
          <a:bodyPr wrap="none">
            <a:spAutoFit/>
          </a:bodyPr>
          <a:lstStyle/>
          <a:p>
            <a:pPr lvl="0" algn="ctr">
              <a:defRPr/>
            </a:pPr>
            <a:r>
              <a:rPr lang="en-US" sz="1000" b="1" cap="all" noProof="1">
                <a:solidFill>
                  <a:schemeClr val="bg1"/>
                </a:solidFill>
                <a:latin typeface="Calibri" panose="020F0502020204030204"/>
              </a:rPr>
              <a:t>CONFORMITE</a:t>
            </a:r>
          </a:p>
        </p:txBody>
      </p:sp>
    </p:spTree>
    <p:extLst>
      <p:ext uri="{BB962C8B-B14F-4D97-AF65-F5344CB8AC3E}">
        <p14:creationId xmlns:p14="http://schemas.microsoft.com/office/powerpoint/2010/main" val="1237872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1FEA757-9AE7-4695-B06F-BB35A244B77B}"/>
              </a:ext>
            </a:extLst>
          </p:cNvPr>
          <p:cNvSpPr txBox="1"/>
          <p:nvPr/>
        </p:nvSpPr>
        <p:spPr bwMode="gray">
          <a:xfrm>
            <a:off x="4333461" y="78332"/>
            <a:ext cx="6119653" cy="587529"/>
          </a:xfrm>
          <a:prstGeom prst="rect">
            <a:avLst/>
          </a:prstGeom>
        </p:spPr>
        <p:txBody>
          <a:bodyPr vert="horz" lIns="91440" tIns="45720" rIns="91440" bIns="45720" rtlCol="0" anchor="ctr">
            <a:normAutofit/>
          </a:bodyPr>
          <a:lstStyle/>
          <a:p>
            <a:pPr>
              <a:spcAft>
                <a:spcPts val="600"/>
              </a:spcAft>
            </a:pPr>
            <a:r>
              <a:rPr lang="fr-FR" sz="3200" b="1" kern="1200" dirty="0">
                <a:solidFill>
                  <a:schemeClr val="accent6"/>
                </a:solidFill>
                <a:latin typeface="+mj-lt"/>
                <a:ea typeface="+mj-ea"/>
                <a:cs typeface="+mj-cs"/>
              </a:rPr>
              <a:t>Livraisons applicatives</a:t>
            </a:r>
          </a:p>
        </p:txBody>
      </p:sp>
      <p:sp>
        <p:nvSpPr>
          <p:cNvPr id="5" name="ZoneTexte 4">
            <a:extLst>
              <a:ext uri="{FF2B5EF4-FFF2-40B4-BE49-F238E27FC236}">
                <a16:creationId xmlns:a16="http://schemas.microsoft.com/office/drawing/2014/main" id="{C5A24E27-7A0F-48C3-9CCF-FD2E2D39B948}"/>
              </a:ext>
            </a:extLst>
          </p:cNvPr>
          <p:cNvSpPr txBox="1"/>
          <p:nvPr/>
        </p:nvSpPr>
        <p:spPr bwMode="gray">
          <a:xfrm>
            <a:off x="1631504" y="836712"/>
            <a:ext cx="13084176" cy="2839720"/>
          </a:xfrm>
          <a:prstGeom prst="rect">
            <a:avLst/>
          </a:prstGeom>
        </p:spPr>
        <p:txBody>
          <a:bodyPr vert="horz" lIns="0" tIns="0" rIns="0" bIns="0" rtlCol="0" anchor="t" anchorCtr="0">
            <a:normAutofit/>
          </a:bodyPr>
          <a:lstStyle/>
          <a:p>
            <a:pPr>
              <a:lnSpc>
                <a:spcPct val="90000"/>
              </a:lnSpc>
              <a:spcAft>
                <a:spcPts val="600"/>
              </a:spcAft>
              <a:buSzPct val="100000"/>
            </a:pPr>
            <a:r>
              <a:rPr lang="fr-FR" sz="1100" dirty="0">
                <a:solidFill>
                  <a:schemeClr val="accent2"/>
                </a:solidFill>
              </a:rPr>
              <a:t>Actuellement, les livraisons applicatives sont réalisées par les TMA et les conduites au travers de cookbooks rôles  CHEF dont ils portent la responsabilité.</a:t>
            </a:r>
          </a:p>
          <a:p>
            <a:pPr>
              <a:lnSpc>
                <a:spcPct val="90000"/>
              </a:lnSpc>
              <a:spcAft>
                <a:spcPts val="600"/>
              </a:spcAft>
              <a:buSzPct val="100000"/>
            </a:pPr>
            <a:endParaRPr lang="fr-FR" sz="1100" dirty="0">
              <a:solidFill>
                <a:schemeClr val="accent2"/>
              </a:solidFill>
            </a:endParaRPr>
          </a:p>
          <a:p>
            <a:pPr>
              <a:lnSpc>
                <a:spcPct val="90000"/>
              </a:lnSpc>
              <a:spcAft>
                <a:spcPts val="600"/>
              </a:spcAft>
              <a:buSzPct val="100000"/>
            </a:pPr>
            <a:r>
              <a:rPr lang="fr-FR" sz="1100" dirty="0">
                <a:solidFill>
                  <a:schemeClr val="accent2"/>
                </a:solidFill>
              </a:rPr>
              <a:t>Ces cookbooks rôles contiennent à la fois des livraisons applicatives mais aussi des configurations middleware propre aux prérequis de l’application.</a:t>
            </a:r>
          </a:p>
          <a:p>
            <a:pPr>
              <a:lnSpc>
                <a:spcPct val="90000"/>
              </a:lnSpc>
              <a:spcAft>
                <a:spcPts val="600"/>
              </a:spcAft>
              <a:buSzPct val="100000"/>
            </a:pPr>
            <a:r>
              <a:rPr lang="fr-FR" sz="1100" dirty="0">
                <a:solidFill>
                  <a:schemeClr val="accent2"/>
                </a:solidFill>
              </a:rPr>
              <a:t>Ces cookbooks rôles sont ensuite déployés sur les environnements au choix de la TMA ou de la conduite.</a:t>
            </a:r>
          </a:p>
          <a:p>
            <a:pPr>
              <a:lnSpc>
                <a:spcPct val="90000"/>
              </a:lnSpc>
              <a:spcAft>
                <a:spcPts val="600"/>
              </a:spcAft>
              <a:buSzPct val="100000"/>
            </a:pPr>
            <a:endParaRPr lang="fr-FR" sz="1100" dirty="0">
              <a:solidFill>
                <a:schemeClr val="accent2"/>
              </a:solidFill>
            </a:endParaRPr>
          </a:p>
          <a:p>
            <a:pPr>
              <a:lnSpc>
                <a:spcPct val="90000"/>
              </a:lnSpc>
              <a:spcAft>
                <a:spcPts val="600"/>
              </a:spcAft>
              <a:buSzPct val="100000"/>
            </a:pPr>
            <a:r>
              <a:rPr lang="fr-FR" sz="1100" dirty="0">
                <a:solidFill>
                  <a:schemeClr val="accent2"/>
                </a:solidFill>
              </a:rPr>
              <a:t>Avec le remplacement de CHEF par Ansible, cela nécessitera une transformation de ces cookbooks rôles CHEF en playbooks Ansible.</a:t>
            </a:r>
          </a:p>
          <a:p>
            <a:pPr>
              <a:lnSpc>
                <a:spcPct val="90000"/>
              </a:lnSpc>
              <a:spcAft>
                <a:spcPts val="600"/>
              </a:spcAft>
              <a:buSzPct val="100000"/>
            </a:pPr>
            <a:r>
              <a:rPr lang="fr-FR" sz="1100" dirty="0">
                <a:solidFill>
                  <a:schemeClr val="accent2"/>
                </a:solidFill>
              </a:rPr>
              <a:t>Il y a en tout 803 cookbooks rôles mais pour lesquels certains sont vides. </a:t>
            </a:r>
            <a:r>
              <a:rPr lang="fr-FR" sz="1100" b="1" dirty="0">
                <a:solidFill>
                  <a:schemeClr val="accent2"/>
                </a:solidFill>
              </a:rPr>
              <a:t>Il faudra donc dans un premier temps identifier ceux qui sont inutiles</a:t>
            </a:r>
            <a:r>
              <a:rPr lang="fr-FR" sz="1100" dirty="0">
                <a:solidFill>
                  <a:schemeClr val="accent2"/>
                </a:solidFill>
              </a:rPr>
              <a:t>.</a:t>
            </a:r>
          </a:p>
          <a:p>
            <a:pPr>
              <a:lnSpc>
                <a:spcPct val="90000"/>
              </a:lnSpc>
              <a:spcAft>
                <a:spcPts val="600"/>
              </a:spcAft>
              <a:buSzPct val="100000"/>
            </a:pPr>
            <a:endParaRPr lang="fr-FR" sz="1100" dirty="0">
              <a:solidFill>
                <a:schemeClr val="accent2"/>
              </a:solidFill>
            </a:endParaRPr>
          </a:p>
          <a:p>
            <a:pPr>
              <a:lnSpc>
                <a:spcPct val="90000"/>
              </a:lnSpc>
              <a:spcAft>
                <a:spcPts val="600"/>
              </a:spcAft>
              <a:buSzPct val="100000"/>
            </a:pPr>
            <a:r>
              <a:rPr lang="fr-FR" sz="1100" dirty="0">
                <a:solidFill>
                  <a:schemeClr val="accent2"/>
                </a:solidFill>
              </a:rPr>
              <a:t>Se pose ensuite la question de savoir qui réalisera ces transformations. </a:t>
            </a:r>
          </a:p>
          <a:p>
            <a:pPr>
              <a:lnSpc>
                <a:spcPct val="90000"/>
              </a:lnSpc>
              <a:spcAft>
                <a:spcPts val="600"/>
              </a:spcAft>
              <a:buSzPct val="100000"/>
            </a:pPr>
            <a:r>
              <a:rPr lang="fr-FR" sz="1100" dirty="0">
                <a:solidFill>
                  <a:schemeClr val="accent2"/>
                </a:solidFill>
              </a:rPr>
              <a:t>3 scénarios sont envisagés :</a:t>
            </a:r>
          </a:p>
          <a:p>
            <a:pPr>
              <a:lnSpc>
                <a:spcPct val="90000"/>
              </a:lnSpc>
              <a:spcAft>
                <a:spcPts val="600"/>
              </a:spcAft>
              <a:buSzPct val="100000"/>
            </a:pPr>
            <a:endParaRPr lang="fr-FR" sz="1400" dirty="0">
              <a:solidFill>
                <a:schemeClr val="accent2"/>
              </a:solidFill>
            </a:endParaRPr>
          </a:p>
          <a:p>
            <a:pPr>
              <a:lnSpc>
                <a:spcPct val="90000"/>
              </a:lnSpc>
              <a:spcAft>
                <a:spcPts val="600"/>
              </a:spcAft>
              <a:buSzPct val="100000"/>
            </a:pPr>
            <a:endParaRPr lang="fr-FR" sz="1400" dirty="0">
              <a:solidFill>
                <a:schemeClr val="accent2"/>
              </a:solidFill>
            </a:endParaRPr>
          </a:p>
        </p:txBody>
      </p:sp>
      <p:sp>
        <p:nvSpPr>
          <p:cNvPr id="10" name="Slide Number Placeholder 3">
            <a:extLst>
              <a:ext uri="{FF2B5EF4-FFF2-40B4-BE49-F238E27FC236}">
                <a16:creationId xmlns:a16="http://schemas.microsoft.com/office/drawing/2014/main" id="{78A4C18B-2523-4FFE-AFA8-56A795A007FE}"/>
              </a:ext>
            </a:extLst>
          </p:cNvPr>
          <p:cNvSpPr>
            <a:spLocks noGrp="1"/>
          </p:cNvSpPr>
          <p:nvPr>
            <p:ph type="sldNum" sz="quarter" idx="11"/>
          </p:nvPr>
        </p:nvSpPr>
        <p:spPr>
          <a:xfrm>
            <a:off x="10991853" y="6705600"/>
            <a:ext cx="768348" cy="152400"/>
          </a:xfrm>
        </p:spPr>
        <p:txBody>
          <a:bodyPr/>
          <a:lstStyle/>
          <a:p>
            <a:pPr>
              <a:spcAft>
                <a:spcPts val="600"/>
              </a:spcAft>
            </a:pPr>
            <a:fld id="{733122C9-A0B9-462F-8757-0847AD287B63}" type="slidenum">
              <a:rPr lang="fr-FR" smtClean="0"/>
              <a:pPr>
                <a:spcAft>
                  <a:spcPts val="600"/>
                </a:spcAft>
              </a:pPr>
              <a:t>23</a:t>
            </a:fld>
            <a:endParaRPr lang="fr-FR"/>
          </a:p>
        </p:txBody>
      </p:sp>
      <p:graphicFrame>
        <p:nvGraphicFramePr>
          <p:cNvPr id="3" name="Tableau 3">
            <a:extLst>
              <a:ext uri="{FF2B5EF4-FFF2-40B4-BE49-F238E27FC236}">
                <a16:creationId xmlns:a16="http://schemas.microsoft.com/office/drawing/2014/main" id="{35DB1DA1-F55B-46B7-B035-0A716AE04E2B}"/>
              </a:ext>
            </a:extLst>
          </p:cNvPr>
          <p:cNvGraphicFramePr>
            <a:graphicFrameLocks noGrp="1"/>
          </p:cNvGraphicFramePr>
          <p:nvPr/>
        </p:nvGraphicFramePr>
        <p:xfrm>
          <a:off x="123826" y="3164840"/>
          <a:ext cx="11827290" cy="3540760"/>
        </p:xfrm>
        <a:graphic>
          <a:graphicData uri="http://schemas.openxmlformats.org/drawingml/2006/table">
            <a:tbl>
              <a:tblPr firstRow="1" bandRow="1">
                <a:tableStyleId>{5C22544A-7EE6-4342-B048-85BDC9FD1C3A}</a:tableStyleId>
              </a:tblPr>
              <a:tblGrid>
                <a:gridCol w="2234257">
                  <a:extLst>
                    <a:ext uri="{9D8B030D-6E8A-4147-A177-3AD203B41FA5}">
                      <a16:colId xmlns:a16="http://schemas.microsoft.com/office/drawing/2014/main" val="3116425049"/>
                    </a:ext>
                  </a:extLst>
                </a:gridCol>
                <a:gridCol w="3687955">
                  <a:extLst>
                    <a:ext uri="{9D8B030D-6E8A-4147-A177-3AD203B41FA5}">
                      <a16:colId xmlns:a16="http://schemas.microsoft.com/office/drawing/2014/main" val="2368959866"/>
                    </a:ext>
                  </a:extLst>
                </a:gridCol>
                <a:gridCol w="2952539">
                  <a:extLst>
                    <a:ext uri="{9D8B030D-6E8A-4147-A177-3AD203B41FA5}">
                      <a16:colId xmlns:a16="http://schemas.microsoft.com/office/drawing/2014/main" val="3838446517"/>
                    </a:ext>
                  </a:extLst>
                </a:gridCol>
                <a:gridCol w="2952539">
                  <a:extLst>
                    <a:ext uri="{9D8B030D-6E8A-4147-A177-3AD203B41FA5}">
                      <a16:colId xmlns:a16="http://schemas.microsoft.com/office/drawing/2014/main" val="2895464622"/>
                    </a:ext>
                  </a:extLst>
                </a:gridCol>
              </a:tblGrid>
              <a:tr h="370840">
                <a:tc>
                  <a:txBody>
                    <a:bodyPr/>
                    <a:lstStyle/>
                    <a:p>
                      <a:pPr algn="ctr"/>
                      <a:r>
                        <a:rPr lang="fr-FR" sz="1000" dirty="0"/>
                        <a:t>Scénario</a:t>
                      </a:r>
                    </a:p>
                  </a:txBody>
                  <a:tcPr/>
                </a:tc>
                <a:tc>
                  <a:txBody>
                    <a:bodyPr/>
                    <a:lstStyle/>
                    <a:p>
                      <a:pPr algn="ctr"/>
                      <a:r>
                        <a:rPr lang="fr-FR" sz="1000" dirty="0"/>
                        <a:t>Avantages</a:t>
                      </a:r>
                    </a:p>
                  </a:txBody>
                  <a:tcPr/>
                </a:tc>
                <a:tc>
                  <a:txBody>
                    <a:bodyPr/>
                    <a:lstStyle/>
                    <a:p>
                      <a:pPr algn="ctr"/>
                      <a:r>
                        <a:rPr lang="fr-FR" sz="1000" dirty="0"/>
                        <a:t>Inconvénients</a:t>
                      </a:r>
                    </a:p>
                  </a:txBody>
                  <a:tcPr/>
                </a:tc>
                <a:tc>
                  <a:txBody>
                    <a:bodyPr/>
                    <a:lstStyle/>
                    <a:p>
                      <a:pPr algn="ctr"/>
                      <a:r>
                        <a:rPr lang="fr-FR" sz="1000" dirty="0"/>
                        <a:t>Risques &amp; coûts associés</a:t>
                      </a:r>
                    </a:p>
                  </a:txBody>
                  <a:tcPr/>
                </a:tc>
                <a:extLst>
                  <a:ext uri="{0D108BD9-81ED-4DB2-BD59-A6C34878D82A}">
                    <a16:rowId xmlns:a16="http://schemas.microsoft.com/office/drawing/2014/main" val="505809304"/>
                  </a:ext>
                </a:extLst>
              </a:tr>
              <a:tr h="228599">
                <a:tc>
                  <a:txBody>
                    <a:bodyPr/>
                    <a:lstStyle/>
                    <a:p>
                      <a:r>
                        <a:rPr lang="fr-FR" sz="1000" dirty="0"/>
                        <a:t>Les TMA et conduites transforment eux-mêmes leurs cookbooks rôles en playbooks</a:t>
                      </a:r>
                    </a:p>
                  </a:txBody>
                  <a:tcPr/>
                </a:tc>
                <a:tc>
                  <a:txBody>
                    <a:bodyPr/>
                    <a:lstStyle/>
                    <a:p>
                      <a:r>
                        <a:rPr lang="fr-FR" sz="1000" dirty="0"/>
                        <a:t>Les TMA et conduites maitrisent parfaitement l’utilité de leurs cookbooks rôles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La charge induite aux TMA et conduite sera importante et impliquera une longue période de transformation donc un coût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La TMA / conduite ne pourront commencer à transformer les cookbooks rôles qu’a partir de 2022</a:t>
                      </a:r>
                    </a:p>
                  </a:txBody>
                  <a:tcPr/>
                </a:tc>
                <a:tc>
                  <a:txBody>
                    <a:bodyPr/>
                    <a:lstStyle/>
                    <a:p>
                      <a:r>
                        <a:rPr lang="fr-FR" sz="1000" dirty="0"/>
                        <a:t>Reporter l’utilisation de CHEF sur le PGDC et </a:t>
                      </a:r>
                      <a:r>
                        <a:rPr lang="fr-FR" sz="1000" b="1" dirty="0"/>
                        <a:t>donc impliquera un double RUN CMS</a:t>
                      </a:r>
                    </a:p>
                    <a:p>
                      <a:endParaRPr lang="fr-FR" sz="1000" dirty="0"/>
                    </a:p>
                  </a:txBody>
                  <a:tcPr/>
                </a:tc>
                <a:extLst>
                  <a:ext uri="{0D108BD9-81ED-4DB2-BD59-A6C34878D82A}">
                    <a16:rowId xmlns:a16="http://schemas.microsoft.com/office/drawing/2014/main" val="1820503562"/>
                  </a:ext>
                </a:extLst>
              </a:tr>
              <a:tr h="0">
                <a:tc>
                  <a:txBody>
                    <a:bodyPr/>
                    <a:lstStyle/>
                    <a:p>
                      <a:r>
                        <a:rPr lang="fr-FR" sz="1000" dirty="0"/>
                        <a:t>AES réalisera la transformation de ces cookbooks </a:t>
                      </a:r>
                      <a:r>
                        <a:rPr lang="fr-FR" sz="1000" dirty="0" err="1"/>
                        <a:t>roles</a:t>
                      </a:r>
                      <a:r>
                        <a:rPr lang="fr-FR" sz="1000" dirty="0"/>
                        <a:t> en playbooks en prenant le soin de prendre la dernière version settée.</a:t>
                      </a:r>
                    </a:p>
                    <a:p>
                      <a:endParaRPr lang="fr-FR" sz="1000" dirty="0"/>
                    </a:p>
                  </a:txBody>
                  <a:tcPr/>
                </a:tc>
                <a:tc>
                  <a:txBody>
                    <a:bodyPr/>
                    <a:lstStyle/>
                    <a:p>
                      <a:r>
                        <a:rPr lang="fr-FR" sz="1000" dirty="0"/>
                        <a:t>AES connait parfaitement Ansible et la transformation des cookbooks en playbooks ira plus vite</a:t>
                      </a:r>
                    </a:p>
                    <a:p>
                      <a:endParaRPr lang="fr-FR" sz="1000" dirty="0"/>
                    </a:p>
                    <a:p>
                      <a:r>
                        <a:rPr lang="fr-FR" sz="1000" dirty="0"/>
                        <a:t>AES pourra commencer la transformation des cookbooks en </a:t>
                      </a:r>
                      <a:r>
                        <a:rPr lang="fr-FR" sz="1000" dirty="0" err="1"/>
                        <a:t>playbook</a:t>
                      </a:r>
                      <a:r>
                        <a:rPr lang="fr-FR" sz="1000" dirty="0"/>
                        <a:t> dès l’infrastructure mise en place soit Avril 2021</a:t>
                      </a:r>
                    </a:p>
                  </a:txBody>
                  <a:tcPr/>
                </a:tc>
                <a:tc>
                  <a:txBody>
                    <a:bodyPr/>
                    <a:lstStyle/>
                    <a:p>
                      <a:r>
                        <a:rPr lang="fr-FR" sz="1000" dirty="0"/>
                        <a:t>Le nombre de cookbook rôles est important (803 actuellement)</a:t>
                      </a:r>
                    </a:p>
                    <a:p>
                      <a:endParaRPr lang="fr-FR" sz="1000" dirty="0"/>
                    </a:p>
                    <a:p>
                      <a:r>
                        <a:rPr lang="fr-FR" sz="1000" dirty="0"/>
                        <a:t>Un support des TMA/conduites sera nécessaire pour les cookbooks rôles les plus compliqués à comprendre</a:t>
                      </a:r>
                    </a:p>
                    <a:p>
                      <a:endParaRPr lang="fr-FR" sz="1000" dirty="0"/>
                    </a:p>
                  </a:txBody>
                  <a:tcPr/>
                </a:tc>
                <a:tc>
                  <a:txBody>
                    <a:bodyPr/>
                    <a:lstStyle/>
                    <a:p>
                      <a:r>
                        <a:rPr lang="fr-FR" sz="1000" dirty="0"/>
                        <a:t>Dans l’état actuel de l’inventaire des cookbooks rôles, l’équipe AES est suffisamment dimensionnée pour absorber la charge.</a:t>
                      </a:r>
                    </a:p>
                    <a:p>
                      <a:endParaRPr lang="fr-F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Cependant, si la modification des cookbooks est trop complexe ou le support TMA est indisponible, alors les cookbooks rôles restant seront fait sur 2022.</a:t>
                      </a:r>
                    </a:p>
                  </a:txBody>
                  <a:tcPr/>
                </a:tc>
                <a:extLst>
                  <a:ext uri="{0D108BD9-81ED-4DB2-BD59-A6C34878D82A}">
                    <a16:rowId xmlns:a16="http://schemas.microsoft.com/office/drawing/2014/main" val="3584669252"/>
                  </a:ext>
                </a:extLst>
              </a:tr>
              <a:tr h="370840">
                <a:tc>
                  <a:txBody>
                    <a:bodyPr/>
                    <a:lstStyle/>
                    <a:p>
                      <a:r>
                        <a:rPr lang="fr-FR" sz="1000" dirty="0"/>
                        <a:t>AES accompagnera les TMA et conduites comme elle le fait actuellement, pour transformer les cookbooks en playbooks</a:t>
                      </a:r>
                    </a:p>
                  </a:txBody>
                  <a:tcPr/>
                </a:tc>
                <a:tc>
                  <a:txBody>
                    <a:bodyPr/>
                    <a:lstStyle/>
                    <a:p>
                      <a:r>
                        <a:rPr lang="fr-FR" sz="1000" dirty="0"/>
                        <a:t>Les TMA et conduites monteront plus facilement en compétence sur la création de playbooks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Cette « collaboration » va impliquer une double charge.</a:t>
                      </a:r>
                    </a:p>
                    <a:p>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Reporter l’utilisation de CHEF sur le PGDC et </a:t>
                      </a:r>
                      <a:r>
                        <a:rPr lang="fr-FR" sz="1000" b="1" dirty="0"/>
                        <a:t>donc impliquera un double RUN CMS</a:t>
                      </a:r>
                    </a:p>
                    <a:p>
                      <a:endParaRPr lang="fr-FR" sz="1000" dirty="0"/>
                    </a:p>
                  </a:txBody>
                  <a:tcPr/>
                </a:tc>
                <a:extLst>
                  <a:ext uri="{0D108BD9-81ED-4DB2-BD59-A6C34878D82A}">
                    <a16:rowId xmlns:a16="http://schemas.microsoft.com/office/drawing/2014/main" val="3543169275"/>
                  </a:ext>
                </a:extLst>
              </a:tr>
            </a:tbl>
          </a:graphicData>
        </a:graphic>
      </p:graphicFrame>
      <p:grpSp>
        <p:nvGrpSpPr>
          <p:cNvPr id="6" name="Groupe 5">
            <a:extLst>
              <a:ext uri="{FF2B5EF4-FFF2-40B4-BE49-F238E27FC236}">
                <a16:creationId xmlns:a16="http://schemas.microsoft.com/office/drawing/2014/main" id="{10B40665-63DC-4CAB-A5EF-353E1F37F4D1}"/>
              </a:ext>
            </a:extLst>
          </p:cNvPr>
          <p:cNvGrpSpPr/>
          <p:nvPr/>
        </p:nvGrpSpPr>
        <p:grpSpPr>
          <a:xfrm>
            <a:off x="123826" y="908720"/>
            <a:ext cx="1065275" cy="1948733"/>
            <a:chOff x="79901" y="3987281"/>
            <a:chExt cx="1065275" cy="1948733"/>
          </a:xfrm>
        </p:grpSpPr>
        <p:sp>
          <p:nvSpPr>
            <p:cNvPr id="7" name="Pentagon 1">
              <a:extLst>
                <a:ext uri="{FF2B5EF4-FFF2-40B4-BE49-F238E27FC236}">
                  <a16:creationId xmlns:a16="http://schemas.microsoft.com/office/drawing/2014/main" id="{8E64E374-D9B5-4A82-AD74-AC28B474626C}"/>
                </a:ext>
              </a:extLst>
            </p:cNvPr>
            <p:cNvSpPr/>
            <p:nvPr/>
          </p:nvSpPr>
          <p:spPr>
            <a:xfrm flipH="1">
              <a:off x="79901" y="3987281"/>
              <a:ext cx="1065275" cy="1948733"/>
            </a:xfrm>
            <a:prstGeom prst="homePlate">
              <a:avLst>
                <a:gd name="adj" fmla="val 0"/>
              </a:avLst>
            </a:prstGeom>
            <a:solidFill>
              <a:srgbClr val="A2B969">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nvGrpSpPr>
            <p:cNvPr id="8" name="Graphic 97" descr="Lightbulb">
              <a:extLst>
                <a:ext uri="{FF2B5EF4-FFF2-40B4-BE49-F238E27FC236}">
                  <a16:creationId xmlns:a16="http://schemas.microsoft.com/office/drawing/2014/main" id="{762105CA-3A82-4181-8964-CA78A62A9771}"/>
                </a:ext>
              </a:extLst>
            </p:cNvPr>
            <p:cNvGrpSpPr/>
            <p:nvPr/>
          </p:nvGrpSpPr>
          <p:grpSpPr>
            <a:xfrm>
              <a:off x="297944" y="4140198"/>
              <a:ext cx="301725" cy="487396"/>
              <a:chOff x="933938" y="3931564"/>
              <a:chExt cx="402299" cy="649868"/>
            </a:xfrm>
            <a:solidFill>
              <a:sysClr val="windowText" lastClr="000000">
                <a:alpha val="50000"/>
              </a:sysClr>
            </a:solidFill>
          </p:grpSpPr>
          <p:sp>
            <p:nvSpPr>
              <p:cNvPr id="9" name="Freeform: Shape 17">
                <a:extLst>
                  <a:ext uri="{FF2B5EF4-FFF2-40B4-BE49-F238E27FC236}">
                    <a16:creationId xmlns:a16="http://schemas.microsoft.com/office/drawing/2014/main" id="{10B4F85C-3C45-4513-80D2-4F569E884C0B}"/>
                  </a:ext>
                </a:extLst>
              </p:cNvPr>
              <p:cNvSpPr/>
              <p:nvPr/>
            </p:nvSpPr>
            <p:spPr>
              <a:xfrm>
                <a:off x="1034513" y="4380282"/>
                <a:ext cx="201150" cy="46419"/>
              </a:xfrm>
              <a:custGeom>
                <a:avLst/>
                <a:gdLst>
                  <a:gd name="connsiteX0" fmla="*/ 23210 w 201149"/>
                  <a:gd name="connsiteY0" fmla="*/ 0 h 46419"/>
                  <a:gd name="connsiteX1" fmla="*/ 177940 w 201149"/>
                  <a:gd name="connsiteY1" fmla="*/ 0 h 46419"/>
                  <a:gd name="connsiteX2" fmla="*/ 201150 w 201149"/>
                  <a:gd name="connsiteY2" fmla="*/ 23210 h 46419"/>
                  <a:gd name="connsiteX3" fmla="*/ 177940 w 201149"/>
                  <a:gd name="connsiteY3" fmla="*/ 46419 h 46419"/>
                  <a:gd name="connsiteX4" fmla="*/ 23210 w 201149"/>
                  <a:gd name="connsiteY4" fmla="*/ 46419 h 46419"/>
                  <a:gd name="connsiteX5" fmla="*/ 0 w 201149"/>
                  <a:gd name="connsiteY5" fmla="*/ 23210 h 46419"/>
                  <a:gd name="connsiteX6" fmla="*/ 23210 w 201149"/>
                  <a:gd name="connsiteY6" fmla="*/ 0 h 4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49" h="46419">
                    <a:moveTo>
                      <a:pt x="23210" y="0"/>
                    </a:moveTo>
                    <a:lnTo>
                      <a:pt x="177940" y="0"/>
                    </a:lnTo>
                    <a:cubicBezTo>
                      <a:pt x="191092" y="0"/>
                      <a:pt x="201150" y="10058"/>
                      <a:pt x="201150" y="23210"/>
                    </a:cubicBezTo>
                    <a:cubicBezTo>
                      <a:pt x="201150" y="36362"/>
                      <a:pt x="191092" y="46419"/>
                      <a:pt x="177940" y="46419"/>
                    </a:cubicBezTo>
                    <a:lnTo>
                      <a:pt x="23210" y="46419"/>
                    </a:lnTo>
                    <a:cubicBezTo>
                      <a:pt x="10057" y="46419"/>
                      <a:pt x="0" y="36362"/>
                      <a:pt x="0" y="23210"/>
                    </a:cubicBezTo>
                    <a:cubicBezTo>
                      <a:pt x="0" y="10058"/>
                      <a:pt x="10057" y="0"/>
                      <a:pt x="23210" y="0"/>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1" name="Freeform: Shape 18">
                <a:extLst>
                  <a:ext uri="{FF2B5EF4-FFF2-40B4-BE49-F238E27FC236}">
                    <a16:creationId xmlns:a16="http://schemas.microsoft.com/office/drawing/2014/main" id="{F530F1DA-4391-4A0F-9AF4-1B5ACB7F23BF}"/>
                  </a:ext>
                </a:extLst>
              </p:cNvPr>
              <p:cNvSpPr/>
              <p:nvPr/>
            </p:nvSpPr>
            <p:spPr>
              <a:xfrm>
                <a:off x="1034513" y="4457648"/>
                <a:ext cx="201150" cy="46419"/>
              </a:xfrm>
              <a:custGeom>
                <a:avLst/>
                <a:gdLst>
                  <a:gd name="connsiteX0" fmla="*/ 23210 w 201149"/>
                  <a:gd name="connsiteY0" fmla="*/ 0 h 46419"/>
                  <a:gd name="connsiteX1" fmla="*/ 177940 w 201149"/>
                  <a:gd name="connsiteY1" fmla="*/ 0 h 46419"/>
                  <a:gd name="connsiteX2" fmla="*/ 201150 w 201149"/>
                  <a:gd name="connsiteY2" fmla="*/ 23210 h 46419"/>
                  <a:gd name="connsiteX3" fmla="*/ 177940 w 201149"/>
                  <a:gd name="connsiteY3" fmla="*/ 46419 h 46419"/>
                  <a:gd name="connsiteX4" fmla="*/ 23210 w 201149"/>
                  <a:gd name="connsiteY4" fmla="*/ 46419 h 46419"/>
                  <a:gd name="connsiteX5" fmla="*/ 0 w 201149"/>
                  <a:gd name="connsiteY5" fmla="*/ 23210 h 46419"/>
                  <a:gd name="connsiteX6" fmla="*/ 23210 w 201149"/>
                  <a:gd name="connsiteY6" fmla="*/ 0 h 4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49" h="46419">
                    <a:moveTo>
                      <a:pt x="23210" y="0"/>
                    </a:moveTo>
                    <a:lnTo>
                      <a:pt x="177940" y="0"/>
                    </a:lnTo>
                    <a:cubicBezTo>
                      <a:pt x="191092" y="0"/>
                      <a:pt x="201150" y="10058"/>
                      <a:pt x="201150" y="23210"/>
                    </a:cubicBezTo>
                    <a:cubicBezTo>
                      <a:pt x="201150" y="36362"/>
                      <a:pt x="191092" y="46419"/>
                      <a:pt x="177940" y="46419"/>
                    </a:cubicBezTo>
                    <a:lnTo>
                      <a:pt x="23210" y="46419"/>
                    </a:lnTo>
                    <a:cubicBezTo>
                      <a:pt x="10057" y="46419"/>
                      <a:pt x="0" y="36362"/>
                      <a:pt x="0" y="23210"/>
                    </a:cubicBezTo>
                    <a:cubicBezTo>
                      <a:pt x="0" y="10058"/>
                      <a:pt x="10057" y="0"/>
                      <a:pt x="23210" y="0"/>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2E65CE38-E249-4144-BDDA-C588B3778DA2}"/>
                  </a:ext>
                </a:extLst>
              </p:cNvPr>
              <p:cNvSpPr/>
              <p:nvPr/>
            </p:nvSpPr>
            <p:spPr>
              <a:xfrm>
                <a:off x="1084801" y="4535013"/>
                <a:ext cx="100575" cy="46419"/>
              </a:xfrm>
              <a:custGeom>
                <a:avLst/>
                <a:gdLst>
                  <a:gd name="connsiteX0" fmla="*/ 0 w 100574"/>
                  <a:gd name="connsiteY0" fmla="*/ 0 h 46419"/>
                  <a:gd name="connsiteX1" fmla="*/ 50287 w 100574"/>
                  <a:gd name="connsiteY1" fmla="*/ 46419 h 46419"/>
                  <a:gd name="connsiteX2" fmla="*/ 100575 w 100574"/>
                  <a:gd name="connsiteY2" fmla="*/ 0 h 46419"/>
                  <a:gd name="connsiteX3" fmla="*/ 0 w 100574"/>
                  <a:gd name="connsiteY3" fmla="*/ 0 h 46419"/>
                </a:gdLst>
                <a:ahLst/>
                <a:cxnLst>
                  <a:cxn ang="0">
                    <a:pos x="connsiteX0" y="connsiteY0"/>
                  </a:cxn>
                  <a:cxn ang="0">
                    <a:pos x="connsiteX1" y="connsiteY1"/>
                  </a:cxn>
                  <a:cxn ang="0">
                    <a:pos x="connsiteX2" y="connsiteY2"/>
                  </a:cxn>
                  <a:cxn ang="0">
                    <a:pos x="connsiteX3" y="connsiteY3"/>
                  </a:cxn>
                </a:cxnLst>
                <a:rect l="l" t="t" r="r" b="b"/>
                <a:pathLst>
                  <a:path w="100574" h="46419">
                    <a:moveTo>
                      <a:pt x="0" y="0"/>
                    </a:moveTo>
                    <a:cubicBezTo>
                      <a:pt x="2321" y="26304"/>
                      <a:pt x="23983" y="46419"/>
                      <a:pt x="50287" y="46419"/>
                    </a:cubicBezTo>
                    <a:cubicBezTo>
                      <a:pt x="76592" y="46419"/>
                      <a:pt x="98254" y="26304"/>
                      <a:pt x="100575" y="0"/>
                    </a:cubicBezTo>
                    <a:lnTo>
                      <a:pt x="0" y="0"/>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3" name="Freeform: Shape 20">
                <a:extLst>
                  <a:ext uri="{FF2B5EF4-FFF2-40B4-BE49-F238E27FC236}">
                    <a16:creationId xmlns:a16="http://schemas.microsoft.com/office/drawing/2014/main" id="{2ECF0B35-251F-4E5E-9127-539FA92F9C32}"/>
                  </a:ext>
                </a:extLst>
              </p:cNvPr>
              <p:cNvSpPr/>
              <p:nvPr/>
            </p:nvSpPr>
            <p:spPr>
              <a:xfrm>
                <a:off x="933938" y="3931564"/>
                <a:ext cx="402299" cy="417772"/>
              </a:xfrm>
              <a:custGeom>
                <a:avLst/>
                <a:gdLst>
                  <a:gd name="connsiteX0" fmla="*/ 201150 w 402299"/>
                  <a:gd name="connsiteY0" fmla="*/ 0 h 417772"/>
                  <a:gd name="connsiteX1" fmla="*/ 201150 w 402299"/>
                  <a:gd name="connsiteY1" fmla="*/ 0 h 417772"/>
                  <a:gd name="connsiteX2" fmla="*/ 201150 w 402299"/>
                  <a:gd name="connsiteY2" fmla="*/ 0 h 417772"/>
                  <a:gd name="connsiteX3" fmla="*/ 0 w 402299"/>
                  <a:gd name="connsiteY3" fmla="*/ 198829 h 417772"/>
                  <a:gd name="connsiteX4" fmla="*/ 0 w 402299"/>
                  <a:gd name="connsiteY4" fmla="*/ 205791 h 417772"/>
                  <a:gd name="connsiteX5" fmla="*/ 13926 w 402299"/>
                  <a:gd name="connsiteY5" fmla="*/ 275420 h 417772"/>
                  <a:gd name="connsiteX6" fmla="*/ 48740 w 402299"/>
                  <a:gd name="connsiteY6" fmla="*/ 332670 h 417772"/>
                  <a:gd name="connsiteX7" fmla="*/ 95933 w 402299"/>
                  <a:gd name="connsiteY7" fmla="*/ 409262 h 417772"/>
                  <a:gd name="connsiteX8" fmla="*/ 109859 w 402299"/>
                  <a:gd name="connsiteY8" fmla="*/ 417772 h 417772"/>
                  <a:gd name="connsiteX9" fmla="*/ 292440 w 402299"/>
                  <a:gd name="connsiteY9" fmla="*/ 417772 h 417772"/>
                  <a:gd name="connsiteX10" fmla="*/ 306366 w 402299"/>
                  <a:gd name="connsiteY10" fmla="*/ 409262 h 417772"/>
                  <a:gd name="connsiteX11" fmla="*/ 353559 w 402299"/>
                  <a:gd name="connsiteY11" fmla="*/ 332670 h 417772"/>
                  <a:gd name="connsiteX12" fmla="*/ 388373 w 402299"/>
                  <a:gd name="connsiteY12" fmla="*/ 275420 h 417772"/>
                  <a:gd name="connsiteX13" fmla="*/ 402299 w 402299"/>
                  <a:gd name="connsiteY13" fmla="*/ 205791 h 417772"/>
                  <a:gd name="connsiteX14" fmla="*/ 402299 w 402299"/>
                  <a:gd name="connsiteY14" fmla="*/ 198829 h 417772"/>
                  <a:gd name="connsiteX15" fmla="*/ 201150 w 402299"/>
                  <a:gd name="connsiteY15" fmla="*/ 0 h 417772"/>
                  <a:gd name="connsiteX16" fmla="*/ 355880 w 402299"/>
                  <a:gd name="connsiteY16" fmla="*/ 205018 h 417772"/>
                  <a:gd name="connsiteX17" fmla="*/ 345049 w 402299"/>
                  <a:gd name="connsiteY17" fmla="*/ 259173 h 417772"/>
                  <a:gd name="connsiteX18" fmla="*/ 318745 w 402299"/>
                  <a:gd name="connsiteY18" fmla="*/ 301724 h 417772"/>
                  <a:gd name="connsiteX19" fmla="*/ 273873 w 402299"/>
                  <a:gd name="connsiteY19" fmla="*/ 371353 h 417772"/>
                  <a:gd name="connsiteX20" fmla="*/ 201150 w 402299"/>
                  <a:gd name="connsiteY20" fmla="*/ 371353 h 417772"/>
                  <a:gd name="connsiteX21" fmla="*/ 129200 w 402299"/>
                  <a:gd name="connsiteY21" fmla="*/ 371353 h 417772"/>
                  <a:gd name="connsiteX22" fmla="*/ 84328 w 402299"/>
                  <a:gd name="connsiteY22" fmla="*/ 301724 h 417772"/>
                  <a:gd name="connsiteX23" fmla="*/ 58024 w 402299"/>
                  <a:gd name="connsiteY23" fmla="*/ 259173 h 417772"/>
                  <a:gd name="connsiteX24" fmla="*/ 47193 w 402299"/>
                  <a:gd name="connsiteY24" fmla="*/ 205018 h 417772"/>
                  <a:gd name="connsiteX25" fmla="*/ 47193 w 402299"/>
                  <a:gd name="connsiteY25" fmla="*/ 198829 h 417772"/>
                  <a:gd name="connsiteX26" fmla="*/ 201923 w 402299"/>
                  <a:gd name="connsiteY26" fmla="*/ 45645 h 417772"/>
                  <a:gd name="connsiteX27" fmla="*/ 201923 w 402299"/>
                  <a:gd name="connsiteY27" fmla="*/ 45645 h 417772"/>
                  <a:gd name="connsiteX28" fmla="*/ 201923 w 402299"/>
                  <a:gd name="connsiteY28" fmla="*/ 45645 h 417772"/>
                  <a:gd name="connsiteX29" fmla="*/ 201923 w 402299"/>
                  <a:gd name="connsiteY29" fmla="*/ 45645 h 417772"/>
                  <a:gd name="connsiteX30" fmla="*/ 201923 w 402299"/>
                  <a:gd name="connsiteY30" fmla="*/ 45645 h 417772"/>
                  <a:gd name="connsiteX31" fmla="*/ 201923 w 402299"/>
                  <a:gd name="connsiteY31" fmla="*/ 45645 h 417772"/>
                  <a:gd name="connsiteX32" fmla="*/ 201923 w 402299"/>
                  <a:gd name="connsiteY32" fmla="*/ 45645 h 417772"/>
                  <a:gd name="connsiteX33" fmla="*/ 356654 w 402299"/>
                  <a:gd name="connsiteY33" fmla="*/ 198829 h 417772"/>
                  <a:gd name="connsiteX34" fmla="*/ 356654 w 402299"/>
                  <a:gd name="connsiteY34" fmla="*/ 205018 h 41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02299" h="417772">
                    <a:moveTo>
                      <a:pt x="201150" y="0"/>
                    </a:moveTo>
                    <a:cubicBezTo>
                      <a:pt x="201150" y="0"/>
                      <a:pt x="201150" y="0"/>
                      <a:pt x="201150" y="0"/>
                    </a:cubicBezTo>
                    <a:cubicBezTo>
                      <a:pt x="201150" y="0"/>
                      <a:pt x="201150" y="0"/>
                      <a:pt x="201150" y="0"/>
                    </a:cubicBezTo>
                    <a:cubicBezTo>
                      <a:pt x="91291" y="774"/>
                      <a:pt x="2321" y="88970"/>
                      <a:pt x="0" y="198829"/>
                    </a:cubicBezTo>
                    <a:lnTo>
                      <a:pt x="0" y="205791"/>
                    </a:lnTo>
                    <a:cubicBezTo>
                      <a:pt x="774" y="229775"/>
                      <a:pt x="5416" y="252984"/>
                      <a:pt x="13926" y="275420"/>
                    </a:cubicBezTo>
                    <a:cubicBezTo>
                      <a:pt x="22436" y="296309"/>
                      <a:pt x="34041" y="315650"/>
                      <a:pt x="48740" y="332670"/>
                    </a:cubicBezTo>
                    <a:cubicBezTo>
                      <a:pt x="67308" y="352785"/>
                      <a:pt x="87423" y="392242"/>
                      <a:pt x="95933" y="409262"/>
                    </a:cubicBezTo>
                    <a:cubicBezTo>
                      <a:pt x="98254" y="414678"/>
                      <a:pt x="103669" y="417772"/>
                      <a:pt x="109859" y="417772"/>
                    </a:cubicBezTo>
                    <a:lnTo>
                      <a:pt x="292440" y="417772"/>
                    </a:lnTo>
                    <a:cubicBezTo>
                      <a:pt x="298630" y="417772"/>
                      <a:pt x="304045" y="414678"/>
                      <a:pt x="306366" y="409262"/>
                    </a:cubicBezTo>
                    <a:cubicBezTo>
                      <a:pt x="314876" y="392242"/>
                      <a:pt x="334991" y="352785"/>
                      <a:pt x="353559" y="332670"/>
                    </a:cubicBezTo>
                    <a:cubicBezTo>
                      <a:pt x="368258" y="315650"/>
                      <a:pt x="380637" y="296309"/>
                      <a:pt x="388373" y="275420"/>
                    </a:cubicBezTo>
                    <a:cubicBezTo>
                      <a:pt x="396884" y="252984"/>
                      <a:pt x="401525" y="229775"/>
                      <a:pt x="402299" y="205791"/>
                    </a:cubicBezTo>
                    <a:lnTo>
                      <a:pt x="402299" y="198829"/>
                    </a:lnTo>
                    <a:cubicBezTo>
                      <a:pt x="399978" y="88970"/>
                      <a:pt x="311008" y="774"/>
                      <a:pt x="201150" y="0"/>
                    </a:cubicBezTo>
                    <a:close/>
                    <a:moveTo>
                      <a:pt x="355880" y="205018"/>
                    </a:moveTo>
                    <a:cubicBezTo>
                      <a:pt x="355106" y="223585"/>
                      <a:pt x="351238" y="242153"/>
                      <a:pt x="345049" y="259173"/>
                    </a:cubicBezTo>
                    <a:cubicBezTo>
                      <a:pt x="338860" y="274647"/>
                      <a:pt x="330349" y="289346"/>
                      <a:pt x="318745" y="301724"/>
                    </a:cubicBezTo>
                    <a:cubicBezTo>
                      <a:pt x="300951" y="323387"/>
                      <a:pt x="285478" y="346596"/>
                      <a:pt x="273873" y="371353"/>
                    </a:cubicBezTo>
                    <a:lnTo>
                      <a:pt x="201150" y="371353"/>
                    </a:lnTo>
                    <a:lnTo>
                      <a:pt x="129200" y="371353"/>
                    </a:lnTo>
                    <a:cubicBezTo>
                      <a:pt x="116821" y="346596"/>
                      <a:pt x="101348" y="323387"/>
                      <a:pt x="84328" y="301724"/>
                    </a:cubicBezTo>
                    <a:cubicBezTo>
                      <a:pt x="73497" y="289346"/>
                      <a:pt x="64213" y="274647"/>
                      <a:pt x="58024" y="259173"/>
                    </a:cubicBezTo>
                    <a:cubicBezTo>
                      <a:pt x="51061" y="242153"/>
                      <a:pt x="47966" y="223585"/>
                      <a:pt x="47193" y="205018"/>
                    </a:cubicBezTo>
                    <a:lnTo>
                      <a:pt x="47193" y="198829"/>
                    </a:lnTo>
                    <a:cubicBezTo>
                      <a:pt x="48740" y="114501"/>
                      <a:pt x="117595" y="46419"/>
                      <a:pt x="201923" y="45645"/>
                    </a:cubicBezTo>
                    <a:lnTo>
                      <a:pt x="201923" y="45645"/>
                    </a:lnTo>
                    <a:lnTo>
                      <a:pt x="201923" y="45645"/>
                    </a:lnTo>
                    <a:cubicBezTo>
                      <a:pt x="201923" y="45645"/>
                      <a:pt x="201923" y="45645"/>
                      <a:pt x="201923" y="45645"/>
                    </a:cubicBezTo>
                    <a:cubicBezTo>
                      <a:pt x="201923" y="45645"/>
                      <a:pt x="201923" y="45645"/>
                      <a:pt x="201923" y="45645"/>
                    </a:cubicBezTo>
                    <a:lnTo>
                      <a:pt x="201923" y="45645"/>
                    </a:lnTo>
                    <a:lnTo>
                      <a:pt x="201923" y="45645"/>
                    </a:lnTo>
                    <a:cubicBezTo>
                      <a:pt x="286251" y="46419"/>
                      <a:pt x="355106" y="113727"/>
                      <a:pt x="356654" y="198829"/>
                    </a:cubicBezTo>
                    <a:lnTo>
                      <a:pt x="356654" y="205018"/>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sp>
        <p:nvSpPr>
          <p:cNvPr id="14" name="Rectangle 13">
            <a:extLst>
              <a:ext uri="{FF2B5EF4-FFF2-40B4-BE49-F238E27FC236}">
                <a16:creationId xmlns:a16="http://schemas.microsoft.com/office/drawing/2014/main" id="{B7FE2DE7-114D-471F-9B7C-FE707E76FA10}"/>
              </a:ext>
            </a:extLst>
          </p:cNvPr>
          <p:cNvSpPr/>
          <p:nvPr/>
        </p:nvSpPr>
        <p:spPr>
          <a:xfrm>
            <a:off x="27740" y="1682350"/>
            <a:ext cx="1231708" cy="400110"/>
          </a:xfrm>
          <a:prstGeom prst="rect">
            <a:avLst/>
          </a:prstGeom>
        </p:spPr>
        <p:txBody>
          <a:bodyPr wrap="square">
            <a:spAutoFit/>
          </a:bodyPr>
          <a:lstStyle/>
          <a:p>
            <a:pPr lvl="0" algn="ctr">
              <a:defRPr/>
            </a:pPr>
            <a:r>
              <a:rPr lang="en-US" sz="1000" b="1" cap="all" noProof="1">
                <a:solidFill>
                  <a:schemeClr val="bg1"/>
                </a:solidFill>
                <a:latin typeface="Calibri" panose="020F0502020204030204"/>
              </a:rPr>
              <a:t>LIVRAISON APPLICATIVE</a:t>
            </a:r>
          </a:p>
        </p:txBody>
      </p:sp>
    </p:spTree>
    <p:extLst>
      <p:ext uri="{BB962C8B-B14F-4D97-AF65-F5344CB8AC3E}">
        <p14:creationId xmlns:p14="http://schemas.microsoft.com/office/powerpoint/2010/main" val="3876707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2FF914B-6209-4134-9585-B7AD26508A5F}"/>
              </a:ext>
            </a:extLst>
          </p:cNvPr>
          <p:cNvSpPr>
            <a:spLocks noGrp="1"/>
          </p:cNvSpPr>
          <p:nvPr>
            <p:ph type="sldNum" sz="quarter" idx="12"/>
          </p:nvPr>
        </p:nvSpPr>
        <p:spPr/>
        <p:txBody>
          <a:bodyPr/>
          <a:lstStyle/>
          <a:p>
            <a:fld id="{D1F5109E-368D-424B-90E5-ED4EBB85B908}" type="slidenum">
              <a:rPr lang="fr-FR" smtClean="0"/>
              <a:pPr/>
              <a:t>24</a:t>
            </a:fld>
            <a:endParaRPr lang="fr-FR" dirty="0"/>
          </a:p>
        </p:txBody>
      </p:sp>
      <p:sp>
        <p:nvSpPr>
          <p:cNvPr id="3" name="ZoneTexte 2">
            <a:extLst>
              <a:ext uri="{FF2B5EF4-FFF2-40B4-BE49-F238E27FC236}">
                <a16:creationId xmlns:a16="http://schemas.microsoft.com/office/drawing/2014/main" id="{473C2290-172F-4AD5-BB17-5A7F3D9588C0}"/>
              </a:ext>
            </a:extLst>
          </p:cNvPr>
          <p:cNvSpPr txBox="1"/>
          <p:nvPr/>
        </p:nvSpPr>
        <p:spPr bwMode="gray">
          <a:xfrm>
            <a:off x="2958368" y="123645"/>
            <a:ext cx="7614382" cy="487680"/>
          </a:xfrm>
          <a:prstGeom prst="rect">
            <a:avLst/>
          </a:prstGeom>
        </p:spPr>
        <p:txBody>
          <a:bodyPr vert="horz" lIns="91440" tIns="45720" rIns="91440" bIns="45720" rtlCol="0" anchor="ctr">
            <a:normAutofit fontScale="92500"/>
          </a:bodyPr>
          <a:lstStyle/>
          <a:p>
            <a:pPr>
              <a:spcAft>
                <a:spcPts val="600"/>
              </a:spcAft>
            </a:pPr>
            <a:r>
              <a:rPr lang="fr-FR" b="1" dirty="0">
                <a:solidFill>
                  <a:schemeClr val="accent6"/>
                </a:solidFill>
                <a:latin typeface="+mj-lt"/>
                <a:ea typeface="+mj-ea"/>
                <a:cs typeface="+mj-cs"/>
              </a:rPr>
              <a:t>Stratégie de migration des cookbooks chef vers les playbooks Ansible</a:t>
            </a:r>
            <a:endParaRPr lang="fr-FR" b="1" kern="1200" dirty="0">
              <a:solidFill>
                <a:schemeClr val="accent6"/>
              </a:solidFill>
              <a:latin typeface="+mj-lt"/>
              <a:ea typeface="+mj-ea"/>
              <a:cs typeface="+mj-cs"/>
            </a:endParaRPr>
          </a:p>
        </p:txBody>
      </p:sp>
      <p:sp>
        <p:nvSpPr>
          <p:cNvPr id="4" name="ZoneTexte 3">
            <a:extLst>
              <a:ext uri="{FF2B5EF4-FFF2-40B4-BE49-F238E27FC236}">
                <a16:creationId xmlns:a16="http://schemas.microsoft.com/office/drawing/2014/main" id="{6DA72192-BC5E-429E-83C3-82C3908BD1B7}"/>
              </a:ext>
            </a:extLst>
          </p:cNvPr>
          <p:cNvSpPr txBox="1"/>
          <p:nvPr/>
        </p:nvSpPr>
        <p:spPr>
          <a:xfrm>
            <a:off x="714375" y="1295400"/>
            <a:ext cx="11045826" cy="1754326"/>
          </a:xfrm>
          <a:prstGeom prst="rect">
            <a:avLst/>
          </a:prstGeom>
          <a:noFill/>
        </p:spPr>
        <p:txBody>
          <a:bodyPr wrap="square" rtlCol="0">
            <a:spAutoFit/>
          </a:bodyPr>
          <a:lstStyle/>
          <a:p>
            <a:r>
              <a:rPr lang="fr-FR" dirty="0"/>
              <a:t>Lorsque l’infrastructure Ansible Tower sera mise en place, la migration des cookbooks Chef vers les Playbooks Ansible pourra se faire de deux manières différentes :</a:t>
            </a:r>
          </a:p>
          <a:p>
            <a:endParaRPr lang="fr-FR" dirty="0"/>
          </a:p>
          <a:p>
            <a:pPr marL="285750" indent="-285750">
              <a:buFontTx/>
              <a:buChar char="-"/>
            </a:pPr>
            <a:r>
              <a:rPr lang="fr-FR" dirty="0"/>
              <a:t>Soit les cookbooks seront migrés au fil de l’eau dès la mise à disposition de l’infrastructure Ansible Tower, donc sur S4</a:t>
            </a:r>
          </a:p>
          <a:p>
            <a:pPr marL="285750" indent="-285750">
              <a:buFontTx/>
              <a:buChar char="-"/>
            </a:pPr>
            <a:r>
              <a:rPr lang="fr-FR" dirty="0"/>
              <a:t>Soit les cookbooks seront migrés lorsque les applications qu’ils gèrent auront été déplacées sur Edgar</a:t>
            </a:r>
          </a:p>
        </p:txBody>
      </p:sp>
      <p:graphicFrame>
        <p:nvGraphicFramePr>
          <p:cNvPr id="5" name="Tableau 5">
            <a:extLst>
              <a:ext uri="{FF2B5EF4-FFF2-40B4-BE49-F238E27FC236}">
                <a16:creationId xmlns:a16="http://schemas.microsoft.com/office/drawing/2014/main" id="{8E8705C9-BF1A-4A53-93C8-C160AA4B6ECA}"/>
              </a:ext>
            </a:extLst>
          </p:cNvPr>
          <p:cNvGraphicFramePr>
            <a:graphicFrameLocks noGrp="1"/>
          </p:cNvGraphicFramePr>
          <p:nvPr/>
        </p:nvGraphicFramePr>
        <p:xfrm>
          <a:off x="428211" y="3334205"/>
          <a:ext cx="11201400" cy="2199640"/>
        </p:xfrm>
        <a:graphic>
          <a:graphicData uri="http://schemas.openxmlformats.org/drawingml/2006/table">
            <a:tbl>
              <a:tblPr firstRow="1" bandRow="1">
                <a:tableStyleId>{5C22544A-7EE6-4342-B048-85BDC9FD1C3A}</a:tableStyleId>
              </a:tblPr>
              <a:tblGrid>
                <a:gridCol w="3124614">
                  <a:extLst>
                    <a:ext uri="{9D8B030D-6E8A-4147-A177-3AD203B41FA5}">
                      <a16:colId xmlns:a16="http://schemas.microsoft.com/office/drawing/2014/main" val="2036279172"/>
                    </a:ext>
                  </a:extLst>
                </a:gridCol>
                <a:gridCol w="3829050">
                  <a:extLst>
                    <a:ext uri="{9D8B030D-6E8A-4147-A177-3AD203B41FA5}">
                      <a16:colId xmlns:a16="http://schemas.microsoft.com/office/drawing/2014/main" val="1913897634"/>
                    </a:ext>
                  </a:extLst>
                </a:gridCol>
                <a:gridCol w="4247736">
                  <a:extLst>
                    <a:ext uri="{9D8B030D-6E8A-4147-A177-3AD203B41FA5}">
                      <a16:colId xmlns:a16="http://schemas.microsoft.com/office/drawing/2014/main" val="3967678229"/>
                    </a:ext>
                  </a:extLst>
                </a:gridCol>
              </a:tblGrid>
              <a:tr h="370840">
                <a:tc>
                  <a:txBody>
                    <a:bodyPr/>
                    <a:lstStyle/>
                    <a:p>
                      <a:r>
                        <a:rPr lang="fr-FR" sz="1600" dirty="0"/>
                        <a:t>Méthode de migration</a:t>
                      </a:r>
                    </a:p>
                  </a:txBody>
                  <a:tcPr/>
                </a:tc>
                <a:tc>
                  <a:txBody>
                    <a:bodyPr/>
                    <a:lstStyle/>
                    <a:p>
                      <a:r>
                        <a:rPr lang="fr-FR" sz="1600" dirty="0"/>
                        <a:t>Avantages</a:t>
                      </a:r>
                    </a:p>
                  </a:txBody>
                  <a:tcPr/>
                </a:tc>
                <a:tc>
                  <a:txBody>
                    <a:bodyPr/>
                    <a:lstStyle/>
                    <a:p>
                      <a:r>
                        <a:rPr lang="fr-FR" sz="1600" dirty="0"/>
                        <a:t>Inconvénients</a:t>
                      </a:r>
                    </a:p>
                  </a:txBody>
                  <a:tcPr/>
                </a:tc>
                <a:extLst>
                  <a:ext uri="{0D108BD9-81ED-4DB2-BD59-A6C34878D82A}">
                    <a16:rowId xmlns:a16="http://schemas.microsoft.com/office/drawing/2014/main" val="155526186"/>
                  </a:ext>
                </a:extLst>
              </a:tr>
              <a:tr h="370840">
                <a:tc>
                  <a:txBody>
                    <a:bodyPr/>
                    <a:lstStyle/>
                    <a:p>
                      <a:r>
                        <a:rPr lang="fr-FR" sz="1200" dirty="0"/>
                        <a:t>Migrés au fil de l’eau</a:t>
                      </a:r>
                    </a:p>
                  </a:txBody>
                  <a:tcPr/>
                </a:tc>
                <a:tc>
                  <a:txBody>
                    <a:bodyPr/>
                    <a:lstStyle/>
                    <a:p>
                      <a:r>
                        <a:rPr lang="fr-FR" sz="1200" dirty="0"/>
                        <a:t>Migration anticipée, donc les gains Ansible Tower arrivent plus vite</a:t>
                      </a:r>
                    </a:p>
                    <a:p>
                      <a:r>
                        <a:rPr lang="fr-FR" sz="1200" dirty="0"/>
                        <a:t>Les playbooks seront déjà prêts à 90% lors de la migration vers Edgar</a:t>
                      </a:r>
                    </a:p>
                    <a:p>
                      <a:r>
                        <a:rPr lang="fr-FR" sz="1200" dirty="0"/>
                        <a:t>Toutes les équipes seront préparées à l’utilisation de Tower au moment du passage sur Edgar</a:t>
                      </a:r>
                    </a:p>
                  </a:txBody>
                  <a:tcPr/>
                </a:tc>
                <a:tc>
                  <a:txBody>
                    <a:bodyPr/>
                    <a:lstStyle/>
                    <a:p>
                      <a:r>
                        <a:rPr lang="fr-FR" sz="1200" dirty="0"/>
                        <a:t>Playbooks à mettre à jour de nouveau lors du passage sur Edgar</a:t>
                      </a:r>
                    </a:p>
                    <a:p>
                      <a:r>
                        <a:rPr lang="fr-FR" sz="1200" dirty="0"/>
                        <a:t>Certains playbooks ne seront plus utilisés</a:t>
                      </a:r>
                    </a:p>
                    <a:p>
                      <a:endParaRPr lang="fr-FR" sz="1200" dirty="0"/>
                    </a:p>
                  </a:txBody>
                  <a:tcPr/>
                </a:tc>
                <a:extLst>
                  <a:ext uri="{0D108BD9-81ED-4DB2-BD59-A6C34878D82A}">
                    <a16:rowId xmlns:a16="http://schemas.microsoft.com/office/drawing/2014/main" val="27453937"/>
                  </a:ext>
                </a:extLst>
              </a:tr>
              <a:tr h="370840">
                <a:tc>
                  <a:txBody>
                    <a:bodyPr/>
                    <a:lstStyle/>
                    <a:p>
                      <a:r>
                        <a:rPr lang="fr-FR" sz="1200" kern="1200" dirty="0">
                          <a:solidFill>
                            <a:schemeClr val="dk1"/>
                          </a:solidFill>
                          <a:latin typeface="+mn-lt"/>
                          <a:ea typeface="+mn-ea"/>
                          <a:cs typeface="+mn-cs"/>
                        </a:rPr>
                        <a:t>Migrés en même temps que PGDC</a:t>
                      </a:r>
                    </a:p>
                  </a:txBody>
                  <a:tcPr/>
                </a:tc>
                <a:tc>
                  <a:txBody>
                    <a:bodyPr/>
                    <a:lstStyle/>
                    <a:p>
                      <a:r>
                        <a:rPr lang="fr-FR" sz="1200" kern="1200" dirty="0">
                          <a:solidFill>
                            <a:schemeClr val="dk1"/>
                          </a:solidFill>
                          <a:latin typeface="+mn-lt"/>
                          <a:ea typeface="+mn-ea"/>
                          <a:cs typeface="+mn-cs"/>
                        </a:rPr>
                        <a:t>Migration cookbook vers playbook en une fois (pas besoin de créer des playbooks sur S4, à adapter sur Edgar)</a:t>
                      </a:r>
                    </a:p>
                  </a:txBody>
                  <a:tcPr/>
                </a:tc>
                <a:tc>
                  <a:txBody>
                    <a:bodyPr/>
                    <a:lstStyle/>
                    <a:p>
                      <a:r>
                        <a:rPr lang="fr-FR" sz="1200" kern="1200" dirty="0">
                          <a:solidFill>
                            <a:schemeClr val="dk1"/>
                          </a:solidFill>
                          <a:latin typeface="+mn-lt"/>
                          <a:ea typeface="+mn-ea"/>
                          <a:cs typeface="+mn-cs"/>
                        </a:rPr>
                        <a:t>Effort de migration plus important (migration vers playbooks en même temps que tout le reste)</a:t>
                      </a:r>
                    </a:p>
                  </a:txBody>
                  <a:tcPr/>
                </a:tc>
                <a:extLst>
                  <a:ext uri="{0D108BD9-81ED-4DB2-BD59-A6C34878D82A}">
                    <a16:rowId xmlns:a16="http://schemas.microsoft.com/office/drawing/2014/main" val="72367132"/>
                  </a:ext>
                </a:extLst>
              </a:tr>
            </a:tbl>
          </a:graphicData>
        </a:graphic>
      </p:graphicFrame>
    </p:spTree>
    <p:extLst>
      <p:ext uri="{BB962C8B-B14F-4D97-AF65-F5344CB8AC3E}">
        <p14:creationId xmlns:p14="http://schemas.microsoft.com/office/powerpoint/2010/main" val="3256725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3FE3999-4A4F-49BA-973E-B45A5AA41B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F5109E-368D-424B-90E5-ED4EBB85B908}" type="slidenum">
              <a:rPr kumimoji="0" lang="fr-FR" sz="800" b="0" i="0" u="none" strike="noStrike" kern="1200" cap="none" spc="0" normalizeH="0" baseline="0" noProof="0" smtClean="0">
                <a:ln>
                  <a:noFill/>
                </a:ln>
                <a:solidFill>
                  <a:srgbClr val="9796A3"/>
                </a:solidFill>
                <a:effectLst/>
                <a:uLnTx/>
                <a:uFillTx/>
                <a:latin typeface="Avenir LT Std 55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fr-FR" sz="800" b="0" i="0" u="none" strike="noStrike" kern="1200" cap="none" spc="0" normalizeH="0" baseline="0" noProof="0" dirty="0">
              <a:ln>
                <a:noFill/>
              </a:ln>
              <a:solidFill>
                <a:srgbClr val="9796A3"/>
              </a:solidFill>
              <a:effectLst/>
              <a:uLnTx/>
              <a:uFillTx/>
              <a:latin typeface="Avenir LT Std 55 Roman"/>
              <a:ea typeface="+mn-ea"/>
              <a:cs typeface="+mn-cs"/>
            </a:endParaRPr>
          </a:p>
        </p:txBody>
      </p:sp>
      <p:sp>
        <p:nvSpPr>
          <p:cNvPr id="5" name="ZoneTexte 4">
            <a:extLst>
              <a:ext uri="{FF2B5EF4-FFF2-40B4-BE49-F238E27FC236}">
                <a16:creationId xmlns:a16="http://schemas.microsoft.com/office/drawing/2014/main" id="{F80E3BB4-AC46-4122-AD3A-6D60D46EF5EC}"/>
              </a:ext>
            </a:extLst>
          </p:cNvPr>
          <p:cNvSpPr txBox="1"/>
          <p:nvPr/>
        </p:nvSpPr>
        <p:spPr>
          <a:xfrm>
            <a:off x="1290863" y="855824"/>
            <a:ext cx="10714472"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L’intégration de RHEL </a:t>
            </a:r>
            <a:r>
              <a:rPr lang="fr-FR" dirty="0">
                <a:solidFill>
                  <a:prstClr val="black"/>
                </a:solidFill>
                <a:latin typeface="Calibri" panose="020F0502020204030204" pitchFamily="34" charset="0"/>
                <a:cs typeface="Calibri" panose="020F0502020204030204" pitchFamily="34" charset="0"/>
              </a:rPr>
              <a:t>7 avec les briques PGDC va impliquer plusieurs qualifications techniques et fonctionnelles.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solidFill>
                <a:prstClr val="black"/>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7" name="Pentagon 1">
            <a:extLst>
              <a:ext uri="{FF2B5EF4-FFF2-40B4-BE49-F238E27FC236}">
                <a16:creationId xmlns:a16="http://schemas.microsoft.com/office/drawing/2014/main" id="{FAD9F3F0-54F1-43C0-8CDB-365391F21ECB}"/>
              </a:ext>
            </a:extLst>
          </p:cNvPr>
          <p:cNvSpPr/>
          <p:nvPr/>
        </p:nvSpPr>
        <p:spPr>
          <a:xfrm flipH="1">
            <a:off x="76638" y="4075380"/>
            <a:ext cx="1065275" cy="1948733"/>
          </a:xfrm>
          <a:prstGeom prst="homePlate">
            <a:avLst>
              <a:gd name="adj" fmla="val 0"/>
            </a:avLst>
          </a:prstGeom>
          <a:solidFill>
            <a:srgbClr val="F7931F">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E3ABB2F4-9788-46E9-A9B0-ABBD13FE9EED}"/>
              </a:ext>
            </a:extLst>
          </p:cNvPr>
          <p:cNvSpPr/>
          <p:nvPr/>
        </p:nvSpPr>
        <p:spPr>
          <a:xfrm>
            <a:off x="1125246" y="4075380"/>
            <a:ext cx="2856664" cy="1948733"/>
          </a:xfrm>
          <a:prstGeom prst="rect">
            <a:avLst/>
          </a:prstGeom>
          <a:solidFill>
            <a:srgbClr val="F7931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schemeClr val="bg1"/>
                </a:solidFill>
                <a:effectLst/>
                <a:uLnTx/>
                <a:uFillTx/>
                <a:latin typeface="Calibri" panose="020F0502020204030204"/>
                <a:ea typeface="+mn-ea"/>
                <a:cs typeface="+mn-cs"/>
              </a:rPr>
              <a:t>OS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chemeClr val="bg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p:txBody>
      </p:sp>
      <p:sp>
        <p:nvSpPr>
          <p:cNvPr id="9" name="Pentagon 1">
            <a:extLst>
              <a:ext uri="{FF2B5EF4-FFF2-40B4-BE49-F238E27FC236}">
                <a16:creationId xmlns:a16="http://schemas.microsoft.com/office/drawing/2014/main" id="{F9C23758-420B-40AD-8500-3C895301501D}"/>
              </a:ext>
            </a:extLst>
          </p:cNvPr>
          <p:cNvSpPr/>
          <p:nvPr/>
        </p:nvSpPr>
        <p:spPr>
          <a:xfrm flipH="1">
            <a:off x="76638" y="1688119"/>
            <a:ext cx="1121816" cy="1948733"/>
          </a:xfrm>
          <a:prstGeom prst="homePlate">
            <a:avLst>
              <a:gd name="adj" fmla="val 0"/>
            </a:avLst>
          </a:prstGeom>
          <a:solidFill>
            <a:srgbClr val="A2B969">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0170AAFE-8F6F-489B-A53E-0D12D63E2EA9}"/>
              </a:ext>
            </a:extLst>
          </p:cNvPr>
          <p:cNvSpPr/>
          <p:nvPr/>
        </p:nvSpPr>
        <p:spPr>
          <a:xfrm>
            <a:off x="1181787" y="1688118"/>
            <a:ext cx="2785819" cy="1948733"/>
          </a:xfrm>
          <a:prstGeom prst="rect">
            <a:avLst/>
          </a:prstGeom>
          <a:solidFill>
            <a:srgbClr val="A2B969"/>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schemeClr val="bg1"/>
                </a:solidFill>
                <a:effectLst/>
                <a:uLnTx/>
                <a:uFillTx/>
                <a:latin typeface="Calibri" panose="020F0502020204030204"/>
                <a:ea typeface="+mn-ea"/>
                <a:cs typeface="+mn-cs"/>
              </a:rPr>
              <a:t>ServiceS d’infrastructure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rgbClr val="D3D3D3">
                  <a:lumMod val="25000"/>
                </a:srgb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rgbClr val="D3D3D3">
                  <a:lumMod val="25000"/>
                </a:srgb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rgbClr val="D3D3D3">
                  <a:lumMod val="25000"/>
                </a:srgb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p:txBody>
      </p:sp>
      <p:sp>
        <p:nvSpPr>
          <p:cNvPr id="11" name="Pentagon 1">
            <a:extLst>
              <a:ext uri="{FF2B5EF4-FFF2-40B4-BE49-F238E27FC236}">
                <a16:creationId xmlns:a16="http://schemas.microsoft.com/office/drawing/2014/main" id="{025A3B00-A0D4-4E6F-8DC5-9A0CB3258CE6}"/>
              </a:ext>
            </a:extLst>
          </p:cNvPr>
          <p:cNvSpPr/>
          <p:nvPr/>
        </p:nvSpPr>
        <p:spPr>
          <a:xfrm flipH="1">
            <a:off x="4142150" y="1708343"/>
            <a:ext cx="1065275" cy="1948733"/>
          </a:xfrm>
          <a:prstGeom prst="homePlate">
            <a:avLst>
              <a:gd name="adj" fmla="val 0"/>
            </a:avLst>
          </a:prstGeom>
          <a:solidFill>
            <a:srgbClr val="4CC1EF">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12C505F-B79E-46AA-A8E8-9199C90DC43D}"/>
              </a:ext>
            </a:extLst>
          </p:cNvPr>
          <p:cNvSpPr/>
          <p:nvPr/>
        </p:nvSpPr>
        <p:spPr>
          <a:xfrm>
            <a:off x="5190757" y="1708343"/>
            <a:ext cx="2785819" cy="1948733"/>
          </a:xfrm>
          <a:prstGeom prst="rect">
            <a:avLst/>
          </a:prstGeom>
          <a:solidFill>
            <a:srgbClr val="4CC1E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cap="all" noProof="1">
                <a:solidFill>
                  <a:schemeClr val="bg1"/>
                </a:solidFill>
                <a:latin typeface="Calibri" panose="020F0502020204030204"/>
              </a:rPr>
              <a:t>PROVISIONING sur VM</a:t>
            </a:r>
            <a:endParaRPr kumimoji="0" lang="en-US" sz="1600" b="1" i="0" u="none" strike="noStrike" kern="1200" cap="all" spc="0" normalizeH="0" baseline="0" noProof="1">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chemeClr val="bg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rgbClr val="D3D3D3">
                  <a:lumMod val="25000"/>
                </a:srgb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p:txBody>
      </p:sp>
      <p:sp>
        <p:nvSpPr>
          <p:cNvPr id="13" name="Pentagon 1">
            <a:extLst>
              <a:ext uri="{FF2B5EF4-FFF2-40B4-BE49-F238E27FC236}">
                <a16:creationId xmlns:a16="http://schemas.microsoft.com/office/drawing/2014/main" id="{C5C1A521-58E9-458D-B8F8-61D85B18604D}"/>
              </a:ext>
            </a:extLst>
          </p:cNvPr>
          <p:cNvSpPr/>
          <p:nvPr/>
        </p:nvSpPr>
        <p:spPr>
          <a:xfrm flipH="1">
            <a:off x="4121309" y="4081579"/>
            <a:ext cx="1065275" cy="1948733"/>
          </a:xfrm>
          <a:prstGeom prst="homePlate">
            <a:avLst>
              <a:gd name="adj" fmla="val 0"/>
            </a:avLst>
          </a:prstGeom>
          <a:solidFill>
            <a:schemeClr val="tx2">
              <a:lumMod val="60000"/>
              <a:lumOff val="4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C2E6CF4E-0A50-493E-BB6D-AB08E22F94A8}"/>
              </a:ext>
            </a:extLst>
          </p:cNvPr>
          <p:cNvSpPr/>
          <p:nvPr/>
        </p:nvSpPr>
        <p:spPr>
          <a:xfrm>
            <a:off x="5169916" y="4081578"/>
            <a:ext cx="2785819" cy="1948733"/>
          </a:xfrm>
          <a:prstGeom prst="rect">
            <a:avLst/>
          </a:prstGeom>
          <a:solidFill>
            <a:schemeClr val="tx2">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prstClr val="white"/>
                </a:solidFill>
                <a:effectLst/>
                <a:uLnTx/>
                <a:uFillTx/>
                <a:latin typeface="Calibri" panose="020F0502020204030204"/>
                <a:ea typeface="+mn-ea"/>
                <a:cs typeface="+mn-cs"/>
              </a:rPr>
              <a:t>SECURITE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p:txBody>
      </p:sp>
      <p:grpSp>
        <p:nvGrpSpPr>
          <p:cNvPr id="31" name="Graphic 98" descr="Rocket">
            <a:extLst>
              <a:ext uri="{FF2B5EF4-FFF2-40B4-BE49-F238E27FC236}">
                <a16:creationId xmlns:a16="http://schemas.microsoft.com/office/drawing/2014/main" id="{F85AA23A-1172-4257-90FB-6F5A70EEA8A3}"/>
              </a:ext>
            </a:extLst>
          </p:cNvPr>
          <p:cNvGrpSpPr/>
          <p:nvPr/>
        </p:nvGrpSpPr>
        <p:grpSpPr>
          <a:xfrm>
            <a:off x="236688" y="4290708"/>
            <a:ext cx="465314" cy="464944"/>
            <a:chOff x="823357" y="1690721"/>
            <a:chExt cx="620417" cy="619923"/>
          </a:xfrm>
          <a:solidFill>
            <a:sysClr val="windowText" lastClr="000000">
              <a:alpha val="50000"/>
            </a:sysClr>
          </a:solidFill>
        </p:grpSpPr>
        <p:sp>
          <p:nvSpPr>
            <p:cNvPr id="32" name="Freeform: Shape 4">
              <a:extLst>
                <a:ext uri="{FF2B5EF4-FFF2-40B4-BE49-F238E27FC236}">
                  <a16:creationId xmlns:a16="http://schemas.microsoft.com/office/drawing/2014/main" id="{4C0E371F-681F-4F46-AEE1-FD8131520C90}"/>
                </a:ext>
              </a:extLst>
            </p:cNvPr>
            <p:cNvSpPr/>
            <p:nvPr/>
          </p:nvSpPr>
          <p:spPr>
            <a:xfrm>
              <a:off x="1304517" y="1690721"/>
              <a:ext cx="139257" cy="131521"/>
            </a:xfrm>
            <a:custGeom>
              <a:avLst/>
              <a:gdLst>
                <a:gd name="connsiteX0" fmla="*/ 138484 w 139257"/>
                <a:gd name="connsiteY0" fmla="*/ 4096 h 131520"/>
                <a:gd name="connsiteX1" fmla="*/ 0 w 139257"/>
                <a:gd name="connsiteY1" fmla="*/ 21116 h 131520"/>
                <a:gd name="connsiteX2" fmla="*/ 63439 w 139257"/>
                <a:gd name="connsiteY2" fmla="*/ 71403 h 131520"/>
                <a:gd name="connsiteX3" fmla="*/ 114500 w 139257"/>
                <a:gd name="connsiteY3" fmla="*/ 136390 h 131520"/>
                <a:gd name="connsiteX4" fmla="*/ 138484 w 139257"/>
                <a:gd name="connsiteY4" fmla="*/ 4096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8484" y="4096"/>
                  </a:moveTo>
                  <a:cubicBezTo>
                    <a:pt x="127653" y="-6736"/>
                    <a:pt x="58024" y="5643"/>
                    <a:pt x="0" y="21116"/>
                  </a:cubicBezTo>
                  <a:cubicBezTo>
                    <a:pt x="20889" y="33494"/>
                    <a:pt x="42551" y="50515"/>
                    <a:pt x="63439" y="71403"/>
                  </a:cubicBezTo>
                  <a:cubicBezTo>
                    <a:pt x="85102" y="93066"/>
                    <a:pt x="102122" y="114728"/>
                    <a:pt x="114500" y="136390"/>
                  </a:cubicBezTo>
                  <a:cubicBezTo>
                    <a:pt x="129974" y="76819"/>
                    <a:pt x="150089" y="14927"/>
                    <a:pt x="138484" y="4096"/>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3" name="Freeform: Shape 5">
              <a:extLst>
                <a:ext uri="{FF2B5EF4-FFF2-40B4-BE49-F238E27FC236}">
                  <a16:creationId xmlns:a16="http://schemas.microsoft.com/office/drawing/2014/main" id="{25C3453A-4E8D-4959-8DFD-A1494DA63A3F}"/>
                </a:ext>
              </a:extLst>
            </p:cNvPr>
            <p:cNvSpPr/>
            <p:nvPr/>
          </p:nvSpPr>
          <p:spPr>
            <a:xfrm>
              <a:off x="823357" y="1903413"/>
              <a:ext cx="185677" cy="177940"/>
            </a:xfrm>
            <a:custGeom>
              <a:avLst/>
              <a:gdLst>
                <a:gd name="connsiteX0" fmla="*/ 188719 w 185676"/>
                <a:gd name="connsiteY0" fmla="*/ 11895 h 177939"/>
                <a:gd name="connsiteX1" fmla="*/ 162415 w 185676"/>
                <a:gd name="connsiteY1" fmla="*/ 1838 h 177939"/>
                <a:gd name="connsiteX2" fmla="*/ 131469 w 185676"/>
                <a:gd name="connsiteY2" fmla="*/ 8027 h 177939"/>
                <a:gd name="connsiteX3" fmla="*/ 8458 w 185676"/>
                <a:gd name="connsiteY3" fmla="*/ 131037 h 177939"/>
                <a:gd name="connsiteX4" fmla="*/ 34762 w 185676"/>
                <a:gd name="connsiteY4" fmla="*/ 179778 h 177939"/>
                <a:gd name="connsiteX5" fmla="*/ 137658 w 185676"/>
                <a:gd name="connsiteY5" fmla="*/ 156568 h 177939"/>
                <a:gd name="connsiteX6" fmla="*/ 188719 w 185676"/>
                <a:gd name="connsiteY6" fmla="*/ 11895 h 17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676" h="177939">
                  <a:moveTo>
                    <a:pt x="188719" y="11895"/>
                  </a:moveTo>
                  <a:lnTo>
                    <a:pt x="162415" y="1838"/>
                  </a:lnTo>
                  <a:cubicBezTo>
                    <a:pt x="151584" y="-2031"/>
                    <a:pt x="139979" y="290"/>
                    <a:pt x="131469" y="8027"/>
                  </a:cubicBezTo>
                  <a:lnTo>
                    <a:pt x="8458" y="131037"/>
                  </a:lnTo>
                  <a:cubicBezTo>
                    <a:pt x="-11657" y="151152"/>
                    <a:pt x="6911" y="185967"/>
                    <a:pt x="34762" y="179778"/>
                  </a:cubicBezTo>
                  <a:lnTo>
                    <a:pt x="137658" y="156568"/>
                  </a:lnTo>
                  <a:cubicBezTo>
                    <a:pt x="146168" y="117885"/>
                    <a:pt x="160094" y="66051"/>
                    <a:pt x="188719" y="11895"/>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4" name="Freeform: Shape 6">
              <a:extLst>
                <a:ext uri="{FF2B5EF4-FFF2-40B4-BE49-F238E27FC236}">
                  <a16:creationId xmlns:a16="http://schemas.microsoft.com/office/drawing/2014/main" id="{A856986F-5562-4EBA-A9EA-EA2216F2070B}"/>
                </a:ext>
              </a:extLst>
            </p:cNvPr>
            <p:cNvSpPr/>
            <p:nvPr/>
          </p:nvSpPr>
          <p:spPr>
            <a:xfrm>
              <a:off x="1050792" y="2117231"/>
              <a:ext cx="177940" cy="193413"/>
            </a:xfrm>
            <a:custGeom>
              <a:avLst/>
              <a:gdLst>
                <a:gd name="connsiteX0" fmla="*/ 166302 w 177939"/>
                <a:gd name="connsiteY0" fmla="*/ 0 h 193413"/>
                <a:gd name="connsiteX1" fmla="*/ 24724 w 177939"/>
                <a:gd name="connsiteY1" fmla="*/ 49514 h 193413"/>
                <a:gd name="connsiteX2" fmla="*/ 741 w 177939"/>
                <a:gd name="connsiteY2" fmla="*/ 159372 h 193413"/>
                <a:gd name="connsiteX3" fmla="*/ 49481 w 177939"/>
                <a:gd name="connsiteY3" fmla="*/ 185677 h 193413"/>
                <a:gd name="connsiteX4" fmla="*/ 172491 w 177939"/>
                <a:gd name="connsiteY4" fmla="*/ 62666 h 193413"/>
                <a:gd name="connsiteX5" fmla="*/ 178681 w 177939"/>
                <a:gd name="connsiteY5" fmla="*/ 31720 h 193413"/>
                <a:gd name="connsiteX6" fmla="*/ 166302 w 177939"/>
                <a:gd name="connsiteY6" fmla="*/ 0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939" h="193413">
                  <a:moveTo>
                    <a:pt x="166302" y="0"/>
                  </a:moveTo>
                  <a:cubicBezTo>
                    <a:pt x="114467" y="27078"/>
                    <a:pt x="64954" y="41777"/>
                    <a:pt x="24724" y="49514"/>
                  </a:cubicBezTo>
                  <a:lnTo>
                    <a:pt x="741" y="159372"/>
                  </a:lnTo>
                  <a:cubicBezTo>
                    <a:pt x="-5449" y="187224"/>
                    <a:pt x="28592" y="206565"/>
                    <a:pt x="49481" y="185677"/>
                  </a:cubicBezTo>
                  <a:lnTo>
                    <a:pt x="172491" y="62666"/>
                  </a:lnTo>
                  <a:cubicBezTo>
                    <a:pt x="180228" y="54929"/>
                    <a:pt x="183322" y="42551"/>
                    <a:pt x="178681" y="31720"/>
                  </a:cubicBezTo>
                  <a:lnTo>
                    <a:pt x="166302" y="0"/>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5" name="Freeform: Shape 7">
              <a:extLst>
                <a:ext uri="{FF2B5EF4-FFF2-40B4-BE49-F238E27FC236}">
                  <a16:creationId xmlns:a16="http://schemas.microsoft.com/office/drawing/2014/main" id="{8C34DBA9-D636-4CC8-8B71-E4594C3A8F10}"/>
                </a:ext>
              </a:extLst>
            </p:cNvPr>
            <p:cNvSpPr/>
            <p:nvPr/>
          </p:nvSpPr>
          <p:spPr>
            <a:xfrm>
              <a:off x="988093" y="1725763"/>
              <a:ext cx="410036" cy="410036"/>
            </a:xfrm>
            <a:custGeom>
              <a:avLst/>
              <a:gdLst>
                <a:gd name="connsiteX0" fmla="*/ 274647 w 410035"/>
                <a:gd name="connsiteY0" fmla="*/ 0 h 410035"/>
                <a:gd name="connsiteX1" fmla="*/ 126879 w 410035"/>
                <a:gd name="connsiteY1" fmla="*/ 100575 h 410035"/>
                <a:gd name="connsiteX2" fmla="*/ 0 w 410035"/>
                <a:gd name="connsiteY2" fmla="*/ 367485 h 410035"/>
                <a:gd name="connsiteX3" fmla="*/ 47966 w 410035"/>
                <a:gd name="connsiteY3" fmla="*/ 415451 h 410035"/>
                <a:gd name="connsiteX4" fmla="*/ 315650 w 410035"/>
                <a:gd name="connsiteY4" fmla="*/ 289346 h 410035"/>
                <a:gd name="connsiteX5" fmla="*/ 416225 w 410035"/>
                <a:gd name="connsiteY5" fmla="*/ 142352 h 410035"/>
                <a:gd name="connsiteX6" fmla="*/ 357427 w 410035"/>
                <a:gd name="connsiteY6" fmla="*/ 57250 h 410035"/>
                <a:gd name="connsiteX7" fmla="*/ 274647 w 410035"/>
                <a:gd name="connsiteY7" fmla="*/ 0 h 410035"/>
                <a:gd name="connsiteX8" fmla="*/ 314103 w 410035"/>
                <a:gd name="connsiteY8" fmla="*/ 167109 h 410035"/>
                <a:gd name="connsiteX9" fmla="*/ 248342 w 410035"/>
                <a:gd name="connsiteY9" fmla="*/ 167109 h 410035"/>
                <a:gd name="connsiteX10" fmla="*/ 248342 w 410035"/>
                <a:gd name="connsiteY10" fmla="*/ 101348 h 410035"/>
                <a:gd name="connsiteX11" fmla="*/ 314103 w 410035"/>
                <a:gd name="connsiteY11" fmla="*/ 101348 h 410035"/>
                <a:gd name="connsiteX12" fmla="*/ 314103 w 410035"/>
                <a:gd name="connsiteY12" fmla="*/ 167109 h 41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0035" h="410035">
                  <a:moveTo>
                    <a:pt x="274647" y="0"/>
                  </a:moveTo>
                  <a:cubicBezTo>
                    <a:pt x="229001" y="18568"/>
                    <a:pt x="177166" y="50287"/>
                    <a:pt x="126879" y="100575"/>
                  </a:cubicBezTo>
                  <a:cubicBezTo>
                    <a:pt x="34814" y="192639"/>
                    <a:pt x="7737" y="304045"/>
                    <a:pt x="0" y="367485"/>
                  </a:cubicBezTo>
                  <a:lnTo>
                    <a:pt x="47966" y="415451"/>
                  </a:lnTo>
                  <a:cubicBezTo>
                    <a:pt x="111406" y="407715"/>
                    <a:pt x="223585" y="381411"/>
                    <a:pt x="315650" y="289346"/>
                  </a:cubicBezTo>
                  <a:cubicBezTo>
                    <a:pt x="365937" y="239058"/>
                    <a:pt x="397657" y="187997"/>
                    <a:pt x="416225" y="142352"/>
                  </a:cubicBezTo>
                  <a:cubicBezTo>
                    <a:pt x="406167" y="116821"/>
                    <a:pt x="386052" y="86649"/>
                    <a:pt x="357427" y="57250"/>
                  </a:cubicBezTo>
                  <a:cubicBezTo>
                    <a:pt x="329576" y="30172"/>
                    <a:pt x="300177" y="10057"/>
                    <a:pt x="274647" y="0"/>
                  </a:cubicBezTo>
                  <a:close/>
                  <a:moveTo>
                    <a:pt x="314103" y="167109"/>
                  </a:moveTo>
                  <a:cubicBezTo>
                    <a:pt x="296309" y="184903"/>
                    <a:pt x="266910" y="184903"/>
                    <a:pt x="248342" y="167109"/>
                  </a:cubicBezTo>
                  <a:cubicBezTo>
                    <a:pt x="230548" y="149315"/>
                    <a:pt x="230548" y="119916"/>
                    <a:pt x="248342" y="101348"/>
                  </a:cubicBezTo>
                  <a:cubicBezTo>
                    <a:pt x="266136" y="83554"/>
                    <a:pt x="295535" y="83554"/>
                    <a:pt x="314103" y="101348"/>
                  </a:cubicBezTo>
                  <a:cubicBezTo>
                    <a:pt x="331897" y="119916"/>
                    <a:pt x="331897" y="149315"/>
                    <a:pt x="314103" y="16710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6" name="Freeform: Shape 8">
              <a:extLst>
                <a:ext uri="{FF2B5EF4-FFF2-40B4-BE49-F238E27FC236}">
                  <a16:creationId xmlns:a16="http://schemas.microsoft.com/office/drawing/2014/main" id="{3BC61FD9-4D15-4A34-B3F5-540CCB4714E0}"/>
                </a:ext>
              </a:extLst>
            </p:cNvPr>
            <p:cNvSpPr/>
            <p:nvPr/>
          </p:nvSpPr>
          <p:spPr>
            <a:xfrm>
              <a:off x="896971" y="2122147"/>
              <a:ext cx="108311" cy="108311"/>
            </a:xfrm>
            <a:custGeom>
              <a:avLst/>
              <a:gdLst>
                <a:gd name="connsiteX0" fmla="*/ 90349 w 108311"/>
                <a:gd name="connsiteY0" fmla="*/ 19841 h 108311"/>
                <a:gd name="connsiteX1" fmla="*/ 53987 w 108311"/>
                <a:gd name="connsiteY1" fmla="*/ 12105 h 108311"/>
                <a:gd name="connsiteX2" fmla="*/ 2152 w 108311"/>
                <a:gd name="connsiteY2" fmla="*/ 108037 h 108311"/>
                <a:gd name="connsiteX3" fmla="*/ 98085 w 108311"/>
                <a:gd name="connsiteY3" fmla="*/ 56203 h 108311"/>
                <a:gd name="connsiteX4" fmla="*/ 90349 w 108311"/>
                <a:gd name="connsiteY4" fmla="*/ 19841 h 108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11" h="108311">
                  <a:moveTo>
                    <a:pt x="90349" y="19841"/>
                  </a:moveTo>
                  <a:cubicBezTo>
                    <a:pt x="77970" y="7463"/>
                    <a:pt x="79518" y="-13426"/>
                    <a:pt x="53987" y="12105"/>
                  </a:cubicBezTo>
                  <a:cubicBezTo>
                    <a:pt x="28457" y="37635"/>
                    <a:pt x="-9452" y="95659"/>
                    <a:pt x="2152" y="108037"/>
                  </a:cubicBezTo>
                  <a:cubicBezTo>
                    <a:pt x="14531" y="120416"/>
                    <a:pt x="72555" y="81733"/>
                    <a:pt x="98085" y="56203"/>
                  </a:cubicBezTo>
                  <a:cubicBezTo>
                    <a:pt x="123616" y="29899"/>
                    <a:pt x="102727" y="31446"/>
                    <a:pt x="90349" y="19841"/>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7" name="Graphic 95" descr="Users">
            <a:extLst>
              <a:ext uri="{FF2B5EF4-FFF2-40B4-BE49-F238E27FC236}">
                <a16:creationId xmlns:a16="http://schemas.microsoft.com/office/drawing/2014/main" id="{4113C5F5-4F67-45A8-A662-46A188B95A48}"/>
              </a:ext>
            </a:extLst>
          </p:cNvPr>
          <p:cNvGrpSpPr/>
          <p:nvPr/>
        </p:nvGrpSpPr>
        <p:grpSpPr>
          <a:xfrm>
            <a:off x="4267358" y="1925234"/>
            <a:ext cx="483920" cy="298244"/>
            <a:chOff x="6603155" y="1802931"/>
            <a:chExt cx="645226" cy="397657"/>
          </a:xfrm>
          <a:solidFill>
            <a:sysClr val="windowText" lastClr="000000">
              <a:alpha val="50000"/>
            </a:sysClr>
          </a:solidFill>
        </p:grpSpPr>
        <p:sp>
          <p:nvSpPr>
            <p:cNvPr id="38" name="Freeform: Shape 10">
              <a:extLst>
                <a:ext uri="{FF2B5EF4-FFF2-40B4-BE49-F238E27FC236}">
                  <a16:creationId xmlns:a16="http://schemas.microsoft.com/office/drawing/2014/main" id="{DF5368ED-DDD5-440A-A050-A7ACAB85B862}"/>
                </a:ext>
              </a:extLst>
            </p:cNvPr>
            <p:cNvSpPr/>
            <p:nvPr/>
          </p:nvSpPr>
          <p:spPr>
            <a:xfrm>
              <a:off x="6672784" y="1802931"/>
              <a:ext cx="139257" cy="131521"/>
            </a:xfrm>
            <a:custGeom>
              <a:avLst/>
              <a:gdLst>
                <a:gd name="connsiteX0" fmla="*/ 139257 w 139257"/>
                <a:gd name="connsiteY0" fmla="*/ 69629 h 131520"/>
                <a:gd name="connsiteX1" fmla="*/ 69629 w 139257"/>
                <a:gd name="connsiteY1" fmla="*/ 139257 h 131520"/>
                <a:gd name="connsiteX2" fmla="*/ 0 w 139257"/>
                <a:gd name="connsiteY2" fmla="*/ 69629 h 131520"/>
                <a:gd name="connsiteX3" fmla="*/ 69629 w 139257"/>
                <a:gd name="connsiteY3" fmla="*/ 0 h 131520"/>
                <a:gd name="connsiteX4" fmla="*/ 139257 w 139257"/>
                <a:gd name="connsiteY4" fmla="*/ 69629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9257" y="69629"/>
                  </a:moveTo>
                  <a:cubicBezTo>
                    <a:pt x="139257" y="108084"/>
                    <a:pt x="108084" y="139257"/>
                    <a:pt x="69629" y="139257"/>
                  </a:cubicBezTo>
                  <a:cubicBezTo>
                    <a:pt x="31174" y="139257"/>
                    <a:pt x="0" y="108084"/>
                    <a:pt x="0" y="69629"/>
                  </a:cubicBezTo>
                  <a:cubicBezTo>
                    <a:pt x="0" y="31174"/>
                    <a:pt x="31174" y="0"/>
                    <a:pt x="69629" y="0"/>
                  </a:cubicBezTo>
                  <a:cubicBezTo>
                    <a:pt x="108084" y="0"/>
                    <a:pt x="139257" y="31174"/>
                    <a:pt x="139257" y="6962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9" name="Freeform: Shape 11">
              <a:extLst>
                <a:ext uri="{FF2B5EF4-FFF2-40B4-BE49-F238E27FC236}">
                  <a16:creationId xmlns:a16="http://schemas.microsoft.com/office/drawing/2014/main" id="{CD36709D-3981-469B-9828-B0E670254053}"/>
                </a:ext>
              </a:extLst>
            </p:cNvPr>
            <p:cNvSpPr/>
            <p:nvPr/>
          </p:nvSpPr>
          <p:spPr>
            <a:xfrm>
              <a:off x="7044137" y="1802931"/>
              <a:ext cx="139257" cy="131521"/>
            </a:xfrm>
            <a:custGeom>
              <a:avLst/>
              <a:gdLst>
                <a:gd name="connsiteX0" fmla="*/ 139257 w 139257"/>
                <a:gd name="connsiteY0" fmla="*/ 69629 h 131520"/>
                <a:gd name="connsiteX1" fmla="*/ 69629 w 139257"/>
                <a:gd name="connsiteY1" fmla="*/ 139257 h 131520"/>
                <a:gd name="connsiteX2" fmla="*/ 0 w 139257"/>
                <a:gd name="connsiteY2" fmla="*/ 69629 h 131520"/>
                <a:gd name="connsiteX3" fmla="*/ 69629 w 139257"/>
                <a:gd name="connsiteY3" fmla="*/ 0 h 131520"/>
                <a:gd name="connsiteX4" fmla="*/ 139257 w 139257"/>
                <a:gd name="connsiteY4" fmla="*/ 69629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9257" y="69629"/>
                  </a:moveTo>
                  <a:cubicBezTo>
                    <a:pt x="139257" y="108084"/>
                    <a:pt x="108084" y="139257"/>
                    <a:pt x="69629" y="139257"/>
                  </a:cubicBezTo>
                  <a:cubicBezTo>
                    <a:pt x="31174" y="139257"/>
                    <a:pt x="0" y="108084"/>
                    <a:pt x="0" y="69629"/>
                  </a:cubicBezTo>
                  <a:cubicBezTo>
                    <a:pt x="0" y="31174"/>
                    <a:pt x="31174" y="0"/>
                    <a:pt x="69629" y="0"/>
                  </a:cubicBezTo>
                  <a:cubicBezTo>
                    <a:pt x="108084" y="0"/>
                    <a:pt x="139257" y="31174"/>
                    <a:pt x="139257" y="6962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0" name="Freeform: Shape 12">
              <a:extLst>
                <a:ext uri="{FF2B5EF4-FFF2-40B4-BE49-F238E27FC236}">
                  <a16:creationId xmlns:a16="http://schemas.microsoft.com/office/drawing/2014/main" id="{59E48585-2DC9-4208-B93C-0224124BE769}"/>
                </a:ext>
              </a:extLst>
            </p:cNvPr>
            <p:cNvSpPr/>
            <p:nvPr/>
          </p:nvSpPr>
          <p:spPr>
            <a:xfrm>
              <a:off x="6788832" y="2069067"/>
              <a:ext cx="278515" cy="131521"/>
            </a:xfrm>
            <a:custGeom>
              <a:avLst/>
              <a:gdLst>
                <a:gd name="connsiteX0" fmla="*/ 278515 w 278514"/>
                <a:gd name="connsiteY0" fmla="*/ 139257 h 131520"/>
                <a:gd name="connsiteX1" fmla="*/ 278515 w 278514"/>
                <a:gd name="connsiteY1" fmla="*/ 69629 h 131520"/>
                <a:gd name="connsiteX2" fmla="*/ 264589 w 278514"/>
                <a:gd name="connsiteY2" fmla="*/ 41777 h 131520"/>
                <a:gd name="connsiteX3" fmla="*/ 196508 w 278514"/>
                <a:gd name="connsiteY3" fmla="*/ 9284 h 131520"/>
                <a:gd name="connsiteX4" fmla="*/ 139257 w 278514"/>
                <a:gd name="connsiteY4" fmla="*/ 0 h 131520"/>
                <a:gd name="connsiteX5" fmla="*/ 82007 w 278514"/>
                <a:gd name="connsiteY5" fmla="*/ 9284 h 131520"/>
                <a:gd name="connsiteX6" fmla="*/ 13926 w 278514"/>
                <a:gd name="connsiteY6" fmla="*/ 41777 h 131520"/>
                <a:gd name="connsiteX7" fmla="*/ 0 w 278514"/>
                <a:gd name="connsiteY7" fmla="*/ 69629 h 131520"/>
                <a:gd name="connsiteX8" fmla="*/ 0 w 278514"/>
                <a:gd name="connsiteY8" fmla="*/ 139257 h 131520"/>
                <a:gd name="connsiteX9" fmla="*/ 278515 w 278514"/>
                <a:gd name="connsiteY9" fmla="*/ 139257 h 1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8514" h="131520">
                  <a:moveTo>
                    <a:pt x="278515" y="139257"/>
                  </a:moveTo>
                  <a:lnTo>
                    <a:pt x="278515" y="69629"/>
                  </a:lnTo>
                  <a:cubicBezTo>
                    <a:pt x="278515" y="58798"/>
                    <a:pt x="273873" y="47966"/>
                    <a:pt x="264589" y="41777"/>
                  </a:cubicBezTo>
                  <a:cubicBezTo>
                    <a:pt x="246021" y="26304"/>
                    <a:pt x="221264" y="15473"/>
                    <a:pt x="196508" y="9284"/>
                  </a:cubicBezTo>
                  <a:cubicBezTo>
                    <a:pt x="179487" y="4642"/>
                    <a:pt x="159372" y="0"/>
                    <a:pt x="139257" y="0"/>
                  </a:cubicBezTo>
                  <a:cubicBezTo>
                    <a:pt x="120690" y="0"/>
                    <a:pt x="100575" y="3095"/>
                    <a:pt x="82007" y="9284"/>
                  </a:cubicBezTo>
                  <a:cubicBezTo>
                    <a:pt x="57250" y="15473"/>
                    <a:pt x="34041" y="27851"/>
                    <a:pt x="13926" y="41777"/>
                  </a:cubicBezTo>
                  <a:cubicBezTo>
                    <a:pt x="4642" y="49514"/>
                    <a:pt x="0" y="58798"/>
                    <a:pt x="0" y="69629"/>
                  </a:cubicBezTo>
                  <a:lnTo>
                    <a:pt x="0" y="139257"/>
                  </a:lnTo>
                  <a:lnTo>
                    <a:pt x="278515" y="139257"/>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Freeform: Shape 13">
              <a:extLst>
                <a:ext uri="{FF2B5EF4-FFF2-40B4-BE49-F238E27FC236}">
                  <a16:creationId xmlns:a16="http://schemas.microsoft.com/office/drawing/2014/main" id="{50F9560A-A735-45B0-907C-6D7F19562C30}"/>
                </a:ext>
              </a:extLst>
            </p:cNvPr>
            <p:cNvSpPr/>
            <p:nvPr/>
          </p:nvSpPr>
          <p:spPr>
            <a:xfrm>
              <a:off x="6858460" y="1911242"/>
              <a:ext cx="139257" cy="139257"/>
            </a:xfrm>
            <a:custGeom>
              <a:avLst/>
              <a:gdLst>
                <a:gd name="connsiteX0" fmla="*/ 139257 w 139257"/>
                <a:gd name="connsiteY0" fmla="*/ 69629 h 139257"/>
                <a:gd name="connsiteX1" fmla="*/ 69629 w 139257"/>
                <a:gd name="connsiteY1" fmla="*/ 139257 h 139257"/>
                <a:gd name="connsiteX2" fmla="*/ 0 w 139257"/>
                <a:gd name="connsiteY2" fmla="*/ 69629 h 139257"/>
                <a:gd name="connsiteX3" fmla="*/ 69629 w 139257"/>
                <a:gd name="connsiteY3" fmla="*/ 0 h 139257"/>
                <a:gd name="connsiteX4" fmla="*/ 139257 w 139257"/>
                <a:gd name="connsiteY4" fmla="*/ 69629 h 139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9257">
                  <a:moveTo>
                    <a:pt x="139257" y="69629"/>
                  </a:moveTo>
                  <a:cubicBezTo>
                    <a:pt x="139257" y="108084"/>
                    <a:pt x="108084" y="139257"/>
                    <a:pt x="69629" y="139257"/>
                  </a:cubicBezTo>
                  <a:cubicBezTo>
                    <a:pt x="31174" y="139257"/>
                    <a:pt x="0" y="108084"/>
                    <a:pt x="0" y="69629"/>
                  </a:cubicBezTo>
                  <a:cubicBezTo>
                    <a:pt x="0" y="31174"/>
                    <a:pt x="31174" y="0"/>
                    <a:pt x="69629" y="0"/>
                  </a:cubicBezTo>
                  <a:cubicBezTo>
                    <a:pt x="108084" y="0"/>
                    <a:pt x="139257" y="31174"/>
                    <a:pt x="139257" y="6962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2" name="Freeform: Shape 14">
              <a:extLst>
                <a:ext uri="{FF2B5EF4-FFF2-40B4-BE49-F238E27FC236}">
                  <a16:creationId xmlns:a16="http://schemas.microsoft.com/office/drawing/2014/main" id="{12C56936-66A6-4C8F-826E-0D84B539D816}"/>
                </a:ext>
              </a:extLst>
            </p:cNvPr>
            <p:cNvSpPr/>
            <p:nvPr/>
          </p:nvSpPr>
          <p:spPr>
            <a:xfrm>
              <a:off x="7000812" y="1960756"/>
              <a:ext cx="247569" cy="139257"/>
            </a:xfrm>
            <a:custGeom>
              <a:avLst/>
              <a:gdLst>
                <a:gd name="connsiteX0" fmla="*/ 238285 w 247568"/>
                <a:gd name="connsiteY0" fmla="*/ 41777 h 139257"/>
                <a:gd name="connsiteX1" fmla="*/ 170203 w 247568"/>
                <a:gd name="connsiteY1" fmla="*/ 9284 h 139257"/>
                <a:gd name="connsiteX2" fmla="*/ 112953 w 247568"/>
                <a:gd name="connsiteY2" fmla="*/ 0 h 139257"/>
                <a:gd name="connsiteX3" fmla="*/ 55703 w 247568"/>
                <a:gd name="connsiteY3" fmla="*/ 9284 h 139257"/>
                <a:gd name="connsiteX4" fmla="*/ 27851 w 247568"/>
                <a:gd name="connsiteY4" fmla="*/ 20115 h 139257"/>
                <a:gd name="connsiteX5" fmla="*/ 27851 w 247568"/>
                <a:gd name="connsiteY5" fmla="*/ 21662 h 139257"/>
                <a:gd name="connsiteX6" fmla="*/ 0 w 247568"/>
                <a:gd name="connsiteY6" fmla="*/ 89744 h 139257"/>
                <a:gd name="connsiteX7" fmla="*/ 71176 w 247568"/>
                <a:gd name="connsiteY7" fmla="*/ 125332 h 139257"/>
                <a:gd name="connsiteX8" fmla="*/ 83554 w 247568"/>
                <a:gd name="connsiteY8" fmla="*/ 139257 h 139257"/>
                <a:gd name="connsiteX9" fmla="*/ 252211 w 247568"/>
                <a:gd name="connsiteY9" fmla="*/ 139257 h 139257"/>
                <a:gd name="connsiteX10" fmla="*/ 252211 w 247568"/>
                <a:gd name="connsiteY10" fmla="*/ 69629 h 139257"/>
                <a:gd name="connsiteX11" fmla="*/ 238285 w 247568"/>
                <a:gd name="connsiteY11" fmla="*/ 41777 h 139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568" h="139257">
                  <a:moveTo>
                    <a:pt x="238285" y="41777"/>
                  </a:moveTo>
                  <a:cubicBezTo>
                    <a:pt x="219717" y="26304"/>
                    <a:pt x="194960" y="15473"/>
                    <a:pt x="170203" y="9284"/>
                  </a:cubicBezTo>
                  <a:cubicBezTo>
                    <a:pt x="153183" y="4642"/>
                    <a:pt x="133068" y="0"/>
                    <a:pt x="112953" y="0"/>
                  </a:cubicBezTo>
                  <a:cubicBezTo>
                    <a:pt x="94386" y="0"/>
                    <a:pt x="74271" y="3095"/>
                    <a:pt x="55703" y="9284"/>
                  </a:cubicBezTo>
                  <a:cubicBezTo>
                    <a:pt x="46419" y="12378"/>
                    <a:pt x="37135" y="15473"/>
                    <a:pt x="27851" y="20115"/>
                  </a:cubicBezTo>
                  <a:lnTo>
                    <a:pt x="27851" y="21662"/>
                  </a:lnTo>
                  <a:cubicBezTo>
                    <a:pt x="27851" y="47966"/>
                    <a:pt x="17020" y="72723"/>
                    <a:pt x="0" y="89744"/>
                  </a:cubicBezTo>
                  <a:cubicBezTo>
                    <a:pt x="29399" y="99027"/>
                    <a:pt x="52608" y="111406"/>
                    <a:pt x="71176" y="125332"/>
                  </a:cubicBezTo>
                  <a:cubicBezTo>
                    <a:pt x="75818" y="129974"/>
                    <a:pt x="80460" y="133068"/>
                    <a:pt x="83554" y="139257"/>
                  </a:cubicBezTo>
                  <a:lnTo>
                    <a:pt x="252211" y="139257"/>
                  </a:lnTo>
                  <a:lnTo>
                    <a:pt x="252211" y="69629"/>
                  </a:lnTo>
                  <a:cubicBezTo>
                    <a:pt x="252211" y="58798"/>
                    <a:pt x="247569" y="47966"/>
                    <a:pt x="238285" y="41777"/>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3" name="Freeform: Shape 15">
              <a:extLst>
                <a:ext uri="{FF2B5EF4-FFF2-40B4-BE49-F238E27FC236}">
                  <a16:creationId xmlns:a16="http://schemas.microsoft.com/office/drawing/2014/main" id="{7A8665BF-AB85-46CC-9153-101692B83EF2}"/>
                </a:ext>
              </a:extLst>
            </p:cNvPr>
            <p:cNvSpPr/>
            <p:nvPr/>
          </p:nvSpPr>
          <p:spPr>
            <a:xfrm>
              <a:off x="6603155" y="1960756"/>
              <a:ext cx="247569" cy="139257"/>
            </a:xfrm>
            <a:custGeom>
              <a:avLst/>
              <a:gdLst>
                <a:gd name="connsiteX0" fmla="*/ 181035 w 247568"/>
                <a:gd name="connsiteY0" fmla="*/ 125332 h 139257"/>
                <a:gd name="connsiteX1" fmla="*/ 181035 w 247568"/>
                <a:gd name="connsiteY1" fmla="*/ 125332 h 139257"/>
                <a:gd name="connsiteX2" fmla="*/ 252211 w 247568"/>
                <a:gd name="connsiteY2" fmla="*/ 89744 h 139257"/>
                <a:gd name="connsiteX3" fmla="*/ 224359 w 247568"/>
                <a:gd name="connsiteY3" fmla="*/ 21662 h 139257"/>
                <a:gd name="connsiteX4" fmla="*/ 224359 w 247568"/>
                <a:gd name="connsiteY4" fmla="*/ 18568 h 139257"/>
                <a:gd name="connsiteX5" fmla="*/ 196508 w 247568"/>
                <a:gd name="connsiteY5" fmla="*/ 9284 h 139257"/>
                <a:gd name="connsiteX6" fmla="*/ 139257 w 247568"/>
                <a:gd name="connsiteY6" fmla="*/ 0 h 139257"/>
                <a:gd name="connsiteX7" fmla="*/ 82007 w 247568"/>
                <a:gd name="connsiteY7" fmla="*/ 9284 h 139257"/>
                <a:gd name="connsiteX8" fmla="*/ 13926 w 247568"/>
                <a:gd name="connsiteY8" fmla="*/ 41777 h 139257"/>
                <a:gd name="connsiteX9" fmla="*/ 0 w 247568"/>
                <a:gd name="connsiteY9" fmla="*/ 69629 h 139257"/>
                <a:gd name="connsiteX10" fmla="*/ 0 w 247568"/>
                <a:gd name="connsiteY10" fmla="*/ 139257 h 139257"/>
                <a:gd name="connsiteX11" fmla="*/ 167109 w 247568"/>
                <a:gd name="connsiteY11" fmla="*/ 139257 h 139257"/>
                <a:gd name="connsiteX12" fmla="*/ 181035 w 247568"/>
                <a:gd name="connsiteY12" fmla="*/ 125332 h 139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568" h="139257">
                  <a:moveTo>
                    <a:pt x="181035" y="125332"/>
                  </a:moveTo>
                  <a:lnTo>
                    <a:pt x="181035" y="125332"/>
                  </a:lnTo>
                  <a:cubicBezTo>
                    <a:pt x="202697" y="109859"/>
                    <a:pt x="227454" y="97480"/>
                    <a:pt x="252211" y="89744"/>
                  </a:cubicBezTo>
                  <a:cubicBezTo>
                    <a:pt x="235190" y="71176"/>
                    <a:pt x="224359" y="47966"/>
                    <a:pt x="224359" y="21662"/>
                  </a:cubicBezTo>
                  <a:cubicBezTo>
                    <a:pt x="224359" y="20115"/>
                    <a:pt x="224359" y="20115"/>
                    <a:pt x="224359" y="18568"/>
                  </a:cubicBezTo>
                  <a:cubicBezTo>
                    <a:pt x="215075" y="15473"/>
                    <a:pt x="205791" y="10831"/>
                    <a:pt x="196508" y="9284"/>
                  </a:cubicBezTo>
                  <a:cubicBezTo>
                    <a:pt x="179487" y="4642"/>
                    <a:pt x="159372" y="0"/>
                    <a:pt x="139257" y="0"/>
                  </a:cubicBezTo>
                  <a:cubicBezTo>
                    <a:pt x="120690" y="0"/>
                    <a:pt x="100575" y="3095"/>
                    <a:pt x="82007" y="9284"/>
                  </a:cubicBezTo>
                  <a:cubicBezTo>
                    <a:pt x="57250" y="17020"/>
                    <a:pt x="34041" y="27851"/>
                    <a:pt x="13926" y="41777"/>
                  </a:cubicBezTo>
                  <a:cubicBezTo>
                    <a:pt x="4642" y="47966"/>
                    <a:pt x="0" y="58798"/>
                    <a:pt x="0" y="69629"/>
                  </a:cubicBezTo>
                  <a:lnTo>
                    <a:pt x="0" y="139257"/>
                  </a:lnTo>
                  <a:lnTo>
                    <a:pt x="167109" y="139257"/>
                  </a:lnTo>
                  <a:cubicBezTo>
                    <a:pt x="171751" y="133068"/>
                    <a:pt x="174845" y="129974"/>
                    <a:pt x="181035" y="125332"/>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44" name="Graphic 97" descr="Lightbulb">
            <a:extLst>
              <a:ext uri="{FF2B5EF4-FFF2-40B4-BE49-F238E27FC236}">
                <a16:creationId xmlns:a16="http://schemas.microsoft.com/office/drawing/2014/main" id="{AD3A1C8B-795E-4754-A257-1E9A8EF3FD3F}"/>
              </a:ext>
            </a:extLst>
          </p:cNvPr>
          <p:cNvGrpSpPr/>
          <p:nvPr/>
        </p:nvGrpSpPr>
        <p:grpSpPr>
          <a:xfrm>
            <a:off x="351222" y="1841036"/>
            <a:ext cx="301725" cy="487396"/>
            <a:chOff x="933938" y="3931564"/>
            <a:chExt cx="402299" cy="649868"/>
          </a:xfrm>
          <a:solidFill>
            <a:sysClr val="windowText" lastClr="000000">
              <a:alpha val="50000"/>
            </a:sysClr>
          </a:solidFill>
        </p:grpSpPr>
        <p:sp>
          <p:nvSpPr>
            <p:cNvPr id="45" name="Freeform: Shape 17">
              <a:extLst>
                <a:ext uri="{FF2B5EF4-FFF2-40B4-BE49-F238E27FC236}">
                  <a16:creationId xmlns:a16="http://schemas.microsoft.com/office/drawing/2014/main" id="{EC65C352-84E2-46C0-BF13-3D933B9B1BE7}"/>
                </a:ext>
              </a:extLst>
            </p:cNvPr>
            <p:cNvSpPr/>
            <p:nvPr/>
          </p:nvSpPr>
          <p:spPr>
            <a:xfrm>
              <a:off x="1034513" y="4380282"/>
              <a:ext cx="201150" cy="46419"/>
            </a:xfrm>
            <a:custGeom>
              <a:avLst/>
              <a:gdLst>
                <a:gd name="connsiteX0" fmla="*/ 23210 w 201149"/>
                <a:gd name="connsiteY0" fmla="*/ 0 h 46419"/>
                <a:gd name="connsiteX1" fmla="*/ 177940 w 201149"/>
                <a:gd name="connsiteY1" fmla="*/ 0 h 46419"/>
                <a:gd name="connsiteX2" fmla="*/ 201150 w 201149"/>
                <a:gd name="connsiteY2" fmla="*/ 23210 h 46419"/>
                <a:gd name="connsiteX3" fmla="*/ 177940 w 201149"/>
                <a:gd name="connsiteY3" fmla="*/ 46419 h 46419"/>
                <a:gd name="connsiteX4" fmla="*/ 23210 w 201149"/>
                <a:gd name="connsiteY4" fmla="*/ 46419 h 46419"/>
                <a:gd name="connsiteX5" fmla="*/ 0 w 201149"/>
                <a:gd name="connsiteY5" fmla="*/ 23210 h 46419"/>
                <a:gd name="connsiteX6" fmla="*/ 23210 w 201149"/>
                <a:gd name="connsiteY6" fmla="*/ 0 h 4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49" h="46419">
                  <a:moveTo>
                    <a:pt x="23210" y="0"/>
                  </a:moveTo>
                  <a:lnTo>
                    <a:pt x="177940" y="0"/>
                  </a:lnTo>
                  <a:cubicBezTo>
                    <a:pt x="191092" y="0"/>
                    <a:pt x="201150" y="10058"/>
                    <a:pt x="201150" y="23210"/>
                  </a:cubicBezTo>
                  <a:cubicBezTo>
                    <a:pt x="201150" y="36362"/>
                    <a:pt x="191092" y="46419"/>
                    <a:pt x="177940" y="46419"/>
                  </a:cubicBezTo>
                  <a:lnTo>
                    <a:pt x="23210" y="46419"/>
                  </a:lnTo>
                  <a:cubicBezTo>
                    <a:pt x="10057" y="46419"/>
                    <a:pt x="0" y="36362"/>
                    <a:pt x="0" y="23210"/>
                  </a:cubicBezTo>
                  <a:cubicBezTo>
                    <a:pt x="0" y="10058"/>
                    <a:pt x="10057" y="0"/>
                    <a:pt x="23210" y="0"/>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6" name="Freeform: Shape 18">
              <a:extLst>
                <a:ext uri="{FF2B5EF4-FFF2-40B4-BE49-F238E27FC236}">
                  <a16:creationId xmlns:a16="http://schemas.microsoft.com/office/drawing/2014/main" id="{497AC47D-904D-46B4-8EB1-125FA2B679EF}"/>
                </a:ext>
              </a:extLst>
            </p:cNvPr>
            <p:cNvSpPr/>
            <p:nvPr/>
          </p:nvSpPr>
          <p:spPr>
            <a:xfrm>
              <a:off x="1034513" y="4457648"/>
              <a:ext cx="201150" cy="46419"/>
            </a:xfrm>
            <a:custGeom>
              <a:avLst/>
              <a:gdLst>
                <a:gd name="connsiteX0" fmla="*/ 23210 w 201149"/>
                <a:gd name="connsiteY0" fmla="*/ 0 h 46419"/>
                <a:gd name="connsiteX1" fmla="*/ 177940 w 201149"/>
                <a:gd name="connsiteY1" fmla="*/ 0 h 46419"/>
                <a:gd name="connsiteX2" fmla="*/ 201150 w 201149"/>
                <a:gd name="connsiteY2" fmla="*/ 23210 h 46419"/>
                <a:gd name="connsiteX3" fmla="*/ 177940 w 201149"/>
                <a:gd name="connsiteY3" fmla="*/ 46419 h 46419"/>
                <a:gd name="connsiteX4" fmla="*/ 23210 w 201149"/>
                <a:gd name="connsiteY4" fmla="*/ 46419 h 46419"/>
                <a:gd name="connsiteX5" fmla="*/ 0 w 201149"/>
                <a:gd name="connsiteY5" fmla="*/ 23210 h 46419"/>
                <a:gd name="connsiteX6" fmla="*/ 23210 w 201149"/>
                <a:gd name="connsiteY6" fmla="*/ 0 h 4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49" h="46419">
                  <a:moveTo>
                    <a:pt x="23210" y="0"/>
                  </a:moveTo>
                  <a:lnTo>
                    <a:pt x="177940" y="0"/>
                  </a:lnTo>
                  <a:cubicBezTo>
                    <a:pt x="191092" y="0"/>
                    <a:pt x="201150" y="10058"/>
                    <a:pt x="201150" y="23210"/>
                  </a:cubicBezTo>
                  <a:cubicBezTo>
                    <a:pt x="201150" y="36362"/>
                    <a:pt x="191092" y="46419"/>
                    <a:pt x="177940" y="46419"/>
                  </a:cubicBezTo>
                  <a:lnTo>
                    <a:pt x="23210" y="46419"/>
                  </a:lnTo>
                  <a:cubicBezTo>
                    <a:pt x="10057" y="46419"/>
                    <a:pt x="0" y="36362"/>
                    <a:pt x="0" y="23210"/>
                  </a:cubicBezTo>
                  <a:cubicBezTo>
                    <a:pt x="0" y="10058"/>
                    <a:pt x="10057" y="0"/>
                    <a:pt x="23210" y="0"/>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7" name="Freeform: Shape 19">
              <a:extLst>
                <a:ext uri="{FF2B5EF4-FFF2-40B4-BE49-F238E27FC236}">
                  <a16:creationId xmlns:a16="http://schemas.microsoft.com/office/drawing/2014/main" id="{140C694E-323D-44D5-8033-1E282E149B56}"/>
                </a:ext>
              </a:extLst>
            </p:cNvPr>
            <p:cNvSpPr/>
            <p:nvPr/>
          </p:nvSpPr>
          <p:spPr>
            <a:xfrm>
              <a:off x="1084801" y="4535013"/>
              <a:ext cx="100575" cy="46419"/>
            </a:xfrm>
            <a:custGeom>
              <a:avLst/>
              <a:gdLst>
                <a:gd name="connsiteX0" fmla="*/ 0 w 100574"/>
                <a:gd name="connsiteY0" fmla="*/ 0 h 46419"/>
                <a:gd name="connsiteX1" fmla="*/ 50287 w 100574"/>
                <a:gd name="connsiteY1" fmla="*/ 46419 h 46419"/>
                <a:gd name="connsiteX2" fmla="*/ 100575 w 100574"/>
                <a:gd name="connsiteY2" fmla="*/ 0 h 46419"/>
                <a:gd name="connsiteX3" fmla="*/ 0 w 100574"/>
                <a:gd name="connsiteY3" fmla="*/ 0 h 46419"/>
              </a:gdLst>
              <a:ahLst/>
              <a:cxnLst>
                <a:cxn ang="0">
                  <a:pos x="connsiteX0" y="connsiteY0"/>
                </a:cxn>
                <a:cxn ang="0">
                  <a:pos x="connsiteX1" y="connsiteY1"/>
                </a:cxn>
                <a:cxn ang="0">
                  <a:pos x="connsiteX2" y="connsiteY2"/>
                </a:cxn>
                <a:cxn ang="0">
                  <a:pos x="connsiteX3" y="connsiteY3"/>
                </a:cxn>
              </a:cxnLst>
              <a:rect l="l" t="t" r="r" b="b"/>
              <a:pathLst>
                <a:path w="100574" h="46419">
                  <a:moveTo>
                    <a:pt x="0" y="0"/>
                  </a:moveTo>
                  <a:cubicBezTo>
                    <a:pt x="2321" y="26304"/>
                    <a:pt x="23983" y="46419"/>
                    <a:pt x="50287" y="46419"/>
                  </a:cubicBezTo>
                  <a:cubicBezTo>
                    <a:pt x="76592" y="46419"/>
                    <a:pt x="98254" y="26304"/>
                    <a:pt x="100575" y="0"/>
                  </a:cubicBezTo>
                  <a:lnTo>
                    <a:pt x="0" y="0"/>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8" name="Freeform: Shape 20">
              <a:extLst>
                <a:ext uri="{FF2B5EF4-FFF2-40B4-BE49-F238E27FC236}">
                  <a16:creationId xmlns:a16="http://schemas.microsoft.com/office/drawing/2014/main" id="{B5138057-1F9D-4728-8E29-AE99D14FC51B}"/>
                </a:ext>
              </a:extLst>
            </p:cNvPr>
            <p:cNvSpPr/>
            <p:nvPr/>
          </p:nvSpPr>
          <p:spPr>
            <a:xfrm>
              <a:off x="933938" y="3931564"/>
              <a:ext cx="402299" cy="417772"/>
            </a:xfrm>
            <a:custGeom>
              <a:avLst/>
              <a:gdLst>
                <a:gd name="connsiteX0" fmla="*/ 201150 w 402299"/>
                <a:gd name="connsiteY0" fmla="*/ 0 h 417772"/>
                <a:gd name="connsiteX1" fmla="*/ 201150 w 402299"/>
                <a:gd name="connsiteY1" fmla="*/ 0 h 417772"/>
                <a:gd name="connsiteX2" fmla="*/ 201150 w 402299"/>
                <a:gd name="connsiteY2" fmla="*/ 0 h 417772"/>
                <a:gd name="connsiteX3" fmla="*/ 0 w 402299"/>
                <a:gd name="connsiteY3" fmla="*/ 198829 h 417772"/>
                <a:gd name="connsiteX4" fmla="*/ 0 w 402299"/>
                <a:gd name="connsiteY4" fmla="*/ 205791 h 417772"/>
                <a:gd name="connsiteX5" fmla="*/ 13926 w 402299"/>
                <a:gd name="connsiteY5" fmla="*/ 275420 h 417772"/>
                <a:gd name="connsiteX6" fmla="*/ 48740 w 402299"/>
                <a:gd name="connsiteY6" fmla="*/ 332670 h 417772"/>
                <a:gd name="connsiteX7" fmla="*/ 95933 w 402299"/>
                <a:gd name="connsiteY7" fmla="*/ 409262 h 417772"/>
                <a:gd name="connsiteX8" fmla="*/ 109859 w 402299"/>
                <a:gd name="connsiteY8" fmla="*/ 417772 h 417772"/>
                <a:gd name="connsiteX9" fmla="*/ 292440 w 402299"/>
                <a:gd name="connsiteY9" fmla="*/ 417772 h 417772"/>
                <a:gd name="connsiteX10" fmla="*/ 306366 w 402299"/>
                <a:gd name="connsiteY10" fmla="*/ 409262 h 417772"/>
                <a:gd name="connsiteX11" fmla="*/ 353559 w 402299"/>
                <a:gd name="connsiteY11" fmla="*/ 332670 h 417772"/>
                <a:gd name="connsiteX12" fmla="*/ 388373 w 402299"/>
                <a:gd name="connsiteY12" fmla="*/ 275420 h 417772"/>
                <a:gd name="connsiteX13" fmla="*/ 402299 w 402299"/>
                <a:gd name="connsiteY13" fmla="*/ 205791 h 417772"/>
                <a:gd name="connsiteX14" fmla="*/ 402299 w 402299"/>
                <a:gd name="connsiteY14" fmla="*/ 198829 h 417772"/>
                <a:gd name="connsiteX15" fmla="*/ 201150 w 402299"/>
                <a:gd name="connsiteY15" fmla="*/ 0 h 417772"/>
                <a:gd name="connsiteX16" fmla="*/ 355880 w 402299"/>
                <a:gd name="connsiteY16" fmla="*/ 205018 h 417772"/>
                <a:gd name="connsiteX17" fmla="*/ 345049 w 402299"/>
                <a:gd name="connsiteY17" fmla="*/ 259173 h 417772"/>
                <a:gd name="connsiteX18" fmla="*/ 318745 w 402299"/>
                <a:gd name="connsiteY18" fmla="*/ 301724 h 417772"/>
                <a:gd name="connsiteX19" fmla="*/ 273873 w 402299"/>
                <a:gd name="connsiteY19" fmla="*/ 371353 h 417772"/>
                <a:gd name="connsiteX20" fmla="*/ 201150 w 402299"/>
                <a:gd name="connsiteY20" fmla="*/ 371353 h 417772"/>
                <a:gd name="connsiteX21" fmla="*/ 129200 w 402299"/>
                <a:gd name="connsiteY21" fmla="*/ 371353 h 417772"/>
                <a:gd name="connsiteX22" fmla="*/ 84328 w 402299"/>
                <a:gd name="connsiteY22" fmla="*/ 301724 h 417772"/>
                <a:gd name="connsiteX23" fmla="*/ 58024 w 402299"/>
                <a:gd name="connsiteY23" fmla="*/ 259173 h 417772"/>
                <a:gd name="connsiteX24" fmla="*/ 47193 w 402299"/>
                <a:gd name="connsiteY24" fmla="*/ 205018 h 417772"/>
                <a:gd name="connsiteX25" fmla="*/ 47193 w 402299"/>
                <a:gd name="connsiteY25" fmla="*/ 198829 h 417772"/>
                <a:gd name="connsiteX26" fmla="*/ 201923 w 402299"/>
                <a:gd name="connsiteY26" fmla="*/ 45645 h 417772"/>
                <a:gd name="connsiteX27" fmla="*/ 201923 w 402299"/>
                <a:gd name="connsiteY27" fmla="*/ 45645 h 417772"/>
                <a:gd name="connsiteX28" fmla="*/ 201923 w 402299"/>
                <a:gd name="connsiteY28" fmla="*/ 45645 h 417772"/>
                <a:gd name="connsiteX29" fmla="*/ 201923 w 402299"/>
                <a:gd name="connsiteY29" fmla="*/ 45645 h 417772"/>
                <a:gd name="connsiteX30" fmla="*/ 201923 w 402299"/>
                <a:gd name="connsiteY30" fmla="*/ 45645 h 417772"/>
                <a:gd name="connsiteX31" fmla="*/ 201923 w 402299"/>
                <a:gd name="connsiteY31" fmla="*/ 45645 h 417772"/>
                <a:gd name="connsiteX32" fmla="*/ 201923 w 402299"/>
                <a:gd name="connsiteY32" fmla="*/ 45645 h 417772"/>
                <a:gd name="connsiteX33" fmla="*/ 356654 w 402299"/>
                <a:gd name="connsiteY33" fmla="*/ 198829 h 417772"/>
                <a:gd name="connsiteX34" fmla="*/ 356654 w 402299"/>
                <a:gd name="connsiteY34" fmla="*/ 205018 h 41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02299" h="417772">
                  <a:moveTo>
                    <a:pt x="201150" y="0"/>
                  </a:moveTo>
                  <a:cubicBezTo>
                    <a:pt x="201150" y="0"/>
                    <a:pt x="201150" y="0"/>
                    <a:pt x="201150" y="0"/>
                  </a:cubicBezTo>
                  <a:cubicBezTo>
                    <a:pt x="201150" y="0"/>
                    <a:pt x="201150" y="0"/>
                    <a:pt x="201150" y="0"/>
                  </a:cubicBezTo>
                  <a:cubicBezTo>
                    <a:pt x="91291" y="774"/>
                    <a:pt x="2321" y="88970"/>
                    <a:pt x="0" y="198829"/>
                  </a:cubicBezTo>
                  <a:lnTo>
                    <a:pt x="0" y="205791"/>
                  </a:lnTo>
                  <a:cubicBezTo>
                    <a:pt x="774" y="229775"/>
                    <a:pt x="5416" y="252984"/>
                    <a:pt x="13926" y="275420"/>
                  </a:cubicBezTo>
                  <a:cubicBezTo>
                    <a:pt x="22436" y="296309"/>
                    <a:pt x="34041" y="315650"/>
                    <a:pt x="48740" y="332670"/>
                  </a:cubicBezTo>
                  <a:cubicBezTo>
                    <a:pt x="67308" y="352785"/>
                    <a:pt x="87423" y="392242"/>
                    <a:pt x="95933" y="409262"/>
                  </a:cubicBezTo>
                  <a:cubicBezTo>
                    <a:pt x="98254" y="414678"/>
                    <a:pt x="103669" y="417772"/>
                    <a:pt x="109859" y="417772"/>
                  </a:cubicBezTo>
                  <a:lnTo>
                    <a:pt x="292440" y="417772"/>
                  </a:lnTo>
                  <a:cubicBezTo>
                    <a:pt x="298630" y="417772"/>
                    <a:pt x="304045" y="414678"/>
                    <a:pt x="306366" y="409262"/>
                  </a:cubicBezTo>
                  <a:cubicBezTo>
                    <a:pt x="314876" y="392242"/>
                    <a:pt x="334991" y="352785"/>
                    <a:pt x="353559" y="332670"/>
                  </a:cubicBezTo>
                  <a:cubicBezTo>
                    <a:pt x="368258" y="315650"/>
                    <a:pt x="380637" y="296309"/>
                    <a:pt x="388373" y="275420"/>
                  </a:cubicBezTo>
                  <a:cubicBezTo>
                    <a:pt x="396884" y="252984"/>
                    <a:pt x="401525" y="229775"/>
                    <a:pt x="402299" y="205791"/>
                  </a:cubicBezTo>
                  <a:lnTo>
                    <a:pt x="402299" y="198829"/>
                  </a:lnTo>
                  <a:cubicBezTo>
                    <a:pt x="399978" y="88970"/>
                    <a:pt x="311008" y="774"/>
                    <a:pt x="201150" y="0"/>
                  </a:cubicBezTo>
                  <a:close/>
                  <a:moveTo>
                    <a:pt x="355880" y="205018"/>
                  </a:moveTo>
                  <a:cubicBezTo>
                    <a:pt x="355106" y="223585"/>
                    <a:pt x="351238" y="242153"/>
                    <a:pt x="345049" y="259173"/>
                  </a:cubicBezTo>
                  <a:cubicBezTo>
                    <a:pt x="338860" y="274647"/>
                    <a:pt x="330349" y="289346"/>
                    <a:pt x="318745" y="301724"/>
                  </a:cubicBezTo>
                  <a:cubicBezTo>
                    <a:pt x="300951" y="323387"/>
                    <a:pt x="285478" y="346596"/>
                    <a:pt x="273873" y="371353"/>
                  </a:cubicBezTo>
                  <a:lnTo>
                    <a:pt x="201150" y="371353"/>
                  </a:lnTo>
                  <a:lnTo>
                    <a:pt x="129200" y="371353"/>
                  </a:lnTo>
                  <a:cubicBezTo>
                    <a:pt x="116821" y="346596"/>
                    <a:pt x="101348" y="323387"/>
                    <a:pt x="84328" y="301724"/>
                  </a:cubicBezTo>
                  <a:cubicBezTo>
                    <a:pt x="73497" y="289346"/>
                    <a:pt x="64213" y="274647"/>
                    <a:pt x="58024" y="259173"/>
                  </a:cubicBezTo>
                  <a:cubicBezTo>
                    <a:pt x="51061" y="242153"/>
                    <a:pt x="47966" y="223585"/>
                    <a:pt x="47193" y="205018"/>
                  </a:cubicBezTo>
                  <a:lnTo>
                    <a:pt x="47193" y="198829"/>
                  </a:lnTo>
                  <a:cubicBezTo>
                    <a:pt x="48740" y="114501"/>
                    <a:pt x="117595" y="46419"/>
                    <a:pt x="201923" y="45645"/>
                  </a:cubicBezTo>
                  <a:lnTo>
                    <a:pt x="201923" y="45645"/>
                  </a:lnTo>
                  <a:lnTo>
                    <a:pt x="201923" y="45645"/>
                  </a:lnTo>
                  <a:cubicBezTo>
                    <a:pt x="201923" y="45645"/>
                    <a:pt x="201923" y="45645"/>
                    <a:pt x="201923" y="45645"/>
                  </a:cubicBezTo>
                  <a:cubicBezTo>
                    <a:pt x="201923" y="45645"/>
                    <a:pt x="201923" y="45645"/>
                    <a:pt x="201923" y="45645"/>
                  </a:cubicBezTo>
                  <a:lnTo>
                    <a:pt x="201923" y="45645"/>
                  </a:lnTo>
                  <a:lnTo>
                    <a:pt x="201923" y="45645"/>
                  </a:lnTo>
                  <a:cubicBezTo>
                    <a:pt x="286251" y="46419"/>
                    <a:pt x="355106" y="113727"/>
                    <a:pt x="356654" y="198829"/>
                  </a:cubicBezTo>
                  <a:lnTo>
                    <a:pt x="356654" y="205018"/>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sp>
        <p:nvSpPr>
          <p:cNvPr id="50" name="ZoneTexte 49">
            <a:extLst>
              <a:ext uri="{FF2B5EF4-FFF2-40B4-BE49-F238E27FC236}">
                <a16:creationId xmlns:a16="http://schemas.microsoft.com/office/drawing/2014/main" id="{CE0F11CE-51DB-4EBE-AE1A-5FC2AC1FE175}"/>
              </a:ext>
            </a:extLst>
          </p:cNvPr>
          <p:cNvSpPr txBox="1"/>
          <p:nvPr/>
        </p:nvSpPr>
        <p:spPr>
          <a:xfrm>
            <a:off x="1102329" y="4810607"/>
            <a:ext cx="2879581" cy="461665"/>
          </a:xfrm>
          <a:prstGeom prst="rect">
            <a:avLst/>
          </a:prstGeom>
          <a:noFill/>
        </p:spPr>
        <p:txBody>
          <a:bodyPr wrap="square" rtlCol="0">
            <a:spAutoFit/>
          </a:bodyPr>
          <a:lstStyle/>
          <a:p>
            <a:r>
              <a:rPr lang="fr-FR" sz="1200" b="1" dirty="0">
                <a:solidFill>
                  <a:schemeClr val="bg1"/>
                </a:solidFill>
                <a:latin typeface="Calibri" panose="020F0502020204030204" pitchFamily="34" charset="0"/>
                <a:cs typeface="Calibri" panose="020F0502020204030204" pitchFamily="34" charset="0"/>
              </a:rPr>
              <a:t>Evolution des règles d’ingénieries en rapport avec les nouvelles briques PGDC</a:t>
            </a:r>
            <a:endParaRPr lang="fr-FR" sz="1200" b="1" dirty="0">
              <a:latin typeface="Calibri" panose="020F0502020204030204" pitchFamily="34" charset="0"/>
              <a:cs typeface="Calibri" panose="020F0502020204030204" pitchFamily="34" charset="0"/>
            </a:endParaRPr>
          </a:p>
        </p:txBody>
      </p:sp>
      <p:sp>
        <p:nvSpPr>
          <p:cNvPr id="52" name="ZoneTexte 51">
            <a:extLst>
              <a:ext uri="{FF2B5EF4-FFF2-40B4-BE49-F238E27FC236}">
                <a16:creationId xmlns:a16="http://schemas.microsoft.com/office/drawing/2014/main" id="{F8765057-2D50-4456-ADF6-94327F65831B}"/>
              </a:ext>
            </a:extLst>
          </p:cNvPr>
          <p:cNvSpPr txBox="1"/>
          <p:nvPr/>
        </p:nvSpPr>
        <p:spPr>
          <a:xfrm>
            <a:off x="5264396" y="4755862"/>
            <a:ext cx="2596857" cy="461665"/>
          </a:xfrm>
          <a:prstGeom prst="rect">
            <a:avLst/>
          </a:prstGeom>
          <a:noFill/>
        </p:spPr>
        <p:txBody>
          <a:bodyPr wrap="square" rtlCol="0">
            <a:spAutoFit/>
          </a:bodyPr>
          <a:lstStyle/>
          <a:p>
            <a:r>
              <a:rPr lang="fr-FR" sz="1200" b="1" dirty="0">
                <a:solidFill>
                  <a:schemeClr val="bg1"/>
                </a:solidFill>
                <a:latin typeface="Calibri" panose="020F0502020204030204" pitchFamily="34" charset="0"/>
                <a:cs typeface="Calibri" panose="020F0502020204030204" pitchFamily="34" charset="0"/>
              </a:rPr>
              <a:t>Validation du durcissement de l’OS et audit sur la souche</a:t>
            </a:r>
            <a:endParaRPr lang="fr-FR" sz="1200" b="1" dirty="0">
              <a:solidFill>
                <a:schemeClr val="bg1"/>
              </a:solidFill>
            </a:endParaRPr>
          </a:p>
        </p:txBody>
      </p:sp>
      <p:sp>
        <p:nvSpPr>
          <p:cNvPr id="53" name="ZoneTexte 52">
            <a:extLst>
              <a:ext uri="{FF2B5EF4-FFF2-40B4-BE49-F238E27FC236}">
                <a16:creationId xmlns:a16="http://schemas.microsoft.com/office/drawing/2014/main" id="{2C09422C-AD30-415B-B8D0-61ED20C43604}"/>
              </a:ext>
            </a:extLst>
          </p:cNvPr>
          <p:cNvSpPr txBox="1"/>
          <p:nvPr/>
        </p:nvSpPr>
        <p:spPr>
          <a:xfrm>
            <a:off x="5207425" y="2560506"/>
            <a:ext cx="2879581" cy="461665"/>
          </a:xfrm>
          <a:prstGeom prst="rect">
            <a:avLst/>
          </a:prstGeom>
          <a:noFill/>
        </p:spPr>
        <p:txBody>
          <a:bodyPr wrap="square" rtlCol="0">
            <a:spAutoFit/>
          </a:bodyPr>
          <a:lstStyle/>
          <a:p>
            <a:r>
              <a:rPr lang="fr-FR" sz="1200" dirty="0">
                <a:solidFill>
                  <a:schemeClr val="bg1"/>
                </a:solidFill>
                <a:latin typeface="Calibri" panose="020F0502020204030204" pitchFamily="34" charset="0"/>
                <a:cs typeface="Calibri" panose="020F0502020204030204" pitchFamily="34" charset="0"/>
              </a:rPr>
              <a:t>Validation technique et fonctionnelle (Post Installation, Supervision, Backup…)</a:t>
            </a:r>
            <a:endParaRPr lang="fr-FR" sz="1200" dirty="0"/>
          </a:p>
        </p:txBody>
      </p:sp>
      <p:sp>
        <p:nvSpPr>
          <p:cNvPr id="62" name="Pentagon 1">
            <a:extLst>
              <a:ext uri="{FF2B5EF4-FFF2-40B4-BE49-F238E27FC236}">
                <a16:creationId xmlns:a16="http://schemas.microsoft.com/office/drawing/2014/main" id="{A5E42436-467F-4D44-A432-42F9EDF69617}"/>
              </a:ext>
            </a:extLst>
          </p:cNvPr>
          <p:cNvSpPr/>
          <p:nvPr/>
        </p:nvSpPr>
        <p:spPr>
          <a:xfrm flipH="1">
            <a:off x="8154241" y="1708343"/>
            <a:ext cx="1065275" cy="1948733"/>
          </a:xfrm>
          <a:prstGeom prst="homePlate">
            <a:avLst>
              <a:gd name="adj" fmla="val 0"/>
            </a:avLst>
          </a:prstGeom>
          <a:solidFill>
            <a:schemeClr val="bg2">
              <a:lumMod val="5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676FC9BE-DD1A-48AB-BAA2-958DA249E9C0}"/>
              </a:ext>
            </a:extLst>
          </p:cNvPr>
          <p:cNvSpPr/>
          <p:nvPr/>
        </p:nvSpPr>
        <p:spPr>
          <a:xfrm>
            <a:off x="9219516" y="1708343"/>
            <a:ext cx="2785819" cy="1948733"/>
          </a:xfrm>
          <a:prstGeom prst="rect">
            <a:avLst/>
          </a:prstGeom>
          <a:solidFill>
            <a:schemeClr val="bg2">
              <a:lumMod val="75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prstClr val="white"/>
                </a:solidFill>
                <a:effectLst/>
                <a:uLnTx/>
                <a:uFillTx/>
                <a:latin typeface="Calibri" panose="020F0502020204030204"/>
                <a:ea typeface="+mn-ea"/>
                <a:cs typeface="+mn-cs"/>
              </a:rPr>
              <a:t>MIDDLEWARE &amp; BDD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p:txBody>
      </p:sp>
      <p:sp>
        <p:nvSpPr>
          <p:cNvPr id="69" name="ZoneTexte 68">
            <a:extLst>
              <a:ext uri="{FF2B5EF4-FFF2-40B4-BE49-F238E27FC236}">
                <a16:creationId xmlns:a16="http://schemas.microsoft.com/office/drawing/2014/main" id="{DFCFEC88-60F7-42FC-8529-26096C27842B}"/>
              </a:ext>
            </a:extLst>
          </p:cNvPr>
          <p:cNvSpPr txBox="1"/>
          <p:nvPr/>
        </p:nvSpPr>
        <p:spPr>
          <a:xfrm>
            <a:off x="9329946" y="2453438"/>
            <a:ext cx="2596857" cy="830997"/>
          </a:xfrm>
          <a:prstGeom prst="rect">
            <a:avLst/>
          </a:prstGeom>
          <a:noFill/>
        </p:spPr>
        <p:txBody>
          <a:bodyPr wrap="square" rtlCol="0">
            <a:spAutoFit/>
          </a:bodyPr>
          <a:lstStyle/>
          <a:p>
            <a:pPr algn="just"/>
            <a:r>
              <a:rPr lang="fr-FR" sz="1200" dirty="0">
                <a:solidFill>
                  <a:schemeClr val="bg1"/>
                </a:solidFill>
                <a:latin typeface="Calibri" panose="020F0502020204030204" pitchFamily="34" charset="0"/>
                <a:cs typeface="Calibri" panose="020F0502020204030204" pitchFamily="34" charset="0"/>
              </a:rPr>
              <a:t>Etude de l’impact et vérification compatibilités des évolutions de packages embarqués sur les MDW et les BDD</a:t>
            </a:r>
          </a:p>
        </p:txBody>
      </p:sp>
      <p:pic>
        <p:nvPicPr>
          <p:cNvPr id="61" name="Graphique 60" descr="Livre ouvert">
            <a:extLst>
              <a:ext uri="{FF2B5EF4-FFF2-40B4-BE49-F238E27FC236}">
                <a16:creationId xmlns:a16="http://schemas.microsoft.com/office/drawing/2014/main" id="{A0C45987-1642-49AA-ACC9-963EC12DB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4561" y="1753638"/>
            <a:ext cx="542186" cy="542186"/>
          </a:xfrm>
          <a:prstGeom prst="rect">
            <a:avLst/>
          </a:prstGeom>
        </p:spPr>
      </p:pic>
      <p:pic>
        <p:nvPicPr>
          <p:cNvPr id="64" name="Graphique 63" descr="Verrouiller">
            <a:extLst>
              <a:ext uri="{FF2B5EF4-FFF2-40B4-BE49-F238E27FC236}">
                <a16:creationId xmlns:a16="http://schemas.microsoft.com/office/drawing/2014/main" id="{096FA08F-2FCE-4456-9A2A-96D9CAFE61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3200" y="4110704"/>
            <a:ext cx="617023" cy="617023"/>
          </a:xfrm>
          <a:prstGeom prst="rect">
            <a:avLst/>
          </a:prstGeom>
        </p:spPr>
      </p:pic>
      <p:sp>
        <p:nvSpPr>
          <p:cNvPr id="66" name="ZoneTexte 65">
            <a:extLst>
              <a:ext uri="{FF2B5EF4-FFF2-40B4-BE49-F238E27FC236}">
                <a16:creationId xmlns:a16="http://schemas.microsoft.com/office/drawing/2014/main" id="{9DD60502-658A-4352-B4C8-0D1144A18E97}"/>
              </a:ext>
            </a:extLst>
          </p:cNvPr>
          <p:cNvSpPr txBox="1"/>
          <p:nvPr/>
        </p:nvSpPr>
        <p:spPr>
          <a:xfrm>
            <a:off x="1140088" y="2464926"/>
            <a:ext cx="2596857" cy="461665"/>
          </a:xfrm>
          <a:prstGeom prst="rect">
            <a:avLst/>
          </a:prstGeom>
          <a:noFill/>
        </p:spPr>
        <p:txBody>
          <a:bodyPr wrap="square" rtlCol="0">
            <a:spAutoFit/>
          </a:bodyPr>
          <a:lstStyle/>
          <a:p>
            <a:pPr algn="just"/>
            <a:r>
              <a:rPr lang="fr-FR" sz="1200" dirty="0">
                <a:solidFill>
                  <a:schemeClr val="bg1"/>
                </a:solidFill>
                <a:latin typeface="Calibri" panose="020F0502020204030204" pitchFamily="34" charset="0"/>
                <a:cs typeface="Calibri" panose="020F0502020204030204" pitchFamily="34" charset="0"/>
              </a:rPr>
              <a:t>S’assurer que les services d’infrastructure sont compatibles</a:t>
            </a:r>
          </a:p>
        </p:txBody>
      </p:sp>
      <p:sp>
        <p:nvSpPr>
          <p:cNvPr id="49" name="Titre 1">
            <a:extLst>
              <a:ext uri="{FF2B5EF4-FFF2-40B4-BE49-F238E27FC236}">
                <a16:creationId xmlns:a16="http://schemas.microsoft.com/office/drawing/2014/main" id="{158CA321-9397-4583-842B-C8F975C0E0D9}"/>
              </a:ext>
            </a:extLst>
          </p:cNvPr>
          <p:cNvSpPr txBox="1">
            <a:spLocks/>
          </p:cNvSpPr>
          <p:nvPr/>
        </p:nvSpPr>
        <p:spPr>
          <a:xfrm>
            <a:off x="4468653" y="0"/>
            <a:ext cx="9408582" cy="1152525"/>
          </a:xfrm>
          <a:prstGeom prst="rect">
            <a:avLst/>
          </a:prstGeom>
        </p:spPr>
        <p:txBody>
          <a:bodyPr/>
          <a:lstStyle>
            <a:lvl1pPr algn="l" defTabSz="914400" rtl="0" eaLnBrk="1" latinLnBrk="0" hangingPunct="1">
              <a:lnSpc>
                <a:spcPct val="100000"/>
              </a:lnSpc>
              <a:spcBef>
                <a:spcPts val="0"/>
              </a:spcBef>
              <a:spcAft>
                <a:spcPts val="0"/>
              </a:spcAft>
              <a:buNone/>
              <a:defRPr sz="3200" b="1" kern="1200">
                <a:solidFill>
                  <a:schemeClr val="accent6"/>
                </a:solidFill>
                <a:latin typeface="+mj-lt"/>
                <a:ea typeface="+mj-ea"/>
                <a:cs typeface="+mj-cs"/>
              </a:defRPr>
            </a:lvl1pPr>
          </a:lstStyle>
          <a:p>
            <a:r>
              <a:rPr lang="fr-FR" dirty="0"/>
              <a:t>RHEL 7 PGDC</a:t>
            </a:r>
          </a:p>
        </p:txBody>
      </p:sp>
      <p:sp>
        <p:nvSpPr>
          <p:cNvPr id="51" name="Pentagon 1">
            <a:extLst>
              <a:ext uri="{FF2B5EF4-FFF2-40B4-BE49-F238E27FC236}">
                <a16:creationId xmlns:a16="http://schemas.microsoft.com/office/drawing/2014/main" id="{1A6C385A-ADFF-4B6B-ACAF-2F15EE781122}"/>
              </a:ext>
            </a:extLst>
          </p:cNvPr>
          <p:cNvSpPr/>
          <p:nvPr/>
        </p:nvSpPr>
        <p:spPr>
          <a:xfrm flipH="1">
            <a:off x="8107669" y="4075380"/>
            <a:ext cx="1065275" cy="1948733"/>
          </a:xfrm>
          <a:prstGeom prst="homePlate">
            <a:avLst>
              <a:gd name="adj" fmla="val 0"/>
            </a:avLst>
          </a:prstGeom>
          <a:solidFill>
            <a:schemeClr val="accent1">
              <a:lumMod val="5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33407949-474D-43DC-85F2-6EA1ECD06E1E}"/>
              </a:ext>
            </a:extLst>
          </p:cNvPr>
          <p:cNvSpPr/>
          <p:nvPr/>
        </p:nvSpPr>
        <p:spPr>
          <a:xfrm>
            <a:off x="9164930" y="4075380"/>
            <a:ext cx="2785819" cy="1948733"/>
          </a:xfrm>
          <a:prstGeom prst="rect">
            <a:avLst/>
          </a:prstGeom>
          <a:solidFill>
            <a:schemeClr val="accent1">
              <a:lumMod val="75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prstClr val="white"/>
                </a:solidFill>
                <a:effectLst/>
                <a:uLnTx/>
                <a:uFillTx/>
                <a:latin typeface="Calibri" panose="020F0502020204030204"/>
                <a:ea typeface="+mn-ea"/>
                <a:cs typeface="+mn-cs"/>
              </a:rPr>
              <a:t>MIGRATION S4 vers PGDC</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prstClr val="white"/>
              </a:solidFill>
              <a:effectLst/>
              <a:uLnTx/>
              <a:uFillTx/>
              <a:latin typeface="Calibri" panose="020F0502020204030204"/>
              <a:ea typeface="+mn-ea"/>
              <a:cs typeface="+mn-cs"/>
            </a:endParaRPr>
          </a:p>
        </p:txBody>
      </p:sp>
      <p:sp>
        <p:nvSpPr>
          <p:cNvPr id="55" name="ZoneTexte 54">
            <a:extLst>
              <a:ext uri="{FF2B5EF4-FFF2-40B4-BE49-F238E27FC236}">
                <a16:creationId xmlns:a16="http://schemas.microsoft.com/office/drawing/2014/main" id="{D0EF4D44-7F54-46CF-BCED-B6BF67CB0DEA}"/>
              </a:ext>
            </a:extLst>
          </p:cNvPr>
          <p:cNvSpPr txBox="1"/>
          <p:nvPr/>
        </p:nvSpPr>
        <p:spPr>
          <a:xfrm>
            <a:off x="9259412" y="4730682"/>
            <a:ext cx="2596857" cy="276999"/>
          </a:xfrm>
          <a:prstGeom prst="rect">
            <a:avLst/>
          </a:prstGeom>
          <a:noFill/>
        </p:spPr>
        <p:txBody>
          <a:bodyPr wrap="square" rtlCol="0">
            <a:spAutoFit/>
          </a:bodyPr>
          <a:lstStyle/>
          <a:p>
            <a:pPr algn="just"/>
            <a:r>
              <a:rPr lang="fr-FR" sz="1200" b="1" dirty="0">
                <a:solidFill>
                  <a:schemeClr val="bg1"/>
                </a:solidFill>
                <a:latin typeface="Calibri" panose="020F0502020204030204" pitchFamily="34" charset="0"/>
                <a:cs typeface="Calibri" panose="020F0502020204030204" pitchFamily="34" charset="0"/>
              </a:rPr>
              <a:t>Valider la migration de S4 vers EDGAR</a:t>
            </a:r>
          </a:p>
        </p:txBody>
      </p:sp>
      <p:pic>
        <p:nvPicPr>
          <p:cNvPr id="56" name="Graphique 55" descr="Transfert">
            <a:extLst>
              <a:ext uri="{FF2B5EF4-FFF2-40B4-BE49-F238E27FC236}">
                <a16:creationId xmlns:a16="http://schemas.microsoft.com/office/drawing/2014/main" id="{ABFB618B-CDD4-4A81-A9A5-EE3069A3F3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11662" y="4138246"/>
            <a:ext cx="586154" cy="586154"/>
          </a:xfrm>
          <a:prstGeom prst="rect">
            <a:avLst/>
          </a:prstGeom>
        </p:spPr>
      </p:pic>
    </p:spTree>
    <p:extLst>
      <p:ext uri="{BB962C8B-B14F-4D97-AF65-F5344CB8AC3E}">
        <p14:creationId xmlns:p14="http://schemas.microsoft.com/office/powerpoint/2010/main" val="1324397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3FE3999-4A4F-49BA-973E-B45A5AA41B8C}"/>
              </a:ext>
            </a:extLst>
          </p:cNvPr>
          <p:cNvSpPr>
            <a:spLocks noGrp="1"/>
          </p:cNvSpPr>
          <p:nvPr>
            <p:ph type="sldNum" sz="quarter" idx="12"/>
          </p:nvPr>
        </p:nvSpPr>
        <p:spPr>
          <a:xfrm>
            <a:off x="10820403" y="7010400"/>
            <a:ext cx="768348" cy="1524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F5109E-368D-424B-90E5-ED4EBB85B908}" type="slidenum">
              <a:rPr kumimoji="0" lang="fr-FR" sz="800" b="0" i="0" u="none" strike="noStrike" kern="1200" cap="none" spc="0" normalizeH="0" baseline="0" noProof="0" smtClean="0">
                <a:ln>
                  <a:noFill/>
                </a:ln>
                <a:solidFill>
                  <a:srgbClr val="9796A3"/>
                </a:solidFill>
                <a:effectLst/>
                <a:uLnTx/>
                <a:uFillTx/>
                <a:latin typeface="Avenir LT Std 55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fr-FR" sz="800" b="0" i="0" u="none" strike="noStrike" kern="1200" cap="none" spc="0" normalizeH="0" baseline="0" noProof="0" dirty="0">
              <a:ln>
                <a:noFill/>
              </a:ln>
              <a:solidFill>
                <a:srgbClr val="9796A3"/>
              </a:solidFill>
              <a:effectLst/>
              <a:uLnTx/>
              <a:uFillTx/>
              <a:latin typeface="Avenir LT Std 55 Roman"/>
              <a:ea typeface="+mn-ea"/>
              <a:cs typeface="+mn-cs"/>
            </a:endParaRPr>
          </a:p>
        </p:txBody>
      </p:sp>
      <p:sp>
        <p:nvSpPr>
          <p:cNvPr id="5" name="Pentagon 1">
            <a:extLst>
              <a:ext uri="{FF2B5EF4-FFF2-40B4-BE49-F238E27FC236}">
                <a16:creationId xmlns:a16="http://schemas.microsoft.com/office/drawing/2014/main" id="{ADD643FD-A88A-425E-8783-11D8F630F96B}"/>
              </a:ext>
            </a:extLst>
          </p:cNvPr>
          <p:cNvSpPr/>
          <p:nvPr/>
        </p:nvSpPr>
        <p:spPr>
          <a:xfrm flipH="1">
            <a:off x="1055006" y="989815"/>
            <a:ext cx="745907" cy="355769"/>
          </a:xfrm>
          <a:prstGeom prst="homePlate">
            <a:avLst>
              <a:gd name="adj" fmla="val 0"/>
            </a:avLst>
          </a:prstGeom>
          <a:solidFill>
            <a:srgbClr val="A2B969">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AB1574B-39A3-48DF-99E7-A47534F9CBFB}"/>
              </a:ext>
            </a:extLst>
          </p:cNvPr>
          <p:cNvSpPr/>
          <p:nvPr/>
        </p:nvSpPr>
        <p:spPr>
          <a:xfrm>
            <a:off x="1800915" y="989816"/>
            <a:ext cx="9610038" cy="355768"/>
          </a:xfrm>
          <a:prstGeom prst="rect">
            <a:avLst/>
          </a:prstGeom>
          <a:solidFill>
            <a:srgbClr val="A2B969"/>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rgbClr val="D3D3D3">
                  <a:lumMod val="25000"/>
                </a:srgb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schemeClr val="bg1"/>
                </a:solidFill>
                <a:effectLst/>
                <a:uLnTx/>
                <a:uFillTx/>
                <a:latin typeface="Calibri" panose="020F0502020204030204"/>
                <a:ea typeface="+mn-ea"/>
                <a:cs typeface="+mn-cs"/>
              </a:rPr>
              <a:t>SERVICES D’INFRASTRUCTURE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cap="all" noProof="1">
              <a:solidFill>
                <a:schemeClr val="bg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p:txBody>
      </p:sp>
      <p:grpSp>
        <p:nvGrpSpPr>
          <p:cNvPr id="7" name="Graphic 97" descr="Lightbulb">
            <a:extLst>
              <a:ext uri="{FF2B5EF4-FFF2-40B4-BE49-F238E27FC236}">
                <a16:creationId xmlns:a16="http://schemas.microsoft.com/office/drawing/2014/main" id="{18A203D4-090F-449F-9347-DF94462CF93E}"/>
              </a:ext>
            </a:extLst>
          </p:cNvPr>
          <p:cNvGrpSpPr/>
          <p:nvPr/>
        </p:nvGrpSpPr>
        <p:grpSpPr>
          <a:xfrm>
            <a:off x="1277097" y="1032258"/>
            <a:ext cx="246903" cy="313326"/>
            <a:chOff x="933938" y="3931564"/>
            <a:chExt cx="402299" cy="649868"/>
          </a:xfrm>
          <a:solidFill>
            <a:sysClr val="windowText" lastClr="000000">
              <a:alpha val="50000"/>
            </a:sysClr>
          </a:solidFill>
        </p:grpSpPr>
        <p:sp>
          <p:nvSpPr>
            <p:cNvPr id="9" name="Freeform: Shape 17">
              <a:extLst>
                <a:ext uri="{FF2B5EF4-FFF2-40B4-BE49-F238E27FC236}">
                  <a16:creationId xmlns:a16="http://schemas.microsoft.com/office/drawing/2014/main" id="{72C6831B-3F4F-4C5F-8E83-AB7F388437BA}"/>
                </a:ext>
              </a:extLst>
            </p:cNvPr>
            <p:cNvSpPr/>
            <p:nvPr/>
          </p:nvSpPr>
          <p:spPr>
            <a:xfrm>
              <a:off x="1034513" y="4380282"/>
              <a:ext cx="201150" cy="46419"/>
            </a:xfrm>
            <a:custGeom>
              <a:avLst/>
              <a:gdLst>
                <a:gd name="connsiteX0" fmla="*/ 23210 w 201149"/>
                <a:gd name="connsiteY0" fmla="*/ 0 h 46419"/>
                <a:gd name="connsiteX1" fmla="*/ 177940 w 201149"/>
                <a:gd name="connsiteY1" fmla="*/ 0 h 46419"/>
                <a:gd name="connsiteX2" fmla="*/ 201150 w 201149"/>
                <a:gd name="connsiteY2" fmla="*/ 23210 h 46419"/>
                <a:gd name="connsiteX3" fmla="*/ 177940 w 201149"/>
                <a:gd name="connsiteY3" fmla="*/ 46419 h 46419"/>
                <a:gd name="connsiteX4" fmla="*/ 23210 w 201149"/>
                <a:gd name="connsiteY4" fmla="*/ 46419 h 46419"/>
                <a:gd name="connsiteX5" fmla="*/ 0 w 201149"/>
                <a:gd name="connsiteY5" fmla="*/ 23210 h 46419"/>
                <a:gd name="connsiteX6" fmla="*/ 23210 w 201149"/>
                <a:gd name="connsiteY6" fmla="*/ 0 h 4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49" h="46419">
                  <a:moveTo>
                    <a:pt x="23210" y="0"/>
                  </a:moveTo>
                  <a:lnTo>
                    <a:pt x="177940" y="0"/>
                  </a:lnTo>
                  <a:cubicBezTo>
                    <a:pt x="191092" y="0"/>
                    <a:pt x="201150" y="10058"/>
                    <a:pt x="201150" y="23210"/>
                  </a:cubicBezTo>
                  <a:cubicBezTo>
                    <a:pt x="201150" y="36362"/>
                    <a:pt x="191092" y="46419"/>
                    <a:pt x="177940" y="46419"/>
                  </a:cubicBezTo>
                  <a:lnTo>
                    <a:pt x="23210" y="46419"/>
                  </a:lnTo>
                  <a:cubicBezTo>
                    <a:pt x="10057" y="46419"/>
                    <a:pt x="0" y="36362"/>
                    <a:pt x="0" y="23210"/>
                  </a:cubicBezTo>
                  <a:cubicBezTo>
                    <a:pt x="0" y="10058"/>
                    <a:pt x="10057" y="0"/>
                    <a:pt x="23210" y="0"/>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0" name="Freeform: Shape 18">
              <a:extLst>
                <a:ext uri="{FF2B5EF4-FFF2-40B4-BE49-F238E27FC236}">
                  <a16:creationId xmlns:a16="http://schemas.microsoft.com/office/drawing/2014/main" id="{8CE7EB1A-B3BF-4A76-B272-E56D4EC3417E}"/>
                </a:ext>
              </a:extLst>
            </p:cNvPr>
            <p:cNvSpPr/>
            <p:nvPr/>
          </p:nvSpPr>
          <p:spPr>
            <a:xfrm>
              <a:off x="1034513" y="4457648"/>
              <a:ext cx="201150" cy="46419"/>
            </a:xfrm>
            <a:custGeom>
              <a:avLst/>
              <a:gdLst>
                <a:gd name="connsiteX0" fmla="*/ 23210 w 201149"/>
                <a:gd name="connsiteY0" fmla="*/ 0 h 46419"/>
                <a:gd name="connsiteX1" fmla="*/ 177940 w 201149"/>
                <a:gd name="connsiteY1" fmla="*/ 0 h 46419"/>
                <a:gd name="connsiteX2" fmla="*/ 201150 w 201149"/>
                <a:gd name="connsiteY2" fmla="*/ 23210 h 46419"/>
                <a:gd name="connsiteX3" fmla="*/ 177940 w 201149"/>
                <a:gd name="connsiteY3" fmla="*/ 46419 h 46419"/>
                <a:gd name="connsiteX4" fmla="*/ 23210 w 201149"/>
                <a:gd name="connsiteY4" fmla="*/ 46419 h 46419"/>
                <a:gd name="connsiteX5" fmla="*/ 0 w 201149"/>
                <a:gd name="connsiteY5" fmla="*/ 23210 h 46419"/>
                <a:gd name="connsiteX6" fmla="*/ 23210 w 201149"/>
                <a:gd name="connsiteY6" fmla="*/ 0 h 4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49" h="46419">
                  <a:moveTo>
                    <a:pt x="23210" y="0"/>
                  </a:moveTo>
                  <a:lnTo>
                    <a:pt x="177940" y="0"/>
                  </a:lnTo>
                  <a:cubicBezTo>
                    <a:pt x="191092" y="0"/>
                    <a:pt x="201150" y="10058"/>
                    <a:pt x="201150" y="23210"/>
                  </a:cubicBezTo>
                  <a:cubicBezTo>
                    <a:pt x="201150" y="36362"/>
                    <a:pt x="191092" y="46419"/>
                    <a:pt x="177940" y="46419"/>
                  </a:cubicBezTo>
                  <a:lnTo>
                    <a:pt x="23210" y="46419"/>
                  </a:lnTo>
                  <a:cubicBezTo>
                    <a:pt x="10057" y="46419"/>
                    <a:pt x="0" y="36362"/>
                    <a:pt x="0" y="23210"/>
                  </a:cubicBezTo>
                  <a:cubicBezTo>
                    <a:pt x="0" y="10058"/>
                    <a:pt x="10057" y="0"/>
                    <a:pt x="23210" y="0"/>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C855DD29-D0DB-4299-B904-BD6F97D99171}"/>
                </a:ext>
              </a:extLst>
            </p:cNvPr>
            <p:cNvSpPr/>
            <p:nvPr/>
          </p:nvSpPr>
          <p:spPr>
            <a:xfrm>
              <a:off x="1084801" y="4535013"/>
              <a:ext cx="100575" cy="46419"/>
            </a:xfrm>
            <a:custGeom>
              <a:avLst/>
              <a:gdLst>
                <a:gd name="connsiteX0" fmla="*/ 0 w 100574"/>
                <a:gd name="connsiteY0" fmla="*/ 0 h 46419"/>
                <a:gd name="connsiteX1" fmla="*/ 50287 w 100574"/>
                <a:gd name="connsiteY1" fmla="*/ 46419 h 46419"/>
                <a:gd name="connsiteX2" fmla="*/ 100575 w 100574"/>
                <a:gd name="connsiteY2" fmla="*/ 0 h 46419"/>
                <a:gd name="connsiteX3" fmla="*/ 0 w 100574"/>
                <a:gd name="connsiteY3" fmla="*/ 0 h 46419"/>
              </a:gdLst>
              <a:ahLst/>
              <a:cxnLst>
                <a:cxn ang="0">
                  <a:pos x="connsiteX0" y="connsiteY0"/>
                </a:cxn>
                <a:cxn ang="0">
                  <a:pos x="connsiteX1" y="connsiteY1"/>
                </a:cxn>
                <a:cxn ang="0">
                  <a:pos x="connsiteX2" y="connsiteY2"/>
                </a:cxn>
                <a:cxn ang="0">
                  <a:pos x="connsiteX3" y="connsiteY3"/>
                </a:cxn>
              </a:cxnLst>
              <a:rect l="l" t="t" r="r" b="b"/>
              <a:pathLst>
                <a:path w="100574" h="46419">
                  <a:moveTo>
                    <a:pt x="0" y="0"/>
                  </a:moveTo>
                  <a:cubicBezTo>
                    <a:pt x="2321" y="26304"/>
                    <a:pt x="23983" y="46419"/>
                    <a:pt x="50287" y="46419"/>
                  </a:cubicBezTo>
                  <a:cubicBezTo>
                    <a:pt x="76592" y="46419"/>
                    <a:pt x="98254" y="26304"/>
                    <a:pt x="100575" y="0"/>
                  </a:cubicBezTo>
                  <a:lnTo>
                    <a:pt x="0" y="0"/>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2" name="Freeform: Shape 20">
              <a:extLst>
                <a:ext uri="{FF2B5EF4-FFF2-40B4-BE49-F238E27FC236}">
                  <a16:creationId xmlns:a16="http://schemas.microsoft.com/office/drawing/2014/main" id="{B3184F09-BA14-42D6-BEBA-87946AF0A2F6}"/>
                </a:ext>
              </a:extLst>
            </p:cNvPr>
            <p:cNvSpPr/>
            <p:nvPr/>
          </p:nvSpPr>
          <p:spPr>
            <a:xfrm>
              <a:off x="933938" y="3931564"/>
              <a:ext cx="402299" cy="417772"/>
            </a:xfrm>
            <a:custGeom>
              <a:avLst/>
              <a:gdLst>
                <a:gd name="connsiteX0" fmla="*/ 201150 w 402299"/>
                <a:gd name="connsiteY0" fmla="*/ 0 h 417772"/>
                <a:gd name="connsiteX1" fmla="*/ 201150 w 402299"/>
                <a:gd name="connsiteY1" fmla="*/ 0 h 417772"/>
                <a:gd name="connsiteX2" fmla="*/ 201150 w 402299"/>
                <a:gd name="connsiteY2" fmla="*/ 0 h 417772"/>
                <a:gd name="connsiteX3" fmla="*/ 0 w 402299"/>
                <a:gd name="connsiteY3" fmla="*/ 198829 h 417772"/>
                <a:gd name="connsiteX4" fmla="*/ 0 w 402299"/>
                <a:gd name="connsiteY4" fmla="*/ 205791 h 417772"/>
                <a:gd name="connsiteX5" fmla="*/ 13926 w 402299"/>
                <a:gd name="connsiteY5" fmla="*/ 275420 h 417772"/>
                <a:gd name="connsiteX6" fmla="*/ 48740 w 402299"/>
                <a:gd name="connsiteY6" fmla="*/ 332670 h 417772"/>
                <a:gd name="connsiteX7" fmla="*/ 95933 w 402299"/>
                <a:gd name="connsiteY7" fmla="*/ 409262 h 417772"/>
                <a:gd name="connsiteX8" fmla="*/ 109859 w 402299"/>
                <a:gd name="connsiteY8" fmla="*/ 417772 h 417772"/>
                <a:gd name="connsiteX9" fmla="*/ 292440 w 402299"/>
                <a:gd name="connsiteY9" fmla="*/ 417772 h 417772"/>
                <a:gd name="connsiteX10" fmla="*/ 306366 w 402299"/>
                <a:gd name="connsiteY10" fmla="*/ 409262 h 417772"/>
                <a:gd name="connsiteX11" fmla="*/ 353559 w 402299"/>
                <a:gd name="connsiteY11" fmla="*/ 332670 h 417772"/>
                <a:gd name="connsiteX12" fmla="*/ 388373 w 402299"/>
                <a:gd name="connsiteY12" fmla="*/ 275420 h 417772"/>
                <a:gd name="connsiteX13" fmla="*/ 402299 w 402299"/>
                <a:gd name="connsiteY13" fmla="*/ 205791 h 417772"/>
                <a:gd name="connsiteX14" fmla="*/ 402299 w 402299"/>
                <a:gd name="connsiteY14" fmla="*/ 198829 h 417772"/>
                <a:gd name="connsiteX15" fmla="*/ 201150 w 402299"/>
                <a:gd name="connsiteY15" fmla="*/ 0 h 417772"/>
                <a:gd name="connsiteX16" fmla="*/ 355880 w 402299"/>
                <a:gd name="connsiteY16" fmla="*/ 205018 h 417772"/>
                <a:gd name="connsiteX17" fmla="*/ 345049 w 402299"/>
                <a:gd name="connsiteY17" fmla="*/ 259173 h 417772"/>
                <a:gd name="connsiteX18" fmla="*/ 318745 w 402299"/>
                <a:gd name="connsiteY18" fmla="*/ 301724 h 417772"/>
                <a:gd name="connsiteX19" fmla="*/ 273873 w 402299"/>
                <a:gd name="connsiteY19" fmla="*/ 371353 h 417772"/>
                <a:gd name="connsiteX20" fmla="*/ 201150 w 402299"/>
                <a:gd name="connsiteY20" fmla="*/ 371353 h 417772"/>
                <a:gd name="connsiteX21" fmla="*/ 129200 w 402299"/>
                <a:gd name="connsiteY21" fmla="*/ 371353 h 417772"/>
                <a:gd name="connsiteX22" fmla="*/ 84328 w 402299"/>
                <a:gd name="connsiteY22" fmla="*/ 301724 h 417772"/>
                <a:gd name="connsiteX23" fmla="*/ 58024 w 402299"/>
                <a:gd name="connsiteY23" fmla="*/ 259173 h 417772"/>
                <a:gd name="connsiteX24" fmla="*/ 47193 w 402299"/>
                <a:gd name="connsiteY24" fmla="*/ 205018 h 417772"/>
                <a:gd name="connsiteX25" fmla="*/ 47193 w 402299"/>
                <a:gd name="connsiteY25" fmla="*/ 198829 h 417772"/>
                <a:gd name="connsiteX26" fmla="*/ 201923 w 402299"/>
                <a:gd name="connsiteY26" fmla="*/ 45645 h 417772"/>
                <a:gd name="connsiteX27" fmla="*/ 201923 w 402299"/>
                <a:gd name="connsiteY27" fmla="*/ 45645 h 417772"/>
                <a:gd name="connsiteX28" fmla="*/ 201923 w 402299"/>
                <a:gd name="connsiteY28" fmla="*/ 45645 h 417772"/>
                <a:gd name="connsiteX29" fmla="*/ 201923 w 402299"/>
                <a:gd name="connsiteY29" fmla="*/ 45645 h 417772"/>
                <a:gd name="connsiteX30" fmla="*/ 201923 w 402299"/>
                <a:gd name="connsiteY30" fmla="*/ 45645 h 417772"/>
                <a:gd name="connsiteX31" fmla="*/ 201923 w 402299"/>
                <a:gd name="connsiteY31" fmla="*/ 45645 h 417772"/>
                <a:gd name="connsiteX32" fmla="*/ 201923 w 402299"/>
                <a:gd name="connsiteY32" fmla="*/ 45645 h 417772"/>
                <a:gd name="connsiteX33" fmla="*/ 356654 w 402299"/>
                <a:gd name="connsiteY33" fmla="*/ 198829 h 417772"/>
                <a:gd name="connsiteX34" fmla="*/ 356654 w 402299"/>
                <a:gd name="connsiteY34" fmla="*/ 205018 h 41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02299" h="417772">
                  <a:moveTo>
                    <a:pt x="201150" y="0"/>
                  </a:moveTo>
                  <a:cubicBezTo>
                    <a:pt x="201150" y="0"/>
                    <a:pt x="201150" y="0"/>
                    <a:pt x="201150" y="0"/>
                  </a:cubicBezTo>
                  <a:cubicBezTo>
                    <a:pt x="201150" y="0"/>
                    <a:pt x="201150" y="0"/>
                    <a:pt x="201150" y="0"/>
                  </a:cubicBezTo>
                  <a:cubicBezTo>
                    <a:pt x="91291" y="774"/>
                    <a:pt x="2321" y="88970"/>
                    <a:pt x="0" y="198829"/>
                  </a:cubicBezTo>
                  <a:lnTo>
                    <a:pt x="0" y="205791"/>
                  </a:lnTo>
                  <a:cubicBezTo>
                    <a:pt x="774" y="229775"/>
                    <a:pt x="5416" y="252984"/>
                    <a:pt x="13926" y="275420"/>
                  </a:cubicBezTo>
                  <a:cubicBezTo>
                    <a:pt x="22436" y="296309"/>
                    <a:pt x="34041" y="315650"/>
                    <a:pt x="48740" y="332670"/>
                  </a:cubicBezTo>
                  <a:cubicBezTo>
                    <a:pt x="67308" y="352785"/>
                    <a:pt x="87423" y="392242"/>
                    <a:pt x="95933" y="409262"/>
                  </a:cubicBezTo>
                  <a:cubicBezTo>
                    <a:pt x="98254" y="414678"/>
                    <a:pt x="103669" y="417772"/>
                    <a:pt x="109859" y="417772"/>
                  </a:cubicBezTo>
                  <a:lnTo>
                    <a:pt x="292440" y="417772"/>
                  </a:lnTo>
                  <a:cubicBezTo>
                    <a:pt x="298630" y="417772"/>
                    <a:pt x="304045" y="414678"/>
                    <a:pt x="306366" y="409262"/>
                  </a:cubicBezTo>
                  <a:cubicBezTo>
                    <a:pt x="314876" y="392242"/>
                    <a:pt x="334991" y="352785"/>
                    <a:pt x="353559" y="332670"/>
                  </a:cubicBezTo>
                  <a:cubicBezTo>
                    <a:pt x="368258" y="315650"/>
                    <a:pt x="380637" y="296309"/>
                    <a:pt x="388373" y="275420"/>
                  </a:cubicBezTo>
                  <a:cubicBezTo>
                    <a:pt x="396884" y="252984"/>
                    <a:pt x="401525" y="229775"/>
                    <a:pt x="402299" y="205791"/>
                  </a:cubicBezTo>
                  <a:lnTo>
                    <a:pt x="402299" y="198829"/>
                  </a:lnTo>
                  <a:cubicBezTo>
                    <a:pt x="399978" y="88970"/>
                    <a:pt x="311008" y="774"/>
                    <a:pt x="201150" y="0"/>
                  </a:cubicBezTo>
                  <a:close/>
                  <a:moveTo>
                    <a:pt x="355880" y="205018"/>
                  </a:moveTo>
                  <a:cubicBezTo>
                    <a:pt x="355106" y="223585"/>
                    <a:pt x="351238" y="242153"/>
                    <a:pt x="345049" y="259173"/>
                  </a:cubicBezTo>
                  <a:cubicBezTo>
                    <a:pt x="338860" y="274647"/>
                    <a:pt x="330349" y="289346"/>
                    <a:pt x="318745" y="301724"/>
                  </a:cubicBezTo>
                  <a:cubicBezTo>
                    <a:pt x="300951" y="323387"/>
                    <a:pt x="285478" y="346596"/>
                    <a:pt x="273873" y="371353"/>
                  </a:cubicBezTo>
                  <a:lnTo>
                    <a:pt x="201150" y="371353"/>
                  </a:lnTo>
                  <a:lnTo>
                    <a:pt x="129200" y="371353"/>
                  </a:lnTo>
                  <a:cubicBezTo>
                    <a:pt x="116821" y="346596"/>
                    <a:pt x="101348" y="323387"/>
                    <a:pt x="84328" y="301724"/>
                  </a:cubicBezTo>
                  <a:cubicBezTo>
                    <a:pt x="73497" y="289346"/>
                    <a:pt x="64213" y="274647"/>
                    <a:pt x="58024" y="259173"/>
                  </a:cubicBezTo>
                  <a:cubicBezTo>
                    <a:pt x="51061" y="242153"/>
                    <a:pt x="47966" y="223585"/>
                    <a:pt x="47193" y="205018"/>
                  </a:cubicBezTo>
                  <a:lnTo>
                    <a:pt x="47193" y="198829"/>
                  </a:lnTo>
                  <a:cubicBezTo>
                    <a:pt x="48740" y="114501"/>
                    <a:pt x="117595" y="46419"/>
                    <a:pt x="201923" y="45645"/>
                  </a:cubicBezTo>
                  <a:lnTo>
                    <a:pt x="201923" y="45645"/>
                  </a:lnTo>
                  <a:lnTo>
                    <a:pt x="201923" y="45645"/>
                  </a:lnTo>
                  <a:cubicBezTo>
                    <a:pt x="201923" y="45645"/>
                    <a:pt x="201923" y="45645"/>
                    <a:pt x="201923" y="45645"/>
                  </a:cubicBezTo>
                  <a:cubicBezTo>
                    <a:pt x="201923" y="45645"/>
                    <a:pt x="201923" y="45645"/>
                    <a:pt x="201923" y="45645"/>
                  </a:cubicBezTo>
                  <a:lnTo>
                    <a:pt x="201923" y="45645"/>
                  </a:lnTo>
                  <a:lnTo>
                    <a:pt x="201923" y="45645"/>
                  </a:lnTo>
                  <a:cubicBezTo>
                    <a:pt x="286251" y="46419"/>
                    <a:pt x="355106" y="113727"/>
                    <a:pt x="356654" y="198829"/>
                  </a:cubicBezTo>
                  <a:lnTo>
                    <a:pt x="356654" y="205018"/>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sp>
        <p:nvSpPr>
          <p:cNvPr id="250" name="ZoneTexte 249">
            <a:extLst>
              <a:ext uri="{FF2B5EF4-FFF2-40B4-BE49-F238E27FC236}">
                <a16:creationId xmlns:a16="http://schemas.microsoft.com/office/drawing/2014/main" id="{E0D09718-5E12-42D0-B9B7-D3CDA34C5987}"/>
              </a:ext>
            </a:extLst>
          </p:cNvPr>
          <p:cNvSpPr txBox="1"/>
          <p:nvPr/>
        </p:nvSpPr>
        <p:spPr>
          <a:xfrm>
            <a:off x="1055005" y="1410093"/>
            <a:ext cx="10355947" cy="584775"/>
          </a:xfrm>
          <a:prstGeom prst="rect">
            <a:avLst/>
          </a:prstGeom>
          <a:noFill/>
        </p:spPr>
        <p:txBody>
          <a:bodyPr wrap="square" rtlCol="0">
            <a:spAutoFit/>
          </a:bodyPr>
          <a:lstStyle/>
          <a:p>
            <a:r>
              <a:rPr lang="fr-FR" sz="1600" dirty="0"/>
              <a:t>L’intégration de RHEL7 devra faire l’objet d’une étude d’impact et d’une qualification via un cahier de recette validée par l’exploitation système.</a:t>
            </a:r>
          </a:p>
        </p:txBody>
      </p:sp>
      <p:sp>
        <p:nvSpPr>
          <p:cNvPr id="186" name="ZoneTexte 185">
            <a:extLst>
              <a:ext uri="{FF2B5EF4-FFF2-40B4-BE49-F238E27FC236}">
                <a16:creationId xmlns:a16="http://schemas.microsoft.com/office/drawing/2014/main" id="{86A3EA23-0750-4964-AEB1-3C033A5A4234}"/>
              </a:ext>
            </a:extLst>
          </p:cNvPr>
          <p:cNvSpPr txBox="1"/>
          <p:nvPr/>
        </p:nvSpPr>
        <p:spPr>
          <a:xfrm>
            <a:off x="1747526" y="2914623"/>
            <a:ext cx="1720171" cy="553998"/>
          </a:xfrm>
          <a:prstGeom prst="rect">
            <a:avLst/>
          </a:prstGeom>
          <a:noFill/>
        </p:spPr>
        <p:txBody>
          <a:bodyPr wrap="square" rtlCol="0">
            <a:spAutoFit/>
          </a:bodyPr>
          <a:lstStyle/>
          <a:p>
            <a:pPr algn="ctr"/>
            <a:r>
              <a:rPr lang="fr-FR" sz="1000" b="1" dirty="0">
                <a:solidFill>
                  <a:schemeClr val="tx1">
                    <a:lumMod val="95000"/>
                    <a:lumOff val="5000"/>
                  </a:schemeClr>
                </a:solidFill>
              </a:rPr>
              <a:t>Supervision : Validation des packages avec RHEL7</a:t>
            </a:r>
          </a:p>
        </p:txBody>
      </p:sp>
      <p:sp>
        <p:nvSpPr>
          <p:cNvPr id="191" name="ZoneTexte 190">
            <a:extLst>
              <a:ext uri="{FF2B5EF4-FFF2-40B4-BE49-F238E27FC236}">
                <a16:creationId xmlns:a16="http://schemas.microsoft.com/office/drawing/2014/main" id="{73D56E08-FC63-4CD8-9BD4-5677A6D5B485}"/>
              </a:ext>
            </a:extLst>
          </p:cNvPr>
          <p:cNvSpPr txBox="1"/>
          <p:nvPr/>
        </p:nvSpPr>
        <p:spPr>
          <a:xfrm>
            <a:off x="7401818" y="4211871"/>
            <a:ext cx="1601288" cy="861774"/>
          </a:xfrm>
          <a:prstGeom prst="rect">
            <a:avLst/>
          </a:prstGeom>
          <a:noFill/>
        </p:spPr>
        <p:txBody>
          <a:bodyPr wrap="square" rtlCol="0">
            <a:spAutoFit/>
          </a:bodyPr>
          <a:lstStyle/>
          <a:p>
            <a:r>
              <a:rPr lang="fr-FR" sz="1000" b="1" dirty="0">
                <a:solidFill>
                  <a:schemeClr val="tx1">
                    <a:lumMod val="95000"/>
                    <a:lumOff val="5000"/>
                  </a:schemeClr>
                </a:solidFill>
              </a:rPr>
              <a:t>Sauvegarde : Valider que l’agent de sauvegarde fonctionne correctement avec RHEL7</a:t>
            </a:r>
          </a:p>
        </p:txBody>
      </p:sp>
      <p:sp>
        <p:nvSpPr>
          <p:cNvPr id="196" name="ZoneTexte 195">
            <a:extLst>
              <a:ext uri="{FF2B5EF4-FFF2-40B4-BE49-F238E27FC236}">
                <a16:creationId xmlns:a16="http://schemas.microsoft.com/office/drawing/2014/main" id="{C9FABBFF-BCCC-44B3-9DD2-4724CA2A42D5}"/>
              </a:ext>
            </a:extLst>
          </p:cNvPr>
          <p:cNvSpPr txBox="1"/>
          <p:nvPr/>
        </p:nvSpPr>
        <p:spPr>
          <a:xfrm>
            <a:off x="1985000" y="4346098"/>
            <a:ext cx="1470137" cy="861774"/>
          </a:xfrm>
          <a:prstGeom prst="rect">
            <a:avLst/>
          </a:prstGeom>
          <a:noFill/>
        </p:spPr>
        <p:txBody>
          <a:bodyPr wrap="square" rtlCol="0">
            <a:spAutoFit/>
          </a:bodyPr>
          <a:lstStyle/>
          <a:p>
            <a:r>
              <a:rPr lang="fr-FR" sz="1000" b="1" dirty="0">
                <a:solidFill>
                  <a:schemeClr val="tx1">
                    <a:lumMod val="95000"/>
                    <a:lumOff val="5000"/>
                  </a:schemeClr>
                </a:solidFill>
              </a:rPr>
              <a:t>Ordonnancement : Validation que la version de l’agent VTOM est compatible</a:t>
            </a:r>
          </a:p>
        </p:txBody>
      </p:sp>
      <p:pic>
        <p:nvPicPr>
          <p:cNvPr id="203" name="Image 202" descr="Une image contenant texte, clipart&#10;&#10;Description générée automatiquement">
            <a:extLst>
              <a:ext uri="{FF2B5EF4-FFF2-40B4-BE49-F238E27FC236}">
                <a16:creationId xmlns:a16="http://schemas.microsoft.com/office/drawing/2014/main" id="{4E5E2CEB-8ABE-4A23-A659-1D17FB2D4D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8586" y="3973664"/>
            <a:ext cx="324905" cy="288534"/>
          </a:xfrm>
          <a:prstGeom prst="rect">
            <a:avLst/>
          </a:prstGeom>
        </p:spPr>
      </p:pic>
      <p:sp>
        <p:nvSpPr>
          <p:cNvPr id="206" name="ZoneTexte 205">
            <a:extLst>
              <a:ext uri="{FF2B5EF4-FFF2-40B4-BE49-F238E27FC236}">
                <a16:creationId xmlns:a16="http://schemas.microsoft.com/office/drawing/2014/main" id="{DDC7E308-67D3-4474-A79A-BA516421BB02}"/>
              </a:ext>
            </a:extLst>
          </p:cNvPr>
          <p:cNvSpPr txBox="1"/>
          <p:nvPr/>
        </p:nvSpPr>
        <p:spPr>
          <a:xfrm>
            <a:off x="5966214" y="3582662"/>
            <a:ext cx="1565604" cy="553998"/>
          </a:xfrm>
          <a:prstGeom prst="rect">
            <a:avLst/>
          </a:prstGeom>
          <a:noFill/>
        </p:spPr>
        <p:txBody>
          <a:bodyPr wrap="square" rtlCol="0">
            <a:spAutoFit/>
          </a:bodyPr>
          <a:lstStyle/>
          <a:p>
            <a:r>
              <a:rPr lang="fr-FR" sz="1000" b="1" dirty="0">
                <a:solidFill>
                  <a:schemeClr val="tx1">
                    <a:lumMod val="95000"/>
                    <a:lumOff val="5000"/>
                  </a:schemeClr>
                </a:solidFill>
              </a:rPr>
              <a:t>Patching : Vérifier que l’on peut bien patcher une VM</a:t>
            </a:r>
          </a:p>
        </p:txBody>
      </p:sp>
      <p:pic>
        <p:nvPicPr>
          <p:cNvPr id="208" name="Image 207">
            <a:extLst>
              <a:ext uri="{FF2B5EF4-FFF2-40B4-BE49-F238E27FC236}">
                <a16:creationId xmlns:a16="http://schemas.microsoft.com/office/drawing/2014/main" id="{357CB68F-EE97-41BA-BC8E-1D8A02097B04}"/>
              </a:ext>
            </a:extLst>
          </p:cNvPr>
          <p:cNvPicPr>
            <a:picLocks noChangeAspect="1"/>
          </p:cNvPicPr>
          <p:nvPr/>
        </p:nvPicPr>
        <p:blipFill>
          <a:blip r:embed="rId3"/>
          <a:stretch>
            <a:fillRect/>
          </a:stretch>
        </p:blipFill>
        <p:spPr>
          <a:xfrm>
            <a:off x="6576611" y="3183936"/>
            <a:ext cx="473599" cy="250985"/>
          </a:xfrm>
          <a:prstGeom prst="rect">
            <a:avLst/>
          </a:prstGeom>
        </p:spPr>
      </p:pic>
      <p:sp>
        <p:nvSpPr>
          <p:cNvPr id="211" name="ZoneTexte 210">
            <a:extLst>
              <a:ext uri="{FF2B5EF4-FFF2-40B4-BE49-F238E27FC236}">
                <a16:creationId xmlns:a16="http://schemas.microsoft.com/office/drawing/2014/main" id="{9194C69B-F649-4A73-A6EA-D04EAF0099A0}"/>
              </a:ext>
            </a:extLst>
          </p:cNvPr>
          <p:cNvSpPr txBox="1"/>
          <p:nvPr/>
        </p:nvSpPr>
        <p:spPr>
          <a:xfrm>
            <a:off x="8744343" y="3731720"/>
            <a:ext cx="1630232" cy="553998"/>
          </a:xfrm>
          <a:prstGeom prst="rect">
            <a:avLst/>
          </a:prstGeom>
          <a:noFill/>
        </p:spPr>
        <p:txBody>
          <a:bodyPr wrap="square" rtlCol="0">
            <a:spAutoFit/>
          </a:bodyPr>
          <a:lstStyle/>
          <a:p>
            <a:r>
              <a:rPr lang="fr-FR" sz="1000" b="1" dirty="0">
                <a:solidFill>
                  <a:schemeClr val="tx1">
                    <a:lumMod val="95000"/>
                    <a:lumOff val="5000"/>
                  </a:schemeClr>
                </a:solidFill>
              </a:rPr>
              <a:t>Connexion : Validation que la connexion via CyberArk est possible</a:t>
            </a:r>
          </a:p>
        </p:txBody>
      </p:sp>
      <p:pic>
        <p:nvPicPr>
          <p:cNvPr id="213" name="Image 212">
            <a:extLst>
              <a:ext uri="{FF2B5EF4-FFF2-40B4-BE49-F238E27FC236}">
                <a16:creationId xmlns:a16="http://schemas.microsoft.com/office/drawing/2014/main" id="{E22A800E-A1F6-48B0-852B-CA02BAC86CB2}"/>
              </a:ext>
            </a:extLst>
          </p:cNvPr>
          <p:cNvPicPr>
            <a:picLocks noChangeAspect="1"/>
          </p:cNvPicPr>
          <p:nvPr/>
        </p:nvPicPr>
        <p:blipFill>
          <a:blip r:embed="rId4"/>
          <a:stretch>
            <a:fillRect/>
          </a:stretch>
        </p:blipFill>
        <p:spPr>
          <a:xfrm>
            <a:off x="9281977" y="3265985"/>
            <a:ext cx="487613" cy="349927"/>
          </a:xfrm>
          <a:prstGeom prst="rect">
            <a:avLst/>
          </a:prstGeom>
        </p:spPr>
      </p:pic>
      <p:sp>
        <p:nvSpPr>
          <p:cNvPr id="234" name="ZoneTexte 233">
            <a:extLst>
              <a:ext uri="{FF2B5EF4-FFF2-40B4-BE49-F238E27FC236}">
                <a16:creationId xmlns:a16="http://schemas.microsoft.com/office/drawing/2014/main" id="{48DEE535-AC6C-4415-BD16-A5A8679FDF68}"/>
              </a:ext>
            </a:extLst>
          </p:cNvPr>
          <p:cNvSpPr txBox="1"/>
          <p:nvPr/>
        </p:nvSpPr>
        <p:spPr>
          <a:xfrm>
            <a:off x="3238156" y="3595972"/>
            <a:ext cx="1477708" cy="861774"/>
          </a:xfrm>
          <a:prstGeom prst="rect">
            <a:avLst/>
          </a:prstGeom>
          <a:noFill/>
        </p:spPr>
        <p:txBody>
          <a:bodyPr wrap="square" rtlCol="0">
            <a:spAutoFit/>
          </a:bodyPr>
          <a:lstStyle/>
          <a:p>
            <a:pPr algn="ctr"/>
            <a:r>
              <a:rPr lang="fr-FR" sz="1000" b="1" dirty="0">
                <a:solidFill>
                  <a:schemeClr val="tx1">
                    <a:lumMod val="95000"/>
                    <a:lumOff val="5000"/>
                  </a:schemeClr>
                </a:solidFill>
              </a:rPr>
              <a:t>CMDB : Validation de la bonne remontée des informations dans ServiceNow</a:t>
            </a:r>
          </a:p>
        </p:txBody>
      </p:sp>
      <p:sp>
        <p:nvSpPr>
          <p:cNvPr id="242" name="ZoneTexte 241">
            <a:extLst>
              <a:ext uri="{FF2B5EF4-FFF2-40B4-BE49-F238E27FC236}">
                <a16:creationId xmlns:a16="http://schemas.microsoft.com/office/drawing/2014/main" id="{9A94641C-7042-4791-85EB-F9595B75D6F3}"/>
              </a:ext>
            </a:extLst>
          </p:cNvPr>
          <p:cNvSpPr txBox="1"/>
          <p:nvPr/>
        </p:nvSpPr>
        <p:spPr>
          <a:xfrm>
            <a:off x="4732604" y="4497335"/>
            <a:ext cx="1523184" cy="553998"/>
          </a:xfrm>
          <a:prstGeom prst="rect">
            <a:avLst/>
          </a:prstGeom>
          <a:noFill/>
        </p:spPr>
        <p:txBody>
          <a:bodyPr wrap="square" rtlCol="0">
            <a:spAutoFit/>
          </a:bodyPr>
          <a:lstStyle/>
          <a:p>
            <a:r>
              <a:rPr lang="fr-FR" sz="1000" b="1" dirty="0">
                <a:solidFill>
                  <a:schemeClr val="tx1">
                    <a:lumMod val="95000"/>
                    <a:lumOff val="5000"/>
                  </a:schemeClr>
                </a:solidFill>
              </a:rPr>
              <a:t>CMP : S’assurer le provisioning RHEL7 sera possible</a:t>
            </a:r>
          </a:p>
        </p:txBody>
      </p:sp>
      <p:pic>
        <p:nvPicPr>
          <p:cNvPr id="244" name="Image 243">
            <a:extLst>
              <a:ext uri="{FF2B5EF4-FFF2-40B4-BE49-F238E27FC236}">
                <a16:creationId xmlns:a16="http://schemas.microsoft.com/office/drawing/2014/main" id="{DFED6DBE-FD69-429F-8BB6-070E4D174033}"/>
              </a:ext>
            </a:extLst>
          </p:cNvPr>
          <p:cNvPicPr>
            <a:picLocks noChangeAspect="1"/>
          </p:cNvPicPr>
          <p:nvPr/>
        </p:nvPicPr>
        <p:blipFill>
          <a:blip r:embed="rId5"/>
          <a:stretch>
            <a:fillRect/>
          </a:stretch>
        </p:blipFill>
        <p:spPr>
          <a:xfrm>
            <a:off x="3663177" y="3262575"/>
            <a:ext cx="547455" cy="161763"/>
          </a:xfrm>
          <a:prstGeom prst="rect">
            <a:avLst/>
          </a:prstGeom>
        </p:spPr>
      </p:pic>
      <p:pic>
        <p:nvPicPr>
          <p:cNvPr id="246" name="Image 245">
            <a:extLst>
              <a:ext uri="{FF2B5EF4-FFF2-40B4-BE49-F238E27FC236}">
                <a16:creationId xmlns:a16="http://schemas.microsoft.com/office/drawing/2014/main" id="{F20944DE-B606-432A-9600-DA51D3F066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16015" y="4137298"/>
            <a:ext cx="268129" cy="262743"/>
          </a:xfrm>
          <a:prstGeom prst="rect">
            <a:avLst/>
          </a:prstGeom>
        </p:spPr>
      </p:pic>
      <p:pic>
        <p:nvPicPr>
          <p:cNvPr id="69" name="Image 68">
            <a:extLst>
              <a:ext uri="{FF2B5EF4-FFF2-40B4-BE49-F238E27FC236}">
                <a16:creationId xmlns:a16="http://schemas.microsoft.com/office/drawing/2014/main" id="{A78E27A2-0DE2-49ED-96AB-C7624C3C265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43468" y="2449498"/>
            <a:ext cx="1039212" cy="257712"/>
          </a:xfrm>
          <a:prstGeom prst="rect">
            <a:avLst/>
          </a:prstGeom>
        </p:spPr>
      </p:pic>
      <p:sp>
        <p:nvSpPr>
          <p:cNvPr id="80" name="ZoneTexte 79">
            <a:extLst>
              <a:ext uri="{FF2B5EF4-FFF2-40B4-BE49-F238E27FC236}">
                <a16:creationId xmlns:a16="http://schemas.microsoft.com/office/drawing/2014/main" id="{A47B3E90-84E2-48B9-B4C8-785C9E05F844}"/>
              </a:ext>
            </a:extLst>
          </p:cNvPr>
          <p:cNvSpPr txBox="1"/>
          <p:nvPr/>
        </p:nvSpPr>
        <p:spPr>
          <a:xfrm>
            <a:off x="408634" y="3572484"/>
            <a:ext cx="1712456" cy="553998"/>
          </a:xfrm>
          <a:prstGeom prst="rect">
            <a:avLst/>
          </a:prstGeom>
          <a:noFill/>
        </p:spPr>
        <p:txBody>
          <a:bodyPr wrap="square" rtlCol="0">
            <a:spAutoFit/>
          </a:bodyPr>
          <a:lstStyle/>
          <a:p>
            <a:r>
              <a:rPr lang="fr-FR" sz="1000" b="1" dirty="0">
                <a:solidFill>
                  <a:schemeClr val="tx1">
                    <a:lumMod val="95000"/>
                    <a:lumOff val="5000"/>
                  </a:schemeClr>
                </a:solidFill>
              </a:rPr>
              <a:t>Puits de logs : Validation que l’envoi vers le puits de logs est fonctionnel</a:t>
            </a:r>
          </a:p>
        </p:txBody>
      </p:sp>
      <p:pic>
        <p:nvPicPr>
          <p:cNvPr id="81" name="Image 80">
            <a:extLst>
              <a:ext uri="{FF2B5EF4-FFF2-40B4-BE49-F238E27FC236}">
                <a16:creationId xmlns:a16="http://schemas.microsoft.com/office/drawing/2014/main" id="{AF7426D6-3625-49B2-8EA0-F8859337CAF0}"/>
              </a:ext>
            </a:extLst>
          </p:cNvPr>
          <p:cNvPicPr>
            <a:picLocks noChangeAspect="1"/>
          </p:cNvPicPr>
          <p:nvPr/>
        </p:nvPicPr>
        <p:blipFill>
          <a:blip r:embed="rId8"/>
          <a:stretch>
            <a:fillRect/>
          </a:stretch>
        </p:blipFill>
        <p:spPr>
          <a:xfrm>
            <a:off x="768106" y="3134090"/>
            <a:ext cx="731458" cy="351263"/>
          </a:xfrm>
          <a:prstGeom prst="rect">
            <a:avLst/>
          </a:prstGeom>
        </p:spPr>
      </p:pic>
      <p:sp>
        <p:nvSpPr>
          <p:cNvPr id="46" name="ZoneTexte 45">
            <a:extLst>
              <a:ext uri="{FF2B5EF4-FFF2-40B4-BE49-F238E27FC236}">
                <a16:creationId xmlns:a16="http://schemas.microsoft.com/office/drawing/2014/main" id="{F0300B6C-0034-4C87-AB20-9AC939F1E463}"/>
              </a:ext>
            </a:extLst>
          </p:cNvPr>
          <p:cNvSpPr txBox="1"/>
          <p:nvPr/>
        </p:nvSpPr>
        <p:spPr>
          <a:xfrm>
            <a:off x="7338271" y="2922949"/>
            <a:ext cx="1720171" cy="553998"/>
          </a:xfrm>
          <a:prstGeom prst="rect">
            <a:avLst/>
          </a:prstGeom>
          <a:noFill/>
        </p:spPr>
        <p:txBody>
          <a:bodyPr wrap="square" rtlCol="0">
            <a:spAutoFit/>
          </a:bodyPr>
          <a:lstStyle/>
          <a:p>
            <a:pPr algn="ctr"/>
            <a:r>
              <a:rPr lang="fr-FR" sz="1000" b="1" dirty="0">
                <a:solidFill>
                  <a:schemeClr val="tx1">
                    <a:lumMod val="95000"/>
                    <a:lumOff val="5000"/>
                  </a:schemeClr>
                </a:solidFill>
              </a:rPr>
              <a:t>Métrologie : Validation des packages avec RHEL7</a:t>
            </a:r>
          </a:p>
        </p:txBody>
      </p:sp>
      <p:pic>
        <p:nvPicPr>
          <p:cNvPr id="48" name="Image 47">
            <a:extLst>
              <a:ext uri="{FF2B5EF4-FFF2-40B4-BE49-F238E27FC236}">
                <a16:creationId xmlns:a16="http://schemas.microsoft.com/office/drawing/2014/main" id="{96297194-6BF9-4847-9E6E-69370FCC84BC}"/>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1" b="6929"/>
          <a:stretch/>
        </p:blipFill>
        <p:spPr>
          <a:xfrm>
            <a:off x="7755833" y="2404746"/>
            <a:ext cx="817253" cy="428236"/>
          </a:xfrm>
          <a:prstGeom prst="rect">
            <a:avLst/>
          </a:prstGeom>
        </p:spPr>
      </p:pic>
      <p:pic>
        <p:nvPicPr>
          <p:cNvPr id="52" name="Image 51">
            <a:extLst>
              <a:ext uri="{FF2B5EF4-FFF2-40B4-BE49-F238E27FC236}">
                <a16:creationId xmlns:a16="http://schemas.microsoft.com/office/drawing/2014/main" id="{F16ACC13-E78C-4FEE-B541-A8681D637FD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877301" y="2646912"/>
            <a:ext cx="704986" cy="319593"/>
          </a:xfrm>
          <a:prstGeom prst="rect">
            <a:avLst/>
          </a:prstGeom>
        </p:spPr>
      </p:pic>
      <p:sp>
        <p:nvSpPr>
          <p:cNvPr id="53" name="ZoneTexte 52">
            <a:extLst>
              <a:ext uri="{FF2B5EF4-FFF2-40B4-BE49-F238E27FC236}">
                <a16:creationId xmlns:a16="http://schemas.microsoft.com/office/drawing/2014/main" id="{ADAB0101-B3D8-40A2-9501-E5E8332BB79D}"/>
              </a:ext>
            </a:extLst>
          </p:cNvPr>
          <p:cNvSpPr txBox="1"/>
          <p:nvPr/>
        </p:nvSpPr>
        <p:spPr>
          <a:xfrm>
            <a:off x="4383289" y="2387908"/>
            <a:ext cx="1953617" cy="1015663"/>
          </a:xfrm>
          <a:prstGeom prst="rect">
            <a:avLst/>
          </a:prstGeom>
          <a:noFill/>
        </p:spPr>
        <p:txBody>
          <a:bodyPr wrap="square" rtlCol="0">
            <a:spAutoFit/>
          </a:bodyPr>
          <a:lstStyle/>
          <a:p>
            <a:pPr algn="ctr"/>
            <a:r>
              <a:rPr lang="fr-FR" sz="1000" b="1" dirty="0">
                <a:solidFill>
                  <a:schemeClr val="tx1">
                    <a:lumMod val="95000"/>
                    <a:lumOff val="5000"/>
                  </a:schemeClr>
                </a:solidFill>
              </a:rPr>
              <a:t>Stockage NAS</a:t>
            </a:r>
          </a:p>
          <a:p>
            <a:pPr algn="ctr"/>
            <a:endParaRPr lang="fr-FR" sz="1000" b="1" dirty="0">
              <a:solidFill>
                <a:schemeClr val="tx1">
                  <a:lumMod val="95000"/>
                  <a:lumOff val="5000"/>
                </a:schemeClr>
              </a:solidFill>
            </a:endParaRPr>
          </a:p>
          <a:p>
            <a:pPr algn="ctr"/>
            <a:endParaRPr lang="fr-FR" sz="1000" b="1" dirty="0">
              <a:solidFill>
                <a:schemeClr val="tx1">
                  <a:lumMod val="95000"/>
                  <a:lumOff val="5000"/>
                </a:schemeClr>
              </a:solidFill>
            </a:endParaRPr>
          </a:p>
          <a:p>
            <a:pPr algn="ctr"/>
            <a:r>
              <a:rPr lang="fr-FR" sz="1000" b="1" dirty="0">
                <a:solidFill>
                  <a:schemeClr val="tx1">
                    <a:lumMod val="95000"/>
                    <a:lumOff val="5000"/>
                  </a:schemeClr>
                </a:solidFill>
              </a:rPr>
              <a:t> Validation des prérequis pour prise en compte des disques de stockage</a:t>
            </a:r>
          </a:p>
        </p:txBody>
      </p:sp>
      <p:pic>
        <p:nvPicPr>
          <p:cNvPr id="54" name="Picture 15" descr="Résultat de recherche d'images pour &quot;vcenter logo&quot;">
            <a:hlinkClick r:id="rId11" invalidUrl="https://www.google.fr/imgres?imgurl=https://www.techspace.fr/wp-content/uploads/2016/10/vmware_vsphere.png&amp;imgrefurl=https://www.techspace.fr/le-snmp-sur-son-esxi/&amp;docid=jfWEHfk02okrVM&amp;tbnid=aESzk0e_FmCLCM:&amp;vet=10ahUKEwjApfH2oMfnAhXW3oUKHXHLDu4QMwhSKAMwAw..i&amp;w=778&amp;h=460&amp;safe=active&amp;bih=1254&amp;biw=2215&amp;q=vcenter logo&amp;ved=0ahUKEwjApfH2oMfnAhXW3oUKHXHLDu4QMwhSKAMwAw&amp;iact=mrc&amp;uact=8"/>
            <a:extLst>
              <a:ext uri="{FF2B5EF4-FFF2-40B4-BE49-F238E27FC236}">
                <a16:creationId xmlns:a16="http://schemas.microsoft.com/office/drawing/2014/main" id="{AF7A5192-3DE6-46A8-A4FD-FCCD15CD884D}"/>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21690" b="22402"/>
          <a:stretch/>
        </p:blipFill>
        <p:spPr bwMode="auto">
          <a:xfrm>
            <a:off x="5279310" y="4164395"/>
            <a:ext cx="724557" cy="239996"/>
          </a:xfrm>
          <a:prstGeom prst="rect">
            <a:avLst/>
          </a:prstGeom>
          <a:noFill/>
          <a:extLst>
            <a:ext uri="{909E8E84-426E-40DD-AFC4-6F175D3DCCD1}">
              <a14:hiddenFill xmlns:a14="http://schemas.microsoft.com/office/drawing/2010/main">
                <a:solidFill>
                  <a:srgbClr val="FFFFFF"/>
                </a:solidFill>
              </a14:hiddenFill>
            </a:ext>
          </a:extLst>
        </p:spPr>
      </p:pic>
      <p:sp>
        <p:nvSpPr>
          <p:cNvPr id="55" name="Titre 1">
            <a:extLst>
              <a:ext uri="{FF2B5EF4-FFF2-40B4-BE49-F238E27FC236}">
                <a16:creationId xmlns:a16="http://schemas.microsoft.com/office/drawing/2014/main" id="{24F2AB96-B954-4C9A-B013-3E22CAB2C8EF}"/>
              </a:ext>
            </a:extLst>
          </p:cNvPr>
          <p:cNvSpPr txBox="1">
            <a:spLocks/>
          </p:cNvSpPr>
          <p:nvPr/>
        </p:nvSpPr>
        <p:spPr>
          <a:xfrm>
            <a:off x="4468653" y="0"/>
            <a:ext cx="9408582" cy="1152525"/>
          </a:xfrm>
          <a:prstGeom prst="rect">
            <a:avLst/>
          </a:prstGeom>
        </p:spPr>
        <p:txBody>
          <a:bodyPr/>
          <a:lstStyle>
            <a:lvl1pPr algn="l" defTabSz="914400" rtl="0" eaLnBrk="1" latinLnBrk="0" hangingPunct="1">
              <a:lnSpc>
                <a:spcPct val="100000"/>
              </a:lnSpc>
              <a:spcBef>
                <a:spcPts val="0"/>
              </a:spcBef>
              <a:spcAft>
                <a:spcPts val="0"/>
              </a:spcAft>
              <a:buNone/>
              <a:defRPr sz="3200" b="1" kern="1200">
                <a:solidFill>
                  <a:schemeClr val="accent6"/>
                </a:solidFill>
                <a:latin typeface="+mj-lt"/>
                <a:ea typeface="+mj-ea"/>
                <a:cs typeface="+mj-cs"/>
              </a:defRPr>
            </a:lvl1pPr>
          </a:lstStyle>
          <a:p>
            <a:r>
              <a:rPr lang="fr-FR" dirty="0"/>
              <a:t>RHEL 7 PGDC</a:t>
            </a:r>
          </a:p>
        </p:txBody>
      </p:sp>
      <p:pic>
        <p:nvPicPr>
          <p:cNvPr id="56" name="Image 55">
            <a:extLst>
              <a:ext uri="{FF2B5EF4-FFF2-40B4-BE49-F238E27FC236}">
                <a16:creationId xmlns:a16="http://schemas.microsoft.com/office/drawing/2014/main" id="{7889FC0B-6F6C-4F89-9119-291979B2004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438647" y="2644812"/>
            <a:ext cx="259941" cy="278137"/>
          </a:xfrm>
          <a:prstGeom prst="rect">
            <a:avLst/>
          </a:prstGeom>
        </p:spPr>
      </p:pic>
      <p:sp>
        <p:nvSpPr>
          <p:cNvPr id="57" name="Rectangle 56">
            <a:extLst>
              <a:ext uri="{FF2B5EF4-FFF2-40B4-BE49-F238E27FC236}">
                <a16:creationId xmlns:a16="http://schemas.microsoft.com/office/drawing/2014/main" id="{090B14DA-C230-492A-8E3D-6ABD74B7B4FE}"/>
              </a:ext>
            </a:extLst>
          </p:cNvPr>
          <p:cNvSpPr/>
          <p:nvPr/>
        </p:nvSpPr>
        <p:spPr>
          <a:xfrm>
            <a:off x="10104309" y="3118424"/>
            <a:ext cx="1638317" cy="553998"/>
          </a:xfrm>
          <a:prstGeom prst="rect">
            <a:avLst/>
          </a:prstGeom>
        </p:spPr>
        <p:txBody>
          <a:bodyPr wrap="square">
            <a:spAutoFit/>
          </a:bodyPr>
          <a:lstStyle/>
          <a:p>
            <a:pPr algn="ctr"/>
            <a:r>
              <a:rPr lang="fr-FR" sz="1000" b="1" dirty="0"/>
              <a:t>CMS : retranscription des cookbook en  playbooks</a:t>
            </a:r>
          </a:p>
        </p:txBody>
      </p:sp>
      <p:sp>
        <p:nvSpPr>
          <p:cNvPr id="65" name="ZoneTexte 64">
            <a:extLst>
              <a:ext uri="{FF2B5EF4-FFF2-40B4-BE49-F238E27FC236}">
                <a16:creationId xmlns:a16="http://schemas.microsoft.com/office/drawing/2014/main" id="{E0036F91-F238-4E44-854C-99804BB4C162}"/>
              </a:ext>
            </a:extLst>
          </p:cNvPr>
          <p:cNvSpPr txBox="1"/>
          <p:nvPr/>
        </p:nvSpPr>
        <p:spPr>
          <a:xfrm>
            <a:off x="2871898" y="6204299"/>
            <a:ext cx="6476537" cy="307777"/>
          </a:xfrm>
          <a:prstGeom prst="rect">
            <a:avLst/>
          </a:prstGeom>
          <a:noFill/>
        </p:spPr>
        <p:txBody>
          <a:bodyPr wrap="square" rtlCol="0">
            <a:spAutoFit/>
          </a:bodyPr>
          <a:lstStyle/>
          <a:p>
            <a:r>
              <a:rPr lang="fr-FR" sz="1400" dirty="0"/>
              <a:t>Vous trouverez en annexe les détails de l’intégration de chacun de ces services</a:t>
            </a:r>
          </a:p>
        </p:txBody>
      </p:sp>
      <p:sp>
        <p:nvSpPr>
          <p:cNvPr id="66" name="ZoneTexte 65">
            <a:extLst>
              <a:ext uri="{FF2B5EF4-FFF2-40B4-BE49-F238E27FC236}">
                <a16:creationId xmlns:a16="http://schemas.microsoft.com/office/drawing/2014/main" id="{92B0EBCD-CF35-4B25-8F00-E8EC4C26E6E4}"/>
              </a:ext>
            </a:extLst>
          </p:cNvPr>
          <p:cNvSpPr txBox="1"/>
          <p:nvPr/>
        </p:nvSpPr>
        <p:spPr>
          <a:xfrm>
            <a:off x="10603386" y="5997600"/>
            <a:ext cx="1637841" cy="553998"/>
          </a:xfrm>
          <a:prstGeom prst="rect">
            <a:avLst/>
          </a:prstGeom>
          <a:noFill/>
        </p:spPr>
        <p:txBody>
          <a:bodyPr wrap="square" rtlCol="0">
            <a:spAutoFit/>
          </a:bodyPr>
          <a:lstStyle/>
          <a:p>
            <a:r>
              <a:rPr lang="fr-FR" sz="1000" dirty="0"/>
              <a:t>Service déjà intégrés, Valider le fonctionnement PGDC</a:t>
            </a:r>
          </a:p>
        </p:txBody>
      </p:sp>
      <p:cxnSp>
        <p:nvCxnSpPr>
          <p:cNvPr id="4" name="Connecteur droit 3">
            <a:extLst>
              <a:ext uri="{FF2B5EF4-FFF2-40B4-BE49-F238E27FC236}">
                <a16:creationId xmlns:a16="http://schemas.microsoft.com/office/drawing/2014/main" id="{7B308C58-EAD0-419F-B7B7-A160D994AE90}"/>
              </a:ext>
            </a:extLst>
          </p:cNvPr>
          <p:cNvCxnSpPr>
            <a:cxnSpLocks/>
          </p:cNvCxnSpPr>
          <p:nvPr/>
        </p:nvCxnSpPr>
        <p:spPr>
          <a:xfrm>
            <a:off x="10500996" y="6031913"/>
            <a:ext cx="0" cy="485373"/>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Hexagone 57">
            <a:extLst>
              <a:ext uri="{FF2B5EF4-FFF2-40B4-BE49-F238E27FC236}">
                <a16:creationId xmlns:a16="http://schemas.microsoft.com/office/drawing/2014/main" id="{70411A33-07D8-4853-8805-4C78C545CBD3}"/>
              </a:ext>
            </a:extLst>
          </p:cNvPr>
          <p:cNvSpPr/>
          <p:nvPr/>
        </p:nvSpPr>
        <p:spPr>
          <a:xfrm>
            <a:off x="1749828" y="2346931"/>
            <a:ext cx="1697581" cy="1475875"/>
          </a:xfrm>
          <a:prstGeom prst="hexagon">
            <a:avLst/>
          </a:prstGeom>
          <a:noFill/>
          <a:ln>
            <a:solidFill>
              <a:srgbClr val="7E944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59" name="Hexagone 58">
            <a:extLst>
              <a:ext uri="{FF2B5EF4-FFF2-40B4-BE49-F238E27FC236}">
                <a16:creationId xmlns:a16="http://schemas.microsoft.com/office/drawing/2014/main" id="{BC94FDAB-C21F-44FE-86AA-60DA275C28EC}"/>
              </a:ext>
            </a:extLst>
          </p:cNvPr>
          <p:cNvSpPr/>
          <p:nvPr/>
        </p:nvSpPr>
        <p:spPr>
          <a:xfrm>
            <a:off x="3138004" y="3109864"/>
            <a:ext cx="1697581" cy="1475875"/>
          </a:xfrm>
          <a:prstGeom prst="hexagon">
            <a:avLst/>
          </a:prstGeom>
          <a:noFill/>
          <a:ln>
            <a:solidFill>
              <a:srgbClr val="7E9445"/>
            </a:solid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60" name="Hexagone 59">
            <a:extLst>
              <a:ext uri="{FF2B5EF4-FFF2-40B4-BE49-F238E27FC236}">
                <a16:creationId xmlns:a16="http://schemas.microsoft.com/office/drawing/2014/main" id="{0E73ED3C-1559-486E-B2E2-2FDDF26E09BA}"/>
              </a:ext>
            </a:extLst>
          </p:cNvPr>
          <p:cNvSpPr/>
          <p:nvPr/>
        </p:nvSpPr>
        <p:spPr>
          <a:xfrm>
            <a:off x="7305525" y="2336230"/>
            <a:ext cx="1697581" cy="1475875"/>
          </a:xfrm>
          <a:prstGeom prst="hexagon">
            <a:avLst/>
          </a:prstGeom>
          <a:noFill/>
          <a:ln>
            <a:solidFill>
              <a:srgbClr val="7E9445"/>
            </a:solid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62" name="Hexagone 61">
            <a:extLst>
              <a:ext uri="{FF2B5EF4-FFF2-40B4-BE49-F238E27FC236}">
                <a16:creationId xmlns:a16="http://schemas.microsoft.com/office/drawing/2014/main" id="{95F6280C-8F42-47A0-86A5-CB1F64C8D918}"/>
              </a:ext>
            </a:extLst>
          </p:cNvPr>
          <p:cNvSpPr/>
          <p:nvPr/>
        </p:nvSpPr>
        <p:spPr>
          <a:xfrm>
            <a:off x="8676994" y="3134090"/>
            <a:ext cx="1697581" cy="1475875"/>
          </a:xfrm>
          <a:prstGeom prst="hexagon">
            <a:avLst/>
          </a:prstGeom>
          <a:noFill/>
          <a:ln>
            <a:solidFill>
              <a:srgbClr val="7E944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63" name="Hexagone 62">
            <a:extLst>
              <a:ext uri="{FF2B5EF4-FFF2-40B4-BE49-F238E27FC236}">
                <a16:creationId xmlns:a16="http://schemas.microsoft.com/office/drawing/2014/main" id="{6C333404-BC74-4B2E-AEAC-E4D4D296D91A}"/>
              </a:ext>
            </a:extLst>
          </p:cNvPr>
          <p:cNvSpPr/>
          <p:nvPr/>
        </p:nvSpPr>
        <p:spPr>
          <a:xfrm>
            <a:off x="10063419" y="2384617"/>
            <a:ext cx="1697581" cy="1475875"/>
          </a:xfrm>
          <a:prstGeom prst="hexagon">
            <a:avLst/>
          </a:prstGeom>
          <a:noFill/>
          <a:ln>
            <a:solidFill>
              <a:srgbClr val="7E944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64" name="Hexagone 63">
            <a:extLst>
              <a:ext uri="{FF2B5EF4-FFF2-40B4-BE49-F238E27FC236}">
                <a16:creationId xmlns:a16="http://schemas.microsoft.com/office/drawing/2014/main" id="{77BD392D-3C87-49E4-9532-A00F2EC77313}"/>
              </a:ext>
            </a:extLst>
          </p:cNvPr>
          <p:cNvSpPr/>
          <p:nvPr/>
        </p:nvSpPr>
        <p:spPr>
          <a:xfrm>
            <a:off x="7279615" y="3860492"/>
            <a:ext cx="1697581" cy="1475875"/>
          </a:xfrm>
          <a:prstGeom prst="hexagon">
            <a:avLst/>
          </a:prstGeom>
          <a:noFill/>
          <a:ln>
            <a:solidFill>
              <a:srgbClr val="7E944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67" name="Hexagone 66">
            <a:extLst>
              <a:ext uri="{FF2B5EF4-FFF2-40B4-BE49-F238E27FC236}">
                <a16:creationId xmlns:a16="http://schemas.microsoft.com/office/drawing/2014/main" id="{9BE85CC5-2A91-4F82-B648-B3184FD9FAE9}"/>
              </a:ext>
            </a:extLst>
          </p:cNvPr>
          <p:cNvSpPr/>
          <p:nvPr/>
        </p:nvSpPr>
        <p:spPr>
          <a:xfrm>
            <a:off x="4521986" y="3827212"/>
            <a:ext cx="1697581" cy="1475875"/>
          </a:xfrm>
          <a:prstGeom prst="hexagon">
            <a:avLst/>
          </a:prstGeom>
          <a:noFill/>
          <a:ln>
            <a:solidFill>
              <a:srgbClr val="7E944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70" name="Hexagone 69">
            <a:extLst>
              <a:ext uri="{FF2B5EF4-FFF2-40B4-BE49-F238E27FC236}">
                <a16:creationId xmlns:a16="http://schemas.microsoft.com/office/drawing/2014/main" id="{25B3913D-E13A-4867-B30B-C2717C703D9B}"/>
              </a:ext>
            </a:extLst>
          </p:cNvPr>
          <p:cNvSpPr/>
          <p:nvPr/>
        </p:nvSpPr>
        <p:spPr>
          <a:xfrm>
            <a:off x="5902621" y="3084868"/>
            <a:ext cx="1697581" cy="1475875"/>
          </a:xfrm>
          <a:prstGeom prst="hexagon">
            <a:avLst/>
          </a:prstGeom>
          <a:noFill/>
          <a:ln>
            <a:solidFill>
              <a:srgbClr val="7E9445"/>
            </a:solid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71" name="Hexagone 70">
            <a:extLst>
              <a:ext uri="{FF2B5EF4-FFF2-40B4-BE49-F238E27FC236}">
                <a16:creationId xmlns:a16="http://schemas.microsoft.com/office/drawing/2014/main" id="{198455B0-C475-49AC-BAF1-598A0E0CB3C1}"/>
              </a:ext>
            </a:extLst>
          </p:cNvPr>
          <p:cNvSpPr/>
          <p:nvPr/>
        </p:nvSpPr>
        <p:spPr>
          <a:xfrm>
            <a:off x="1732581" y="3872027"/>
            <a:ext cx="1697581" cy="1475875"/>
          </a:xfrm>
          <a:prstGeom prst="hexagon">
            <a:avLst/>
          </a:prstGeom>
          <a:noFill/>
          <a:ln>
            <a:solidFill>
              <a:srgbClr val="7E9445"/>
            </a:solid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72" name="Hexagone 71">
            <a:extLst>
              <a:ext uri="{FF2B5EF4-FFF2-40B4-BE49-F238E27FC236}">
                <a16:creationId xmlns:a16="http://schemas.microsoft.com/office/drawing/2014/main" id="{B2258A36-4B36-46E0-A13B-B3ABD1C8315F}"/>
              </a:ext>
            </a:extLst>
          </p:cNvPr>
          <p:cNvSpPr/>
          <p:nvPr/>
        </p:nvSpPr>
        <p:spPr>
          <a:xfrm>
            <a:off x="355772" y="3046959"/>
            <a:ext cx="1697581" cy="1475875"/>
          </a:xfrm>
          <a:prstGeom prst="hexagon">
            <a:avLst/>
          </a:prstGeom>
          <a:noFill/>
          <a:ln>
            <a:solidFill>
              <a:srgbClr val="7E944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73" name="Hexagone 72">
            <a:extLst>
              <a:ext uri="{FF2B5EF4-FFF2-40B4-BE49-F238E27FC236}">
                <a16:creationId xmlns:a16="http://schemas.microsoft.com/office/drawing/2014/main" id="{ACE417D7-1B94-47C4-B3B0-0E2E366DCDC1}"/>
              </a:ext>
            </a:extLst>
          </p:cNvPr>
          <p:cNvSpPr/>
          <p:nvPr/>
        </p:nvSpPr>
        <p:spPr>
          <a:xfrm>
            <a:off x="4521721" y="2309021"/>
            <a:ext cx="1697581" cy="1475875"/>
          </a:xfrm>
          <a:prstGeom prst="hexagon">
            <a:avLst/>
          </a:prstGeom>
          <a:noFill/>
          <a:ln>
            <a:solidFill>
              <a:srgbClr val="7E9445"/>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974881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E4AB4B9-AD67-4350-BEB5-866789B268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F5109E-368D-424B-90E5-ED4EBB85B908}" type="slidenum">
              <a:rPr kumimoji="0" lang="fr-FR" sz="800" b="0" i="0" u="none" strike="noStrike" kern="1200" cap="none" spc="0" normalizeH="0" baseline="0" noProof="0" smtClean="0">
                <a:ln>
                  <a:noFill/>
                </a:ln>
                <a:solidFill>
                  <a:srgbClr val="9796A3"/>
                </a:solidFill>
                <a:effectLst/>
                <a:uLnTx/>
                <a:uFillTx/>
                <a:latin typeface="Avenir LT Std 55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fr-FR" sz="800" b="0" i="0" u="none" strike="noStrike" kern="1200" cap="none" spc="0" normalizeH="0" baseline="0" noProof="0">
              <a:ln>
                <a:noFill/>
              </a:ln>
              <a:solidFill>
                <a:srgbClr val="9796A3"/>
              </a:solidFill>
              <a:effectLst/>
              <a:uLnTx/>
              <a:uFillTx/>
              <a:latin typeface="Avenir LT Std 55 Roman"/>
              <a:ea typeface="+mn-ea"/>
              <a:cs typeface="+mn-cs"/>
            </a:endParaRPr>
          </a:p>
        </p:txBody>
      </p:sp>
      <p:sp>
        <p:nvSpPr>
          <p:cNvPr id="18" name="Pentagon 1">
            <a:extLst>
              <a:ext uri="{FF2B5EF4-FFF2-40B4-BE49-F238E27FC236}">
                <a16:creationId xmlns:a16="http://schemas.microsoft.com/office/drawing/2014/main" id="{5E664C68-C22B-4108-B1B3-C68E6D4B53CC}"/>
              </a:ext>
            </a:extLst>
          </p:cNvPr>
          <p:cNvSpPr/>
          <p:nvPr/>
        </p:nvSpPr>
        <p:spPr>
          <a:xfrm flipH="1">
            <a:off x="470043" y="1042405"/>
            <a:ext cx="1065275" cy="313326"/>
          </a:xfrm>
          <a:prstGeom prst="homePlate">
            <a:avLst>
              <a:gd name="adj" fmla="val 0"/>
            </a:avLst>
          </a:prstGeom>
          <a:solidFill>
            <a:srgbClr val="A2B969">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7CBB146-E495-4269-A530-C32A448774FB}"/>
              </a:ext>
            </a:extLst>
          </p:cNvPr>
          <p:cNvSpPr/>
          <p:nvPr/>
        </p:nvSpPr>
        <p:spPr>
          <a:xfrm>
            <a:off x="1518652" y="1042403"/>
            <a:ext cx="10203305" cy="313327"/>
          </a:xfrm>
          <a:prstGeom prst="rect">
            <a:avLst/>
          </a:prstGeom>
          <a:solidFill>
            <a:srgbClr val="A2B969"/>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srgbClr val="FFFFFF"/>
                </a:solidFill>
                <a:effectLst/>
                <a:uLnTx/>
                <a:uFillTx/>
                <a:latin typeface="Calibri" panose="020F0502020204030204"/>
                <a:ea typeface="+mn-ea"/>
                <a:cs typeface="+mn-cs"/>
              </a:rPr>
              <a:t>Service d’infrastructure</a:t>
            </a:r>
          </a:p>
        </p:txBody>
      </p:sp>
      <p:grpSp>
        <p:nvGrpSpPr>
          <p:cNvPr id="20" name="Graphic 97" descr="Lightbulb">
            <a:extLst>
              <a:ext uri="{FF2B5EF4-FFF2-40B4-BE49-F238E27FC236}">
                <a16:creationId xmlns:a16="http://schemas.microsoft.com/office/drawing/2014/main" id="{698BC9FD-A9D3-4318-9F95-DCC2A92C6BA3}"/>
              </a:ext>
            </a:extLst>
          </p:cNvPr>
          <p:cNvGrpSpPr/>
          <p:nvPr/>
        </p:nvGrpSpPr>
        <p:grpSpPr>
          <a:xfrm>
            <a:off x="924583" y="1073545"/>
            <a:ext cx="156194" cy="243698"/>
            <a:chOff x="933938" y="3931564"/>
            <a:chExt cx="402299" cy="649868"/>
          </a:xfrm>
          <a:solidFill>
            <a:sysClr val="windowText" lastClr="000000">
              <a:alpha val="50000"/>
            </a:sysClr>
          </a:solidFill>
        </p:grpSpPr>
        <p:sp>
          <p:nvSpPr>
            <p:cNvPr id="21" name="Freeform: Shape 17">
              <a:extLst>
                <a:ext uri="{FF2B5EF4-FFF2-40B4-BE49-F238E27FC236}">
                  <a16:creationId xmlns:a16="http://schemas.microsoft.com/office/drawing/2014/main" id="{B43BFC3F-1A3D-413C-9B7A-92BC959B7287}"/>
                </a:ext>
              </a:extLst>
            </p:cNvPr>
            <p:cNvSpPr/>
            <p:nvPr/>
          </p:nvSpPr>
          <p:spPr>
            <a:xfrm>
              <a:off x="1034513" y="4380282"/>
              <a:ext cx="201150" cy="46419"/>
            </a:xfrm>
            <a:custGeom>
              <a:avLst/>
              <a:gdLst>
                <a:gd name="connsiteX0" fmla="*/ 23210 w 201149"/>
                <a:gd name="connsiteY0" fmla="*/ 0 h 46419"/>
                <a:gd name="connsiteX1" fmla="*/ 177940 w 201149"/>
                <a:gd name="connsiteY1" fmla="*/ 0 h 46419"/>
                <a:gd name="connsiteX2" fmla="*/ 201150 w 201149"/>
                <a:gd name="connsiteY2" fmla="*/ 23210 h 46419"/>
                <a:gd name="connsiteX3" fmla="*/ 177940 w 201149"/>
                <a:gd name="connsiteY3" fmla="*/ 46419 h 46419"/>
                <a:gd name="connsiteX4" fmla="*/ 23210 w 201149"/>
                <a:gd name="connsiteY4" fmla="*/ 46419 h 46419"/>
                <a:gd name="connsiteX5" fmla="*/ 0 w 201149"/>
                <a:gd name="connsiteY5" fmla="*/ 23210 h 46419"/>
                <a:gd name="connsiteX6" fmla="*/ 23210 w 201149"/>
                <a:gd name="connsiteY6" fmla="*/ 0 h 4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49" h="46419">
                  <a:moveTo>
                    <a:pt x="23210" y="0"/>
                  </a:moveTo>
                  <a:lnTo>
                    <a:pt x="177940" y="0"/>
                  </a:lnTo>
                  <a:cubicBezTo>
                    <a:pt x="191092" y="0"/>
                    <a:pt x="201150" y="10058"/>
                    <a:pt x="201150" y="23210"/>
                  </a:cubicBezTo>
                  <a:cubicBezTo>
                    <a:pt x="201150" y="36362"/>
                    <a:pt x="191092" y="46419"/>
                    <a:pt x="177940" y="46419"/>
                  </a:cubicBezTo>
                  <a:lnTo>
                    <a:pt x="23210" y="46419"/>
                  </a:lnTo>
                  <a:cubicBezTo>
                    <a:pt x="10057" y="46419"/>
                    <a:pt x="0" y="36362"/>
                    <a:pt x="0" y="23210"/>
                  </a:cubicBezTo>
                  <a:cubicBezTo>
                    <a:pt x="0" y="10058"/>
                    <a:pt x="10057" y="0"/>
                    <a:pt x="23210" y="0"/>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2" name="Freeform: Shape 18">
              <a:extLst>
                <a:ext uri="{FF2B5EF4-FFF2-40B4-BE49-F238E27FC236}">
                  <a16:creationId xmlns:a16="http://schemas.microsoft.com/office/drawing/2014/main" id="{62C13909-D49E-4628-8E2A-6CA3D441680B}"/>
                </a:ext>
              </a:extLst>
            </p:cNvPr>
            <p:cNvSpPr/>
            <p:nvPr/>
          </p:nvSpPr>
          <p:spPr>
            <a:xfrm>
              <a:off x="1034513" y="4457648"/>
              <a:ext cx="201150" cy="46419"/>
            </a:xfrm>
            <a:custGeom>
              <a:avLst/>
              <a:gdLst>
                <a:gd name="connsiteX0" fmla="*/ 23210 w 201149"/>
                <a:gd name="connsiteY0" fmla="*/ 0 h 46419"/>
                <a:gd name="connsiteX1" fmla="*/ 177940 w 201149"/>
                <a:gd name="connsiteY1" fmla="*/ 0 h 46419"/>
                <a:gd name="connsiteX2" fmla="*/ 201150 w 201149"/>
                <a:gd name="connsiteY2" fmla="*/ 23210 h 46419"/>
                <a:gd name="connsiteX3" fmla="*/ 177940 w 201149"/>
                <a:gd name="connsiteY3" fmla="*/ 46419 h 46419"/>
                <a:gd name="connsiteX4" fmla="*/ 23210 w 201149"/>
                <a:gd name="connsiteY4" fmla="*/ 46419 h 46419"/>
                <a:gd name="connsiteX5" fmla="*/ 0 w 201149"/>
                <a:gd name="connsiteY5" fmla="*/ 23210 h 46419"/>
                <a:gd name="connsiteX6" fmla="*/ 23210 w 201149"/>
                <a:gd name="connsiteY6" fmla="*/ 0 h 4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149" h="46419">
                  <a:moveTo>
                    <a:pt x="23210" y="0"/>
                  </a:moveTo>
                  <a:lnTo>
                    <a:pt x="177940" y="0"/>
                  </a:lnTo>
                  <a:cubicBezTo>
                    <a:pt x="191092" y="0"/>
                    <a:pt x="201150" y="10058"/>
                    <a:pt x="201150" y="23210"/>
                  </a:cubicBezTo>
                  <a:cubicBezTo>
                    <a:pt x="201150" y="36362"/>
                    <a:pt x="191092" y="46419"/>
                    <a:pt x="177940" y="46419"/>
                  </a:cubicBezTo>
                  <a:lnTo>
                    <a:pt x="23210" y="46419"/>
                  </a:lnTo>
                  <a:cubicBezTo>
                    <a:pt x="10057" y="46419"/>
                    <a:pt x="0" y="36362"/>
                    <a:pt x="0" y="23210"/>
                  </a:cubicBezTo>
                  <a:cubicBezTo>
                    <a:pt x="0" y="10058"/>
                    <a:pt x="10057" y="0"/>
                    <a:pt x="23210" y="0"/>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3" name="Freeform: Shape 19">
              <a:extLst>
                <a:ext uri="{FF2B5EF4-FFF2-40B4-BE49-F238E27FC236}">
                  <a16:creationId xmlns:a16="http://schemas.microsoft.com/office/drawing/2014/main" id="{A5E5B731-8FCD-453E-B51E-08FCC811FF90}"/>
                </a:ext>
              </a:extLst>
            </p:cNvPr>
            <p:cNvSpPr/>
            <p:nvPr/>
          </p:nvSpPr>
          <p:spPr>
            <a:xfrm>
              <a:off x="1084801" y="4535013"/>
              <a:ext cx="100575" cy="46419"/>
            </a:xfrm>
            <a:custGeom>
              <a:avLst/>
              <a:gdLst>
                <a:gd name="connsiteX0" fmla="*/ 0 w 100574"/>
                <a:gd name="connsiteY0" fmla="*/ 0 h 46419"/>
                <a:gd name="connsiteX1" fmla="*/ 50287 w 100574"/>
                <a:gd name="connsiteY1" fmla="*/ 46419 h 46419"/>
                <a:gd name="connsiteX2" fmla="*/ 100575 w 100574"/>
                <a:gd name="connsiteY2" fmla="*/ 0 h 46419"/>
                <a:gd name="connsiteX3" fmla="*/ 0 w 100574"/>
                <a:gd name="connsiteY3" fmla="*/ 0 h 46419"/>
              </a:gdLst>
              <a:ahLst/>
              <a:cxnLst>
                <a:cxn ang="0">
                  <a:pos x="connsiteX0" y="connsiteY0"/>
                </a:cxn>
                <a:cxn ang="0">
                  <a:pos x="connsiteX1" y="connsiteY1"/>
                </a:cxn>
                <a:cxn ang="0">
                  <a:pos x="connsiteX2" y="connsiteY2"/>
                </a:cxn>
                <a:cxn ang="0">
                  <a:pos x="connsiteX3" y="connsiteY3"/>
                </a:cxn>
              </a:cxnLst>
              <a:rect l="l" t="t" r="r" b="b"/>
              <a:pathLst>
                <a:path w="100574" h="46419">
                  <a:moveTo>
                    <a:pt x="0" y="0"/>
                  </a:moveTo>
                  <a:cubicBezTo>
                    <a:pt x="2321" y="26304"/>
                    <a:pt x="23983" y="46419"/>
                    <a:pt x="50287" y="46419"/>
                  </a:cubicBezTo>
                  <a:cubicBezTo>
                    <a:pt x="76592" y="46419"/>
                    <a:pt x="98254" y="26304"/>
                    <a:pt x="100575" y="0"/>
                  </a:cubicBezTo>
                  <a:lnTo>
                    <a:pt x="0" y="0"/>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4" name="Freeform: Shape 20">
              <a:extLst>
                <a:ext uri="{FF2B5EF4-FFF2-40B4-BE49-F238E27FC236}">
                  <a16:creationId xmlns:a16="http://schemas.microsoft.com/office/drawing/2014/main" id="{132DA526-2DC4-4859-91E6-EC337E6E4537}"/>
                </a:ext>
              </a:extLst>
            </p:cNvPr>
            <p:cNvSpPr/>
            <p:nvPr/>
          </p:nvSpPr>
          <p:spPr>
            <a:xfrm>
              <a:off x="933938" y="3931564"/>
              <a:ext cx="402299" cy="417772"/>
            </a:xfrm>
            <a:custGeom>
              <a:avLst/>
              <a:gdLst>
                <a:gd name="connsiteX0" fmla="*/ 201150 w 402299"/>
                <a:gd name="connsiteY0" fmla="*/ 0 h 417772"/>
                <a:gd name="connsiteX1" fmla="*/ 201150 w 402299"/>
                <a:gd name="connsiteY1" fmla="*/ 0 h 417772"/>
                <a:gd name="connsiteX2" fmla="*/ 201150 w 402299"/>
                <a:gd name="connsiteY2" fmla="*/ 0 h 417772"/>
                <a:gd name="connsiteX3" fmla="*/ 0 w 402299"/>
                <a:gd name="connsiteY3" fmla="*/ 198829 h 417772"/>
                <a:gd name="connsiteX4" fmla="*/ 0 w 402299"/>
                <a:gd name="connsiteY4" fmla="*/ 205791 h 417772"/>
                <a:gd name="connsiteX5" fmla="*/ 13926 w 402299"/>
                <a:gd name="connsiteY5" fmla="*/ 275420 h 417772"/>
                <a:gd name="connsiteX6" fmla="*/ 48740 w 402299"/>
                <a:gd name="connsiteY6" fmla="*/ 332670 h 417772"/>
                <a:gd name="connsiteX7" fmla="*/ 95933 w 402299"/>
                <a:gd name="connsiteY7" fmla="*/ 409262 h 417772"/>
                <a:gd name="connsiteX8" fmla="*/ 109859 w 402299"/>
                <a:gd name="connsiteY8" fmla="*/ 417772 h 417772"/>
                <a:gd name="connsiteX9" fmla="*/ 292440 w 402299"/>
                <a:gd name="connsiteY9" fmla="*/ 417772 h 417772"/>
                <a:gd name="connsiteX10" fmla="*/ 306366 w 402299"/>
                <a:gd name="connsiteY10" fmla="*/ 409262 h 417772"/>
                <a:gd name="connsiteX11" fmla="*/ 353559 w 402299"/>
                <a:gd name="connsiteY11" fmla="*/ 332670 h 417772"/>
                <a:gd name="connsiteX12" fmla="*/ 388373 w 402299"/>
                <a:gd name="connsiteY12" fmla="*/ 275420 h 417772"/>
                <a:gd name="connsiteX13" fmla="*/ 402299 w 402299"/>
                <a:gd name="connsiteY13" fmla="*/ 205791 h 417772"/>
                <a:gd name="connsiteX14" fmla="*/ 402299 w 402299"/>
                <a:gd name="connsiteY14" fmla="*/ 198829 h 417772"/>
                <a:gd name="connsiteX15" fmla="*/ 201150 w 402299"/>
                <a:gd name="connsiteY15" fmla="*/ 0 h 417772"/>
                <a:gd name="connsiteX16" fmla="*/ 355880 w 402299"/>
                <a:gd name="connsiteY16" fmla="*/ 205018 h 417772"/>
                <a:gd name="connsiteX17" fmla="*/ 345049 w 402299"/>
                <a:gd name="connsiteY17" fmla="*/ 259173 h 417772"/>
                <a:gd name="connsiteX18" fmla="*/ 318745 w 402299"/>
                <a:gd name="connsiteY18" fmla="*/ 301724 h 417772"/>
                <a:gd name="connsiteX19" fmla="*/ 273873 w 402299"/>
                <a:gd name="connsiteY19" fmla="*/ 371353 h 417772"/>
                <a:gd name="connsiteX20" fmla="*/ 201150 w 402299"/>
                <a:gd name="connsiteY20" fmla="*/ 371353 h 417772"/>
                <a:gd name="connsiteX21" fmla="*/ 129200 w 402299"/>
                <a:gd name="connsiteY21" fmla="*/ 371353 h 417772"/>
                <a:gd name="connsiteX22" fmla="*/ 84328 w 402299"/>
                <a:gd name="connsiteY22" fmla="*/ 301724 h 417772"/>
                <a:gd name="connsiteX23" fmla="*/ 58024 w 402299"/>
                <a:gd name="connsiteY23" fmla="*/ 259173 h 417772"/>
                <a:gd name="connsiteX24" fmla="*/ 47193 w 402299"/>
                <a:gd name="connsiteY24" fmla="*/ 205018 h 417772"/>
                <a:gd name="connsiteX25" fmla="*/ 47193 w 402299"/>
                <a:gd name="connsiteY25" fmla="*/ 198829 h 417772"/>
                <a:gd name="connsiteX26" fmla="*/ 201923 w 402299"/>
                <a:gd name="connsiteY26" fmla="*/ 45645 h 417772"/>
                <a:gd name="connsiteX27" fmla="*/ 201923 w 402299"/>
                <a:gd name="connsiteY27" fmla="*/ 45645 h 417772"/>
                <a:gd name="connsiteX28" fmla="*/ 201923 w 402299"/>
                <a:gd name="connsiteY28" fmla="*/ 45645 h 417772"/>
                <a:gd name="connsiteX29" fmla="*/ 201923 w 402299"/>
                <a:gd name="connsiteY29" fmla="*/ 45645 h 417772"/>
                <a:gd name="connsiteX30" fmla="*/ 201923 w 402299"/>
                <a:gd name="connsiteY30" fmla="*/ 45645 h 417772"/>
                <a:gd name="connsiteX31" fmla="*/ 201923 w 402299"/>
                <a:gd name="connsiteY31" fmla="*/ 45645 h 417772"/>
                <a:gd name="connsiteX32" fmla="*/ 201923 w 402299"/>
                <a:gd name="connsiteY32" fmla="*/ 45645 h 417772"/>
                <a:gd name="connsiteX33" fmla="*/ 356654 w 402299"/>
                <a:gd name="connsiteY33" fmla="*/ 198829 h 417772"/>
                <a:gd name="connsiteX34" fmla="*/ 356654 w 402299"/>
                <a:gd name="connsiteY34" fmla="*/ 205018 h 41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02299" h="417772">
                  <a:moveTo>
                    <a:pt x="201150" y="0"/>
                  </a:moveTo>
                  <a:cubicBezTo>
                    <a:pt x="201150" y="0"/>
                    <a:pt x="201150" y="0"/>
                    <a:pt x="201150" y="0"/>
                  </a:cubicBezTo>
                  <a:cubicBezTo>
                    <a:pt x="201150" y="0"/>
                    <a:pt x="201150" y="0"/>
                    <a:pt x="201150" y="0"/>
                  </a:cubicBezTo>
                  <a:cubicBezTo>
                    <a:pt x="91291" y="774"/>
                    <a:pt x="2321" y="88970"/>
                    <a:pt x="0" y="198829"/>
                  </a:cubicBezTo>
                  <a:lnTo>
                    <a:pt x="0" y="205791"/>
                  </a:lnTo>
                  <a:cubicBezTo>
                    <a:pt x="774" y="229775"/>
                    <a:pt x="5416" y="252984"/>
                    <a:pt x="13926" y="275420"/>
                  </a:cubicBezTo>
                  <a:cubicBezTo>
                    <a:pt x="22436" y="296309"/>
                    <a:pt x="34041" y="315650"/>
                    <a:pt x="48740" y="332670"/>
                  </a:cubicBezTo>
                  <a:cubicBezTo>
                    <a:pt x="67308" y="352785"/>
                    <a:pt x="87423" y="392242"/>
                    <a:pt x="95933" y="409262"/>
                  </a:cubicBezTo>
                  <a:cubicBezTo>
                    <a:pt x="98254" y="414678"/>
                    <a:pt x="103669" y="417772"/>
                    <a:pt x="109859" y="417772"/>
                  </a:cubicBezTo>
                  <a:lnTo>
                    <a:pt x="292440" y="417772"/>
                  </a:lnTo>
                  <a:cubicBezTo>
                    <a:pt x="298630" y="417772"/>
                    <a:pt x="304045" y="414678"/>
                    <a:pt x="306366" y="409262"/>
                  </a:cubicBezTo>
                  <a:cubicBezTo>
                    <a:pt x="314876" y="392242"/>
                    <a:pt x="334991" y="352785"/>
                    <a:pt x="353559" y="332670"/>
                  </a:cubicBezTo>
                  <a:cubicBezTo>
                    <a:pt x="368258" y="315650"/>
                    <a:pt x="380637" y="296309"/>
                    <a:pt x="388373" y="275420"/>
                  </a:cubicBezTo>
                  <a:cubicBezTo>
                    <a:pt x="396884" y="252984"/>
                    <a:pt x="401525" y="229775"/>
                    <a:pt x="402299" y="205791"/>
                  </a:cubicBezTo>
                  <a:lnTo>
                    <a:pt x="402299" y="198829"/>
                  </a:lnTo>
                  <a:cubicBezTo>
                    <a:pt x="399978" y="88970"/>
                    <a:pt x="311008" y="774"/>
                    <a:pt x="201150" y="0"/>
                  </a:cubicBezTo>
                  <a:close/>
                  <a:moveTo>
                    <a:pt x="355880" y="205018"/>
                  </a:moveTo>
                  <a:cubicBezTo>
                    <a:pt x="355106" y="223585"/>
                    <a:pt x="351238" y="242153"/>
                    <a:pt x="345049" y="259173"/>
                  </a:cubicBezTo>
                  <a:cubicBezTo>
                    <a:pt x="338860" y="274647"/>
                    <a:pt x="330349" y="289346"/>
                    <a:pt x="318745" y="301724"/>
                  </a:cubicBezTo>
                  <a:cubicBezTo>
                    <a:pt x="300951" y="323387"/>
                    <a:pt x="285478" y="346596"/>
                    <a:pt x="273873" y="371353"/>
                  </a:cubicBezTo>
                  <a:lnTo>
                    <a:pt x="201150" y="371353"/>
                  </a:lnTo>
                  <a:lnTo>
                    <a:pt x="129200" y="371353"/>
                  </a:lnTo>
                  <a:cubicBezTo>
                    <a:pt x="116821" y="346596"/>
                    <a:pt x="101348" y="323387"/>
                    <a:pt x="84328" y="301724"/>
                  </a:cubicBezTo>
                  <a:cubicBezTo>
                    <a:pt x="73497" y="289346"/>
                    <a:pt x="64213" y="274647"/>
                    <a:pt x="58024" y="259173"/>
                  </a:cubicBezTo>
                  <a:cubicBezTo>
                    <a:pt x="51061" y="242153"/>
                    <a:pt x="47966" y="223585"/>
                    <a:pt x="47193" y="205018"/>
                  </a:cubicBezTo>
                  <a:lnTo>
                    <a:pt x="47193" y="198829"/>
                  </a:lnTo>
                  <a:cubicBezTo>
                    <a:pt x="48740" y="114501"/>
                    <a:pt x="117595" y="46419"/>
                    <a:pt x="201923" y="45645"/>
                  </a:cubicBezTo>
                  <a:lnTo>
                    <a:pt x="201923" y="45645"/>
                  </a:lnTo>
                  <a:lnTo>
                    <a:pt x="201923" y="45645"/>
                  </a:lnTo>
                  <a:cubicBezTo>
                    <a:pt x="201923" y="45645"/>
                    <a:pt x="201923" y="45645"/>
                    <a:pt x="201923" y="45645"/>
                  </a:cubicBezTo>
                  <a:cubicBezTo>
                    <a:pt x="201923" y="45645"/>
                    <a:pt x="201923" y="45645"/>
                    <a:pt x="201923" y="45645"/>
                  </a:cubicBezTo>
                  <a:lnTo>
                    <a:pt x="201923" y="45645"/>
                  </a:lnTo>
                  <a:lnTo>
                    <a:pt x="201923" y="45645"/>
                  </a:lnTo>
                  <a:cubicBezTo>
                    <a:pt x="286251" y="46419"/>
                    <a:pt x="355106" y="113727"/>
                    <a:pt x="356654" y="198829"/>
                  </a:cubicBezTo>
                  <a:lnTo>
                    <a:pt x="356654" y="205018"/>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sp>
        <p:nvSpPr>
          <p:cNvPr id="12" name="Titre 1">
            <a:extLst>
              <a:ext uri="{FF2B5EF4-FFF2-40B4-BE49-F238E27FC236}">
                <a16:creationId xmlns:a16="http://schemas.microsoft.com/office/drawing/2014/main" id="{2CD24073-C4ED-4FB2-8C3A-81311E068F15}"/>
              </a:ext>
            </a:extLst>
          </p:cNvPr>
          <p:cNvSpPr txBox="1">
            <a:spLocks/>
          </p:cNvSpPr>
          <p:nvPr/>
        </p:nvSpPr>
        <p:spPr>
          <a:xfrm>
            <a:off x="4468653" y="0"/>
            <a:ext cx="9408582" cy="1152525"/>
          </a:xfrm>
          <a:prstGeom prst="rect">
            <a:avLst/>
          </a:prstGeom>
        </p:spPr>
        <p:txBody>
          <a:bodyPr/>
          <a:lstStyle>
            <a:lvl1pPr algn="l" defTabSz="914400" rtl="0" eaLnBrk="1" latinLnBrk="0" hangingPunct="1">
              <a:lnSpc>
                <a:spcPct val="100000"/>
              </a:lnSpc>
              <a:spcBef>
                <a:spcPts val="0"/>
              </a:spcBef>
              <a:spcAft>
                <a:spcPts val="0"/>
              </a:spcAft>
              <a:buNone/>
              <a:defRPr sz="3200" b="1" kern="1200">
                <a:solidFill>
                  <a:schemeClr val="accent6"/>
                </a:solidFill>
                <a:latin typeface="+mj-lt"/>
                <a:ea typeface="+mj-ea"/>
                <a:cs typeface="+mj-cs"/>
              </a:defRPr>
            </a:lvl1pPr>
          </a:lstStyle>
          <a:p>
            <a:r>
              <a:rPr lang="fr-FR" dirty="0"/>
              <a:t>RHEL 7 PGDC</a:t>
            </a:r>
          </a:p>
        </p:txBody>
      </p:sp>
      <p:graphicFrame>
        <p:nvGraphicFramePr>
          <p:cNvPr id="13" name="Tableau 2">
            <a:extLst>
              <a:ext uri="{FF2B5EF4-FFF2-40B4-BE49-F238E27FC236}">
                <a16:creationId xmlns:a16="http://schemas.microsoft.com/office/drawing/2014/main" id="{6C044983-CAB5-42C5-B684-70A1A036B234}"/>
              </a:ext>
            </a:extLst>
          </p:cNvPr>
          <p:cNvGraphicFramePr>
            <a:graphicFrameLocks noGrp="1"/>
          </p:cNvGraphicFramePr>
          <p:nvPr/>
        </p:nvGraphicFramePr>
        <p:xfrm>
          <a:off x="470043" y="1628841"/>
          <a:ext cx="11261470" cy="3572322"/>
        </p:xfrm>
        <a:graphic>
          <a:graphicData uri="http://schemas.openxmlformats.org/drawingml/2006/table">
            <a:tbl>
              <a:tblPr firstRow="1" bandRow="1">
                <a:tableStyleId>{21E4AEA4-8DFA-4A89-87EB-49C32662AFE0}</a:tableStyleId>
              </a:tblPr>
              <a:tblGrid>
                <a:gridCol w="1892912">
                  <a:extLst>
                    <a:ext uri="{9D8B030D-6E8A-4147-A177-3AD203B41FA5}">
                      <a16:colId xmlns:a16="http://schemas.microsoft.com/office/drawing/2014/main" val="4205712814"/>
                    </a:ext>
                  </a:extLst>
                </a:gridCol>
                <a:gridCol w="2611676">
                  <a:extLst>
                    <a:ext uri="{9D8B030D-6E8A-4147-A177-3AD203B41FA5}">
                      <a16:colId xmlns:a16="http://schemas.microsoft.com/office/drawing/2014/main" val="2101008404"/>
                    </a:ext>
                  </a:extLst>
                </a:gridCol>
                <a:gridCol w="2252294">
                  <a:extLst>
                    <a:ext uri="{9D8B030D-6E8A-4147-A177-3AD203B41FA5}">
                      <a16:colId xmlns:a16="http://schemas.microsoft.com/office/drawing/2014/main" val="4002567397"/>
                    </a:ext>
                  </a:extLst>
                </a:gridCol>
                <a:gridCol w="2252294">
                  <a:extLst>
                    <a:ext uri="{9D8B030D-6E8A-4147-A177-3AD203B41FA5}">
                      <a16:colId xmlns:a16="http://schemas.microsoft.com/office/drawing/2014/main" val="2704064063"/>
                    </a:ext>
                  </a:extLst>
                </a:gridCol>
                <a:gridCol w="2252294">
                  <a:extLst>
                    <a:ext uri="{9D8B030D-6E8A-4147-A177-3AD203B41FA5}">
                      <a16:colId xmlns:a16="http://schemas.microsoft.com/office/drawing/2014/main" val="1773439238"/>
                    </a:ext>
                  </a:extLst>
                </a:gridCol>
              </a:tblGrid>
              <a:tr h="382549">
                <a:tc>
                  <a:txBody>
                    <a:bodyPr/>
                    <a:lstStyle/>
                    <a:p>
                      <a:pPr algn="ctr"/>
                      <a:r>
                        <a:rPr lang="fr-FR" sz="1400" dirty="0"/>
                        <a:t>Brique</a:t>
                      </a:r>
                    </a:p>
                  </a:txBody>
                  <a:tcPr/>
                </a:tc>
                <a:tc>
                  <a:txBody>
                    <a:bodyPr/>
                    <a:lstStyle/>
                    <a:p>
                      <a:pPr algn="ctr"/>
                      <a:r>
                        <a:rPr lang="fr-FR" sz="1400" dirty="0"/>
                        <a:t>Version actuelle</a:t>
                      </a:r>
                    </a:p>
                  </a:txBody>
                  <a:tcPr/>
                </a:tc>
                <a:tc>
                  <a:txBody>
                    <a:bodyPr/>
                    <a:lstStyle/>
                    <a:p>
                      <a:pPr algn="ctr"/>
                      <a:r>
                        <a:rPr lang="fr-FR" sz="1400" dirty="0"/>
                        <a:t>Plateforme actuelle</a:t>
                      </a:r>
                    </a:p>
                  </a:txBody>
                  <a:tcPr/>
                </a:tc>
                <a:tc>
                  <a:txBody>
                    <a:bodyPr/>
                    <a:lstStyle/>
                    <a:p>
                      <a:pPr algn="ctr"/>
                      <a:r>
                        <a:rPr lang="fr-FR" sz="1400" dirty="0"/>
                        <a:t>Version PGDC</a:t>
                      </a:r>
                    </a:p>
                  </a:txBody>
                  <a:tcPr/>
                </a:tc>
                <a:tc>
                  <a:txBody>
                    <a:bodyPr/>
                    <a:lstStyle/>
                    <a:p>
                      <a:pPr algn="ctr"/>
                      <a:r>
                        <a:rPr lang="fr-FR" sz="1400" dirty="0"/>
                        <a:t>Compatible Client RHEL7</a:t>
                      </a:r>
                    </a:p>
                  </a:txBody>
                  <a:tcPr/>
                </a:tc>
                <a:extLst>
                  <a:ext uri="{0D108BD9-81ED-4DB2-BD59-A6C34878D82A}">
                    <a16:rowId xmlns:a16="http://schemas.microsoft.com/office/drawing/2014/main" val="591372721"/>
                  </a:ext>
                </a:extLst>
              </a:tr>
              <a:tr h="256524">
                <a:tc>
                  <a:txBody>
                    <a:bodyPr/>
                    <a:lstStyle/>
                    <a:p>
                      <a:r>
                        <a:rPr lang="fr-FR" sz="1400" kern="1200" dirty="0">
                          <a:solidFill>
                            <a:schemeClr val="dk1"/>
                          </a:solidFill>
                          <a:latin typeface="+mn-lt"/>
                          <a:ea typeface="+mn-ea"/>
                          <a:cs typeface="+mn-cs"/>
                        </a:rPr>
                        <a:t>Satellite</a:t>
                      </a:r>
                    </a:p>
                  </a:txBody>
                  <a:tcPr/>
                </a:tc>
                <a:tc>
                  <a:txBody>
                    <a:bodyPr/>
                    <a:lstStyle/>
                    <a:p>
                      <a:r>
                        <a:rPr lang="fr-FR" sz="1400" kern="1200" dirty="0">
                          <a:solidFill>
                            <a:schemeClr val="dk1"/>
                          </a:solidFill>
                          <a:latin typeface="+mn-lt"/>
                          <a:ea typeface="+mn-ea"/>
                          <a:cs typeface="+mn-cs"/>
                        </a:rPr>
                        <a:t>6.6</a:t>
                      </a:r>
                    </a:p>
                  </a:txBody>
                  <a:tcPr/>
                </a:tc>
                <a:tc>
                  <a:txBody>
                    <a:bodyPr/>
                    <a:lstStyle/>
                    <a:p>
                      <a:r>
                        <a:rPr lang="fr-FR" sz="1400" kern="1200" dirty="0">
                          <a:solidFill>
                            <a:schemeClr val="dk1"/>
                          </a:solidFill>
                          <a:latin typeface="+mn-lt"/>
                          <a:ea typeface="+mn-ea"/>
                          <a:cs typeface="+mn-cs"/>
                        </a:rPr>
                        <a:t>RHEL 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6.6</a:t>
                      </a:r>
                    </a:p>
                  </a:txBody>
                  <a:tcPr/>
                </a:tc>
                <a:tc>
                  <a:txBody>
                    <a:bodyPr/>
                    <a:lstStyle/>
                    <a:p>
                      <a:pPr algn="ctr"/>
                      <a:r>
                        <a:rPr lang="fr-FR" sz="1400" kern="1200" dirty="0">
                          <a:solidFill>
                            <a:schemeClr val="dk1"/>
                          </a:solidFill>
                          <a:latin typeface="+mn-lt"/>
                          <a:ea typeface="+mn-ea"/>
                          <a:cs typeface="+mn-cs"/>
                        </a:rPr>
                        <a:t>√</a:t>
                      </a:r>
                    </a:p>
                  </a:txBody>
                  <a:tcPr/>
                </a:tc>
                <a:extLst>
                  <a:ext uri="{0D108BD9-81ED-4DB2-BD59-A6C34878D82A}">
                    <a16:rowId xmlns:a16="http://schemas.microsoft.com/office/drawing/2014/main" val="2733712723"/>
                  </a:ext>
                </a:extLst>
              </a:tr>
              <a:tr h="256524">
                <a:tc>
                  <a:txBody>
                    <a:bodyPr/>
                    <a:lstStyle/>
                    <a:p>
                      <a:r>
                        <a:rPr lang="fr-FR" sz="1400" kern="1200" dirty="0" err="1">
                          <a:solidFill>
                            <a:schemeClr val="dk1"/>
                          </a:solidFill>
                          <a:latin typeface="+mn-lt"/>
                          <a:ea typeface="+mn-ea"/>
                          <a:cs typeface="+mn-cs"/>
                        </a:rPr>
                        <a:t>Dynatrace</a:t>
                      </a:r>
                      <a:endParaRPr lang="fr-FR" sz="1400" kern="1200" dirty="0">
                        <a:solidFill>
                          <a:schemeClr val="dk1"/>
                        </a:solidFill>
                        <a:latin typeface="+mn-lt"/>
                        <a:ea typeface="+mn-ea"/>
                        <a:cs typeface="+mn-cs"/>
                      </a:endParaRPr>
                    </a:p>
                  </a:txBody>
                  <a:tcPr/>
                </a:tc>
                <a:tc>
                  <a:txBody>
                    <a:bodyPr/>
                    <a:lstStyle/>
                    <a:p>
                      <a:endParaRPr lang="fr-FR" sz="14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RHEL 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a:t>
                      </a:r>
                    </a:p>
                  </a:txBody>
                  <a:tcPr/>
                </a:tc>
                <a:extLst>
                  <a:ext uri="{0D108BD9-81ED-4DB2-BD59-A6C34878D82A}">
                    <a16:rowId xmlns:a16="http://schemas.microsoft.com/office/drawing/2014/main" val="3894479679"/>
                  </a:ext>
                </a:extLst>
              </a:tr>
              <a:tr h="2565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Centreon/Shinken</a:t>
                      </a:r>
                    </a:p>
                  </a:txBody>
                  <a:tcPr/>
                </a:tc>
                <a:tc>
                  <a:txBody>
                    <a:bodyPr/>
                    <a:lstStyle/>
                    <a:p>
                      <a:r>
                        <a:rPr lang="fr-FR" sz="1400" kern="1200" dirty="0">
                          <a:solidFill>
                            <a:schemeClr val="dk1"/>
                          </a:solidFill>
                          <a:latin typeface="+mn-lt"/>
                          <a:ea typeface="+mn-ea"/>
                          <a:cs typeface="+mn-cs"/>
                        </a:rPr>
                        <a:t>0.5.2.39</a:t>
                      </a:r>
                    </a:p>
                  </a:txBody>
                  <a:tcPr/>
                </a:tc>
                <a:tc>
                  <a:txBody>
                    <a:bodyPr/>
                    <a:lstStyle/>
                    <a:p>
                      <a:endParaRPr lang="fr-FR" sz="1400" kern="1200" dirty="0">
                        <a:solidFill>
                          <a:schemeClr val="dk1"/>
                        </a:solidFill>
                        <a:latin typeface="+mn-lt"/>
                        <a:ea typeface="+mn-ea"/>
                        <a:cs typeface="+mn-cs"/>
                      </a:endParaRPr>
                    </a:p>
                  </a:txBody>
                  <a:tcPr/>
                </a:tc>
                <a:tc>
                  <a:txBody>
                    <a:bodyPr/>
                    <a:lstStyle/>
                    <a:p>
                      <a:r>
                        <a:rPr lang="fr-FR" sz="1400" kern="1200" dirty="0">
                          <a:solidFill>
                            <a:schemeClr val="dk1"/>
                          </a:solidFill>
                          <a:latin typeface="+mn-lt"/>
                          <a:ea typeface="+mn-ea"/>
                          <a:cs typeface="+mn-cs"/>
                        </a:rPr>
                        <a:t>TBD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a:t>
                      </a:r>
                    </a:p>
                  </a:txBody>
                  <a:tcPr/>
                </a:tc>
                <a:extLst>
                  <a:ext uri="{0D108BD9-81ED-4DB2-BD59-A6C34878D82A}">
                    <a16:rowId xmlns:a16="http://schemas.microsoft.com/office/drawing/2014/main" val="2141897220"/>
                  </a:ext>
                </a:extLst>
              </a:tr>
              <a:tr h="256524">
                <a:tc>
                  <a:txBody>
                    <a:bodyPr/>
                    <a:lstStyle/>
                    <a:p>
                      <a:r>
                        <a:rPr lang="fr-FR" sz="1400" kern="1200" dirty="0">
                          <a:solidFill>
                            <a:schemeClr val="dk1"/>
                          </a:solidFill>
                          <a:latin typeface="+mn-lt"/>
                          <a:ea typeface="+mn-ea"/>
                          <a:cs typeface="+mn-cs"/>
                        </a:rPr>
                        <a:t>Vtom</a:t>
                      </a:r>
                    </a:p>
                  </a:txBody>
                  <a:tcPr/>
                </a:tc>
                <a:tc>
                  <a:txBody>
                    <a:bodyPr/>
                    <a:lstStyle/>
                    <a:p>
                      <a:r>
                        <a:rPr lang="fr-FR" sz="1400" kern="1200" dirty="0">
                          <a:solidFill>
                            <a:schemeClr val="dk1"/>
                          </a:solidFill>
                          <a:latin typeface="+mn-lt"/>
                          <a:ea typeface="+mn-ea"/>
                          <a:cs typeface="+mn-cs"/>
                        </a:rPr>
                        <a:t>6.2.3</a:t>
                      </a:r>
                    </a:p>
                  </a:txBody>
                  <a:tcPr/>
                </a:tc>
                <a:tc>
                  <a:txBody>
                    <a:bodyPr/>
                    <a:lstStyle/>
                    <a:p>
                      <a:r>
                        <a:rPr lang="fr-FR" sz="1400" kern="1200" dirty="0">
                          <a:solidFill>
                            <a:schemeClr val="dk1"/>
                          </a:solidFill>
                          <a:latin typeface="+mn-lt"/>
                          <a:ea typeface="+mn-ea"/>
                          <a:cs typeface="+mn-cs"/>
                        </a:rPr>
                        <a:t>RHEL 7</a:t>
                      </a:r>
                    </a:p>
                  </a:txBody>
                  <a:tcPr/>
                </a:tc>
                <a:tc>
                  <a:txBody>
                    <a:bodyPr/>
                    <a:lstStyle/>
                    <a:p>
                      <a:r>
                        <a:rPr lang="fr-FR" sz="1400" kern="1200" dirty="0">
                          <a:solidFill>
                            <a:schemeClr val="dk1"/>
                          </a:solidFill>
                          <a:latin typeface="+mn-lt"/>
                          <a:ea typeface="+mn-ea"/>
                          <a:cs typeface="+mn-cs"/>
                        </a:rPr>
                        <a:t>TBD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a:t>
                      </a:r>
                    </a:p>
                  </a:txBody>
                  <a:tcPr/>
                </a:tc>
                <a:extLst>
                  <a:ext uri="{0D108BD9-81ED-4DB2-BD59-A6C34878D82A}">
                    <a16:rowId xmlns:a16="http://schemas.microsoft.com/office/drawing/2014/main" val="3267862428"/>
                  </a:ext>
                </a:extLst>
              </a:tr>
              <a:tr h="256524">
                <a:tc>
                  <a:txBody>
                    <a:bodyPr/>
                    <a:lstStyle/>
                    <a:p>
                      <a:r>
                        <a:rPr lang="fr-FR" sz="1400" kern="1200" dirty="0">
                          <a:solidFill>
                            <a:schemeClr val="dk1"/>
                          </a:solidFill>
                          <a:latin typeface="+mn-lt"/>
                          <a:ea typeface="+mn-ea"/>
                          <a:cs typeface="+mn-cs"/>
                        </a:rPr>
                        <a:t>Ansible</a:t>
                      </a:r>
                    </a:p>
                  </a:txBody>
                  <a:tcPr/>
                </a:tc>
                <a:tc>
                  <a:txBody>
                    <a:bodyPr/>
                    <a:lstStyle/>
                    <a:p>
                      <a:r>
                        <a:rPr lang="fr-FR" sz="1400" kern="1200" dirty="0">
                          <a:solidFill>
                            <a:schemeClr val="dk1"/>
                          </a:solidFill>
                          <a:latin typeface="+mn-lt"/>
                          <a:ea typeface="+mn-ea"/>
                          <a:cs typeface="+mn-cs"/>
                        </a:rPr>
                        <a:t>2.10.3</a:t>
                      </a:r>
                    </a:p>
                  </a:txBody>
                  <a:tcPr/>
                </a:tc>
                <a:tc>
                  <a:txBody>
                    <a:bodyPr/>
                    <a:lstStyle/>
                    <a:p>
                      <a:r>
                        <a:rPr lang="fr-FR" sz="1400" kern="1200" dirty="0">
                          <a:solidFill>
                            <a:schemeClr val="dk1"/>
                          </a:solidFill>
                          <a:latin typeface="+mn-lt"/>
                          <a:ea typeface="+mn-ea"/>
                          <a:cs typeface="+mn-cs"/>
                        </a:rPr>
                        <a:t>N/A</a:t>
                      </a:r>
                    </a:p>
                  </a:txBody>
                  <a:tcPr/>
                </a:tc>
                <a:tc>
                  <a:txBody>
                    <a:bodyPr/>
                    <a:lstStyle/>
                    <a:p>
                      <a:endParaRPr lang="fr-FR" sz="14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a:t>
                      </a:r>
                    </a:p>
                  </a:txBody>
                  <a:tcPr/>
                </a:tc>
                <a:extLst>
                  <a:ext uri="{0D108BD9-81ED-4DB2-BD59-A6C34878D82A}">
                    <a16:rowId xmlns:a16="http://schemas.microsoft.com/office/drawing/2014/main" val="496352130"/>
                  </a:ext>
                </a:extLst>
              </a:tr>
              <a:tr h="256524">
                <a:tc>
                  <a:txBody>
                    <a:bodyPr/>
                    <a:lstStyle/>
                    <a:p>
                      <a:r>
                        <a:rPr lang="fr-FR" sz="1400" kern="1200" dirty="0" err="1">
                          <a:solidFill>
                            <a:schemeClr val="dk1"/>
                          </a:solidFill>
                          <a:latin typeface="+mn-lt"/>
                          <a:ea typeface="+mn-ea"/>
                          <a:cs typeface="+mn-cs"/>
                        </a:rPr>
                        <a:t>Itom</a:t>
                      </a:r>
                      <a:endParaRPr lang="fr-FR" sz="1400" kern="1200" dirty="0">
                        <a:solidFill>
                          <a:schemeClr val="dk1"/>
                        </a:solidFill>
                        <a:latin typeface="+mn-lt"/>
                        <a:ea typeface="+mn-ea"/>
                        <a:cs typeface="+mn-cs"/>
                      </a:endParaRPr>
                    </a:p>
                  </a:txBody>
                  <a:tcPr/>
                </a:tc>
                <a:tc>
                  <a:txBody>
                    <a:bodyPr/>
                    <a:lstStyle/>
                    <a:p>
                      <a:r>
                        <a:rPr lang="fr-FR" sz="1400" kern="1200" dirty="0">
                          <a:solidFill>
                            <a:schemeClr val="dk1"/>
                          </a:solidFill>
                          <a:latin typeface="+mn-lt"/>
                          <a:ea typeface="+mn-ea"/>
                          <a:cs typeface="+mn-cs"/>
                        </a:rPr>
                        <a:t>Orlando Patch 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RHEL 7</a:t>
                      </a:r>
                    </a:p>
                  </a:txBody>
                  <a:tcPr/>
                </a:tc>
                <a:tc>
                  <a:txBody>
                    <a:bodyPr/>
                    <a:lstStyle/>
                    <a:p>
                      <a:r>
                        <a:rPr lang="fr-FR" sz="1400" kern="1200" dirty="0">
                          <a:solidFill>
                            <a:schemeClr val="dk1"/>
                          </a:solidFill>
                          <a:latin typeface="+mn-lt"/>
                          <a:ea typeface="+mn-ea"/>
                          <a:cs typeface="+mn-cs"/>
                        </a:rPr>
                        <a:t>N/A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a:t>
                      </a:r>
                    </a:p>
                  </a:txBody>
                  <a:tcPr/>
                </a:tc>
                <a:extLst>
                  <a:ext uri="{0D108BD9-81ED-4DB2-BD59-A6C34878D82A}">
                    <a16:rowId xmlns:a16="http://schemas.microsoft.com/office/drawing/2014/main" val="269615131"/>
                  </a:ext>
                </a:extLst>
              </a:tr>
              <a:tr h="256524">
                <a:tc>
                  <a:txBody>
                    <a:bodyPr/>
                    <a:lstStyle/>
                    <a:p>
                      <a:r>
                        <a:rPr lang="fr-FR" sz="1400" kern="1200" dirty="0">
                          <a:solidFill>
                            <a:schemeClr val="dk1"/>
                          </a:solidFill>
                          <a:latin typeface="+mn-lt"/>
                          <a:ea typeface="+mn-ea"/>
                          <a:cs typeface="+mn-cs"/>
                        </a:rPr>
                        <a:t>VRA</a:t>
                      </a:r>
                    </a:p>
                  </a:txBody>
                  <a:tcPr/>
                </a:tc>
                <a:tc>
                  <a:txBody>
                    <a:bodyPr/>
                    <a:lstStyle/>
                    <a:p>
                      <a:r>
                        <a:rPr lang="fr-FR" sz="1400" kern="1200" dirty="0">
                          <a:solidFill>
                            <a:schemeClr val="dk1"/>
                          </a:solidFill>
                          <a:latin typeface="+mn-lt"/>
                          <a:ea typeface="+mn-ea"/>
                          <a:cs typeface="+mn-cs"/>
                        </a:rPr>
                        <a:t>N/A</a:t>
                      </a:r>
                    </a:p>
                  </a:txBody>
                  <a:tcPr/>
                </a:tc>
                <a:tc>
                  <a:txBody>
                    <a:bodyPr/>
                    <a:lstStyle/>
                    <a:p>
                      <a:r>
                        <a:rPr lang="fr-FR" sz="1400" kern="1200" dirty="0">
                          <a:solidFill>
                            <a:schemeClr val="dk1"/>
                          </a:solidFill>
                          <a:latin typeface="+mn-lt"/>
                          <a:ea typeface="+mn-ea"/>
                          <a:cs typeface="+mn-cs"/>
                        </a:rPr>
                        <a:t>N/A</a:t>
                      </a:r>
                    </a:p>
                  </a:txBody>
                  <a:tcPr/>
                </a:tc>
                <a:tc>
                  <a:txBody>
                    <a:bodyPr/>
                    <a:lstStyle/>
                    <a:p>
                      <a:r>
                        <a:rPr lang="fr-FR" sz="1400" kern="1200" dirty="0">
                          <a:solidFill>
                            <a:schemeClr val="dk1"/>
                          </a:solidFill>
                          <a:latin typeface="+mn-lt"/>
                          <a:ea typeface="+mn-ea"/>
                          <a:cs typeface="+mn-cs"/>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a:t>
                      </a:r>
                    </a:p>
                  </a:txBody>
                  <a:tcPr/>
                </a:tc>
                <a:extLst>
                  <a:ext uri="{0D108BD9-81ED-4DB2-BD59-A6C34878D82A}">
                    <a16:rowId xmlns:a16="http://schemas.microsoft.com/office/drawing/2014/main" val="2562735528"/>
                  </a:ext>
                </a:extLst>
              </a:tr>
              <a:tr h="256524">
                <a:tc>
                  <a:txBody>
                    <a:bodyPr/>
                    <a:lstStyle/>
                    <a:p>
                      <a:r>
                        <a:rPr lang="fr-FR" sz="1400" kern="1200" dirty="0">
                          <a:solidFill>
                            <a:schemeClr val="dk1"/>
                          </a:solidFill>
                          <a:latin typeface="+mn-lt"/>
                          <a:ea typeface="+mn-ea"/>
                          <a:cs typeface="+mn-cs"/>
                        </a:rPr>
                        <a:t>Agent sauvegarde</a:t>
                      </a:r>
                    </a:p>
                  </a:txBody>
                  <a:tcPr/>
                </a:tc>
                <a:tc>
                  <a:txBody>
                    <a:bodyPr/>
                    <a:lstStyle/>
                    <a:p>
                      <a:r>
                        <a:rPr lang="fr-FR" sz="1400" kern="1200" dirty="0">
                          <a:solidFill>
                            <a:schemeClr val="dk1"/>
                          </a:solidFill>
                          <a:latin typeface="+mn-lt"/>
                          <a:ea typeface="+mn-ea"/>
                          <a:cs typeface="+mn-cs"/>
                        </a:rPr>
                        <a:t>Olympe</a:t>
                      </a:r>
                    </a:p>
                  </a:txBody>
                  <a:tcPr/>
                </a:tc>
                <a:tc>
                  <a:txBody>
                    <a:bodyPr/>
                    <a:lstStyle/>
                    <a:p>
                      <a:r>
                        <a:rPr lang="fr-FR" sz="1400" kern="1200" dirty="0">
                          <a:solidFill>
                            <a:schemeClr val="dk1"/>
                          </a:solidFill>
                          <a:latin typeface="+mn-lt"/>
                          <a:ea typeface="+mn-ea"/>
                          <a:cs typeface="+mn-cs"/>
                        </a:rPr>
                        <a:t>N/A</a:t>
                      </a:r>
                    </a:p>
                  </a:txBody>
                  <a:tcPr/>
                </a:tc>
                <a:tc>
                  <a:txBody>
                    <a:bodyPr/>
                    <a:lstStyle/>
                    <a:p>
                      <a:r>
                        <a:rPr lang="fr-FR" sz="1400" kern="1200" dirty="0">
                          <a:solidFill>
                            <a:schemeClr val="dk1"/>
                          </a:solidFill>
                          <a:latin typeface="+mn-lt"/>
                          <a:ea typeface="+mn-ea"/>
                          <a:cs typeface="+mn-cs"/>
                        </a:rPr>
                        <a:t>TBD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a:t>
                      </a:r>
                    </a:p>
                  </a:txBody>
                  <a:tcPr/>
                </a:tc>
                <a:extLst>
                  <a:ext uri="{0D108BD9-81ED-4DB2-BD59-A6C34878D82A}">
                    <a16:rowId xmlns:a16="http://schemas.microsoft.com/office/drawing/2014/main" val="45822308"/>
                  </a:ext>
                </a:extLst>
              </a:tr>
              <a:tr h="307881">
                <a:tc>
                  <a:txBody>
                    <a:bodyPr/>
                    <a:lstStyle/>
                    <a:p>
                      <a:r>
                        <a:rPr lang="fr-FR" sz="1400" kern="1200" dirty="0">
                          <a:solidFill>
                            <a:schemeClr val="dk1"/>
                          </a:solidFill>
                          <a:latin typeface="+mn-lt"/>
                          <a:ea typeface="+mn-ea"/>
                          <a:cs typeface="+mn-cs"/>
                        </a:rPr>
                        <a:t>VMWare</a:t>
                      </a:r>
                    </a:p>
                  </a:txBody>
                  <a:tcPr/>
                </a:tc>
                <a:tc>
                  <a:txBody>
                    <a:bodyPr/>
                    <a:lstStyle/>
                    <a:p>
                      <a:r>
                        <a:rPr lang="fr-FR" sz="1400" kern="1200" dirty="0">
                          <a:solidFill>
                            <a:schemeClr val="dk1"/>
                          </a:solidFill>
                          <a:latin typeface="+mn-lt"/>
                          <a:ea typeface="+mn-ea"/>
                          <a:cs typeface="+mn-cs"/>
                        </a:rPr>
                        <a:t>6.7</a:t>
                      </a:r>
                    </a:p>
                  </a:txBody>
                  <a:tcPr/>
                </a:tc>
                <a:tc>
                  <a:txBody>
                    <a:bodyPr/>
                    <a:lstStyle/>
                    <a:p>
                      <a:r>
                        <a:rPr lang="fr-FR" sz="1400" kern="1200" dirty="0">
                          <a:solidFill>
                            <a:schemeClr val="dk1"/>
                          </a:solidFill>
                          <a:latin typeface="+mn-lt"/>
                          <a:ea typeface="+mn-ea"/>
                          <a:cs typeface="+mn-cs"/>
                        </a:rPr>
                        <a:t>OVA</a:t>
                      </a:r>
                    </a:p>
                  </a:txBody>
                  <a:tcPr/>
                </a:tc>
                <a:tc>
                  <a:txBody>
                    <a:bodyPr/>
                    <a:lstStyle/>
                    <a:p>
                      <a:r>
                        <a:rPr lang="fr-FR" sz="1400" kern="1200" dirty="0">
                          <a:solidFill>
                            <a:schemeClr val="dk1"/>
                          </a:solidFill>
                          <a:latin typeface="+mn-lt"/>
                          <a:ea typeface="+mn-ea"/>
                          <a:cs typeface="+mn-cs"/>
                        </a:rPr>
                        <a:t>7.X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a:t>
                      </a:r>
                    </a:p>
                  </a:txBody>
                  <a:tcPr/>
                </a:tc>
                <a:extLst>
                  <a:ext uri="{0D108BD9-81ED-4DB2-BD59-A6C34878D82A}">
                    <a16:rowId xmlns:a16="http://schemas.microsoft.com/office/drawing/2014/main" val="3042521593"/>
                  </a:ext>
                </a:extLst>
              </a:tr>
              <a:tr h="307881">
                <a:tc>
                  <a:txBody>
                    <a:bodyPr/>
                    <a:lstStyle/>
                    <a:p>
                      <a:endParaRPr lang="fr-FR" sz="1400" kern="1200" dirty="0">
                        <a:solidFill>
                          <a:schemeClr val="dk1"/>
                        </a:solidFill>
                        <a:latin typeface="+mn-lt"/>
                        <a:ea typeface="+mn-ea"/>
                        <a:cs typeface="+mn-cs"/>
                      </a:endParaRPr>
                    </a:p>
                  </a:txBody>
                  <a:tcPr/>
                </a:tc>
                <a:tc>
                  <a:txBody>
                    <a:bodyPr/>
                    <a:lstStyle/>
                    <a:p>
                      <a:endParaRPr lang="fr-FR" sz="1400" kern="1200" dirty="0">
                        <a:solidFill>
                          <a:schemeClr val="dk1"/>
                        </a:solidFill>
                        <a:latin typeface="+mn-lt"/>
                        <a:ea typeface="+mn-ea"/>
                        <a:cs typeface="+mn-cs"/>
                      </a:endParaRPr>
                    </a:p>
                  </a:txBody>
                  <a:tcPr/>
                </a:tc>
                <a:tc>
                  <a:txBody>
                    <a:bodyPr/>
                    <a:lstStyle/>
                    <a:p>
                      <a:endParaRPr lang="fr-FR" sz="1400" kern="1200" dirty="0">
                        <a:solidFill>
                          <a:schemeClr val="dk1"/>
                        </a:solidFill>
                        <a:latin typeface="+mn-lt"/>
                        <a:ea typeface="+mn-ea"/>
                        <a:cs typeface="+mn-cs"/>
                      </a:endParaRPr>
                    </a:p>
                  </a:txBody>
                  <a:tcPr/>
                </a:tc>
                <a:tc>
                  <a:txBody>
                    <a:bodyPr/>
                    <a:lstStyle/>
                    <a:p>
                      <a:endParaRPr lang="fr-FR" sz="14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400" kern="1200" dirty="0">
                        <a:solidFill>
                          <a:schemeClr val="dk1"/>
                        </a:solidFill>
                        <a:latin typeface="+mn-lt"/>
                        <a:ea typeface="+mn-ea"/>
                        <a:cs typeface="+mn-cs"/>
                      </a:endParaRPr>
                    </a:p>
                  </a:txBody>
                  <a:tcPr/>
                </a:tc>
                <a:extLst>
                  <a:ext uri="{0D108BD9-81ED-4DB2-BD59-A6C34878D82A}">
                    <a16:rowId xmlns:a16="http://schemas.microsoft.com/office/drawing/2014/main" val="273140177"/>
                  </a:ext>
                </a:extLst>
              </a:tr>
            </a:tbl>
          </a:graphicData>
        </a:graphic>
      </p:graphicFrame>
    </p:spTree>
    <p:extLst>
      <p:ext uri="{BB962C8B-B14F-4D97-AF65-F5344CB8AC3E}">
        <p14:creationId xmlns:p14="http://schemas.microsoft.com/office/powerpoint/2010/main" val="3849929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71412C4-92D8-4A70-8429-003A1A64F06D}"/>
              </a:ext>
            </a:extLst>
          </p:cNvPr>
          <p:cNvSpPr>
            <a:spLocks noGrp="1"/>
          </p:cNvSpPr>
          <p:nvPr>
            <p:ph type="sldNum" sz="quarter" idx="12"/>
          </p:nvPr>
        </p:nvSpPr>
        <p:spPr/>
        <p:txBody>
          <a:bodyPr/>
          <a:lstStyle/>
          <a:p>
            <a:fld id="{D1F5109E-368D-424B-90E5-ED4EBB85B908}" type="slidenum">
              <a:rPr lang="fr-FR" smtClean="0"/>
              <a:pPr/>
              <a:t>28</a:t>
            </a:fld>
            <a:endParaRPr lang="fr-FR" dirty="0"/>
          </a:p>
        </p:txBody>
      </p:sp>
      <p:sp>
        <p:nvSpPr>
          <p:cNvPr id="3" name="Pentagon 1">
            <a:extLst>
              <a:ext uri="{FF2B5EF4-FFF2-40B4-BE49-F238E27FC236}">
                <a16:creationId xmlns:a16="http://schemas.microsoft.com/office/drawing/2014/main" id="{BF8CB8D6-CBC6-4129-828A-983BE70D9AE1}"/>
              </a:ext>
            </a:extLst>
          </p:cNvPr>
          <p:cNvSpPr/>
          <p:nvPr/>
        </p:nvSpPr>
        <p:spPr>
          <a:xfrm flipH="1">
            <a:off x="470998" y="1049567"/>
            <a:ext cx="1065275" cy="307528"/>
          </a:xfrm>
          <a:prstGeom prst="homePlate">
            <a:avLst>
              <a:gd name="adj" fmla="val 0"/>
            </a:avLst>
          </a:prstGeom>
          <a:solidFill>
            <a:srgbClr val="F7931F">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9F2FE080-0438-425A-AD76-029E75783B7A}"/>
              </a:ext>
            </a:extLst>
          </p:cNvPr>
          <p:cNvSpPr/>
          <p:nvPr/>
        </p:nvSpPr>
        <p:spPr>
          <a:xfrm>
            <a:off x="1519606" y="1049567"/>
            <a:ext cx="10201395" cy="307528"/>
          </a:xfrm>
          <a:prstGeom prst="rect">
            <a:avLst/>
          </a:prstGeom>
          <a:solidFill>
            <a:srgbClr val="F7931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cap="all" noProof="1">
                <a:solidFill>
                  <a:schemeClr val="bg1"/>
                </a:solidFill>
                <a:latin typeface="Calibri" panose="020F0502020204030204"/>
              </a:rPr>
              <a:t>OS</a:t>
            </a:r>
            <a:endParaRPr kumimoji="0" lang="en-US" sz="1200" i="0" u="none" strike="noStrike" kern="1200" cap="all" spc="0" normalizeH="0" baseline="0" noProof="1">
              <a:ln>
                <a:noFill/>
              </a:ln>
              <a:solidFill>
                <a:srgbClr val="D3D3D3">
                  <a:lumMod val="25000"/>
                </a:srgbClr>
              </a:solidFill>
              <a:effectLst/>
              <a:uLnTx/>
              <a:uFillTx/>
              <a:latin typeface="Calibri" panose="020F0502020204030204"/>
              <a:ea typeface="+mn-ea"/>
              <a:cs typeface="+mn-cs"/>
            </a:endParaRPr>
          </a:p>
        </p:txBody>
      </p:sp>
      <p:grpSp>
        <p:nvGrpSpPr>
          <p:cNvPr id="5" name="Graphic 98" descr="Rocket">
            <a:extLst>
              <a:ext uri="{FF2B5EF4-FFF2-40B4-BE49-F238E27FC236}">
                <a16:creationId xmlns:a16="http://schemas.microsoft.com/office/drawing/2014/main" id="{AE3667D9-EBCB-4D2B-9CDC-93AD3CD0481A}"/>
              </a:ext>
            </a:extLst>
          </p:cNvPr>
          <p:cNvGrpSpPr/>
          <p:nvPr/>
        </p:nvGrpSpPr>
        <p:grpSpPr>
          <a:xfrm>
            <a:off x="840156" y="1097888"/>
            <a:ext cx="232657" cy="221433"/>
            <a:chOff x="823357" y="1690721"/>
            <a:chExt cx="620417" cy="619923"/>
          </a:xfrm>
          <a:solidFill>
            <a:sysClr val="windowText" lastClr="000000">
              <a:alpha val="50000"/>
            </a:sysClr>
          </a:solidFill>
        </p:grpSpPr>
        <p:sp>
          <p:nvSpPr>
            <p:cNvPr id="6" name="Freeform: Shape 4">
              <a:extLst>
                <a:ext uri="{FF2B5EF4-FFF2-40B4-BE49-F238E27FC236}">
                  <a16:creationId xmlns:a16="http://schemas.microsoft.com/office/drawing/2014/main" id="{31434ABE-9381-4B80-BB34-FEC144AD8798}"/>
                </a:ext>
              </a:extLst>
            </p:cNvPr>
            <p:cNvSpPr/>
            <p:nvPr/>
          </p:nvSpPr>
          <p:spPr>
            <a:xfrm>
              <a:off x="1304517" y="1690721"/>
              <a:ext cx="139257" cy="131521"/>
            </a:xfrm>
            <a:custGeom>
              <a:avLst/>
              <a:gdLst>
                <a:gd name="connsiteX0" fmla="*/ 138484 w 139257"/>
                <a:gd name="connsiteY0" fmla="*/ 4096 h 131520"/>
                <a:gd name="connsiteX1" fmla="*/ 0 w 139257"/>
                <a:gd name="connsiteY1" fmla="*/ 21116 h 131520"/>
                <a:gd name="connsiteX2" fmla="*/ 63439 w 139257"/>
                <a:gd name="connsiteY2" fmla="*/ 71403 h 131520"/>
                <a:gd name="connsiteX3" fmla="*/ 114500 w 139257"/>
                <a:gd name="connsiteY3" fmla="*/ 136390 h 131520"/>
                <a:gd name="connsiteX4" fmla="*/ 138484 w 139257"/>
                <a:gd name="connsiteY4" fmla="*/ 4096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8484" y="4096"/>
                  </a:moveTo>
                  <a:cubicBezTo>
                    <a:pt x="127653" y="-6736"/>
                    <a:pt x="58024" y="5643"/>
                    <a:pt x="0" y="21116"/>
                  </a:cubicBezTo>
                  <a:cubicBezTo>
                    <a:pt x="20889" y="33494"/>
                    <a:pt x="42551" y="50515"/>
                    <a:pt x="63439" y="71403"/>
                  </a:cubicBezTo>
                  <a:cubicBezTo>
                    <a:pt x="85102" y="93066"/>
                    <a:pt x="102122" y="114728"/>
                    <a:pt x="114500" y="136390"/>
                  </a:cubicBezTo>
                  <a:cubicBezTo>
                    <a:pt x="129974" y="76819"/>
                    <a:pt x="150089" y="14927"/>
                    <a:pt x="138484" y="4096"/>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Freeform: Shape 5">
              <a:extLst>
                <a:ext uri="{FF2B5EF4-FFF2-40B4-BE49-F238E27FC236}">
                  <a16:creationId xmlns:a16="http://schemas.microsoft.com/office/drawing/2014/main" id="{0212A057-4064-424A-AD15-F0A0F3F0CFCE}"/>
                </a:ext>
              </a:extLst>
            </p:cNvPr>
            <p:cNvSpPr/>
            <p:nvPr/>
          </p:nvSpPr>
          <p:spPr>
            <a:xfrm>
              <a:off x="823357" y="1903413"/>
              <a:ext cx="185677" cy="177940"/>
            </a:xfrm>
            <a:custGeom>
              <a:avLst/>
              <a:gdLst>
                <a:gd name="connsiteX0" fmla="*/ 188719 w 185676"/>
                <a:gd name="connsiteY0" fmla="*/ 11895 h 177939"/>
                <a:gd name="connsiteX1" fmla="*/ 162415 w 185676"/>
                <a:gd name="connsiteY1" fmla="*/ 1838 h 177939"/>
                <a:gd name="connsiteX2" fmla="*/ 131469 w 185676"/>
                <a:gd name="connsiteY2" fmla="*/ 8027 h 177939"/>
                <a:gd name="connsiteX3" fmla="*/ 8458 w 185676"/>
                <a:gd name="connsiteY3" fmla="*/ 131037 h 177939"/>
                <a:gd name="connsiteX4" fmla="*/ 34762 w 185676"/>
                <a:gd name="connsiteY4" fmla="*/ 179778 h 177939"/>
                <a:gd name="connsiteX5" fmla="*/ 137658 w 185676"/>
                <a:gd name="connsiteY5" fmla="*/ 156568 h 177939"/>
                <a:gd name="connsiteX6" fmla="*/ 188719 w 185676"/>
                <a:gd name="connsiteY6" fmla="*/ 11895 h 17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676" h="177939">
                  <a:moveTo>
                    <a:pt x="188719" y="11895"/>
                  </a:moveTo>
                  <a:lnTo>
                    <a:pt x="162415" y="1838"/>
                  </a:lnTo>
                  <a:cubicBezTo>
                    <a:pt x="151584" y="-2031"/>
                    <a:pt x="139979" y="290"/>
                    <a:pt x="131469" y="8027"/>
                  </a:cubicBezTo>
                  <a:lnTo>
                    <a:pt x="8458" y="131037"/>
                  </a:lnTo>
                  <a:cubicBezTo>
                    <a:pt x="-11657" y="151152"/>
                    <a:pt x="6911" y="185967"/>
                    <a:pt x="34762" y="179778"/>
                  </a:cubicBezTo>
                  <a:lnTo>
                    <a:pt x="137658" y="156568"/>
                  </a:lnTo>
                  <a:cubicBezTo>
                    <a:pt x="146168" y="117885"/>
                    <a:pt x="160094" y="66051"/>
                    <a:pt x="188719" y="11895"/>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8" name="Freeform: Shape 6">
              <a:extLst>
                <a:ext uri="{FF2B5EF4-FFF2-40B4-BE49-F238E27FC236}">
                  <a16:creationId xmlns:a16="http://schemas.microsoft.com/office/drawing/2014/main" id="{984C9168-1773-4202-B8BE-E7B146B4B404}"/>
                </a:ext>
              </a:extLst>
            </p:cNvPr>
            <p:cNvSpPr/>
            <p:nvPr/>
          </p:nvSpPr>
          <p:spPr>
            <a:xfrm>
              <a:off x="1050792" y="2117231"/>
              <a:ext cx="177940" cy="193413"/>
            </a:xfrm>
            <a:custGeom>
              <a:avLst/>
              <a:gdLst>
                <a:gd name="connsiteX0" fmla="*/ 166302 w 177939"/>
                <a:gd name="connsiteY0" fmla="*/ 0 h 193413"/>
                <a:gd name="connsiteX1" fmla="*/ 24724 w 177939"/>
                <a:gd name="connsiteY1" fmla="*/ 49514 h 193413"/>
                <a:gd name="connsiteX2" fmla="*/ 741 w 177939"/>
                <a:gd name="connsiteY2" fmla="*/ 159372 h 193413"/>
                <a:gd name="connsiteX3" fmla="*/ 49481 w 177939"/>
                <a:gd name="connsiteY3" fmla="*/ 185677 h 193413"/>
                <a:gd name="connsiteX4" fmla="*/ 172491 w 177939"/>
                <a:gd name="connsiteY4" fmla="*/ 62666 h 193413"/>
                <a:gd name="connsiteX5" fmla="*/ 178681 w 177939"/>
                <a:gd name="connsiteY5" fmla="*/ 31720 h 193413"/>
                <a:gd name="connsiteX6" fmla="*/ 166302 w 177939"/>
                <a:gd name="connsiteY6" fmla="*/ 0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939" h="193413">
                  <a:moveTo>
                    <a:pt x="166302" y="0"/>
                  </a:moveTo>
                  <a:cubicBezTo>
                    <a:pt x="114467" y="27078"/>
                    <a:pt x="64954" y="41777"/>
                    <a:pt x="24724" y="49514"/>
                  </a:cubicBezTo>
                  <a:lnTo>
                    <a:pt x="741" y="159372"/>
                  </a:lnTo>
                  <a:cubicBezTo>
                    <a:pt x="-5449" y="187224"/>
                    <a:pt x="28592" y="206565"/>
                    <a:pt x="49481" y="185677"/>
                  </a:cubicBezTo>
                  <a:lnTo>
                    <a:pt x="172491" y="62666"/>
                  </a:lnTo>
                  <a:cubicBezTo>
                    <a:pt x="180228" y="54929"/>
                    <a:pt x="183322" y="42551"/>
                    <a:pt x="178681" y="31720"/>
                  </a:cubicBezTo>
                  <a:lnTo>
                    <a:pt x="166302" y="0"/>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9" name="Freeform: Shape 7">
              <a:extLst>
                <a:ext uri="{FF2B5EF4-FFF2-40B4-BE49-F238E27FC236}">
                  <a16:creationId xmlns:a16="http://schemas.microsoft.com/office/drawing/2014/main" id="{0AF560F8-6189-4B74-924C-79BF7032CE2A}"/>
                </a:ext>
              </a:extLst>
            </p:cNvPr>
            <p:cNvSpPr/>
            <p:nvPr/>
          </p:nvSpPr>
          <p:spPr>
            <a:xfrm>
              <a:off x="988093" y="1725763"/>
              <a:ext cx="410036" cy="410036"/>
            </a:xfrm>
            <a:custGeom>
              <a:avLst/>
              <a:gdLst>
                <a:gd name="connsiteX0" fmla="*/ 274647 w 410035"/>
                <a:gd name="connsiteY0" fmla="*/ 0 h 410035"/>
                <a:gd name="connsiteX1" fmla="*/ 126879 w 410035"/>
                <a:gd name="connsiteY1" fmla="*/ 100575 h 410035"/>
                <a:gd name="connsiteX2" fmla="*/ 0 w 410035"/>
                <a:gd name="connsiteY2" fmla="*/ 367485 h 410035"/>
                <a:gd name="connsiteX3" fmla="*/ 47966 w 410035"/>
                <a:gd name="connsiteY3" fmla="*/ 415451 h 410035"/>
                <a:gd name="connsiteX4" fmla="*/ 315650 w 410035"/>
                <a:gd name="connsiteY4" fmla="*/ 289346 h 410035"/>
                <a:gd name="connsiteX5" fmla="*/ 416225 w 410035"/>
                <a:gd name="connsiteY5" fmla="*/ 142352 h 410035"/>
                <a:gd name="connsiteX6" fmla="*/ 357427 w 410035"/>
                <a:gd name="connsiteY6" fmla="*/ 57250 h 410035"/>
                <a:gd name="connsiteX7" fmla="*/ 274647 w 410035"/>
                <a:gd name="connsiteY7" fmla="*/ 0 h 410035"/>
                <a:gd name="connsiteX8" fmla="*/ 314103 w 410035"/>
                <a:gd name="connsiteY8" fmla="*/ 167109 h 410035"/>
                <a:gd name="connsiteX9" fmla="*/ 248342 w 410035"/>
                <a:gd name="connsiteY9" fmla="*/ 167109 h 410035"/>
                <a:gd name="connsiteX10" fmla="*/ 248342 w 410035"/>
                <a:gd name="connsiteY10" fmla="*/ 101348 h 410035"/>
                <a:gd name="connsiteX11" fmla="*/ 314103 w 410035"/>
                <a:gd name="connsiteY11" fmla="*/ 101348 h 410035"/>
                <a:gd name="connsiteX12" fmla="*/ 314103 w 410035"/>
                <a:gd name="connsiteY12" fmla="*/ 167109 h 41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0035" h="410035">
                  <a:moveTo>
                    <a:pt x="274647" y="0"/>
                  </a:moveTo>
                  <a:cubicBezTo>
                    <a:pt x="229001" y="18568"/>
                    <a:pt x="177166" y="50287"/>
                    <a:pt x="126879" y="100575"/>
                  </a:cubicBezTo>
                  <a:cubicBezTo>
                    <a:pt x="34814" y="192639"/>
                    <a:pt x="7737" y="304045"/>
                    <a:pt x="0" y="367485"/>
                  </a:cubicBezTo>
                  <a:lnTo>
                    <a:pt x="47966" y="415451"/>
                  </a:lnTo>
                  <a:cubicBezTo>
                    <a:pt x="111406" y="407715"/>
                    <a:pt x="223585" y="381411"/>
                    <a:pt x="315650" y="289346"/>
                  </a:cubicBezTo>
                  <a:cubicBezTo>
                    <a:pt x="365937" y="239058"/>
                    <a:pt x="397657" y="187997"/>
                    <a:pt x="416225" y="142352"/>
                  </a:cubicBezTo>
                  <a:cubicBezTo>
                    <a:pt x="406167" y="116821"/>
                    <a:pt x="386052" y="86649"/>
                    <a:pt x="357427" y="57250"/>
                  </a:cubicBezTo>
                  <a:cubicBezTo>
                    <a:pt x="329576" y="30172"/>
                    <a:pt x="300177" y="10057"/>
                    <a:pt x="274647" y="0"/>
                  </a:cubicBezTo>
                  <a:close/>
                  <a:moveTo>
                    <a:pt x="314103" y="167109"/>
                  </a:moveTo>
                  <a:cubicBezTo>
                    <a:pt x="296309" y="184903"/>
                    <a:pt x="266910" y="184903"/>
                    <a:pt x="248342" y="167109"/>
                  </a:cubicBezTo>
                  <a:cubicBezTo>
                    <a:pt x="230548" y="149315"/>
                    <a:pt x="230548" y="119916"/>
                    <a:pt x="248342" y="101348"/>
                  </a:cubicBezTo>
                  <a:cubicBezTo>
                    <a:pt x="266136" y="83554"/>
                    <a:pt x="295535" y="83554"/>
                    <a:pt x="314103" y="101348"/>
                  </a:cubicBezTo>
                  <a:cubicBezTo>
                    <a:pt x="331897" y="119916"/>
                    <a:pt x="331897" y="149315"/>
                    <a:pt x="314103" y="16710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0" name="Freeform: Shape 8">
              <a:extLst>
                <a:ext uri="{FF2B5EF4-FFF2-40B4-BE49-F238E27FC236}">
                  <a16:creationId xmlns:a16="http://schemas.microsoft.com/office/drawing/2014/main" id="{E46EBD59-8AA7-466D-B555-C41874C59133}"/>
                </a:ext>
              </a:extLst>
            </p:cNvPr>
            <p:cNvSpPr/>
            <p:nvPr/>
          </p:nvSpPr>
          <p:spPr>
            <a:xfrm>
              <a:off x="896971" y="2122147"/>
              <a:ext cx="108311" cy="108311"/>
            </a:xfrm>
            <a:custGeom>
              <a:avLst/>
              <a:gdLst>
                <a:gd name="connsiteX0" fmla="*/ 90349 w 108311"/>
                <a:gd name="connsiteY0" fmla="*/ 19841 h 108311"/>
                <a:gd name="connsiteX1" fmla="*/ 53987 w 108311"/>
                <a:gd name="connsiteY1" fmla="*/ 12105 h 108311"/>
                <a:gd name="connsiteX2" fmla="*/ 2152 w 108311"/>
                <a:gd name="connsiteY2" fmla="*/ 108037 h 108311"/>
                <a:gd name="connsiteX3" fmla="*/ 98085 w 108311"/>
                <a:gd name="connsiteY3" fmla="*/ 56203 h 108311"/>
                <a:gd name="connsiteX4" fmla="*/ 90349 w 108311"/>
                <a:gd name="connsiteY4" fmla="*/ 19841 h 108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11" h="108311">
                  <a:moveTo>
                    <a:pt x="90349" y="19841"/>
                  </a:moveTo>
                  <a:cubicBezTo>
                    <a:pt x="77970" y="7463"/>
                    <a:pt x="79518" y="-13426"/>
                    <a:pt x="53987" y="12105"/>
                  </a:cubicBezTo>
                  <a:cubicBezTo>
                    <a:pt x="28457" y="37635"/>
                    <a:pt x="-9452" y="95659"/>
                    <a:pt x="2152" y="108037"/>
                  </a:cubicBezTo>
                  <a:cubicBezTo>
                    <a:pt x="14531" y="120416"/>
                    <a:pt x="72555" y="81733"/>
                    <a:pt x="98085" y="56203"/>
                  </a:cubicBezTo>
                  <a:cubicBezTo>
                    <a:pt x="123616" y="29899"/>
                    <a:pt x="102727" y="31446"/>
                    <a:pt x="90349" y="19841"/>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sp>
        <p:nvSpPr>
          <p:cNvPr id="12" name="ZoneTexte 11">
            <a:extLst>
              <a:ext uri="{FF2B5EF4-FFF2-40B4-BE49-F238E27FC236}">
                <a16:creationId xmlns:a16="http://schemas.microsoft.com/office/drawing/2014/main" id="{967F61DB-89BB-4729-94DF-7E6F095CB2A3}"/>
              </a:ext>
            </a:extLst>
          </p:cNvPr>
          <p:cNvSpPr txBox="1"/>
          <p:nvPr/>
        </p:nvSpPr>
        <p:spPr>
          <a:xfrm>
            <a:off x="470998" y="1524000"/>
            <a:ext cx="11289203" cy="615553"/>
          </a:xfrm>
          <a:prstGeom prst="rect">
            <a:avLst/>
          </a:prstGeom>
          <a:noFill/>
        </p:spPr>
        <p:txBody>
          <a:bodyPr wrap="square" rtlCol="0">
            <a:spAutoFit/>
          </a:bodyPr>
          <a:lstStyle/>
          <a:p>
            <a:r>
              <a:rPr lang="fr-FR" sz="1600" dirty="0"/>
              <a:t>Définir les nouvelles règles d’ingénierie OS en rapport avec les nouvelles fonctionnalités et les futurs uses cases  </a:t>
            </a:r>
            <a:br>
              <a:rPr lang="fr-FR" dirty="0"/>
            </a:br>
            <a:endParaRPr lang="fr-FR" dirty="0"/>
          </a:p>
        </p:txBody>
      </p:sp>
      <p:cxnSp>
        <p:nvCxnSpPr>
          <p:cNvPr id="45" name="Connecteur droit 44">
            <a:extLst>
              <a:ext uri="{FF2B5EF4-FFF2-40B4-BE49-F238E27FC236}">
                <a16:creationId xmlns:a16="http://schemas.microsoft.com/office/drawing/2014/main" id="{B1686446-ABD2-4C43-AA0A-D4E8947BAEDA}"/>
              </a:ext>
            </a:extLst>
          </p:cNvPr>
          <p:cNvCxnSpPr>
            <a:cxnSpLocks/>
          </p:cNvCxnSpPr>
          <p:nvPr/>
        </p:nvCxnSpPr>
        <p:spPr>
          <a:xfrm>
            <a:off x="3084448" y="3234499"/>
            <a:ext cx="912807"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DF8652BB-7832-48CB-8835-5340D4483BC1}"/>
              </a:ext>
            </a:extLst>
          </p:cNvPr>
          <p:cNvSpPr txBox="1"/>
          <p:nvPr/>
        </p:nvSpPr>
        <p:spPr>
          <a:xfrm>
            <a:off x="2894318" y="2939992"/>
            <a:ext cx="1370888" cy="261610"/>
          </a:xfrm>
          <a:prstGeom prst="rect">
            <a:avLst/>
          </a:prstGeom>
          <a:noFill/>
        </p:spPr>
        <p:txBody>
          <a:bodyPr wrap="none" rtlCol="0">
            <a:spAutoFit/>
          </a:bodyPr>
          <a:lstStyle/>
          <a:p>
            <a:r>
              <a:rPr lang="fr-FR" sz="1050" b="1" dirty="0">
                <a:solidFill>
                  <a:schemeClr val="tx1">
                    <a:lumMod val="95000"/>
                    <a:lumOff val="5000"/>
                  </a:schemeClr>
                </a:solidFill>
              </a:rPr>
              <a:t>Gestion Packages</a:t>
            </a:r>
          </a:p>
        </p:txBody>
      </p:sp>
      <p:sp>
        <p:nvSpPr>
          <p:cNvPr id="50" name="ZoneTexte 49">
            <a:extLst>
              <a:ext uri="{FF2B5EF4-FFF2-40B4-BE49-F238E27FC236}">
                <a16:creationId xmlns:a16="http://schemas.microsoft.com/office/drawing/2014/main" id="{CBE29A1E-6EDA-42A2-AB50-6313DAC2D038}"/>
              </a:ext>
            </a:extLst>
          </p:cNvPr>
          <p:cNvSpPr txBox="1"/>
          <p:nvPr/>
        </p:nvSpPr>
        <p:spPr>
          <a:xfrm>
            <a:off x="4208357" y="3531049"/>
            <a:ext cx="1151277" cy="276999"/>
          </a:xfrm>
          <a:prstGeom prst="rect">
            <a:avLst/>
          </a:prstGeom>
          <a:noFill/>
        </p:spPr>
        <p:txBody>
          <a:bodyPr wrap="none" rtlCol="0">
            <a:spAutoFit/>
          </a:bodyPr>
          <a:lstStyle/>
          <a:p>
            <a:pPr algn="ctr"/>
            <a:r>
              <a:rPr lang="fr-FR" sz="1200" b="1" dirty="0">
                <a:solidFill>
                  <a:schemeClr val="tx1">
                    <a:lumMod val="95000"/>
                    <a:lumOff val="5000"/>
                  </a:schemeClr>
                </a:solidFill>
              </a:rPr>
              <a:t>Exploitabilité</a:t>
            </a:r>
          </a:p>
        </p:txBody>
      </p:sp>
      <p:sp>
        <p:nvSpPr>
          <p:cNvPr id="54" name="ZoneTexte 53">
            <a:extLst>
              <a:ext uri="{FF2B5EF4-FFF2-40B4-BE49-F238E27FC236}">
                <a16:creationId xmlns:a16="http://schemas.microsoft.com/office/drawing/2014/main" id="{2E3DF45A-A30B-4FD4-A183-7F7DBAE86BFB}"/>
              </a:ext>
            </a:extLst>
          </p:cNvPr>
          <p:cNvSpPr txBox="1"/>
          <p:nvPr/>
        </p:nvSpPr>
        <p:spPr>
          <a:xfrm>
            <a:off x="5463256" y="3107498"/>
            <a:ext cx="1277914" cy="276999"/>
          </a:xfrm>
          <a:prstGeom prst="rect">
            <a:avLst/>
          </a:prstGeom>
          <a:noFill/>
        </p:spPr>
        <p:txBody>
          <a:bodyPr wrap="none" rtlCol="0">
            <a:spAutoFit/>
          </a:bodyPr>
          <a:lstStyle/>
          <a:p>
            <a:r>
              <a:rPr lang="fr-FR" sz="1200" b="1" dirty="0">
                <a:solidFill>
                  <a:schemeClr val="tx1">
                    <a:lumMod val="95000"/>
                    <a:lumOff val="5000"/>
                  </a:schemeClr>
                </a:solidFill>
              </a:rPr>
              <a:t>Stockage NAS</a:t>
            </a:r>
          </a:p>
        </p:txBody>
      </p:sp>
      <p:sp>
        <p:nvSpPr>
          <p:cNvPr id="73" name="ZoneTexte 72">
            <a:extLst>
              <a:ext uri="{FF2B5EF4-FFF2-40B4-BE49-F238E27FC236}">
                <a16:creationId xmlns:a16="http://schemas.microsoft.com/office/drawing/2014/main" id="{AD96F241-915C-4152-A5E1-4C06F81B5993}"/>
              </a:ext>
            </a:extLst>
          </p:cNvPr>
          <p:cNvSpPr txBox="1"/>
          <p:nvPr/>
        </p:nvSpPr>
        <p:spPr>
          <a:xfrm>
            <a:off x="3244083" y="4079875"/>
            <a:ext cx="704039" cy="276999"/>
          </a:xfrm>
          <a:prstGeom prst="rect">
            <a:avLst/>
          </a:prstGeom>
          <a:noFill/>
        </p:spPr>
        <p:txBody>
          <a:bodyPr wrap="none" rtlCol="0">
            <a:spAutoFit/>
          </a:bodyPr>
          <a:lstStyle/>
          <a:p>
            <a:r>
              <a:rPr lang="fr-FR" sz="1200" b="1" dirty="0">
                <a:solidFill>
                  <a:schemeClr val="tx1">
                    <a:lumMod val="95000"/>
                    <a:lumOff val="5000"/>
                  </a:schemeClr>
                </a:solidFill>
              </a:rPr>
              <a:t>Réseau</a:t>
            </a:r>
          </a:p>
        </p:txBody>
      </p:sp>
      <p:sp>
        <p:nvSpPr>
          <p:cNvPr id="74" name="ZoneTexte 73">
            <a:extLst>
              <a:ext uri="{FF2B5EF4-FFF2-40B4-BE49-F238E27FC236}">
                <a16:creationId xmlns:a16="http://schemas.microsoft.com/office/drawing/2014/main" id="{0E32EBEC-263F-4980-9B6A-C95CCB411EF9}"/>
              </a:ext>
            </a:extLst>
          </p:cNvPr>
          <p:cNvSpPr txBox="1"/>
          <p:nvPr/>
        </p:nvSpPr>
        <p:spPr>
          <a:xfrm>
            <a:off x="3089499" y="3408827"/>
            <a:ext cx="1663365" cy="276999"/>
          </a:xfrm>
          <a:prstGeom prst="rect">
            <a:avLst/>
          </a:prstGeom>
          <a:noFill/>
        </p:spPr>
        <p:txBody>
          <a:bodyPr wrap="square" rtlCol="0">
            <a:spAutoFit/>
          </a:bodyPr>
          <a:lstStyle/>
          <a:p>
            <a:r>
              <a:rPr lang="fr-FR" sz="1200" dirty="0"/>
              <a:t>Satellite 6.6</a:t>
            </a:r>
          </a:p>
        </p:txBody>
      </p:sp>
      <p:sp>
        <p:nvSpPr>
          <p:cNvPr id="84" name="ZoneTexte 83">
            <a:extLst>
              <a:ext uri="{FF2B5EF4-FFF2-40B4-BE49-F238E27FC236}">
                <a16:creationId xmlns:a16="http://schemas.microsoft.com/office/drawing/2014/main" id="{908B8CA3-6CDD-433F-8FC2-8F3C37B4BB62}"/>
              </a:ext>
            </a:extLst>
          </p:cNvPr>
          <p:cNvSpPr txBox="1"/>
          <p:nvPr/>
        </p:nvSpPr>
        <p:spPr>
          <a:xfrm>
            <a:off x="3173871" y="4577169"/>
            <a:ext cx="981868" cy="430887"/>
          </a:xfrm>
          <a:prstGeom prst="rect">
            <a:avLst/>
          </a:prstGeom>
          <a:noFill/>
        </p:spPr>
        <p:txBody>
          <a:bodyPr wrap="square" rtlCol="0">
            <a:spAutoFit/>
          </a:bodyPr>
          <a:lstStyle/>
          <a:p>
            <a:r>
              <a:rPr lang="fr-FR" sz="1100" dirty="0"/>
              <a:t>Interfaces / DNS </a:t>
            </a:r>
          </a:p>
        </p:txBody>
      </p:sp>
      <p:sp>
        <p:nvSpPr>
          <p:cNvPr id="55" name="ZoneTexte 54">
            <a:extLst>
              <a:ext uri="{FF2B5EF4-FFF2-40B4-BE49-F238E27FC236}">
                <a16:creationId xmlns:a16="http://schemas.microsoft.com/office/drawing/2014/main" id="{029FE2C3-A128-45C0-A679-8944E358C506}"/>
              </a:ext>
            </a:extLst>
          </p:cNvPr>
          <p:cNvSpPr txBox="1"/>
          <p:nvPr/>
        </p:nvSpPr>
        <p:spPr>
          <a:xfrm>
            <a:off x="6871371" y="3547326"/>
            <a:ext cx="779381" cy="276999"/>
          </a:xfrm>
          <a:prstGeom prst="rect">
            <a:avLst/>
          </a:prstGeom>
          <a:noFill/>
        </p:spPr>
        <p:txBody>
          <a:bodyPr wrap="none" rtlCol="0">
            <a:spAutoFit/>
          </a:bodyPr>
          <a:lstStyle/>
          <a:p>
            <a:r>
              <a:rPr lang="fr-FR" sz="1200" b="1" dirty="0">
                <a:solidFill>
                  <a:schemeClr val="tx1">
                    <a:lumMod val="95000"/>
                    <a:lumOff val="5000"/>
                  </a:schemeClr>
                </a:solidFill>
              </a:rPr>
              <a:t>Sécurité</a:t>
            </a:r>
          </a:p>
        </p:txBody>
      </p:sp>
      <p:sp>
        <p:nvSpPr>
          <p:cNvPr id="56" name="ZoneTexte 55">
            <a:extLst>
              <a:ext uri="{FF2B5EF4-FFF2-40B4-BE49-F238E27FC236}">
                <a16:creationId xmlns:a16="http://schemas.microsoft.com/office/drawing/2014/main" id="{F8B4042A-0C29-4CCA-B15E-97426709A1C2}"/>
              </a:ext>
            </a:extLst>
          </p:cNvPr>
          <p:cNvSpPr txBox="1"/>
          <p:nvPr/>
        </p:nvSpPr>
        <p:spPr>
          <a:xfrm>
            <a:off x="6620303" y="3979726"/>
            <a:ext cx="1729984" cy="430887"/>
          </a:xfrm>
          <a:prstGeom prst="rect">
            <a:avLst/>
          </a:prstGeom>
          <a:noFill/>
        </p:spPr>
        <p:txBody>
          <a:bodyPr wrap="square" rtlCol="0">
            <a:spAutoFit/>
          </a:bodyPr>
          <a:lstStyle/>
          <a:p>
            <a:r>
              <a:rPr lang="fr-FR" sz="1100" dirty="0" err="1"/>
              <a:t>SeLinux</a:t>
            </a:r>
            <a:r>
              <a:rPr lang="fr-FR" sz="1100" dirty="0"/>
              <a:t> / Firewall / Gestion des droits</a:t>
            </a:r>
          </a:p>
        </p:txBody>
      </p:sp>
      <p:sp>
        <p:nvSpPr>
          <p:cNvPr id="39" name="Titre 1">
            <a:extLst>
              <a:ext uri="{FF2B5EF4-FFF2-40B4-BE49-F238E27FC236}">
                <a16:creationId xmlns:a16="http://schemas.microsoft.com/office/drawing/2014/main" id="{1BA970AD-BA23-4843-9505-77DF88764192}"/>
              </a:ext>
            </a:extLst>
          </p:cNvPr>
          <p:cNvSpPr txBox="1">
            <a:spLocks/>
          </p:cNvSpPr>
          <p:nvPr/>
        </p:nvSpPr>
        <p:spPr>
          <a:xfrm>
            <a:off x="4468653" y="0"/>
            <a:ext cx="9408582" cy="1152525"/>
          </a:xfrm>
          <a:prstGeom prst="rect">
            <a:avLst/>
          </a:prstGeom>
        </p:spPr>
        <p:txBody>
          <a:bodyPr/>
          <a:lstStyle>
            <a:lvl1pPr algn="l" defTabSz="914400" rtl="0" eaLnBrk="1" latinLnBrk="0" hangingPunct="1">
              <a:lnSpc>
                <a:spcPct val="100000"/>
              </a:lnSpc>
              <a:spcBef>
                <a:spcPts val="0"/>
              </a:spcBef>
              <a:spcAft>
                <a:spcPts val="0"/>
              </a:spcAft>
              <a:buNone/>
              <a:defRPr sz="3200" b="1" kern="1200">
                <a:solidFill>
                  <a:schemeClr val="accent6"/>
                </a:solidFill>
                <a:latin typeface="+mj-lt"/>
                <a:ea typeface="+mj-ea"/>
                <a:cs typeface="+mj-cs"/>
              </a:defRPr>
            </a:lvl1pPr>
          </a:lstStyle>
          <a:p>
            <a:r>
              <a:rPr lang="fr-FR" dirty="0"/>
              <a:t>RHEL 7 PGDC</a:t>
            </a:r>
          </a:p>
        </p:txBody>
      </p:sp>
      <p:sp>
        <p:nvSpPr>
          <p:cNvPr id="58" name="ZoneTexte 57">
            <a:extLst>
              <a:ext uri="{FF2B5EF4-FFF2-40B4-BE49-F238E27FC236}">
                <a16:creationId xmlns:a16="http://schemas.microsoft.com/office/drawing/2014/main" id="{74AF99E9-8651-458F-83CC-4460C4D75B2E}"/>
              </a:ext>
            </a:extLst>
          </p:cNvPr>
          <p:cNvSpPr txBox="1"/>
          <p:nvPr/>
        </p:nvSpPr>
        <p:spPr>
          <a:xfrm>
            <a:off x="5481878" y="4195170"/>
            <a:ext cx="1087157" cy="276999"/>
          </a:xfrm>
          <a:prstGeom prst="rect">
            <a:avLst/>
          </a:prstGeom>
          <a:noFill/>
        </p:spPr>
        <p:txBody>
          <a:bodyPr wrap="none" rtlCol="0">
            <a:spAutoFit/>
          </a:bodyPr>
          <a:lstStyle/>
          <a:p>
            <a:pPr algn="ctr"/>
            <a:r>
              <a:rPr lang="fr-FR" sz="1200" b="1" dirty="0">
                <a:solidFill>
                  <a:schemeClr val="tx1">
                    <a:lumMod val="95000"/>
                    <a:lumOff val="5000"/>
                  </a:schemeClr>
                </a:solidFill>
              </a:rPr>
              <a:t>Gabarits VM</a:t>
            </a:r>
          </a:p>
        </p:txBody>
      </p:sp>
      <p:sp>
        <p:nvSpPr>
          <p:cNvPr id="34" name="Hexagone 33">
            <a:extLst>
              <a:ext uri="{FF2B5EF4-FFF2-40B4-BE49-F238E27FC236}">
                <a16:creationId xmlns:a16="http://schemas.microsoft.com/office/drawing/2014/main" id="{42E4CB93-F2FA-4DF6-BAB3-0C88FD747C28}"/>
              </a:ext>
            </a:extLst>
          </p:cNvPr>
          <p:cNvSpPr/>
          <p:nvPr/>
        </p:nvSpPr>
        <p:spPr>
          <a:xfrm>
            <a:off x="2784107" y="2739047"/>
            <a:ext cx="1513490" cy="1291615"/>
          </a:xfrm>
          <a:prstGeom prst="hexagon">
            <a:avLst/>
          </a:prstGeom>
          <a:noFill/>
          <a:ln>
            <a:solidFill>
              <a:srgbClr val="F7931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36" name="Hexagone 35">
            <a:extLst>
              <a:ext uri="{FF2B5EF4-FFF2-40B4-BE49-F238E27FC236}">
                <a16:creationId xmlns:a16="http://schemas.microsoft.com/office/drawing/2014/main" id="{7A4EBD92-75FE-496F-9FC7-FBCB7E8884C2}"/>
              </a:ext>
            </a:extLst>
          </p:cNvPr>
          <p:cNvSpPr/>
          <p:nvPr/>
        </p:nvSpPr>
        <p:spPr>
          <a:xfrm>
            <a:off x="2786940" y="4077851"/>
            <a:ext cx="1513490" cy="1291615"/>
          </a:xfrm>
          <a:prstGeom prst="hexagon">
            <a:avLst/>
          </a:prstGeom>
          <a:noFill/>
          <a:ln>
            <a:solidFill>
              <a:srgbClr val="F7931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cxnSp>
        <p:nvCxnSpPr>
          <p:cNvPr id="40" name="Connecteur droit 39">
            <a:extLst>
              <a:ext uri="{FF2B5EF4-FFF2-40B4-BE49-F238E27FC236}">
                <a16:creationId xmlns:a16="http://schemas.microsoft.com/office/drawing/2014/main" id="{75FE38F1-947D-4D75-99BA-AE9C8BA5DC0C}"/>
              </a:ext>
            </a:extLst>
          </p:cNvPr>
          <p:cNvCxnSpPr>
            <a:cxnSpLocks/>
          </p:cNvCxnSpPr>
          <p:nvPr/>
        </p:nvCxnSpPr>
        <p:spPr>
          <a:xfrm>
            <a:off x="3102298" y="4333670"/>
            <a:ext cx="912807"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Hexagone 41">
            <a:extLst>
              <a:ext uri="{FF2B5EF4-FFF2-40B4-BE49-F238E27FC236}">
                <a16:creationId xmlns:a16="http://schemas.microsoft.com/office/drawing/2014/main" id="{3D987707-B2DF-4CCB-A916-2329BC75B394}"/>
              </a:ext>
            </a:extLst>
          </p:cNvPr>
          <p:cNvSpPr/>
          <p:nvPr/>
        </p:nvSpPr>
        <p:spPr>
          <a:xfrm>
            <a:off x="4028185" y="3425589"/>
            <a:ext cx="1513490" cy="1291615"/>
          </a:xfrm>
          <a:prstGeom prst="hexagon">
            <a:avLst/>
          </a:prstGeom>
          <a:noFill/>
          <a:ln>
            <a:solidFill>
              <a:srgbClr val="F7931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cxnSp>
        <p:nvCxnSpPr>
          <p:cNvPr id="57" name="Connecteur droit 56">
            <a:extLst>
              <a:ext uri="{FF2B5EF4-FFF2-40B4-BE49-F238E27FC236}">
                <a16:creationId xmlns:a16="http://schemas.microsoft.com/office/drawing/2014/main" id="{ABC2286A-7B7C-413C-AF3F-3F9CE4917702}"/>
              </a:ext>
            </a:extLst>
          </p:cNvPr>
          <p:cNvCxnSpPr>
            <a:cxnSpLocks/>
          </p:cNvCxnSpPr>
          <p:nvPr/>
        </p:nvCxnSpPr>
        <p:spPr>
          <a:xfrm>
            <a:off x="4355905" y="3808048"/>
            <a:ext cx="912807"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ZoneTexte 59">
            <a:extLst>
              <a:ext uri="{FF2B5EF4-FFF2-40B4-BE49-F238E27FC236}">
                <a16:creationId xmlns:a16="http://schemas.microsoft.com/office/drawing/2014/main" id="{73D7F850-93D2-4811-868C-4F0B89C4C549}"/>
              </a:ext>
            </a:extLst>
          </p:cNvPr>
          <p:cNvSpPr txBox="1"/>
          <p:nvPr/>
        </p:nvSpPr>
        <p:spPr>
          <a:xfrm>
            <a:off x="4201709" y="3990210"/>
            <a:ext cx="1178805"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prstClr val="black"/>
                </a:solidFill>
                <a:effectLst/>
                <a:uLnTx/>
                <a:uFillTx/>
                <a:latin typeface="Avenir LT Std 55 Roman"/>
                <a:ea typeface="+mn-ea"/>
                <a:cs typeface="+mn-cs"/>
              </a:rPr>
              <a:t>Ansible</a:t>
            </a:r>
          </a:p>
        </p:txBody>
      </p:sp>
      <p:sp>
        <p:nvSpPr>
          <p:cNvPr id="61" name="Hexagone 60">
            <a:extLst>
              <a:ext uri="{FF2B5EF4-FFF2-40B4-BE49-F238E27FC236}">
                <a16:creationId xmlns:a16="http://schemas.microsoft.com/office/drawing/2014/main" id="{1E7AC4C1-F9BB-4FF4-9424-8C9473DC798F}"/>
              </a:ext>
            </a:extLst>
          </p:cNvPr>
          <p:cNvSpPr/>
          <p:nvPr/>
        </p:nvSpPr>
        <p:spPr>
          <a:xfrm>
            <a:off x="5284626" y="2771401"/>
            <a:ext cx="1513490" cy="1291615"/>
          </a:xfrm>
          <a:prstGeom prst="hexagon">
            <a:avLst/>
          </a:prstGeom>
          <a:noFill/>
          <a:ln>
            <a:solidFill>
              <a:srgbClr val="F7931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cxnSp>
        <p:nvCxnSpPr>
          <p:cNvPr id="62" name="Connecteur droit 61">
            <a:extLst>
              <a:ext uri="{FF2B5EF4-FFF2-40B4-BE49-F238E27FC236}">
                <a16:creationId xmlns:a16="http://schemas.microsoft.com/office/drawing/2014/main" id="{240E3099-2166-40CE-96DD-CBD5D1C3082E}"/>
              </a:ext>
            </a:extLst>
          </p:cNvPr>
          <p:cNvCxnSpPr>
            <a:cxnSpLocks/>
          </p:cNvCxnSpPr>
          <p:nvPr/>
        </p:nvCxnSpPr>
        <p:spPr>
          <a:xfrm>
            <a:off x="5584967" y="3433913"/>
            <a:ext cx="912807"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Hexagone 63">
            <a:extLst>
              <a:ext uri="{FF2B5EF4-FFF2-40B4-BE49-F238E27FC236}">
                <a16:creationId xmlns:a16="http://schemas.microsoft.com/office/drawing/2014/main" id="{2448938B-0DA3-42C6-92FB-B54DC422EAA7}"/>
              </a:ext>
            </a:extLst>
          </p:cNvPr>
          <p:cNvSpPr/>
          <p:nvPr/>
        </p:nvSpPr>
        <p:spPr>
          <a:xfrm>
            <a:off x="5268712" y="4112432"/>
            <a:ext cx="1513490" cy="1291615"/>
          </a:xfrm>
          <a:prstGeom prst="hexagon">
            <a:avLst/>
          </a:prstGeom>
          <a:noFill/>
          <a:ln>
            <a:solidFill>
              <a:srgbClr val="F7931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cxnSp>
        <p:nvCxnSpPr>
          <p:cNvPr id="66" name="Connecteur droit 65">
            <a:extLst>
              <a:ext uri="{FF2B5EF4-FFF2-40B4-BE49-F238E27FC236}">
                <a16:creationId xmlns:a16="http://schemas.microsoft.com/office/drawing/2014/main" id="{8A5B6E13-921F-46F1-BF9E-B408B81787E7}"/>
              </a:ext>
            </a:extLst>
          </p:cNvPr>
          <p:cNvCxnSpPr>
            <a:cxnSpLocks/>
          </p:cNvCxnSpPr>
          <p:nvPr/>
        </p:nvCxnSpPr>
        <p:spPr>
          <a:xfrm>
            <a:off x="5556055" y="4472169"/>
            <a:ext cx="912807"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905EBC9-A1CE-4DA1-AD36-B21271C72D27}"/>
              </a:ext>
            </a:extLst>
          </p:cNvPr>
          <p:cNvSpPr/>
          <p:nvPr/>
        </p:nvSpPr>
        <p:spPr>
          <a:xfrm>
            <a:off x="5522769" y="4645127"/>
            <a:ext cx="910827" cy="261610"/>
          </a:xfrm>
          <a:prstGeom prst="rect">
            <a:avLst/>
          </a:prstGeom>
        </p:spPr>
        <p:txBody>
          <a:bodyPr wrap="none">
            <a:spAutoFit/>
          </a:bodyPr>
          <a:lstStyle/>
          <a:p>
            <a:pPr algn="ctr"/>
            <a:r>
              <a:rPr lang="fr-FR" sz="1100" kern="0" dirty="0">
                <a:cs typeface="Arial" pitchFamily="34" charset="0"/>
              </a:rPr>
              <a:t>CPU / RAM</a:t>
            </a:r>
          </a:p>
        </p:txBody>
      </p:sp>
      <p:sp>
        <p:nvSpPr>
          <p:cNvPr id="67" name="Hexagone 66">
            <a:extLst>
              <a:ext uri="{FF2B5EF4-FFF2-40B4-BE49-F238E27FC236}">
                <a16:creationId xmlns:a16="http://schemas.microsoft.com/office/drawing/2014/main" id="{4FC3D679-C3A6-4847-958C-594D89F02489}"/>
              </a:ext>
            </a:extLst>
          </p:cNvPr>
          <p:cNvSpPr/>
          <p:nvPr/>
        </p:nvSpPr>
        <p:spPr>
          <a:xfrm>
            <a:off x="6528704" y="3458124"/>
            <a:ext cx="1513490" cy="1291615"/>
          </a:xfrm>
          <a:prstGeom prst="hexagon">
            <a:avLst/>
          </a:prstGeom>
          <a:noFill/>
          <a:ln>
            <a:solidFill>
              <a:srgbClr val="F7931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cxnSp>
        <p:nvCxnSpPr>
          <p:cNvPr id="68" name="Connecteur droit 67">
            <a:extLst>
              <a:ext uri="{FF2B5EF4-FFF2-40B4-BE49-F238E27FC236}">
                <a16:creationId xmlns:a16="http://schemas.microsoft.com/office/drawing/2014/main" id="{742CC1FC-7A1D-4DE6-8926-6486857332B1}"/>
              </a:ext>
            </a:extLst>
          </p:cNvPr>
          <p:cNvCxnSpPr>
            <a:cxnSpLocks/>
          </p:cNvCxnSpPr>
          <p:nvPr/>
        </p:nvCxnSpPr>
        <p:spPr>
          <a:xfrm>
            <a:off x="6829045" y="3829238"/>
            <a:ext cx="912807"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Hexagone 68">
            <a:extLst>
              <a:ext uri="{FF2B5EF4-FFF2-40B4-BE49-F238E27FC236}">
                <a16:creationId xmlns:a16="http://schemas.microsoft.com/office/drawing/2014/main" id="{1959599F-362F-4354-A881-D153AF2954DD}"/>
              </a:ext>
            </a:extLst>
          </p:cNvPr>
          <p:cNvSpPr/>
          <p:nvPr/>
        </p:nvSpPr>
        <p:spPr>
          <a:xfrm>
            <a:off x="7772781" y="2800345"/>
            <a:ext cx="1513490" cy="1291615"/>
          </a:xfrm>
          <a:prstGeom prst="hexagon">
            <a:avLst/>
          </a:prstGeom>
          <a:noFill/>
          <a:ln>
            <a:solidFill>
              <a:srgbClr val="F7931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70" name="ZoneTexte 69">
            <a:extLst>
              <a:ext uri="{FF2B5EF4-FFF2-40B4-BE49-F238E27FC236}">
                <a16:creationId xmlns:a16="http://schemas.microsoft.com/office/drawing/2014/main" id="{42F8CD49-2D0A-49A2-B1B7-532069D3FC8F}"/>
              </a:ext>
            </a:extLst>
          </p:cNvPr>
          <p:cNvSpPr txBox="1"/>
          <p:nvPr/>
        </p:nvSpPr>
        <p:spPr>
          <a:xfrm>
            <a:off x="8139835" y="2942415"/>
            <a:ext cx="803425" cy="276999"/>
          </a:xfrm>
          <a:prstGeom prst="rect">
            <a:avLst/>
          </a:prstGeom>
          <a:noFill/>
        </p:spPr>
        <p:txBody>
          <a:bodyPr wrap="none" rtlCol="0">
            <a:spAutoFit/>
          </a:bodyPr>
          <a:lstStyle/>
          <a:p>
            <a:r>
              <a:rPr lang="fr-FR" sz="1200" b="1" dirty="0">
                <a:solidFill>
                  <a:schemeClr val="tx1">
                    <a:lumMod val="95000"/>
                    <a:lumOff val="5000"/>
                  </a:schemeClr>
                </a:solidFill>
              </a:rPr>
              <a:t>Licences</a:t>
            </a:r>
          </a:p>
        </p:txBody>
      </p:sp>
      <p:cxnSp>
        <p:nvCxnSpPr>
          <p:cNvPr id="75" name="Connecteur droit 74">
            <a:extLst>
              <a:ext uri="{FF2B5EF4-FFF2-40B4-BE49-F238E27FC236}">
                <a16:creationId xmlns:a16="http://schemas.microsoft.com/office/drawing/2014/main" id="{BC600753-2E93-4B46-8867-13B49C3026DE}"/>
              </a:ext>
            </a:extLst>
          </p:cNvPr>
          <p:cNvCxnSpPr>
            <a:cxnSpLocks/>
          </p:cNvCxnSpPr>
          <p:nvPr/>
        </p:nvCxnSpPr>
        <p:spPr>
          <a:xfrm>
            <a:off x="8085143" y="3229127"/>
            <a:ext cx="912807"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ZoneTexte 75">
            <a:extLst>
              <a:ext uri="{FF2B5EF4-FFF2-40B4-BE49-F238E27FC236}">
                <a16:creationId xmlns:a16="http://schemas.microsoft.com/office/drawing/2014/main" id="{D4DD0810-5BC9-4B76-990E-F0F99A5AD2C9}"/>
              </a:ext>
            </a:extLst>
          </p:cNvPr>
          <p:cNvSpPr txBox="1"/>
          <p:nvPr/>
        </p:nvSpPr>
        <p:spPr>
          <a:xfrm>
            <a:off x="7991238" y="3293041"/>
            <a:ext cx="1345990" cy="600164"/>
          </a:xfrm>
          <a:prstGeom prst="rect">
            <a:avLst/>
          </a:prstGeom>
          <a:noFill/>
        </p:spPr>
        <p:txBody>
          <a:bodyPr wrap="square" rtlCol="0">
            <a:spAutoFit/>
          </a:bodyPr>
          <a:lstStyle/>
          <a:p>
            <a:r>
              <a:rPr lang="fr-FR" sz="1100" dirty="0"/>
              <a:t>ESX du PGDC à intégrer dans Satellite</a:t>
            </a:r>
          </a:p>
        </p:txBody>
      </p:sp>
    </p:spTree>
    <p:extLst>
      <p:ext uri="{BB962C8B-B14F-4D97-AF65-F5344CB8AC3E}">
        <p14:creationId xmlns:p14="http://schemas.microsoft.com/office/powerpoint/2010/main" val="2608899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Ellipse 123">
            <a:extLst>
              <a:ext uri="{FF2B5EF4-FFF2-40B4-BE49-F238E27FC236}">
                <a16:creationId xmlns:a16="http://schemas.microsoft.com/office/drawing/2014/main" id="{A33DF15D-7567-4C41-9796-D0D9C172DA14}"/>
              </a:ext>
            </a:extLst>
          </p:cNvPr>
          <p:cNvSpPr/>
          <p:nvPr/>
        </p:nvSpPr>
        <p:spPr>
          <a:xfrm>
            <a:off x="6068279" y="3483955"/>
            <a:ext cx="2777262" cy="2207992"/>
          </a:xfrm>
          <a:prstGeom prst="ellipse">
            <a:avLst/>
          </a:prstGeom>
          <a:solidFill>
            <a:schemeClr val="bg1"/>
          </a:solidFill>
          <a:ln w="6350" cap="flat" cmpd="sng" algn="ctr">
            <a:solidFill>
              <a:srgbClr val="FF0000"/>
            </a:solid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27" name="Ellipse 26">
            <a:extLst>
              <a:ext uri="{FF2B5EF4-FFF2-40B4-BE49-F238E27FC236}">
                <a16:creationId xmlns:a16="http://schemas.microsoft.com/office/drawing/2014/main" id="{C1151E52-A9DA-4A39-A30B-C4DED0D9455B}"/>
              </a:ext>
            </a:extLst>
          </p:cNvPr>
          <p:cNvSpPr/>
          <p:nvPr/>
        </p:nvSpPr>
        <p:spPr>
          <a:xfrm>
            <a:off x="6892184" y="4125942"/>
            <a:ext cx="1172061" cy="872537"/>
          </a:xfrm>
          <a:prstGeom prst="ellipse">
            <a:avLst/>
          </a:prstGeom>
          <a:solidFill>
            <a:schemeClr val="bg1"/>
          </a:solidFill>
          <a:ln w="6350" cap="flat" cmpd="sng" algn="ctr">
            <a:solidFill>
              <a:srgbClr val="FF0000"/>
            </a:solid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20" name="Rectangle : coins arrondis 19">
            <a:extLst>
              <a:ext uri="{FF2B5EF4-FFF2-40B4-BE49-F238E27FC236}">
                <a16:creationId xmlns:a16="http://schemas.microsoft.com/office/drawing/2014/main" id="{A961DB9D-CAD7-4B3C-9A05-AFEC7AA58685}"/>
              </a:ext>
            </a:extLst>
          </p:cNvPr>
          <p:cNvSpPr/>
          <p:nvPr/>
        </p:nvSpPr>
        <p:spPr>
          <a:xfrm>
            <a:off x="2421961" y="3816194"/>
            <a:ext cx="2883803" cy="1391202"/>
          </a:xfrm>
          <a:prstGeom prst="roundRect">
            <a:avLst/>
          </a:prstGeom>
          <a:solidFill>
            <a:schemeClr val="bg1"/>
          </a:solidFill>
          <a:ln w="6350" cap="flat" cmpd="sng" algn="ctr">
            <a:solidFill>
              <a:schemeClr val="accent1">
                <a:lumMod val="75000"/>
              </a:schemeClr>
            </a:solid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a:p>
            <a:pPr algn="ctr"/>
            <a:endParaRPr lang="fr-FR" sz="1200" kern="0" dirty="0">
              <a:solidFill>
                <a:schemeClr val="bg1"/>
              </a:solidFill>
              <a:latin typeface="Arial" pitchFamily="34" charset="0"/>
              <a:cs typeface="Arial" pitchFamily="34" charset="0"/>
            </a:endParaRPr>
          </a:p>
          <a:p>
            <a:pPr algn="ctr"/>
            <a:endParaRPr lang="fr-FR" sz="1200" kern="0" dirty="0">
              <a:solidFill>
                <a:schemeClr val="bg1"/>
              </a:solidFill>
              <a:latin typeface="Arial" pitchFamily="34" charset="0"/>
              <a:cs typeface="Arial" pitchFamily="34" charset="0"/>
            </a:endParaRPr>
          </a:p>
          <a:p>
            <a:pPr algn="ctr"/>
            <a:endParaRPr lang="fr-FR" sz="1200" kern="0" dirty="0">
              <a:solidFill>
                <a:schemeClr val="bg1"/>
              </a:solidFill>
              <a:latin typeface="Arial" pitchFamily="34" charset="0"/>
              <a:cs typeface="Arial" pitchFamily="34" charset="0"/>
            </a:endParaRPr>
          </a:p>
          <a:p>
            <a:pPr algn="ctr"/>
            <a:endParaRPr lang="fr-FR" sz="1200" kern="0" dirty="0">
              <a:solidFill>
                <a:schemeClr val="bg1"/>
              </a:solidFill>
              <a:latin typeface="Arial" pitchFamily="34" charset="0"/>
              <a:cs typeface="Arial" pitchFamily="34" charset="0"/>
            </a:endParaRPr>
          </a:p>
          <a:p>
            <a:pPr algn="ctr"/>
            <a:r>
              <a:rPr lang="fr-FR" sz="1200" b="1" kern="0" dirty="0">
                <a:solidFill>
                  <a:schemeClr val="tx1">
                    <a:lumMod val="95000"/>
                    <a:lumOff val="5000"/>
                  </a:schemeClr>
                </a:solidFill>
                <a:latin typeface="Arial" pitchFamily="34" charset="0"/>
                <a:cs typeface="Arial" pitchFamily="34" charset="0"/>
              </a:rPr>
              <a:t>Provisioning VM via VRA</a:t>
            </a:r>
          </a:p>
        </p:txBody>
      </p:sp>
      <p:sp>
        <p:nvSpPr>
          <p:cNvPr id="2" name="Espace réservé du numéro de diapositive 1">
            <a:extLst>
              <a:ext uri="{FF2B5EF4-FFF2-40B4-BE49-F238E27FC236}">
                <a16:creationId xmlns:a16="http://schemas.microsoft.com/office/drawing/2014/main" id="{C71412C4-92D8-4A70-8429-003A1A64F06D}"/>
              </a:ext>
            </a:extLst>
          </p:cNvPr>
          <p:cNvSpPr>
            <a:spLocks noGrp="1"/>
          </p:cNvSpPr>
          <p:nvPr>
            <p:ph type="sldNum" sz="quarter" idx="12"/>
          </p:nvPr>
        </p:nvSpPr>
        <p:spPr/>
        <p:txBody>
          <a:bodyPr/>
          <a:lstStyle/>
          <a:p>
            <a:fld id="{D1F5109E-368D-424B-90E5-ED4EBB85B908}" type="slidenum">
              <a:rPr lang="fr-FR" smtClean="0"/>
              <a:pPr/>
              <a:t>29</a:t>
            </a:fld>
            <a:endParaRPr lang="fr-FR" dirty="0"/>
          </a:p>
        </p:txBody>
      </p:sp>
      <p:sp>
        <p:nvSpPr>
          <p:cNvPr id="51" name="Rectangle 50">
            <a:extLst>
              <a:ext uri="{FF2B5EF4-FFF2-40B4-BE49-F238E27FC236}">
                <a16:creationId xmlns:a16="http://schemas.microsoft.com/office/drawing/2014/main" id="{24736A0C-7C19-48CA-B502-FC93856CCE61}"/>
              </a:ext>
            </a:extLst>
          </p:cNvPr>
          <p:cNvSpPr/>
          <p:nvPr/>
        </p:nvSpPr>
        <p:spPr>
          <a:xfrm>
            <a:off x="1518651" y="1049253"/>
            <a:ext cx="10212860" cy="307529"/>
          </a:xfrm>
          <a:prstGeom prst="rect">
            <a:avLst/>
          </a:prstGeom>
          <a:solidFill>
            <a:srgbClr val="4CC1E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cap="all" noProof="1">
                <a:solidFill>
                  <a:schemeClr val="bg1"/>
                </a:solidFill>
                <a:latin typeface="Calibri" panose="020F0502020204030204"/>
              </a:rPr>
              <a:t>PROVISIONING sur VM</a:t>
            </a:r>
            <a:endParaRPr kumimoji="0" lang="en-US" sz="1600" b="1" i="0" u="none" strike="noStrike" kern="1200" cap="all" spc="0" normalizeH="0" baseline="0" noProof="1">
              <a:ln>
                <a:noFill/>
              </a:ln>
              <a:solidFill>
                <a:schemeClr val="bg1"/>
              </a:solidFill>
              <a:effectLst/>
              <a:uLnTx/>
              <a:uFillTx/>
              <a:latin typeface="Calibri" panose="020F0502020204030204"/>
              <a:ea typeface="+mn-ea"/>
              <a:cs typeface="+mn-cs"/>
            </a:endParaRPr>
          </a:p>
        </p:txBody>
      </p:sp>
      <p:sp>
        <p:nvSpPr>
          <p:cNvPr id="55" name="Pentagon 1">
            <a:extLst>
              <a:ext uri="{FF2B5EF4-FFF2-40B4-BE49-F238E27FC236}">
                <a16:creationId xmlns:a16="http://schemas.microsoft.com/office/drawing/2014/main" id="{875FA8FF-FC8A-4D3F-A9E2-F0F7CFB52F54}"/>
              </a:ext>
            </a:extLst>
          </p:cNvPr>
          <p:cNvSpPr/>
          <p:nvPr/>
        </p:nvSpPr>
        <p:spPr>
          <a:xfrm flipH="1">
            <a:off x="470043" y="1049253"/>
            <a:ext cx="1065275" cy="307529"/>
          </a:xfrm>
          <a:prstGeom prst="homePlate">
            <a:avLst>
              <a:gd name="adj" fmla="val 0"/>
            </a:avLst>
          </a:prstGeom>
          <a:solidFill>
            <a:srgbClr val="4CC1EF">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nvGrpSpPr>
          <p:cNvPr id="56" name="Graphic 95" descr="Users">
            <a:extLst>
              <a:ext uri="{FF2B5EF4-FFF2-40B4-BE49-F238E27FC236}">
                <a16:creationId xmlns:a16="http://schemas.microsoft.com/office/drawing/2014/main" id="{2D49F00E-D8F9-4841-93B4-F781F29C8EDC}"/>
              </a:ext>
            </a:extLst>
          </p:cNvPr>
          <p:cNvGrpSpPr/>
          <p:nvPr/>
        </p:nvGrpSpPr>
        <p:grpSpPr>
          <a:xfrm>
            <a:off x="839566" y="1108540"/>
            <a:ext cx="273111" cy="188954"/>
            <a:chOff x="6603155" y="1802931"/>
            <a:chExt cx="645226" cy="397657"/>
          </a:xfrm>
          <a:solidFill>
            <a:sysClr val="windowText" lastClr="000000">
              <a:alpha val="50000"/>
            </a:sysClr>
          </a:solidFill>
        </p:grpSpPr>
        <p:sp>
          <p:nvSpPr>
            <p:cNvPr id="57" name="Freeform: Shape 10">
              <a:extLst>
                <a:ext uri="{FF2B5EF4-FFF2-40B4-BE49-F238E27FC236}">
                  <a16:creationId xmlns:a16="http://schemas.microsoft.com/office/drawing/2014/main" id="{FF3DAEEE-C1B6-4372-AE46-0040588216B7}"/>
                </a:ext>
              </a:extLst>
            </p:cNvPr>
            <p:cNvSpPr/>
            <p:nvPr/>
          </p:nvSpPr>
          <p:spPr>
            <a:xfrm>
              <a:off x="6672784" y="1802931"/>
              <a:ext cx="139257" cy="131521"/>
            </a:xfrm>
            <a:custGeom>
              <a:avLst/>
              <a:gdLst>
                <a:gd name="connsiteX0" fmla="*/ 139257 w 139257"/>
                <a:gd name="connsiteY0" fmla="*/ 69629 h 131520"/>
                <a:gd name="connsiteX1" fmla="*/ 69629 w 139257"/>
                <a:gd name="connsiteY1" fmla="*/ 139257 h 131520"/>
                <a:gd name="connsiteX2" fmla="*/ 0 w 139257"/>
                <a:gd name="connsiteY2" fmla="*/ 69629 h 131520"/>
                <a:gd name="connsiteX3" fmla="*/ 69629 w 139257"/>
                <a:gd name="connsiteY3" fmla="*/ 0 h 131520"/>
                <a:gd name="connsiteX4" fmla="*/ 139257 w 139257"/>
                <a:gd name="connsiteY4" fmla="*/ 69629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9257" y="69629"/>
                  </a:moveTo>
                  <a:cubicBezTo>
                    <a:pt x="139257" y="108084"/>
                    <a:pt x="108084" y="139257"/>
                    <a:pt x="69629" y="139257"/>
                  </a:cubicBezTo>
                  <a:cubicBezTo>
                    <a:pt x="31174" y="139257"/>
                    <a:pt x="0" y="108084"/>
                    <a:pt x="0" y="69629"/>
                  </a:cubicBezTo>
                  <a:cubicBezTo>
                    <a:pt x="0" y="31174"/>
                    <a:pt x="31174" y="0"/>
                    <a:pt x="69629" y="0"/>
                  </a:cubicBezTo>
                  <a:cubicBezTo>
                    <a:pt x="108084" y="0"/>
                    <a:pt x="139257" y="31174"/>
                    <a:pt x="139257" y="6962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8" name="Freeform: Shape 11">
              <a:extLst>
                <a:ext uri="{FF2B5EF4-FFF2-40B4-BE49-F238E27FC236}">
                  <a16:creationId xmlns:a16="http://schemas.microsoft.com/office/drawing/2014/main" id="{43997024-B88B-46B2-B98B-0F97295D1C02}"/>
                </a:ext>
              </a:extLst>
            </p:cNvPr>
            <p:cNvSpPr/>
            <p:nvPr/>
          </p:nvSpPr>
          <p:spPr>
            <a:xfrm>
              <a:off x="7044137" y="1802931"/>
              <a:ext cx="139257" cy="131521"/>
            </a:xfrm>
            <a:custGeom>
              <a:avLst/>
              <a:gdLst>
                <a:gd name="connsiteX0" fmla="*/ 139257 w 139257"/>
                <a:gd name="connsiteY0" fmla="*/ 69629 h 131520"/>
                <a:gd name="connsiteX1" fmla="*/ 69629 w 139257"/>
                <a:gd name="connsiteY1" fmla="*/ 139257 h 131520"/>
                <a:gd name="connsiteX2" fmla="*/ 0 w 139257"/>
                <a:gd name="connsiteY2" fmla="*/ 69629 h 131520"/>
                <a:gd name="connsiteX3" fmla="*/ 69629 w 139257"/>
                <a:gd name="connsiteY3" fmla="*/ 0 h 131520"/>
                <a:gd name="connsiteX4" fmla="*/ 139257 w 139257"/>
                <a:gd name="connsiteY4" fmla="*/ 69629 h 1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1520">
                  <a:moveTo>
                    <a:pt x="139257" y="69629"/>
                  </a:moveTo>
                  <a:cubicBezTo>
                    <a:pt x="139257" y="108084"/>
                    <a:pt x="108084" y="139257"/>
                    <a:pt x="69629" y="139257"/>
                  </a:cubicBezTo>
                  <a:cubicBezTo>
                    <a:pt x="31174" y="139257"/>
                    <a:pt x="0" y="108084"/>
                    <a:pt x="0" y="69629"/>
                  </a:cubicBezTo>
                  <a:cubicBezTo>
                    <a:pt x="0" y="31174"/>
                    <a:pt x="31174" y="0"/>
                    <a:pt x="69629" y="0"/>
                  </a:cubicBezTo>
                  <a:cubicBezTo>
                    <a:pt x="108084" y="0"/>
                    <a:pt x="139257" y="31174"/>
                    <a:pt x="139257" y="6962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9" name="Freeform: Shape 12">
              <a:extLst>
                <a:ext uri="{FF2B5EF4-FFF2-40B4-BE49-F238E27FC236}">
                  <a16:creationId xmlns:a16="http://schemas.microsoft.com/office/drawing/2014/main" id="{985AED98-0955-447F-B03E-D248B8A4ADCA}"/>
                </a:ext>
              </a:extLst>
            </p:cNvPr>
            <p:cNvSpPr/>
            <p:nvPr/>
          </p:nvSpPr>
          <p:spPr>
            <a:xfrm>
              <a:off x="6788832" y="2069067"/>
              <a:ext cx="278515" cy="131521"/>
            </a:xfrm>
            <a:custGeom>
              <a:avLst/>
              <a:gdLst>
                <a:gd name="connsiteX0" fmla="*/ 278515 w 278514"/>
                <a:gd name="connsiteY0" fmla="*/ 139257 h 131520"/>
                <a:gd name="connsiteX1" fmla="*/ 278515 w 278514"/>
                <a:gd name="connsiteY1" fmla="*/ 69629 h 131520"/>
                <a:gd name="connsiteX2" fmla="*/ 264589 w 278514"/>
                <a:gd name="connsiteY2" fmla="*/ 41777 h 131520"/>
                <a:gd name="connsiteX3" fmla="*/ 196508 w 278514"/>
                <a:gd name="connsiteY3" fmla="*/ 9284 h 131520"/>
                <a:gd name="connsiteX4" fmla="*/ 139257 w 278514"/>
                <a:gd name="connsiteY4" fmla="*/ 0 h 131520"/>
                <a:gd name="connsiteX5" fmla="*/ 82007 w 278514"/>
                <a:gd name="connsiteY5" fmla="*/ 9284 h 131520"/>
                <a:gd name="connsiteX6" fmla="*/ 13926 w 278514"/>
                <a:gd name="connsiteY6" fmla="*/ 41777 h 131520"/>
                <a:gd name="connsiteX7" fmla="*/ 0 w 278514"/>
                <a:gd name="connsiteY7" fmla="*/ 69629 h 131520"/>
                <a:gd name="connsiteX8" fmla="*/ 0 w 278514"/>
                <a:gd name="connsiteY8" fmla="*/ 139257 h 131520"/>
                <a:gd name="connsiteX9" fmla="*/ 278515 w 278514"/>
                <a:gd name="connsiteY9" fmla="*/ 139257 h 1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8514" h="131520">
                  <a:moveTo>
                    <a:pt x="278515" y="139257"/>
                  </a:moveTo>
                  <a:lnTo>
                    <a:pt x="278515" y="69629"/>
                  </a:lnTo>
                  <a:cubicBezTo>
                    <a:pt x="278515" y="58798"/>
                    <a:pt x="273873" y="47966"/>
                    <a:pt x="264589" y="41777"/>
                  </a:cubicBezTo>
                  <a:cubicBezTo>
                    <a:pt x="246021" y="26304"/>
                    <a:pt x="221264" y="15473"/>
                    <a:pt x="196508" y="9284"/>
                  </a:cubicBezTo>
                  <a:cubicBezTo>
                    <a:pt x="179487" y="4642"/>
                    <a:pt x="159372" y="0"/>
                    <a:pt x="139257" y="0"/>
                  </a:cubicBezTo>
                  <a:cubicBezTo>
                    <a:pt x="120690" y="0"/>
                    <a:pt x="100575" y="3095"/>
                    <a:pt x="82007" y="9284"/>
                  </a:cubicBezTo>
                  <a:cubicBezTo>
                    <a:pt x="57250" y="15473"/>
                    <a:pt x="34041" y="27851"/>
                    <a:pt x="13926" y="41777"/>
                  </a:cubicBezTo>
                  <a:cubicBezTo>
                    <a:pt x="4642" y="49514"/>
                    <a:pt x="0" y="58798"/>
                    <a:pt x="0" y="69629"/>
                  </a:cubicBezTo>
                  <a:lnTo>
                    <a:pt x="0" y="139257"/>
                  </a:lnTo>
                  <a:lnTo>
                    <a:pt x="278515" y="139257"/>
                  </a:ln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0" name="Freeform: Shape 13">
              <a:extLst>
                <a:ext uri="{FF2B5EF4-FFF2-40B4-BE49-F238E27FC236}">
                  <a16:creationId xmlns:a16="http://schemas.microsoft.com/office/drawing/2014/main" id="{0F6DBFF2-66D0-4DB7-9810-E27C72A99687}"/>
                </a:ext>
              </a:extLst>
            </p:cNvPr>
            <p:cNvSpPr/>
            <p:nvPr/>
          </p:nvSpPr>
          <p:spPr>
            <a:xfrm>
              <a:off x="6858460" y="1911242"/>
              <a:ext cx="139257" cy="139257"/>
            </a:xfrm>
            <a:custGeom>
              <a:avLst/>
              <a:gdLst>
                <a:gd name="connsiteX0" fmla="*/ 139257 w 139257"/>
                <a:gd name="connsiteY0" fmla="*/ 69629 h 139257"/>
                <a:gd name="connsiteX1" fmla="*/ 69629 w 139257"/>
                <a:gd name="connsiteY1" fmla="*/ 139257 h 139257"/>
                <a:gd name="connsiteX2" fmla="*/ 0 w 139257"/>
                <a:gd name="connsiteY2" fmla="*/ 69629 h 139257"/>
                <a:gd name="connsiteX3" fmla="*/ 69629 w 139257"/>
                <a:gd name="connsiteY3" fmla="*/ 0 h 139257"/>
                <a:gd name="connsiteX4" fmla="*/ 139257 w 139257"/>
                <a:gd name="connsiteY4" fmla="*/ 69629 h 139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7" h="139257">
                  <a:moveTo>
                    <a:pt x="139257" y="69629"/>
                  </a:moveTo>
                  <a:cubicBezTo>
                    <a:pt x="139257" y="108084"/>
                    <a:pt x="108084" y="139257"/>
                    <a:pt x="69629" y="139257"/>
                  </a:cubicBezTo>
                  <a:cubicBezTo>
                    <a:pt x="31174" y="139257"/>
                    <a:pt x="0" y="108084"/>
                    <a:pt x="0" y="69629"/>
                  </a:cubicBezTo>
                  <a:cubicBezTo>
                    <a:pt x="0" y="31174"/>
                    <a:pt x="31174" y="0"/>
                    <a:pt x="69629" y="0"/>
                  </a:cubicBezTo>
                  <a:cubicBezTo>
                    <a:pt x="108084" y="0"/>
                    <a:pt x="139257" y="31174"/>
                    <a:pt x="139257" y="69629"/>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1" name="Freeform: Shape 14">
              <a:extLst>
                <a:ext uri="{FF2B5EF4-FFF2-40B4-BE49-F238E27FC236}">
                  <a16:creationId xmlns:a16="http://schemas.microsoft.com/office/drawing/2014/main" id="{AECB7C11-5275-4829-916F-AF4E563FEEF0}"/>
                </a:ext>
              </a:extLst>
            </p:cNvPr>
            <p:cNvSpPr/>
            <p:nvPr/>
          </p:nvSpPr>
          <p:spPr>
            <a:xfrm>
              <a:off x="7000812" y="1960756"/>
              <a:ext cx="247569" cy="139257"/>
            </a:xfrm>
            <a:custGeom>
              <a:avLst/>
              <a:gdLst>
                <a:gd name="connsiteX0" fmla="*/ 238285 w 247568"/>
                <a:gd name="connsiteY0" fmla="*/ 41777 h 139257"/>
                <a:gd name="connsiteX1" fmla="*/ 170203 w 247568"/>
                <a:gd name="connsiteY1" fmla="*/ 9284 h 139257"/>
                <a:gd name="connsiteX2" fmla="*/ 112953 w 247568"/>
                <a:gd name="connsiteY2" fmla="*/ 0 h 139257"/>
                <a:gd name="connsiteX3" fmla="*/ 55703 w 247568"/>
                <a:gd name="connsiteY3" fmla="*/ 9284 h 139257"/>
                <a:gd name="connsiteX4" fmla="*/ 27851 w 247568"/>
                <a:gd name="connsiteY4" fmla="*/ 20115 h 139257"/>
                <a:gd name="connsiteX5" fmla="*/ 27851 w 247568"/>
                <a:gd name="connsiteY5" fmla="*/ 21662 h 139257"/>
                <a:gd name="connsiteX6" fmla="*/ 0 w 247568"/>
                <a:gd name="connsiteY6" fmla="*/ 89744 h 139257"/>
                <a:gd name="connsiteX7" fmla="*/ 71176 w 247568"/>
                <a:gd name="connsiteY7" fmla="*/ 125332 h 139257"/>
                <a:gd name="connsiteX8" fmla="*/ 83554 w 247568"/>
                <a:gd name="connsiteY8" fmla="*/ 139257 h 139257"/>
                <a:gd name="connsiteX9" fmla="*/ 252211 w 247568"/>
                <a:gd name="connsiteY9" fmla="*/ 139257 h 139257"/>
                <a:gd name="connsiteX10" fmla="*/ 252211 w 247568"/>
                <a:gd name="connsiteY10" fmla="*/ 69629 h 139257"/>
                <a:gd name="connsiteX11" fmla="*/ 238285 w 247568"/>
                <a:gd name="connsiteY11" fmla="*/ 41777 h 139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568" h="139257">
                  <a:moveTo>
                    <a:pt x="238285" y="41777"/>
                  </a:moveTo>
                  <a:cubicBezTo>
                    <a:pt x="219717" y="26304"/>
                    <a:pt x="194960" y="15473"/>
                    <a:pt x="170203" y="9284"/>
                  </a:cubicBezTo>
                  <a:cubicBezTo>
                    <a:pt x="153183" y="4642"/>
                    <a:pt x="133068" y="0"/>
                    <a:pt x="112953" y="0"/>
                  </a:cubicBezTo>
                  <a:cubicBezTo>
                    <a:pt x="94386" y="0"/>
                    <a:pt x="74271" y="3095"/>
                    <a:pt x="55703" y="9284"/>
                  </a:cubicBezTo>
                  <a:cubicBezTo>
                    <a:pt x="46419" y="12378"/>
                    <a:pt x="37135" y="15473"/>
                    <a:pt x="27851" y="20115"/>
                  </a:cubicBezTo>
                  <a:lnTo>
                    <a:pt x="27851" y="21662"/>
                  </a:lnTo>
                  <a:cubicBezTo>
                    <a:pt x="27851" y="47966"/>
                    <a:pt x="17020" y="72723"/>
                    <a:pt x="0" y="89744"/>
                  </a:cubicBezTo>
                  <a:cubicBezTo>
                    <a:pt x="29399" y="99027"/>
                    <a:pt x="52608" y="111406"/>
                    <a:pt x="71176" y="125332"/>
                  </a:cubicBezTo>
                  <a:cubicBezTo>
                    <a:pt x="75818" y="129974"/>
                    <a:pt x="80460" y="133068"/>
                    <a:pt x="83554" y="139257"/>
                  </a:cubicBezTo>
                  <a:lnTo>
                    <a:pt x="252211" y="139257"/>
                  </a:lnTo>
                  <a:lnTo>
                    <a:pt x="252211" y="69629"/>
                  </a:lnTo>
                  <a:cubicBezTo>
                    <a:pt x="252211" y="58798"/>
                    <a:pt x="247569" y="47966"/>
                    <a:pt x="238285" y="41777"/>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2" name="Freeform: Shape 15">
              <a:extLst>
                <a:ext uri="{FF2B5EF4-FFF2-40B4-BE49-F238E27FC236}">
                  <a16:creationId xmlns:a16="http://schemas.microsoft.com/office/drawing/2014/main" id="{AD4065FB-B754-49B0-A5E2-4A1B30F69C3F}"/>
                </a:ext>
              </a:extLst>
            </p:cNvPr>
            <p:cNvSpPr/>
            <p:nvPr/>
          </p:nvSpPr>
          <p:spPr>
            <a:xfrm>
              <a:off x="6603155" y="1960756"/>
              <a:ext cx="247569" cy="139257"/>
            </a:xfrm>
            <a:custGeom>
              <a:avLst/>
              <a:gdLst>
                <a:gd name="connsiteX0" fmla="*/ 181035 w 247568"/>
                <a:gd name="connsiteY0" fmla="*/ 125332 h 139257"/>
                <a:gd name="connsiteX1" fmla="*/ 181035 w 247568"/>
                <a:gd name="connsiteY1" fmla="*/ 125332 h 139257"/>
                <a:gd name="connsiteX2" fmla="*/ 252211 w 247568"/>
                <a:gd name="connsiteY2" fmla="*/ 89744 h 139257"/>
                <a:gd name="connsiteX3" fmla="*/ 224359 w 247568"/>
                <a:gd name="connsiteY3" fmla="*/ 21662 h 139257"/>
                <a:gd name="connsiteX4" fmla="*/ 224359 w 247568"/>
                <a:gd name="connsiteY4" fmla="*/ 18568 h 139257"/>
                <a:gd name="connsiteX5" fmla="*/ 196508 w 247568"/>
                <a:gd name="connsiteY5" fmla="*/ 9284 h 139257"/>
                <a:gd name="connsiteX6" fmla="*/ 139257 w 247568"/>
                <a:gd name="connsiteY6" fmla="*/ 0 h 139257"/>
                <a:gd name="connsiteX7" fmla="*/ 82007 w 247568"/>
                <a:gd name="connsiteY7" fmla="*/ 9284 h 139257"/>
                <a:gd name="connsiteX8" fmla="*/ 13926 w 247568"/>
                <a:gd name="connsiteY8" fmla="*/ 41777 h 139257"/>
                <a:gd name="connsiteX9" fmla="*/ 0 w 247568"/>
                <a:gd name="connsiteY9" fmla="*/ 69629 h 139257"/>
                <a:gd name="connsiteX10" fmla="*/ 0 w 247568"/>
                <a:gd name="connsiteY10" fmla="*/ 139257 h 139257"/>
                <a:gd name="connsiteX11" fmla="*/ 167109 w 247568"/>
                <a:gd name="connsiteY11" fmla="*/ 139257 h 139257"/>
                <a:gd name="connsiteX12" fmla="*/ 181035 w 247568"/>
                <a:gd name="connsiteY12" fmla="*/ 125332 h 139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568" h="139257">
                  <a:moveTo>
                    <a:pt x="181035" y="125332"/>
                  </a:moveTo>
                  <a:lnTo>
                    <a:pt x="181035" y="125332"/>
                  </a:lnTo>
                  <a:cubicBezTo>
                    <a:pt x="202697" y="109859"/>
                    <a:pt x="227454" y="97480"/>
                    <a:pt x="252211" y="89744"/>
                  </a:cubicBezTo>
                  <a:cubicBezTo>
                    <a:pt x="235190" y="71176"/>
                    <a:pt x="224359" y="47966"/>
                    <a:pt x="224359" y="21662"/>
                  </a:cubicBezTo>
                  <a:cubicBezTo>
                    <a:pt x="224359" y="20115"/>
                    <a:pt x="224359" y="20115"/>
                    <a:pt x="224359" y="18568"/>
                  </a:cubicBezTo>
                  <a:cubicBezTo>
                    <a:pt x="215075" y="15473"/>
                    <a:pt x="205791" y="10831"/>
                    <a:pt x="196508" y="9284"/>
                  </a:cubicBezTo>
                  <a:cubicBezTo>
                    <a:pt x="179487" y="4642"/>
                    <a:pt x="159372" y="0"/>
                    <a:pt x="139257" y="0"/>
                  </a:cubicBezTo>
                  <a:cubicBezTo>
                    <a:pt x="120690" y="0"/>
                    <a:pt x="100575" y="3095"/>
                    <a:pt x="82007" y="9284"/>
                  </a:cubicBezTo>
                  <a:cubicBezTo>
                    <a:pt x="57250" y="17020"/>
                    <a:pt x="34041" y="27851"/>
                    <a:pt x="13926" y="41777"/>
                  </a:cubicBezTo>
                  <a:cubicBezTo>
                    <a:pt x="4642" y="47966"/>
                    <a:pt x="0" y="58798"/>
                    <a:pt x="0" y="69629"/>
                  </a:cubicBezTo>
                  <a:lnTo>
                    <a:pt x="0" y="139257"/>
                  </a:lnTo>
                  <a:lnTo>
                    <a:pt x="167109" y="139257"/>
                  </a:lnTo>
                  <a:cubicBezTo>
                    <a:pt x="171751" y="133068"/>
                    <a:pt x="174845" y="129974"/>
                    <a:pt x="181035" y="125332"/>
                  </a:cubicBezTo>
                  <a:close/>
                </a:path>
              </a:pathLst>
            </a:custGeom>
            <a:grpFill/>
            <a:ln w="7640"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grpSp>
      <p:sp>
        <p:nvSpPr>
          <p:cNvPr id="63" name="ZoneTexte 62">
            <a:extLst>
              <a:ext uri="{FF2B5EF4-FFF2-40B4-BE49-F238E27FC236}">
                <a16:creationId xmlns:a16="http://schemas.microsoft.com/office/drawing/2014/main" id="{6B205EFA-5DFF-4A2C-AB5D-F8FA2D469AE3}"/>
              </a:ext>
            </a:extLst>
          </p:cNvPr>
          <p:cNvSpPr txBox="1"/>
          <p:nvPr/>
        </p:nvSpPr>
        <p:spPr>
          <a:xfrm>
            <a:off x="442486" y="1419690"/>
            <a:ext cx="11261468" cy="1169551"/>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Assurer le déploiement/provisioning dans le respect des règles d'ingénierie, des délais de livraison et de l’impact sur les infrastructures PGDC</a:t>
            </a:r>
          </a:p>
          <a:p>
            <a:endParaRPr lang="fr-FR" sz="1400" dirty="0">
              <a:latin typeface="Calibri" panose="020F0502020204030204" pitchFamily="34" charset="0"/>
              <a:cs typeface="Calibri" panose="020F0502020204030204" pitchFamily="34" charset="0"/>
            </a:endParaRPr>
          </a:p>
          <a:p>
            <a:r>
              <a:rPr lang="fr-FR" sz="1400" dirty="0">
                <a:latin typeface="Calibri" panose="020F0502020204030204" pitchFamily="34" charset="0"/>
                <a:cs typeface="Calibri" panose="020F0502020204030204" pitchFamily="34" charset="0"/>
              </a:rPr>
              <a:t>Valider techniquement et fonctionnellement le provisioning de la VM à partir des nos outils</a:t>
            </a:r>
            <a:br>
              <a:rPr lang="fr-FR" sz="1400" dirty="0">
                <a:latin typeface="Calibri" panose="020F0502020204030204" pitchFamily="34" charset="0"/>
                <a:cs typeface="Calibri" panose="020F0502020204030204" pitchFamily="34" charset="0"/>
              </a:rPr>
            </a:br>
            <a:br>
              <a:rPr lang="fr-FR" sz="1400" dirty="0">
                <a:latin typeface="Calibri" panose="020F0502020204030204" pitchFamily="34" charset="0"/>
                <a:cs typeface="Calibri" panose="020F0502020204030204" pitchFamily="34" charset="0"/>
              </a:rPr>
            </a:br>
            <a:endParaRPr lang="fr-FR" sz="1400" dirty="0">
              <a:latin typeface="Calibri" panose="020F0502020204030204" pitchFamily="34" charset="0"/>
              <a:cs typeface="Calibri" panose="020F0502020204030204" pitchFamily="34" charset="0"/>
            </a:endParaRPr>
          </a:p>
        </p:txBody>
      </p:sp>
      <p:pic>
        <p:nvPicPr>
          <p:cNvPr id="64" name="Image 63">
            <a:extLst>
              <a:ext uri="{FF2B5EF4-FFF2-40B4-BE49-F238E27FC236}">
                <a16:creationId xmlns:a16="http://schemas.microsoft.com/office/drawing/2014/main" id="{19D3248E-3140-40E5-A1C6-ABAA9BCED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3528" y="4042199"/>
            <a:ext cx="784054" cy="784054"/>
          </a:xfrm>
          <a:prstGeom prst="rect">
            <a:avLst/>
          </a:prstGeom>
        </p:spPr>
      </p:pic>
      <p:pic>
        <p:nvPicPr>
          <p:cNvPr id="75" name="Espace réservé du contenu 3">
            <a:extLst>
              <a:ext uri="{FF2B5EF4-FFF2-40B4-BE49-F238E27FC236}">
                <a16:creationId xmlns:a16="http://schemas.microsoft.com/office/drawing/2014/main" id="{FB44654A-E1ED-4B7F-A806-389DAACBB49A}"/>
              </a:ext>
            </a:extLst>
          </p:cNvPr>
          <p:cNvPicPr>
            <a:picLocks noChangeAspect="1"/>
          </p:cNvPicPr>
          <p:nvPr/>
        </p:nvPicPr>
        <p:blipFill>
          <a:blip r:embed="rId3"/>
          <a:stretch>
            <a:fillRect/>
          </a:stretch>
        </p:blipFill>
        <p:spPr>
          <a:xfrm>
            <a:off x="713495" y="4042199"/>
            <a:ext cx="884561" cy="932635"/>
          </a:xfrm>
          <a:prstGeom prst="rect">
            <a:avLst/>
          </a:prstGeom>
        </p:spPr>
      </p:pic>
      <p:cxnSp>
        <p:nvCxnSpPr>
          <p:cNvPr id="19" name="Connecteur droit avec flèche 18">
            <a:extLst>
              <a:ext uri="{FF2B5EF4-FFF2-40B4-BE49-F238E27FC236}">
                <a16:creationId xmlns:a16="http://schemas.microsoft.com/office/drawing/2014/main" id="{0431AD0E-13AC-4C53-9A5A-2780FFD27E95}"/>
              </a:ext>
            </a:extLst>
          </p:cNvPr>
          <p:cNvCxnSpPr>
            <a:cxnSpLocks/>
          </p:cNvCxnSpPr>
          <p:nvPr/>
        </p:nvCxnSpPr>
        <p:spPr>
          <a:xfrm flipV="1">
            <a:off x="1715581" y="4508516"/>
            <a:ext cx="4021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300B83BD-EE2D-4D48-8E77-651BD226E81E}"/>
              </a:ext>
            </a:extLst>
          </p:cNvPr>
          <p:cNvCxnSpPr>
            <a:cxnSpLocks/>
          </p:cNvCxnSpPr>
          <p:nvPr/>
        </p:nvCxnSpPr>
        <p:spPr>
          <a:xfrm flipV="1">
            <a:off x="3484598" y="4487113"/>
            <a:ext cx="4327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7" name="Image 86">
            <a:extLst>
              <a:ext uri="{FF2B5EF4-FFF2-40B4-BE49-F238E27FC236}">
                <a16:creationId xmlns:a16="http://schemas.microsoft.com/office/drawing/2014/main" id="{48DC4E0E-BF78-40DF-90E6-ADA7F6D274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1922" y="4380504"/>
            <a:ext cx="1006695" cy="456368"/>
          </a:xfrm>
          <a:prstGeom prst="rect">
            <a:avLst/>
          </a:prstGeom>
        </p:spPr>
      </p:pic>
      <p:pic>
        <p:nvPicPr>
          <p:cNvPr id="89" name="Image 88">
            <a:extLst>
              <a:ext uri="{FF2B5EF4-FFF2-40B4-BE49-F238E27FC236}">
                <a16:creationId xmlns:a16="http://schemas.microsoft.com/office/drawing/2014/main" id="{41A9947D-DDB0-46C8-A470-9173CEED91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2404" y="4351180"/>
            <a:ext cx="839126" cy="314672"/>
          </a:xfrm>
          <a:prstGeom prst="rect">
            <a:avLst/>
          </a:prstGeom>
        </p:spPr>
      </p:pic>
      <p:cxnSp>
        <p:nvCxnSpPr>
          <p:cNvPr id="90" name="Connecteur droit avec flèche 89">
            <a:extLst>
              <a:ext uri="{FF2B5EF4-FFF2-40B4-BE49-F238E27FC236}">
                <a16:creationId xmlns:a16="http://schemas.microsoft.com/office/drawing/2014/main" id="{8F3FCC1D-B437-4120-BFE2-F7E828E43021}"/>
              </a:ext>
            </a:extLst>
          </p:cNvPr>
          <p:cNvCxnSpPr>
            <a:cxnSpLocks/>
          </p:cNvCxnSpPr>
          <p:nvPr/>
        </p:nvCxnSpPr>
        <p:spPr>
          <a:xfrm>
            <a:off x="5415120" y="4483550"/>
            <a:ext cx="427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Image 90">
            <a:extLst>
              <a:ext uri="{FF2B5EF4-FFF2-40B4-BE49-F238E27FC236}">
                <a16:creationId xmlns:a16="http://schemas.microsoft.com/office/drawing/2014/main" id="{5A888A00-380F-4311-8136-D27FE36AA7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65859" y="4844397"/>
            <a:ext cx="860640" cy="217803"/>
          </a:xfrm>
          <a:prstGeom prst="rect">
            <a:avLst/>
          </a:prstGeom>
        </p:spPr>
      </p:pic>
      <p:pic>
        <p:nvPicPr>
          <p:cNvPr id="93" name="Image 92">
            <a:extLst>
              <a:ext uri="{FF2B5EF4-FFF2-40B4-BE49-F238E27FC236}">
                <a16:creationId xmlns:a16="http://schemas.microsoft.com/office/drawing/2014/main" id="{8B83F013-2945-4A72-B374-2232EE87257A}"/>
              </a:ext>
            </a:extLst>
          </p:cNvPr>
          <p:cNvPicPr>
            <a:picLocks noChangeAspect="1"/>
          </p:cNvPicPr>
          <p:nvPr/>
        </p:nvPicPr>
        <p:blipFill>
          <a:blip r:embed="rId7"/>
          <a:stretch>
            <a:fillRect/>
          </a:stretch>
        </p:blipFill>
        <p:spPr>
          <a:xfrm>
            <a:off x="7126499" y="3655491"/>
            <a:ext cx="677539" cy="366424"/>
          </a:xfrm>
          <a:prstGeom prst="rect">
            <a:avLst/>
          </a:prstGeom>
        </p:spPr>
      </p:pic>
      <p:pic>
        <p:nvPicPr>
          <p:cNvPr id="95" name="Image 94" descr="Une image contenant texte, clipart&#10;&#10;Description générée automatiquement">
            <a:extLst>
              <a:ext uri="{FF2B5EF4-FFF2-40B4-BE49-F238E27FC236}">
                <a16:creationId xmlns:a16="http://schemas.microsoft.com/office/drawing/2014/main" id="{06F43F47-C858-4A4F-AB48-A346B10E7E9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11977" y="5089861"/>
            <a:ext cx="415171" cy="465585"/>
          </a:xfrm>
          <a:prstGeom prst="rect">
            <a:avLst/>
          </a:prstGeom>
        </p:spPr>
      </p:pic>
      <p:pic>
        <p:nvPicPr>
          <p:cNvPr id="126" name="Image 125">
            <a:extLst>
              <a:ext uri="{FF2B5EF4-FFF2-40B4-BE49-F238E27FC236}">
                <a16:creationId xmlns:a16="http://schemas.microsoft.com/office/drawing/2014/main" id="{92816717-D580-4BAA-85AD-812AF06D74C7}"/>
              </a:ext>
            </a:extLst>
          </p:cNvPr>
          <p:cNvPicPr>
            <a:picLocks noChangeAspect="1"/>
          </p:cNvPicPr>
          <p:nvPr/>
        </p:nvPicPr>
        <p:blipFill>
          <a:blip r:embed="rId9"/>
          <a:stretch>
            <a:fillRect/>
          </a:stretch>
        </p:blipFill>
        <p:spPr>
          <a:xfrm>
            <a:off x="8074953" y="4242188"/>
            <a:ext cx="650029" cy="196008"/>
          </a:xfrm>
          <a:prstGeom prst="rect">
            <a:avLst/>
          </a:prstGeom>
        </p:spPr>
      </p:pic>
      <p:pic>
        <p:nvPicPr>
          <p:cNvPr id="127" name="Image 126">
            <a:extLst>
              <a:ext uri="{FF2B5EF4-FFF2-40B4-BE49-F238E27FC236}">
                <a16:creationId xmlns:a16="http://schemas.microsoft.com/office/drawing/2014/main" id="{E0C7CB84-219B-4A5B-BB9B-EFBA6557BCE8}"/>
              </a:ext>
            </a:extLst>
          </p:cNvPr>
          <p:cNvPicPr>
            <a:picLocks noChangeAspect="1"/>
          </p:cNvPicPr>
          <p:nvPr/>
        </p:nvPicPr>
        <p:blipFill>
          <a:blip r:embed="rId10"/>
          <a:stretch>
            <a:fillRect/>
          </a:stretch>
        </p:blipFill>
        <p:spPr>
          <a:xfrm>
            <a:off x="7889014" y="4894070"/>
            <a:ext cx="584142" cy="427792"/>
          </a:xfrm>
          <a:prstGeom prst="rect">
            <a:avLst/>
          </a:prstGeom>
        </p:spPr>
      </p:pic>
      <p:cxnSp>
        <p:nvCxnSpPr>
          <p:cNvPr id="129" name="Connecteur droit avec flèche 128">
            <a:extLst>
              <a:ext uri="{FF2B5EF4-FFF2-40B4-BE49-F238E27FC236}">
                <a16:creationId xmlns:a16="http://schemas.microsoft.com/office/drawing/2014/main" id="{B03D3AB9-5CC8-494F-BABC-08F508EE8DF3}"/>
              </a:ext>
            </a:extLst>
          </p:cNvPr>
          <p:cNvCxnSpPr>
            <a:cxnSpLocks/>
          </p:cNvCxnSpPr>
          <p:nvPr/>
        </p:nvCxnSpPr>
        <p:spPr>
          <a:xfrm flipV="1">
            <a:off x="9036275" y="4483550"/>
            <a:ext cx="37380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Image 38">
            <a:extLst>
              <a:ext uri="{FF2B5EF4-FFF2-40B4-BE49-F238E27FC236}">
                <a16:creationId xmlns:a16="http://schemas.microsoft.com/office/drawing/2014/main" id="{347749D8-9441-4E08-8537-4EF65F0EDC2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51772" y="4156980"/>
            <a:ext cx="650833" cy="366424"/>
          </a:xfrm>
          <a:prstGeom prst="rect">
            <a:avLst/>
          </a:prstGeom>
        </p:spPr>
      </p:pic>
      <p:sp>
        <p:nvSpPr>
          <p:cNvPr id="40" name="Titre 1">
            <a:extLst>
              <a:ext uri="{FF2B5EF4-FFF2-40B4-BE49-F238E27FC236}">
                <a16:creationId xmlns:a16="http://schemas.microsoft.com/office/drawing/2014/main" id="{1590E7AA-AF51-46A0-A082-8D160A253744}"/>
              </a:ext>
            </a:extLst>
          </p:cNvPr>
          <p:cNvSpPr txBox="1">
            <a:spLocks/>
          </p:cNvSpPr>
          <p:nvPr/>
        </p:nvSpPr>
        <p:spPr>
          <a:xfrm>
            <a:off x="4468653" y="0"/>
            <a:ext cx="9408582" cy="1152525"/>
          </a:xfrm>
          <a:prstGeom prst="rect">
            <a:avLst/>
          </a:prstGeom>
        </p:spPr>
        <p:txBody>
          <a:bodyPr/>
          <a:lstStyle>
            <a:lvl1pPr algn="l" defTabSz="914400" rtl="0" eaLnBrk="1" latinLnBrk="0" hangingPunct="1">
              <a:lnSpc>
                <a:spcPct val="100000"/>
              </a:lnSpc>
              <a:spcBef>
                <a:spcPts val="0"/>
              </a:spcBef>
              <a:spcAft>
                <a:spcPts val="0"/>
              </a:spcAft>
              <a:buNone/>
              <a:defRPr sz="3200" b="1" kern="1200">
                <a:solidFill>
                  <a:schemeClr val="accent6"/>
                </a:solidFill>
                <a:latin typeface="+mj-lt"/>
                <a:ea typeface="+mj-ea"/>
                <a:cs typeface="+mj-cs"/>
              </a:defRPr>
            </a:lvl1pPr>
          </a:lstStyle>
          <a:p>
            <a:r>
              <a:rPr lang="fr-FR" dirty="0"/>
              <a:t>RHEL 7 PGDC</a:t>
            </a:r>
          </a:p>
        </p:txBody>
      </p:sp>
      <p:pic>
        <p:nvPicPr>
          <p:cNvPr id="9" name="Image 8">
            <a:extLst>
              <a:ext uri="{FF2B5EF4-FFF2-40B4-BE49-F238E27FC236}">
                <a16:creationId xmlns:a16="http://schemas.microsoft.com/office/drawing/2014/main" id="{17E2A1F2-5D4F-474C-9C44-8E644ACA89C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84980" y="4085606"/>
            <a:ext cx="1127760" cy="845820"/>
          </a:xfrm>
          <a:prstGeom prst="rect">
            <a:avLst/>
          </a:prstGeom>
        </p:spPr>
      </p:pic>
    </p:spTree>
    <p:extLst>
      <p:ext uri="{BB962C8B-B14F-4D97-AF65-F5344CB8AC3E}">
        <p14:creationId xmlns:p14="http://schemas.microsoft.com/office/powerpoint/2010/main" val="175509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DA8D26A-FB6F-4223-BEAF-B533690FE479}"/>
              </a:ext>
            </a:extLst>
          </p:cNvPr>
          <p:cNvSpPr>
            <a:spLocks noGrp="1"/>
          </p:cNvSpPr>
          <p:nvPr>
            <p:ph type="title"/>
          </p:nvPr>
        </p:nvSpPr>
        <p:spPr/>
        <p:txBody>
          <a:bodyPr/>
          <a:lstStyle/>
          <a:p>
            <a:r>
              <a:rPr lang="fr-FR" dirty="0"/>
              <a:t>Objectif du Project Charter</a:t>
            </a:r>
          </a:p>
        </p:txBody>
      </p:sp>
      <p:sp>
        <p:nvSpPr>
          <p:cNvPr id="4" name="Espace réservé de la date 3">
            <a:extLst>
              <a:ext uri="{FF2B5EF4-FFF2-40B4-BE49-F238E27FC236}">
                <a16:creationId xmlns:a16="http://schemas.microsoft.com/office/drawing/2014/main" id="{5E50EE8A-EB63-4D97-8359-12EA1448476A}"/>
              </a:ext>
            </a:extLst>
          </p:cNvPr>
          <p:cNvSpPr>
            <a:spLocks noGrp="1"/>
          </p:cNvSpPr>
          <p:nvPr>
            <p:ph type="dt" sz="half" idx="2"/>
          </p:nvPr>
        </p:nvSpPr>
        <p:spPr/>
        <p:txBody>
          <a:bodyPr/>
          <a:lstStyle/>
          <a:p>
            <a:fld id="{E840206C-2C22-4A63-8F22-F4AB98B66C96}" type="datetime1">
              <a:rPr lang="fr-FR" smtClean="0"/>
              <a:pPr/>
              <a:t>29/01/2021</a:t>
            </a:fld>
            <a:endParaRPr lang="fr-FR" dirty="0"/>
          </a:p>
        </p:txBody>
      </p:sp>
      <p:sp>
        <p:nvSpPr>
          <p:cNvPr id="5" name="Espace réservé du pied de page 4">
            <a:extLst>
              <a:ext uri="{FF2B5EF4-FFF2-40B4-BE49-F238E27FC236}">
                <a16:creationId xmlns:a16="http://schemas.microsoft.com/office/drawing/2014/main" id="{8CE77392-78C6-4E43-967A-6F02C8AC576B}"/>
              </a:ext>
            </a:extLst>
          </p:cNvPr>
          <p:cNvSpPr>
            <a:spLocks noGrp="1"/>
          </p:cNvSpPr>
          <p:nvPr>
            <p:ph type="ftr" sz="quarter" idx="3"/>
          </p:nvPr>
        </p:nvSpPr>
        <p:spPr/>
        <p:txBody>
          <a:bodyPr/>
          <a:lstStyle/>
          <a:p>
            <a:r>
              <a:rPr lang="fr-FR"/>
              <a:t>Titre de la présentation</a:t>
            </a:r>
            <a:endParaRPr lang="fr-FR" dirty="0"/>
          </a:p>
        </p:txBody>
      </p:sp>
      <p:sp>
        <p:nvSpPr>
          <p:cNvPr id="6" name="Espace réservé du numéro de diapositive 5">
            <a:extLst>
              <a:ext uri="{FF2B5EF4-FFF2-40B4-BE49-F238E27FC236}">
                <a16:creationId xmlns:a16="http://schemas.microsoft.com/office/drawing/2014/main" id="{E9DBBBFD-AC49-432D-B7FD-376A61448740}"/>
              </a:ext>
            </a:extLst>
          </p:cNvPr>
          <p:cNvSpPr>
            <a:spLocks noGrp="1"/>
          </p:cNvSpPr>
          <p:nvPr>
            <p:ph type="sldNum" sz="quarter" idx="4"/>
          </p:nvPr>
        </p:nvSpPr>
        <p:spPr/>
        <p:txBody>
          <a:bodyPr/>
          <a:lstStyle/>
          <a:p>
            <a:fld id="{10C140CD-8AED-46FF-A9A2-77308F3F39AE}" type="slidenum">
              <a:rPr lang="fr-FR" smtClean="0"/>
              <a:pPr/>
              <a:t>3</a:t>
            </a:fld>
            <a:endParaRPr lang="fr-FR" dirty="0"/>
          </a:p>
        </p:txBody>
      </p:sp>
      <p:graphicFrame>
        <p:nvGraphicFramePr>
          <p:cNvPr id="7" name="Espace réservé du contenu 4">
            <a:extLst>
              <a:ext uri="{FF2B5EF4-FFF2-40B4-BE49-F238E27FC236}">
                <a16:creationId xmlns:a16="http://schemas.microsoft.com/office/drawing/2014/main" id="{F7C55898-9BC6-441E-8DAF-636F88ACD720}"/>
              </a:ext>
            </a:extLst>
          </p:cNvPr>
          <p:cNvGraphicFramePr>
            <a:graphicFrameLocks/>
          </p:cNvGraphicFramePr>
          <p:nvPr>
            <p:extLst>
              <p:ext uri="{D42A27DB-BD31-4B8C-83A1-F6EECF244321}">
                <p14:modId xmlns:p14="http://schemas.microsoft.com/office/powerpoint/2010/main" val="3131793376"/>
              </p:ext>
            </p:extLst>
          </p:nvPr>
        </p:nvGraphicFramePr>
        <p:xfrm>
          <a:off x="269850" y="1124745"/>
          <a:ext cx="3233862" cy="5409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ZoneTexte 7">
            <a:extLst>
              <a:ext uri="{FF2B5EF4-FFF2-40B4-BE49-F238E27FC236}">
                <a16:creationId xmlns:a16="http://schemas.microsoft.com/office/drawing/2014/main" id="{A2D6C1ED-3972-4BAA-9E90-0C908AC92312}"/>
              </a:ext>
            </a:extLst>
          </p:cNvPr>
          <p:cNvSpPr txBox="1"/>
          <p:nvPr/>
        </p:nvSpPr>
        <p:spPr>
          <a:xfrm>
            <a:off x="3723580" y="890968"/>
            <a:ext cx="8349084" cy="5632311"/>
          </a:xfrm>
          <a:prstGeom prst="rect">
            <a:avLst/>
          </a:prstGeom>
          <a:noFill/>
        </p:spPr>
        <p:txBody>
          <a:bodyPr wrap="square" rtlCol="0">
            <a:spAutoFit/>
          </a:bodyPr>
          <a:lstStyle/>
          <a:p>
            <a:r>
              <a:rPr lang="fr-FR" dirty="0">
                <a:solidFill>
                  <a:schemeClr val="tx1">
                    <a:lumMod val="65000"/>
                    <a:lumOff val="35000"/>
                  </a:schemeClr>
                </a:solidFill>
              </a:rPr>
              <a:t>Le Project Charter est préparé par le Chef de projet, pendant la phase DEFINE.</a:t>
            </a:r>
          </a:p>
          <a:p>
            <a:r>
              <a:rPr lang="fr-FR" dirty="0">
                <a:solidFill>
                  <a:schemeClr val="tx1">
                    <a:lumMod val="65000"/>
                    <a:lumOff val="35000"/>
                  </a:schemeClr>
                </a:solidFill>
              </a:rPr>
              <a:t>Il doit être présenté en COPIL infra Serveur afin d’obtenir le GO pour passer à la phase DESIGN.</a:t>
            </a:r>
          </a:p>
          <a:p>
            <a:endParaRPr lang="fr-FR" dirty="0">
              <a:solidFill>
                <a:schemeClr val="tx1">
                  <a:lumMod val="65000"/>
                  <a:lumOff val="35000"/>
                </a:schemeClr>
              </a:solidFill>
            </a:endParaRPr>
          </a:p>
          <a:p>
            <a:r>
              <a:rPr lang="fr-FR" dirty="0">
                <a:solidFill>
                  <a:schemeClr val="tx1">
                    <a:lumMod val="65000"/>
                    <a:lumOff val="35000"/>
                  </a:schemeClr>
                </a:solidFill>
              </a:rPr>
              <a:t>Le Project Charter répond aux besoins déjà validés avec le Project </a:t>
            </a:r>
            <a:r>
              <a:rPr lang="fr-FR" dirty="0" err="1">
                <a:solidFill>
                  <a:schemeClr val="tx1">
                    <a:lumMod val="65000"/>
                    <a:lumOff val="35000"/>
                  </a:schemeClr>
                </a:solidFill>
              </a:rPr>
              <a:t>Request</a:t>
            </a:r>
            <a:r>
              <a:rPr lang="fr-FR" dirty="0">
                <a:solidFill>
                  <a:schemeClr val="tx1">
                    <a:lumMod val="65000"/>
                    <a:lumOff val="35000"/>
                  </a:schemeClr>
                </a:solidFill>
              </a:rPr>
              <a:t>. Il définit en détail ce qui devra être fait, qui le fera, comment et quand les travaux seront accomplis, combien le projet coûtera, comment le produit répondra aux besoins métier et comment le projet sera piloté et géré en termes de risques, de problèmes, de périmètre, de reporting projet et de gestion des différends. </a:t>
            </a:r>
          </a:p>
          <a:p>
            <a:endParaRPr lang="fr-FR" dirty="0">
              <a:solidFill>
                <a:schemeClr val="tx1">
                  <a:lumMod val="65000"/>
                  <a:lumOff val="35000"/>
                </a:schemeClr>
              </a:solidFill>
            </a:endParaRPr>
          </a:p>
          <a:p>
            <a:r>
              <a:rPr lang="fr-FR" dirty="0">
                <a:solidFill>
                  <a:schemeClr val="tx1">
                    <a:lumMod val="65000"/>
                    <a:lumOff val="35000"/>
                  </a:schemeClr>
                </a:solidFill>
              </a:rPr>
              <a:t>Il décrit aussi les modes de collaboration et coordination internes à une organisation et avec d'autres organisations, facilitant ainsi la communication et la coordination des activités au sein de l'équipe projet, de l'entité métier et des autres parties prenantes du projet.</a:t>
            </a:r>
          </a:p>
          <a:p>
            <a:endParaRPr lang="fr-FR" dirty="0">
              <a:solidFill>
                <a:schemeClr val="tx1">
                  <a:lumMod val="65000"/>
                  <a:lumOff val="35000"/>
                </a:schemeClr>
              </a:solidFill>
            </a:endParaRPr>
          </a:p>
          <a:p>
            <a:r>
              <a:rPr lang="fr-FR" dirty="0">
                <a:solidFill>
                  <a:schemeClr val="tx1">
                    <a:lumMod val="65000"/>
                    <a:lumOff val="35000"/>
                  </a:schemeClr>
                </a:solidFill>
              </a:rPr>
              <a:t>Dans le cadre du processus de revue de projet, le Project Charter est la base servant à déterminer le planning et budget du projet sont respectés, ainsi que la capacité du projet à satisfaire ses objectifs propres.</a:t>
            </a:r>
          </a:p>
          <a:p>
            <a:endParaRPr lang="fr-FR" dirty="0">
              <a:solidFill>
                <a:schemeClr val="tx1">
                  <a:lumMod val="65000"/>
                  <a:lumOff val="35000"/>
                </a:schemeClr>
              </a:solidFill>
            </a:endParaRPr>
          </a:p>
        </p:txBody>
      </p:sp>
    </p:spTree>
    <p:extLst>
      <p:ext uri="{BB962C8B-B14F-4D97-AF65-F5344CB8AC3E}">
        <p14:creationId xmlns:p14="http://schemas.microsoft.com/office/powerpoint/2010/main" val="3125111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entagon 1">
            <a:extLst>
              <a:ext uri="{FF2B5EF4-FFF2-40B4-BE49-F238E27FC236}">
                <a16:creationId xmlns:a16="http://schemas.microsoft.com/office/drawing/2014/main" id="{667FB100-AA5C-4E24-9D39-705C4C4B9F4F}"/>
              </a:ext>
            </a:extLst>
          </p:cNvPr>
          <p:cNvSpPr/>
          <p:nvPr/>
        </p:nvSpPr>
        <p:spPr>
          <a:xfrm flipH="1">
            <a:off x="470042" y="1049254"/>
            <a:ext cx="1065275" cy="307529"/>
          </a:xfrm>
          <a:prstGeom prst="homePlate">
            <a:avLst>
              <a:gd name="adj" fmla="val 0"/>
            </a:avLst>
          </a:prstGeom>
          <a:solidFill>
            <a:schemeClr val="tx2">
              <a:lumMod val="60000"/>
              <a:lumOff val="4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E56D63D-C10C-4132-8683-A789F5BBA151}"/>
              </a:ext>
            </a:extLst>
          </p:cNvPr>
          <p:cNvSpPr/>
          <p:nvPr/>
        </p:nvSpPr>
        <p:spPr>
          <a:xfrm>
            <a:off x="1518651" y="1049253"/>
            <a:ext cx="10203306" cy="307529"/>
          </a:xfrm>
          <a:prstGeom prst="rect">
            <a:avLst/>
          </a:prstGeom>
          <a:solidFill>
            <a:schemeClr val="tx2">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prstClr val="white"/>
                </a:solidFill>
                <a:effectLst/>
                <a:uLnTx/>
                <a:uFillTx/>
                <a:latin typeface="Calibri" panose="020F0502020204030204"/>
                <a:ea typeface="+mn-ea"/>
                <a:cs typeface="+mn-cs"/>
              </a:rPr>
              <a:t>SECURITE</a:t>
            </a:r>
          </a:p>
        </p:txBody>
      </p:sp>
      <p:sp>
        <p:nvSpPr>
          <p:cNvPr id="4" name="Espace réservé du numéro de diapositive 3">
            <a:extLst>
              <a:ext uri="{FF2B5EF4-FFF2-40B4-BE49-F238E27FC236}">
                <a16:creationId xmlns:a16="http://schemas.microsoft.com/office/drawing/2014/main" id="{1E4AB4B9-AD67-4350-BEB5-866789B268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F5109E-368D-424B-90E5-ED4EBB85B908}" type="slidenum">
              <a:rPr kumimoji="0" lang="fr-FR" sz="800" b="0" i="0" u="none" strike="noStrike" kern="1200" cap="none" spc="0" normalizeH="0" baseline="0" noProof="0" smtClean="0">
                <a:ln>
                  <a:noFill/>
                </a:ln>
                <a:solidFill>
                  <a:srgbClr val="9796A3"/>
                </a:solidFill>
                <a:effectLst/>
                <a:uLnTx/>
                <a:uFillTx/>
                <a:latin typeface="Avenir LT Std 55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fr-FR" sz="800" b="0" i="0" u="none" strike="noStrike" kern="1200" cap="none" spc="0" normalizeH="0" baseline="0" noProof="0">
              <a:ln>
                <a:noFill/>
              </a:ln>
              <a:solidFill>
                <a:srgbClr val="9796A3"/>
              </a:solidFill>
              <a:effectLst/>
              <a:uLnTx/>
              <a:uFillTx/>
              <a:latin typeface="Avenir LT Std 55 Roman"/>
              <a:ea typeface="+mn-ea"/>
              <a:cs typeface="+mn-cs"/>
            </a:endParaRPr>
          </a:p>
        </p:txBody>
      </p:sp>
      <p:sp>
        <p:nvSpPr>
          <p:cNvPr id="2" name="ZoneTexte 1">
            <a:extLst>
              <a:ext uri="{FF2B5EF4-FFF2-40B4-BE49-F238E27FC236}">
                <a16:creationId xmlns:a16="http://schemas.microsoft.com/office/drawing/2014/main" id="{8232B043-79F0-40FD-A806-E4590A95584E}"/>
              </a:ext>
            </a:extLst>
          </p:cNvPr>
          <p:cNvSpPr txBox="1"/>
          <p:nvPr/>
        </p:nvSpPr>
        <p:spPr>
          <a:xfrm>
            <a:off x="470042" y="1389932"/>
            <a:ext cx="11206951"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L’intégration de RHEL7 s’appuiera sur plusieurs éléments :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fr-FR"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Evolution du durcissement de la souche en s’appuyant sur les recommandations de l’ANSSI</a:t>
            </a:r>
          </a:p>
          <a:p>
            <a:pPr marL="285750" indent="-285750">
              <a:buFont typeface="Wingdings" panose="05000000000000000000" pitchFamily="2" charset="2"/>
              <a:buChar char="q"/>
            </a:pPr>
            <a:r>
              <a:rPr lang="fr-FR" sz="1600" dirty="0">
                <a:solidFill>
                  <a:prstClr val="black"/>
                </a:solidFill>
                <a:latin typeface="Calibri" panose="020F0502020204030204" pitchFamily="34" charset="0"/>
                <a:cs typeface="Calibri" panose="020F0502020204030204" pitchFamily="34" charset="0"/>
              </a:rPr>
              <a:t>Audit de la souche par les équipes sécurité</a:t>
            </a:r>
          </a:p>
          <a:p>
            <a:pPr marL="285750" indent="-285750">
              <a:buFont typeface="Wingdings" panose="05000000000000000000" pitchFamily="2" charset="2"/>
              <a:buChar char="q"/>
            </a:pPr>
            <a:r>
              <a:rPr lang="fr-FR" sz="1600" dirty="0">
                <a:solidFill>
                  <a:prstClr val="black"/>
                </a:solidFill>
                <a:latin typeface="Calibri" panose="020F0502020204030204" pitchFamily="34" charset="0"/>
                <a:cs typeface="Calibri" panose="020F0502020204030204" pitchFamily="34" charset="0"/>
              </a:rPr>
              <a:t>Gestion des vulnérabilités OS via un patch management plus adéquate qu’aujourd’hui</a:t>
            </a:r>
          </a:p>
          <a:p>
            <a:pPr marL="285750" indent="-285750">
              <a:buFont typeface="Wingdings" panose="05000000000000000000" pitchFamily="2" charset="2"/>
              <a:buChar char="q"/>
            </a:pPr>
            <a:r>
              <a:rPr lang="fr-FR" sz="1600" dirty="0">
                <a:solidFill>
                  <a:prstClr val="black"/>
                </a:solidFill>
                <a:latin typeface="Calibri" panose="020F0502020204030204" pitchFamily="34" charset="0"/>
                <a:cs typeface="Calibri" panose="020F0502020204030204" pitchFamily="34" charset="0"/>
              </a:rPr>
              <a:t>Externalisation et centralisation des logs </a:t>
            </a:r>
          </a:p>
          <a:p>
            <a:pPr marL="285750" indent="-285750">
              <a:buFont typeface="Wingdings" panose="05000000000000000000" pitchFamily="2" charset="2"/>
              <a:buChar char="q"/>
            </a:pPr>
            <a:r>
              <a:rPr lang="fr-FR" sz="1600" dirty="0">
                <a:solidFill>
                  <a:prstClr val="black"/>
                </a:solidFill>
                <a:latin typeface="Calibri" panose="020F0502020204030204" pitchFamily="34" charset="0"/>
                <a:cs typeface="Calibri" panose="020F0502020204030204" pitchFamily="34" charset="0"/>
              </a:rPr>
              <a:t>Gestion des règles et habilitations de connexion et authentification au travers de </a:t>
            </a:r>
            <a:r>
              <a:rPr lang="fr-FR" sz="1600" dirty="0" err="1">
                <a:solidFill>
                  <a:prstClr val="black"/>
                </a:solidFill>
                <a:latin typeface="Calibri" panose="020F0502020204030204" pitchFamily="34" charset="0"/>
                <a:cs typeface="Calibri" panose="020F0502020204030204" pitchFamily="34" charset="0"/>
              </a:rPr>
              <a:t>CyberArk</a:t>
            </a:r>
            <a:endParaRPr kumimoji="0" lang="fr-FR"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4" name="Graphique 53" descr="Verrouiller">
            <a:extLst>
              <a:ext uri="{FF2B5EF4-FFF2-40B4-BE49-F238E27FC236}">
                <a16:creationId xmlns:a16="http://schemas.microsoft.com/office/drawing/2014/main" id="{C20907D6-3D38-4086-8886-E1C0F458CB6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057" y="1023446"/>
            <a:ext cx="351987" cy="351987"/>
          </a:xfrm>
          <a:prstGeom prst="rect">
            <a:avLst/>
          </a:prstGeom>
        </p:spPr>
      </p:pic>
      <p:pic>
        <p:nvPicPr>
          <p:cNvPr id="24" name="Image 23">
            <a:extLst>
              <a:ext uri="{FF2B5EF4-FFF2-40B4-BE49-F238E27FC236}">
                <a16:creationId xmlns:a16="http://schemas.microsoft.com/office/drawing/2014/main" id="{434A0768-10D3-4771-B360-A871AEC7DB59}"/>
              </a:ext>
            </a:extLst>
          </p:cNvPr>
          <p:cNvPicPr>
            <a:picLocks noChangeAspect="1"/>
          </p:cNvPicPr>
          <p:nvPr/>
        </p:nvPicPr>
        <p:blipFill>
          <a:blip r:embed="rId4"/>
          <a:stretch>
            <a:fillRect/>
          </a:stretch>
        </p:blipFill>
        <p:spPr>
          <a:xfrm>
            <a:off x="5025814" y="4789384"/>
            <a:ext cx="812564" cy="439448"/>
          </a:xfrm>
          <a:prstGeom prst="rect">
            <a:avLst/>
          </a:prstGeom>
        </p:spPr>
      </p:pic>
      <p:pic>
        <p:nvPicPr>
          <p:cNvPr id="28" name="Image 27">
            <a:extLst>
              <a:ext uri="{FF2B5EF4-FFF2-40B4-BE49-F238E27FC236}">
                <a16:creationId xmlns:a16="http://schemas.microsoft.com/office/drawing/2014/main" id="{9B9F3311-19B7-4892-A741-CE4AA717A642}"/>
              </a:ext>
            </a:extLst>
          </p:cNvPr>
          <p:cNvPicPr>
            <a:picLocks noChangeAspect="1"/>
          </p:cNvPicPr>
          <p:nvPr/>
        </p:nvPicPr>
        <p:blipFill>
          <a:blip r:embed="rId5"/>
          <a:stretch>
            <a:fillRect/>
          </a:stretch>
        </p:blipFill>
        <p:spPr>
          <a:xfrm>
            <a:off x="7519292" y="4613127"/>
            <a:ext cx="796033" cy="582968"/>
          </a:xfrm>
          <a:prstGeom prst="rect">
            <a:avLst/>
          </a:prstGeom>
        </p:spPr>
      </p:pic>
      <p:sp>
        <p:nvSpPr>
          <p:cNvPr id="38" name="ZoneTexte 37">
            <a:extLst>
              <a:ext uri="{FF2B5EF4-FFF2-40B4-BE49-F238E27FC236}">
                <a16:creationId xmlns:a16="http://schemas.microsoft.com/office/drawing/2014/main" id="{95E3203F-0593-4163-A289-34F16C853E9C}"/>
              </a:ext>
            </a:extLst>
          </p:cNvPr>
          <p:cNvSpPr txBox="1"/>
          <p:nvPr/>
        </p:nvSpPr>
        <p:spPr>
          <a:xfrm>
            <a:off x="6070145" y="4338726"/>
            <a:ext cx="2011540" cy="317406"/>
          </a:xfrm>
          <a:prstGeom prst="rect">
            <a:avLst/>
          </a:prstGeom>
          <a:noFill/>
        </p:spPr>
        <p:txBody>
          <a:bodyPr wrap="square" rtlCol="0">
            <a:spAutoFit/>
          </a:bodyPr>
          <a:lstStyle/>
          <a:p>
            <a:r>
              <a:rPr lang="fr-FR" sz="1400" b="1" dirty="0">
                <a:solidFill>
                  <a:schemeClr val="tx1">
                    <a:lumMod val="95000"/>
                    <a:lumOff val="5000"/>
                  </a:schemeClr>
                </a:solidFill>
              </a:rPr>
              <a:t>Puits de logs</a:t>
            </a:r>
          </a:p>
        </p:txBody>
      </p:sp>
      <p:sp>
        <p:nvSpPr>
          <p:cNvPr id="41" name="Titre 1">
            <a:extLst>
              <a:ext uri="{FF2B5EF4-FFF2-40B4-BE49-F238E27FC236}">
                <a16:creationId xmlns:a16="http://schemas.microsoft.com/office/drawing/2014/main" id="{6164F750-5D2E-4DB9-B640-AD0D4837EE9A}"/>
              </a:ext>
            </a:extLst>
          </p:cNvPr>
          <p:cNvSpPr txBox="1">
            <a:spLocks/>
          </p:cNvSpPr>
          <p:nvPr/>
        </p:nvSpPr>
        <p:spPr>
          <a:xfrm>
            <a:off x="4468653" y="0"/>
            <a:ext cx="9408582" cy="1152525"/>
          </a:xfrm>
          <a:prstGeom prst="rect">
            <a:avLst/>
          </a:prstGeom>
        </p:spPr>
        <p:txBody>
          <a:bodyPr/>
          <a:lstStyle>
            <a:lvl1pPr algn="l" defTabSz="914400" rtl="0" eaLnBrk="1" latinLnBrk="0" hangingPunct="1">
              <a:lnSpc>
                <a:spcPct val="100000"/>
              </a:lnSpc>
              <a:spcBef>
                <a:spcPts val="0"/>
              </a:spcBef>
              <a:spcAft>
                <a:spcPts val="0"/>
              </a:spcAft>
              <a:buNone/>
              <a:defRPr sz="3200" b="1" kern="1200">
                <a:solidFill>
                  <a:schemeClr val="accent6"/>
                </a:solidFill>
                <a:latin typeface="+mj-lt"/>
                <a:ea typeface="+mj-ea"/>
                <a:cs typeface="+mj-cs"/>
              </a:defRPr>
            </a:lvl1pPr>
          </a:lstStyle>
          <a:p>
            <a:r>
              <a:rPr lang="fr-FR" dirty="0"/>
              <a:t>RHEL 7 PGDC</a:t>
            </a:r>
          </a:p>
        </p:txBody>
      </p:sp>
      <p:pic>
        <p:nvPicPr>
          <p:cNvPr id="30" name="Image 29">
            <a:extLst>
              <a:ext uri="{FF2B5EF4-FFF2-40B4-BE49-F238E27FC236}">
                <a16:creationId xmlns:a16="http://schemas.microsoft.com/office/drawing/2014/main" id="{BAB9CB70-56D3-47EF-9BE3-8D3FD06A20E8}"/>
              </a:ext>
            </a:extLst>
          </p:cNvPr>
          <p:cNvPicPr>
            <a:picLocks noChangeAspect="1"/>
          </p:cNvPicPr>
          <p:nvPr/>
        </p:nvPicPr>
        <p:blipFill>
          <a:blip r:embed="rId6"/>
          <a:stretch>
            <a:fillRect/>
          </a:stretch>
        </p:blipFill>
        <p:spPr>
          <a:xfrm>
            <a:off x="3493661" y="3916118"/>
            <a:ext cx="1461802" cy="1214113"/>
          </a:xfrm>
          <a:prstGeom prst="rect">
            <a:avLst/>
          </a:prstGeom>
        </p:spPr>
      </p:pic>
      <p:sp>
        <p:nvSpPr>
          <p:cNvPr id="31" name="Hexagone 30">
            <a:extLst>
              <a:ext uri="{FF2B5EF4-FFF2-40B4-BE49-F238E27FC236}">
                <a16:creationId xmlns:a16="http://schemas.microsoft.com/office/drawing/2014/main" id="{31105662-B25E-431B-A7CA-EBF543842B0E}"/>
              </a:ext>
            </a:extLst>
          </p:cNvPr>
          <p:cNvSpPr/>
          <p:nvPr/>
        </p:nvSpPr>
        <p:spPr>
          <a:xfrm>
            <a:off x="4675351" y="4523176"/>
            <a:ext cx="1513490" cy="1291615"/>
          </a:xfrm>
          <a:prstGeom prst="hexagon">
            <a:avLst/>
          </a:prstGeom>
          <a:noFill/>
          <a:ln>
            <a:solidFill>
              <a:schemeClr val="tx1">
                <a:lumMod val="95000"/>
                <a:lumOff val="5000"/>
              </a:schemeClr>
            </a:solidFill>
            <a:prstDash val="dash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32" name="Hexagone 31">
            <a:extLst>
              <a:ext uri="{FF2B5EF4-FFF2-40B4-BE49-F238E27FC236}">
                <a16:creationId xmlns:a16="http://schemas.microsoft.com/office/drawing/2014/main" id="{1ABEBC1B-4B7C-4297-8039-FE2041C23021}"/>
              </a:ext>
            </a:extLst>
          </p:cNvPr>
          <p:cNvSpPr/>
          <p:nvPr/>
        </p:nvSpPr>
        <p:spPr>
          <a:xfrm>
            <a:off x="3428612" y="3877368"/>
            <a:ext cx="1521524" cy="1291615"/>
          </a:xfrm>
          <a:prstGeom prst="hexagon">
            <a:avLst/>
          </a:prstGeom>
          <a:noFill/>
          <a:ln>
            <a:solidFill>
              <a:schemeClr val="tx1">
                <a:lumMod val="95000"/>
                <a:lumOff val="5000"/>
              </a:schemeClr>
            </a:solidFill>
            <a:prstDash val="dash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33" name="Rectangle 32">
            <a:extLst>
              <a:ext uri="{FF2B5EF4-FFF2-40B4-BE49-F238E27FC236}">
                <a16:creationId xmlns:a16="http://schemas.microsoft.com/office/drawing/2014/main" id="{DAA8616E-4CF7-4F2E-B236-F5EFC049EF9A}"/>
              </a:ext>
            </a:extLst>
          </p:cNvPr>
          <p:cNvSpPr/>
          <p:nvPr/>
        </p:nvSpPr>
        <p:spPr>
          <a:xfrm>
            <a:off x="4699682" y="5495040"/>
            <a:ext cx="1476576" cy="261610"/>
          </a:xfrm>
          <a:prstGeom prst="rect">
            <a:avLst/>
          </a:prstGeom>
          <a:noFill/>
        </p:spPr>
        <p:txBody>
          <a:bodyPr wrap="square" lIns="91440" tIns="45720" rIns="91440" bIns="45720">
            <a:spAutoFit/>
          </a:bodyPr>
          <a:lstStyle/>
          <a:p>
            <a:pPr algn="ctr"/>
            <a:r>
              <a:rPr lang="fr-FR" sz="1100" dirty="0">
                <a:ln w="0"/>
                <a:effectLst>
                  <a:outerShdw blurRad="38100" dist="19050" dir="2700000" algn="tl" rotWithShape="0">
                    <a:schemeClr val="dk1">
                      <a:alpha val="40000"/>
                    </a:schemeClr>
                  </a:outerShdw>
                </a:effectLst>
              </a:rPr>
              <a:t>Patching</a:t>
            </a:r>
            <a:endParaRPr lang="fr-FR" sz="1400" dirty="0">
              <a:ln w="0"/>
              <a:effectLst>
                <a:outerShdw blurRad="38100" dist="19050" dir="2700000" algn="tl" rotWithShape="0">
                  <a:schemeClr val="dk1">
                    <a:alpha val="40000"/>
                  </a:schemeClr>
                </a:outerShdw>
              </a:effectLst>
            </a:endParaRPr>
          </a:p>
        </p:txBody>
      </p:sp>
      <p:sp>
        <p:nvSpPr>
          <p:cNvPr id="34" name="Hexagone 33">
            <a:extLst>
              <a:ext uri="{FF2B5EF4-FFF2-40B4-BE49-F238E27FC236}">
                <a16:creationId xmlns:a16="http://schemas.microsoft.com/office/drawing/2014/main" id="{9DEDBBC3-6830-4358-9453-FF9FDE30389E}"/>
              </a:ext>
            </a:extLst>
          </p:cNvPr>
          <p:cNvSpPr/>
          <p:nvPr/>
        </p:nvSpPr>
        <p:spPr>
          <a:xfrm>
            <a:off x="5922090" y="3851622"/>
            <a:ext cx="1513490" cy="1291615"/>
          </a:xfrm>
          <a:prstGeom prst="hexagon">
            <a:avLst/>
          </a:prstGeom>
          <a:noFill/>
          <a:ln>
            <a:solidFill>
              <a:schemeClr val="accent2">
                <a:lumMod val="5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39" name="Hexagone 38">
            <a:extLst>
              <a:ext uri="{FF2B5EF4-FFF2-40B4-BE49-F238E27FC236}">
                <a16:creationId xmlns:a16="http://schemas.microsoft.com/office/drawing/2014/main" id="{97D8CB80-FBCC-4276-8CC7-31D0CDA6AEA7}"/>
              </a:ext>
            </a:extLst>
          </p:cNvPr>
          <p:cNvSpPr/>
          <p:nvPr/>
        </p:nvSpPr>
        <p:spPr>
          <a:xfrm>
            <a:off x="7176693" y="4517132"/>
            <a:ext cx="1513490" cy="1291615"/>
          </a:xfrm>
          <a:prstGeom prst="hexagon">
            <a:avLst/>
          </a:prstGeom>
          <a:noFill/>
          <a:ln>
            <a:solidFill>
              <a:schemeClr val="accent2">
                <a:lumMod val="5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42" name="Rectangle 41">
            <a:extLst>
              <a:ext uri="{FF2B5EF4-FFF2-40B4-BE49-F238E27FC236}">
                <a16:creationId xmlns:a16="http://schemas.microsoft.com/office/drawing/2014/main" id="{6AA82CFC-8459-485A-B202-4A19B3303E5E}"/>
              </a:ext>
            </a:extLst>
          </p:cNvPr>
          <p:cNvSpPr/>
          <p:nvPr/>
        </p:nvSpPr>
        <p:spPr>
          <a:xfrm>
            <a:off x="7234240" y="5501631"/>
            <a:ext cx="1476576" cy="261610"/>
          </a:xfrm>
          <a:prstGeom prst="rect">
            <a:avLst/>
          </a:prstGeom>
          <a:noFill/>
        </p:spPr>
        <p:txBody>
          <a:bodyPr wrap="square" lIns="91440" tIns="45720" rIns="91440" bIns="45720">
            <a:spAutoFit/>
          </a:bodyPr>
          <a:lstStyle/>
          <a:p>
            <a:pPr algn="ctr"/>
            <a:r>
              <a:rPr lang="fr-FR" sz="1100" dirty="0">
                <a:ln w="0"/>
                <a:effectLst>
                  <a:outerShdw blurRad="38100" dist="19050" dir="2700000" algn="tl" rotWithShape="0">
                    <a:schemeClr val="dk1">
                      <a:alpha val="40000"/>
                    </a:schemeClr>
                  </a:outerShdw>
                </a:effectLst>
              </a:rPr>
              <a:t>Connexion</a:t>
            </a:r>
            <a:endParaRPr lang="fr-FR" sz="1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90366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entagon 1">
            <a:extLst>
              <a:ext uri="{FF2B5EF4-FFF2-40B4-BE49-F238E27FC236}">
                <a16:creationId xmlns:a16="http://schemas.microsoft.com/office/drawing/2014/main" id="{46DF015D-8787-4232-B7FC-BBC11250D80F}"/>
              </a:ext>
            </a:extLst>
          </p:cNvPr>
          <p:cNvSpPr/>
          <p:nvPr/>
        </p:nvSpPr>
        <p:spPr>
          <a:xfrm flipH="1">
            <a:off x="470042" y="1049253"/>
            <a:ext cx="1065275" cy="307530"/>
          </a:xfrm>
          <a:prstGeom prst="homePlate">
            <a:avLst>
              <a:gd name="adj" fmla="val 0"/>
            </a:avLst>
          </a:prstGeom>
          <a:solidFill>
            <a:schemeClr val="bg2">
              <a:lumMod val="5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30C6D65B-D14F-481F-B1F7-16E96A430437}"/>
              </a:ext>
            </a:extLst>
          </p:cNvPr>
          <p:cNvSpPr/>
          <p:nvPr/>
        </p:nvSpPr>
        <p:spPr>
          <a:xfrm>
            <a:off x="1532056" y="1049252"/>
            <a:ext cx="10199455" cy="307530"/>
          </a:xfrm>
          <a:prstGeom prst="rect">
            <a:avLst/>
          </a:prstGeom>
          <a:solidFill>
            <a:schemeClr val="bg2">
              <a:lumMod val="75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prstClr val="white"/>
                </a:solidFill>
                <a:effectLst/>
                <a:uLnTx/>
                <a:uFillTx/>
                <a:latin typeface="Calibri" panose="020F0502020204030204"/>
                <a:ea typeface="+mn-ea"/>
                <a:cs typeface="+mn-cs"/>
              </a:rPr>
              <a:t>MIDDLEWARE &amp; BDD</a:t>
            </a:r>
          </a:p>
        </p:txBody>
      </p:sp>
      <p:sp>
        <p:nvSpPr>
          <p:cNvPr id="4" name="Espace réservé du numéro de diapositive 3">
            <a:extLst>
              <a:ext uri="{FF2B5EF4-FFF2-40B4-BE49-F238E27FC236}">
                <a16:creationId xmlns:a16="http://schemas.microsoft.com/office/drawing/2014/main" id="{1E4AB4B9-AD67-4350-BEB5-866789B268EE}"/>
              </a:ext>
            </a:extLst>
          </p:cNvPr>
          <p:cNvSpPr>
            <a:spLocks noGrp="1"/>
          </p:cNvSpPr>
          <p:nvPr>
            <p:ph type="sldNum" sz="quarter" idx="12"/>
          </p:nvPr>
        </p:nvSpPr>
        <p:spPr/>
        <p:txBody>
          <a:bodyPr/>
          <a:lstStyle/>
          <a:p>
            <a:fld id="{D1F5109E-368D-424B-90E5-ED4EBB85B908}" type="slidenum">
              <a:rPr lang="fr-FR" smtClean="0"/>
              <a:pPr/>
              <a:t>31</a:t>
            </a:fld>
            <a:endParaRPr lang="fr-FR"/>
          </a:p>
        </p:txBody>
      </p:sp>
      <p:sp>
        <p:nvSpPr>
          <p:cNvPr id="13" name="ZoneTexte 12">
            <a:extLst>
              <a:ext uri="{FF2B5EF4-FFF2-40B4-BE49-F238E27FC236}">
                <a16:creationId xmlns:a16="http://schemas.microsoft.com/office/drawing/2014/main" id="{61DA3179-5244-4BBA-8808-4DF4347D6775}"/>
              </a:ext>
            </a:extLst>
          </p:cNvPr>
          <p:cNvSpPr txBox="1"/>
          <p:nvPr/>
        </p:nvSpPr>
        <p:spPr>
          <a:xfrm>
            <a:off x="470042" y="1577340"/>
            <a:ext cx="11261470" cy="1077218"/>
          </a:xfrm>
          <a:prstGeom prst="rect">
            <a:avLst/>
          </a:prstGeom>
          <a:noFill/>
        </p:spPr>
        <p:txBody>
          <a:bodyPr wrap="square" rtlCol="0">
            <a:spAutoFit/>
          </a:bodyPr>
          <a:lstStyle/>
          <a:p>
            <a:pPr algn="just"/>
            <a:r>
              <a:rPr lang="fr-FR" sz="1600" dirty="0">
                <a:latin typeface="Calibri" panose="020F0502020204030204" pitchFamily="34" charset="0"/>
                <a:cs typeface="Calibri" panose="020F0502020204030204" pitchFamily="34" charset="0"/>
              </a:rPr>
              <a:t>L’intégration de RHEL7 concerne également les middleware et bases de données. Les éléments à étudier seront :</a:t>
            </a:r>
          </a:p>
          <a:p>
            <a:pPr marL="285750" indent="-285750" algn="just">
              <a:buFont typeface="Wingdings" panose="05000000000000000000" pitchFamily="2" charset="2"/>
              <a:buChar char="q"/>
            </a:pPr>
            <a:r>
              <a:rPr lang="fr-FR" sz="1600" dirty="0">
                <a:latin typeface="Calibri" panose="020F0502020204030204" pitchFamily="34" charset="0"/>
                <a:cs typeface="Calibri" panose="020F0502020204030204" pitchFamily="34" charset="0"/>
              </a:rPr>
              <a:t>Vérification compatibilités des évolutions de packages embarqués</a:t>
            </a:r>
          </a:p>
          <a:p>
            <a:pPr marL="285750" indent="-285750" algn="just">
              <a:buFont typeface="Wingdings" panose="05000000000000000000" pitchFamily="2" charset="2"/>
              <a:buChar char="q"/>
            </a:pPr>
            <a:r>
              <a:rPr lang="fr-FR" sz="1600" dirty="0">
                <a:latin typeface="Calibri" panose="020F0502020204030204" pitchFamily="34" charset="0"/>
                <a:cs typeface="Calibri" panose="020F0502020204030204" pitchFamily="34" charset="0"/>
              </a:rPr>
              <a:t>Etude d’impact des éventuels changements de versions des MDW et des BDD sur les applications</a:t>
            </a:r>
          </a:p>
          <a:p>
            <a:pPr marL="285750" indent="-285750" algn="just">
              <a:buFont typeface="Wingdings" panose="05000000000000000000" pitchFamily="2" charset="2"/>
              <a:buChar char="q"/>
            </a:pPr>
            <a:r>
              <a:rPr lang="fr-FR" sz="1600" dirty="0">
                <a:latin typeface="Calibri" panose="020F0502020204030204" pitchFamily="34" charset="0"/>
                <a:cs typeface="Calibri" panose="020F0502020204030204" pitchFamily="34" charset="0"/>
              </a:rPr>
              <a:t>Mise à disposition d’un catalogue applicatif et un espace pour déposer et stocker les sources</a:t>
            </a:r>
          </a:p>
        </p:txBody>
      </p:sp>
      <p:pic>
        <p:nvPicPr>
          <p:cNvPr id="45" name="Graphique 44" descr="Livre ouvert">
            <a:extLst>
              <a:ext uri="{FF2B5EF4-FFF2-40B4-BE49-F238E27FC236}">
                <a16:creationId xmlns:a16="http://schemas.microsoft.com/office/drawing/2014/main" id="{330C81CF-CBF0-431C-B87D-6750CABEACA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284" y="1049252"/>
            <a:ext cx="307530" cy="307530"/>
          </a:xfrm>
          <a:prstGeom prst="rect">
            <a:avLst/>
          </a:prstGeom>
        </p:spPr>
      </p:pic>
      <p:pic>
        <p:nvPicPr>
          <p:cNvPr id="37" name="Image 36" descr="Une image contenant lampe&#10;&#10;Description générée automatiquement">
            <a:extLst>
              <a:ext uri="{FF2B5EF4-FFF2-40B4-BE49-F238E27FC236}">
                <a16:creationId xmlns:a16="http://schemas.microsoft.com/office/drawing/2014/main" id="{53B9C7F4-974D-4A41-A521-5520FA87FB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3147" y="3013673"/>
            <a:ext cx="716658" cy="716658"/>
          </a:xfrm>
          <a:prstGeom prst="rect">
            <a:avLst/>
          </a:prstGeom>
        </p:spPr>
      </p:pic>
      <p:sp>
        <p:nvSpPr>
          <p:cNvPr id="49" name="Ellipse 48">
            <a:extLst>
              <a:ext uri="{FF2B5EF4-FFF2-40B4-BE49-F238E27FC236}">
                <a16:creationId xmlns:a16="http://schemas.microsoft.com/office/drawing/2014/main" id="{29A48536-3C59-43B7-B58C-11F6E98AFCD3}"/>
              </a:ext>
            </a:extLst>
          </p:cNvPr>
          <p:cNvSpPr/>
          <p:nvPr/>
        </p:nvSpPr>
        <p:spPr>
          <a:xfrm>
            <a:off x="3797316" y="2818918"/>
            <a:ext cx="3946825" cy="3496157"/>
          </a:xfrm>
          <a:prstGeom prst="ellipse">
            <a:avLst/>
          </a:prstGeom>
          <a:noFill/>
          <a:ln w="6350" cap="flat" cmpd="sng" algn="ctr">
            <a:solidFill>
              <a:schemeClr val="tx1"/>
            </a:solidFill>
            <a:prstDash val="solid"/>
            <a:round/>
            <a:headEnd type="none" w="med" len="med"/>
            <a:tailEnd type="none" w="med" len="med"/>
          </a:ln>
          <a:effectLst/>
        </p:spPr>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prstClr val="white"/>
              </a:solidFill>
              <a:effectLst/>
              <a:uLnTx/>
              <a:uFillTx/>
              <a:latin typeface="Arial" pitchFamily="34" charset="0"/>
              <a:ea typeface="+mn-ea"/>
              <a:cs typeface="Arial" pitchFamily="34" charset="0"/>
            </a:endParaRPr>
          </a:p>
        </p:txBody>
      </p:sp>
      <p:pic>
        <p:nvPicPr>
          <p:cNvPr id="11" name="Image 10">
            <a:extLst>
              <a:ext uri="{FF2B5EF4-FFF2-40B4-BE49-F238E27FC236}">
                <a16:creationId xmlns:a16="http://schemas.microsoft.com/office/drawing/2014/main" id="{DF4EC7D6-8633-4E3E-A9E8-0C6AB6FE415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2046" y="5101119"/>
            <a:ext cx="828675" cy="828675"/>
          </a:xfrm>
          <a:prstGeom prst="rect">
            <a:avLst/>
          </a:prstGeom>
        </p:spPr>
      </p:pic>
      <p:pic>
        <p:nvPicPr>
          <p:cNvPr id="1028" name="Picture 4">
            <a:extLst>
              <a:ext uri="{FF2B5EF4-FFF2-40B4-BE49-F238E27FC236}">
                <a16:creationId xmlns:a16="http://schemas.microsoft.com/office/drawing/2014/main" id="{1E525457-7A9F-46EB-BB87-88A3DCEEAA0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25269" y="3164163"/>
            <a:ext cx="905452" cy="4911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GINX | High Performance Load Balancer, Web Server, &amp; Reverse Proxy">
            <a:extLst>
              <a:ext uri="{FF2B5EF4-FFF2-40B4-BE49-F238E27FC236}">
                <a16:creationId xmlns:a16="http://schemas.microsoft.com/office/drawing/2014/main" id="{57B54673-AC79-4100-96E2-82DBD44A946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3099" y="4132240"/>
            <a:ext cx="589867" cy="68192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5CD60873-E842-40AC-AF14-524620AE48F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25700" y="5306396"/>
            <a:ext cx="980723" cy="574565"/>
          </a:xfrm>
          <a:prstGeom prst="rect">
            <a:avLst/>
          </a:prstGeom>
        </p:spPr>
      </p:pic>
      <p:pic>
        <p:nvPicPr>
          <p:cNvPr id="3" name="Image 2">
            <a:extLst>
              <a:ext uri="{FF2B5EF4-FFF2-40B4-BE49-F238E27FC236}">
                <a16:creationId xmlns:a16="http://schemas.microsoft.com/office/drawing/2014/main" id="{CC7A4F55-BA74-48F9-B449-CF9374D0D53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13786" y="4223224"/>
            <a:ext cx="1223828" cy="687544"/>
          </a:xfrm>
          <a:prstGeom prst="rect">
            <a:avLst/>
          </a:prstGeom>
        </p:spPr>
      </p:pic>
      <p:sp>
        <p:nvSpPr>
          <p:cNvPr id="18" name="Titre 1">
            <a:extLst>
              <a:ext uri="{FF2B5EF4-FFF2-40B4-BE49-F238E27FC236}">
                <a16:creationId xmlns:a16="http://schemas.microsoft.com/office/drawing/2014/main" id="{B9FD2193-CDFE-40DE-A177-F03D40A049BA}"/>
              </a:ext>
            </a:extLst>
          </p:cNvPr>
          <p:cNvSpPr txBox="1">
            <a:spLocks/>
          </p:cNvSpPr>
          <p:nvPr/>
        </p:nvSpPr>
        <p:spPr>
          <a:xfrm>
            <a:off x="4468653" y="0"/>
            <a:ext cx="9408582" cy="1152525"/>
          </a:xfrm>
          <a:prstGeom prst="rect">
            <a:avLst/>
          </a:prstGeom>
        </p:spPr>
        <p:txBody>
          <a:bodyPr/>
          <a:lstStyle>
            <a:lvl1pPr algn="l" defTabSz="914400" rtl="0" eaLnBrk="1" latinLnBrk="0" hangingPunct="1">
              <a:lnSpc>
                <a:spcPct val="100000"/>
              </a:lnSpc>
              <a:spcBef>
                <a:spcPts val="0"/>
              </a:spcBef>
              <a:spcAft>
                <a:spcPts val="0"/>
              </a:spcAft>
              <a:buNone/>
              <a:defRPr sz="3200" b="1" kern="1200">
                <a:solidFill>
                  <a:schemeClr val="accent6"/>
                </a:solidFill>
                <a:latin typeface="+mj-lt"/>
                <a:ea typeface="+mj-ea"/>
                <a:cs typeface="+mj-cs"/>
              </a:defRPr>
            </a:lvl1pPr>
          </a:lstStyle>
          <a:p>
            <a:r>
              <a:rPr lang="fr-FR" dirty="0"/>
              <a:t>RHEL 7 PGDC</a:t>
            </a:r>
          </a:p>
        </p:txBody>
      </p:sp>
      <p:pic>
        <p:nvPicPr>
          <p:cNvPr id="19" name="Image 18">
            <a:extLst>
              <a:ext uri="{FF2B5EF4-FFF2-40B4-BE49-F238E27FC236}">
                <a16:creationId xmlns:a16="http://schemas.microsoft.com/office/drawing/2014/main" id="{D323F625-7AFD-454C-9D04-93CF8CD8F64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54084" y="4075576"/>
            <a:ext cx="1127760" cy="845820"/>
          </a:xfrm>
          <a:prstGeom prst="rect">
            <a:avLst/>
          </a:prstGeom>
        </p:spPr>
      </p:pic>
    </p:spTree>
    <p:extLst>
      <p:ext uri="{BB962C8B-B14F-4D97-AF65-F5344CB8AC3E}">
        <p14:creationId xmlns:p14="http://schemas.microsoft.com/office/powerpoint/2010/main" val="3590259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entagon 1">
            <a:extLst>
              <a:ext uri="{FF2B5EF4-FFF2-40B4-BE49-F238E27FC236}">
                <a16:creationId xmlns:a16="http://schemas.microsoft.com/office/drawing/2014/main" id="{46DF015D-8787-4232-B7FC-BBC11250D80F}"/>
              </a:ext>
            </a:extLst>
          </p:cNvPr>
          <p:cNvSpPr/>
          <p:nvPr/>
        </p:nvSpPr>
        <p:spPr>
          <a:xfrm flipH="1">
            <a:off x="470042" y="1049253"/>
            <a:ext cx="1065275" cy="307530"/>
          </a:xfrm>
          <a:prstGeom prst="homePlate">
            <a:avLst>
              <a:gd name="adj" fmla="val 0"/>
            </a:avLst>
          </a:prstGeom>
          <a:solidFill>
            <a:schemeClr val="accent1">
              <a:lumMod val="5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30C6D65B-D14F-481F-B1F7-16E96A430437}"/>
              </a:ext>
            </a:extLst>
          </p:cNvPr>
          <p:cNvSpPr/>
          <p:nvPr/>
        </p:nvSpPr>
        <p:spPr>
          <a:xfrm>
            <a:off x="1532056" y="1049252"/>
            <a:ext cx="10199455" cy="307530"/>
          </a:xfrm>
          <a:prstGeom prst="rect">
            <a:avLst/>
          </a:prstGeom>
          <a:solidFill>
            <a:schemeClr val="accent1">
              <a:lumMod val="75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1">
                <a:ln>
                  <a:noFill/>
                </a:ln>
                <a:solidFill>
                  <a:prstClr val="white"/>
                </a:solidFill>
                <a:effectLst/>
                <a:uLnTx/>
                <a:uFillTx/>
                <a:latin typeface="Calibri" panose="020F0502020204030204"/>
                <a:ea typeface="+mn-ea"/>
                <a:cs typeface="+mn-cs"/>
              </a:rPr>
              <a:t>MIGRATION S4 vers PGDC</a:t>
            </a:r>
          </a:p>
        </p:txBody>
      </p:sp>
      <p:sp>
        <p:nvSpPr>
          <p:cNvPr id="4" name="Espace réservé du numéro de diapositive 3">
            <a:extLst>
              <a:ext uri="{FF2B5EF4-FFF2-40B4-BE49-F238E27FC236}">
                <a16:creationId xmlns:a16="http://schemas.microsoft.com/office/drawing/2014/main" id="{1E4AB4B9-AD67-4350-BEB5-866789B268EE}"/>
              </a:ext>
            </a:extLst>
          </p:cNvPr>
          <p:cNvSpPr>
            <a:spLocks noGrp="1"/>
          </p:cNvSpPr>
          <p:nvPr>
            <p:ph type="sldNum" sz="quarter" idx="12"/>
          </p:nvPr>
        </p:nvSpPr>
        <p:spPr/>
        <p:txBody>
          <a:bodyPr/>
          <a:lstStyle/>
          <a:p>
            <a:fld id="{D1F5109E-368D-424B-90E5-ED4EBB85B908}" type="slidenum">
              <a:rPr lang="fr-FR" smtClean="0"/>
              <a:pPr/>
              <a:t>32</a:t>
            </a:fld>
            <a:endParaRPr lang="fr-FR"/>
          </a:p>
        </p:txBody>
      </p:sp>
      <p:sp>
        <p:nvSpPr>
          <p:cNvPr id="23" name="Titre 1">
            <a:extLst>
              <a:ext uri="{FF2B5EF4-FFF2-40B4-BE49-F238E27FC236}">
                <a16:creationId xmlns:a16="http://schemas.microsoft.com/office/drawing/2014/main" id="{C8429E6F-5E5A-4066-A25F-C3A0AE28B119}"/>
              </a:ext>
            </a:extLst>
          </p:cNvPr>
          <p:cNvSpPr txBox="1">
            <a:spLocks/>
          </p:cNvSpPr>
          <p:nvPr/>
        </p:nvSpPr>
        <p:spPr>
          <a:xfrm>
            <a:off x="2351618" y="22716"/>
            <a:ext cx="9535582" cy="1152525"/>
          </a:xfrm>
          <a:prstGeom prst="rect">
            <a:avLst/>
          </a:prstGeom>
        </p:spPr>
        <p:txBody>
          <a:bodyPr vert="horz" lIns="91440" tIns="45720" rIns="91440" bIns="45720" rtlCol="0" anchor="ctr">
            <a:normAutofit/>
          </a:bodyPr>
          <a:lstStyle>
            <a:lvl1pPr algn="l" defTabSz="914400" rtl="0" eaLnBrk="1" latinLnBrk="0" hangingPunct="1">
              <a:lnSpc>
                <a:spcPct val="100000"/>
              </a:lnSpc>
              <a:spcBef>
                <a:spcPts val="0"/>
              </a:spcBef>
              <a:spcAft>
                <a:spcPts val="0"/>
              </a:spcAft>
              <a:buNone/>
              <a:defRPr sz="3200" b="1" kern="1200">
                <a:solidFill>
                  <a:schemeClr val="accent6"/>
                </a:solidFill>
                <a:latin typeface="+mj-lt"/>
                <a:ea typeface="+mj-ea"/>
                <a:cs typeface="+mj-cs"/>
              </a:defRPr>
            </a:lvl1pPr>
          </a:lstStyle>
          <a:p>
            <a:r>
              <a:rPr lang="fr-FR" sz="2400" dirty="0"/>
              <a:t>Intégration RHEL7 dans l’écosystème PGDC</a:t>
            </a:r>
          </a:p>
        </p:txBody>
      </p:sp>
      <p:pic>
        <p:nvPicPr>
          <p:cNvPr id="22" name="Graphique 21" descr="Transfert">
            <a:extLst>
              <a:ext uri="{FF2B5EF4-FFF2-40B4-BE49-F238E27FC236}">
                <a16:creationId xmlns:a16="http://schemas.microsoft.com/office/drawing/2014/main" id="{4D12A6DA-CEF1-463E-9F6D-4CB8D572B22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723" y="1031630"/>
            <a:ext cx="351692" cy="351692"/>
          </a:xfrm>
          <a:prstGeom prst="rect">
            <a:avLst/>
          </a:prstGeom>
        </p:spPr>
      </p:pic>
      <p:sp>
        <p:nvSpPr>
          <p:cNvPr id="6" name="ZoneTexte 5">
            <a:extLst>
              <a:ext uri="{FF2B5EF4-FFF2-40B4-BE49-F238E27FC236}">
                <a16:creationId xmlns:a16="http://schemas.microsoft.com/office/drawing/2014/main" id="{1E33E35E-01A8-4EB6-9181-E16820C208BD}"/>
              </a:ext>
            </a:extLst>
          </p:cNvPr>
          <p:cNvSpPr txBox="1"/>
          <p:nvPr/>
        </p:nvSpPr>
        <p:spPr>
          <a:xfrm>
            <a:off x="386862" y="1465385"/>
            <a:ext cx="11383107" cy="4770537"/>
          </a:xfrm>
          <a:prstGeom prst="rect">
            <a:avLst/>
          </a:prstGeom>
          <a:noFill/>
        </p:spPr>
        <p:txBody>
          <a:bodyPr wrap="square" rtlCol="0">
            <a:spAutoFit/>
          </a:bodyPr>
          <a:lstStyle/>
          <a:p>
            <a:r>
              <a:rPr lang="fr-FR" sz="1600" dirty="0"/>
              <a:t>La migration de S4 vers PGDC imposera une modification des </a:t>
            </a:r>
            <a:r>
              <a:rPr lang="fr-FR" sz="1600" dirty="0" err="1"/>
              <a:t>VMs</a:t>
            </a:r>
            <a:br>
              <a:rPr lang="fr-FR" sz="1600" dirty="0"/>
            </a:br>
            <a:endParaRPr lang="fr-FR" sz="1600" dirty="0"/>
          </a:p>
          <a:p>
            <a:r>
              <a:rPr lang="fr-FR" sz="1600" dirty="0"/>
              <a:t>Prérequis : =&gt; Action AES</a:t>
            </a:r>
          </a:p>
          <a:p>
            <a:pPr marL="285750" indent="-285750">
              <a:buFont typeface="Arial" panose="020B0604020202020204" pitchFamily="34" charset="0"/>
              <a:buChar char="•"/>
            </a:pPr>
            <a:r>
              <a:rPr lang="fr-FR" sz="1600" dirty="0"/>
              <a:t>S’assurer que la solution Ansible est disponible et fonctionnelle</a:t>
            </a:r>
          </a:p>
          <a:p>
            <a:pPr marL="285750" indent="-285750">
              <a:buFont typeface="Arial" panose="020B0604020202020204" pitchFamily="34" charset="0"/>
              <a:buChar char="•"/>
            </a:pPr>
            <a:r>
              <a:rPr lang="fr-FR" sz="1600" dirty="0"/>
              <a:t>Retranscrire les </a:t>
            </a:r>
            <a:r>
              <a:rPr lang="fr-FR" sz="1600" dirty="0" err="1"/>
              <a:t>cookbook</a:t>
            </a:r>
            <a:r>
              <a:rPr lang="fr-FR" sz="1600" dirty="0"/>
              <a:t> système (Chef) en </a:t>
            </a:r>
            <a:r>
              <a:rPr lang="fr-FR" sz="1600" dirty="0" err="1"/>
              <a:t>Playbooks</a:t>
            </a:r>
            <a:endParaRPr lang="fr-FR" sz="1600" dirty="0"/>
          </a:p>
          <a:p>
            <a:pPr marL="285750" indent="-285750">
              <a:buFont typeface="Arial" panose="020B0604020202020204" pitchFamily="34" charset="0"/>
              <a:buChar char="•"/>
            </a:pPr>
            <a:r>
              <a:rPr lang="fr-FR" sz="1600" dirty="0"/>
              <a:t>S’assurer que les ESX PGDC soient présents dans l’infrastructure Satellite</a:t>
            </a:r>
          </a:p>
          <a:p>
            <a:pPr marL="285750" indent="-285750">
              <a:buFont typeface="Arial" panose="020B0604020202020204" pitchFamily="34" charset="0"/>
              <a:buChar char="•"/>
            </a:pPr>
            <a:r>
              <a:rPr lang="fr-FR" sz="1600" dirty="0"/>
              <a:t>S’assurer que tous les services d’infrastructures sont disponible (sauvegarde, supervision, stockage,…)</a:t>
            </a:r>
          </a:p>
          <a:p>
            <a:pPr marL="285750" indent="-285750">
              <a:buFont typeface="Arial" panose="020B0604020202020204" pitchFamily="34" charset="0"/>
              <a:buChar char="•"/>
            </a:pPr>
            <a:r>
              <a:rPr lang="fr-FR" sz="1600" dirty="0"/>
              <a:t>S’assurer que les flux d’infrastructure PGDC sont bien ouverts</a:t>
            </a:r>
          </a:p>
          <a:p>
            <a:endParaRPr lang="fr-FR" sz="1600" dirty="0"/>
          </a:p>
          <a:p>
            <a:r>
              <a:rPr lang="fr-FR" sz="1600" dirty="0"/>
              <a:t>Avant migration :  =&gt; Action POI</a:t>
            </a:r>
          </a:p>
          <a:p>
            <a:pPr marL="285750" indent="-285750">
              <a:buFont typeface="Arial" panose="020B0604020202020204" pitchFamily="34" charset="0"/>
              <a:buChar char="•"/>
            </a:pPr>
            <a:r>
              <a:rPr lang="fr-FR" sz="1600" dirty="0"/>
              <a:t>Snapshot de la </a:t>
            </a:r>
            <a:r>
              <a:rPr lang="fr-FR" sz="1600" dirty="0" err="1"/>
              <a:t>vm</a:t>
            </a:r>
            <a:endParaRPr lang="fr-FR" sz="1600" dirty="0"/>
          </a:p>
          <a:p>
            <a:pPr marL="285750" indent="-285750">
              <a:buFont typeface="Arial" panose="020B0604020202020204" pitchFamily="34" charset="0"/>
              <a:buChar char="•"/>
            </a:pPr>
            <a:r>
              <a:rPr lang="fr-FR" sz="1600" dirty="0"/>
              <a:t>Désinstaller Chef (si les </a:t>
            </a:r>
            <a:r>
              <a:rPr lang="fr-FR" sz="1600" dirty="0" err="1"/>
              <a:t>playbooks</a:t>
            </a:r>
            <a:r>
              <a:rPr lang="fr-FR" sz="1600" dirty="0"/>
              <a:t> correspondant ont été préalablement créés)</a:t>
            </a:r>
          </a:p>
          <a:p>
            <a:pPr marL="285750" indent="-285750">
              <a:buFont typeface="Arial" panose="020B0604020202020204" pitchFamily="34" charset="0"/>
              <a:buChar char="•"/>
            </a:pPr>
            <a:r>
              <a:rPr lang="fr-FR" sz="1600" dirty="0"/>
              <a:t>Reboot préventif pour s’assurer des configurations systèmes</a:t>
            </a:r>
          </a:p>
          <a:p>
            <a:endParaRPr lang="fr-FR" sz="1600" dirty="0"/>
          </a:p>
          <a:p>
            <a:r>
              <a:rPr lang="fr-FR" sz="1600" dirty="0"/>
              <a:t>Après migration : =&gt; Action POI</a:t>
            </a:r>
          </a:p>
          <a:p>
            <a:pPr marL="285750" indent="-285750">
              <a:buFont typeface="Arial" panose="020B0604020202020204" pitchFamily="34" charset="0"/>
              <a:buChar char="•"/>
            </a:pPr>
            <a:r>
              <a:rPr lang="fr-FR" sz="1600" dirty="0"/>
              <a:t>Arrêt / Démarrage VM</a:t>
            </a:r>
          </a:p>
          <a:p>
            <a:pPr marL="285750" indent="-285750">
              <a:buFont typeface="Arial" panose="020B0604020202020204" pitchFamily="34" charset="0"/>
              <a:buChar char="•"/>
            </a:pPr>
            <a:r>
              <a:rPr lang="fr-FR" sz="1600" dirty="0"/>
              <a:t>Modifier les configurations réseaux</a:t>
            </a:r>
          </a:p>
          <a:p>
            <a:pPr marL="285750" indent="-285750">
              <a:buFont typeface="Arial" panose="020B0604020202020204" pitchFamily="34" charset="0"/>
              <a:buChar char="•"/>
            </a:pPr>
            <a:r>
              <a:rPr lang="fr-FR" sz="1600" dirty="0"/>
              <a:t>Tester via </a:t>
            </a:r>
            <a:r>
              <a:rPr lang="fr-FR" sz="1600" dirty="0" err="1"/>
              <a:t>playbook</a:t>
            </a:r>
            <a:r>
              <a:rPr lang="fr-FR" sz="1600" dirty="0"/>
              <a:t> la conformité de la VM</a:t>
            </a:r>
          </a:p>
          <a:p>
            <a:pPr marL="285750" indent="-285750">
              <a:buFont typeface="Arial" panose="020B0604020202020204" pitchFamily="34" charset="0"/>
              <a:buChar char="•"/>
            </a:pPr>
            <a:r>
              <a:rPr lang="fr-FR" sz="1600" dirty="0"/>
              <a:t>Suppression Snapshot</a:t>
            </a:r>
          </a:p>
        </p:txBody>
      </p:sp>
    </p:spTree>
    <p:extLst>
      <p:ext uri="{BB962C8B-B14F-4D97-AF65-F5344CB8AC3E}">
        <p14:creationId xmlns:p14="http://schemas.microsoft.com/office/powerpoint/2010/main" val="862567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9695E54-0000-4780-9DB7-3A9BB1262BE7}" type="datetime1">
              <a:rPr lang="fr-FR" smtClean="0">
                <a:solidFill>
                  <a:srgbClr val="FFFFFF">
                    <a:alpha val="0"/>
                  </a:srgbClr>
                </a:solidFill>
                <a:latin typeface="Avenir LT Std 55 Roman"/>
              </a:rPr>
              <a:pPr/>
              <a:t>29/01/2021</a:t>
            </a:fld>
            <a:endParaRPr lang="fr-FR">
              <a:solidFill>
                <a:srgbClr val="FFFFFF">
                  <a:alpha val="0"/>
                </a:srgbClr>
              </a:solidFill>
              <a:latin typeface="Avenir LT Std 55 Roman"/>
            </a:endParaRPr>
          </a:p>
        </p:txBody>
      </p:sp>
      <p:sp>
        <p:nvSpPr>
          <p:cNvPr id="3" name="Espace réservé du numéro de diapositive 2"/>
          <p:cNvSpPr>
            <a:spLocks noGrp="1"/>
          </p:cNvSpPr>
          <p:nvPr>
            <p:ph type="sldNum" sz="quarter" idx="11"/>
          </p:nvPr>
        </p:nvSpPr>
        <p:spPr/>
        <p:txBody>
          <a:bodyPr/>
          <a:lstStyle/>
          <a:p>
            <a:fld id="{10C140CD-8AED-46FF-A9A2-77308F3F39AE}" type="slidenum">
              <a:rPr lang="fr-FR" smtClean="0">
                <a:solidFill>
                  <a:srgbClr val="9796A3"/>
                </a:solidFill>
                <a:latin typeface="Avenir LT Std 55 Roman"/>
              </a:rPr>
              <a:pPr/>
              <a:t>33</a:t>
            </a:fld>
            <a:endParaRPr lang="fr-FR">
              <a:solidFill>
                <a:srgbClr val="9796A3"/>
              </a:solidFill>
              <a:latin typeface="Avenir LT Std 55 Roman"/>
            </a:endParaRPr>
          </a:p>
        </p:txBody>
      </p:sp>
      <p:sp>
        <p:nvSpPr>
          <p:cNvPr id="5" name="Espace réservé du texte 4"/>
          <p:cNvSpPr>
            <a:spLocks noGrp="1"/>
          </p:cNvSpPr>
          <p:nvPr>
            <p:ph type="body" sz="quarter" idx="13"/>
          </p:nvPr>
        </p:nvSpPr>
        <p:spPr>
          <a:xfrm>
            <a:off x="2927996" y="332657"/>
            <a:ext cx="7056437" cy="503907"/>
          </a:xfrm>
        </p:spPr>
        <p:txBody>
          <a:bodyPr/>
          <a:lstStyle/>
          <a:p>
            <a:r>
              <a:rPr lang="fr-FR" dirty="0"/>
              <a:t>Analyse de l’alternative retenue </a:t>
            </a:r>
          </a:p>
        </p:txBody>
      </p:sp>
      <p:graphicFrame>
        <p:nvGraphicFramePr>
          <p:cNvPr id="29" name="Tableau 28"/>
          <p:cNvGraphicFramePr>
            <a:graphicFrameLocks noGrp="1"/>
          </p:cNvGraphicFramePr>
          <p:nvPr>
            <p:extLst>
              <p:ext uri="{D42A27DB-BD31-4B8C-83A1-F6EECF244321}">
                <p14:modId xmlns:p14="http://schemas.microsoft.com/office/powerpoint/2010/main" val="2040308058"/>
              </p:ext>
            </p:extLst>
          </p:nvPr>
        </p:nvGraphicFramePr>
        <p:xfrm>
          <a:off x="1847529" y="1556792"/>
          <a:ext cx="8496943" cy="2736305"/>
        </p:xfrm>
        <a:graphic>
          <a:graphicData uri="http://schemas.openxmlformats.org/drawingml/2006/table">
            <a:tbl>
              <a:tblPr firstRow="1" bandRow="1">
                <a:tableStyleId>{5C22544A-7EE6-4342-B048-85BDC9FD1C3A}</a:tableStyleId>
              </a:tblPr>
              <a:tblGrid>
                <a:gridCol w="1584175">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728193">
                  <a:extLst>
                    <a:ext uri="{9D8B030D-6E8A-4147-A177-3AD203B41FA5}">
                      <a16:colId xmlns:a16="http://schemas.microsoft.com/office/drawing/2014/main" val="20002"/>
                    </a:ext>
                  </a:extLst>
                </a:gridCol>
                <a:gridCol w="4104455">
                  <a:extLst>
                    <a:ext uri="{9D8B030D-6E8A-4147-A177-3AD203B41FA5}">
                      <a16:colId xmlns:a16="http://schemas.microsoft.com/office/drawing/2014/main" val="20003"/>
                    </a:ext>
                  </a:extLst>
                </a:gridCol>
              </a:tblGrid>
              <a:tr h="520453">
                <a:tc>
                  <a:txBody>
                    <a:bodyPr/>
                    <a:lstStyle/>
                    <a:p>
                      <a:endParaRPr lang="fr-FR" sz="800" dirty="0">
                        <a:latin typeface="Arial" pitchFamily="34" charset="0"/>
                        <a:cs typeface="Arial" pitchFamily="34" charset="0"/>
                      </a:endParaRPr>
                    </a:p>
                  </a:txBody>
                  <a:tcPr anchor="ctr"/>
                </a:tc>
                <a:tc>
                  <a:txBody>
                    <a:bodyPr/>
                    <a:lstStyle/>
                    <a:p>
                      <a:pPr algn="ctr"/>
                      <a:r>
                        <a:rPr lang="fr-FR" sz="1200" dirty="0">
                          <a:latin typeface="Arial" pitchFamily="34" charset="0"/>
                          <a:cs typeface="Arial" pitchFamily="34" charset="0"/>
                        </a:rPr>
                        <a:t>% instruction</a:t>
                      </a:r>
                    </a:p>
                  </a:txBody>
                  <a:tcPr anchor="ctr"/>
                </a:tc>
                <a:tc>
                  <a:txBody>
                    <a:bodyPr/>
                    <a:lstStyle/>
                    <a:p>
                      <a:pPr algn="ctr"/>
                      <a:r>
                        <a:rPr lang="fr-FR" sz="1200" dirty="0">
                          <a:latin typeface="Arial" pitchFamily="34" charset="0"/>
                          <a:cs typeface="Arial" pitchFamily="34" charset="0"/>
                        </a:rPr>
                        <a:t>Avis global</a:t>
                      </a:r>
                    </a:p>
                  </a:txBody>
                  <a:tcPr anchor="ctr"/>
                </a:tc>
                <a:tc>
                  <a:txBody>
                    <a:bodyPr/>
                    <a:lstStyle/>
                    <a:p>
                      <a:pPr algn="ctr"/>
                      <a:r>
                        <a:rPr lang="fr-FR" sz="1200" baseline="0" dirty="0">
                          <a:latin typeface="Arial" pitchFamily="34" charset="0"/>
                          <a:cs typeface="Arial" pitchFamily="34" charset="0"/>
                        </a:rPr>
                        <a:t>Commentaires  </a:t>
                      </a:r>
                      <a:endParaRPr lang="fr-FR" sz="1100" baseline="0" dirty="0">
                        <a:latin typeface="Arial" pitchFamily="34" charset="0"/>
                        <a:cs typeface="Arial" pitchFamily="34" charset="0"/>
                      </a:endParaRPr>
                    </a:p>
                    <a:p>
                      <a:pPr marL="0" algn="ctr" defTabSz="914400" rtl="0" eaLnBrk="1" latinLnBrk="0" hangingPunct="1"/>
                      <a:r>
                        <a:rPr lang="fr-FR" sz="900" b="0" i="1" kern="1200" baseline="0" dirty="0">
                          <a:solidFill>
                            <a:srgbClr val="FFC000"/>
                          </a:solidFill>
                          <a:latin typeface="Arial" pitchFamily="34" charset="0"/>
                          <a:ea typeface="+mn-ea"/>
                          <a:cs typeface="Arial" pitchFamily="34" charset="0"/>
                        </a:rPr>
                        <a:t>(reste à faire, points de vigilance, …)</a:t>
                      </a:r>
                    </a:p>
                  </a:txBody>
                  <a:tcPr anchor="ctr"/>
                </a:tc>
                <a:extLst>
                  <a:ext uri="{0D108BD9-81ED-4DB2-BD59-A6C34878D82A}">
                    <a16:rowId xmlns:a16="http://schemas.microsoft.com/office/drawing/2014/main" val="10000"/>
                  </a:ext>
                </a:extLst>
              </a:tr>
              <a:tr h="1107926">
                <a:tc>
                  <a:txBody>
                    <a:bodyPr/>
                    <a:lstStyle/>
                    <a:p>
                      <a:r>
                        <a:rPr lang="fr-FR" sz="1200" b="1" dirty="0">
                          <a:latin typeface="Arial" pitchFamily="34" charset="0"/>
                          <a:cs typeface="Arial" pitchFamily="34" charset="0"/>
                        </a:rPr>
                        <a:t>Analyse de faisabilité par Architecture</a:t>
                      </a:r>
                    </a:p>
                  </a:txBody>
                  <a:tcPr anchor="ctr"/>
                </a:tc>
                <a:tc>
                  <a:txBody>
                    <a:bodyPr/>
                    <a:lstStyle/>
                    <a:p>
                      <a:pPr algn="ctr"/>
                      <a:r>
                        <a:rPr lang="fr-FR" sz="1100" b="0" dirty="0">
                          <a:latin typeface="Arial" pitchFamily="34" charset="0"/>
                          <a:cs typeface="Arial" pitchFamily="34" charset="0"/>
                        </a:rPr>
                        <a:t>75%</a:t>
                      </a:r>
                    </a:p>
                  </a:txBody>
                  <a:tcPr anchor="ctr">
                    <a:solidFill>
                      <a:srgbClr val="FFC000"/>
                    </a:solidFill>
                  </a:tcPr>
                </a:tc>
                <a:tc>
                  <a:txBody>
                    <a:bodyPr/>
                    <a:lstStyle/>
                    <a:p>
                      <a:pPr algn="ctr"/>
                      <a:r>
                        <a:rPr lang="fr-FR" sz="1100" b="0" baseline="0" dirty="0">
                          <a:latin typeface="Arial" pitchFamily="34" charset="0"/>
                          <a:cs typeface="Arial" pitchFamily="34" charset="0"/>
                        </a:rPr>
                        <a:t>Positif</a:t>
                      </a:r>
                      <a:endParaRPr lang="fr-FR" sz="1100" b="0" dirty="0">
                        <a:latin typeface="Arial" pitchFamily="34" charset="0"/>
                        <a:cs typeface="Arial" pitchFamily="34" charset="0"/>
                      </a:endParaRPr>
                    </a:p>
                  </a:txBody>
                  <a:tcPr anchor="ctr">
                    <a:solidFill>
                      <a:schemeClr val="accent4">
                        <a:lumMod val="40000"/>
                        <a:lumOff val="60000"/>
                      </a:schemeClr>
                    </a:solidFill>
                  </a:tcPr>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100" dirty="0">
                          <a:latin typeface="Arial" pitchFamily="34" charset="0"/>
                          <a:cs typeface="Arial" pitchFamily="34" charset="0"/>
                        </a:rPr>
                        <a:t>Texte synthétique</a:t>
                      </a:r>
                    </a:p>
                  </a:txBody>
                  <a:tcPr anchor="ctr"/>
                </a:tc>
                <a:extLst>
                  <a:ext uri="{0D108BD9-81ED-4DB2-BD59-A6C34878D82A}">
                    <a16:rowId xmlns:a16="http://schemas.microsoft.com/office/drawing/2014/main" val="10001"/>
                  </a:ext>
                </a:extLst>
              </a:tr>
              <a:tr h="11079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a:latin typeface="Arial" pitchFamily="34" charset="0"/>
                          <a:cs typeface="Arial" pitchFamily="34" charset="0"/>
                        </a:rPr>
                        <a:t>Analyse besoins de sécurité</a:t>
                      </a:r>
                    </a:p>
                  </a:txBody>
                  <a:tcPr anchor="ctr"/>
                </a:tc>
                <a:tc>
                  <a:txBody>
                    <a:bodyPr/>
                    <a:lstStyle/>
                    <a:p>
                      <a:pPr algn="ctr"/>
                      <a:r>
                        <a:rPr lang="fr-FR" sz="1100" b="0" dirty="0">
                          <a:latin typeface="Arial" pitchFamily="34" charset="0"/>
                          <a:cs typeface="Arial" pitchFamily="34" charset="0"/>
                        </a:rPr>
                        <a:t>Avis Sécurité </a:t>
                      </a:r>
                      <a:r>
                        <a:rPr lang="fr-FR" sz="1100" b="0" dirty="0" err="1">
                          <a:latin typeface="Arial" pitchFamily="34" charset="0"/>
                          <a:cs typeface="Arial" pitchFamily="34" charset="0"/>
                        </a:rPr>
                        <a:t>Define</a:t>
                      </a:r>
                      <a:endParaRPr lang="fr-FR" sz="1100" b="0" dirty="0">
                        <a:latin typeface="Arial" pitchFamily="34" charset="0"/>
                        <a:cs typeface="Arial" pitchFamily="34" charset="0"/>
                      </a:endParaRPr>
                    </a:p>
                    <a:p>
                      <a:pPr algn="ctr"/>
                      <a:r>
                        <a:rPr lang="fr-FR" sz="1100" b="0" dirty="0">
                          <a:latin typeface="Arial" pitchFamily="34" charset="0"/>
                          <a:cs typeface="Arial" pitchFamily="34" charset="0"/>
                        </a:rPr>
                        <a:t>100%</a:t>
                      </a:r>
                    </a:p>
                  </a:txBody>
                  <a:tcPr anchor="ctr">
                    <a:solidFill>
                      <a:schemeClr val="accent4">
                        <a:lumMod val="40000"/>
                        <a:lumOff val="60000"/>
                      </a:schemeClr>
                    </a:solidFill>
                  </a:tcPr>
                </a:tc>
                <a:tc>
                  <a:txBody>
                    <a:bodyPr/>
                    <a:lstStyle/>
                    <a:p>
                      <a:pPr algn="ctr"/>
                      <a:r>
                        <a:rPr lang="fr-FR" sz="1100" b="0" dirty="0">
                          <a:solidFill>
                            <a:schemeClr val="tx1"/>
                          </a:solidFill>
                          <a:latin typeface="Arial" pitchFamily="34" charset="0"/>
                          <a:cs typeface="Arial" pitchFamily="34" charset="0"/>
                        </a:rPr>
                        <a:t>Moyen</a:t>
                      </a:r>
                    </a:p>
                  </a:txBody>
                  <a:tcPr anchor="ctr">
                    <a:solidFill>
                      <a:srgbClr val="FFC000"/>
                    </a:solidFill>
                  </a:tcPr>
                </a:tc>
                <a:tc>
                  <a:txBody>
                    <a:bodyPr/>
                    <a:lstStyle/>
                    <a:p>
                      <a:pPr marL="88900" indent="-88900">
                        <a:buFont typeface="Arial" pitchFamily="34" charset="0"/>
                        <a:buChar char="•"/>
                      </a:pPr>
                      <a:r>
                        <a:rPr lang="fr-FR" sz="1100" dirty="0">
                          <a:latin typeface="Arial" pitchFamily="34" charset="0"/>
                          <a:cs typeface="Arial" pitchFamily="34" charset="0"/>
                        </a:rPr>
                        <a:t>Texte synthétique</a:t>
                      </a:r>
                    </a:p>
                  </a:txBody>
                  <a:tcPr anchor="ctr"/>
                </a:tc>
                <a:extLst>
                  <a:ext uri="{0D108BD9-81ED-4DB2-BD59-A6C34878D82A}">
                    <a16:rowId xmlns:a16="http://schemas.microsoft.com/office/drawing/2014/main" val="10002"/>
                  </a:ext>
                </a:extLst>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1146209918"/>
              </p:ext>
            </p:extLst>
          </p:nvPr>
        </p:nvGraphicFramePr>
        <p:xfrm>
          <a:off x="2711624" y="4499449"/>
          <a:ext cx="5616624" cy="1883394"/>
        </p:xfrm>
        <a:graphic>
          <a:graphicData uri="http://schemas.openxmlformats.org/drawingml/2006/table">
            <a:tbl>
              <a:tblPr firstRow="1" bandRow="1">
                <a:tableStyleId>{5C22544A-7EE6-4342-B048-85BDC9FD1C3A}</a:tableStyleId>
              </a:tblPr>
              <a:tblGrid>
                <a:gridCol w="1928828">
                  <a:extLst>
                    <a:ext uri="{9D8B030D-6E8A-4147-A177-3AD203B41FA5}">
                      <a16:colId xmlns:a16="http://schemas.microsoft.com/office/drawing/2014/main" val="20000"/>
                    </a:ext>
                  </a:extLst>
                </a:gridCol>
                <a:gridCol w="627783">
                  <a:extLst>
                    <a:ext uri="{9D8B030D-6E8A-4147-A177-3AD203B41FA5}">
                      <a16:colId xmlns:a16="http://schemas.microsoft.com/office/drawing/2014/main" val="20001"/>
                    </a:ext>
                  </a:extLst>
                </a:gridCol>
                <a:gridCol w="3060013">
                  <a:extLst>
                    <a:ext uri="{9D8B030D-6E8A-4147-A177-3AD203B41FA5}">
                      <a16:colId xmlns:a16="http://schemas.microsoft.com/office/drawing/2014/main" val="20002"/>
                    </a:ext>
                  </a:extLst>
                </a:gridCol>
              </a:tblGrid>
              <a:tr h="361419">
                <a:tc>
                  <a:txBody>
                    <a:bodyPr/>
                    <a:lstStyle/>
                    <a:p>
                      <a:r>
                        <a:rPr lang="fr-FR" sz="1000" b="0" dirty="0">
                          <a:solidFill>
                            <a:schemeClr val="tx1"/>
                          </a:solidFill>
                        </a:rPr>
                        <a:t>Besoin de disponibilité</a:t>
                      </a:r>
                    </a:p>
                  </a:txBody>
                  <a:tcPr marL="72284" marR="72284" marT="36142" marB="36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000" b="0" dirty="0">
                          <a:solidFill>
                            <a:schemeClr val="tx1"/>
                          </a:solidFill>
                        </a:rPr>
                        <a:t>3</a:t>
                      </a:r>
                    </a:p>
                  </a:txBody>
                  <a:tcPr marL="72284" marR="72284" marT="36142" marB="36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fr-FR" sz="1000" b="0" dirty="0">
                          <a:solidFill>
                            <a:schemeClr val="tx1"/>
                          </a:solidFill>
                        </a:rPr>
                        <a:t>Entre 4h et 24h</a:t>
                      </a:r>
                    </a:p>
                  </a:txBody>
                  <a:tcPr marL="72284" marR="72284" marT="36142" marB="36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31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0" dirty="0"/>
                        <a:t>Besoin d’intégrité</a:t>
                      </a:r>
                    </a:p>
                  </a:txBody>
                  <a:tcPr marL="72284" marR="72284" marT="36142" marB="36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000" b="0" dirty="0">
                          <a:solidFill>
                            <a:schemeClr val="bg1"/>
                          </a:solidFill>
                        </a:rPr>
                        <a:t>4</a:t>
                      </a:r>
                    </a:p>
                  </a:txBody>
                  <a:tcPr marL="72284" marR="72284" marT="36142" marB="36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fr-FR" sz="1000" b="0" dirty="0">
                          <a:solidFill>
                            <a:schemeClr val="tx1"/>
                          </a:solidFill>
                        </a:rPr>
                        <a:t>Intégrité garantie</a:t>
                      </a:r>
                    </a:p>
                  </a:txBody>
                  <a:tcPr marL="72284" marR="72284" marT="36142" marB="36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1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0" dirty="0"/>
                        <a:t>Besoin de confidentialité</a:t>
                      </a:r>
                    </a:p>
                  </a:txBody>
                  <a:tcPr marL="72284" marR="72284" marT="36142" marB="36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000" b="0" dirty="0">
                          <a:solidFill>
                            <a:schemeClr val="tx1"/>
                          </a:solidFill>
                        </a:rPr>
                        <a:t>3</a:t>
                      </a:r>
                    </a:p>
                  </a:txBody>
                  <a:tcPr marL="72284" marR="72284" marT="36142" marB="36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fr-FR" sz="1000" b="0" dirty="0">
                          <a:solidFill>
                            <a:schemeClr val="tx1"/>
                          </a:solidFill>
                        </a:rPr>
                        <a:t>Restreint</a:t>
                      </a:r>
                    </a:p>
                  </a:txBody>
                  <a:tcPr marL="72284" marR="72284" marT="36142" marB="36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1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0" dirty="0"/>
                        <a:t>Besoin de traçabilité</a:t>
                      </a:r>
                    </a:p>
                  </a:txBody>
                  <a:tcPr marL="72284" marR="72284" marT="36142" marB="36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000" b="0" dirty="0">
                          <a:solidFill>
                            <a:schemeClr val="bg1"/>
                          </a:solidFill>
                        </a:rPr>
                        <a:t>4</a:t>
                      </a:r>
                    </a:p>
                  </a:txBody>
                  <a:tcPr marL="72284" marR="72284" marT="36142" marB="36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fr-FR" sz="1000" b="0" dirty="0">
                          <a:solidFill>
                            <a:schemeClr val="tx1"/>
                          </a:solidFill>
                        </a:rPr>
                        <a:t>Preuve interne</a:t>
                      </a:r>
                    </a:p>
                  </a:txBody>
                  <a:tcPr marL="72284" marR="72284" marT="36142" marB="36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059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0" dirty="0"/>
                        <a:t>Besoin Données</a:t>
                      </a:r>
                      <a:r>
                        <a:rPr lang="fr-FR" sz="1000" b="0" baseline="0" dirty="0"/>
                        <a:t> à Caractère Personnel</a:t>
                      </a:r>
                      <a:endParaRPr lang="fr-FR" sz="1000" b="0" dirty="0"/>
                    </a:p>
                  </a:txBody>
                  <a:tcPr marL="72284" marR="72284" marT="36142" marB="36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000" b="0" dirty="0">
                          <a:solidFill>
                            <a:schemeClr val="tx1"/>
                          </a:solidFill>
                        </a:rPr>
                        <a:t>2</a:t>
                      </a:r>
                    </a:p>
                  </a:txBody>
                  <a:tcPr marL="72284" marR="72284" marT="36142" marB="36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fr-FR" sz="1000" b="0" dirty="0">
                          <a:solidFill>
                            <a:schemeClr val="tx1"/>
                          </a:solidFill>
                        </a:rPr>
                        <a:t>Mise</a:t>
                      </a:r>
                      <a:r>
                        <a:rPr lang="fr-FR" sz="1000" b="0" baseline="0" dirty="0">
                          <a:solidFill>
                            <a:schemeClr val="tx1"/>
                          </a:solidFill>
                        </a:rPr>
                        <a:t> en œuvre du DARO simple</a:t>
                      </a:r>
                      <a:endParaRPr lang="fr-FR" sz="1000" b="0" dirty="0">
                        <a:solidFill>
                          <a:schemeClr val="tx1"/>
                        </a:solidFill>
                      </a:endParaRPr>
                    </a:p>
                  </a:txBody>
                  <a:tcPr marL="72284" marR="72284" marT="36142" marB="361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5" name="Espace réservé du texte 8"/>
          <p:cNvSpPr txBox="1">
            <a:spLocks/>
          </p:cNvSpPr>
          <p:nvPr/>
        </p:nvSpPr>
        <p:spPr>
          <a:xfrm>
            <a:off x="1714427" y="4499449"/>
            <a:ext cx="936104" cy="308268"/>
          </a:xfrm>
          <a:prstGeom prst="rect">
            <a:avLst/>
          </a:prstGeom>
        </p:spPr>
        <p:txBody>
          <a:bodyPr vert="horz" lIns="91440" tIns="45720" rIns="91440" bIns="45720" rtlCol="0" anchor="ctr" anchorCtr="0">
            <a:noAutofit/>
          </a:bodyPr>
          <a:lstStyle/>
          <a:p>
            <a:pPr indent="95250" algn="ctr" defTabSz="457200">
              <a:spcBef>
                <a:spcPct val="20000"/>
              </a:spcBef>
              <a:defRPr/>
            </a:pPr>
            <a:r>
              <a:rPr lang="fr-FR" sz="1400" b="1" dirty="0">
                <a:solidFill>
                  <a:srgbClr val="002060"/>
                </a:solidFill>
                <a:latin typeface="Avenir LT Std 55 Roman"/>
              </a:rPr>
              <a:t>Avis Sécurité </a:t>
            </a:r>
            <a:r>
              <a:rPr lang="fr-FR" sz="1400" b="1" dirty="0" err="1">
                <a:solidFill>
                  <a:srgbClr val="002060"/>
                </a:solidFill>
                <a:latin typeface="Avenir LT Std 55 Roman"/>
              </a:rPr>
              <a:t>Define</a:t>
            </a:r>
            <a:endParaRPr lang="fr-FR" sz="1400" b="1" dirty="0">
              <a:solidFill>
                <a:srgbClr val="002060"/>
              </a:solidFill>
              <a:latin typeface="Avenir LT Std 55 Roman"/>
            </a:endParaRPr>
          </a:p>
        </p:txBody>
      </p:sp>
      <p:sp>
        <p:nvSpPr>
          <p:cNvPr id="13" name="ZoneTexte 12"/>
          <p:cNvSpPr txBox="1"/>
          <p:nvPr/>
        </p:nvSpPr>
        <p:spPr>
          <a:xfrm>
            <a:off x="6528048" y="764704"/>
            <a:ext cx="3888432" cy="707886"/>
          </a:xfrm>
          <a:prstGeom prst="rect">
            <a:avLst/>
          </a:prstGeom>
          <a:noFill/>
        </p:spPr>
        <p:txBody>
          <a:bodyPr wrap="square" rtlCol="0">
            <a:spAutoFit/>
          </a:bodyPr>
          <a:lstStyle/>
          <a:p>
            <a:r>
              <a:rPr lang="fr-FR" sz="1000" b="1" i="1" u="sng" dirty="0"/>
              <a:t>COULEUR DU FOND A APPLIQUER:</a:t>
            </a:r>
          </a:p>
          <a:p>
            <a:r>
              <a:rPr lang="fr-FR" sz="1000" i="1" dirty="0"/>
              <a:t>% instruction : </a:t>
            </a:r>
            <a:r>
              <a:rPr lang="fr-FR" sz="1000" i="1" dirty="0">
                <a:solidFill>
                  <a:srgbClr val="FF0000"/>
                </a:solidFill>
              </a:rPr>
              <a:t>50 </a:t>
            </a:r>
            <a:r>
              <a:rPr lang="fr-FR" sz="1000" i="1" dirty="0">
                <a:solidFill>
                  <a:srgbClr val="FF9900"/>
                </a:solidFill>
              </a:rPr>
              <a:t>/ 75 / </a:t>
            </a:r>
            <a:r>
              <a:rPr lang="fr-FR" sz="1000" i="1" dirty="0">
                <a:solidFill>
                  <a:srgbClr val="92D050"/>
                </a:solidFill>
              </a:rPr>
              <a:t>100 </a:t>
            </a:r>
          </a:p>
          <a:p>
            <a:r>
              <a:rPr lang="fr-FR" sz="1000" i="1" dirty="0"/>
              <a:t>Avis global architecture: </a:t>
            </a:r>
            <a:r>
              <a:rPr lang="fr-FR" sz="1000" i="1" dirty="0">
                <a:solidFill>
                  <a:srgbClr val="FF0000"/>
                </a:solidFill>
              </a:rPr>
              <a:t>négatif </a:t>
            </a:r>
            <a:r>
              <a:rPr lang="fr-FR" sz="1000" i="1" dirty="0">
                <a:solidFill>
                  <a:srgbClr val="FF9900"/>
                </a:solidFill>
              </a:rPr>
              <a:t>/ réservé  / </a:t>
            </a:r>
            <a:r>
              <a:rPr lang="fr-FR" sz="1000" i="1" dirty="0">
                <a:solidFill>
                  <a:srgbClr val="92D050"/>
                </a:solidFill>
              </a:rPr>
              <a:t>positif </a:t>
            </a:r>
          </a:p>
          <a:p>
            <a:r>
              <a:rPr lang="fr-FR" sz="1000" i="1" dirty="0"/>
              <a:t>Avis  global sécurité :  </a:t>
            </a:r>
            <a:r>
              <a:rPr lang="fr-FR" sz="1000" i="1" dirty="0">
                <a:solidFill>
                  <a:srgbClr val="00B050"/>
                </a:solidFill>
              </a:rPr>
              <a:t>Faible</a:t>
            </a:r>
            <a:r>
              <a:rPr lang="fr-FR" sz="1000" i="1" dirty="0">
                <a:solidFill>
                  <a:srgbClr val="FF0000"/>
                </a:solidFill>
              </a:rPr>
              <a:t> </a:t>
            </a:r>
            <a:r>
              <a:rPr lang="fr-FR" sz="1000" i="1" dirty="0">
                <a:solidFill>
                  <a:schemeClr val="accent5"/>
                </a:solidFill>
              </a:rPr>
              <a:t>/ </a:t>
            </a:r>
            <a:r>
              <a:rPr lang="fr-FR" sz="1000" dirty="0">
                <a:solidFill>
                  <a:schemeClr val="accent5"/>
                </a:solidFill>
              </a:rPr>
              <a:t>Moyen</a:t>
            </a:r>
            <a:r>
              <a:rPr lang="fr-FR" sz="1000" i="1" dirty="0">
                <a:solidFill>
                  <a:schemeClr val="accent5"/>
                </a:solidFill>
              </a:rPr>
              <a:t> / </a:t>
            </a:r>
            <a:r>
              <a:rPr lang="fr-FR" sz="1000" i="1" dirty="0">
                <a:solidFill>
                  <a:srgbClr val="FF0000"/>
                </a:solidFill>
              </a:rPr>
              <a:t>Critique</a:t>
            </a:r>
            <a:endParaRPr lang="fr-FR" sz="1000" i="1" dirty="0"/>
          </a:p>
        </p:txBody>
      </p:sp>
      <p:sp>
        <p:nvSpPr>
          <p:cNvPr id="10" name="Espace réservé du texte 8"/>
          <p:cNvSpPr txBox="1">
            <a:spLocks/>
          </p:cNvSpPr>
          <p:nvPr/>
        </p:nvSpPr>
        <p:spPr>
          <a:xfrm>
            <a:off x="2711624" y="825892"/>
            <a:ext cx="5472608" cy="576064"/>
          </a:xfrm>
          <a:prstGeom prst="rect">
            <a:avLst/>
          </a:prstGeom>
        </p:spPr>
        <p:txBody>
          <a:bodyPr vert="horz" lIns="91440" tIns="45720" rIns="91440" bIns="45720" rtlCol="0" anchor="ctr" anchorCtr="0">
            <a:noAutofit/>
          </a:bodyPr>
          <a:lstStyle/>
          <a:p>
            <a:pPr indent="95250" defTabSz="457200">
              <a:spcBef>
                <a:spcPct val="20000"/>
              </a:spcBef>
              <a:defRPr/>
            </a:pPr>
            <a:r>
              <a:rPr lang="fr-FR" sz="1400" b="1" dirty="0">
                <a:solidFill>
                  <a:srgbClr val="00B050"/>
                </a:solidFill>
                <a:latin typeface="Avenir LT Std 55 Roman"/>
              </a:rPr>
              <a:t>Alternative n° : libellé de l’alternative</a:t>
            </a:r>
          </a:p>
        </p:txBody>
      </p:sp>
      <p:sp>
        <p:nvSpPr>
          <p:cNvPr id="17" name="Rectangle 4"/>
          <p:cNvSpPr>
            <a:spLocks noChangeArrowheads="1"/>
          </p:cNvSpPr>
          <p:nvPr/>
        </p:nvSpPr>
        <p:spPr bwMode="auto">
          <a:xfrm>
            <a:off x="8450436" y="4663702"/>
            <a:ext cx="2470101"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200" i="1" dirty="0">
                <a:solidFill>
                  <a:schemeClr val="accent5"/>
                </a:solidFill>
                <a:latin typeface="Tahoma" pitchFamily="34" charset="0"/>
                <a:cs typeface="Tahoma" pitchFamily="34" charset="0"/>
              </a:rPr>
              <a:t>Insérer en pièces jointes :</a:t>
            </a:r>
          </a:p>
          <a:p>
            <a:pPr marL="171450" indent="-171450" eaLnBrk="0" fontAlgn="base" hangingPunct="0">
              <a:spcBef>
                <a:spcPct val="0"/>
              </a:spcBef>
              <a:spcAft>
                <a:spcPct val="0"/>
              </a:spcAft>
              <a:buFont typeface="Arial" panose="020B0604020202020204" pitchFamily="34" charset="0"/>
              <a:buChar char="•"/>
            </a:pPr>
            <a:r>
              <a:rPr lang="fr-FR" sz="1200" i="1" dirty="0">
                <a:solidFill>
                  <a:schemeClr val="accent5"/>
                </a:solidFill>
                <a:latin typeface="Tahoma" pitchFamily="34" charset="0"/>
                <a:cs typeface="Tahoma" pitchFamily="34" charset="0"/>
              </a:rPr>
              <a:t>le fichier Avis d’architecture</a:t>
            </a:r>
          </a:p>
          <a:p>
            <a:pPr marL="171450" indent="-171450" eaLnBrk="0" fontAlgn="base" hangingPunct="0">
              <a:spcBef>
                <a:spcPct val="0"/>
              </a:spcBef>
              <a:spcAft>
                <a:spcPct val="0"/>
              </a:spcAft>
              <a:buFont typeface="Arial" panose="020B0604020202020204" pitchFamily="34" charset="0"/>
              <a:buChar char="•"/>
            </a:pPr>
            <a:r>
              <a:rPr lang="fr-FR" sz="1200" i="1" dirty="0">
                <a:solidFill>
                  <a:schemeClr val="accent5"/>
                </a:solidFill>
                <a:latin typeface="Tahoma" pitchFamily="34" charset="0"/>
                <a:cs typeface="Tahoma" pitchFamily="34" charset="0"/>
              </a:rPr>
              <a:t>Avis Sécurité </a:t>
            </a:r>
            <a:r>
              <a:rPr lang="fr-FR" sz="1200" i="1" dirty="0" err="1">
                <a:solidFill>
                  <a:schemeClr val="accent5"/>
                </a:solidFill>
                <a:latin typeface="Tahoma" pitchFamily="34" charset="0"/>
                <a:cs typeface="Tahoma" pitchFamily="34" charset="0"/>
              </a:rPr>
              <a:t>Define</a:t>
            </a:r>
            <a:endParaRPr lang="fr-FR" sz="2800" i="1" dirty="0">
              <a:solidFill>
                <a:schemeClr val="accent5"/>
              </a:solidFill>
              <a:latin typeface="Arial" pitchFamily="34" charset="0"/>
              <a:cs typeface="Arial" pitchFamily="34" charset="0"/>
            </a:endParaRPr>
          </a:p>
        </p:txBody>
      </p:sp>
      <p:sp>
        <p:nvSpPr>
          <p:cNvPr id="11" name="Rectangle à coins arrondis 10"/>
          <p:cNvSpPr/>
          <p:nvPr/>
        </p:nvSpPr>
        <p:spPr>
          <a:xfrm>
            <a:off x="1565462" y="5441147"/>
            <a:ext cx="1115616" cy="922315"/>
          </a:xfrm>
          <a:prstGeom prst="wedgeRoundRectCallout">
            <a:avLst>
              <a:gd name="adj1" fmla="val 3664"/>
              <a:gd name="adj2" fmla="val -10373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dirty="0">
                <a:solidFill>
                  <a:schemeClr val="tx1"/>
                </a:solidFill>
              </a:rPr>
              <a:t>A réaliser avec l’interlocuteur Sécurité</a:t>
            </a:r>
          </a:p>
        </p:txBody>
      </p:sp>
    </p:spTree>
    <p:extLst>
      <p:ext uri="{BB962C8B-B14F-4D97-AF65-F5344CB8AC3E}">
        <p14:creationId xmlns:p14="http://schemas.microsoft.com/office/powerpoint/2010/main" val="1686862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1F5B123-5308-45C8-819D-0F8F150F59FD}"/>
              </a:ext>
            </a:extLst>
          </p:cNvPr>
          <p:cNvSpPr>
            <a:spLocks noGrp="1"/>
          </p:cNvSpPr>
          <p:nvPr>
            <p:ph type="dt" sz="half" idx="14"/>
          </p:nvPr>
        </p:nvSpPr>
        <p:spPr/>
        <p:txBody>
          <a:bodyPr/>
          <a:lstStyle/>
          <a:p>
            <a:fld id="{42DB61FD-4C10-4A3D-B3A5-9280AE50427E}" type="datetime1">
              <a:rPr lang="fr-FR" smtClean="0">
                <a:solidFill>
                  <a:srgbClr val="FFFFFF">
                    <a:alpha val="0"/>
                  </a:srgbClr>
                </a:solidFill>
              </a:rPr>
              <a:pPr/>
              <a:t>29/01/2021</a:t>
            </a:fld>
            <a:endParaRPr lang="fr-FR" dirty="0">
              <a:solidFill>
                <a:srgbClr val="FFFFFF">
                  <a:alpha val="0"/>
                </a:srgbClr>
              </a:solidFill>
            </a:endParaRPr>
          </a:p>
        </p:txBody>
      </p:sp>
      <p:sp>
        <p:nvSpPr>
          <p:cNvPr id="3" name="Espace réservé du pied de page 2">
            <a:extLst>
              <a:ext uri="{FF2B5EF4-FFF2-40B4-BE49-F238E27FC236}">
                <a16:creationId xmlns:a16="http://schemas.microsoft.com/office/drawing/2014/main" id="{418C5A03-6FFC-4782-BD37-B39FC0CB7C92}"/>
              </a:ext>
            </a:extLst>
          </p:cNvPr>
          <p:cNvSpPr>
            <a:spLocks noGrp="1"/>
          </p:cNvSpPr>
          <p:nvPr>
            <p:ph type="ftr" sz="quarter" idx="15"/>
          </p:nvPr>
        </p:nvSpPr>
        <p:spPr/>
        <p:txBody>
          <a:bodyPr/>
          <a:lstStyle/>
          <a:p>
            <a:r>
              <a:rPr lang="fr-FR">
                <a:solidFill>
                  <a:srgbClr val="FFFFFF"/>
                </a:solidFill>
              </a:rPr>
              <a:t>Titre de la présentation</a:t>
            </a:r>
            <a:endParaRPr lang="fr-FR" dirty="0">
              <a:solidFill>
                <a:srgbClr val="FFFFFF"/>
              </a:solidFill>
            </a:endParaRPr>
          </a:p>
        </p:txBody>
      </p:sp>
      <p:sp>
        <p:nvSpPr>
          <p:cNvPr id="4" name="Espace réservé du numéro de diapositive 3">
            <a:extLst>
              <a:ext uri="{FF2B5EF4-FFF2-40B4-BE49-F238E27FC236}">
                <a16:creationId xmlns:a16="http://schemas.microsoft.com/office/drawing/2014/main" id="{18413752-7262-491C-821B-EDA5EAA54A47}"/>
              </a:ext>
            </a:extLst>
          </p:cNvPr>
          <p:cNvSpPr>
            <a:spLocks noGrp="1"/>
          </p:cNvSpPr>
          <p:nvPr>
            <p:ph type="sldNum" sz="quarter" idx="16"/>
          </p:nvPr>
        </p:nvSpPr>
        <p:spPr/>
        <p:txBody>
          <a:bodyPr/>
          <a:lstStyle/>
          <a:p>
            <a:fld id="{10C140CD-8AED-46FF-A9A2-77308F3F39AE}" type="slidenum">
              <a:rPr lang="fr-FR" smtClean="0">
                <a:solidFill>
                  <a:srgbClr val="FFFFFF"/>
                </a:solidFill>
              </a:rPr>
              <a:pPr/>
              <a:t>34</a:t>
            </a:fld>
            <a:endParaRPr lang="fr-FR" dirty="0">
              <a:solidFill>
                <a:srgbClr val="FFFFFF"/>
              </a:solidFill>
            </a:endParaRPr>
          </a:p>
        </p:txBody>
      </p:sp>
      <p:sp>
        <p:nvSpPr>
          <p:cNvPr id="5" name="Espace réservé du texte 4">
            <a:extLst>
              <a:ext uri="{FF2B5EF4-FFF2-40B4-BE49-F238E27FC236}">
                <a16:creationId xmlns:a16="http://schemas.microsoft.com/office/drawing/2014/main" id="{69F25E90-9556-48EE-A663-B7786466C888}"/>
              </a:ext>
            </a:extLst>
          </p:cNvPr>
          <p:cNvSpPr>
            <a:spLocks noGrp="1"/>
          </p:cNvSpPr>
          <p:nvPr>
            <p:ph type="body" sz="quarter" idx="13"/>
          </p:nvPr>
        </p:nvSpPr>
        <p:spPr/>
        <p:txBody>
          <a:bodyPr/>
          <a:lstStyle/>
          <a:p>
            <a:r>
              <a:rPr lang="fr-FR" dirty="0"/>
              <a:t>Gestion de projet</a:t>
            </a:r>
          </a:p>
        </p:txBody>
      </p:sp>
    </p:spTree>
    <p:extLst>
      <p:ext uri="{BB962C8B-B14F-4D97-AF65-F5344CB8AC3E}">
        <p14:creationId xmlns:p14="http://schemas.microsoft.com/office/powerpoint/2010/main" val="1064853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9695E54-0000-4780-9DB7-3A9BB1262BE7}" type="datetime1">
              <a:rPr lang="fr-FR" smtClean="0">
                <a:solidFill>
                  <a:srgbClr val="FFFFFF">
                    <a:alpha val="0"/>
                  </a:srgbClr>
                </a:solidFill>
                <a:latin typeface="Avenir LT Std 55 Roman"/>
              </a:rPr>
              <a:pPr/>
              <a:t>01/02/2021</a:t>
            </a:fld>
            <a:endParaRPr lang="fr-FR">
              <a:solidFill>
                <a:srgbClr val="FFFFFF">
                  <a:alpha val="0"/>
                </a:srgbClr>
              </a:solidFill>
              <a:latin typeface="Avenir LT Std 55 Roman"/>
            </a:endParaRPr>
          </a:p>
        </p:txBody>
      </p:sp>
      <p:sp>
        <p:nvSpPr>
          <p:cNvPr id="3" name="Espace réservé du numéro de diapositive 2"/>
          <p:cNvSpPr>
            <a:spLocks noGrp="1"/>
          </p:cNvSpPr>
          <p:nvPr>
            <p:ph type="sldNum" sz="quarter" idx="11"/>
          </p:nvPr>
        </p:nvSpPr>
        <p:spPr/>
        <p:txBody>
          <a:bodyPr/>
          <a:lstStyle/>
          <a:p>
            <a:fld id="{10C140CD-8AED-46FF-A9A2-77308F3F39AE}" type="slidenum">
              <a:rPr lang="fr-FR" smtClean="0">
                <a:solidFill>
                  <a:srgbClr val="9796A3"/>
                </a:solidFill>
                <a:latin typeface="Avenir LT Std 55 Roman"/>
              </a:rPr>
              <a:pPr/>
              <a:t>35</a:t>
            </a:fld>
            <a:endParaRPr lang="fr-FR">
              <a:solidFill>
                <a:srgbClr val="9796A3"/>
              </a:solidFill>
              <a:latin typeface="Avenir LT Std 55 Roman"/>
            </a:endParaRPr>
          </a:p>
        </p:txBody>
      </p:sp>
      <p:sp>
        <p:nvSpPr>
          <p:cNvPr id="5" name="Espace réservé du texte 4"/>
          <p:cNvSpPr>
            <a:spLocks noGrp="1"/>
          </p:cNvSpPr>
          <p:nvPr>
            <p:ph type="body" sz="quarter" idx="13"/>
          </p:nvPr>
        </p:nvSpPr>
        <p:spPr>
          <a:xfrm>
            <a:off x="2927996" y="332657"/>
            <a:ext cx="7056437" cy="503907"/>
          </a:xfrm>
        </p:spPr>
        <p:txBody>
          <a:bodyPr/>
          <a:lstStyle/>
          <a:p>
            <a:r>
              <a:rPr lang="fr-FR"/>
              <a:t>Périmètre Projet</a:t>
            </a:r>
          </a:p>
        </p:txBody>
      </p:sp>
      <p:graphicFrame>
        <p:nvGraphicFramePr>
          <p:cNvPr id="4" name="Tableau 5">
            <a:extLst>
              <a:ext uri="{FF2B5EF4-FFF2-40B4-BE49-F238E27FC236}">
                <a16:creationId xmlns:a16="http://schemas.microsoft.com/office/drawing/2014/main" id="{540EDB87-1DDF-4E02-AED7-93271659142A}"/>
              </a:ext>
            </a:extLst>
          </p:cNvPr>
          <p:cNvGraphicFramePr>
            <a:graphicFrameLocks noGrp="1"/>
          </p:cNvGraphicFramePr>
          <p:nvPr>
            <p:extLst>
              <p:ext uri="{D42A27DB-BD31-4B8C-83A1-F6EECF244321}">
                <p14:modId xmlns:p14="http://schemas.microsoft.com/office/powerpoint/2010/main" val="2321687433"/>
              </p:ext>
            </p:extLst>
          </p:nvPr>
        </p:nvGraphicFramePr>
        <p:xfrm>
          <a:off x="335360" y="1052736"/>
          <a:ext cx="11280825" cy="5350802"/>
        </p:xfrm>
        <a:graphic>
          <a:graphicData uri="http://schemas.openxmlformats.org/drawingml/2006/table">
            <a:tbl>
              <a:tblPr firstRow="1" bandRow="1">
                <a:tableStyleId>{00A15C55-8517-42AA-B614-E9B94910E393}</a:tableStyleId>
              </a:tblPr>
              <a:tblGrid>
                <a:gridCol w="5474518">
                  <a:extLst>
                    <a:ext uri="{9D8B030D-6E8A-4147-A177-3AD203B41FA5}">
                      <a16:colId xmlns:a16="http://schemas.microsoft.com/office/drawing/2014/main" val="1944434863"/>
                    </a:ext>
                  </a:extLst>
                </a:gridCol>
                <a:gridCol w="331789">
                  <a:extLst>
                    <a:ext uri="{9D8B030D-6E8A-4147-A177-3AD203B41FA5}">
                      <a16:colId xmlns:a16="http://schemas.microsoft.com/office/drawing/2014/main" val="2040727547"/>
                    </a:ext>
                  </a:extLst>
                </a:gridCol>
                <a:gridCol w="5474518">
                  <a:extLst>
                    <a:ext uri="{9D8B030D-6E8A-4147-A177-3AD203B41FA5}">
                      <a16:colId xmlns:a16="http://schemas.microsoft.com/office/drawing/2014/main" val="4075731340"/>
                    </a:ext>
                  </a:extLst>
                </a:gridCol>
              </a:tblGrid>
              <a:tr h="370840">
                <a:tc>
                  <a:txBody>
                    <a:bodyPr/>
                    <a:lstStyle/>
                    <a:p>
                      <a:r>
                        <a:rPr lang="fr-FR" dirty="0"/>
                        <a:t>Scope In</a:t>
                      </a:r>
                    </a:p>
                  </a:txBody>
                  <a:tcPr/>
                </a:tc>
                <a:tc>
                  <a:txBody>
                    <a:bodyPr/>
                    <a:lstStyle/>
                    <a:p>
                      <a:endParaRPr lang="fr-FR"/>
                    </a:p>
                  </a:txBody>
                  <a:tcPr>
                    <a:noFill/>
                  </a:tcPr>
                </a:tc>
                <a:tc>
                  <a:txBody>
                    <a:bodyPr/>
                    <a:lstStyle/>
                    <a:p>
                      <a:r>
                        <a:rPr lang="fr-FR"/>
                        <a:t>Scope Out</a:t>
                      </a:r>
                    </a:p>
                  </a:txBody>
                  <a:tcPr/>
                </a:tc>
                <a:extLst>
                  <a:ext uri="{0D108BD9-81ED-4DB2-BD59-A6C34878D82A}">
                    <a16:rowId xmlns:a16="http://schemas.microsoft.com/office/drawing/2014/main" val="2273803791"/>
                  </a:ext>
                </a:extLst>
              </a:tr>
              <a:tr h="370840">
                <a:tc>
                  <a:txBody>
                    <a:bodyPr/>
                    <a:lstStyle/>
                    <a:p>
                      <a:r>
                        <a:rPr lang="fr-FR" sz="1100" dirty="0"/>
                        <a:t>Mise en place de l’infrastructure Ansible Tower dans les environnements de développement et de production d’une bulle PGDC dans S4</a:t>
                      </a:r>
                    </a:p>
                  </a:txBody>
                  <a:tcPr/>
                </a:tc>
                <a:tc>
                  <a:txBody>
                    <a:bodyPr/>
                    <a:lstStyle/>
                    <a:p>
                      <a:endParaRPr lang="fr-FR" sz="1100"/>
                    </a:p>
                  </a:txBody>
                  <a:tcPr>
                    <a:noFill/>
                  </a:tcPr>
                </a:tc>
                <a:tc>
                  <a:txBody>
                    <a:bodyPr/>
                    <a:lstStyle/>
                    <a:p>
                      <a:r>
                        <a:rPr lang="fr-FR" sz="1100" dirty="0"/>
                        <a:t>Configurations spécifiques des middleware liés aux projets</a:t>
                      </a:r>
                    </a:p>
                  </a:txBody>
                  <a:tcPr/>
                </a:tc>
                <a:extLst>
                  <a:ext uri="{0D108BD9-81ED-4DB2-BD59-A6C34878D82A}">
                    <a16:rowId xmlns:a16="http://schemas.microsoft.com/office/drawing/2014/main" val="2273001557"/>
                  </a:ext>
                </a:extLst>
              </a:tr>
              <a:tr h="196205">
                <a:tc>
                  <a:txBody>
                    <a:bodyPr/>
                    <a:lstStyle/>
                    <a:p>
                      <a:r>
                        <a:rPr lang="fr-FR" sz="1100" dirty="0"/>
                        <a:t>Définition de la gestion des accès à la plateforme Ansible Tower</a:t>
                      </a:r>
                    </a:p>
                  </a:txBody>
                  <a:tcPr/>
                </a:tc>
                <a:tc>
                  <a:txBody>
                    <a:bodyPr/>
                    <a:lstStyle/>
                    <a:p>
                      <a:endParaRPr lang="fr-FR" sz="1100"/>
                    </a:p>
                  </a:txBody>
                  <a:tcPr>
                    <a:noFill/>
                  </a:tcPr>
                </a:tc>
                <a:tc>
                  <a:txBody>
                    <a:bodyPr/>
                    <a:lstStyle/>
                    <a:p>
                      <a:r>
                        <a:rPr lang="fr-FR" sz="1100" dirty="0"/>
                        <a:t>Suppression des </a:t>
                      </a:r>
                      <a:r>
                        <a:rPr lang="fr-FR" sz="1100" dirty="0" err="1"/>
                        <a:t>users</a:t>
                      </a:r>
                      <a:r>
                        <a:rPr lang="fr-FR" sz="1100" dirty="0"/>
                        <a:t> locaux et changement de l’arborescence de </a:t>
                      </a:r>
                      <a:r>
                        <a:rPr lang="fr-FR" sz="1100" dirty="0" err="1"/>
                        <a:t>users</a:t>
                      </a:r>
                      <a:r>
                        <a:rPr lang="fr-FR" sz="1100" dirty="0"/>
                        <a:t> nominatifs en </a:t>
                      </a:r>
                      <a:r>
                        <a:rPr lang="fr-FR" sz="1100" dirty="0" err="1"/>
                        <a:t>users</a:t>
                      </a:r>
                      <a:r>
                        <a:rPr lang="fr-FR" sz="1100" dirty="0"/>
                        <a:t> génériques</a:t>
                      </a:r>
                    </a:p>
                  </a:txBody>
                  <a:tcPr/>
                </a:tc>
                <a:extLst>
                  <a:ext uri="{0D108BD9-81ED-4DB2-BD59-A6C34878D82A}">
                    <a16:rowId xmlns:a16="http://schemas.microsoft.com/office/drawing/2014/main" val="1609094668"/>
                  </a:ext>
                </a:extLst>
              </a:tr>
              <a:tr h="257413">
                <a:tc>
                  <a:txBody>
                    <a:bodyPr/>
                    <a:lstStyle/>
                    <a:p>
                      <a:r>
                        <a:rPr lang="fr-FR" sz="1100" dirty="0"/>
                        <a:t>Interfaçage avec les autres briques d’infrastructures</a:t>
                      </a:r>
                    </a:p>
                  </a:txBody>
                  <a:tcPr/>
                </a:tc>
                <a:tc>
                  <a:txBody>
                    <a:bodyPr/>
                    <a:lstStyle/>
                    <a:p>
                      <a:endParaRPr lang="fr-FR" sz="1100"/>
                    </a:p>
                  </a:txBody>
                  <a:tcPr>
                    <a:noFill/>
                  </a:tcPr>
                </a:tc>
                <a:tc>
                  <a:txBody>
                    <a:bodyPr/>
                    <a:lstStyle/>
                    <a:p>
                      <a:r>
                        <a:rPr lang="fr-FR" sz="1100" dirty="0"/>
                        <a:t>IPA</a:t>
                      </a:r>
                    </a:p>
                  </a:txBody>
                  <a:tcPr/>
                </a:tc>
                <a:extLst>
                  <a:ext uri="{0D108BD9-81ED-4DB2-BD59-A6C34878D82A}">
                    <a16:rowId xmlns:a16="http://schemas.microsoft.com/office/drawing/2014/main" val="4172481145"/>
                  </a:ext>
                </a:extLst>
              </a:tr>
              <a:tr h="293266">
                <a:tc>
                  <a:txBody>
                    <a:bodyPr/>
                    <a:lstStyle/>
                    <a:p>
                      <a:r>
                        <a:rPr lang="fr-FR" sz="1100" dirty="0"/>
                        <a:t>Rédaction des </a:t>
                      </a:r>
                      <a:r>
                        <a:rPr lang="fr-FR" sz="1100" dirty="0" err="1"/>
                        <a:t>playbooks</a:t>
                      </a:r>
                      <a:r>
                        <a:rPr lang="fr-FR" sz="1100" dirty="0"/>
                        <a:t> (Transformation des </a:t>
                      </a:r>
                      <a:r>
                        <a:rPr lang="fr-FR" sz="1100" dirty="0" err="1"/>
                        <a:t>cookbook</a:t>
                      </a:r>
                      <a:r>
                        <a:rPr lang="fr-FR" sz="1100" dirty="0"/>
                        <a:t> en </a:t>
                      </a:r>
                      <a:r>
                        <a:rPr lang="fr-FR" sz="1100" dirty="0" err="1"/>
                        <a:t>playbook</a:t>
                      </a:r>
                      <a:r>
                        <a:rPr lang="fr-FR" sz="11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100"/>
                    </a:p>
                  </a:txBody>
                  <a:tcPr>
                    <a:noFill/>
                  </a:tcPr>
                </a:tc>
                <a:tc>
                  <a:txBody>
                    <a:bodyPr/>
                    <a:lstStyle/>
                    <a:p>
                      <a:r>
                        <a:rPr lang="fr-FR" sz="1100" dirty="0"/>
                        <a:t>Provisioning de VM</a:t>
                      </a:r>
                    </a:p>
                  </a:txBody>
                  <a:tcPr/>
                </a:tc>
                <a:extLst>
                  <a:ext uri="{0D108BD9-81ED-4DB2-BD59-A6C34878D82A}">
                    <a16:rowId xmlns:a16="http://schemas.microsoft.com/office/drawing/2014/main" val="1721343119"/>
                  </a:ext>
                </a:extLst>
              </a:tr>
              <a:tr h="2824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a:t>Formalisation des processus d’intégration des middleware</a:t>
                      </a:r>
                    </a:p>
                  </a:txBody>
                  <a:tcPr/>
                </a:tc>
                <a:tc>
                  <a:txBody>
                    <a:bodyPr/>
                    <a:lstStyle/>
                    <a:p>
                      <a:endParaRPr lang="fr-FR" sz="1100"/>
                    </a:p>
                  </a:txBody>
                  <a:tcPr>
                    <a:noFill/>
                  </a:tcPr>
                </a:tc>
                <a:tc>
                  <a:txBody>
                    <a:bodyPr/>
                    <a:lstStyle/>
                    <a:p>
                      <a:r>
                        <a:rPr lang="fr-FR" sz="1100" dirty="0"/>
                        <a:t>Le chantier RHEL 8 ne porte pas une éventuelle migration de RHEL 7 vers RHEL 8</a:t>
                      </a:r>
                    </a:p>
                  </a:txBody>
                  <a:tcPr/>
                </a:tc>
                <a:extLst>
                  <a:ext uri="{0D108BD9-81ED-4DB2-BD59-A6C34878D82A}">
                    <a16:rowId xmlns:a16="http://schemas.microsoft.com/office/drawing/2014/main" val="1937954864"/>
                  </a:ext>
                </a:extLst>
              </a:tr>
              <a:tr h="293598">
                <a:tc>
                  <a:txBody>
                    <a:bodyPr/>
                    <a:lstStyle/>
                    <a:p>
                      <a:r>
                        <a:rPr lang="fr-FR" sz="1100" dirty="0"/>
                        <a:t>Formation des équipes d’exploitation</a:t>
                      </a:r>
                    </a:p>
                  </a:txBody>
                  <a:tcPr/>
                </a:tc>
                <a:tc>
                  <a:txBody>
                    <a:bodyPr/>
                    <a:lstStyle/>
                    <a:p>
                      <a:endParaRPr lang="fr-FR" sz="1100"/>
                    </a:p>
                  </a:txBody>
                  <a:tcPr>
                    <a:noFill/>
                  </a:tcPr>
                </a:tc>
                <a:tc>
                  <a:txBody>
                    <a:bodyPr/>
                    <a:lstStyle/>
                    <a:p>
                      <a:r>
                        <a:rPr lang="fr-FR" sz="1100" dirty="0"/>
                        <a:t>Migration Chef vers Ansible vers Nirvana</a:t>
                      </a:r>
                    </a:p>
                  </a:txBody>
                  <a:tcPr/>
                </a:tc>
                <a:extLst>
                  <a:ext uri="{0D108BD9-81ED-4DB2-BD59-A6C34878D82A}">
                    <a16:rowId xmlns:a16="http://schemas.microsoft.com/office/drawing/2014/main" val="2336645222"/>
                  </a:ext>
                </a:extLst>
              </a:tr>
              <a:tr h="288032">
                <a:tc>
                  <a:txBody>
                    <a:bodyPr/>
                    <a:lstStyle/>
                    <a:p>
                      <a:r>
                        <a:rPr lang="fr-FR" sz="1100" dirty="0"/>
                        <a:t>Mise à disposition d’une souche RHEL 8</a:t>
                      </a:r>
                    </a:p>
                  </a:txBody>
                  <a:tcPr/>
                </a:tc>
                <a:tc>
                  <a:txBody>
                    <a:bodyPr/>
                    <a:lstStyle/>
                    <a:p>
                      <a:endParaRPr lang="fr-FR" sz="1100"/>
                    </a:p>
                  </a:txBody>
                  <a:tcPr>
                    <a:noFill/>
                  </a:tcPr>
                </a:tc>
                <a:tc>
                  <a:txBody>
                    <a:bodyPr/>
                    <a:lstStyle/>
                    <a:p>
                      <a:endParaRPr lang="fr-FR" sz="1100" dirty="0"/>
                    </a:p>
                  </a:txBody>
                  <a:tcPr/>
                </a:tc>
                <a:extLst>
                  <a:ext uri="{0D108BD9-81ED-4DB2-BD59-A6C34878D82A}">
                    <a16:rowId xmlns:a16="http://schemas.microsoft.com/office/drawing/2014/main" val="4202188035"/>
                  </a:ext>
                </a:extLst>
              </a:tr>
              <a:tr h="288032">
                <a:tc>
                  <a:txBody>
                    <a:bodyPr/>
                    <a:lstStyle/>
                    <a:p>
                      <a:r>
                        <a:rPr lang="fr-FR" sz="1100" dirty="0"/>
                        <a:t>Adaptation du satellite à la nouvelle souche RHEL8</a:t>
                      </a:r>
                    </a:p>
                  </a:txBody>
                  <a:tcPr/>
                </a:tc>
                <a:tc>
                  <a:txBody>
                    <a:bodyPr/>
                    <a:lstStyle/>
                    <a:p>
                      <a:endParaRPr lang="fr-FR" sz="1100"/>
                    </a:p>
                  </a:txBody>
                  <a:tcPr>
                    <a:noFill/>
                  </a:tcPr>
                </a:tc>
                <a:tc>
                  <a:txBody>
                    <a:bodyPr/>
                    <a:lstStyle/>
                    <a:p>
                      <a:endParaRPr lang="fr-FR" sz="1100" dirty="0"/>
                    </a:p>
                  </a:txBody>
                  <a:tcPr/>
                </a:tc>
                <a:extLst>
                  <a:ext uri="{0D108BD9-81ED-4DB2-BD59-A6C34878D82A}">
                    <a16:rowId xmlns:a16="http://schemas.microsoft.com/office/drawing/2014/main" val="2635188938"/>
                  </a:ext>
                </a:extLst>
              </a:tr>
              <a:tr h="288032">
                <a:tc>
                  <a:txBody>
                    <a:bodyPr/>
                    <a:lstStyle/>
                    <a:p>
                      <a:r>
                        <a:rPr lang="fr-FR" sz="1100" dirty="0"/>
                        <a:t>Qualification technique des middleware listés sur la souche RHEL 8</a:t>
                      </a:r>
                    </a:p>
                  </a:txBody>
                  <a:tcPr/>
                </a:tc>
                <a:tc>
                  <a:txBody>
                    <a:bodyPr/>
                    <a:lstStyle/>
                    <a:p>
                      <a:endParaRPr lang="fr-FR" sz="1100"/>
                    </a:p>
                  </a:txBody>
                  <a:tcPr>
                    <a:noFill/>
                  </a:tcPr>
                </a:tc>
                <a:tc>
                  <a:txBody>
                    <a:bodyPr/>
                    <a:lstStyle/>
                    <a:p>
                      <a:endParaRPr lang="fr-FR" sz="1100" dirty="0"/>
                    </a:p>
                  </a:txBody>
                  <a:tcPr/>
                </a:tc>
                <a:extLst>
                  <a:ext uri="{0D108BD9-81ED-4DB2-BD59-A6C34878D82A}">
                    <a16:rowId xmlns:a16="http://schemas.microsoft.com/office/drawing/2014/main" val="49916087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a:t>Adaptation de la souche RHEL 7 à EDGAR</a:t>
                      </a:r>
                    </a:p>
                  </a:txBody>
                  <a:tcPr/>
                </a:tc>
                <a:tc>
                  <a:txBody>
                    <a:bodyPr/>
                    <a:lstStyle/>
                    <a:p>
                      <a:endParaRPr lang="fr-FR" sz="1100" dirty="0"/>
                    </a:p>
                  </a:txBody>
                  <a:tcPr>
                    <a:noFill/>
                  </a:tcPr>
                </a:tc>
                <a:tc>
                  <a:txBody>
                    <a:bodyPr/>
                    <a:lstStyle/>
                    <a:p>
                      <a:endParaRPr lang="fr-FR" sz="1100" dirty="0"/>
                    </a:p>
                  </a:txBody>
                  <a:tcPr/>
                </a:tc>
                <a:extLst>
                  <a:ext uri="{0D108BD9-81ED-4DB2-BD59-A6C34878D82A}">
                    <a16:rowId xmlns:a16="http://schemas.microsoft.com/office/drawing/2014/main" val="1999549400"/>
                  </a:ext>
                </a:extLst>
              </a:tr>
              <a:tr h="293360">
                <a:tc>
                  <a:txBody>
                    <a:bodyPr/>
                    <a:lstStyle/>
                    <a:p>
                      <a:r>
                        <a:rPr lang="fr-FR" sz="1100" dirty="0"/>
                        <a:t>Mise à disposition des outils de migration OS de S4 vers EDGAR</a:t>
                      </a:r>
                    </a:p>
                  </a:txBody>
                  <a:tcPr/>
                </a:tc>
                <a:tc>
                  <a:txBody>
                    <a:bodyPr/>
                    <a:lstStyle/>
                    <a:p>
                      <a:endParaRPr lang="fr-FR" sz="1100" dirty="0"/>
                    </a:p>
                  </a:txBody>
                  <a:tcPr>
                    <a:noFill/>
                  </a:tcPr>
                </a:tc>
                <a:tc>
                  <a:txBody>
                    <a:bodyPr/>
                    <a:lstStyle/>
                    <a:p>
                      <a:endParaRPr lang="fr-FR" sz="1100" dirty="0"/>
                    </a:p>
                  </a:txBody>
                  <a:tcPr/>
                </a:tc>
                <a:extLst>
                  <a:ext uri="{0D108BD9-81ED-4DB2-BD59-A6C34878D82A}">
                    <a16:rowId xmlns:a16="http://schemas.microsoft.com/office/drawing/2014/main" val="4159219659"/>
                  </a:ext>
                </a:extLst>
              </a:tr>
              <a:tr h="239648">
                <a:tc>
                  <a:txBody>
                    <a:bodyPr/>
                    <a:lstStyle/>
                    <a:p>
                      <a:r>
                        <a:rPr lang="fr-FR" sz="1100" dirty="0"/>
                        <a:t>Outillage de conformité</a:t>
                      </a:r>
                    </a:p>
                  </a:txBody>
                  <a:tcPr/>
                </a:tc>
                <a:tc>
                  <a:txBody>
                    <a:bodyPr/>
                    <a:lstStyle/>
                    <a:p>
                      <a:endParaRPr lang="fr-FR" sz="1100" dirty="0"/>
                    </a:p>
                  </a:txBody>
                  <a:tcPr>
                    <a:noFill/>
                  </a:tcPr>
                </a:tc>
                <a:tc>
                  <a:txBody>
                    <a:bodyPr/>
                    <a:lstStyle/>
                    <a:p>
                      <a:endParaRPr lang="fr-FR" sz="1100" dirty="0"/>
                    </a:p>
                  </a:txBody>
                  <a:tcPr/>
                </a:tc>
                <a:extLst>
                  <a:ext uri="{0D108BD9-81ED-4DB2-BD59-A6C34878D82A}">
                    <a16:rowId xmlns:a16="http://schemas.microsoft.com/office/drawing/2014/main" val="1376111001"/>
                  </a:ext>
                </a:extLst>
              </a:tr>
              <a:tr h="661248">
                <a:tc>
                  <a:txBody>
                    <a:bodyPr/>
                    <a:lstStyle/>
                    <a:p>
                      <a:r>
                        <a:rPr lang="fr-FR" sz="1100" dirty="0"/>
                        <a:t>Post-</a:t>
                      </a:r>
                      <a:r>
                        <a:rPr lang="fr-FR" sz="1100" dirty="0" err="1"/>
                        <a:t>install</a:t>
                      </a:r>
                      <a:r>
                        <a:rPr lang="fr-FR" sz="1100" dirty="0"/>
                        <a:t> provisioning VM</a:t>
                      </a:r>
                    </a:p>
                  </a:txBody>
                  <a:tcPr/>
                </a:tc>
                <a:tc>
                  <a:txBody>
                    <a:bodyPr/>
                    <a:lstStyle/>
                    <a:p>
                      <a:endParaRPr lang="fr-FR" sz="1100" dirty="0"/>
                    </a:p>
                  </a:txBody>
                  <a:tcPr>
                    <a:noFill/>
                  </a:tcPr>
                </a:tc>
                <a:tc>
                  <a:txBody>
                    <a:bodyPr/>
                    <a:lstStyle/>
                    <a:p>
                      <a:endParaRPr lang="fr-FR" sz="1100" dirty="0"/>
                    </a:p>
                  </a:txBody>
                  <a:tcPr/>
                </a:tc>
                <a:extLst>
                  <a:ext uri="{0D108BD9-81ED-4DB2-BD59-A6C34878D82A}">
                    <a16:rowId xmlns:a16="http://schemas.microsoft.com/office/drawing/2014/main" val="3962759009"/>
                  </a:ext>
                </a:extLst>
              </a:tr>
              <a:tr h="661248">
                <a:tc>
                  <a:txBody>
                    <a:bodyPr/>
                    <a:lstStyle/>
                    <a:p>
                      <a:r>
                        <a:rPr lang="fr-FR" sz="1100" dirty="0"/>
                        <a:t>Durcissement des souches RHEL 7 et RHEL 8</a:t>
                      </a:r>
                    </a:p>
                  </a:txBody>
                  <a:tcPr/>
                </a:tc>
                <a:tc>
                  <a:txBody>
                    <a:bodyPr/>
                    <a:lstStyle/>
                    <a:p>
                      <a:endParaRPr lang="fr-FR" sz="1100" dirty="0"/>
                    </a:p>
                  </a:txBody>
                  <a:tcPr>
                    <a:noFill/>
                  </a:tcPr>
                </a:tc>
                <a:tc>
                  <a:txBody>
                    <a:bodyPr/>
                    <a:lstStyle/>
                    <a:p>
                      <a:endParaRPr lang="fr-FR" sz="1100" dirty="0"/>
                    </a:p>
                  </a:txBody>
                  <a:tcPr/>
                </a:tc>
                <a:extLst>
                  <a:ext uri="{0D108BD9-81ED-4DB2-BD59-A6C34878D82A}">
                    <a16:rowId xmlns:a16="http://schemas.microsoft.com/office/drawing/2014/main" val="1864082181"/>
                  </a:ext>
                </a:extLst>
              </a:tr>
            </a:tbl>
          </a:graphicData>
        </a:graphic>
      </p:graphicFrame>
    </p:spTree>
    <p:extLst>
      <p:ext uri="{BB962C8B-B14F-4D97-AF65-F5344CB8AC3E}">
        <p14:creationId xmlns:p14="http://schemas.microsoft.com/office/powerpoint/2010/main" val="789407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5D3BB76-0A0E-4C5E-9C20-CA86EA643548}"/>
              </a:ext>
            </a:extLst>
          </p:cNvPr>
          <p:cNvSpPr>
            <a:spLocks noGrp="1"/>
          </p:cNvSpPr>
          <p:nvPr>
            <p:ph type="dt" sz="half" idx="10"/>
          </p:nvPr>
        </p:nvSpPr>
        <p:spPr/>
        <p:txBody>
          <a:bodyPr/>
          <a:lstStyle/>
          <a:p>
            <a:fld id="{CA461472-4D02-4E3B-8474-CDB85EE37559}" type="datetime1">
              <a:rPr lang="fr-FR" smtClean="0">
                <a:solidFill>
                  <a:srgbClr val="FFFFFF">
                    <a:alpha val="0"/>
                  </a:srgbClr>
                </a:solidFill>
              </a:rPr>
              <a:pPr/>
              <a:t>29/01/2021</a:t>
            </a:fld>
            <a:endParaRPr lang="fr-FR">
              <a:solidFill>
                <a:srgbClr val="FFFFFF">
                  <a:alpha val="0"/>
                </a:srgbClr>
              </a:solidFill>
            </a:endParaRPr>
          </a:p>
        </p:txBody>
      </p:sp>
      <p:sp>
        <p:nvSpPr>
          <p:cNvPr id="3" name="Espace réservé du numéro de diapositive 2">
            <a:extLst>
              <a:ext uri="{FF2B5EF4-FFF2-40B4-BE49-F238E27FC236}">
                <a16:creationId xmlns:a16="http://schemas.microsoft.com/office/drawing/2014/main" id="{BF06809A-D637-4C1C-922F-9499E0D7DA97}"/>
              </a:ext>
            </a:extLst>
          </p:cNvPr>
          <p:cNvSpPr>
            <a:spLocks noGrp="1"/>
          </p:cNvSpPr>
          <p:nvPr>
            <p:ph type="sldNum" sz="quarter" idx="11"/>
          </p:nvPr>
        </p:nvSpPr>
        <p:spPr/>
        <p:txBody>
          <a:bodyPr/>
          <a:lstStyle/>
          <a:p>
            <a:fld id="{10C140CD-8AED-46FF-A9A2-77308F3F39AE}" type="slidenum">
              <a:rPr lang="fr-FR" smtClean="0">
                <a:solidFill>
                  <a:srgbClr val="9796A3"/>
                </a:solidFill>
              </a:rPr>
              <a:pPr/>
              <a:t>36</a:t>
            </a:fld>
            <a:endParaRPr lang="fr-FR">
              <a:solidFill>
                <a:srgbClr val="9796A3"/>
              </a:solidFill>
            </a:endParaRPr>
          </a:p>
        </p:txBody>
      </p:sp>
      <p:sp>
        <p:nvSpPr>
          <p:cNvPr id="4" name="Espace réservé du pied de page 3">
            <a:extLst>
              <a:ext uri="{FF2B5EF4-FFF2-40B4-BE49-F238E27FC236}">
                <a16:creationId xmlns:a16="http://schemas.microsoft.com/office/drawing/2014/main" id="{18715790-0F4A-4F88-BD87-81FC787E24D2}"/>
              </a:ext>
            </a:extLst>
          </p:cNvPr>
          <p:cNvSpPr>
            <a:spLocks noGrp="1"/>
          </p:cNvSpPr>
          <p:nvPr>
            <p:ph type="ftr" sz="quarter" idx="12"/>
          </p:nvPr>
        </p:nvSpPr>
        <p:spPr/>
        <p:txBody>
          <a:bodyPr/>
          <a:lstStyle/>
          <a:p>
            <a:r>
              <a:rPr lang="fr-FR">
                <a:solidFill>
                  <a:srgbClr val="9796A3"/>
                </a:solidFill>
              </a:rPr>
              <a:t>Titre de la présentation</a:t>
            </a:r>
          </a:p>
        </p:txBody>
      </p:sp>
      <p:sp>
        <p:nvSpPr>
          <p:cNvPr id="5" name="Espace réservé du texte 4">
            <a:extLst>
              <a:ext uri="{FF2B5EF4-FFF2-40B4-BE49-F238E27FC236}">
                <a16:creationId xmlns:a16="http://schemas.microsoft.com/office/drawing/2014/main" id="{EBBD82C0-526B-43FF-AB13-1B6C6188CA0D}"/>
              </a:ext>
            </a:extLst>
          </p:cNvPr>
          <p:cNvSpPr>
            <a:spLocks noGrp="1"/>
          </p:cNvSpPr>
          <p:nvPr>
            <p:ph type="body" sz="quarter" idx="13"/>
          </p:nvPr>
        </p:nvSpPr>
        <p:spPr>
          <a:xfrm>
            <a:off x="479377" y="1124744"/>
            <a:ext cx="2088231" cy="1512168"/>
          </a:xfrm>
        </p:spPr>
        <p:txBody>
          <a:bodyPr/>
          <a:lstStyle/>
          <a:p>
            <a:r>
              <a:rPr lang="fr-FR" dirty="0"/>
              <a:t>Liste exhaustive des livrables</a:t>
            </a:r>
          </a:p>
        </p:txBody>
      </p:sp>
      <p:graphicFrame>
        <p:nvGraphicFramePr>
          <p:cNvPr id="6" name="Tableau 7">
            <a:extLst>
              <a:ext uri="{FF2B5EF4-FFF2-40B4-BE49-F238E27FC236}">
                <a16:creationId xmlns:a16="http://schemas.microsoft.com/office/drawing/2014/main" id="{A63CEC80-16B9-412B-A21A-26DD8900F0AC}"/>
              </a:ext>
            </a:extLst>
          </p:cNvPr>
          <p:cNvGraphicFramePr>
            <a:graphicFrameLocks noGrp="1"/>
          </p:cNvGraphicFramePr>
          <p:nvPr>
            <p:extLst>
              <p:ext uri="{D42A27DB-BD31-4B8C-83A1-F6EECF244321}">
                <p14:modId xmlns:p14="http://schemas.microsoft.com/office/powerpoint/2010/main" val="1071317903"/>
              </p:ext>
            </p:extLst>
          </p:nvPr>
        </p:nvGraphicFramePr>
        <p:xfrm>
          <a:off x="3215680" y="73228"/>
          <a:ext cx="5832648" cy="6634975"/>
        </p:xfrm>
        <a:graphic>
          <a:graphicData uri="http://schemas.openxmlformats.org/drawingml/2006/table">
            <a:tbl>
              <a:tblPr firstRow="1" bandRow="1">
                <a:tableStyleId>{5C22544A-7EE6-4342-B048-85BDC9FD1C3A}</a:tableStyleId>
              </a:tblPr>
              <a:tblGrid>
                <a:gridCol w="476326">
                  <a:extLst>
                    <a:ext uri="{9D8B030D-6E8A-4147-A177-3AD203B41FA5}">
                      <a16:colId xmlns:a16="http://schemas.microsoft.com/office/drawing/2014/main" val="1550910601"/>
                    </a:ext>
                  </a:extLst>
                </a:gridCol>
                <a:gridCol w="4204194">
                  <a:extLst>
                    <a:ext uri="{9D8B030D-6E8A-4147-A177-3AD203B41FA5}">
                      <a16:colId xmlns:a16="http://schemas.microsoft.com/office/drawing/2014/main" val="1169275621"/>
                    </a:ext>
                  </a:extLst>
                </a:gridCol>
                <a:gridCol w="1152128">
                  <a:extLst>
                    <a:ext uri="{9D8B030D-6E8A-4147-A177-3AD203B41FA5}">
                      <a16:colId xmlns:a16="http://schemas.microsoft.com/office/drawing/2014/main" val="4159725921"/>
                    </a:ext>
                  </a:extLst>
                </a:gridCol>
              </a:tblGrid>
              <a:tr h="196487">
                <a:tc>
                  <a:txBody>
                    <a:bodyPr/>
                    <a:lstStyle/>
                    <a:p>
                      <a:pPr algn="l"/>
                      <a:r>
                        <a:rPr lang="fr-FR" sz="800" dirty="0"/>
                        <a:t>Phase</a:t>
                      </a:r>
                    </a:p>
                  </a:txBody>
                  <a:tcPr marL="0" marR="0" marT="0" marB="0" anchor="ctr"/>
                </a:tc>
                <a:tc>
                  <a:txBody>
                    <a:bodyPr/>
                    <a:lstStyle/>
                    <a:p>
                      <a:pPr algn="l"/>
                      <a:r>
                        <a:rPr lang="fr-FR" sz="800" dirty="0"/>
                        <a:t>Livrable</a:t>
                      </a:r>
                    </a:p>
                  </a:txBody>
                  <a:tcPr marL="0" marR="0" marT="0" marB="0" anchor="ctr"/>
                </a:tc>
                <a:tc>
                  <a:txBody>
                    <a:bodyPr/>
                    <a:lstStyle/>
                    <a:p>
                      <a:pPr algn="l"/>
                      <a:r>
                        <a:rPr lang="fr-FR" sz="800" dirty="0"/>
                        <a:t>porteur</a:t>
                      </a:r>
                    </a:p>
                  </a:txBody>
                  <a:tcPr marL="0" marR="0" marT="0" marB="0" anchor="ctr"/>
                </a:tc>
                <a:extLst>
                  <a:ext uri="{0D108BD9-81ED-4DB2-BD59-A6C34878D82A}">
                    <a16:rowId xmlns:a16="http://schemas.microsoft.com/office/drawing/2014/main" val="3925172733"/>
                  </a:ext>
                </a:extLst>
              </a:tr>
              <a:tr h="196487">
                <a:tc rowSpan="4">
                  <a:txBody>
                    <a:bodyPr/>
                    <a:lstStyle/>
                    <a:p>
                      <a:pPr algn="l"/>
                      <a:r>
                        <a:rPr lang="fr-FR" sz="800" dirty="0"/>
                        <a:t>Initiate</a:t>
                      </a:r>
                    </a:p>
                  </a:txBody>
                  <a:tcPr marL="0" marR="0" marT="0" marB="0" anchor="ctr"/>
                </a:tc>
                <a:tc>
                  <a:txBody>
                    <a:bodyPr/>
                    <a:lstStyle/>
                    <a:p>
                      <a:pPr algn="l" fontAlgn="b"/>
                      <a:r>
                        <a:rPr lang="fr-FR" sz="800" u="none" strike="noStrike" dirty="0">
                          <a:effectLst/>
                        </a:rPr>
                        <a:t>Fiche de cadrage</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CPO</a:t>
                      </a:r>
                    </a:p>
                  </a:txBody>
                  <a:tcPr marL="0" marR="0" marT="0" marB="0" anchor="ctr"/>
                </a:tc>
                <a:extLst>
                  <a:ext uri="{0D108BD9-81ED-4DB2-BD59-A6C34878D82A}">
                    <a16:rowId xmlns:a16="http://schemas.microsoft.com/office/drawing/2014/main" val="3719750025"/>
                  </a:ext>
                </a:extLst>
              </a:tr>
              <a:tr h="196487">
                <a:tc vMerge="1">
                  <a:txBody>
                    <a:bodyPr/>
                    <a:lstStyle/>
                    <a:p>
                      <a:pPr algn="l"/>
                      <a:endParaRPr lang="fr-FR" sz="800" dirty="0"/>
                    </a:p>
                  </a:txBody>
                  <a:tcPr marL="0" marR="0" marT="0" marB="0" anchor="ctr"/>
                </a:tc>
                <a:tc>
                  <a:txBody>
                    <a:bodyPr/>
                    <a:lstStyle/>
                    <a:p>
                      <a:pPr algn="l" fontAlgn="b"/>
                      <a:r>
                        <a:rPr lang="fr-FR" sz="800" u="none" strike="noStrike" dirty="0">
                          <a:effectLst/>
                        </a:rPr>
                        <a:t>Fiche éligibilité petit projet</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CPO</a:t>
                      </a:r>
                    </a:p>
                  </a:txBody>
                  <a:tcPr marL="0" marR="0" marT="0" marB="0" anchor="ctr"/>
                </a:tc>
                <a:extLst>
                  <a:ext uri="{0D108BD9-81ED-4DB2-BD59-A6C34878D82A}">
                    <a16:rowId xmlns:a16="http://schemas.microsoft.com/office/drawing/2014/main" val="468053453"/>
                  </a:ext>
                </a:extLst>
              </a:tr>
              <a:tr h="196487">
                <a:tc vMerge="1">
                  <a:txBody>
                    <a:bodyPr/>
                    <a:lstStyle/>
                    <a:p>
                      <a:pPr algn="l"/>
                      <a:endParaRPr lang="fr-FR" sz="800" dirty="0"/>
                    </a:p>
                  </a:txBody>
                  <a:tcPr marL="0" marR="0" marT="0" marB="0" anchor="ctr"/>
                </a:tc>
                <a:tc>
                  <a:txBody>
                    <a:bodyPr/>
                    <a:lstStyle/>
                    <a:p>
                      <a:pPr algn="l" fontAlgn="b"/>
                      <a:r>
                        <a:rPr lang="fr-FR" sz="800" u="none" strike="noStrike" dirty="0">
                          <a:effectLst/>
                        </a:rPr>
                        <a:t>Référencement budgétaire</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CPO</a:t>
                      </a:r>
                    </a:p>
                  </a:txBody>
                  <a:tcPr marL="0" marR="0" marT="0" marB="0" anchor="ctr"/>
                </a:tc>
                <a:extLst>
                  <a:ext uri="{0D108BD9-81ED-4DB2-BD59-A6C34878D82A}">
                    <a16:rowId xmlns:a16="http://schemas.microsoft.com/office/drawing/2014/main" val="1415460370"/>
                  </a:ext>
                </a:extLst>
              </a:tr>
              <a:tr h="196487">
                <a:tc vMerge="1">
                  <a:txBody>
                    <a:bodyPr/>
                    <a:lstStyle/>
                    <a:p>
                      <a:pPr algn="l"/>
                      <a:endParaRPr lang="fr-FR" sz="800" dirty="0"/>
                    </a:p>
                  </a:txBody>
                  <a:tcPr marL="0" marR="0" marT="0" marB="0" anchor="ctr"/>
                </a:tc>
                <a:tc>
                  <a:txBody>
                    <a:bodyPr/>
                    <a:lstStyle/>
                    <a:p>
                      <a:pPr algn="l" fontAlgn="b"/>
                      <a:r>
                        <a:rPr lang="fr-FR" sz="800" u="none" strike="noStrike" dirty="0">
                          <a:effectLst/>
                        </a:rPr>
                        <a:t>Présentation Contributeur</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CPO</a:t>
                      </a:r>
                    </a:p>
                  </a:txBody>
                  <a:tcPr marL="0" marR="0" marT="0" marB="0" anchor="ctr"/>
                </a:tc>
                <a:extLst>
                  <a:ext uri="{0D108BD9-81ED-4DB2-BD59-A6C34878D82A}">
                    <a16:rowId xmlns:a16="http://schemas.microsoft.com/office/drawing/2014/main" val="3482180030"/>
                  </a:ext>
                </a:extLst>
              </a:tr>
              <a:tr h="196487">
                <a:tc rowSpan="3">
                  <a:txBody>
                    <a:bodyPr/>
                    <a:lstStyle/>
                    <a:p>
                      <a:pPr algn="l"/>
                      <a:r>
                        <a:rPr lang="fr-FR" sz="800" dirty="0" err="1"/>
                        <a:t>Define</a:t>
                      </a:r>
                      <a:endParaRPr lang="fr-FR" sz="800" dirty="0"/>
                    </a:p>
                  </a:txBody>
                  <a:tcPr marL="0" marR="0" marT="0" marB="0" anchor="ctr"/>
                </a:tc>
                <a:tc>
                  <a:txBody>
                    <a:bodyPr/>
                    <a:lstStyle/>
                    <a:p>
                      <a:pPr algn="l" fontAlgn="b"/>
                      <a:r>
                        <a:rPr lang="fr-FR" sz="800" u="none" strike="noStrike" dirty="0">
                          <a:effectLst/>
                        </a:rPr>
                        <a:t>Synthèse de l'existant</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CPO</a:t>
                      </a:r>
                    </a:p>
                  </a:txBody>
                  <a:tcPr marL="0" marR="0" marT="0" marB="0" anchor="ctr"/>
                </a:tc>
                <a:extLst>
                  <a:ext uri="{0D108BD9-81ED-4DB2-BD59-A6C34878D82A}">
                    <a16:rowId xmlns:a16="http://schemas.microsoft.com/office/drawing/2014/main" val="3448466715"/>
                  </a:ext>
                </a:extLst>
              </a:tr>
              <a:tr h="347391">
                <a:tc vMerge="1">
                  <a:txBody>
                    <a:bodyPr/>
                    <a:lstStyle/>
                    <a:p>
                      <a:pPr algn="l"/>
                      <a:endParaRPr lang="fr-FR" sz="800" dirty="0"/>
                    </a:p>
                  </a:txBody>
                  <a:tcPr marL="0" marR="0" marT="0" marB="0" anchor="ctr"/>
                </a:tc>
                <a:tc>
                  <a:txBody>
                    <a:bodyPr/>
                    <a:lstStyle/>
                    <a:p>
                      <a:pPr algn="l" fontAlgn="b"/>
                      <a:r>
                        <a:rPr lang="en-US" sz="800" u="none" strike="noStrike" dirty="0">
                          <a:effectLst/>
                        </a:rPr>
                        <a:t>Project Charter </a:t>
                      </a:r>
                      <a:endParaRPr lang="en-US"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CPO</a:t>
                      </a:r>
                    </a:p>
                  </a:txBody>
                  <a:tcPr marL="0" marR="0" marT="0" marB="0" anchor="ctr"/>
                </a:tc>
                <a:extLst>
                  <a:ext uri="{0D108BD9-81ED-4DB2-BD59-A6C34878D82A}">
                    <a16:rowId xmlns:a16="http://schemas.microsoft.com/office/drawing/2014/main" val="2460892695"/>
                  </a:ext>
                </a:extLst>
              </a:tr>
              <a:tr h="196487">
                <a:tc vMerge="1">
                  <a:txBody>
                    <a:bodyPr/>
                    <a:lstStyle/>
                    <a:p>
                      <a:pPr algn="l"/>
                      <a:endParaRPr lang="fr-FR" sz="800" dirty="0"/>
                    </a:p>
                  </a:txBody>
                  <a:tcPr marL="0" marR="0" marT="0" marB="0" anchor="ctr"/>
                </a:tc>
                <a:tc>
                  <a:txBody>
                    <a:bodyPr/>
                    <a:lstStyle/>
                    <a:p>
                      <a:pPr algn="l" fontAlgn="b"/>
                      <a:r>
                        <a:rPr lang="fr-FR" sz="800" u="none" strike="noStrike" dirty="0">
                          <a:effectLst/>
                        </a:rPr>
                        <a:t>GO NOGO Design</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Sponsor</a:t>
                      </a:r>
                    </a:p>
                  </a:txBody>
                  <a:tcPr marL="0" marR="0" marT="0" marB="0" anchor="ctr"/>
                </a:tc>
                <a:extLst>
                  <a:ext uri="{0D108BD9-81ED-4DB2-BD59-A6C34878D82A}">
                    <a16:rowId xmlns:a16="http://schemas.microsoft.com/office/drawing/2014/main" val="3433692555"/>
                  </a:ext>
                </a:extLst>
              </a:tr>
              <a:tr h="196487">
                <a:tc rowSpan="12">
                  <a:txBody>
                    <a:bodyPr/>
                    <a:lstStyle/>
                    <a:p>
                      <a:pPr algn="l"/>
                      <a:r>
                        <a:rPr lang="fr-FR" sz="800" dirty="0"/>
                        <a:t>Design</a:t>
                      </a:r>
                    </a:p>
                  </a:txBody>
                  <a:tcPr marL="0" marR="0" marT="0" marB="0" anchor="ctr"/>
                </a:tc>
                <a:tc>
                  <a:txBody>
                    <a:bodyPr/>
                    <a:lstStyle/>
                    <a:p>
                      <a:pPr algn="l" fontAlgn="b"/>
                      <a:r>
                        <a:rPr lang="fr-FR" sz="800" u="none" strike="noStrike" dirty="0">
                          <a:effectLst/>
                        </a:rPr>
                        <a:t>Spécification détaillés des besoins (RHEL, Ansible Tower)</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AES</a:t>
                      </a:r>
                    </a:p>
                  </a:txBody>
                  <a:tcPr marL="0" marR="0" marT="0" marB="0" anchor="ctr"/>
                </a:tc>
                <a:extLst>
                  <a:ext uri="{0D108BD9-81ED-4DB2-BD59-A6C34878D82A}">
                    <a16:rowId xmlns:a16="http://schemas.microsoft.com/office/drawing/2014/main" val="3071306343"/>
                  </a:ext>
                </a:extLst>
              </a:tr>
              <a:tr h="196487">
                <a:tc vMerge="1">
                  <a:txBody>
                    <a:bodyPr/>
                    <a:lstStyle/>
                    <a:p>
                      <a:pPr algn="l"/>
                      <a:endParaRPr lang="fr-FR" sz="800" dirty="0"/>
                    </a:p>
                  </a:txBody>
                  <a:tcPr marL="0" marR="0" marT="0" marB="0" anchor="ctr"/>
                </a:tc>
                <a:tc>
                  <a:txBody>
                    <a:bodyPr/>
                    <a:lstStyle/>
                    <a:p>
                      <a:pPr algn="l" fontAlgn="b"/>
                      <a:r>
                        <a:rPr lang="fr-FR" sz="800" u="none" strike="noStrike" dirty="0">
                          <a:effectLst/>
                          <a:latin typeface="+mn-lt"/>
                        </a:rPr>
                        <a:t>Analyse et Avis sécurité </a:t>
                      </a:r>
                      <a:endParaRPr lang="fr-FR" sz="800" b="0" i="0" u="none" strike="noStrike" dirty="0">
                        <a:solidFill>
                          <a:srgbClr val="000000"/>
                        </a:solidFill>
                        <a:effectLst/>
                        <a:latin typeface="+mn-lt"/>
                      </a:endParaRPr>
                    </a:p>
                  </a:txBody>
                  <a:tcPr marL="0" marR="0" marT="0" marB="0" anchor="ctr"/>
                </a:tc>
                <a:tc>
                  <a:txBody>
                    <a:bodyPr/>
                    <a:lstStyle/>
                    <a:p>
                      <a:pPr algn="l"/>
                      <a:r>
                        <a:rPr lang="fr-FR" sz="800" dirty="0" err="1"/>
                        <a:t>Cybersécu</a:t>
                      </a:r>
                      <a:endParaRPr lang="fr-FR" sz="800" dirty="0"/>
                    </a:p>
                  </a:txBody>
                  <a:tcPr marL="0" marR="0" marT="0" marB="0" anchor="ctr"/>
                </a:tc>
                <a:extLst>
                  <a:ext uri="{0D108BD9-81ED-4DB2-BD59-A6C34878D82A}">
                    <a16:rowId xmlns:a16="http://schemas.microsoft.com/office/drawing/2014/main" val="1259517457"/>
                  </a:ext>
                </a:extLst>
              </a:tr>
              <a:tr h="196487">
                <a:tc vMerge="1">
                  <a:txBody>
                    <a:bodyPr/>
                    <a:lstStyle/>
                    <a:p>
                      <a:endParaRPr lang="fr-FR"/>
                    </a:p>
                  </a:txBody>
                  <a:tcPr/>
                </a:tc>
                <a:tc>
                  <a:txBody>
                    <a:bodyPr/>
                    <a:lstStyle/>
                    <a:p>
                      <a:pPr algn="l" fontAlgn="b"/>
                      <a:r>
                        <a:rPr lang="fr-FR" sz="800" b="0" i="0" u="none" strike="noStrike" dirty="0">
                          <a:solidFill>
                            <a:srgbClr val="000000"/>
                          </a:solidFill>
                          <a:effectLst/>
                          <a:latin typeface="+mn-lt"/>
                        </a:rPr>
                        <a:t>Rédaction des règles d’ingénierie (RHEL, Ansible Tower)</a:t>
                      </a:r>
                    </a:p>
                  </a:txBody>
                  <a:tcPr marL="0" marR="0" marT="0" marB="0" anchor="ctr"/>
                </a:tc>
                <a:tc>
                  <a:txBody>
                    <a:bodyPr/>
                    <a:lstStyle/>
                    <a:p>
                      <a:pPr algn="l"/>
                      <a:r>
                        <a:rPr lang="fr-FR" sz="800" dirty="0"/>
                        <a:t>AES</a:t>
                      </a:r>
                    </a:p>
                  </a:txBody>
                  <a:tcPr marL="0" marR="0" marT="0" marB="0" anchor="ctr"/>
                </a:tc>
                <a:extLst>
                  <a:ext uri="{0D108BD9-81ED-4DB2-BD59-A6C34878D82A}">
                    <a16:rowId xmlns:a16="http://schemas.microsoft.com/office/drawing/2014/main" val="3414744193"/>
                  </a:ext>
                </a:extLst>
              </a:tr>
              <a:tr h="196487">
                <a:tc vMerge="1">
                  <a:txBody>
                    <a:bodyPr/>
                    <a:lstStyle/>
                    <a:p>
                      <a:pPr algn="l"/>
                      <a:endParaRPr lang="fr-FR" sz="800" dirty="0"/>
                    </a:p>
                  </a:txBody>
                  <a:tcPr marL="0" marR="0" marT="0" marB="0" anchor="ctr"/>
                </a:tc>
                <a:tc>
                  <a:txBody>
                    <a:bodyPr/>
                    <a:lstStyle/>
                    <a:p>
                      <a:pPr algn="l" fontAlgn="b"/>
                      <a:r>
                        <a:rPr lang="fr-FR" sz="800" u="none" strike="noStrike" dirty="0" err="1">
                          <a:effectLst/>
                        </a:rPr>
                        <a:t>DATs</a:t>
                      </a:r>
                      <a:r>
                        <a:rPr lang="fr-FR" sz="800" u="none" strike="noStrike" dirty="0">
                          <a:effectLst/>
                        </a:rPr>
                        <a:t> (Ansible Tower)</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AES / </a:t>
                      </a:r>
                      <a:r>
                        <a:rPr lang="fr-FR" sz="800" dirty="0" err="1"/>
                        <a:t>Redhat</a:t>
                      </a:r>
                      <a:endParaRPr lang="fr-FR" sz="800" dirty="0"/>
                    </a:p>
                  </a:txBody>
                  <a:tcPr marL="0" marR="0" marT="0" marB="0" anchor="ctr"/>
                </a:tc>
                <a:extLst>
                  <a:ext uri="{0D108BD9-81ED-4DB2-BD59-A6C34878D82A}">
                    <a16:rowId xmlns:a16="http://schemas.microsoft.com/office/drawing/2014/main" val="2321615864"/>
                  </a:ext>
                </a:extLst>
              </a:tr>
              <a:tr h="196487">
                <a:tc vMerge="1">
                  <a:txBody>
                    <a:bodyPr/>
                    <a:lstStyle/>
                    <a:p>
                      <a:pPr algn="l"/>
                      <a:endParaRPr lang="fr-FR" sz="800" dirty="0"/>
                    </a:p>
                  </a:txBody>
                  <a:tcPr marL="0" marR="0" marT="0" marB="0" anchor="ctr"/>
                </a:tc>
                <a:tc>
                  <a:txBody>
                    <a:bodyPr/>
                    <a:lstStyle/>
                    <a:p>
                      <a:pPr algn="l" fontAlgn="b"/>
                      <a:r>
                        <a:rPr lang="fr-FR" sz="800" u="none" strike="noStrike" dirty="0">
                          <a:effectLst/>
                        </a:rPr>
                        <a:t>Processus (Ansible Tower)</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AES</a:t>
                      </a:r>
                    </a:p>
                  </a:txBody>
                  <a:tcPr marL="0" marR="0" marT="0" marB="0" anchor="ctr"/>
                </a:tc>
                <a:extLst>
                  <a:ext uri="{0D108BD9-81ED-4DB2-BD59-A6C34878D82A}">
                    <a16:rowId xmlns:a16="http://schemas.microsoft.com/office/drawing/2014/main" val="3795013326"/>
                  </a:ext>
                </a:extLst>
              </a:tr>
              <a:tr h="196487">
                <a:tc vMerge="1">
                  <a:txBody>
                    <a:bodyPr/>
                    <a:lstStyle/>
                    <a:p>
                      <a:endParaRPr lang="fr-FR"/>
                    </a:p>
                  </a:txBody>
                  <a:tcPr/>
                </a:tc>
                <a:tc>
                  <a:txBody>
                    <a:bodyPr/>
                    <a:lstStyle/>
                    <a:p>
                      <a:pPr algn="l" fontAlgn="b"/>
                      <a:r>
                        <a:rPr lang="fr-FR" sz="800" u="none" strike="noStrike" kern="1200" dirty="0">
                          <a:solidFill>
                            <a:schemeClr val="dk1"/>
                          </a:solidFill>
                          <a:effectLst/>
                          <a:latin typeface="+mn-lt"/>
                          <a:ea typeface="+mn-ea"/>
                          <a:cs typeface="+mn-cs"/>
                        </a:rPr>
                        <a:t>Processus (Transformation des VM RHEL 7 S4 vers RHEL7 EDGAR)</a:t>
                      </a:r>
                    </a:p>
                  </a:txBody>
                  <a:tcPr marL="0" marR="0" marT="0" marB="0" anchor="ctr"/>
                </a:tc>
                <a:tc>
                  <a:txBody>
                    <a:bodyPr/>
                    <a:lstStyle/>
                    <a:p>
                      <a:pPr algn="l"/>
                      <a:endParaRPr lang="fr-FR" sz="800" dirty="0"/>
                    </a:p>
                  </a:txBody>
                  <a:tcPr marL="0" marR="0" marT="0" marB="0" anchor="ctr"/>
                </a:tc>
                <a:extLst>
                  <a:ext uri="{0D108BD9-81ED-4DB2-BD59-A6C34878D82A}">
                    <a16:rowId xmlns:a16="http://schemas.microsoft.com/office/drawing/2014/main" val="3031300804"/>
                  </a:ext>
                </a:extLst>
              </a:tr>
              <a:tr h="196487">
                <a:tc vMerge="1">
                  <a:txBody>
                    <a:bodyPr/>
                    <a:lstStyle/>
                    <a:p>
                      <a:pPr algn="l"/>
                      <a:endParaRPr lang="fr-FR" sz="800" dirty="0"/>
                    </a:p>
                  </a:txBody>
                  <a:tcPr marL="0" marR="0" marT="0" marB="0" anchor="ctr"/>
                </a:tc>
                <a:tc>
                  <a:txBody>
                    <a:bodyPr/>
                    <a:lstStyle/>
                    <a:p>
                      <a:pPr algn="l" fontAlgn="b"/>
                      <a:r>
                        <a:rPr lang="fr-FR" sz="800" u="none" strike="noStrike" dirty="0">
                          <a:effectLst/>
                        </a:rPr>
                        <a:t>RACI (Ansible Tower, RHEL)</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AES</a:t>
                      </a:r>
                    </a:p>
                  </a:txBody>
                  <a:tcPr marL="0" marR="0" marT="0" marB="0" anchor="ctr"/>
                </a:tc>
                <a:extLst>
                  <a:ext uri="{0D108BD9-81ED-4DB2-BD59-A6C34878D82A}">
                    <a16:rowId xmlns:a16="http://schemas.microsoft.com/office/drawing/2014/main" val="1997101061"/>
                  </a:ext>
                </a:extLst>
              </a:tr>
              <a:tr h="196487">
                <a:tc vMerge="1">
                  <a:txBody>
                    <a:bodyPr/>
                    <a:lstStyle/>
                    <a:p>
                      <a:pPr algn="l"/>
                      <a:endParaRPr lang="fr-FR" sz="800" dirty="0"/>
                    </a:p>
                  </a:txBody>
                  <a:tcPr marL="0" marR="0" marT="0" marB="0" anchor="ctr"/>
                </a:tc>
                <a:tc>
                  <a:txBody>
                    <a:bodyPr/>
                    <a:lstStyle/>
                    <a:p>
                      <a:pPr algn="l" fontAlgn="b"/>
                      <a:r>
                        <a:rPr lang="fr-FR" sz="800" u="none" strike="noStrike" dirty="0">
                          <a:effectLst/>
                        </a:rPr>
                        <a:t>Plan de Déploiement (Remplacement de Chef par Ansible)</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AES</a:t>
                      </a:r>
                    </a:p>
                  </a:txBody>
                  <a:tcPr marL="0" marR="0" marT="0" marB="0" anchor="ctr"/>
                </a:tc>
                <a:extLst>
                  <a:ext uri="{0D108BD9-81ED-4DB2-BD59-A6C34878D82A}">
                    <a16:rowId xmlns:a16="http://schemas.microsoft.com/office/drawing/2014/main" val="1245520487"/>
                  </a:ext>
                </a:extLst>
              </a:tr>
              <a:tr h="196487">
                <a:tc vMerge="1">
                  <a:txBody>
                    <a:bodyPr/>
                    <a:lstStyle/>
                    <a:p>
                      <a:endParaRPr lang="fr-FR"/>
                    </a:p>
                  </a:txBody>
                  <a:tcPr/>
                </a:tc>
                <a:tc>
                  <a:txBody>
                    <a:bodyPr/>
                    <a:lstStyle/>
                    <a:p>
                      <a:pPr algn="l" fontAlgn="b"/>
                      <a:r>
                        <a:rPr lang="fr-FR" sz="800" b="1" i="0" u="none" strike="noStrike" dirty="0">
                          <a:solidFill>
                            <a:srgbClr val="000000"/>
                          </a:solidFill>
                          <a:effectLst/>
                          <a:latin typeface="Avenir LT Std 55 Medium (En-têtes)"/>
                        </a:rPr>
                        <a:t>Définition de la gouvernance du service en exploitation (Ansible Tower)</a:t>
                      </a:r>
                    </a:p>
                  </a:txBody>
                  <a:tcPr marL="0" marR="0" marT="0" marB="0" anchor="ctr"/>
                </a:tc>
                <a:tc>
                  <a:txBody>
                    <a:bodyPr/>
                    <a:lstStyle/>
                    <a:p>
                      <a:pPr algn="l"/>
                      <a:r>
                        <a:rPr lang="fr-FR" sz="800" dirty="0"/>
                        <a:t>AES</a:t>
                      </a:r>
                    </a:p>
                  </a:txBody>
                  <a:tcPr marL="0" marR="0" marT="0" marB="0" anchor="ctr"/>
                </a:tc>
                <a:extLst>
                  <a:ext uri="{0D108BD9-81ED-4DB2-BD59-A6C34878D82A}">
                    <a16:rowId xmlns:a16="http://schemas.microsoft.com/office/drawing/2014/main" val="2203550513"/>
                  </a:ext>
                </a:extLst>
              </a:tr>
              <a:tr h="196487">
                <a:tc vMerge="1">
                  <a:txBody>
                    <a:bodyPr/>
                    <a:lstStyle/>
                    <a:p>
                      <a:endParaRPr lang="fr-FR"/>
                    </a:p>
                  </a:txBody>
                  <a:tcPr/>
                </a:tc>
                <a:tc>
                  <a:txBody>
                    <a:bodyPr/>
                    <a:lstStyle/>
                    <a:p>
                      <a:pPr algn="l" fontAlgn="b"/>
                      <a:r>
                        <a:rPr lang="fr-FR" sz="800" b="1" i="0" u="none" strike="noStrike" dirty="0">
                          <a:solidFill>
                            <a:srgbClr val="000000"/>
                          </a:solidFill>
                          <a:effectLst/>
                          <a:latin typeface="Avenir LT Std 55 Medium"/>
                        </a:rPr>
                        <a:t>Définition des rôles et responsabilités en exploitation (Ansible Tower)</a:t>
                      </a:r>
                    </a:p>
                  </a:txBody>
                  <a:tcPr marL="0" marR="0" marT="0" marB="0" anchor="ctr"/>
                </a:tc>
                <a:tc>
                  <a:txBody>
                    <a:bodyPr/>
                    <a:lstStyle/>
                    <a:p>
                      <a:pPr algn="l"/>
                      <a:r>
                        <a:rPr lang="fr-FR" sz="800" dirty="0"/>
                        <a:t>AES</a:t>
                      </a:r>
                    </a:p>
                  </a:txBody>
                  <a:tcPr marL="0" marR="0" marT="0" marB="0" anchor="ctr"/>
                </a:tc>
                <a:extLst>
                  <a:ext uri="{0D108BD9-81ED-4DB2-BD59-A6C34878D82A}">
                    <a16:rowId xmlns:a16="http://schemas.microsoft.com/office/drawing/2014/main" val="2787000089"/>
                  </a:ext>
                </a:extLst>
              </a:tr>
              <a:tr h="196487">
                <a:tc vMerge="1">
                  <a:txBody>
                    <a:bodyPr/>
                    <a:lstStyle/>
                    <a:p>
                      <a:endParaRPr lang="fr-FR"/>
                    </a:p>
                  </a:txBody>
                  <a:tcPr/>
                </a:tc>
                <a:tc>
                  <a:txBody>
                    <a:bodyPr/>
                    <a:lstStyle/>
                    <a:p>
                      <a:pPr algn="l" fontAlgn="b"/>
                      <a:r>
                        <a:rPr lang="fr-FR" sz="800" kern="1200" dirty="0">
                          <a:solidFill>
                            <a:schemeClr val="dk1"/>
                          </a:solidFill>
                          <a:effectLst/>
                          <a:latin typeface="+mn-lt"/>
                          <a:ea typeface="+mn-ea"/>
                          <a:cs typeface="+mn-cs"/>
                        </a:rPr>
                        <a:t>Validation des accès et comptes en exploitation (Ansible Tower)</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AES</a:t>
                      </a:r>
                    </a:p>
                  </a:txBody>
                  <a:tcPr marL="0" marR="0" marT="0" marB="0" anchor="ctr"/>
                </a:tc>
                <a:extLst>
                  <a:ext uri="{0D108BD9-81ED-4DB2-BD59-A6C34878D82A}">
                    <a16:rowId xmlns:a16="http://schemas.microsoft.com/office/drawing/2014/main" val="1779641015"/>
                  </a:ext>
                </a:extLst>
              </a:tr>
              <a:tr h="196487">
                <a:tc vMerge="1">
                  <a:txBody>
                    <a:bodyPr/>
                    <a:lstStyle/>
                    <a:p>
                      <a:pPr algn="l"/>
                      <a:endParaRPr lang="fr-FR" sz="800" dirty="0"/>
                    </a:p>
                  </a:txBody>
                  <a:tcPr marL="0" marR="0" marT="0" marB="0" anchor="ctr"/>
                </a:tc>
                <a:tc>
                  <a:txBody>
                    <a:bodyPr/>
                    <a:lstStyle/>
                    <a:p>
                      <a:pPr algn="l" fontAlgn="b"/>
                      <a:r>
                        <a:rPr lang="fr-FR" sz="800" u="none" strike="noStrike">
                          <a:effectLst/>
                        </a:rPr>
                        <a:t>GO NOGO Build</a:t>
                      </a:r>
                      <a:endParaRPr lang="fr-FR" sz="800" b="0" i="0" u="none" strike="noStrike">
                        <a:solidFill>
                          <a:srgbClr val="000000"/>
                        </a:solidFill>
                        <a:effectLst/>
                        <a:latin typeface="Calibri" panose="020F0502020204030204" pitchFamily="34" charset="0"/>
                      </a:endParaRPr>
                    </a:p>
                  </a:txBody>
                  <a:tcPr marL="0" marR="0" marT="0" marB="0" anchor="ctr"/>
                </a:tc>
                <a:tc>
                  <a:txBody>
                    <a:bodyPr/>
                    <a:lstStyle/>
                    <a:p>
                      <a:pPr algn="l"/>
                      <a:endParaRPr lang="fr-FR" sz="800" dirty="0"/>
                    </a:p>
                  </a:txBody>
                  <a:tcPr marL="0" marR="0" marT="0" marB="0" anchor="ctr"/>
                </a:tc>
                <a:extLst>
                  <a:ext uri="{0D108BD9-81ED-4DB2-BD59-A6C34878D82A}">
                    <a16:rowId xmlns:a16="http://schemas.microsoft.com/office/drawing/2014/main" val="88742782"/>
                  </a:ext>
                </a:extLst>
              </a:tr>
              <a:tr h="196487">
                <a:tc rowSpan="3">
                  <a:txBody>
                    <a:bodyPr/>
                    <a:lstStyle/>
                    <a:p>
                      <a:pPr algn="l"/>
                      <a:r>
                        <a:rPr lang="fr-FR" sz="800" dirty="0"/>
                        <a:t>Build</a:t>
                      </a:r>
                    </a:p>
                  </a:txBody>
                  <a:tcPr marL="0" marR="0" marT="0" marB="0" anchor="ctr"/>
                </a:tc>
                <a:tc>
                  <a:txBody>
                    <a:bodyPr/>
                    <a:lstStyle/>
                    <a:p>
                      <a:pPr algn="l" fontAlgn="b"/>
                      <a:r>
                        <a:rPr lang="fr-FR" sz="800" u="none" strike="noStrike" dirty="0">
                          <a:effectLst/>
                        </a:rPr>
                        <a:t>PTI (RHEL, Ansible Tower)</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AES</a:t>
                      </a:r>
                    </a:p>
                  </a:txBody>
                  <a:tcPr marL="0" marR="0" marT="0" marB="0" anchor="ctr"/>
                </a:tc>
                <a:extLst>
                  <a:ext uri="{0D108BD9-81ED-4DB2-BD59-A6C34878D82A}">
                    <a16:rowId xmlns:a16="http://schemas.microsoft.com/office/drawing/2014/main" val="1036706287"/>
                  </a:ext>
                </a:extLst>
              </a:tr>
              <a:tr h="196487">
                <a:tc vMerge="1">
                  <a:txBody>
                    <a:bodyPr/>
                    <a:lstStyle/>
                    <a:p>
                      <a:pPr algn="l"/>
                      <a:endParaRPr lang="fr-FR" sz="800" dirty="0"/>
                    </a:p>
                  </a:txBody>
                  <a:tcPr marL="0" marR="0" marT="0" marB="0" anchor="ctr"/>
                </a:tc>
                <a:tc>
                  <a:txBody>
                    <a:bodyPr/>
                    <a:lstStyle/>
                    <a:p>
                      <a:pPr algn="l" fontAlgn="b"/>
                      <a:r>
                        <a:rPr lang="fr-FR" sz="800" u="none" strike="noStrike" dirty="0">
                          <a:effectLst/>
                        </a:rPr>
                        <a:t>DEX (Ansible Tower)</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AES</a:t>
                      </a:r>
                    </a:p>
                  </a:txBody>
                  <a:tcPr marL="0" marR="0" marT="0" marB="0" anchor="ctr"/>
                </a:tc>
                <a:extLst>
                  <a:ext uri="{0D108BD9-81ED-4DB2-BD59-A6C34878D82A}">
                    <a16:rowId xmlns:a16="http://schemas.microsoft.com/office/drawing/2014/main" val="3245269470"/>
                  </a:ext>
                </a:extLst>
              </a:tr>
              <a:tr h="196487">
                <a:tc vMerge="1">
                  <a:txBody>
                    <a:bodyPr/>
                    <a:lstStyle/>
                    <a:p>
                      <a:pPr algn="l"/>
                      <a:endParaRPr lang="fr-FR" sz="800" dirty="0"/>
                    </a:p>
                  </a:txBody>
                  <a:tcPr marL="0" marR="0" marT="0" marB="0" anchor="ctr"/>
                </a:tc>
                <a:tc>
                  <a:txBody>
                    <a:bodyPr/>
                    <a:lstStyle/>
                    <a:p>
                      <a:pPr algn="l" fontAlgn="b"/>
                      <a:r>
                        <a:rPr lang="fr-FR" sz="800" u="none" strike="noStrike" dirty="0">
                          <a:effectLst/>
                        </a:rPr>
                        <a:t>Formation utilisateur (Ansible Tower)</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AES / </a:t>
                      </a:r>
                      <a:r>
                        <a:rPr lang="fr-FR" sz="800" dirty="0" err="1"/>
                        <a:t>Redhat</a:t>
                      </a:r>
                      <a:endParaRPr lang="fr-FR" sz="800" dirty="0"/>
                    </a:p>
                  </a:txBody>
                  <a:tcPr marL="0" marR="0" marT="0" marB="0" anchor="ctr"/>
                </a:tc>
                <a:extLst>
                  <a:ext uri="{0D108BD9-81ED-4DB2-BD59-A6C34878D82A}">
                    <a16:rowId xmlns:a16="http://schemas.microsoft.com/office/drawing/2014/main" val="3351223977"/>
                  </a:ext>
                </a:extLst>
              </a:tr>
              <a:tr h="196487">
                <a:tc rowSpan="6">
                  <a:txBody>
                    <a:bodyPr/>
                    <a:lstStyle/>
                    <a:p>
                      <a:pPr algn="l"/>
                      <a:r>
                        <a:rPr lang="fr-FR" sz="800" dirty="0"/>
                        <a:t>Test</a:t>
                      </a:r>
                    </a:p>
                  </a:txBody>
                  <a:tcPr marL="0" marR="0" marT="0" marB="0" anchor="ctr"/>
                </a:tc>
                <a:tc>
                  <a:txBody>
                    <a:bodyPr/>
                    <a:lstStyle/>
                    <a:p>
                      <a:r>
                        <a:rPr lang="fr-FR" sz="800" kern="1200" dirty="0">
                          <a:solidFill>
                            <a:schemeClr val="dk1"/>
                          </a:solidFill>
                          <a:effectLst/>
                          <a:latin typeface="+mn-lt"/>
                          <a:ea typeface="+mn-ea"/>
                          <a:cs typeface="+mn-cs"/>
                        </a:rPr>
                        <a:t>Validation du plan de Reprise d’Activité (Ansible Tower)</a:t>
                      </a:r>
                    </a:p>
                  </a:txBody>
                  <a:tcPr marL="0" marR="0" marT="0" marB="0" anchor="ctr"/>
                </a:tc>
                <a:tc>
                  <a:txBody>
                    <a:bodyPr/>
                    <a:lstStyle/>
                    <a:p>
                      <a:pPr algn="l"/>
                      <a:r>
                        <a:rPr lang="fr-FR" sz="800" dirty="0"/>
                        <a:t>AES</a:t>
                      </a:r>
                    </a:p>
                  </a:txBody>
                  <a:tcPr marL="0" marR="0" marT="0" marB="0" anchor="ctr"/>
                </a:tc>
                <a:extLst>
                  <a:ext uri="{0D108BD9-81ED-4DB2-BD59-A6C34878D82A}">
                    <a16:rowId xmlns:a16="http://schemas.microsoft.com/office/drawing/2014/main" val="916151853"/>
                  </a:ext>
                </a:extLst>
              </a:tr>
              <a:tr h="196487">
                <a:tc vMerge="1">
                  <a:txBody>
                    <a:bodyPr/>
                    <a:lstStyle/>
                    <a:p>
                      <a:pPr algn="l"/>
                      <a:endParaRPr lang="fr-FR" sz="800" dirty="0"/>
                    </a:p>
                  </a:txBody>
                  <a:tcPr marL="0" marR="0" marT="0" marB="0" anchor="ctr"/>
                </a:tc>
                <a:tc>
                  <a:txBody>
                    <a:bodyPr/>
                    <a:lstStyle/>
                    <a:p>
                      <a:pPr algn="l" fontAlgn="b"/>
                      <a:r>
                        <a:rPr lang="fr-FR" sz="800" u="none" strike="noStrike" dirty="0">
                          <a:effectLst/>
                        </a:rPr>
                        <a:t>Validation de la Supervision (RHEL, Ansible Tower)</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AES</a:t>
                      </a:r>
                    </a:p>
                  </a:txBody>
                  <a:tcPr marL="0" marR="0" marT="0" marB="0" anchor="ctr"/>
                </a:tc>
                <a:extLst>
                  <a:ext uri="{0D108BD9-81ED-4DB2-BD59-A6C34878D82A}">
                    <a16:rowId xmlns:a16="http://schemas.microsoft.com/office/drawing/2014/main" val="3876355006"/>
                  </a:ext>
                </a:extLst>
              </a:tr>
              <a:tr h="196487">
                <a:tc vMerge="1">
                  <a:txBody>
                    <a:bodyPr/>
                    <a:lstStyle/>
                    <a:p>
                      <a:pPr algn="l"/>
                      <a:endParaRPr lang="fr-FR" sz="800" dirty="0"/>
                    </a:p>
                  </a:txBody>
                  <a:tcPr marL="0" marR="0" marT="0" marB="0" anchor="ctr"/>
                </a:tc>
                <a:tc>
                  <a:txBody>
                    <a:bodyPr/>
                    <a:lstStyle/>
                    <a:p>
                      <a:pPr algn="l" fontAlgn="b"/>
                      <a:r>
                        <a:rPr lang="fr-FR" sz="800" b="1" i="0" u="none" strike="noStrike" dirty="0">
                          <a:solidFill>
                            <a:srgbClr val="000000"/>
                          </a:solidFill>
                          <a:effectLst/>
                          <a:latin typeface="Calibri" panose="020F0502020204030204" pitchFamily="34" charset="0"/>
                        </a:rPr>
                        <a:t>Validation de la politique de sauvegarde (RHEL, Ansible Tower)</a:t>
                      </a:r>
                    </a:p>
                  </a:txBody>
                  <a:tcPr marL="0" marR="0" marT="0" marB="0" anchor="ctr"/>
                </a:tc>
                <a:tc>
                  <a:txBody>
                    <a:bodyPr/>
                    <a:lstStyle/>
                    <a:p>
                      <a:pPr algn="l"/>
                      <a:r>
                        <a:rPr lang="fr-FR" sz="800" dirty="0"/>
                        <a:t>AES</a:t>
                      </a:r>
                    </a:p>
                  </a:txBody>
                  <a:tcPr marL="0" marR="0" marT="0" marB="0" anchor="ctr"/>
                </a:tc>
                <a:extLst>
                  <a:ext uri="{0D108BD9-81ED-4DB2-BD59-A6C34878D82A}">
                    <a16:rowId xmlns:a16="http://schemas.microsoft.com/office/drawing/2014/main" val="2675038718"/>
                  </a:ext>
                </a:extLst>
              </a:tr>
              <a:tr h="196487">
                <a:tc vMerge="1">
                  <a:txBody>
                    <a:bodyPr/>
                    <a:lstStyle/>
                    <a:p>
                      <a:endParaRPr lang="fr-FR"/>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800" u="none" strike="noStrike" dirty="0">
                          <a:effectLst/>
                        </a:rPr>
                        <a:t>Réalisation des tests techniques et fonctionnels (Ansible Tower) </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AES</a:t>
                      </a:r>
                    </a:p>
                  </a:txBody>
                  <a:tcPr marL="0" marR="0" marT="0" marB="0" anchor="ctr"/>
                </a:tc>
                <a:extLst>
                  <a:ext uri="{0D108BD9-81ED-4DB2-BD59-A6C34878D82A}">
                    <a16:rowId xmlns:a16="http://schemas.microsoft.com/office/drawing/2014/main" val="519263149"/>
                  </a:ext>
                </a:extLst>
              </a:tr>
              <a:tr h="196487">
                <a:tc vMerge="1">
                  <a:txBody>
                    <a:bodyPr/>
                    <a:lstStyle/>
                    <a:p>
                      <a:pPr algn="l"/>
                      <a:endParaRPr lang="fr-FR" sz="800" dirty="0"/>
                    </a:p>
                  </a:txBody>
                  <a:tcPr marL="0" marR="0" marT="0" marB="0" anchor="ctr"/>
                </a:tc>
                <a:tc>
                  <a:txBody>
                    <a:bodyPr/>
                    <a:lstStyle/>
                    <a:p>
                      <a:pPr algn="l" fontAlgn="b"/>
                      <a:r>
                        <a:rPr lang="fr-FR" sz="800" u="none" strike="noStrike" dirty="0">
                          <a:effectLst/>
                        </a:rPr>
                        <a:t>Pilotes</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r>
                        <a:rPr lang="fr-FR" sz="800" dirty="0"/>
                        <a:t>AES</a:t>
                      </a:r>
                    </a:p>
                  </a:txBody>
                  <a:tcPr marL="0" marR="0" marT="0" marB="0" anchor="ctr"/>
                </a:tc>
                <a:extLst>
                  <a:ext uri="{0D108BD9-81ED-4DB2-BD59-A6C34878D82A}">
                    <a16:rowId xmlns:a16="http://schemas.microsoft.com/office/drawing/2014/main" val="1461115138"/>
                  </a:ext>
                </a:extLst>
              </a:tr>
              <a:tr h="196487">
                <a:tc vMerge="1">
                  <a:txBody>
                    <a:bodyPr/>
                    <a:lstStyle/>
                    <a:p>
                      <a:pPr algn="l"/>
                      <a:endParaRPr lang="fr-FR" sz="800" dirty="0"/>
                    </a:p>
                  </a:txBody>
                  <a:tcPr marL="0" marR="0" marT="0" marB="0" anchor="ctr"/>
                </a:tc>
                <a:tc>
                  <a:txBody>
                    <a:bodyPr/>
                    <a:lstStyle/>
                    <a:p>
                      <a:pPr algn="l" fontAlgn="b"/>
                      <a:r>
                        <a:rPr lang="fr-FR" sz="800" u="none" strike="noStrike" dirty="0">
                          <a:effectLst/>
                        </a:rPr>
                        <a:t>GO Live</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endParaRPr lang="fr-FR" sz="800"/>
                    </a:p>
                  </a:txBody>
                  <a:tcPr marL="0" marR="0" marT="0" marB="0" anchor="ctr"/>
                </a:tc>
                <a:extLst>
                  <a:ext uri="{0D108BD9-81ED-4DB2-BD59-A6C34878D82A}">
                    <a16:rowId xmlns:a16="http://schemas.microsoft.com/office/drawing/2014/main" val="3851069516"/>
                  </a:ext>
                </a:extLst>
              </a:tr>
              <a:tr h="196487">
                <a:tc rowSpan="2">
                  <a:txBody>
                    <a:bodyPr/>
                    <a:lstStyle/>
                    <a:p>
                      <a:pPr algn="l"/>
                      <a:r>
                        <a:rPr lang="fr-FR" sz="800" dirty="0" err="1"/>
                        <a:t>Deploy</a:t>
                      </a:r>
                      <a:endParaRPr lang="fr-FR" sz="800" dirty="0"/>
                    </a:p>
                  </a:txBody>
                  <a:tcPr marL="0" marR="0" marT="0" marB="0" anchor="ctr"/>
                </a:tc>
                <a:tc>
                  <a:txBody>
                    <a:bodyPr/>
                    <a:lstStyle/>
                    <a:p>
                      <a:pPr algn="l" fontAlgn="b"/>
                      <a:r>
                        <a:rPr lang="fr-FR" sz="800" u="none" strike="noStrike">
                          <a:effectLst/>
                        </a:rPr>
                        <a:t>Ouverture du service</a:t>
                      </a:r>
                      <a:endParaRPr lang="fr-FR" sz="800" b="0" i="0" u="none" strike="noStrike">
                        <a:solidFill>
                          <a:srgbClr val="000000"/>
                        </a:solidFill>
                        <a:effectLst/>
                        <a:latin typeface="Calibri" panose="020F0502020204030204" pitchFamily="34" charset="0"/>
                      </a:endParaRPr>
                    </a:p>
                  </a:txBody>
                  <a:tcPr marL="0" marR="0" marT="0" marB="0" anchor="ctr"/>
                </a:tc>
                <a:tc>
                  <a:txBody>
                    <a:bodyPr/>
                    <a:lstStyle/>
                    <a:p>
                      <a:pPr algn="l"/>
                      <a:endParaRPr lang="fr-FR" sz="800" dirty="0"/>
                    </a:p>
                  </a:txBody>
                  <a:tcPr marL="0" marR="0" marT="0" marB="0" anchor="ctr"/>
                </a:tc>
                <a:extLst>
                  <a:ext uri="{0D108BD9-81ED-4DB2-BD59-A6C34878D82A}">
                    <a16:rowId xmlns:a16="http://schemas.microsoft.com/office/drawing/2014/main" val="353028880"/>
                  </a:ext>
                </a:extLst>
              </a:tr>
              <a:tr h="196487">
                <a:tc vMerge="1">
                  <a:txBody>
                    <a:bodyPr/>
                    <a:lstStyle/>
                    <a:p>
                      <a:pPr algn="l"/>
                      <a:endParaRPr lang="fr-FR" sz="800" dirty="0"/>
                    </a:p>
                  </a:txBody>
                  <a:tcPr marL="0" marR="0" marT="0" marB="0" anchor="ctr"/>
                </a:tc>
                <a:tc>
                  <a:txBody>
                    <a:bodyPr/>
                    <a:lstStyle/>
                    <a:p>
                      <a:pPr algn="l" fontAlgn="b"/>
                      <a:r>
                        <a:rPr lang="fr-FR" sz="800" u="none" strike="noStrike">
                          <a:effectLst/>
                        </a:rPr>
                        <a:t>VSR</a:t>
                      </a:r>
                      <a:endParaRPr lang="fr-FR" sz="800" b="0" i="0" u="none" strike="noStrike">
                        <a:solidFill>
                          <a:srgbClr val="000000"/>
                        </a:solidFill>
                        <a:effectLst/>
                        <a:latin typeface="Calibri" panose="020F0502020204030204" pitchFamily="34" charset="0"/>
                      </a:endParaRPr>
                    </a:p>
                  </a:txBody>
                  <a:tcPr marL="0" marR="0" marT="0" marB="0" anchor="ctr"/>
                </a:tc>
                <a:tc>
                  <a:txBody>
                    <a:bodyPr/>
                    <a:lstStyle/>
                    <a:p>
                      <a:pPr algn="l"/>
                      <a:endParaRPr lang="fr-FR" sz="800" dirty="0"/>
                    </a:p>
                  </a:txBody>
                  <a:tcPr marL="0" marR="0" marT="0" marB="0" anchor="ctr"/>
                </a:tc>
                <a:extLst>
                  <a:ext uri="{0D108BD9-81ED-4DB2-BD59-A6C34878D82A}">
                    <a16:rowId xmlns:a16="http://schemas.microsoft.com/office/drawing/2014/main" val="4185584445"/>
                  </a:ext>
                </a:extLst>
              </a:tr>
              <a:tr h="196487">
                <a:tc rowSpan="2">
                  <a:txBody>
                    <a:bodyPr/>
                    <a:lstStyle/>
                    <a:p>
                      <a:pPr algn="l"/>
                      <a:r>
                        <a:rPr lang="fr-FR" sz="800" dirty="0"/>
                        <a:t>close</a:t>
                      </a:r>
                    </a:p>
                  </a:txBody>
                  <a:tcPr marL="0" marR="0" marT="0" marB="0" anchor="ctr"/>
                </a:tc>
                <a:tc>
                  <a:txBody>
                    <a:bodyPr/>
                    <a:lstStyle/>
                    <a:p>
                      <a:pPr algn="l" fontAlgn="b"/>
                      <a:r>
                        <a:rPr lang="fr-FR" sz="800" u="none" strike="noStrike">
                          <a:effectLst/>
                        </a:rPr>
                        <a:t>REX</a:t>
                      </a:r>
                      <a:endParaRPr lang="fr-FR" sz="800" b="0" i="0" u="none" strike="noStrike">
                        <a:solidFill>
                          <a:srgbClr val="000000"/>
                        </a:solidFill>
                        <a:effectLst/>
                        <a:latin typeface="Calibri" panose="020F0502020204030204" pitchFamily="34" charset="0"/>
                      </a:endParaRPr>
                    </a:p>
                  </a:txBody>
                  <a:tcPr marL="0" marR="0" marT="0" marB="0" anchor="ctr"/>
                </a:tc>
                <a:tc>
                  <a:txBody>
                    <a:bodyPr/>
                    <a:lstStyle/>
                    <a:p>
                      <a:pPr algn="l"/>
                      <a:endParaRPr lang="fr-FR" sz="800" dirty="0"/>
                    </a:p>
                  </a:txBody>
                  <a:tcPr marL="0" marR="0" marT="0" marB="0" anchor="ctr"/>
                </a:tc>
                <a:extLst>
                  <a:ext uri="{0D108BD9-81ED-4DB2-BD59-A6C34878D82A}">
                    <a16:rowId xmlns:a16="http://schemas.microsoft.com/office/drawing/2014/main" val="166024830"/>
                  </a:ext>
                </a:extLst>
              </a:tr>
              <a:tr h="196487">
                <a:tc vMerge="1">
                  <a:txBody>
                    <a:bodyPr/>
                    <a:lstStyle/>
                    <a:p>
                      <a:pPr algn="l"/>
                      <a:endParaRPr lang="fr-FR" sz="800" dirty="0"/>
                    </a:p>
                  </a:txBody>
                  <a:tcPr marL="0" marR="0" marT="0" marB="0" anchor="ctr"/>
                </a:tc>
                <a:tc>
                  <a:txBody>
                    <a:bodyPr/>
                    <a:lstStyle/>
                    <a:p>
                      <a:pPr algn="l" fontAlgn="b"/>
                      <a:r>
                        <a:rPr lang="fr-FR" sz="800" u="none" strike="noStrike" dirty="0" err="1">
                          <a:effectLst/>
                        </a:rPr>
                        <a:t>Cloture</a:t>
                      </a:r>
                      <a:r>
                        <a:rPr lang="fr-FR" sz="800" u="none" strike="noStrike" dirty="0">
                          <a:effectLst/>
                        </a:rPr>
                        <a:t> budgétaire</a:t>
                      </a:r>
                      <a:endParaRPr lang="fr-FR" sz="800" b="0" i="0" u="none" strike="noStrike" dirty="0">
                        <a:solidFill>
                          <a:srgbClr val="000000"/>
                        </a:solidFill>
                        <a:effectLst/>
                        <a:latin typeface="Calibri" panose="020F0502020204030204" pitchFamily="34" charset="0"/>
                      </a:endParaRPr>
                    </a:p>
                  </a:txBody>
                  <a:tcPr marL="0" marR="0" marT="0" marB="0" anchor="ctr"/>
                </a:tc>
                <a:tc>
                  <a:txBody>
                    <a:bodyPr/>
                    <a:lstStyle/>
                    <a:p>
                      <a:pPr algn="l"/>
                      <a:endParaRPr lang="fr-FR" sz="800" dirty="0"/>
                    </a:p>
                  </a:txBody>
                  <a:tcPr marL="0" marR="0" marT="0" marB="0" anchor="ctr"/>
                </a:tc>
                <a:extLst>
                  <a:ext uri="{0D108BD9-81ED-4DB2-BD59-A6C34878D82A}">
                    <a16:rowId xmlns:a16="http://schemas.microsoft.com/office/drawing/2014/main" val="3337995389"/>
                  </a:ext>
                </a:extLst>
              </a:tr>
            </a:tbl>
          </a:graphicData>
        </a:graphic>
      </p:graphicFrame>
    </p:spTree>
    <p:extLst>
      <p:ext uri="{BB962C8B-B14F-4D97-AF65-F5344CB8AC3E}">
        <p14:creationId xmlns:p14="http://schemas.microsoft.com/office/powerpoint/2010/main" val="3288370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LSHAPE_TB_00000000000000000000000000000000_LeftEndCaps" hidden="1">
            <a:extLst>
              <a:ext uri="{FF2B5EF4-FFF2-40B4-BE49-F238E27FC236}">
                <a16:creationId xmlns:a16="http://schemas.microsoft.com/office/drawing/2014/main" id="{39704D0A-815B-4081-990E-D409E2692133}"/>
              </a:ext>
            </a:extLst>
          </p:cNvPr>
          <p:cNvSpPr txBox="1"/>
          <p:nvPr>
            <p:custDataLst>
              <p:tags r:id="rId2"/>
            </p:custDataLst>
          </p:nvPr>
        </p:nvSpPr>
        <p:spPr>
          <a:xfrm>
            <a:off x="254000" y="1765469"/>
            <a:ext cx="469900" cy="279061"/>
          </a:xfrm>
          <a:prstGeom prst="rect">
            <a:avLst/>
          </a:prstGeom>
          <a:noFill/>
        </p:spPr>
        <p:txBody>
          <a:bodyPr vert="horz" wrap="none" lIns="0" tIns="0" rIns="0" bIns="0" rtlCol="0" anchor="ctr" anchorCtr="0">
            <a:spAutoFit/>
          </a:bodyPr>
          <a:lstStyle/>
          <a:p>
            <a:pPr algn="ctr"/>
            <a:r>
              <a:rPr lang="fr-FR" b="1">
                <a:solidFill>
                  <a:srgbClr val="ED7D31"/>
                </a:solidFill>
                <a:latin typeface="Calibri" panose="020F0502020204030204" pitchFamily="34" charset="0"/>
              </a:rPr>
              <a:t>2021</a:t>
            </a:r>
          </a:p>
        </p:txBody>
      </p:sp>
      <p:sp>
        <p:nvSpPr>
          <p:cNvPr id="3" name="OTLSHAPE_TB_00000000000000000000000000000000_RightEndCaps">
            <a:extLst>
              <a:ext uri="{FF2B5EF4-FFF2-40B4-BE49-F238E27FC236}">
                <a16:creationId xmlns:a16="http://schemas.microsoft.com/office/drawing/2014/main" id="{2BC0BF5D-FAF9-40E3-A852-07D3180DCDDA}"/>
              </a:ext>
            </a:extLst>
          </p:cNvPr>
          <p:cNvSpPr txBox="1"/>
          <p:nvPr>
            <p:custDataLst>
              <p:tags r:id="rId3"/>
            </p:custDataLst>
          </p:nvPr>
        </p:nvSpPr>
        <p:spPr>
          <a:xfrm>
            <a:off x="11474534" y="1765469"/>
            <a:ext cx="449610" cy="279061"/>
          </a:xfrm>
          <a:prstGeom prst="rect">
            <a:avLst/>
          </a:prstGeom>
          <a:noFill/>
        </p:spPr>
        <p:txBody>
          <a:bodyPr vert="horz" wrap="none" lIns="0" tIns="0" rIns="0" bIns="0" rtlCol="0" anchor="ctr" anchorCtr="0">
            <a:spAutoFit/>
          </a:bodyPr>
          <a:lstStyle/>
          <a:p>
            <a:pPr algn="ctr"/>
            <a:r>
              <a:rPr lang="fr-FR" b="1" spc="-38">
                <a:solidFill>
                  <a:schemeClr val="accent2"/>
                </a:solidFill>
                <a:latin typeface="Calibri" panose="020F0502020204030204" pitchFamily="34" charset="0"/>
              </a:rPr>
              <a:t>2021</a:t>
            </a:r>
          </a:p>
        </p:txBody>
      </p:sp>
      <p:cxnSp>
        <p:nvCxnSpPr>
          <p:cNvPr id="19" name="OTLSHAPE_M_9b18ec3751f94505a7f6a8b2bd2a89c8_Connector1">
            <a:extLst>
              <a:ext uri="{FF2B5EF4-FFF2-40B4-BE49-F238E27FC236}">
                <a16:creationId xmlns:a16="http://schemas.microsoft.com/office/drawing/2014/main" id="{60869BE2-1335-4B85-BB5D-D3EF982CB8D4}"/>
              </a:ext>
            </a:extLst>
          </p:cNvPr>
          <p:cNvCxnSpPr>
            <a:cxnSpLocks/>
          </p:cNvCxnSpPr>
          <p:nvPr>
            <p:custDataLst>
              <p:tags r:id="rId4"/>
            </p:custDataLst>
          </p:nvPr>
        </p:nvCxnSpPr>
        <p:spPr>
          <a:xfrm>
            <a:off x="11158327" y="924941"/>
            <a:ext cx="0" cy="789559"/>
          </a:xfrm>
          <a:prstGeom prst="line">
            <a:avLst/>
          </a:prstGeom>
          <a:ln w="635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OTLSHAPE_M_9525d84942dd4f34b9881f00c9f54623_Connector1">
            <a:extLst>
              <a:ext uri="{FF2B5EF4-FFF2-40B4-BE49-F238E27FC236}">
                <a16:creationId xmlns:a16="http://schemas.microsoft.com/office/drawing/2014/main" id="{396E1C29-2DC8-4826-8666-060B74B53F93}"/>
              </a:ext>
            </a:extLst>
          </p:cNvPr>
          <p:cNvCxnSpPr/>
          <p:nvPr>
            <p:custDataLst>
              <p:tags r:id="rId5"/>
            </p:custDataLst>
          </p:nvPr>
        </p:nvCxnSpPr>
        <p:spPr>
          <a:xfrm>
            <a:off x="4122600" y="630216"/>
            <a:ext cx="0" cy="1084284"/>
          </a:xfrm>
          <a:prstGeom prst="line">
            <a:avLst/>
          </a:prstGeom>
          <a:ln w="635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OTLSHAPE_M_5ecd880c38ec46f48945d2a750d584dc_Connector1">
            <a:extLst>
              <a:ext uri="{FF2B5EF4-FFF2-40B4-BE49-F238E27FC236}">
                <a16:creationId xmlns:a16="http://schemas.microsoft.com/office/drawing/2014/main" id="{C77B9CD2-C2BA-4D94-A299-003A463D2171}"/>
              </a:ext>
            </a:extLst>
          </p:cNvPr>
          <p:cNvCxnSpPr/>
          <p:nvPr>
            <p:custDataLst>
              <p:tags r:id="rId6"/>
            </p:custDataLst>
          </p:nvPr>
        </p:nvCxnSpPr>
        <p:spPr>
          <a:xfrm>
            <a:off x="1229119" y="1356191"/>
            <a:ext cx="0" cy="358309"/>
          </a:xfrm>
          <a:prstGeom prst="line">
            <a:avLst/>
          </a:prstGeom>
          <a:ln w="635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3" name="OTLSHAPE_M_d250f77456844108aad0bdee4975a2dd_Connector2">
            <a:extLst>
              <a:ext uri="{FF2B5EF4-FFF2-40B4-BE49-F238E27FC236}">
                <a16:creationId xmlns:a16="http://schemas.microsoft.com/office/drawing/2014/main" id="{E7F2757C-008F-47B8-89C7-32F70D1BE093}"/>
              </a:ext>
            </a:extLst>
          </p:cNvPr>
          <p:cNvCxnSpPr/>
          <p:nvPr>
            <p:custDataLst>
              <p:tags r:id="rId7"/>
            </p:custDataLst>
          </p:nvPr>
        </p:nvCxnSpPr>
        <p:spPr>
          <a:xfrm>
            <a:off x="4670839" y="682414"/>
            <a:ext cx="0" cy="25400"/>
          </a:xfrm>
          <a:prstGeom prst="line">
            <a:avLst/>
          </a:prstGeom>
          <a:ln w="6350" cap="flat" cmpd="sng" algn="ctr">
            <a:solidFill>
              <a:srgbClr val="1F497E">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4" name="OTLSHAPE_M_d250f77456844108aad0bdee4975a2dd_Connector3">
            <a:extLst>
              <a:ext uri="{FF2B5EF4-FFF2-40B4-BE49-F238E27FC236}">
                <a16:creationId xmlns:a16="http://schemas.microsoft.com/office/drawing/2014/main" id="{907641D2-D6D2-418E-AAE4-4CBEB2E99180}"/>
              </a:ext>
            </a:extLst>
          </p:cNvPr>
          <p:cNvCxnSpPr>
            <a:cxnSpLocks/>
          </p:cNvCxnSpPr>
          <p:nvPr>
            <p:custDataLst>
              <p:tags r:id="rId8"/>
            </p:custDataLst>
          </p:nvPr>
        </p:nvCxnSpPr>
        <p:spPr>
          <a:xfrm>
            <a:off x="4664488" y="1090041"/>
            <a:ext cx="6351" cy="624459"/>
          </a:xfrm>
          <a:prstGeom prst="line">
            <a:avLst/>
          </a:prstGeom>
          <a:ln w="6350" cap="flat" cmpd="sng" algn="ctr">
            <a:solidFill>
              <a:srgbClr val="1F497E">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OTLSHAPE_TB_00000000000000000000000000000000_ScaleContainer">
            <a:extLst>
              <a:ext uri="{FF2B5EF4-FFF2-40B4-BE49-F238E27FC236}">
                <a16:creationId xmlns:a16="http://schemas.microsoft.com/office/drawing/2014/main" id="{B3C8C017-6EED-46E1-B0FD-BF2B807145C4}"/>
              </a:ext>
            </a:extLst>
          </p:cNvPr>
          <p:cNvSpPr/>
          <p:nvPr>
            <p:custDataLst>
              <p:tags r:id="rId9"/>
            </p:custDataLst>
          </p:nvPr>
        </p:nvSpPr>
        <p:spPr>
          <a:xfrm>
            <a:off x="844465" y="1714500"/>
            <a:ext cx="10515600" cy="381000"/>
          </a:xfrm>
          <a:prstGeom prst="roundRect">
            <a:avLst>
              <a:gd name="adj" fmla="val 100000"/>
            </a:avLst>
          </a:prstGeom>
          <a:gradFill flip="none" rotWithShape="1">
            <a:gsLst>
              <a:gs pos="0">
                <a:srgbClr val="44546A"/>
              </a:gs>
              <a:gs pos="100000">
                <a:srgbClr val="44546A"/>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OTLSHAPE_TB_00000000000000000000000000000000_ElapsedTime">
            <a:extLst>
              <a:ext uri="{FF2B5EF4-FFF2-40B4-BE49-F238E27FC236}">
                <a16:creationId xmlns:a16="http://schemas.microsoft.com/office/drawing/2014/main" id="{A2FDEFF1-86DD-44AC-85C3-2EA196828133}"/>
              </a:ext>
            </a:extLst>
          </p:cNvPr>
          <p:cNvSpPr/>
          <p:nvPr>
            <p:custDataLst>
              <p:tags r:id="rId10"/>
            </p:custDataLst>
          </p:nvPr>
        </p:nvSpPr>
        <p:spPr>
          <a:xfrm>
            <a:off x="844465" y="1714500"/>
            <a:ext cx="469900" cy="381000"/>
          </a:xfrm>
          <a:prstGeom prst="roundRect">
            <a:avLst>
              <a:gd name="adj" fmla="val 10000000"/>
            </a:avLst>
          </a:prstGeom>
          <a:solidFill>
            <a:srgbClr val="FF0000">
              <a:alpha val="30196"/>
            </a:srgbClr>
          </a:solidFill>
          <a:ln w="25400" cap="flat" cmpd="sng" algn="ctr">
            <a:noFill/>
            <a:prstDash val="solid"/>
          </a:ln>
          <a:effectLst/>
          <a:scene3d>
            <a:camera prst="orthographicFront"/>
            <a:lightRig rig="threePt" dir="t"/>
          </a:scene3d>
          <a:sp3d>
            <a:bevelT w="12700" h="139700"/>
          </a:sp3d>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TLSHAPE_TB_00000000000000000000000000000000_TodayMarkerShape">
            <a:extLst>
              <a:ext uri="{FF2B5EF4-FFF2-40B4-BE49-F238E27FC236}">
                <a16:creationId xmlns:a16="http://schemas.microsoft.com/office/drawing/2014/main" id="{C77EE5A9-83C7-4C10-839C-9A98C8DEE32C}"/>
              </a:ext>
            </a:extLst>
          </p:cNvPr>
          <p:cNvSpPr/>
          <p:nvPr>
            <p:custDataLst>
              <p:tags r:id="rId11"/>
            </p:custDataLst>
          </p:nvPr>
        </p:nvSpPr>
        <p:spPr>
          <a:xfrm>
            <a:off x="977141" y="2095500"/>
            <a:ext cx="114300" cy="127000"/>
          </a:xfrm>
          <a:prstGeom prst="triangle">
            <a:avLst/>
          </a:prstGeom>
          <a:solidFill>
            <a:srgbClr val="FF0000"/>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TLSHAPE_TB_00000000000000000000000000000000_TodayMarkerText">
            <a:extLst>
              <a:ext uri="{FF2B5EF4-FFF2-40B4-BE49-F238E27FC236}">
                <a16:creationId xmlns:a16="http://schemas.microsoft.com/office/drawing/2014/main" id="{A2C88C31-E84B-425D-A57D-8AB8179A23CF}"/>
              </a:ext>
            </a:extLst>
          </p:cNvPr>
          <p:cNvSpPr txBox="1"/>
          <p:nvPr>
            <p:custDataLst>
              <p:tags r:id="rId12"/>
            </p:custDataLst>
          </p:nvPr>
        </p:nvSpPr>
        <p:spPr>
          <a:xfrm>
            <a:off x="669112" y="2222500"/>
            <a:ext cx="736600" cy="186055"/>
          </a:xfrm>
          <a:prstGeom prst="rect">
            <a:avLst/>
          </a:prstGeom>
          <a:noFill/>
        </p:spPr>
        <p:txBody>
          <a:bodyPr vert="horz" wrap="none" lIns="0" tIns="0" rIns="0" bIns="0" rtlCol="0" anchor="ctr" anchorCtr="0">
            <a:spAutoFit/>
          </a:bodyPr>
          <a:lstStyle/>
          <a:p>
            <a:pPr algn="ctr"/>
            <a:r>
              <a:rPr lang="fr-FR" sz="1200" spc="-6">
                <a:solidFill>
                  <a:schemeClr val="dk1"/>
                </a:solidFill>
                <a:latin typeface="Calibri" panose="020F0502020204030204" pitchFamily="34" charset="0"/>
              </a:rPr>
              <a:t>Aujourd'hui</a:t>
            </a:r>
          </a:p>
        </p:txBody>
      </p:sp>
      <p:sp>
        <p:nvSpPr>
          <p:cNvPr id="8" name="OTLSHAPE_TB_00000000000000000000000000000000_TimescaleInterval1">
            <a:extLst>
              <a:ext uri="{FF2B5EF4-FFF2-40B4-BE49-F238E27FC236}">
                <a16:creationId xmlns:a16="http://schemas.microsoft.com/office/drawing/2014/main" id="{53B4F21D-0FF4-48D5-8F61-71F6A511636B}"/>
              </a:ext>
            </a:extLst>
          </p:cNvPr>
          <p:cNvSpPr txBox="1"/>
          <p:nvPr>
            <p:custDataLst>
              <p:tags r:id="rId13"/>
            </p:custDataLst>
          </p:nvPr>
        </p:nvSpPr>
        <p:spPr>
          <a:xfrm>
            <a:off x="1073065" y="1811973"/>
            <a:ext cx="263662" cy="186055"/>
          </a:xfrm>
          <a:prstGeom prst="rect">
            <a:avLst/>
          </a:prstGeom>
          <a:noFill/>
        </p:spPr>
        <p:txBody>
          <a:bodyPr vert="horz" wrap="none" lIns="0" tIns="0" rIns="0" bIns="0" rtlCol="0" anchor="ctr" anchorCtr="0">
            <a:noAutofit/>
          </a:bodyPr>
          <a:lstStyle/>
          <a:p>
            <a:r>
              <a:rPr lang="fr-FR" sz="1200" spc="-12">
                <a:solidFill>
                  <a:schemeClr val="lt1"/>
                </a:solidFill>
                <a:latin typeface="Calibri" panose="020F0502020204030204" pitchFamily="34" charset="0"/>
              </a:rPr>
              <a:t>févr.</a:t>
            </a:r>
          </a:p>
        </p:txBody>
      </p:sp>
      <p:sp>
        <p:nvSpPr>
          <p:cNvPr id="10" name="OTLSHAPE_TB_00000000000000000000000000000000_TimescaleInterval2">
            <a:extLst>
              <a:ext uri="{FF2B5EF4-FFF2-40B4-BE49-F238E27FC236}">
                <a16:creationId xmlns:a16="http://schemas.microsoft.com/office/drawing/2014/main" id="{588A64B3-A8A0-452C-819E-42A5ACF0931F}"/>
              </a:ext>
            </a:extLst>
          </p:cNvPr>
          <p:cNvSpPr txBox="1"/>
          <p:nvPr>
            <p:custDataLst>
              <p:tags r:id="rId14"/>
            </p:custDataLst>
          </p:nvPr>
        </p:nvSpPr>
        <p:spPr>
          <a:xfrm>
            <a:off x="1925881" y="1811973"/>
            <a:ext cx="308354" cy="186055"/>
          </a:xfrm>
          <a:prstGeom prst="rect">
            <a:avLst/>
          </a:prstGeom>
          <a:noFill/>
        </p:spPr>
        <p:txBody>
          <a:bodyPr vert="horz" wrap="none" lIns="0" tIns="0" rIns="0" bIns="0" rtlCol="0" anchor="ctr" anchorCtr="0">
            <a:noAutofit/>
          </a:bodyPr>
          <a:lstStyle/>
          <a:p>
            <a:r>
              <a:rPr lang="fr-FR" sz="1200" spc="-16">
                <a:solidFill>
                  <a:schemeClr val="lt1"/>
                </a:solidFill>
                <a:latin typeface="Calibri" panose="020F0502020204030204" pitchFamily="34" charset="0"/>
              </a:rPr>
              <a:t>mars</a:t>
            </a:r>
          </a:p>
        </p:txBody>
      </p:sp>
      <p:sp>
        <p:nvSpPr>
          <p:cNvPr id="12" name="OTLSHAPE_TB_00000000000000000000000000000000_TimescaleInterval3">
            <a:extLst>
              <a:ext uri="{FF2B5EF4-FFF2-40B4-BE49-F238E27FC236}">
                <a16:creationId xmlns:a16="http://schemas.microsoft.com/office/drawing/2014/main" id="{CE5F7A5E-4649-4991-BF78-8AD586F8C11B}"/>
              </a:ext>
            </a:extLst>
          </p:cNvPr>
          <p:cNvSpPr txBox="1"/>
          <p:nvPr>
            <p:custDataLst>
              <p:tags r:id="rId15"/>
            </p:custDataLst>
          </p:nvPr>
        </p:nvSpPr>
        <p:spPr>
          <a:xfrm>
            <a:off x="2870069" y="1811973"/>
            <a:ext cx="215900" cy="186055"/>
          </a:xfrm>
          <a:prstGeom prst="rect">
            <a:avLst/>
          </a:prstGeom>
          <a:noFill/>
        </p:spPr>
        <p:txBody>
          <a:bodyPr vert="horz" wrap="none" lIns="0" tIns="0" rIns="0" bIns="0" rtlCol="0" anchor="ctr" anchorCtr="0">
            <a:noAutofit/>
          </a:bodyPr>
          <a:lstStyle/>
          <a:p>
            <a:r>
              <a:rPr lang="fr-FR" sz="1200" spc="-14">
                <a:solidFill>
                  <a:schemeClr val="lt1"/>
                </a:solidFill>
                <a:latin typeface="Calibri" panose="020F0502020204030204" pitchFamily="34" charset="0"/>
              </a:rPr>
              <a:t>avr.</a:t>
            </a:r>
          </a:p>
        </p:txBody>
      </p:sp>
      <p:sp>
        <p:nvSpPr>
          <p:cNvPr id="14" name="OTLSHAPE_TB_00000000000000000000000000000000_TimescaleInterval4">
            <a:extLst>
              <a:ext uri="{FF2B5EF4-FFF2-40B4-BE49-F238E27FC236}">
                <a16:creationId xmlns:a16="http://schemas.microsoft.com/office/drawing/2014/main" id="{746F9196-0C5B-46CE-AD52-E555596EDEAD}"/>
              </a:ext>
            </a:extLst>
          </p:cNvPr>
          <p:cNvSpPr txBox="1"/>
          <p:nvPr>
            <p:custDataLst>
              <p:tags r:id="rId16"/>
            </p:custDataLst>
          </p:nvPr>
        </p:nvSpPr>
        <p:spPr>
          <a:xfrm>
            <a:off x="3783800" y="1811973"/>
            <a:ext cx="231666" cy="186055"/>
          </a:xfrm>
          <a:prstGeom prst="rect">
            <a:avLst/>
          </a:prstGeom>
          <a:noFill/>
        </p:spPr>
        <p:txBody>
          <a:bodyPr vert="horz" wrap="none" lIns="0" tIns="0" rIns="0" bIns="0" rtlCol="0" anchor="ctr" anchorCtr="0">
            <a:noAutofit/>
          </a:bodyPr>
          <a:lstStyle/>
          <a:p>
            <a:r>
              <a:rPr lang="fr-FR" sz="1200" spc="-20">
                <a:solidFill>
                  <a:schemeClr val="lt1"/>
                </a:solidFill>
                <a:latin typeface="Calibri" panose="020F0502020204030204" pitchFamily="34" charset="0"/>
              </a:rPr>
              <a:t>mai</a:t>
            </a:r>
          </a:p>
        </p:txBody>
      </p:sp>
      <p:sp>
        <p:nvSpPr>
          <p:cNvPr id="16" name="OTLSHAPE_TB_00000000000000000000000000000000_TimescaleInterval5">
            <a:extLst>
              <a:ext uri="{FF2B5EF4-FFF2-40B4-BE49-F238E27FC236}">
                <a16:creationId xmlns:a16="http://schemas.microsoft.com/office/drawing/2014/main" id="{F0295F37-6112-452E-A851-5A8C3B5240C9}"/>
              </a:ext>
            </a:extLst>
          </p:cNvPr>
          <p:cNvSpPr txBox="1"/>
          <p:nvPr>
            <p:custDataLst>
              <p:tags r:id="rId17"/>
            </p:custDataLst>
          </p:nvPr>
        </p:nvSpPr>
        <p:spPr>
          <a:xfrm>
            <a:off x="4727989" y="1811973"/>
            <a:ext cx="231410" cy="186055"/>
          </a:xfrm>
          <a:prstGeom prst="rect">
            <a:avLst/>
          </a:prstGeom>
          <a:noFill/>
        </p:spPr>
        <p:txBody>
          <a:bodyPr vert="horz" wrap="none" lIns="0" tIns="0" rIns="0" bIns="0" rtlCol="0" anchor="ctr" anchorCtr="0">
            <a:noAutofit/>
          </a:bodyPr>
          <a:lstStyle/>
          <a:p>
            <a:r>
              <a:rPr lang="fr-FR" sz="1200" spc="-14">
                <a:solidFill>
                  <a:schemeClr val="lt1"/>
                </a:solidFill>
                <a:latin typeface="Calibri" panose="020F0502020204030204" pitchFamily="34" charset="0"/>
              </a:rPr>
              <a:t>juin</a:t>
            </a:r>
          </a:p>
        </p:txBody>
      </p:sp>
      <p:sp>
        <p:nvSpPr>
          <p:cNvPr id="23" name="OTLSHAPE_TB_00000000000000000000000000000000_TimescaleInterval6">
            <a:extLst>
              <a:ext uri="{FF2B5EF4-FFF2-40B4-BE49-F238E27FC236}">
                <a16:creationId xmlns:a16="http://schemas.microsoft.com/office/drawing/2014/main" id="{C6681767-9F7C-4016-8CF1-E47B2485384E}"/>
              </a:ext>
            </a:extLst>
          </p:cNvPr>
          <p:cNvSpPr txBox="1"/>
          <p:nvPr>
            <p:custDataLst>
              <p:tags r:id="rId18"/>
            </p:custDataLst>
          </p:nvPr>
        </p:nvSpPr>
        <p:spPr>
          <a:xfrm>
            <a:off x="5641719" y="1811973"/>
            <a:ext cx="219612" cy="186055"/>
          </a:xfrm>
          <a:prstGeom prst="rect">
            <a:avLst/>
          </a:prstGeom>
          <a:noFill/>
        </p:spPr>
        <p:txBody>
          <a:bodyPr vert="horz" wrap="none" lIns="0" tIns="0" rIns="0" bIns="0" rtlCol="0" anchor="ctr" anchorCtr="0">
            <a:noAutofit/>
          </a:bodyPr>
          <a:lstStyle/>
          <a:p>
            <a:r>
              <a:rPr lang="fr-FR" sz="1200" spc="-12">
                <a:solidFill>
                  <a:schemeClr val="lt1"/>
                </a:solidFill>
                <a:latin typeface="Calibri" panose="020F0502020204030204" pitchFamily="34" charset="0"/>
              </a:rPr>
              <a:t>juil.</a:t>
            </a:r>
          </a:p>
        </p:txBody>
      </p:sp>
      <p:sp>
        <p:nvSpPr>
          <p:cNvPr id="1154" name="OTLSHAPE_TB_00000000000000000000000000000000_TimescaleInterval7">
            <a:extLst>
              <a:ext uri="{FF2B5EF4-FFF2-40B4-BE49-F238E27FC236}">
                <a16:creationId xmlns:a16="http://schemas.microsoft.com/office/drawing/2014/main" id="{BB52357B-E5F5-428D-AB9F-06B87C33A4FA}"/>
              </a:ext>
            </a:extLst>
          </p:cNvPr>
          <p:cNvSpPr txBox="1"/>
          <p:nvPr>
            <p:custDataLst>
              <p:tags r:id="rId19"/>
            </p:custDataLst>
          </p:nvPr>
        </p:nvSpPr>
        <p:spPr>
          <a:xfrm>
            <a:off x="6585908" y="1811973"/>
            <a:ext cx="280782" cy="186055"/>
          </a:xfrm>
          <a:prstGeom prst="rect">
            <a:avLst/>
          </a:prstGeom>
          <a:noFill/>
        </p:spPr>
        <p:txBody>
          <a:bodyPr vert="horz" wrap="none" lIns="0" tIns="0" rIns="0" bIns="0" rtlCol="0" anchor="ctr" anchorCtr="0">
            <a:noAutofit/>
          </a:bodyPr>
          <a:lstStyle/>
          <a:p>
            <a:r>
              <a:rPr lang="fr-FR" sz="1200" spc="-16">
                <a:solidFill>
                  <a:schemeClr val="lt1"/>
                </a:solidFill>
                <a:latin typeface="Calibri" panose="020F0502020204030204" pitchFamily="34" charset="0"/>
              </a:rPr>
              <a:t>août</a:t>
            </a:r>
          </a:p>
        </p:txBody>
      </p:sp>
      <p:sp>
        <p:nvSpPr>
          <p:cNvPr id="1156" name="OTLSHAPE_TB_00000000000000000000000000000000_TimescaleInterval8">
            <a:extLst>
              <a:ext uri="{FF2B5EF4-FFF2-40B4-BE49-F238E27FC236}">
                <a16:creationId xmlns:a16="http://schemas.microsoft.com/office/drawing/2014/main" id="{67D3B10D-3DE0-4BBB-B395-ACB6E885E673}"/>
              </a:ext>
            </a:extLst>
          </p:cNvPr>
          <p:cNvSpPr txBox="1"/>
          <p:nvPr>
            <p:custDataLst>
              <p:tags r:id="rId20"/>
            </p:custDataLst>
          </p:nvPr>
        </p:nvSpPr>
        <p:spPr>
          <a:xfrm>
            <a:off x="7530096" y="1811973"/>
            <a:ext cx="304800" cy="186055"/>
          </a:xfrm>
          <a:prstGeom prst="rect">
            <a:avLst/>
          </a:prstGeom>
          <a:noFill/>
        </p:spPr>
        <p:txBody>
          <a:bodyPr vert="horz" wrap="none" lIns="0" tIns="0" rIns="0" bIns="0" rtlCol="0" anchor="ctr" anchorCtr="0">
            <a:noAutofit/>
          </a:bodyPr>
          <a:lstStyle/>
          <a:p>
            <a:r>
              <a:rPr lang="fr-FR" sz="1200" spc="-14">
                <a:solidFill>
                  <a:schemeClr val="lt1"/>
                </a:solidFill>
                <a:latin typeface="Calibri" panose="020F0502020204030204" pitchFamily="34" charset="0"/>
              </a:rPr>
              <a:t>sept.</a:t>
            </a:r>
          </a:p>
        </p:txBody>
      </p:sp>
      <p:sp>
        <p:nvSpPr>
          <p:cNvPr id="1158" name="OTLSHAPE_TB_00000000000000000000000000000000_TimescaleInterval9">
            <a:extLst>
              <a:ext uri="{FF2B5EF4-FFF2-40B4-BE49-F238E27FC236}">
                <a16:creationId xmlns:a16="http://schemas.microsoft.com/office/drawing/2014/main" id="{2864FDC1-3A3A-486F-89BC-BAAB7388EEDD}"/>
              </a:ext>
            </a:extLst>
          </p:cNvPr>
          <p:cNvSpPr txBox="1"/>
          <p:nvPr>
            <p:custDataLst>
              <p:tags r:id="rId21"/>
            </p:custDataLst>
          </p:nvPr>
        </p:nvSpPr>
        <p:spPr>
          <a:xfrm>
            <a:off x="8443827" y="1811973"/>
            <a:ext cx="231089" cy="186055"/>
          </a:xfrm>
          <a:prstGeom prst="rect">
            <a:avLst/>
          </a:prstGeom>
          <a:noFill/>
        </p:spPr>
        <p:txBody>
          <a:bodyPr vert="horz" wrap="none" lIns="0" tIns="0" rIns="0" bIns="0" rtlCol="0" anchor="ctr" anchorCtr="0">
            <a:noAutofit/>
          </a:bodyPr>
          <a:lstStyle/>
          <a:p>
            <a:r>
              <a:rPr lang="fr-FR" sz="1200" spc="-18">
                <a:solidFill>
                  <a:schemeClr val="lt1"/>
                </a:solidFill>
                <a:latin typeface="Calibri" panose="020F0502020204030204" pitchFamily="34" charset="0"/>
              </a:rPr>
              <a:t>oct.</a:t>
            </a:r>
          </a:p>
        </p:txBody>
      </p:sp>
      <p:sp>
        <p:nvSpPr>
          <p:cNvPr id="1160" name="OTLSHAPE_TB_00000000000000000000000000000000_TimescaleInterval10">
            <a:extLst>
              <a:ext uri="{FF2B5EF4-FFF2-40B4-BE49-F238E27FC236}">
                <a16:creationId xmlns:a16="http://schemas.microsoft.com/office/drawing/2014/main" id="{2829ACB1-7953-4473-853A-A5AA9C615C75}"/>
              </a:ext>
            </a:extLst>
          </p:cNvPr>
          <p:cNvSpPr txBox="1"/>
          <p:nvPr>
            <p:custDataLst>
              <p:tags r:id="rId22"/>
            </p:custDataLst>
          </p:nvPr>
        </p:nvSpPr>
        <p:spPr>
          <a:xfrm>
            <a:off x="9388015" y="1811973"/>
            <a:ext cx="255968" cy="186055"/>
          </a:xfrm>
          <a:prstGeom prst="rect">
            <a:avLst/>
          </a:prstGeom>
          <a:noFill/>
        </p:spPr>
        <p:txBody>
          <a:bodyPr vert="horz" wrap="none" lIns="0" tIns="0" rIns="0" bIns="0" rtlCol="0" anchor="ctr" anchorCtr="0">
            <a:noAutofit/>
          </a:bodyPr>
          <a:lstStyle/>
          <a:p>
            <a:r>
              <a:rPr lang="fr-FR" sz="1200" spc="-14">
                <a:solidFill>
                  <a:schemeClr val="lt1"/>
                </a:solidFill>
                <a:latin typeface="Calibri" panose="020F0502020204030204" pitchFamily="34" charset="0"/>
              </a:rPr>
              <a:t>nov.</a:t>
            </a:r>
          </a:p>
        </p:txBody>
      </p:sp>
      <p:sp>
        <p:nvSpPr>
          <p:cNvPr id="1162" name="OTLSHAPE_TB_00000000000000000000000000000000_TimescaleInterval11">
            <a:extLst>
              <a:ext uri="{FF2B5EF4-FFF2-40B4-BE49-F238E27FC236}">
                <a16:creationId xmlns:a16="http://schemas.microsoft.com/office/drawing/2014/main" id="{54E2F49B-B850-4B6F-9930-486C4A8F1F29}"/>
              </a:ext>
            </a:extLst>
          </p:cNvPr>
          <p:cNvSpPr txBox="1"/>
          <p:nvPr>
            <p:custDataLst>
              <p:tags r:id="rId23"/>
            </p:custDataLst>
          </p:nvPr>
        </p:nvSpPr>
        <p:spPr>
          <a:xfrm>
            <a:off x="10301746" y="1811973"/>
            <a:ext cx="256160" cy="186055"/>
          </a:xfrm>
          <a:prstGeom prst="rect">
            <a:avLst/>
          </a:prstGeom>
          <a:noFill/>
        </p:spPr>
        <p:txBody>
          <a:bodyPr vert="horz" wrap="none" lIns="0" tIns="0" rIns="0" bIns="0" rtlCol="0" anchor="ctr" anchorCtr="0">
            <a:noAutofit/>
          </a:bodyPr>
          <a:lstStyle/>
          <a:p>
            <a:r>
              <a:rPr lang="fr-FR" sz="1200" spc="-16">
                <a:solidFill>
                  <a:schemeClr val="lt1"/>
                </a:solidFill>
                <a:latin typeface="Calibri" panose="020F0502020204030204" pitchFamily="34" charset="0"/>
              </a:rPr>
              <a:t>déc.</a:t>
            </a:r>
          </a:p>
        </p:txBody>
      </p:sp>
      <p:cxnSp>
        <p:nvCxnSpPr>
          <p:cNvPr id="9" name="OTLSHAPE_TB_00000000000000000000000000000000_Separator1">
            <a:extLst>
              <a:ext uri="{FF2B5EF4-FFF2-40B4-BE49-F238E27FC236}">
                <a16:creationId xmlns:a16="http://schemas.microsoft.com/office/drawing/2014/main" id="{AE5A91E8-7CBD-4C93-89F4-CF9D5FCC61A4}"/>
              </a:ext>
            </a:extLst>
          </p:cNvPr>
          <p:cNvCxnSpPr/>
          <p:nvPr>
            <p:custDataLst>
              <p:tags r:id="rId24"/>
            </p:custDataLst>
          </p:nvPr>
        </p:nvCxnSpPr>
        <p:spPr>
          <a:xfrm>
            <a:off x="1862380" y="1778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OTLSHAPE_TB_00000000000000000000000000000000_Separator2">
            <a:extLst>
              <a:ext uri="{FF2B5EF4-FFF2-40B4-BE49-F238E27FC236}">
                <a16:creationId xmlns:a16="http://schemas.microsoft.com/office/drawing/2014/main" id="{10D1B8CE-90E2-4381-A386-2D10803B18F8}"/>
              </a:ext>
            </a:extLst>
          </p:cNvPr>
          <p:cNvCxnSpPr/>
          <p:nvPr>
            <p:custDataLst>
              <p:tags r:id="rId25"/>
            </p:custDataLst>
          </p:nvPr>
        </p:nvCxnSpPr>
        <p:spPr>
          <a:xfrm>
            <a:off x="2806569" y="1778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OTLSHAPE_TB_00000000000000000000000000000000_Separator3">
            <a:extLst>
              <a:ext uri="{FF2B5EF4-FFF2-40B4-BE49-F238E27FC236}">
                <a16:creationId xmlns:a16="http://schemas.microsoft.com/office/drawing/2014/main" id="{637BF5CA-9AC3-456E-ACA4-3EABE49E752F}"/>
              </a:ext>
            </a:extLst>
          </p:cNvPr>
          <p:cNvCxnSpPr/>
          <p:nvPr>
            <p:custDataLst>
              <p:tags r:id="rId26"/>
            </p:custDataLst>
          </p:nvPr>
        </p:nvCxnSpPr>
        <p:spPr>
          <a:xfrm>
            <a:off x="3720300" y="1778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OTLSHAPE_TB_00000000000000000000000000000000_Separator4">
            <a:extLst>
              <a:ext uri="{FF2B5EF4-FFF2-40B4-BE49-F238E27FC236}">
                <a16:creationId xmlns:a16="http://schemas.microsoft.com/office/drawing/2014/main" id="{3ED4C5C7-F84A-4101-9E54-B0F2F328839F}"/>
              </a:ext>
            </a:extLst>
          </p:cNvPr>
          <p:cNvCxnSpPr/>
          <p:nvPr>
            <p:custDataLst>
              <p:tags r:id="rId27"/>
            </p:custDataLst>
          </p:nvPr>
        </p:nvCxnSpPr>
        <p:spPr>
          <a:xfrm>
            <a:off x="4664488" y="1778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OTLSHAPE_TB_00000000000000000000000000000000_Separator5">
            <a:extLst>
              <a:ext uri="{FF2B5EF4-FFF2-40B4-BE49-F238E27FC236}">
                <a16:creationId xmlns:a16="http://schemas.microsoft.com/office/drawing/2014/main" id="{5B1CB169-C26E-43D0-AB61-7E28E9E5428E}"/>
              </a:ext>
            </a:extLst>
          </p:cNvPr>
          <p:cNvCxnSpPr/>
          <p:nvPr>
            <p:custDataLst>
              <p:tags r:id="rId28"/>
            </p:custDataLst>
          </p:nvPr>
        </p:nvCxnSpPr>
        <p:spPr>
          <a:xfrm>
            <a:off x="5578219" y="1778000"/>
            <a:ext cx="0" cy="254000"/>
          </a:xfrm>
          <a:prstGeom prst="line">
            <a:avLst/>
          </a:prstGeom>
          <a:ln w="635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3" name="OTLSHAPE_TB_00000000000000000000000000000000_Separator6">
            <a:extLst>
              <a:ext uri="{FF2B5EF4-FFF2-40B4-BE49-F238E27FC236}">
                <a16:creationId xmlns:a16="http://schemas.microsoft.com/office/drawing/2014/main" id="{B8036F29-BE51-4E29-A60E-2C7C13A5D61F}"/>
              </a:ext>
            </a:extLst>
          </p:cNvPr>
          <p:cNvCxnSpPr/>
          <p:nvPr>
            <p:custDataLst>
              <p:tags r:id="rId29"/>
            </p:custDataLst>
          </p:nvPr>
        </p:nvCxnSpPr>
        <p:spPr>
          <a:xfrm>
            <a:off x="6522407" y="1778000"/>
            <a:ext cx="0" cy="254000"/>
          </a:xfrm>
          <a:prstGeom prst="line">
            <a:avLst/>
          </a:prstGeom>
          <a:ln w="635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5" name="OTLSHAPE_TB_00000000000000000000000000000000_Separator7">
            <a:extLst>
              <a:ext uri="{FF2B5EF4-FFF2-40B4-BE49-F238E27FC236}">
                <a16:creationId xmlns:a16="http://schemas.microsoft.com/office/drawing/2014/main" id="{06D1D217-D51E-4E7D-B5D5-67A753985FAE}"/>
              </a:ext>
            </a:extLst>
          </p:cNvPr>
          <p:cNvCxnSpPr/>
          <p:nvPr>
            <p:custDataLst>
              <p:tags r:id="rId30"/>
            </p:custDataLst>
          </p:nvPr>
        </p:nvCxnSpPr>
        <p:spPr>
          <a:xfrm>
            <a:off x="7466596" y="1778000"/>
            <a:ext cx="0" cy="254000"/>
          </a:xfrm>
          <a:prstGeom prst="line">
            <a:avLst/>
          </a:prstGeom>
          <a:ln w="635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7" name="OTLSHAPE_TB_00000000000000000000000000000000_Separator8">
            <a:extLst>
              <a:ext uri="{FF2B5EF4-FFF2-40B4-BE49-F238E27FC236}">
                <a16:creationId xmlns:a16="http://schemas.microsoft.com/office/drawing/2014/main" id="{6E23CFD1-229F-4893-980D-B62F4CB21A22}"/>
              </a:ext>
            </a:extLst>
          </p:cNvPr>
          <p:cNvCxnSpPr/>
          <p:nvPr>
            <p:custDataLst>
              <p:tags r:id="rId31"/>
            </p:custDataLst>
          </p:nvPr>
        </p:nvCxnSpPr>
        <p:spPr>
          <a:xfrm>
            <a:off x="8380327" y="1778000"/>
            <a:ext cx="0" cy="254000"/>
          </a:xfrm>
          <a:prstGeom prst="line">
            <a:avLst/>
          </a:prstGeom>
          <a:ln w="635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9" name="OTLSHAPE_TB_00000000000000000000000000000000_Separator9">
            <a:extLst>
              <a:ext uri="{FF2B5EF4-FFF2-40B4-BE49-F238E27FC236}">
                <a16:creationId xmlns:a16="http://schemas.microsoft.com/office/drawing/2014/main" id="{399BB395-481F-4738-9B6D-4D68510699D9}"/>
              </a:ext>
            </a:extLst>
          </p:cNvPr>
          <p:cNvCxnSpPr/>
          <p:nvPr>
            <p:custDataLst>
              <p:tags r:id="rId32"/>
            </p:custDataLst>
          </p:nvPr>
        </p:nvCxnSpPr>
        <p:spPr>
          <a:xfrm>
            <a:off x="9324515" y="1778000"/>
            <a:ext cx="0" cy="254000"/>
          </a:xfrm>
          <a:prstGeom prst="line">
            <a:avLst/>
          </a:prstGeom>
          <a:ln w="635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1" name="OTLSHAPE_TB_00000000000000000000000000000000_Separator10">
            <a:extLst>
              <a:ext uri="{FF2B5EF4-FFF2-40B4-BE49-F238E27FC236}">
                <a16:creationId xmlns:a16="http://schemas.microsoft.com/office/drawing/2014/main" id="{92DB13C4-7D42-437C-9B9E-468B601B2085}"/>
              </a:ext>
            </a:extLst>
          </p:cNvPr>
          <p:cNvCxnSpPr/>
          <p:nvPr>
            <p:custDataLst>
              <p:tags r:id="rId33"/>
            </p:custDataLst>
          </p:nvPr>
        </p:nvCxnSpPr>
        <p:spPr>
          <a:xfrm>
            <a:off x="10238246" y="1778000"/>
            <a:ext cx="0" cy="254000"/>
          </a:xfrm>
          <a:prstGeom prst="line">
            <a:avLst/>
          </a:prstGeom>
          <a:ln w="635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3" name="OTLSHAPE_T_a41facc4d3094e95a514d91e343812c9_Shape">
            <a:extLst>
              <a:ext uri="{FF2B5EF4-FFF2-40B4-BE49-F238E27FC236}">
                <a16:creationId xmlns:a16="http://schemas.microsoft.com/office/drawing/2014/main" id="{EB4120DB-6E97-4586-B439-8AC8FDF446C4}"/>
              </a:ext>
            </a:extLst>
          </p:cNvPr>
          <p:cNvSpPr/>
          <p:nvPr>
            <p:custDataLst>
              <p:tags r:id="rId34"/>
            </p:custDataLst>
          </p:nvPr>
        </p:nvSpPr>
        <p:spPr>
          <a:xfrm>
            <a:off x="1222769" y="2782274"/>
            <a:ext cx="368300" cy="203200"/>
          </a:xfrm>
          <a:prstGeom prst="roundRect">
            <a:avLst>
              <a:gd name="adj" fmla="val 100000"/>
            </a:avLst>
          </a:prstGeom>
          <a:solidFill>
            <a:srgbClr val="662483"/>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1" name="OTLSHAPE_T_229b20613cc34c7a9011675b96a63987_Shape">
            <a:extLst>
              <a:ext uri="{FF2B5EF4-FFF2-40B4-BE49-F238E27FC236}">
                <a16:creationId xmlns:a16="http://schemas.microsoft.com/office/drawing/2014/main" id="{0AFE6884-5AB8-4ED7-B636-A372C9982D47}"/>
              </a:ext>
            </a:extLst>
          </p:cNvPr>
          <p:cNvSpPr/>
          <p:nvPr>
            <p:custDataLst>
              <p:tags r:id="rId35"/>
            </p:custDataLst>
          </p:nvPr>
        </p:nvSpPr>
        <p:spPr>
          <a:xfrm>
            <a:off x="1649177" y="3219492"/>
            <a:ext cx="368300" cy="203200"/>
          </a:xfrm>
          <a:prstGeom prst="roundRect">
            <a:avLst>
              <a:gd name="adj" fmla="val 100000"/>
            </a:avLst>
          </a:prstGeom>
          <a:solidFill>
            <a:srgbClr val="00B1AF"/>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5" name="OTLSHAPE_T_addc722bdf9b4767bbddaa48548ee4ff_Shape">
            <a:extLst>
              <a:ext uri="{FF2B5EF4-FFF2-40B4-BE49-F238E27FC236}">
                <a16:creationId xmlns:a16="http://schemas.microsoft.com/office/drawing/2014/main" id="{2B8CF5A8-3F2F-4487-92D0-CADB1D031F89}"/>
              </a:ext>
            </a:extLst>
          </p:cNvPr>
          <p:cNvSpPr/>
          <p:nvPr>
            <p:custDataLst>
              <p:tags r:id="rId36"/>
            </p:custDataLst>
          </p:nvPr>
        </p:nvSpPr>
        <p:spPr>
          <a:xfrm>
            <a:off x="1862381" y="3656711"/>
            <a:ext cx="1524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3" name="OTLSHAPE_T_2447f9f3887241378ce3b1376d78a3a2_Shape">
            <a:extLst>
              <a:ext uri="{FF2B5EF4-FFF2-40B4-BE49-F238E27FC236}">
                <a16:creationId xmlns:a16="http://schemas.microsoft.com/office/drawing/2014/main" id="{BAFD04A2-08A1-4861-B59C-A485AF3BCD0E}"/>
              </a:ext>
            </a:extLst>
          </p:cNvPr>
          <p:cNvSpPr/>
          <p:nvPr>
            <p:custDataLst>
              <p:tags r:id="rId37"/>
            </p:custDataLst>
          </p:nvPr>
        </p:nvSpPr>
        <p:spPr>
          <a:xfrm>
            <a:off x="2075585" y="4093930"/>
            <a:ext cx="584200" cy="203200"/>
          </a:xfrm>
          <a:prstGeom prst="roundRect">
            <a:avLst>
              <a:gd name="adj" fmla="val 100000"/>
            </a:avLst>
          </a:prstGeom>
          <a:solidFill>
            <a:srgbClr val="737373"/>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1" name="OTLSHAPE_T_f72c8a61cca843f09c6cf964a5469e66_Shape">
            <a:extLst>
              <a:ext uri="{FF2B5EF4-FFF2-40B4-BE49-F238E27FC236}">
                <a16:creationId xmlns:a16="http://schemas.microsoft.com/office/drawing/2014/main" id="{2F930DA4-89ED-4EAE-A786-4A1E249098AA}"/>
              </a:ext>
            </a:extLst>
          </p:cNvPr>
          <p:cNvSpPr/>
          <p:nvPr>
            <p:custDataLst>
              <p:tags r:id="rId38"/>
            </p:custDataLst>
          </p:nvPr>
        </p:nvSpPr>
        <p:spPr>
          <a:xfrm>
            <a:off x="2715196" y="4531148"/>
            <a:ext cx="368300" cy="203200"/>
          </a:xfrm>
          <a:prstGeom prst="roundRect">
            <a:avLst>
              <a:gd name="adj" fmla="val 100000"/>
            </a:avLst>
          </a:prstGeom>
          <a:solidFill>
            <a:srgbClr val="B20E1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9" name="OTLSHAPE_T_f1391f40b5e94e11bddcbd84e2230911_Shape">
            <a:extLst>
              <a:ext uri="{FF2B5EF4-FFF2-40B4-BE49-F238E27FC236}">
                <a16:creationId xmlns:a16="http://schemas.microsoft.com/office/drawing/2014/main" id="{9DF8E768-F999-4B0D-A750-B49EA08704E5}"/>
              </a:ext>
            </a:extLst>
          </p:cNvPr>
          <p:cNvSpPr/>
          <p:nvPr>
            <p:custDataLst>
              <p:tags r:id="rId39"/>
            </p:custDataLst>
          </p:nvPr>
        </p:nvSpPr>
        <p:spPr>
          <a:xfrm>
            <a:off x="3141604" y="4968367"/>
            <a:ext cx="1016000" cy="203200"/>
          </a:xfrm>
          <a:prstGeom prst="roundRect">
            <a:avLst>
              <a:gd name="adj" fmla="val 100000"/>
            </a:avLst>
          </a:prstGeom>
          <a:solidFill>
            <a:srgbClr val="EA161E"/>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7" name="OTLSHAPE_T_84e3f2c2a7ea4d058c4df06028b61ba9_Shape">
            <a:extLst>
              <a:ext uri="{FF2B5EF4-FFF2-40B4-BE49-F238E27FC236}">
                <a16:creationId xmlns:a16="http://schemas.microsoft.com/office/drawing/2014/main" id="{82A9A0B0-77C8-40F3-88B6-74B6E740FF84}"/>
              </a:ext>
            </a:extLst>
          </p:cNvPr>
          <p:cNvSpPr/>
          <p:nvPr>
            <p:custDataLst>
              <p:tags r:id="rId40"/>
            </p:custDataLst>
          </p:nvPr>
        </p:nvSpPr>
        <p:spPr>
          <a:xfrm>
            <a:off x="4207623" y="5405586"/>
            <a:ext cx="152400" cy="203200"/>
          </a:xfrm>
          <a:prstGeom prst="roundRect">
            <a:avLst>
              <a:gd name="adj" fmla="val 100000"/>
            </a:avLst>
          </a:prstGeom>
          <a:solidFill>
            <a:srgbClr val="96D64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5" name="OTLSHAPE_T_cad113d0ffa64406970cd14ddc33bc02_Shape">
            <a:extLst>
              <a:ext uri="{FF2B5EF4-FFF2-40B4-BE49-F238E27FC236}">
                <a16:creationId xmlns:a16="http://schemas.microsoft.com/office/drawing/2014/main" id="{FF45EF3E-3B7C-4CC9-AB02-7FDAAD32B0F9}"/>
              </a:ext>
            </a:extLst>
          </p:cNvPr>
          <p:cNvSpPr/>
          <p:nvPr>
            <p:custDataLst>
              <p:tags r:id="rId41"/>
            </p:custDataLst>
          </p:nvPr>
        </p:nvSpPr>
        <p:spPr>
          <a:xfrm>
            <a:off x="4420827" y="5842804"/>
            <a:ext cx="152400" cy="203200"/>
          </a:xfrm>
          <a:prstGeom prst="roundRect">
            <a:avLst>
              <a:gd name="adj" fmla="val 100000"/>
            </a:avLst>
          </a:prstGeom>
          <a:solidFill>
            <a:srgbClr val="1AAA4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4" name="OTLSHAPE_T_a41facc4d3094e95a514d91e343812c9_ShapePercentage" hidden="1">
            <a:extLst>
              <a:ext uri="{FF2B5EF4-FFF2-40B4-BE49-F238E27FC236}">
                <a16:creationId xmlns:a16="http://schemas.microsoft.com/office/drawing/2014/main" id="{CE80A9DB-E9B3-41E0-9097-3C8070E889DF}"/>
              </a:ext>
            </a:extLst>
          </p:cNvPr>
          <p:cNvSpPr/>
          <p:nvPr>
            <p:custDataLst>
              <p:tags r:id="rId42"/>
            </p:custDataLst>
          </p:nvPr>
        </p:nvSpPr>
        <p:spPr>
          <a:xfrm>
            <a:off x="1222769" y="2782274"/>
            <a:ext cx="0" cy="0"/>
          </a:xfrm>
          <a:prstGeom prst="roundRect">
            <a:avLst>
              <a:gd name="adj" fmla="val 100000"/>
            </a:avLst>
          </a:prstGeom>
          <a:solidFill>
            <a:schemeClr val="accent1">
              <a:alpha val="34902"/>
            </a:scheme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8" name="OTLSHAPE_T_229b20613cc34c7a9011675b96a63987_ShapePercentage" hidden="1">
            <a:extLst>
              <a:ext uri="{FF2B5EF4-FFF2-40B4-BE49-F238E27FC236}">
                <a16:creationId xmlns:a16="http://schemas.microsoft.com/office/drawing/2014/main" id="{B5C9CC5B-8C8F-4175-982B-83DD2DCC9221}"/>
              </a:ext>
            </a:extLst>
          </p:cNvPr>
          <p:cNvSpPr/>
          <p:nvPr>
            <p:custDataLst>
              <p:tags r:id="rId43"/>
            </p:custDataLst>
          </p:nvPr>
        </p:nvSpPr>
        <p:spPr>
          <a:xfrm>
            <a:off x="1649177" y="3219492"/>
            <a:ext cx="0" cy="0"/>
          </a:xfrm>
          <a:prstGeom prst="roundRect">
            <a:avLst>
              <a:gd name="adj" fmla="val 100000"/>
            </a:avLst>
          </a:prstGeom>
          <a:solidFill>
            <a:schemeClr val="accent1">
              <a:alpha val="34902"/>
            </a:scheme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6" name="OTLSHAPE_T_addc722bdf9b4767bbddaa48548ee4ff_ShapePercentage" hidden="1">
            <a:extLst>
              <a:ext uri="{FF2B5EF4-FFF2-40B4-BE49-F238E27FC236}">
                <a16:creationId xmlns:a16="http://schemas.microsoft.com/office/drawing/2014/main" id="{04CB538C-AC1C-4CFC-B75D-FCAF5B7ACEF1}"/>
              </a:ext>
            </a:extLst>
          </p:cNvPr>
          <p:cNvSpPr/>
          <p:nvPr>
            <p:custDataLst>
              <p:tags r:id="rId44"/>
            </p:custDataLst>
          </p:nvPr>
        </p:nvSpPr>
        <p:spPr>
          <a:xfrm>
            <a:off x="1862381" y="3656711"/>
            <a:ext cx="0" cy="0"/>
          </a:xfrm>
          <a:prstGeom prst="roundRect">
            <a:avLst>
              <a:gd name="adj" fmla="val 100000"/>
            </a:avLst>
          </a:prstGeom>
          <a:solidFill>
            <a:schemeClr val="accent1">
              <a:alpha val="34902"/>
            </a:scheme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4" name="OTLSHAPE_T_2447f9f3887241378ce3b1376d78a3a2_ShapePercentage" hidden="1">
            <a:extLst>
              <a:ext uri="{FF2B5EF4-FFF2-40B4-BE49-F238E27FC236}">
                <a16:creationId xmlns:a16="http://schemas.microsoft.com/office/drawing/2014/main" id="{79A0F191-1A13-4B66-8761-139FBE731C3C}"/>
              </a:ext>
            </a:extLst>
          </p:cNvPr>
          <p:cNvSpPr/>
          <p:nvPr>
            <p:custDataLst>
              <p:tags r:id="rId45"/>
            </p:custDataLst>
          </p:nvPr>
        </p:nvSpPr>
        <p:spPr>
          <a:xfrm>
            <a:off x="2075585" y="4093930"/>
            <a:ext cx="0" cy="0"/>
          </a:xfrm>
          <a:prstGeom prst="roundRect">
            <a:avLst>
              <a:gd name="adj" fmla="val 100000"/>
            </a:avLst>
          </a:prstGeom>
          <a:solidFill>
            <a:schemeClr val="accent1">
              <a:alpha val="34902"/>
            </a:scheme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2" name="OTLSHAPE_T_f72c8a61cca843f09c6cf964a5469e66_ShapePercentage" hidden="1">
            <a:extLst>
              <a:ext uri="{FF2B5EF4-FFF2-40B4-BE49-F238E27FC236}">
                <a16:creationId xmlns:a16="http://schemas.microsoft.com/office/drawing/2014/main" id="{0254665A-8B6D-4F08-9232-0B608DE00C2B}"/>
              </a:ext>
            </a:extLst>
          </p:cNvPr>
          <p:cNvSpPr/>
          <p:nvPr>
            <p:custDataLst>
              <p:tags r:id="rId46"/>
            </p:custDataLst>
          </p:nvPr>
        </p:nvSpPr>
        <p:spPr>
          <a:xfrm>
            <a:off x="2715196" y="4531148"/>
            <a:ext cx="0" cy="0"/>
          </a:xfrm>
          <a:prstGeom prst="roundRect">
            <a:avLst>
              <a:gd name="adj" fmla="val 100000"/>
            </a:avLst>
          </a:prstGeom>
          <a:solidFill>
            <a:schemeClr val="accent1">
              <a:alpha val="34902"/>
            </a:scheme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0" name="OTLSHAPE_T_f1391f40b5e94e11bddcbd84e2230911_ShapePercentage" hidden="1">
            <a:extLst>
              <a:ext uri="{FF2B5EF4-FFF2-40B4-BE49-F238E27FC236}">
                <a16:creationId xmlns:a16="http://schemas.microsoft.com/office/drawing/2014/main" id="{BE67C726-8C94-4A0C-BD04-1B55F4183A09}"/>
              </a:ext>
            </a:extLst>
          </p:cNvPr>
          <p:cNvSpPr/>
          <p:nvPr>
            <p:custDataLst>
              <p:tags r:id="rId47"/>
            </p:custDataLst>
          </p:nvPr>
        </p:nvSpPr>
        <p:spPr>
          <a:xfrm>
            <a:off x="3141604" y="4968367"/>
            <a:ext cx="0" cy="0"/>
          </a:xfrm>
          <a:prstGeom prst="roundRect">
            <a:avLst>
              <a:gd name="adj" fmla="val 100000"/>
            </a:avLst>
          </a:prstGeom>
          <a:solidFill>
            <a:schemeClr val="accent1">
              <a:alpha val="34902"/>
            </a:scheme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8" name="OTLSHAPE_T_84e3f2c2a7ea4d058c4df06028b61ba9_ShapePercentage" hidden="1">
            <a:extLst>
              <a:ext uri="{FF2B5EF4-FFF2-40B4-BE49-F238E27FC236}">
                <a16:creationId xmlns:a16="http://schemas.microsoft.com/office/drawing/2014/main" id="{E29234AB-DF61-42D8-946E-FB3066CB8DE6}"/>
              </a:ext>
            </a:extLst>
          </p:cNvPr>
          <p:cNvSpPr/>
          <p:nvPr>
            <p:custDataLst>
              <p:tags r:id="rId48"/>
            </p:custDataLst>
          </p:nvPr>
        </p:nvSpPr>
        <p:spPr>
          <a:xfrm>
            <a:off x="4207623" y="5405586"/>
            <a:ext cx="0" cy="0"/>
          </a:xfrm>
          <a:prstGeom prst="roundRect">
            <a:avLst>
              <a:gd name="adj" fmla="val 100000"/>
            </a:avLst>
          </a:prstGeom>
          <a:solidFill>
            <a:schemeClr val="accent1">
              <a:alpha val="34902"/>
            </a:scheme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6" name="OTLSHAPE_T_cad113d0ffa64406970cd14ddc33bc02_ShapePercentage" hidden="1">
            <a:extLst>
              <a:ext uri="{FF2B5EF4-FFF2-40B4-BE49-F238E27FC236}">
                <a16:creationId xmlns:a16="http://schemas.microsoft.com/office/drawing/2014/main" id="{F82F84C4-3EC2-41FB-832F-F3752DB005A1}"/>
              </a:ext>
            </a:extLst>
          </p:cNvPr>
          <p:cNvSpPr/>
          <p:nvPr>
            <p:custDataLst>
              <p:tags r:id="rId49"/>
            </p:custDataLst>
          </p:nvPr>
        </p:nvSpPr>
        <p:spPr>
          <a:xfrm>
            <a:off x="4420827" y="5842804"/>
            <a:ext cx="0" cy="0"/>
          </a:xfrm>
          <a:prstGeom prst="roundRect">
            <a:avLst>
              <a:gd name="adj" fmla="val 100000"/>
            </a:avLst>
          </a:prstGeom>
          <a:solidFill>
            <a:schemeClr val="accent1">
              <a:alpha val="34902"/>
            </a:scheme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5" name="OTLSHAPE_T_a41facc4d3094e95a514d91e343812c9_Duration" hidden="1">
            <a:extLst>
              <a:ext uri="{FF2B5EF4-FFF2-40B4-BE49-F238E27FC236}">
                <a16:creationId xmlns:a16="http://schemas.microsoft.com/office/drawing/2014/main" id="{7788B8F5-D4A1-47B6-B6AC-7D7DDDAF78D7}"/>
              </a:ext>
            </a:extLst>
          </p:cNvPr>
          <p:cNvSpPr txBox="1"/>
          <p:nvPr>
            <p:custDataLst>
              <p:tags r:id="rId50"/>
            </p:custDataLst>
          </p:nvPr>
        </p:nvSpPr>
        <p:spPr>
          <a:xfrm>
            <a:off x="0" y="2298700"/>
            <a:ext cx="419100" cy="155025"/>
          </a:xfrm>
          <a:prstGeom prst="rect">
            <a:avLst/>
          </a:prstGeom>
          <a:noFill/>
        </p:spPr>
        <p:txBody>
          <a:bodyPr vert="horz" wrap="square" lIns="0" tIns="0" rIns="0" bIns="0" rtlCol="0" anchor="ctr" anchorCtr="0">
            <a:spAutoFit/>
          </a:bodyPr>
          <a:lstStyle/>
          <a:p>
            <a:r>
              <a:rPr lang="fr-FR" sz="1000">
                <a:solidFill>
                  <a:srgbClr val="ED7D31"/>
                </a:solidFill>
                <a:latin typeface="Calibri" panose="020F0502020204030204" pitchFamily="34" charset="0"/>
              </a:rPr>
              <a:t>12 jours</a:t>
            </a:r>
          </a:p>
        </p:txBody>
      </p:sp>
      <p:sp>
        <p:nvSpPr>
          <p:cNvPr id="996" name="OTLSHAPE_T_a41facc4d3094e95a514d91e343812c9_TextPercentage" hidden="1">
            <a:extLst>
              <a:ext uri="{FF2B5EF4-FFF2-40B4-BE49-F238E27FC236}">
                <a16:creationId xmlns:a16="http://schemas.microsoft.com/office/drawing/2014/main" id="{CB9BA368-75C5-401D-A3EC-75F4921C0D4F}"/>
              </a:ext>
            </a:extLst>
          </p:cNvPr>
          <p:cNvSpPr txBox="1"/>
          <p:nvPr>
            <p:custDataLst>
              <p:tags r:id="rId51"/>
            </p:custDataLst>
          </p:nvPr>
        </p:nvSpPr>
        <p:spPr>
          <a:xfrm>
            <a:off x="0" y="2453725"/>
            <a:ext cx="0" cy="0"/>
          </a:xfrm>
          <a:prstGeom prst="rect">
            <a:avLst/>
          </a:prstGeom>
          <a:noFill/>
        </p:spPr>
        <p:txBody>
          <a:bodyPr vert="horz" wrap="square" lIns="0" tIns="0" rIns="0" bIns="0" rtlCol="0" anchor="ctr" anchorCtr="0">
            <a:spAutoFit/>
          </a:bodyPr>
          <a:lstStyle/>
          <a:p>
            <a:endParaRPr lang="fr-FR" sz="1000">
              <a:solidFill>
                <a:srgbClr val="ED7D31"/>
              </a:solidFill>
              <a:latin typeface="Calibri" panose="020F0502020204030204" pitchFamily="34" charset="0"/>
            </a:endParaRPr>
          </a:p>
        </p:txBody>
      </p:sp>
      <p:sp>
        <p:nvSpPr>
          <p:cNvPr id="997" name="OTLSHAPE_T_a41facc4d3094e95a514d91e343812c9_JoinedDate" hidden="1">
            <a:extLst>
              <a:ext uri="{FF2B5EF4-FFF2-40B4-BE49-F238E27FC236}">
                <a16:creationId xmlns:a16="http://schemas.microsoft.com/office/drawing/2014/main" id="{7ADED5C6-81D9-464B-B33A-60874533A08A}"/>
              </a:ext>
            </a:extLst>
          </p:cNvPr>
          <p:cNvSpPr txBox="1"/>
          <p:nvPr>
            <p:custDataLst>
              <p:tags r:id="rId52"/>
            </p:custDataLst>
          </p:nvPr>
        </p:nvSpPr>
        <p:spPr>
          <a:xfrm>
            <a:off x="0" y="2453725"/>
            <a:ext cx="0" cy="0"/>
          </a:xfrm>
          <a:prstGeom prst="rect">
            <a:avLst/>
          </a:prstGeom>
          <a:noFill/>
        </p:spPr>
        <p:txBody>
          <a:bodyPr vert="horz" wrap="square" lIns="0" tIns="0" rIns="0" bIns="0" rtlCol="0" anchor="ctr" anchorCtr="0">
            <a:spAutoFit/>
          </a:bodyPr>
          <a:lstStyle/>
          <a:p>
            <a:pPr algn="ctr"/>
            <a:endParaRPr lang="fr-FR" sz="1000">
              <a:solidFill>
                <a:schemeClr val="dk2"/>
              </a:solidFill>
              <a:latin typeface="Calibri" panose="020F0502020204030204" pitchFamily="34" charset="0"/>
            </a:endParaRPr>
          </a:p>
        </p:txBody>
      </p:sp>
      <p:sp>
        <p:nvSpPr>
          <p:cNvPr id="998" name="OTLSHAPE_T_a41facc4d3094e95a514d91e343812c9_StartDate">
            <a:extLst>
              <a:ext uri="{FF2B5EF4-FFF2-40B4-BE49-F238E27FC236}">
                <a16:creationId xmlns:a16="http://schemas.microsoft.com/office/drawing/2014/main" id="{83AA1D0E-AF9B-4C5D-9596-675D4C6A4C38}"/>
              </a:ext>
            </a:extLst>
          </p:cNvPr>
          <p:cNvSpPr txBox="1"/>
          <p:nvPr>
            <p:custDataLst>
              <p:tags r:id="rId53"/>
            </p:custDataLst>
          </p:nvPr>
        </p:nvSpPr>
        <p:spPr>
          <a:xfrm>
            <a:off x="558729" y="2806361"/>
            <a:ext cx="622300" cy="155025"/>
          </a:xfrm>
          <a:prstGeom prst="rect">
            <a:avLst/>
          </a:prstGeom>
          <a:noFill/>
        </p:spPr>
        <p:txBody>
          <a:bodyPr vert="horz" wrap="square" lIns="0" tIns="0" rIns="0" bIns="0" rtlCol="0" anchor="ctr" anchorCtr="0">
            <a:spAutoFit/>
          </a:bodyPr>
          <a:lstStyle/>
          <a:p>
            <a:pPr algn="ctr"/>
            <a:r>
              <a:rPr lang="fr-FR" sz="1000" spc="-8" dirty="0">
                <a:solidFill>
                  <a:schemeClr val="dk2"/>
                </a:solidFill>
                <a:latin typeface="Calibri" panose="020F0502020204030204" pitchFamily="34" charset="0"/>
              </a:rPr>
              <a:t>08/02/2021</a:t>
            </a:r>
          </a:p>
        </p:txBody>
      </p:sp>
      <p:sp>
        <p:nvSpPr>
          <p:cNvPr id="999" name="OTLSHAPE_T_a41facc4d3094e95a514d91e343812c9_Title">
            <a:extLst>
              <a:ext uri="{FF2B5EF4-FFF2-40B4-BE49-F238E27FC236}">
                <a16:creationId xmlns:a16="http://schemas.microsoft.com/office/drawing/2014/main" id="{2C9B38E9-AF5E-48BD-96CB-626D08588D10}"/>
              </a:ext>
            </a:extLst>
          </p:cNvPr>
          <p:cNvSpPr txBox="1"/>
          <p:nvPr>
            <p:custDataLst>
              <p:tags r:id="rId54"/>
            </p:custDataLst>
          </p:nvPr>
        </p:nvSpPr>
        <p:spPr>
          <a:xfrm>
            <a:off x="1222769" y="2611755"/>
            <a:ext cx="901700" cy="170519"/>
          </a:xfrm>
          <a:prstGeom prst="rect">
            <a:avLst/>
          </a:prstGeom>
          <a:noFill/>
        </p:spPr>
        <p:txBody>
          <a:bodyPr vert="horz" wrap="square" lIns="0" tIns="0" rIns="0" bIns="0" rtlCol="0" anchor="ctr" anchorCtr="0">
            <a:noAutofit/>
          </a:bodyPr>
          <a:lstStyle/>
          <a:p>
            <a:r>
              <a:rPr lang="fr-FR" sz="1100" b="1" spc="-10" dirty="0">
                <a:solidFill>
                  <a:schemeClr val="dk1"/>
                </a:solidFill>
                <a:latin typeface="Calibri" panose="020F0502020204030204" pitchFamily="34" charset="0"/>
              </a:rPr>
              <a:t>Ateliers RedHat</a:t>
            </a:r>
          </a:p>
        </p:txBody>
      </p:sp>
      <p:sp>
        <p:nvSpPr>
          <p:cNvPr id="1000" name="OTLSHAPE_T_a41facc4d3094e95a514d91e343812c9_EndDate">
            <a:extLst>
              <a:ext uri="{FF2B5EF4-FFF2-40B4-BE49-F238E27FC236}">
                <a16:creationId xmlns:a16="http://schemas.microsoft.com/office/drawing/2014/main" id="{B0A2A11A-4BF6-40EE-B918-A3126FCF2B17}"/>
              </a:ext>
            </a:extLst>
          </p:cNvPr>
          <p:cNvSpPr txBox="1"/>
          <p:nvPr>
            <p:custDataLst>
              <p:tags r:id="rId55"/>
            </p:custDataLst>
          </p:nvPr>
        </p:nvSpPr>
        <p:spPr>
          <a:xfrm>
            <a:off x="1639040" y="2806361"/>
            <a:ext cx="622300" cy="155025"/>
          </a:xfrm>
          <a:prstGeom prst="rect">
            <a:avLst/>
          </a:prstGeom>
          <a:noFill/>
        </p:spPr>
        <p:txBody>
          <a:bodyPr vert="horz" wrap="square" lIns="0" tIns="0" rIns="0" bIns="0" rtlCol="0" anchor="ctr" anchorCtr="0">
            <a:spAutoFit/>
          </a:bodyPr>
          <a:lstStyle/>
          <a:p>
            <a:pPr algn="ctr"/>
            <a:r>
              <a:rPr lang="fr-FR" sz="1000" spc="-8">
                <a:solidFill>
                  <a:schemeClr val="dk2"/>
                </a:solidFill>
                <a:latin typeface="Calibri" panose="020F0502020204030204" pitchFamily="34" charset="0"/>
              </a:rPr>
              <a:t>19/02/2021</a:t>
            </a:r>
          </a:p>
        </p:txBody>
      </p:sp>
      <p:sp>
        <p:nvSpPr>
          <p:cNvPr id="1099" name="OTLSHAPE_T_229b20613cc34c7a9011675b96a63987_Duration" hidden="1">
            <a:extLst>
              <a:ext uri="{FF2B5EF4-FFF2-40B4-BE49-F238E27FC236}">
                <a16:creationId xmlns:a16="http://schemas.microsoft.com/office/drawing/2014/main" id="{FD822C12-4890-4298-81F8-FF19D847A443}"/>
              </a:ext>
            </a:extLst>
          </p:cNvPr>
          <p:cNvSpPr txBox="1"/>
          <p:nvPr>
            <p:custDataLst>
              <p:tags r:id="rId56"/>
            </p:custDataLst>
          </p:nvPr>
        </p:nvSpPr>
        <p:spPr>
          <a:xfrm>
            <a:off x="0" y="2735919"/>
            <a:ext cx="419100" cy="155025"/>
          </a:xfrm>
          <a:prstGeom prst="rect">
            <a:avLst/>
          </a:prstGeom>
          <a:noFill/>
        </p:spPr>
        <p:txBody>
          <a:bodyPr vert="horz" wrap="square" lIns="0" tIns="0" rIns="0" bIns="0" rtlCol="0" anchor="ctr" anchorCtr="0">
            <a:spAutoFit/>
          </a:bodyPr>
          <a:lstStyle/>
          <a:p>
            <a:r>
              <a:rPr lang="fr-FR" sz="1000">
                <a:solidFill>
                  <a:srgbClr val="ED7D31"/>
                </a:solidFill>
                <a:latin typeface="Calibri" panose="020F0502020204030204" pitchFamily="34" charset="0"/>
              </a:rPr>
              <a:t>12 jours</a:t>
            </a:r>
          </a:p>
        </p:txBody>
      </p:sp>
      <p:sp>
        <p:nvSpPr>
          <p:cNvPr id="1100" name="OTLSHAPE_T_229b20613cc34c7a9011675b96a63987_TextPercentage" hidden="1">
            <a:extLst>
              <a:ext uri="{FF2B5EF4-FFF2-40B4-BE49-F238E27FC236}">
                <a16:creationId xmlns:a16="http://schemas.microsoft.com/office/drawing/2014/main" id="{A2668427-B79D-491F-B52E-EA01BFE49329}"/>
              </a:ext>
            </a:extLst>
          </p:cNvPr>
          <p:cNvSpPr txBox="1"/>
          <p:nvPr>
            <p:custDataLst>
              <p:tags r:id="rId57"/>
            </p:custDataLst>
          </p:nvPr>
        </p:nvSpPr>
        <p:spPr>
          <a:xfrm>
            <a:off x="0" y="2890943"/>
            <a:ext cx="0" cy="0"/>
          </a:xfrm>
          <a:prstGeom prst="rect">
            <a:avLst/>
          </a:prstGeom>
          <a:noFill/>
        </p:spPr>
        <p:txBody>
          <a:bodyPr vert="horz" wrap="square" lIns="0" tIns="0" rIns="0" bIns="0" rtlCol="0" anchor="ctr" anchorCtr="0">
            <a:spAutoFit/>
          </a:bodyPr>
          <a:lstStyle/>
          <a:p>
            <a:endParaRPr lang="fr-FR" sz="1000">
              <a:solidFill>
                <a:srgbClr val="ED7D31"/>
              </a:solidFill>
              <a:latin typeface="Calibri" panose="020F0502020204030204" pitchFamily="34" charset="0"/>
            </a:endParaRPr>
          </a:p>
        </p:txBody>
      </p:sp>
      <p:sp>
        <p:nvSpPr>
          <p:cNvPr id="1101" name="OTLSHAPE_T_229b20613cc34c7a9011675b96a63987_JoinedDate" hidden="1">
            <a:extLst>
              <a:ext uri="{FF2B5EF4-FFF2-40B4-BE49-F238E27FC236}">
                <a16:creationId xmlns:a16="http://schemas.microsoft.com/office/drawing/2014/main" id="{0D5FA147-0360-4DFB-AA45-194F00C99E84}"/>
              </a:ext>
            </a:extLst>
          </p:cNvPr>
          <p:cNvSpPr txBox="1"/>
          <p:nvPr>
            <p:custDataLst>
              <p:tags r:id="rId58"/>
            </p:custDataLst>
          </p:nvPr>
        </p:nvSpPr>
        <p:spPr>
          <a:xfrm>
            <a:off x="0" y="2890943"/>
            <a:ext cx="0" cy="0"/>
          </a:xfrm>
          <a:prstGeom prst="rect">
            <a:avLst/>
          </a:prstGeom>
          <a:noFill/>
        </p:spPr>
        <p:txBody>
          <a:bodyPr vert="horz" wrap="square" lIns="0" tIns="0" rIns="0" bIns="0" rtlCol="0" anchor="ctr" anchorCtr="0">
            <a:spAutoFit/>
          </a:bodyPr>
          <a:lstStyle/>
          <a:p>
            <a:pPr algn="ctr"/>
            <a:endParaRPr lang="fr-FR" sz="1000">
              <a:solidFill>
                <a:schemeClr val="dk2"/>
              </a:solidFill>
              <a:latin typeface="Calibri" panose="020F0502020204030204" pitchFamily="34" charset="0"/>
            </a:endParaRPr>
          </a:p>
        </p:txBody>
      </p:sp>
      <p:sp>
        <p:nvSpPr>
          <p:cNvPr id="1102" name="OTLSHAPE_T_229b20613cc34c7a9011675b96a63987_StartDate">
            <a:extLst>
              <a:ext uri="{FF2B5EF4-FFF2-40B4-BE49-F238E27FC236}">
                <a16:creationId xmlns:a16="http://schemas.microsoft.com/office/drawing/2014/main" id="{283B0BDA-F253-4CB9-A796-82AD78F30D27}"/>
              </a:ext>
            </a:extLst>
          </p:cNvPr>
          <p:cNvSpPr txBox="1"/>
          <p:nvPr>
            <p:custDataLst>
              <p:tags r:id="rId59"/>
            </p:custDataLst>
          </p:nvPr>
        </p:nvSpPr>
        <p:spPr>
          <a:xfrm>
            <a:off x="985136" y="3243580"/>
            <a:ext cx="622300" cy="155025"/>
          </a:xfrm>
          <a:prstGeom prst="rect">
            <a:avLst/>
          </a:prstGeom>
          <a:noFill/>
        </p:spPr>
        <p:txBody>
          <a:bodyPr vert="horz" wrap="square" lIns="0" tIns="0" rIns="0" bIns="0" rtlCol="0" anchor="ctr" anchorCtr="0">
            <a:spAutoFit/>
          </a:bodyPr>
          <a:lstStyle/>
          <a:p>
            <a:pPr algn="ctr"/>
            <a:r>
              <a:rPr lang="fr-FR" sz="1000" spc="-8">
                <a:solidFill>
                  <a:schemeClr val="dk2"/>
                </a:solidFill>
                <a:latin typeface="Calibri" panose="020F0502020204030204" pitchFamily="34" charset="0"/>
              </a:rPr>
              <a:t>22/02/2021</a:t>
            </a:r>
          </a:p>
        </p:txBody>
      </p:sp>
      <p:sp>
        <p:nvSpPr>
          <p:cNvPr id="1103" name="OTLSHAPE_T_229b20613cc34c7a9011675b96a63987_Title">
            <a:extLst>
              <a:ext uri="{FF2B5EF4-FFF2-40B4-BE49-F238E27FC236}">
                <a16:creationId xmlns:a16="http://schemas.microsoft.com/office/drawing/2014/main" id="{D288F900-D5CF-4106-ABC7-48C9A954CAE8}"/>
              </a:ext>
            </a:extLst>
          </p:cNvPr>
          <p:cNvSpPr txBox="1"/>
          <p:nvPr>
            <p:custDataLst>
              <p:tags r:id="rId60"/>
            </p:custDataLst>
          </p:nvPr>
        </p:nvSpPr>
        <p:spPr>
          <a:xfrm>
            <a:off x="1649177" y="3048974"/>
            <a:ext cx="4127500" cy="170519"/>
          </a:xfrm>
          <a:prstGeom prst="rect">
            <a:avLst/>
          </a:prstGeom>
          <a:noFill/>
        </p:spPr>
        <p:txBody>
          <a:bodyPr vert="horz" wrap="square" lIns="0" tIns="0" rIns="0" bIns="0" rtlCol="0" anchor="ctr" anchorCtr="0">
            <a:spAutoFit/>
          </a:bodyPr>
          <a:lstStyle/>
          <a:p>
            <a:r>
              <a:rPr lang="fr-FR" sz="1100" b="1" spc="-2">
                <a:solidFill>
                  <a:schemeClr val="dk1"/>
                </a:solidFill>
                <a:latin typeface="Calibri" panose="020F0502020204030204" pitchFamily="34" charset="0"/>
              </a:rPr>
              <a:t>Création des repository des conduites applicatives sur le serveur GitLab</a:t>
            </a:r>
          </a:p>
        </p:txBody>
      </p:sp>
      <p:sp>
        <p:nvSpPr>
          <p:cNvPr id="1104" name="OTLSHAPE_T_229b20613cc34c7a9011675b96a63987_EndDate">
            <a:extLst>
              <a:ext uri="{FF2B5EF4-FFF2-40B4-BE49-F238E27FC236}">
                <a16:creationId xmlns:a16="http://schemas.microsoft.com/office/drawing/2014/main" id="{85E92D4D-AC87-428B-A9FB-11E35143864F}"/>
              </a:ext>
            </a:extLst>
          </p:cNvPr>
          <p:cNvSpPr txBox="1"/>
          <p:nvPr>
            <p:custDataLst>
              <p:tags r:id="rId61"/>
            </p:custDataLst>
          </p:nvPr>
        </p:nvSpPr>
        <p:spPr>
          <a:xfrm>
            <a:off x="2065448" y="3243580"/>
            <a:ext cx="622300" cy="155025"/>
          </a:xfrm>
          <a:prstGeom prst="rect">
            <a:avLst/>
          </a:prstGeom>
          <a:noFill/>
        </p:spPr>
        <p:txBody>
          <a:bodyPr vert="horz" wrap="square" lIns="0" tIns="0" rIns="0" bIns="0" rtlCol="0" anchor="ctr" anchorCtr="0">
            <a:spAutoFit/>
          </a:bodyPr>
          <a:lstStyle/>
          <a:p>
            <a:pPr algn="ctr"/>
            <a:r>
              <a:rPr lang="fr-FR" sz="1000" spc="-8">
                <a:solidFill>
                  <a:schemeClr val="dk2"/>
                </a:solidFill>
                <a:latin typeface="Calibri" panose="020F0502020204030204" pitchFamily="34" charset="0"/>
              </a:rPr>
              <a:t>05/03/2021</a:t>
            </a:r>
          </a:p>
        </p:txBody>
      </p:sp>
      <p:sp>
        <p:nvSpPr>
          <p:cNvPr id="1107" name="OTLSHAPE_T_addc722bdf9b4767bbddaa48548ee4ff_Duration" hidden="1">
            <a:extLst>
              <a:ext uri="{FF2B5EF4-FFF2-40B4-BE49-F238E27FC236}">
                <a16:creationId xmlns:a16="http://schemas.microsoft.com/office/drawing/2014/main" id="{528A2E49-AE65-485C-AA7A-315AB755AF76}"/>
              </a:ext>
            </a:extLst>
          </p:cNvPr>
          <p:cNvSpPr txBox="1"/>
          <p:nvPr>
            <p:custDataLst>
              <p:tags r:id="rId62"/>
            </p:custDataLst>
          </p:nvPr>
        </p:nvSpPr>
        <p:spPr>
          <a:xfrm>
            <a:off x="0" y="3173137"/>
            <a:ext cx="355600" cy="155025"/>
          </a:xfrm>
          <a:prstGeom prst="rect">
            <a:avLst/>
          </a:prstGeom>
          <a:noFill/>
        </p:spPr>
        <p:txBody>
          <a:bodyPr vert="horz" wrap="square" lIns="0" tIns="0" rIns="0" bIns="0" rtlCol="0" anchor="ctr" anchorCtr="0">
            <a:spAutoFit/>
          </a:bodyPr>
          <a:lstStyle/>
          <a:p>
            <a:r>
              <a:rPr lang="fr-FR" sz="1000">
                <a:solidFill>
                  <a:srgbClr val="ED7D31"/>
                </a:solidFill>
                <a:latin typeface="Calibri" panose="020F0502020204030204" pitchFamily="34" charset="0"/>
              </a:rPr>
              <a:t>5 jours</a:t>
            </a:r>
          </a:p>
        </p:txBody>
      </p:sp>
      <p:sp>
        <p:nvSpPr>
          <p:cNvPr id="1108" name="OTLSHAPE_T_addc722bdf9b4767bbddaa48548ee4ff_TextPercentage" hidden="1">
            <a:extLst>
              <a:ext uri="{FF2B5EF4-FFF2-40B4-BE49-F238E27FC236}">
                <a16:creationId xmlns:a16="http://schemas.microsoft.com/office/drawing/2014/main" id="{7F4DD685-6A8A-4966-AA96-873DE35005CF}"/>
              </a:ext>
            </a:extLst>
          </p:cNvPr>
          <p:cNvSpPr txBox="1"/>
          <p:nvPr>
            <p:custDataLst>
              <p:tags r:id="rId63"/>
            </p:custDataLst>
          </p:nvPr>
        </p:nvSpPr>
        <p:spPr>
          <a:xfrm>
            <a:off x="0" y="3328162"/>
            <a:ext cx="0" cy="0"/>
          </a:xfrm>
          <a:prstGeom prst="rect">
            <a:avLst/>
          </a:prstGeom>
          <a:noFill/>
        </p:spPr>
        <p:txBody>
          <a:bodyPr vert="horz" wrap="square" lIns="0" tIns="0" rIns="0" bIns="0" rtlCol="0" anchor="ctr" anchorCtr="0">
            <a:spAutoFit/>
          </a:bodyPr>
          <a:lstStyle/>
          <a:p>
            <a:endParaRPr lang="fr-FR" sz="1000">
              <a:solidFill>
                <a:srgbClr val="ED7D31"/>
              </a:solidFill>
              <a:latin typeface="Calibri" panose="020F0502020204030204" pitchFamily="34" charset="0"/>
            </a:endParaRPr>
          </a:p>
        </p:txBody>
      </p:sp>
      <p:sp>
        <p:nvSpPr>
          <p:cNvPr id="1109" name="OTLSHAPE_T_addc722bdf9b4767bbddaa48548ee4ff_JoinedDate" hidden="1">
            <a:extLst>
              <a:ext uri="{FF2B5EF4-FFF2-40B4-BE49-F238E27FC236}">
                <a16:creationId xmlns:a16="http://schemas.microsoft.com/office/drawing/2014/main" id="{343D941D-ED56-4FE7-A73C-06ACEF1877EB}"/>
              </a:ext>
            </a:extLst>
          </p:cNvPr>
          <p:cNvSpPr txBox="1"/>
          <p:nvPr>
            <p:custDataLst>
              <p:tags r:id="rId64"/>
            </p:custDataLst>
          </p:nvPr>
        </p:nvSpPr>
        <p:spPr>
          <a:xfrm>
            <a:off x="0" y="3328162"/>
            <a:ext cx="0" cy="0"/>
          </a:xfrm>
          <a:prstGeom prst="rect">
            <a:avLst/>
          </a:prstGeom>
          <a:noFill/>
        </p:spPr>
        <p:txBody>
          <a:bodyPr vert="horz" wrap="square" lIns="0" tIns="0" rIns="0" bIns="0" rtlCol="0" anchor="ctr" anchorCtr="0">
            <a:spAutoFit/>
          </a:bodyPr>
          <a:lstStyle/>
          <a:p>
            <a:pPr algn="ctr"/>
            <a:endParaRPr lang="fr-FR" sz="1000">
              <a:solidFill>
                <a:schemeClr val="dk2"/>
              </a:solidFill>
              <a:latin typeface="Calibri" panose="020F0502020204030204" pitchFamily="34" charset="0"/>
            </a:endParaRPr>
          </a:p>
        </p:txBody>
      </p:sp>
      <p:sp>
        <p:nvSpPr>
          <p:cNvPr id="1110" name="OTLSHAPE_T_addc722bdf9b4767bbddaa48548ee4ff_StartDate">
            <a:extLst>
              <a:ext uri="{FF2B5EF4-FFF2-40B4-BE49-F238E27FC236}">
                <a16:creationId xmlns:a16="http://schemas.microsoft.com/office/drawing/2014/main" id="{AFCD429B-784C-42FC-BF51-09C98358A8AC}"/>
              </a:ext>
            </a:extLst>
          </p:cNvPr>
          <p:cNvSpPr txBox="1"/>
          <p:nvPr>
            <p:custDataLst>
              <p:tags r:id="rId65"/>
            </p:custDataLst>
          </p:nvPr>
        </p:nvSpPr>
        <p:spPr>
          <a:xfrm>
            <a:off x="1198340" y="3680799"/>
            <a:ext cx="622300" cy="155025"/>
          </a:xfrm>
          <a:prstGeom prst="rect">
            <a:avLst/>
          </a:prstGeom>
          <a:noFill/>
        </p:spPr>
        <p:txBody>
          <a:bodyPr vert="horz" wrap="square" lIns="0" tIns="0" rIns="0" bIns="0" rtlCol="0" anchor="ctr" anchorCtr="0">
            <a:spAutoFit/>
          </a:bodyPr>
          <a:lstStyle/>
          <a:p>
            <a:pPr algn="ctr"/>
            <a:r>
              <a:rPr lang="fr-FR" sz="1000" spc="-8">
                <a:solidFill>
                  <a:schemeClr val="dk2"/>
                </a:solidFill>
                <a:latin typeface="Calibri" panose="020F0502020204030204" pitchFamily="34" charset="0"/>
              </a:rPr>
              <a:t>01/03/2021</a:t>
            </a:r>
          </a:p>
        </p:txBody>
      </p:sp>
      <p:sp>
        <p:nvSpPr>
          <p:cNvPr id="1111" name="OTLSHAPE_T_addc722bdf9b4767bbddaa48548ee4ff_Title">
            <a:extLst>
              <a:ext uri="{FF2B5EF4-FFF2-40B4-BE49-F238E27FC236}">
                <a16:creationId xmlns:a16="http://schemas.microsoft.com/office/drawing/2014/main" id="{3D7515F6-5D52-425A-9DD1-A6A036A15B96}"/>
              </a:ext>
            </a:extLst>
          </p:cNvPr>
          <p:cNvSpPr txBox="1"/>
          <p:nvPr>
            <p:custDataLst>
              <p:tags r:id="rId66"/>
            </p:custDataLst>
          </p:nvPr>
        </p:nvSpPr>
        <p:spPr>
          <a:xfrm>
            <a:off x="1862381" y="3486192"/>
            <a:ext cx="1879600" cy="170519"/>
          </a:xfrm>
          <a:prstGeom prst="rect">
            <a:avLst/>
          </a:prstGeom>
          <a:noFill/>
        </p:spPr>
        <p:txBody>
          <a:bodyPr vert="horz" wrap="square" lIns="0" tIns="0" rIns="0" bIns="0" rtlCol="0" anchor="ctr" anchorCtr="0">
            <a:spAutoFit/>
          </a:bodyPr>
          <a:lstStyle/>
          <a:p>
            <a:pPr algn="ctr"/>
            <a:r>
              <a:rPr lang="fr-FR" sz="1100" b="1" spc="-4">
                <a:solidFill>
                  <a:schemeClr val="dk1"/>
                </a:solidFill>
                <a:latin typeface="Calibri" panose="020F0502020204030204" pitchFamily="34" charset="0"/>
              </a:rPr>
              <a:t>Mise en place de l'infrastructure</a:t>
            </a:r>
          </a:p>
        </p:txBody>
      </p:sp>
      <p:sp>
        <p:nvSpPr>
          <p:cNvPr id="1112" name="OTLSHAPE_T_addc722bdf9b4767bbddaa48548ee4ff_EndDate">
            <a:extLst>
              <a:ext uri="{FF2B5EF4-FFF2-40B4-BE49-F238E27FC236}">
                <a16:creationId xmlns:a16="http://schemas.microsoft.com/office/drawing/2014/main" id="{18D7B2E8-8C36-42DE-81FA-BBE2D9C813B6}"/>
              </a:ext>
            </a:extLst>
          </p:cNvPr>
          <p:cNvSpPr txBox="1"/>
          <p:nvPr>
            <p:custDataLst>
              <p:tags r:id="rId67"/>
            </p:custDataLst>
          </p:nvPr>
        </p:nvSpPr>
        <p:spPr>
          <a:xfrm>
            <a:off x="2065448" y="3680799"/>
            <a:ext cx="622300" cy="155025"/>
          </a:xfrm>
          <a:prstGeom prst="rect">
            <a:avLst/>
          </a:prstGeom>
          <a:noFill/>
        </p:spPr>
        <p:txBody>
          <a:bodyPr vert="horz" wrap="square" lIns="0" tIns="0" rIns="0" bIns="0" rtlCol="0" anchor="ctr" anchorCtr="0">
            <a:spAutoFit/>
          </a:bodyPr>
          <a:lstStyle/>
          <a:p>
            <a:pPr algn="ctr"/>
            <a:r>
              <a:rPr lang="fr-FR" sz="1000" spc="-8">
                <a:solidFill>
                  <a:schemeClr val="dk2"/>
                </a:solidFill>
                <a:latin typeface="Calibri" panose="020F0502020204030204" pitchFamily="34" charset="0"/>
              </a:rPr>
              <a:t>05/03/2021</a:t>
            </a:r>
          </a:p>
        </p:txBody>
      </p:sp>
      <p:sp>
        <p:nvSpPr>
          <p:cNvPr id="1115" name="OTLSHAPE_T_2447f9f3887241378ce3b1376d78a3a2_Duration" hidden="1">
            <a:extLst>
              <a:ext uri="{FF2B5EF4-FFF2-40B4-BE49-F238E27FC236}">
                <a16:creationId xmlns:a16="http://schemas.microsoft.com/office/drawing/2014/main" id="{0E7A96E9-547B-4BA1-9D41-08EDD07E1182}"/>
              </a:ext>
            </a:extLst>
          </p:cNvPr>
          <p:cNvSpPr txBox="1"/>
          <p:nvPr>
            <p:custDataLst>
              <p:tags r:id="rId68"/>
            </p:custDataLst>
          </p:nvPr>
        </p:nvSpPr>
        <p:spPr>
          <a:xfrm>
            <a:off x="0" y="3610356"/>
            <a:ext cx="419100" cy="155025"/>
          </a:xfrm>
          <a:prstGeom prst="rect">
            <a:avLst/>
          </a:prstGeom>
          <a:noFill/>
        </p:spPr>
        <p:txBody>
          <a:bodyPr vert="horz" wrap="square" lIns="0" tIns="0" rIns="0" bIns="0" rtlCol="0" anchor="ctr" anchorCtr="0">
            <a:spAutoFit/>
          </a:bodyPr>
          <a:lstStyle/>
          <a:p>
            <a:r>
              <a:rPr lang="fr-FR" sz="1000">
                <a:solidFill>
                  <a:srgbClr val="ED7D31"/>
                </a:solidFill>
                <a:latin typeface="Calibri" panose="020F0502020204030204" pitchFamily="34" charset="0"/>
              </a:rPr>
              <a:t>19 jours</a:t>
            </a:r>
          </a:p>
        </p:txBody>
      </p:sp>
      <p:sp>
        <p:nvSpPr>
          <p:cNvPr id="1116" name="OTLSHAPE_T_2447f9f3887241378ce3b1376d78a3a2_TextPercentage" hidden="1">
            <a:extLst>
              <a:ext uri="{FF2B5EF4-FFF2-40B4-BE49-F238E27FC236}">
                <a16:creationId xmlns:a16="http://schemas.microsoft.com/office/drawing/2014/main" id="{F63AC208-60DA-4640-9688-8D9FA25776B5}"/>
              </a:ext>
            </a:extLst>
          </p:cNvPr>
          <p:cNvSpPr txBox="1"/>
          <p:nvPr>
            <p:custDataLst>
              <p:tags r:id="rId69"/>
            </p:custDataLst>
          </p:nvPr>
        </p:nvSpPr>
        <p:spPr>
          <a:xfrm>
            <a:off x="0" y="3765381"/>
            <a:ext cx="0" cy="0"/>
          </a:xfrm>
          <a:prstGeom prst="rect">
            <a:avLst/>
          </a:prstGeom>
          <a:noFill/>
        </p:spPr>
        <p:txBody>
          <a:bodyPr vert="horz" wrap="square" lIns="0" tIns="0" rIns="0" bIns="0" rtlCol="0" anchor="ctr" anchorCtr="0">
            <a:spAutoFit/>
          </a:bodyPr>
          <a:lstStyle/>
          <a:p>
            <a:endParaRPr lang="fr-FR" sz="1000">
              <a:solidFill>
                <a:srgbClr val="ED7D31"/>
              </a:solidFill>
              <a:latin typeface="Calibri" panose="020F0502020204030204" pitchFamily="34" charset="0"/>
            </a:endParaRPr>
          </a:p>
        </p:txBody>
      </p:sp>
      <p:sp>
        <p:nvSpPr>
          <p:cNvPr id="1117" name="OTLSHAPE_T_2447f9f3887241378ce3b1376d78a3a2_JoinedDate" hidden="1">
            <a:extLst>
              <a:ext uri="{FF2B5EF4-FFF2-40B4-BE49-F238E27FC236}">
                <a16:creationId xmlns:a16="http://schemas.microsoft.com/office/drawing/2014/main" id="{2E856BCF-A5FE-4316-89B6-1362D5ABCCB7}"/>
              </a:ext>
            </a:extLst>
          </p:cNvPr>
          <p:cNvSpPr txBox="1"/>
          <p:nvPr>
            <p:custDataLst>
              <p:tags r:id="rId70"/>
            </p:custDataLst>
          </p:nvPr>
        </p:nvSpPr>
        <p:spPr>
          <a:xfrm>
            <a:off x="0" y="3765381"/>
            <a:ext cx="0" cy="0"/>
          </a:xfrm>
          <a:prstGeom prst="rect">
            <a:avLst/>
          </a:prstGeom>
          <a:noFill/>
        </p:spPr>
        <p:txBody>
          <a:bodyPr vert="horz" wrap="square" lIns="0" tIns="0" rIns="0" bIns="0" rtlCol="0" anchor="ctr" anchorCtr="0">
            <a:spAutoFit/>
          </a:bodyPr>
          <a:lstStyle/>
          <a:p>
            <a:pPr algn="ctr"/>
            <a:endParaRPr lang="fr-FR" sz="1000">
              <a:solidFill>
                <a:schemeClr val="dk2"/>
              </a:solidFill>
              <a:latin typeface="Calibri" panose="020F0502020204030204" pitchFamily="34" charset="0"/>
            </a:endParaRPr>
          </a:p>
        </p:txBody>
      </p:sp>
      <p:sp>
        <p:nvSpPr>
          <p:cNvPr id="1118" name="OTLSHAPE_T_2447f9f3887241378ce3b1376d78a3a2_StartDate">
            <a:extLst>
              <a:ext uri="{FF2B5EF4-FFF2-40B4-BE49-F238E27FC236}">
                <a16:creationId xmlns:a16="http://schemas.microsoft.com/office/drawing/2014/main" id="{DBDADD49-7D1A-4C81-8835-BD6CC62A83B4}"/>
              </a:ext>
            </a:extLst>
          </p:cNvPr>
          <p:cNvSpPr txBox="1"/>
          <p:nvPr>
            <p:custDataLst>
              <p:tags r:id="rId71"/>
            </p:custDataLst>
          </p:nvPr>
        </p:nvSpPr>
        <p:spPr>
          <a:xfrm>
            <a:off x="1411544" y="4118017"/>
            <a:ext cx="622300" cy="155025"/>
          </a:xfrm>
          <a:prstGeom prst="rect">
            <a:avLst/>
          </a:prstGeom>
          <a:noFill/>
        </p:spPr>
        <p:txBody>
          <a:bodyPr vert="horz" wrap="square" lIns="0" tIns="0" rIns="0" bIns="0" rtlCol="0" anchor="ctr" anchorCtr="0">
            <a:spAutoFit/>
          </a:bodyPr>
          <a:lstStyle/>
          <a:p>
            <a:pPr algn="ctr"/>
            <a:r>
              <a:rPr lang="fr-FR" sz="1000" spc="-8">
                <a:solidFill>
                  <a:schemeClr val="dk2"/>
                </a:solidFill>
                <a:latin typeface="Calibri" panose="020F0502020204030204" pitchFamily="34" charset="0"/>
              </a:rPr>
              <a:t>08/03/2021</a:t>
            </a:r>
          </a:p>
        </p:txBody>
      </p:sp>
      <p:sp>
        <p:nvSpPr>
          <p:cNvPr id="1119" name="OTLSHAPE_T_2447f9f3887241378ce3b1376d78a3a2_Title">
            <a:extLst>
              <a:ext uri="{FF2B5EF4-FFF2-40B4-BE49-F238E27FC236}">
                <a16:creationId xmlns:a16="http://schemas.microsoft.com/office/drawing/2014/main" id="{488048A2-7CFA-407D-8C52-B52A0CC8B0E6}"/>
              </a:ext>
            </a:extLst>
          </p:cNvPr>
          <p:cNvSpPr txBox="1"/>
          <p:nvPr>
            <p:custDataLst>
              <p:tags r:id="rId72"/>
            </p:custDataLst>
          </p:nvPr>
        </p:nvSpPr>
        <p:spPr>
          <a:xfrm>
            <a:off x="2075585" y="3923411"/>
            <a:ext cx="4457700" cy="170519"/>
          </a:xfrm>
          <a:prstGeom prst="rect">
            <a:avLst/>
          </a:prstGeom>
          <a:noFill/>
        </p:spPr>
        <p:txBody>
          <a:bodyPr vert="horz" wrap="square" lIns="0" tIns="0" rIns="0" bIns="0" rtlCol="0" anchor="ctr" anchorCtr="0">
            <a:spAutoFit/>
          </a:bodyPr>
          <a:lstStyle/>
          <a:p>
            <a:pPr algn="ctr"/>
            <a:r>
              <a:rPr lang="fr-FR" sz="1100" b="1" spc="-4">
                <a:solidFill>
                  <a:schemeClr val="dk1"/>
                </a:solidFill>
                <a:latin typeface="Calibri" panose="020F0502020204030204" pitchFamily="34" charset="0"/>
              </a:rPr>
              <a:t>Pré-requis (comptes techniques, clés SSH, flux, modification des templates...)</a:t>
            </a:r>
          </a:p>
        </p:txBody>
      </p:sp>
      <p:sp>
        <p:nvSpPr>
          <p:cNvPr id="1120" name="OTLSHAPE_T_2447f9f3887241378ce3b1376d78a3a2_EndDate">
            <a:extLst>
              <a:ext uri="{FF2B5EF4-FFF2-40B4-BE49-F238E27FC236}">
                <a16:creationId xmlns:a16="http://schemas.microsoft.com/office/drawing/2014/main" id="{3446D12A-7EA9-4911-880E-4C2AE204FE91}"/>
              </a:ext>
            </a:extLst>
          </p:cNvPr>
          <p:cNvSpPr txBox="1"/>
          <p:nvPr>
            <p:custDataLst>
              <p:tags r:id="rId73"/>
            </p:custDataLst>
          </p:nvPr>
        </p:nvSpPr>
        <p:spPr>
          <a:xfrm>
            <a:off x="2705060" y="4118017"/>
            <a:ext cx="622300" cy="155025"/>
          </a:xfrm>
          <a:prstGeom prst="rect">
            <a:avLst/>
          </a:prstGeom>
          <a:noFill/>
        </p:spPr>
        <p:txBody>
          <a:bodyPr vert="horz" wrap="square" lIns="0" tIns="0" rIns="0" bIns="0" rtlCol="0" anchor="ctr" anchorCtr="0">
            <a:spAutoFit/>
          </a:bodyPr>
          <a:lstStyle/>
          <a:p>
            <a:pPr algn="ctr"/>
            <a:r>
              <a:rPr lang="fr-FR" sz="1000" spc="-8">
                <a:solidFill>
                  <a:schemeClr val="dk2"/>
                </a:solidFill>
                <a:latin typeface="Calibri" panose="020F0502020204030204" pitchFamily="34" charset="0"/>
              </a:rPr>
              <a:t>26/03/2021</a:t>
            </a:r>
          </a:p>
        </p:txBody>
      </p:sp>
      <p:sp>
        <p:nvSpPr>
          <p:cNvPr id="1123" name="OTLSHAPE_T_f72c8a61cca843f09c6cf964a5469e66_Duration" hidden="1">
            <a:extLst>
              <a:ext uri="{FF2B5EF4-FFF2-40B4-BE49-F238E27FC236}">
                <a16:creationId xmlns:a16="http://schemas.microsoft.com/office/drawing/2014/main" id="{EE2FF7CC-0865-4B68-A493-1E905F1ECD1E}"/>
              </a:ext>
            </a:extLst>
          </p:cNvPr>
          <p:cNvSpPr txBox="1"/>
          <p:nvPr>
            <p:custDataLst>
              <p:tags r:id="rId74"/>
            </p:custDataLst>
          </p:nvPr>
        </p:nvSpPr>
        <p:spPr>
          <a:xfrm>
            <a:off x="0" y="4047575"/>
            <a:ext cx="419100" cy="155025"/>
          </a:xfrm>
          <a:prstGeom prst="rect">
            <a:avLst/>
          </a:prstGeom>
          <a:noFill/>
        </p:spPr>
        <p:txBody>
          <a:bodyPr vert="horz" wrap="square" lIns="0" tIns="0" rIns="0" bIns="0" rtlCol="0" anchor="ctr" anchorCtr="0">
            <a:spAutoFit/>
          </a:bodyPr>
          <a:lstStyle/>
          <a:p>
            <a:r>
              <a:rPr lang="fr-FR" sz="1000">
                <a:solidFill>
                  <a:srgbClr val="ED7D31"/>
                </a:solidFill>
                <a:latin typeface="Calibri" panose="020F0502020204030204" pitchFamily="34" charset="0"/>
              </a:rPr>
              <a:t>12 jours</a:t>
            </a:r>
          </a:p>
        </p:txBody>
      </p:sp>
      <p:sp>
        <p:nvSpPr>
          <p:cNvPr id="1124" name="OTLSHAPE_T_f72c8a61cca843f09c6cf964a5469e66_TextPercentage" hidden="1">
            <a:extLst>
              <a:ext uri="{FF2B5EF4-FFF2-40B4-BE49-F238E27FC236}">
                <a16:creationId xmlns:a16="http://schemas.microsoft.com/office/drawing/2014/main" id="{911B61D2-CABF-48A2-B223-2F1AC5B0A848}"/>
              </a:ext>
            </a:extLst>
          </p:cNvPr>
          <p:cNvSpPr txBox="1"/>
          <p:nvPr>
            <p:custDataLst>
              <p:tags r:id="rId75"/>
            </p:custDataLst>
          </p:nvPr>
        </p:nvSpPr>
        <p:spPr>
          <a:xfrm>
            <a:off x="0" y="4202599"/>
            <a:ext cx="0" cy="0"/>
          </a:xfrm>
          <a:prstGeom prst="rect">
            <a:avLst/>
          </a:prstGeom>
          <a:noFill/>
        </p:spPr>
        <p:txBody>
          <a:bodyPr vert="horz" wrap="square" lIns="0" tIns="0" rIns="0" bIns="0" rtlCol="0" anchor="ctr" anchorCtr="0">
            <a:spAutoFit/>
          </a:bodyPr>
          <a:lstStyle/>
          <a:p>
            <a:endParaRPr lang="fr-FR" sz="1000">
              <a:solidFill>
                <a:srgbClr val="ED7D31"/>
              </a:solidFill>
              <a:latin typeface="Calibri" panose="020F0502020204030204" pitchFamily="34" charset="0"/>
            </a:endParaRPr>
          </a:p>
        </p:txBody>
      </p:sp>
      <p:sp>
        <p:nvSpPr>
          <p:cNvPr id="1125" name="OTLSHAPE_T_f72c8a61cca843f09c6cf964a5469e66_JoinedDate" hidden="1">
            <a:extLst>
              <a:ext uri="{FF2B5EF4-FFF2-40B4-BE49-F238E27FC236}">
                <a16:creationId xmlns:a16="http://schemas.microsoft.com/office/drawing/2014/main" id="{E05539F5-EAAB-4453-97A1-D46928053B45}"/>
              </a:ext>
            </a:extLst>
          </p:cNvPr>
          <p:cNvSpPr txBox="1"/>
          <p:nvPr>
            <p:custDataLst>
              <p:tags r:id="rId76"/>
            </p:custDataLst>
          </p:nvPr>
        </p:nvSpPr>
        <p:spPr>
          <a:xfrm>
            <a:off x="0" y="4202599"/>
            <a:ext cx="0" cy="0"/>
          </a:xfrm>
          <a:prstGeom prst="rect">
            <a:avLst/>
          </a:prstGeom>
          <a:noFill/>
        </p:spPr>
        <p:txBody>
          <a:bodyPr vert="horz" wrap="square" lIns="0" tIns="0" rIns="0" bIns="0" rtlCol="0" anchor="ctr" anchorCtr="0">
            <a:spAutoFit/>
          </a:bodyPr>
          <a:lstStyle/>
          <a:p>
            <a:pPr algn="ctr"/>
            <a:endParaRPr lang="fr-FR" sz="1000">
              <a:solidFill>
                <a:schemeClr val="dk2"/>
              </a:solidFill>
              <a:latin typeface="Calibri" panose="020F0502020204030204" pitchFamily="34" charset="0"/>
            </a:endParaRPr>
          </a:p>
        </p:txBody>
      </p:sp>
      <p:sp>
        <p:nvSpPr>
          <p:cNvPr id="1126" name="OTLSHAPE_T_f72c8a61cca843f09c6cf964a5469e66_StartDate">
            <a:extLst>
              <a:ext uri="{FF2B5EF4-FFF2-40B4-BE49-F238E27FC236}">
                <a16:creationId xmlns:a16="http://schemas.microsoft.com/office/drawing/2014/main" id="{E60B7F3A-2832-443E-B189-42786A7D35BC}"/>
              </a:ext>
            </a:extLst>
          </p:cNvPr>
          <p:cNvSpPr txBox="1"/>
          <p:nvPr>
            <p:custDataLst>
              <p:tags r:id="rId77"/>
            </p:custDataLst>
          </p:nvPr>
        </p:nvSpPr>
        <p:spPr>
          <a:xfrm>
            <a:off x="2051155" y="4555236"/>
            <a:ext cx="622300" cy="155025"/>
          </a:xfrm>
          <a:prstGeom prst="rect">
            <a:avLst/>
          </a:prstGeom>
          <a:noFill/>
        </p:spPr>
        <p:txBody>
          <a:bodyPr vert="horz" wrap="square" lIns="0" tIns="0" rIns="0" bIns="0" rtlCol="0" anchor="ctr" anchorCtr="0">
            <a:spAutoFit/>
          </a:bodyPr>
          <a:lstStyle/>
          <a:p>
            <a:pPr algn="ctr"/>
            <a:r>
              <a:rPr lang="fr-FR" sz="1000" spc="-8">
                <a:solidFill>
                  <a:schemeClr val="dk2"/>
                </a:solidFill>
                <a:latin typeface="Calibri" panose="020F0502020204030204" pitchFamily="34" charset="0"/>
              </a:rPr>
              <a:t>29/03/2021</a:t>
            </a:r>
          </a:p>
        </p:txBody>
      </p:sp>
      <p:sp>
        <p:nvSpPr>
          <p:cNvPr id="1127" name="OTLSHAPE_T_f72c8a61cca843f09c6cf964a5469e66_Title">
            <a:extLst>
              <a:ext uri="{FF2B5EF4-FFF2-40B4-BE49-F238E27FC236}">
                <a16:creationId xmlns:a16="http://schemas.microsoft.com/office/drawing/2014/main" id="{D1CF5DEC-B722-44CE-87B5-85EED41684B0}"/>
              </a:ext>
            </a:extLst>
          </p:cNvPr>
          <p:cNvSpPr txBox="1"/>
          <p:nvPr>
            <p:custDataLst>
              <p:tags r:id="rId78"/>
            </p:custDataLst>
          </p:nvPr>
        </p:nvSpPr>
        <p:spPr>
          <a:xfrm>
            <a:off x="2715196" y="4360630"/>
            <a:ext cx="3213100" cy="170519"/>
          </a:xfrm>
          <a:prstGeom prst="rect">
            <a:avLst/>
          </a:prstGeom>
          <a:noFill/>
        </p:spPr>
        <p:txBody>
          <a:bodyPr vert="horz" wrap="square" lIns="0" tIns="0" rIns="0" bIns="0" rtlCol="0" anchor="ctr" anchorCtr="0">
            <a:spAutoFit/>
          </a:bodyPr>
          <a:lstStyle/>
          <a:p>
            <a:pPr algn="ctr"/>
            <a:r>
              <a:rPr lang="fr-FR" sz="1100" b="1" spc="-8">
                <a:solidFill>
                  <a:schemeClr val="dk1"/>
                </a:solidFill>
                <a:latin typeface="Calibri" panose="020F0502020204030204" pitchFamily="34" charset="0"/>
              </a:rPr>
              <a:t>Installation et configuration Tower, comptes génériques</a:t>
            </a:r>
          </a:p>
        </p:txBody>
      </p:sp>
      <p:sp>
        <p:nvSpPr>
          <p:cNvPr id="1128" name="OTLSHAPE_T_f72c8a61cca843f09c6cf964a5469e66_EndDate">
            <a:extLst>
              <a:ext uri="{FF2B5EF4-FFF2-40B4-BE49-F238E27FC236}">
                <a16:creationId xmlns:a16="http://schemas.microsoft.com/office/drawing/2014/main" id="{D93015AF-E2B4-4805-BA78-773C4866C01D}"/>
              </a:ext>
            </a:extLst>
          </p:cNvPr>
          <p:cNvSpPr txBox="1"/>
          <p:nvPr>
            <p:custDataLst>
              <p:tags r:id="rId79"/>
            </p:custDataLst>
          </p:nvPr>
        </p:nvSpPr>
        <p:spPr>
          <a:xfrm>
            <a:off x="3131467" y="4555236"/>
            <a:ext cx="622300" cy="155025"/>
          </a:xfrm>
          <a:prstGeom prst="rect">
            <a:avLst/>
          </a:prstGeom>
          <a:noFill/>
        </p:spPr>
        <p:txBody>
          <a:bodyPr vert="horz" wrap="square" lIns="0" tIns="0" rIns="0" bIns="0" rtlCol="0" anchor="ctr" anchorCtr="0">
            <a:spAutoFit/>
          </a:bodyPr>
          <a:lstStyle/>
          <a:p>
            <a:pPr algn="ctr"/>
            <a:r>
              <a:rPr lang="fr-FR" sz="1000" spc="-8">
                <a:solidFill>
                  <a:schemeClr val="dk2"/>
                </a:solidFill>
                <a:latin typeface="Calibri" panose="020F0502020204030204" pitchFamily="34" charset="0"/>
              </a:rPr>
              <a:t>09/04/2021</a:t>
            </a:r>
          </a:p>
        </p:txBody>
      </p:sp>
      <p:sp>
        <p:nvSpPr>
          <p:cNvPr id="1131" name="OTLSHAPE_T_f1391f40b5e94e11bddcbd84e2230911_Duration" hidden="1">
            <a:extLst>
              <a:ext uri="{FF2B5EF4-FFF2-40B4-BE49-F238E27FC236}">
                <a16:creationId xmlns:a16="http://schemas.microsoft.com/office/drawing/2014/main" id="{E4C3971F-D1E7-4160-B2E7-BA745168D671}"/>
              </a:ext>
            </a:extLst>
          </p:cNvPr>
          <p:cNvSpPr txBox="1"/>
          <p:nvPr>
            <p:custDataLst>
              <p:tags r:id="rId80"/>
            </p:custDataLst>
          </p:nvPr>
        </p:nvSpPr>
        <p:spPr>
          <a:xfrm>
            <a:off x="0" y="4484793"/>
            <a:ext cx="419100" cy="155025"/>
          </a:xfrm>
          <a:prstGeom prst="rect">
            <a:avLst/>
          </a:prstGeom>
          <a:noFill/>
        </p:spPr>
        <p:txBody>
          <a:bodyPr vert="horz" wrap="square" lIns="0" tIns="0" rIns="0" bIns="0" rtlCol="0" anchor="ctr" anchorCtr="0">
            <a:spAutoFit/>
          </a:bodyPr>
          <a:lstStyle/>
          <a:p>
            <a:r>
              <a:rPr lang="fr-FR" sz="1000">
                <a:solidFill>
                  <a:srgbClr val="ED7D31"/>
                </a:solidFill>
                <a:latin typeface="Calibri" panose="020F0502020204030204" pitchFamily="34" charset="0"/>
              </a:rPr>
              <a:t>33 jours</a:t>
            </a:r>
          </a:p>
        </p:txBody>
      </p:sp>
      <p:sp>
        <p:nvSpPr>
          <p:cNvPr id="1132" name="OTLSHAPE_T_f1391f40b5e94e11bddcbd84e2230911_TextPercentage" hidden="1">
            <a:extLst>
              <a:ext uri="{FF2B5EF4-FFF2-40B4-BE49-F238E27FC236}">
                <a16:creationId xmlns:a16="http://schemas.microsoft.com/office/drawing/2014/main" id="{42287327-92A1-4049-AE22-A4E681A95239}"/>
              </a:ext>
            </a:extLst>
          </p:cNvPr>
          <p:cNvSpPr txBox="1"/>
          <p:nvPr>
            <p:custDataLst>
              <p:tags r:id="rId81"/>
            </p:custDataLst>
          </p:nvPr>
        </p:nvSpPr>
        <p:spPr>
          <a:xfrm>
            <a:off x="0" y="4639818"/>
            <a:ext cx="0" cy="0"/>
          </a:xfrm>
          <a:prstGeom prst="rect">
            <a:avLst/>
          </a:prstGeom>
          <a:noFill/>
        </p:spPr>
        <p:txBody>
          <a:bodyPr vert="horz" wrap="square" lIns="0" tIns="0" rIns="0" bIns="0" rtlCol="0" anchor="ctr" anchorCtr="0">
            <a:spAutoFit/>
          </a:bodyPr>
          <a:lstStyle/>
          <a:p>
            <a:endParaRPr lang="fr-FR" sz="1000">
              <a:solidFill>
                <a:srgbClr val="ED7D31"/>
              </a:solidFill>
              <a:latin typeface="Calibri" panose="020F0502020204030204" pitchFamily="34" charset="0"/>
            </a:endParaRPr>
          </a:p>
        </p:txBody>
      </p:sp>
      <p:sp>
        <p:nvSpPr>
          <p:cNvPr id="1133" name="OTLSHAPE_T_f1391f40b5e94e11bddcbd84e2230911_JoinedDate" hidden="1">
            <a:extLst>
              <a:ext uri="{FF2B5EF4-FFF2-40B4-BE49-F238E27FC236}">
                <a16:creationId xmlns:a16="http://schemas.microsoft.com/office/drawing/2014/main" id="{9EAEC9E8-01A6-4C80-826C-41218E0265AE}"/>
              </a:ext>
            </a:extLst>
          </p:cNvPr>
          <p:cNvSpPr txBox="1"/>
          <p:nvPr>
            <p:custDataLst>
              <p:tags r:id="rId82"/>
            </p:custDataLst>
          </p:nvPr>
        </p:nvSpPr>
        <p:spPr>
          <a:xfrm>
            <a:off x="0" y="4639818"/>
            <a:ext cx="0" cy="0"/>
          </a:xfrm>
          <a:prstGeom prst="rect">
            <a:avLst/>
          </a:prstGeom>
          <a:noFill/>
        </p:spPr>
        <p:txBody>
          <a:bodyPr vert="horz" wrap="square" lIns="0" tIns="0" rIns="0" bIns="0" rtlCol="0" anchor="ctr" anchorCtr="0">
            <a:spAutoFit/>
          </a:bodyPr>
          <a:lstStyle/>
          <a:p>
            <a:pPr algn="ctr"/>
            <a:endParaRPr lang="fr-FR" sz="1000">
              <a:solidFill>
                <a:schemeClr val="dk2"/>
              </a:solidFill>
              <a:latin typeface="Calibri" panose="020F0502020204030204" pitchFamily="34" charset="0"/>
            </a:endParaRPr>
          </a:p>
        </p:txBody>
      </p:sp>
      <p:sp>
        <p:nvSpPr>
          <p:cNvPr id="1134" name="OTLSHAPE_T_f1391f40b5e94e11bddcbd84e2230911_StartDate">
            <a:extLst>
              <a:ext uri="{FF2B5EF4-FFF2-40B4-BE49-F238E27FC236}">
                <a16:creationId xmlns:a16="http://schemas.microsoft.com/office/drawing/2014/main" id="{E408B2FB-0BB3-4DFF-BB95-912267067A7E}"/>
              </a:ext>
            </a:extLst>
          </p:cNvPr>
          <p:cNvSpPr txBox="1"/>
          <p:nvPr>
            <p:custDataLst>
              <p:tags r:id="rId83"/>
            </p:custDataLst>
          </p:nvPr>
        </p:nvSpPr>
        <p:spPr>
          <a:xfrm>
            <a:off x="2477563" y="4992455"/>
            <a:ext cx="622300" cy="155025"/>
          </a:xfrm>
          <a:prstGeom prst="rect">
            <a:avLst/>
          </a:prstGeom>
          <a:noFill/>
        </p:spPr>
        <p:txBody>
          <a:bodyPr vert="horz" wrap="square" lIns="0" tIns="0" rIns="0" bIns="0" rtlCol="0" anchor="ctr" anchorCtr="0">
            <a:spAutoFit/>
          </a:bodyPr>
          <a:lstStyle/>
          <a:p>
            <a:pPr algn="ctr"/>
            <a:r>
              <a:rPr lang="fr-FR" sz="1000" spc="-8" dirty="0">
                <a:solidFill>
                  <a:schemeClr val="dk2"/>
                </a:solidFill>
                <a:latin typeface="Calibri" panose="020F0502020204030204" pitchFamily="34" charset="0"/>
              </a:rPr>
              <a:t>12/04/2021</a:t>
            </a:r>
          </a:p>
        </p:txBody>
      </p:sp>
      <p:sp>
        <p:nvSpPr>
          <p:cNvPr id="1135" name="OTLSHAPE_T_f1391f40b5e94e11bddcbd84e2230911_EndDate">
            <a:extLst>
              <a:ext uri="{FF2B5EF4-FFF2-40B4-BE49-F238E27FC236}">
                <a16:creationId xmlns:a16="http://schemas.microsoft.com/office/drawing/2014/main" id="{05712D84-DBD8-45F6-9C39-BEC74D9FD804}"/>
              </a:ext>
            </a:extLst>
          </p:cNvPr>
          <p:cNvSpPr txBox="1"/>
          <p:nvPr>
            <p:custDataLst>
              <p:tags r:id="rId84"/>
            </p:custDataLst>
          </p:nvPr>
        </p:nvSpPr>
        <p:spPr>
          <a:xfrm>
            <a:off x="4197487" y="4992455"/>
            <a:ext cx="622300" cy="155025"/>
          </a:xfrm>
          <a:prstGeom prst="rect">
            <a:avLst/>
          </a:prstGeom>
          <a:noFill/>
        </p:spPr>
        <p:txBody>
          <a:bodyPr vert="horz" wrap="square" lIns="0" tIns="0" rIns="0" bIns="0" rtlCol="0" anchor="ctr" anchorCtr="0">
            <a:spAutoFit/>
          </a:bodyPr>
          <a:lstStyle/>
          <a:p>
            <a:pPr algn="ctr"/>
            <a:r>
              <a:rPr lang="fr-FR" sz="1000" spc="-8">
                <a:solidFill>
                  <a:schemeClr val="dk2"/>
                </a:solidFill>
                <a:latin typeface="Calibri" panose="020F0502020204030204" pitchFamily="34" charset="0"/>
              </a:rPr>
              <a:t>14/05/2021</a:t>
            </a:r>
          </a:p>
        </p:txBody>
      </p:sp>
      <p:sp>
        <p:nvSpPr>
          <p:cNvPr id="1136" name="OTLSHAPE_T_f1391f40b5e94e11bddcbd84e2230911_Title">
            <a:extLst>
              <a:ext uri="{FF2B5EF4-FFF2-40B4-BE49-F238E27FC236}">
                <a16:creationId xmlns:a16="http://schemas.microsoft.com/office/drawing/2014/main" id="{09D12089-7631-405E-9BA1-FD5256F72EA1}"/>
              </a:ext>
            </a:extLst>
          </p:cNvPr>
          <p:cNvSpPr txBox="1"/>
          <p:nvPr>
            <p:custDataLst>
              <p:tags r:id="rId85"/>
            </p:custDataLst>
          </p:nvPr>
        </p:nvSpPr>
        <p:spPr>
          <a:xfrm>
            <a:off x="3141604" y="4797848"/>
            <a:ext cx="1308100" cy="170519"/>
          </a:xfrm>
          <a:prstGeom prst="rect">
            <a:avLst/>
          </a:prstGeom>
          <a:noFill/>
        </p:spPr>
        <p:txBody>
          <a:bodyPr vert="horz" wrap="square" lIns="0" tIns="0" rIns="0" bIns="0" rtlCol="0" anchor="ctr" anchorCtr="0">
            <a:spAutoFit/>
          </a:bodyPr>
          <a:lstStyle/>
          <a:p>
            <a:r>
              <a:rPr lang="fr-FR" sz="1100" b="1" spc="-4">
                <a:solidFill>
                  <a:schemeClr val="dk1"/>
                </a:solidFill>
                <a:latin typeface="Calibri" panose="020F0502020204030204" pitchFamily="34" charset="0"/>
              </a:rPr>
              <a:t>Ecriture des playbooks</a:t>
            </a:r>
          </a:p>
        </p:txBody>
      </p:sp>
      <p:sp>
        <p:nvSpPr>
          <p:cNvPr id="1139" name="OTLSHAPE_T_84e3f2c2a7ea4d058c4df06028b61ba9_Duration" hidden="1">
            <a:extLst>
              <a:ext uri="{FF2B5EF4-FFF2-40B4-BE49-F238E27FC236}">
                <a16:creationId xmlns:a16="http://schemas.microsoft.com/office/drawing/2014/main" id="{645DFEF8-178B-495A-8817-557B4EC2F9F8}"/>
              </a:ext>
            </a:extLst>
          </p:cNvPr>
          <p:cNvSpPr txBox="1"/>
          <p:nvPr>
            <p:custDataLst>
              <p:tags r:id="rId86"/>
            </p:custDataLst>
          </p:nvPr>
        </p:nvSpPr>
        <p:spPr>
          <a:xfrm>
            <a:off x="0" y="4751493"/>
            <a:ext cx="355600" cy="155025"/>
          </a:xfrm>
          <a:prstGeom prst="rect">
            <a:avLst/>
          </a:prstGeom>
          <a:noFill/>
        </p:spPr>
        <p:txBody>
          <a:bodyPr vert="horz" wrap="square" lIns="0" tIns="0" rIns="0" bIns="0" rtlCol="0" anchor="ctr" anchorCtr="0">
            <a:spAutoFit/>
          </a:bodyPr>
          <a:lstStyle/>
          <a:p>
            <a:r>
              <a:rPr lang="fr-FR" sz="1000">
                <a:solidFill>
                  <a:srgbClr val="ED7D31"/>
                </a:solidFill>
                <a:latin typeface="Calibri" panose="020F0502020204030204" pitchFamily="34" charset="0"/>
              </a:rPr>
              <a:t>5 jours</a:t>
            </a:r>
          </a:p>
        </p:txBody>
      </p:sp>
      <p:sp>
        <p:nvSpPr>
          <p:cNvPr id="1140" name="OTLSHAPE_T_84e3f2c2a7ea4d058c4df06028b61ba9_TextPercentage" hidden="1">
            <a:extLst>
              <a:ext uri="{FF2B5EF4-FFF2-40B4-BE49-F238E27FC236}">
                <a16:creationId xmlns:a16="http://schemas.microsoft.com/office/drawing/2014/main" id="{9180797E-77B6-440E-A98B-6004036758E2}"/>
              </a:ext>
            </a:extLst>
          </p:cNvPr>
          <p:cNvSpPr txBox="1"/>
          <p:nvPr>
            <p:custDataLst>
              <p:tags r:id="rId87"/>
            </p:custDataLst>
          </p:nvPr>
        </p:nvSpPr>
        <p:spPr>
          <a:xfrm>
            <a:off x="0" y="4906518"/>
            <a:ext cx="0" cy="0"/>
          </a:xfrm>
          <a:prstGeom prst="rect">
            <a:avLst/>
          </a:prstGeom>
          <a:noFill/>
        </p:spPr>
        <p:txBody>
          <a:bodyPr vert="horz" wrap="square" lIns="0" tIns="0" rIns="0" bIns="0" rtlCol="0" anchor="ctr" anchorCtr="0">
            <a:spAutoFit/>
          </a:bodyPr>
          <a:lstStyle/>
          <a:p>
            <a:endParaRPr lang="fr-FR" sz="1000">
              <a:solidFill>
                <a:srgbClr val="ED7D31"/>
              </a:solidFill>
              <a:latin typeface="Calibri" panose="020F0502020204030204" pitchFamily="34" charset="0"/>
            </a:endParaRPr>
          </a:p>
        </p:txBody>
      </p:sp>
      <p:sp>
        <p:nvSpPr>
          <p:cNvPr id="1141" name="OTLSHAPE_T_84e3f2c2a7ea4d058c4df06028b61ba9_JoinedDate" hidden="1">
            <a:extLst>
              <a:ext uri="{FF2B5EF4-FFF2-40B4-BE49-F238E27FC236}">
                <a16:creationId xmlns:a16="http://schemas.microsoft.com/office/drawing/2014/main" id="{CB6565ED-5234-4BAF-B0D6-CC924EB1DAE6}"/>
              </a:ext>
            </a:extLst>
          </p:cNvPr>
          <p:cNvSpPr txBox="1"/>
          <p:nvPr>
            <p:custDataLst>
              <p:tags r:id="rId88"/>
            </p:custDataLst>
          </p:nvPr>
        </p:nvSpPr>
        <p:spPr>
          <a:xfrm>
            <a:off x="0" y="4906518"/>
            <a:ext cx="0" cy="0"/>
          </a:xfrm>
          <a:prstGeom prst="rect">
            <a:avLst/>
          </a:prstGeom>
          <a:noFill/>
        </p:spPr>
        <p:txBody>
          <a:bodyPr vert="horz" wrap="square" lIns="0" tIns="0" rIns="0" bIns="0" rtlCol="0" anchor="ctr" anchorCtr="0">
            <a:spAutoFit/>
          </a:bodyPr>
          <a:lstStyle/>
          <a:p>
            <a:pPr algn="ctr"/>
            <a:endParaRPr lang="fr-FR" sz="1000">
              <a:solidFill>
                <a:schemeClr val="dk2"/>
              </a:solidFill>
              <a:latin typeface="Calibri" panose="020F0502020204030204" pitchFamily="34" charset="0"/>
            </a:endParaRPr>
          </a:p>
        </p:txBody>
      </p:sp>
      <p:sp>
        <p:nvSpPr>
          <p:cNvPr id="1142" name="OTLSHAPE_T_84e3f2c2a7ea4d058c4df06028b61ba9_StartDate">
            <a:extLst>
              <a:ext uri="{FF2B5EF4-FFF2-40B4-BE49-F238E27FC236}">
                <a16:creationId xmlns:a16="http://schemas.microsoft.com/office/drawing/2014/main" id="{23FD649E-ACA2-469E-8C1A-DCD3165ABE82}"/>
              </a:ext>
            </a:extLst>
          </p:cNvPr>
          <p:cNvSpPr txBox="1"/>
          <p:nvPr>
            <p:custDataLst>
              <p:tags r:id="rId89"/>
            </p:custDataLst>
          </p:nvPr>
        </p:nvSpPr>
        <p:spPr>
          <a:xfrm>
            <a:off x="3543583" y="5429673"/>
            <a:ext cx="622300" cy="155025"/>
          </a:xfrm>
          <a:prstGeom prst="rect">
            <a:avLst/>
          </a:prstGeom>
          <a:noFill/>
        </p:spPr>
        <p:txBody>
          <a:bodyPr vert="horz" wrap="square" lIns="0" tIns="0" rIns="0" bIns="0" rtlCol="0" anchor="ctr" anchorCtr="0">
            <a:spAutoFit/>
          </a:bodyPr>
          <a:lstStyle/>
          <a:p>
            <a:pPr algn="ctr"/>
            <a:r>
              <a:rPr lang="fr-FR" sz="1000" spc="-8">
                <a:solidFill>
                  <a:schemeClr val="dk2"/>
                </a:solidFill>
                <a:latin typeface="Calibri" panose="020F0502020204030204" pitchFamily="34" charset="0"/>
              </a:rPr>
              <a:t>17/05/2021</a:t>
            </a:r>
          </a:p>
        </p:txBody>
      </p:sp>
      <p:sp>
        <p:nvSpPr>
          <p:cNvPr id="1143" name="OTLSHAPE_T_84e3f2c2a7ea4d058c4df06028b61ba9_Title">
            <a:extLst>
              <a:ext uri="{FF2B5EF4-FFF2-40B4-BE49-F238E27FC236}">
                <a16:creationId xmlns:a16="http://schemas.microsoft.com/office/drawing/2014/main" id="{B15EBA03-BE6A-4FF3-98D7-743C60E38026}"/>
              </a:ext>
            </a:extLst>
          </p:cNvPr>
          <p:cNvSpPr txBox="1"/>
          <p:nvPr>
            <p:custDataLst>
              <p:tags r:id="rId90"/>
            </p:custDataLst>
          </p:nvPr>
        </p:nvSpPr>
        <p:spPr>
          <a:xfrm>
            <a:off x="4207623" y="5235067"/>
            <a:ext cx="2159000" cy="170519"/>
          </a:xfrm>
          <a:prstGeom prst="rect">
            <a:avLst/>
          </a:prstGeom>
          <a:noFill/>
        </p:spPr>
        <p:txBody>
          <a:bodyPr vert="horz" wrap="square" lIns="0" tIns="0" rIns="0" bIns="0" rtlCol="0" anchor="ctr" anchorCtr="0">
            <a:spAutoFit/>
          </a:bodyPr>
          <a:lstStyle/>
          <a:p>
            <a:pPr algn="ctr"/>
            <a:r>
              <a:rPr lang="fr-FR" sz="1100" b="1" spc="-2">
                <a:solidFill>
                  <a:schemeClr val="dk1"/>
                </a:solidFill>
                <a:latin typeface="Calibri" panose="020F0502020204030204" pitchFamily="34" charset="0"/>
              </a:rPr>
              <a:t>Adaptation du Provisionner à Ansible</a:t>
            </a:r>
          </a:p>
        </p:txBody>
      </p:sp>
      <p:sp>
        <p:nvSpPr>
          <p:cNvPr id="1144" name="OTLSHAPE_T_84e3f2c2a7ea4d058c4df06028b61ba9_EndDate">
            <a:extLst>
              <a:ext uri="{FF2B5EF4-FFF2-40B4-BE49-F238E27FC236}">
                <a16:creationId xmlns:a16="http://schemas.microsoft.com/office/drawing/2014/main" id="{8A1D44B3-B7E8-4069-AC7F-28EEFE5C71CA}"/>
              </a:ext>
            </a:extLst>
          </p:cNvPr>
          <p:cNvSpPr txBox="1"/>
          <p:nvPr>
            <p:custDataLst>
              <p:tags r:id="rId91"/>
            </p:custDataLst>
          </p:nvPr>
        </p:nvSpPr>
        <p:spPr>
          <a:xfrm>
            <a:off x="4410690" y="5429673"/>
            <a:ext cx="622300" cy="155025"/>
          </a:xfrm>
          <a:prstGeom prst="rect">
            <a:avLst/>
          </a:prstGeom>
          <a:noFill/>
        </p:spPr>
        <p:txBody>
          <a:bodyPr vert="horz" wrap="square" lIns="0" tIns="0" rIns="0" bIns="0" rtlCol="0" anchor="ctr" anchorCtr="0">
            <a:spAutoFit/>
          </a:bodyPr>
          <a:lstStyle/>
          <a:p>
            <a:pPr algn="ctr"/>
            <a:r>
              <a:rPr lang="fr-FR" sz="1000" spc="-8">
                <a:solidFill>
                  <a:schemeClr val="dk2"/>
                </a:solidFill>
                <a:latin typeface="Calibri" panose="020F0502020204030204" pitchFamily="34" charset="0"/>
              </a:rPr>
              <a:t>21/05/2021</a:t>
            </a:r>
          </a:p>
        </p:txBody>
      </p:sp>
      <p:sp>
        <p:nvSpPr>
          <p:cNvPr id="1147" name="OTLSHAPE_T_cad113d0ffa64406970cd14ddc33bc02_Duration" hidden="1">
            <a:extLst>
              <a:ext uri="{FF2B5EF4-FFF2-40B4-BE49-F238E27FC236}">
                <a16:creationId xmlns:a16="http://schemas.microsoft.com/office/drawing/2014/main" id="{A94B803A-B58D-4AF6-AC98-6943051FD4C8}"/>
              </a:ext>
            </a:extLst>
          </p:cNvPr>
          <p:cNvSpPr txBox="1"/>
          <p:nvPr>
            <p:custDataLst>
              <p:tags r:id="rId92"/>
            </p:custDataLst>
          </p:nvPr>
        </p:nvSpPr>
        <p:spPr>
          <a:xfrm>
            <a:off x="0" y="5188712"/>
            <a:ext cx="355600" cy="155025"/>
          </a:xfrm>
          <a:prstGeom prst="rect">
            <a:avLst/>
          </a:prstGeom>
          <a:noFill/>
        </p:spPr>
        <p:txBody>
          <a:bodyPr vert="horz" wrap="square" lIns="0" tIns="0" rIns="0" bIns="0" rtlCol="0" anchor="ctr" anchorCtr="0">
            <a:spAutoFit/>
          </a:bodyPr>
          <a:lstStyle/>
          <a:p>
            <a:r>
              <a:rPr lang="fr-FR" sz="1000">
                <a:solidFill>
                  <a:srgbClr val="ED7D31"/>
                </a:solidFill>
                <a:latin typeface="Calibri" panose="020F0502020204030204" pitchFamily="34" charset="0"/>
              </a:rPr>
              <a:t>5 jours</a:t>
            </a:r>
          </a:p>
        </p:txBody>
      </p:sp>
      <p:sp>
        <p:nvSpPr>
          <p:cNvPr id="1148" name="OTLSHAPE_T_cad113d0ffa64406970cd14ddc33bc02_TextPercentage" hidden="1">
            <a:extLst>
              <a:ext uri="{FF2B5EF4-FFF2-40B4-BE49-F238E27FC236}">
                <a16:creationId xmlns:a16="http://schemas.microsoft.com/office/drawing/2014/main" id="{863AE71A-5ECA-4103-9123-DE2AC968C693}"/>
              </a:ext>
            </a:extLst>
          </p:cNvPr>
          <p:cNvSpPr txBox="1"/>
          <p:nvPr>
            <p:custDataLst>
              <p:tags r:id="rId93"/>
            </p:custDataLst>
          </p:nvPr>
        </p:nvSpPr>
        <p:spPr>
          <a:xfrm>
            <a:off x="0" y="5343737"/>
            <a:ext cx="0" cy="0"/>
          </a:xfrm>
          <a:prstGeom prst="rect">
            <a:avLst/>
          </a:prstGeom>
          <a:noFill/>
        </p:spPr>
        <p:txBody>
          <a:bodyPr vert="horz" wrap="square" lIns="0" tIns="0" rIns="0" bIns="0" rtlCol="0" anchor="ctr" anchorCtr="0">
            <a:spAutoFit/>
          </a:bodyPr>
          <a:lstStyle/>
          <a:p>
            <a:endParaRPr lang="fr-FR" sz="1000">
              <a:solidFill>
                <a:srgbClr val="ED7D31"/>
              </a:solidFill>
              <a:latin typeface="Calibri" panose="020F0502020204030204" pitchFamily="34" charset="0"/>
            </a:endParaRPr>
          </a:p>
        </p:txBody>
      </p:sp>
      <p:sp>
        <p:nvSpPr>
          <p:cNvPr id="1149" name="OTLSHAPE_T_cad113d0ffa64406970cd14ddc33bc02_JoinedDate" hidden="1">
            <a:extLst>
              <a:ext uri="{FF2B5EF4-FFF2-40B4-BE49-F238E27FC236}">
                <a16:creationId xmlns:a16="http://schemas.microsoft.com/office/drawing/2014/main" id="{B77FF356-13F7-4C5F-AEF3-E6F40F974340}"/>
              </a:ext>
            </a:extLst>
          </p:cNvPr>
          <p:cNvSpPr txBox="1"/>
          <p:nvPr>
            <p:custDataLst>
              <p:tags r:id="rId94"/>
            </p:custDataLst>
          </p:nvPr>
        </p:nvSpPr>
        <p:spPr>
          <a:xfrm>
            <a:off x="0" y="5343737"/>
            <a:ext cx="0" cy="0"/>
          </a:xfrm>
          <a:prstGeom prst="rect">
            <a:avLst/>
          </a:prstGeom>
          <a:noFill/>
        </p:spPr>
        <p:txBody>
          <a:bodyPr vert="horz" wrap="square" lIns="0" tIns="0" rIns="0" bIns="0" rtlCol="0" anchor="ctr" anchorCtr="0">
            <a:spAutoFit/>
          </a:bodyPr>
          <a:lstStyle/>
          <a:p>
            <a:pPr algn="ctr"/>
            <a:endParaRPr lang="fr-FR" sz="1000">
              <a:solidFill>
                <a:schemeClr val="dk2"/>
              </a:solidFill>
              <a:latin typeface="Calibri" panose="020F0502020204030204" pitchFamily="34" charset="0"/>
            </a:endParaRPr>
          </a:p>
        </p:txBody>
      </p:sp>
      <p:sp>
        <p:nvSpPr>
          <p:cNvPr id="1150" name="OTLSHAPE_T_cad113d0ffa64406970cd14ddc33bc02_StartDate">
            <a:extLst>
              <a:ext uri="{FF2B5EF4-FFF2-40B4-BE49-F238E27FC236}">
                <a16:creationId xmlns:a16="http://schemas.microsoft.com/office/drawing/2014/main" id="{87A3A040-A40E-4CAE-88A3-59EF597DC186}"/>
              </a:ext>
            </a:extLst>
          </p:cNvPr>
          <p:cNvSpPr txBox="1"/>
          <p:nvPr>
            <p:custDataLst>
              <p:tags r:id="rId95"/>
            </p:custDataLst>
          </p:nvPr>
        </p:nvSpPr>
        <p:spPr>
          <a:xfrm>
            <a:off x="3756786" y="5866892"/>
            <a:ext cx="622300" cy="155025"/>
          </a:xfrm>
          <a:prstGeom prst="rect">
            <a:avLst/>
          </a:prstGeom>
          <a:noFill/>
        </p:spPr>
        <p:txBody>
          <a:bodyPr vert="horz" wrap="square" lIns="0" tIns="0" rIns="0" bIns="0" rtlCol="0" anchor="ctr" anchorCtr="0">
            <a:spAutoFit/>
          </a:bodyPr>
          <a:lstStyle/>
          <a:p>
            <a:pPr algn="ctr"/>
            <a:r>
              <a:rPr lang="fr-FR" sz="1000" spc="-8">
                <a:solidFill>
                  <a:schemeClr val="dk2"/>
                </a:solidFill>
                <a:latin typeface="Calibri" panose="020F0502020204030204" pitchFamily="34" charset="0"/>
              </a:rPr>
              <a:t>24/05/2021</a:t>
            </a:r>
          </a:p>
        </p:txBody>
      </p:sp>
      <p:sp>
        <p:nvSpPr>
          <p:cNvPr id="1151" name="OTLSHAPE_T_cad113d0ffa64406970cd14ddc33bc02_Title">
            <a:extLst>
              <a:ext uri="{FF2B5EF4-FFF2-40B4-BE49-F238E27FC236}">
                <a16:creationId xmlns:a16="http://schemas.microsoft.com/office/drawing/2014/main" id="{3E0D972A-CA45-4F14-860B-38AD6B7FDDED}"/>
              </a:ext>
            </a:extLst>
          </p:cNvPr>
          <p:cNvSpPr txBox="1"/>
          <p:nvPr>
            <p:custDataLst>
              <p:tags r:id="rId96"/>
            </p:custDataLst>
          </p:nvPr>
        </p:nvSpPr>
        <p:spPr>
          <a:xfrm>
            <a:off x="4420827" y="5672286"/>
            <a:ext cx="2743200" cy="170519"/>
          </a:xfrm>
          <a:prstGeom prst="rect">
            <a:avLst/>
          </a:prstGeom>
          <a:noFill/>
        </p:spPr>
        <p:txBody>
          <a:bodyPr vert="horz" wrap="square" lIns="0" tIns="0" rIns="0" bIns="0" rtlCol="0" anchor="ctr" anchorCtr="0">
            <a:spAutoFit/>
          </a:bodyPr>
          <a:lstStyle/>
          <a:p>
            <a:pPr algn="ctr"/>
            <a:r>
              <a:rPr lang="fr-FR" sz="1100" b="1" spc="-4">
                <a:solidFill>
                  <a:schemeClr val="dk1"/>
                </a:solidFill>
                <a:latin typeface="Calibri" panose="020F0502020204030204" pitchFamily="34" charset="0"/>
              </a:rPr>
              <a:t>Formation sur Ansible Tower et Git aux équipes</a:t>
            </a:r>
          </a:p>
        </p:txBody>
      </p:sp>
      <p:sp>
        <p:nvSpPr>
          <p:cNvPr id="1152" name="OTLSHAPE_T_cad113d0ffa64406970cd14ddc33bc02_EndDate">
            <a:extLst>
              <a:ext uri="{FF2B5EF4-FFF2-40B4-BE49-F238E27FC236}">
                <a16:creationId xmlns:a16="http://schemas.microsoft.com/office/drawing/2014/main" id="{05753B3A-26CC-40E9-9EAD-C36D8A29C156}"/>
              </a:ext>
            </a:extLst>
          </p:cNvPr>
          <p:cNvSpPr txBox="1"/>
          <p:nvPr>
            <p:custDataLst>
              <p:tags r:id="rId97"/>
            </p:custDataLst>
          </p:nvPr>
        </p:nvSpPr>
        <p:spPr>
          <a:xfrm>
            <a:off x="4623895" y="5866892"/>
            <a:ext cx="622300" cy="155025"/>
          </a:xfrm>
          <a:prstGeom prst="rect">
            <a:avLst/>
          </a:prstGeom>
          <a:noFill/>
        </p:spPr>
        <p:txBody>
          <a:bodyPr vert="horz" wrap="square" lIns="0" tIns="0" rIns="0" bIns="0" rtlCol="0" anchor="ctr" anchorCtr="0">
            <a:spAutoFit/>
          </a:bodyPr>
          <a:lstStyle/>
          <a:p>
            <a:pPr algn="ctr"/>
            <a:r>
              <a:rPr lang="fr-FR" sz="1000" spc="-8">
                <a:solidFill>
                  <a:schemeClr val="dk2"/>
                </a:solidFill>
                <a:latin typeface="Calibri" panose="020F0502020204030204" pitchFamily="34" charset="0"/>
              </a:rPr>
              <a:t>28/05/2021</a:t>
            </a:r>
          </a:p>
        </p:txBody>
      </p:sp>
      <p:sp>
        <p:nvSpPr>
          <p:cNvPr id="26" name="OTLSHAPE_M_9525d84942dd4f34b9881f00c9f54623_Shape">
            <a:extLst>
              <a:ext uri="{FF2B5EF4-FFF2-40B4-BE49-F238E27FC236}">
                <a16:creationId xmlns:a16="http://schemas.microsoft.com/office/drawing/2014/main" id="{ACEB479D-EC69-4137-BB52-F00E39C56618}"/>
              </a:ext>
            </a:extLst>
          </p:cNvPr>
          <p:cNvSpPr/>
          <p:nvPr>
            <p:custDataLst>
              <p:tags r:id="rId98"/>
            </p:custDataLst>
          </p:nvPr>
        </p:nvSpPr>
        <p:spPr>
          <a:xfrm rot="16200000">
            <a:off x="4148000" y="630217"/>
            <a:ext cx="165100" cy="165100"/>
          </a:xfrm>
          <a:prstGeom prst="flowChartMerge">
            <a:avLst/>
          </a:prstGeom>
          <a:solidFill>
            <a:srgbClr val="EA161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OTLSHAPE_M_9b18ec3751f94505a7f6a8b2bd2a89c8_Shape">
            <a:extLst>
              <a:ext uri="{FF2B5EF4-FFF2-40B4-BE49-F238E27FC236}">
                <a16:creationId xmlns:a16="http://schemas.microsoft.com/office/drawing/2014/main" id="{3358C6B0-D44D-465F-813F-859C4FE90CBC}"/>
              </a:ext>
            </a:extLst>
          </p:cNvPr>
          <p:cNvSpPr/>
          <p:nvPr>
            <p:custDataLst>
              <p:tags r:id="rId99"/>
            </p:custDataLst>
          </p:nvPr>
        </p:nvSpPr>
        <p:spPr>
          <a:xfrm rot="16200000">
            <a:off x="11183727" y="924941"/>
            <a:ext cx="165100" cy="165100"/>
          </a:xfrm>
          <a:prstGeom prst="flowChartMerge">
            <a:avLst/>
          </a:prstGeom>
          <a:solidFill>
            <a:srgbClr val="EA161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2" name="OTLSHAPE_M_d250f77456844108aad0bdee4975a2dd_Shape">
            <a:extLst>
              <a:ext uri="{FF2B5EF4-FFF2-40B4-BE49-F238E27FC236}">
                <a16:creationId xmlns:a16="http://schemas.microsoft.com/office/drawing/2014/main" id="{DB02C1A4-CCED-42C7-9F35-DDFE90FF9A19}"/>
              </a:ext>
            </a:extLst>
          </p:cNvPr>
          <p:cNvSpPr/>
          <p:nvPr>
            <p:custDataLst>
              <p:tags r:id="rId100"/>
            </p:custDataLst>
          </p:nvPr>
        </p:nvSpPr>
        <p:spPr>
          <a:xfrm rot="16200000">
            <a:off x="4709939" y="1060789"/>
            <a:ext cx="165100" cy="165100"/>
          </a:xfrm>
          <a:prstGeom prst="flowChartMerge">
            <a:avLst/>
          </a:prstGeom>
          <a:solidFill>
            <a:srgbClr val="0AFE1B"/>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OTLSHAPE_M_5ecd880c38ec46f48945d2a750d584dc_Shape">
            <a:extLst>
              <a:ext uri="{FF2B5EF4-FFF2-40B4-BE49-F238E27FC236}">
                <a16:creationId xmlns:a16="http://schemas.microsoft.com/office/drawing/2014/main" id="{A1E28B82-4E95-43FE-80C1-7683D878D19D}"/>
              </a:ext>
            </a:extLst>
          </p:cNvPr>
          <p:cNvSpPr/>
          <p:nvPr>
            <p:custDataLst>
              <p:tags r:id="rId101"/>
            </p:custDataLst>
          </p:nvPr>
        </p:nvSpPr>
        <p:spPr>
          <a:xfrm rot="16200000">
            <a:off x="1254519" y="1356191"/>
            <a:ext cx="165100" cy="165100"/>
          </a:xfrm>
          <a:prstGeom prst="flowChartMerge">
            <a:avLst/>
          </a:prstGeom>
          <a:solidFill>
            <a:srgbClr val="B20E1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OTLSHAPE_M_9525d84942dd4f34b9881f00c9f54623_Title">
            <a:extLst>
              <a:ext uri="{FF2B5EF4-FFF2-40B4-BE49-F238E27FC236}">
                <a16:creationId xmlns:a16="http://schemas.microsoft.com/office/drawing/2014/main" id="{344F2FE9-18E7-437B-87E9-D53FAA22C90F}"/>
              </a:ext>
            </a:extLst>
          </p:cNvPr>
          <p:cNvSpPr txBox="1"/>
          <p:nvPr>
            <p:custDataLst>
              <p:tags r:id="rId102"/>
            </p:custDataLst>
          </p:nvPr>
        </p:nvSpPr>
        <p:spPr>
          <a:xfrm>
            <a:off x="4344850" y="511895"/>
            <a:ext cx="1435100" cy="170519"/>
          </a:xfrm>
          <a:prstGeom prst="rect">
            <a:avLst/>
          </a:prstGeom>
          <a:noFill/>
        </p:spPr>
        <p:txBody>
          <a:bodyPr vert="horz" wrap="square" lIns="0" tIns="0" rIns="0" bIns="0" rtlCol="0" anchor="ctr" anchorCtr="0">
            <a:spAutoFit/>
          </a:bodyPr>
          <a:lstStyle/>
          <a:p>
            <a:r>
              <a:rPr lang="fr-FR" sz="1100" b="1" spc="-6" dirty="0">
                <a:solidFill>
                  <a:schemeClr val="dk1"/>
                </a:solidFill>
                <a:latin typeface="Calibri" panose="020F0502020204030204" pitchFamily="34" charset="0"/>
              </a:rPr>
              <a:t>Fin de Prestation </a:t>
            </a:r>
            <a:r>
              <a:rPr lang="fr-FR" sz="1100" b="1" spc="-6" dirty="0" err="1">
                <a:solidFill>
                  <a:schemeClr val="dk1"/>
                </a:solidFill>
                <a:latin typeface="Calibri" panose="020F0502020204030204" pitchFamily="34" charset="0"/>
              </a:rPr>
              <a:t>RedHat</a:t>
            </a:r>
            <a:endParaRPr lang="fr-FR" sz="1100" b="1" spc="-6" dirty="0">
              <a:solidFill>
                <a:schemeClr val="dk1"/>
              </a:solidFill>
              <a:latin typeface="Calibri" panose="020F0502020204030204" pitchFamily="34" charset="0"/>
            </a:endParaRPr>
          </a:p>
        </p:txBody>
      </p:sp>
      <p:sp>
        <p:nvSpPr>
          <p:cNvPr id="25" name="OTLSHAPE_M_9525d84942dd4f34b9881f00c9f54623_Date">
            <a:extLst>
              <a:ext uri="{FF2B5EF4-FFF2-40B4-BE49-F238E27FC236}">
                <a16:creationId xmlns:a16="http://schemas.microsoft.com/office/drawing/2014/main" id="{738DC2DE-3973-4344-B909-B95C1224A4A6}"/>
              </a:ext>
            </a:extLst>
          </p:cNvPr>
          <p:cNvSpPr txBox="1"/>
          <p:nvPr>
            <p:custDataLst>
              <p:tags r:id="rId103"/>
            </p:custDataLst>
          </p:nvPr>
        </p:nvSpPr>
        <p:spPr>
          <a:xfrm>
            <a:off x="4344850" y="707814"/>
            <a:ext cx="622300" cy="155025"/>
          </a:xfrm>
          <a:prstGeom prst="rect">
            <a:avLst/>
          </a:prstGeom>
          <a:noFill/>
        </p:spPr>
        <p:txBody>
          <a:bodyPr vert="horz" wrap="square" lIns="0" tIns="0" rIns="0" bIns="0" rtlCol="0" anchor="ctr" anchorCtr="0">
            <a:spAutoFit/>
          </a:bodyPr>
          <a:lstStyle/>
          <a:p>
            <a:r>
              <a:rPr lang="fr-FR" sz="1000" spc="-8">
                <a:solidFill>
                  <a:schemeClr val="dk2"/>
                </a:solidFill>
                <a:latin typeface="Calibri" panose="020F0502020204030204" pitchFamily="34" charset="0"/>
              </a:rPr>
              <a:t>14/05/2021</a:t>
            </a:r>
            <a:endParaRPr lang="fr-FR" sz="1000" spc="-8" dirty="0">
              <a:solidFill>
                <a:schemeClr val="dk2"/>
              </a:solidFill>
              <a:latin typeface="Calibri" panose="020F0502020204030204" pitchFamily="34" charset="0"/>
            </a:endParaRPr>
          </a:p>
        </p:txBody>
      </p:sp>
      <p:sp>
        <p:nvSpPr>
          <p:cNvPr id="27" name="OTLSHAPE_M_9b18ec3751f94505a7f6a8b2bd2a89c8_Title">
            <a:extLst>
              <a:ext uri="{FF2B5EF4-FFF2-40B4-BE49-F238E27FC236}">
                <a16:creationId xmlns:a16="http://schemas.microsoft.com/office/drawing/2014/main" id="{44C8AAE0-7F61-4C28-B6C0-73D1DB2F1A19}"/>
              </a:ext>
            </a:extLst>
          </p:cNvPr>
          <p:cNvSpPr txBox="1"/>
          <p:nvPr>
            <p:custDataLst>
              <p:tags r:id="rId104"/>
            </p:custDataLst>
          </p:nvPr>
        </p:nvSpPr>
        <p:spPr>
          <a:xfrm>
            <a:off x="11380577" y="465582"/>
            <a:ext cx="749300" cy="852593"/>
          </a:xfrm>
          <a:prstGeom prst="rect">
            <a:avLst/>
          </a:prstGeom>
          <a:noFill/>
        </p:spPr>
        <p:txBody>
          <a:bodyPr vert="horz" wrap="square" lIns="0" tIns="0" rIns="0" bIns="0" rtlCol="0" anchor="ctr" anchorCtr="0">
            <a:spAutoFit/>
          </a:bodyPr>
          <a:lstStyle/>
          <a:p>
            <a:r>
              <a:rPr lang="fr-FR" sz="1100" b="1">
                <a:solidFill>
                  <a:schemeClr val="dk1"/>
                </a:solidFill>
                <a:latin typeface="Calibri" panose="020F0502020204030204" pitchFamily="34" charset="0"/>
              </a:rPr>
              <a:t>Solution Exploitable (DEX, DAT, Supervision, backup...)</a:t>
            </a:r>
          </a:p>
        </p:txBody>
      </p:sp>
      <p:sp>
        <p:nvSpPr>
          <p:cNvPr id="28" name="OTLSHAPE_M_9b18ec3751f94505a7f6a8b2bd2a89c8_Date">
            <a:extLst>
              <a:ext uri="{FF2B5EF4-FFF2-40B4-BE49-F238E27FC236}">
                <a16:creationId xmlns:a16="http://schemas.microsoft.com/office/drawing/2014/main" id="{E9C59A5B-EF79-407F-B3C6-730D73008EB8}"/>
              </a:ext>
            </a:extLst>
          </p:cNvPr>
          <p:cNvSpPr txBox="1"/>
          <p:nvPr>
            <p:custDataLst>
              <p:tags r:id="rId105"/>
            </p:custDataLst>
          </p:nvPr>
        </p:nvSpPr>
        <p:spPr>
          <a:xfrm>
            <a:off x="11380577" y="1343575"/>
            <a:ext cx="622300" cy="155025"/>
          </a:xfrm>
          <a:prstGeom prst="rect">
            <a:avLst/>
          </a:prstGeom>
          <a:noFill/>
        </p:spPr>
        <p:txBody>
          <a:bodyPr vert="horz" wrap="square" lIns="0" tIns="0" rIns="0" bIns="0" rtlCol="0" anchor="ctr" anchorCtr="0">
            <a:spAutoFit/>
          </a:bodyPr>
          <a:lstStyle/>
          <a:p>
            <a:r>
              <a:rPr lang="fr-FR" sz="1000" spc="-8">
                <a:solidFill>
                  <a:schemeClr val="dk2"/>
                </a:solidFill>
                <a:latin typeface="Calibri" panose="020F0502020204030204" pitchFamily="34" charset="0"/>
              </a:rPr>
              <a:t>31/12/2021</a:t>
            </a:r>
            <a:endParaRPr lang="fr-FR" sz="1000" spc="-8" dirty="0">
              <a:solidFill>
                <a:schemeClr val="dk2"/>
              </a:solidFill>
              <a:latin typeface="Calibri" panose="020F0502020204030204" pitchFamily="34" charset="0"/>
            </a:endParaRPr>
          </a:p>
        </p:txBody>
      </p:sp>
      <p:sp>
        <p:nvSpPr>
          <p:cNvPr id="30" name="OTLSHAPE_M_d250f77456844108aad0bdee4975a2dd_Title">
            <a:extLst>
              <a:ext uri="{FF2B5EF4-FFF2-40B4-BE49-F238E27FC236}">
                <a16:creationId xmlns:a16="http://schemas.microsoft.com/office/drawing/2014/main" id="{3F2F2EBD-F086-4BC6-9F19-E8C81C585156}"/>
              </a:ext>
            </a:extLst>
          </p:cNvPr>
          <p:cNvSpPr txBox="1"/>
          <p:nvPr>
            <p:custDataLst>
              <p:tags r:id="rId106"/>
            </p:custDataLst>
          </p:nvPr>
        </p:nvSpPr>
        <p:spPr>
          <a:xfrm>
            <a:off x="4906789" y="857208"/>
            <a:ext cx="2324100" cy="341037"/>
          </a:xfrm>
          <a:prstGeom prst="rect">
            <a:avLst/>
          </a:prstGeom>
          <a:noFill/>
        </p:spPr>
        <p:txBody>
          <a:bodyPr vert="horz" wrap="square" lIns="0" tIns="0" rIns="0" bIns="0" rtlCol="0" anchor="ctr" anchorCtr="0">
            <a:spAutoFit/>
          </a:bodyPr>
          <a:lstStyle/>
          <a:p>
            <a:r>
              <a:rPr lang="fr-FR" sz="1100" b="1" dirty="0">
                <a:solidFill>
                  <a:schemeClr val="dk1"/>
                </a:solidFill>
                <a:latin typeface="Calibri" panose="020F0502020204030204" pitchFamily="34" charset="0"/>
              </a:rPr>
              <a:t>Début migration de Chef vers Tower sur Application pilote</a:t>
            </a:r>
          </a:p>
        </p:txBody>
      </p:sp>
      <p:sp>
        <p:nvSpPr>
          <p:cNvPr id="31" name="OTLSHAPE_M_d250f77456844108aad0bdee4975a2dd_Date">
            <a:extLst>
              <a:ext uri="{FF2B5EF4-FFF2-40B4-BE49-F238E27FC236}">
                <a16:creationId xmlns:a16="http://schemas.microsoft.com/office/drawing/2014/main" id="{281804BA-9298-4509-A315-270F9CE09249}"/>
              </a:ext>
            </a:extLst>
          </p:cNvPr>
          <p:cNvSpPr txBox="1"/>
          <p:nvPr>
            <p:custDataLst>
              <p:tags r:id="rId107"/>
            </p:custDataLst>
          </p:nvPr>
        </p:nvSpPr>
        <p:spPr>
          <a:xfrm>
            <a:off x="4906789" y="1223645"/>
            <a:ext cx="622300" cy="155025"/>
          </a:xfrm>
          <a:prstGeom prst="rect">
            <a:avLst/>
          </a:prstGeom>
          <a:noFill/>
        </p:spPr>
        <p:txBody>
          <a:bodyPr vert="horz" wrap="square" lIns="0" tIns="0" rIns="0" bIns="0" rtlCol="0" anchor="ctr" anchorCtr="0">
            <a:spAutoFit/>
          </a:bodyPr>
          <a:lstStyle/>
          <a:p>
            <a:r>
              <a:rPr lang="fr-FR" sz="1000" spc="-8">
                <a:solidFill>
                  <a:schemeClr val="dk2"/>
                </a:solidFill>
                <a:latin typeface="Calibri" panose="020F0502020204030204" pitchFamily="34" charset="0"/>
              </a:rPr>
              <a:t>01/06/2021</a:t>
            </a:r>
          </a:p>
        </p:txBody>
      </p:sp>
      <p:sp>
        <p:nvSpPr>
          <p:cNvPr id="102" name="OTLSHAPE_M_5ecd880c38ec46f48945d2a750d584dc_Title">
            <a:extLst>
              <a:ext uri="{FF2B5EF4-FFF2-40B4-BE49-F238E27FC236}">
                <a16:creationId xmlns:a16="http://schemas.microsoft.com/office/drawing/2014/main" id="{24C0B15B-DE89-4081-A8C3-C43C7B3937C3}"/>
              </a:ext>
            </a:extLst>
          </p:cNvPr>
          <p:cNvSpPr txBox="1"/>
          <p:nvPr>
            <p:custDataLst>
              <p:tags r:id="rId108"/>
            </p:custDataLst>
          </p:nvPr>
        </p:nvSpPr>
        <p:spPr>
          <a:xfrm>
            <a:off x="1451369" y="1328081"/>
            <a:ext cx="1498600" cy="170519"/>
          </a:xfrm>
          <a:prstGeom prst="rect">
            <a:avLst/>
          </a:prstGeom>
          <a:noFill/>
        </p:spPr>
        <p:txBody>
          <a:bodyPr vert="horz" wrap="square" lIns="0" tIns="0" rIns="0" bIns="0" rtlCol="0" anchor="ctr" anchorCtr="0">
            <a:noAutofit/>
          </a:bodyPr>
          <a:lstStyle/>
          <a:p>
            <a:r>
              <a:rPr lang="fr-FR" sz="1100" b="1" spc="-4" dirty="0">
                <a:solidFill>
                  <a:schemeClr val="dk1"/>
                </a:solidFill>
                <a:latin typeface="Calibri" panose="020F0502020204030204" pitchFamily="34" charset="0"/>
              </a:rPr>
              <a:t>Début des ateliers </a:t>
            </a:r>
            <a:r>
              <a:rPr lang="fr-FR" sz="1100" b="1" spc="-4" dirty="0" err="1">
                <a:solidFill>
                  <a:schemeClr val="dk1"/>
                </a:solidFill>
                <a:latin typeface="Calibri" panose="020F0502020204030204" pitchFamily="34" charset="0"/>
              </a:rPr>
              <a:t>Redhat</a:t>
            </a:r>
            <a:endParaRPr lang="fr-FR" sz="1100" b="1" spc="-4" dirty="0">
              <a:solidFill>
                <a:schemeClr val="dk1"/>
              </a:solidFill>
              <a:latin typeface="Calibri" panose="020F0502020204030204" pitchFamily="34" charset="0"/>
            </a:endParaRPr>
          </a:p>
        </p:txBody>
      </p:sp>
      <p:sp>
        <p:nvSpPr>
          <p:cNvPr id="21" name="OTLSHAPE_M_5ecd880c38ec46f48945d2a750d584dc_Date" hidden="1">
            <a:extLst>
              <a:ext uri="{FF2B5EF4-FFF2-40B4-BE49-F238E27FC236}">
                <a16:creationId xmlns:a16="http://schemas.microsoft.com/office/drawing/2014/main" id="{2D497A53-EC73-46E6-BEA9-B9AEFDC57B38}"/>
              </a:ext>
            </a:extLst>
          </p:cNvPr>
          <p:cNvSpPr txBox="1"/>
          <p:nvPr>
            <p:custDataLst>
              <p:tags r:id="rId109"/>
            </p:custDataLst>
          </p:nvPr>
        </p:nvSpPr>
        <p:spPr>
          <a:xfrm>
            <a:off x="12700" y="-1387683"/>
            <a:ext cx="0" cy="0"/>
          </a:xfrm>
          <a:prstGeom prst="rect">
            <a:avLst/>
          </a:prstGeom>
          <a:noFill/>
        </p:spPr>
        <p:txBody>
          <a:bodyPr vert="horz" wrap="square" lIns="0" tIns="0" rIns="0" bIns="0" rtlCol="0" anchor="ctr" anchorCtr="0">
            <a:spAutoFit/>
          </a:bodyPr>
          <a:lstStyle/>
          <a:p>
            <a:r>
              <a:rPr lang="fr-FR" sz="1000">
                <a:solidFill>
                  <a:schemeClr val="dk2"/>
                </a:solidFill>
                <a:latin typeface="Calibri" panose="020F0502020204030204" pitchFamily="34" charset="0"/>
              </a:rPr>
              <a:t>08/02/2021</a:t>
            </a:r>
          </a:p>
        </p:txBody>
      </p:sp>
      <p:sp>
        <p:nvSpPr>
          <p:cNvPr id="112" name="OTLSHAPE_T_f1391f40b5e94e11bddcbd84e2230911_Shape">
            <a:extLst>
              <a:ext uri="{FF2B5EF4-FFF2-40B4-BE49-F238E27FC236}">
                <a16:creationId xmlns:a16="http://schemas.microsoft.com/office/drawing/2014/main" id="{8F4765B4-FF22-4594-A18F-56BCF01DC572}"/>
              </a:ext>
            </a:extLst>
          </p:cNvPr>
          <p:cNvSpPr/>
          <p:nvPr>
            <p:custDataLst>
              <p:tags r:id="rId110"/>
            </p:custDataLst>
          </p:nvPr>
        </p:nvSpPr>
        <p:spPr>
          <a:xfrm>
            <a:off x="9285745" y="5920317"/>
            <a:ext cx="952501" cy="202632"/>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OTLSHAPE_T_f1391f40b5e94e11bddcbd84e2230911_StartDate">
            <a:extLst>
              <a:ext uri="{FF2B5EF4-FFF2-40B4-BE49-F238E27FC236}">
                <a16:creationId xmlns:a16="http://schemas.microsoft.com/office/drawing/2014/main" id="{8509883A-8FD0-41FA-8F6E-BB11704C537F}"/>
              </a:ext>
            </a:extLst>
          </p:cNvPr>
          <p:cNvSpPr txBox="1"/>
          <p:nvPr>
            <p:custDataLst>
              <p:tags r:id="rId111"/>
            </p:custDataLst>
          </p:nvPr>
        </p:nvSpPr>
        <p:spPr>
          <a:xfrm>
            <a:off x="8621705" y="5969061"/>
            <a:ext cx="702810" cy="153888"/>
          </a:xfrm>
          <a:prstGeom prst="rect">
            <a:avLst/>
          </a:prstGeom>
          <a:noFill/>
        </p:spPr>
        <p:txBody>
          <a:bodyPr vert="horz" wrap="square" lIns="0" tIns="0" rIns="0" bIns="0" rtlCol="0" anchor="ctr" anchorCtr="0">
            <a:spAutoFit/>
          </a:bodyPr>
          <a:lstStyle/>
          <a:p>
            <a:pPr algn="ctr"/>
            <a:r>
              <a:rPr lang="fr-FR" sz="1000" spc="-8" dirty="0">
                <a:solidFill>
                  <a:schemeClr val="dk2"/>
                </a:solidFill>
                <a:latin typeface="Calibri" panose="020F0502020204030204" pitchFamily="34" charset="0"/>
              </a:rPr>
              <a:t>01/11/2021</a:t>
            </a:r>
          </a:p>
        </p:txBody>
      </p:sp>
      <p:sp>
        <p:nvSpPr>
          <p:cNvPr id="114" name="OTLSHAPE_T_f1391f40b5e94e11bddcbd84e2230911_EndDate">
            <a:extLst>
              <a:ext uri="{FF2B5EF4-FFF2-40B4-BE49-F238E27FC236}">
                <a16:creationId xmlns:a16="http://schemas.microsoft.com/office/drawing/2014/main" id="{491FC097-149C-42E1-BDD5-E72CCAA0DB4F}"/>
              </a:ext>
            </a:extLst>
          </p:cNvPr>
          <p:cNvSpPr txBox="1"/>
          <p:nvPr>
            <p:custDataLst>
              <p:tags r:id="rId112"/>
            </p:custDataLst>
          </p:nvPr>
        </p:nvSpPr>
        <p:spPr>
          <a:xfrm>
            <a:off x="10341629" y="5969061"/>
            <a:ext cx="702810" cy="153888"/>
          </a:xfrm>
          <a:prstGeom prst="rect">
            <a:avLst/>
          </a:prstGeom>
          <a:noFill/>
        </p:spPr>
        <p:txBody>
          <a:bodyPr vert="horz" wrap="square" lIns="0" tIns="0" rIns="0" bIns="0" rtlCol="0" anchor="ctr" anchorCtr="0">
            <a:spAutoFit/>
          </a:bodyPr>
          <a:lstStyle/>
          <a:p>
            <a:pPr algn="ctr"/>
            <a:r>
              <a:rPr lang="fr-FR" sz="1000" spc="-8" dirty="0">
                <a:solidFill>
                  <a:schemeClr val="dk2"/>
                </a:solidFill>
                <a:latin typeface="Calibri" panose="020F0502020204030204" pitchFamily="34" charset="0"/>
              </a:rPr>
              <a:t>30/11/2021</a:t>
            </a:r>
          </a:p>
        </p:txBody>
      </p:sp>
      <p:sp>
        <p:nvSpPr>
          <p:cNvPr id="115" name="OTLSHAPE_T_f1391f40b5e94e11bddcbd84e2230911_Title">
            <a:extLst>
              <a:ext uri="{FF2B5EF4-FFF2-40B4-BE49-F238E27FC236}">
                <a16:creationId xmlns:a16="http://schemas.microsoft.com/office/drawing/2014/main" id="{81EB487E-F0DD-4028-9231-57A33E3BE72A}"/>
              </a:ext>
            </a:extLst>
          </p:cNvPr>
          <p:cNvSpPr txBox="1"/>
          <p:nvPr>
            <p:custDataLst>
              <p:tags r:id="rId113"/>
            </p:custDataLst>
          </p:nvPr>
        </p:nvSpPr>
        <p:spPr>
          <a:xfrm>
            <a:off x="9285745" y="5776914"/>
            <a:ext cx="1477335" cy="169277"/>
          </a:xfrm>
          <a:prstGeom prst="rect">
            <a:avLst/>
          </a:prstGeom>
          <a:noFill/>
        </p:spPr>
        <p:txBody>
          <a:bodyPr vert="horz" wrap="square" lIns="0" tIns="0" rIns="0" bIns="0" rtlCol="0" anchor="ctr" anchorCtr="0">
            <a:spAutoFit/>
          </a:bodyPr>
          <a:lstStyle/>
          <a:p>
            <a:r>
              <a:rPr lang="fr-FR" sz="1100" b="1" spc="-4" dirty="0">
                <a:solidFill>
                  <a:schemeClr val="dk1"/>
                </a:solidFill>
                <a:latin typeface="Calibri" panose="020F0502020204030204" pitchFamily="34" charset="0"/>
              </a:rPr>
              <a:t>Adaptation à PGDC</a:t>
            </a:r>
          </a:p>
        </p:txBody>
      </p:sp>
      <p:sp>
        <p:nvSpPr>
          <p:cNvPr id="117" name="Titre 15">
            <a:extLst>
              <a:ext uri="{FF2B5EF4-FFF2-40B4-BE49-F238E27FC236}">
                <a16:creationId xmlns:a16="http://schemas.microsoft.com/office/drawing/2014/main" id="{996CE8AA-7E98-45B0-9C17-9A171A3A1CCA}"/>
              </a:ext>
            </a:extLst>
          </p:cNvPr>
          <p:cNvSpPr txBox="1">
            <a:spLocks/>
          </p:cNvSpPr>
          <p:nvPr/>
        </p:nvSpPr>
        <p:spPr bwMode="gray">
          <a:xfrm>
            <a:off x="7834896" y="-95772"/>
            <a:ext cx="9913937" cy="1152525"/>
          </a:xfrm>
          <a:prstGeom prst="rect">
            <a:avLst/>
          </a:prstGeom>
        </p:spPr>
        <p:txBody>
          <a:bodyPr vert="horz" lIns="91440" tIns="45720" rIns="91440" bIns="45720" rtlCol="0" anchor="ctr">
            <a:normAutofit/>
          </a:bodyPr>
          <a:lstStyle>
            <a:lvl1pPr algn="l" defTabSz="914400" rtl="0" eaLnBrk="1" latinLnBrk="0" hangingPunct="1">
              <a:lnSpc>
                <a:spcPct val="100000"/>
              </a:lnSpc>
              <a:spcBef>
                <a:spcPts val="0"/>
              </a:spcBef>
              <a:spcAft>
                <a:spcPts val="0"/>
              </a:spcAft>
              <a:buNone/>
              <a:defRPr sz="2900" b="0" kern="1200">
                <a:solidFill>
                  <a:schemeClr val="accent6"/>
                </a:solidFill>
                <a:latin typeface="+mn-lt"/>
                <a:ea typeface="+mj-ea"/>
                <a:cs typeface="+mj-cs"/>
              </a:defRPr>
            </a:lvl1pPr>
          </a:lstStyle>
          <a:p>
            <a:pPr>
              <a:spcAft>
                <a:spcPts val="600"/>
              </a:spcAft>
              <a:defRPr/>
            </a:pPr>
            <a:r>
              <a:rPr lang="fr-FR" sz="2400" b="1" dirty="0">
                <a:solidFill>
                  <a:srgbClr val="9796A3"/>
                </a:solidFill>
                <a:latin typeface="Avenir LT Std 65 Medium"/>
                <a:ea typeface="+mn-ea"/>
                <a:cs typeface="+mn-cs"/>
              </a:rPr>
              <a:t>Planning CMS</a:t>
            </a:r>
          </a:p>
        </p:txBody>
      </p:sp>
    </p:spTree>
    <p:custDataLst>
      <p:tags r:id="rId1"/>
    </p:custDataLst>
    <p:extLst>
      <p:ext uri="{BB962C8B-B14F-4D97-AF65-F5344CB8AC3E}">
        <p14:creationId xmlns:p14="http://schemas.microsoft.com/office/powerpoint/2010/main" val="3378904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8" name="OTLSHAPE_M_a580d73ef3524ac19577784eb8fcf18b_Connector1">
            <a:extLst>
              <a:ext uri="{FF2B5EF4-FFF2-40B4-BE49-F238E27FC236}">
                <a16:creationId xmlns:a16="http://schemas.microsoft.com/office/drawing/2014/main" id="{948A7286-8021-4896-AB00-F69C194C4BDD}"/>
              </a:ext>
            </a:extLst>
          </p:cNvPr>
          <p:cNvCxnSpPr/>
          <p:nvPr>
            <p:custDataLst>
              <p:tags r:id="rId2"/>
            </p:custDataLst>
          </p:nvPr>
        </p:nvCxnSpPr>
        <p:spPr>
          <a:xfrm>
            <a:off x="8124010" y="2390394"/>
            <a:ext cx="0" cy="533781"/>
          </a:xfrm>
          <a:prstGeom prst="line">
            <a:avLst/>
          </a:prstGeom>
          <a:ln w="6350" cap="flat" cmpd="sng" algn="ctr">
            <a:solidFill>
              <a:srgbClr val="1F497E">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7" name="OTLSHAPE_M_c485c110faa049cbaafe76c2765bf0f7_Connector1">
            <a:extLst>
              <a:ext uri="{FF2B5EF4-FFF2-40B4-BE49-F238E27FC236}">
                <a16:creationId xmlns:a16="http://schemas.microsoft.com/office/drawing/2014/main" id="{F240570D-B5A7-4004-9FBD-1CFD7A251B62}"/>
              </a:ext>
            </a:extLst>
          </p:cNvPr>
          <p:cNvCxnSpPr/>
          <p:nvPr>
            <p:custDataLst>
              <p:tags r:id="rId3"/>
            </p:custDataLst>
          </p:nvPr>
        </p:nvCxnSpPr>
        <p:spPr>
          <a:xfrm>
            <a:off x="2206458" y="2475653"/>
            <a:ext cx="0" cy="448522"/>
          </a:xfrm>
          <a:prstGeom prst="line">
            <a:avLst/>
          </a:prstGeom>
          <a:ln w="6350" cap="flat" cmpd="sng" algn="ctr">
            <a:solidFill>
              <a:srgbClr val="1F497E">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6" name="OTLSHAPE_M_588b1e8fff414f96927bcf4916e5a1f5_Connector1">
            <a:extLst>
              <a:ext uri="{FF2B5EF4-FFF2-40B4-BE49-F238E27FC236}">
                <a16:creationId xmlns:a16="http://schemas.microsoft.com/office/drawing/2014/main" id="{308CE80A-33ED-4B89-AC53-C37B7D218DA2}"/>
              </a:ext>
            </a:extLst>
          </p:cNvPr>
          <p:cNvCxnSpPr/>
          <p:nvPr>
            <p:custDataLst>
              <p:tags r:id="rId4"/>
            </p:custDataLst>
          </p:nvPr>
        </p:nvCxnSpPr>
        <p:spPr>
          <a:xfrm>
            <a:off x="1275585" y="1374648"/>
            <a:ext cx="0" cy="1549527"/>
          </a:xfrm>
          <a:prstGeom prst="line">
            <a:avLst/>
          </a:prstGeom>
          <a:ln w="6350" cap="flat" cmpd="sng" algn="ctr">
            <a:solidFill>
              <a:srgbClr val="1F497E">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5" name="OTLSHAPE_M_6a4a9c1535ba477c8f999dce56d06cc5_Connector1">
            <a:extLst>
              <a:ext uri="{FF2B5EF4-FFF2-40B4-BE49-F238E27FC236}">
                <a16:creationId xmlns:a16="http://schemas.microsoft.com/office/drawing/2014/main" id="{D3C1B262-CF10-4584-8E80-17ACC531C504}"/>
              </a:ext>
            </a:extLst>
          </p:cNvPr>
          <p:cNvCxnSpPr/>
          <p:nvPr>
            <p:custDataLst>
              <p:tags r:id="rId5"/>
            </p:custDataLst>
          </p:nvPr>
        </p:nvCxnSpPr>
        <p:spPr>
          <a:xfrm>
            <a:off x="1042872" y="824145"/>
            <a:ext cx="0" cy="2100030"/>
          </a:xfrm>
          <a:prstGeom prst="line">
            <a:avLst/>
          </a:prstGeom>
          <a:ln w="6350" cap="flat" cmpd="sng" algn="ctr">
            <a:solidFill>
              <a:srgbClr val="1F497E">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4" name="OTLSHAPE_M_d25f14209ddb487aac2a708eee777db3_Connector1">
            <a:extLst>
              <a:ext uri="{FF2B5EF4-FFF2-40B4-BE49-F238E27FC236}">
                <a16:creationId xmlns:a16="http://schemas.microsoft.com/office/drawing/2014/main" id="{8EFD50CE-685D-43E6-8884-CF6B689FBA59}"/>
              </a:ext>
            </a:extLst>
          </p:cNvPr>
          <p:cNvCxnSpPr/>
          <p:nvPr>
            <p:custDataLst>
              <p:tags r:id="rId6"/>
            </p:custDataLst>
          </p:nvPr>
        </p:nvCxnSpPr>
        <p:spPr>
          <a:xfrm>
            <a:off x="1973746" y="1925151"/>
            <a:ext cx="0" cy="999024"/>
          </a:xfrm>
          <a:prstGeom prst="line">
            <a:avLst/>
          </a:prstGeom>
          <a:ln w="6350" cap="flat" cmpd="sng" algn="ctr">
            <a:solidFill>
              <a:srgbClr val="1F497E">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3" name="OTLSHAPE_M_108ca9546d4c4876892c975c7a2feb37_Connector1">
            <a:extLst>
              <a:ext uri="{FF2B5EF4-FFF2-40B4-BE49-F238E27FC236}">
                <a16:creationId xmlns:a16="http://schemas.microsoft.com/office/drawing/2014/main" id="{EB22461E-8609-41ED-948A-CE86DF1122D1}"/>
              </a:ext>
            </a:extLst>
          </p:cNvPr>
          <p:cNvCxnSpPr/>
          <p:nvPr>
            <p:custDataLst>
              <p:tags r:id="rId7"/>
            </p:custDataLst>
          </p:nvPr>
        </p:nvCxnSpPr>
        <p:spPr>
          <a:xfrm>
            <a:off x="1009650" y="273643"/>
            <a:ext cx="0" cy="2650532"/>
          </a:xfrm>
          <a:prstGeom prst="line">
            <a:avLst/>
          </a:prstGeom>
          <a:ln w="6350" cap="flat" cmpd="sng" algn="ctr">
            <a:solidFill>
              <a:srgbClr val="1F497E">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8" name="OTLSHAPE_TB_00000000000000000000000000000000_LeftEndCaps" hidden="1">
            <a:extLst>
              <a:ext uri="{FF2B5EF4-FFF2-40B4-BE49-F238E27FC236}">
                <a16:creationId xmlns:a16="http://schemas.microsoft.com/office/drawing/2014/main" id="{FD504359-4034-44D1-B479-2421EAC408B8}"/>
              </a:ext>
            </a:extLst>
          </p:cNvPr>
          <p:cNvSpPr txBox="1"/>
          <p:nvPr>
            <p:custDataLst>
              <p:tags r:id="rId8"/>
            </p:custDataLst>
          </p:nvPr>
        </p:nvSpPr>
        <p:spPr>
          <a:xfrm>
            <a:off x="254000" y="1765469"/>
            <a:ext cx="469900" cy="279061"/>
          </a:xfrm>
          <a:prstGeom prst="rect">
            <a:avLst/>
          </a:prstGeom>
          <a:noFill/>
        </p:spPr>
        <p:txBody>
          <a:bodyPr vert="horz" wrap="none" lIns="0" tIns="0" rIns="0" bIns="0" rtlCol="0" anchor="ctr" anchorCtr="0">
            <a:spAutoFit/>
          </a:bodyPr>
          <a:lstStyle/>
          <a:p>
            <a:pPr algn="ctr"/>
            <a:r>
              <a:rPr lang="fr-FR" b="1">
                <a:solidFill>
                  <a:srgbClr val="ED7D31"/>
                </a:solidFill>
                <a:latin typeface="Calibri" panose="020F0502020204030204" pitchFamily="34" charset="0"/>
              </a:rPr>
              <a:t>2021</a:t>
            </a:r>
          </a:p>
        </p:txBody>
      </p:sp>
      <p:sp>
        <p:nvSpPr>
          <p:cNvPr id="859" name="OTLSHAPE_TB_00000000000000000000000000000000_RightEndCaps">
            <a:extLst>
              <a:ext uri="{FF2B5EF4-FFF2-40B4-BE49-F238E27FC236}">
                <a16:creationId xmlns:a16="http://schemas.microsoft.com/office/drawing/2014/main" id="{4C69275A-04FC-48CF-92D0-1D28CEE9E746}"/>
              </a:ext>
            </a:extLst>
          </p:cNvPr>
          <p:cNvSpPr txBox="1"/>
          <p:nvPr>
            <p:custDataLst>
              <p:tags r:id="rId9"/>
            </p:custDataLst>
          </p:nvPr>
        </p:nvSpPr>
        <p:spPr>
          <a:xfrm>
            <a:off x="11468269" y="2975144"/>
            <a:ext cx="451662" cy="279061"/>
          </a:xfrm>
          <a:prstGeom prst="rect">
            <a:avLst/>
          </a:prstGeom>
          <a:noFill/>
        </p:spPr>
        <p:txBody>
          <a:bodyPr vert="horz" wrap="none" lIns="0" tIns="0" rIns="0" bIns="0" rtlCol="0" anchor="ctr" anchorCtr="0">
            <a:spAutoFit/>
          </a:bodyPr>
          <a:lstStyle/>
          <a:p>
            <a:pPr algn="ctr"/>
            <a:r>
              <a:rPr lang="fr-FR" b="1" spc="-38">
                <a:solidFill>
                  <a:srgbClr val="ED7D31"/>
                </a:solidFill>
                <a:latin typeface="Calibri" panose="020F0502020204030204" pitchFamily="34" charset="0"/>
              </a:rPr>
              <a:t>2021</a:t>
            </a:r>
          </a:p>
        </p:txBody>
      </p:sp>
      <p:sp>
        <p:nvSpPr>
          <p:cNvPr id="860" name="OTLSHAPE_TB_00000000000000000000000000000000_ScaleContainer">
            <a:extLst>
              <a:ext uri="{FF2B5EF4-FFF2-40B4-BE49-F238E27FC236}">
                <a16:creationId xmlns:a16="http://schemas.microsoft.com/office/drawing/2014/main" id="{FD7A4FCA-51E0-48A2-A8A3-8F3B329AB84E}"/>
              </a:ext>
            </a:extLst>
          </p:cNvPr>
          <p:cNvSpPr/>
          <p:nvPr>
            <p:custDataLst>
              <p:tags r:id="rId10"/>
            </p:custDataLst>
          </p:nvPr>
        </p:nvSpPr>
        <p:spPr>
          <a:xfrm>
            <a:off x="838200" y="2924175"/>
            <a:ext cx="10515600" cy="381000"/>
          </a:xfrm>
          <a:prstGeom prst="roundRect">
            <a:avLst>
              <a:gd name="adj" fmla="val 100000"/>
            </a:avLst>
          </a:prstGeom>
          <a:gradFill flip="none" rotWithShape="1">
            <a:gsLst>
              <a:gs pos="0">
                <a:srgbClr val="44546A"/>
              </a:gs>
              <a:gs pos="0">
                <a:srgbClr val="44546A"/>
              </a:gs>
            </a:gsLst>
            <a:lin ang="5400000" scaled="1"/>
            <a:tileRect/>
          </a:gradFill>
          <a:ln w="6350" cap="flat" cmpd="sng" algn="ctr">
            <a:noFill/>
            <a:prstDash val="solid"/>
            <a:round/>
            <a:headEnd type="none" w="med" len="med"/>
            <a:tailEnd type="none" w="med" len="med"/>
          </a:ln>
          <a:effectLst>
            <a:reflection blurRad="6350" stA="50000" endA="300" endPos="55500" dist="50800" dir="5400000" sy="-100000" algn="bl" rotWithShape="0"/>
          </a:effectLst>
          <a:scene3d>
            <a:camera prst="orthographicFront"/>
            <a:lightRig rig="threePt" dir="t">
              <a:rot lat="0" lon="0" rev="8700000"/>
            </a:lightRig>
          </a:scene3d>
          <a:sp3d>
            <a:bevelT w="165100" h="19050"/>
          </a:sp3d>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861" name="OTLSHAPE_TB_00000000000000000000000000000000_ElapsedTime" hidden="1">
            <a:extLst>
              <a:ext uri="{FF2B5EF4-FFF2-40B4-BE49-F238E27FC236}">
                <a16:creationId xmlns:a16="http://schemas.microsoft.com/office/drawing/2014/main" id="{FC61A1D5-7725-4698-A403-161889F307CB}"/>
              </a:ext>
            </a:extLst>
          </p:cNvPr>
          <p:cNvSpPr/>
          <p:nvPr>
            <p:custDataLst>
              <p:tags r:id="rId11"/>
            </p:custDataLst>
          </p:nvPr>
        </p:nvSpPr>
        <p:spPr>
          <a:xfrm>
            <a:off x="0" y="0"/>
            <a:ext cx="0" cy="0"/>
          </a:xfrm>
          <a:prstGeom prst="roundRect">
            <a:avLst>
              <a:gd name="adj" fmla="val 10000000"/>
            </a:avLst>
          </a:prstGeom>
          <a:solidFill>
            <a:schemeClr val="accent4"/>
          </a:solidFill>
          <a:ln w="6350" cap="flat" cmpd="sng" algn="ctr">
            <a:no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862" name="OTLSHAPE_TB_00000000000000000000000000000000_TodayMarkerShape" hidden="1">
            <a:extLst>
              <a:ext uri="{FF2B5EF4-FFF2-40B4-BE49-F238E27FC236}">
                <a16:creationId xmlns:a16="http://schemas.microsoft.com/office/drawing/2014/main" id="{F9F9CA70-997A-47AB-BF38-536481070137}"/>
              </a:ext>
            </a:extLst>
          </p:cNvPr>
          <p:cNvSpPr/>
          <p:nvPr>
            <p:custDataLst>
              <p:tags r:id="rId12"/>
            </p:custDataLst>
          </p:nvPr>
        </p:nvSpPr>
        <p:spPr>
          <a:xfrm>
            <a:off x="955137" y="2095500"/>
            <a:ext cx="108857" cy="127000"/>
          </a:xfrm>
          <a:prstGeom prst="triangle">
            <a:avLst/>
          </a:prstGeom>
          <a:solidFill>
            <a:schemeClr val="accent4"/>
          </a:solidFill>
          <a:ln w="6350" cap="flat" cmpd="sng" algn="ctr">
            <a:no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863" name="OTLSHAPE_TB_00000000000000000000000000000000_TodayMarkerText" hidden="1">
            <a:extLst>
              <a:ext uri="{FF2B5EF4-FFF2-40B4-BE49-F238E27FC236}">
                <a16:creationId xmlns:a16="http://schemas.microsoft.com/office/drawing/2014/main" id="{3396CC47-233B-471B-9FD7-F7483AF33797}"/>
              </a:ext>
            </a:extLst>
          </p:cNvPr>
          <p:cNvSpPr txBox="1"/>
          <p:nvPr>
            <p:custDataLst>
              <p:tags r:id="rId13"/>
            </p:custDataLst>
          </p:nvPr>
        </p:nvSpPr>
        <p:spPr>
          <a:xfrm>
            <a:off x="1009565" y="2222500"/>
            <a:ext cx="728854" cy="184666"/>
          </a:xfrm>
          <a:prstGeom prst="rect">
            <a:avLst/>
          </a:prstGeom>
          <a:noFill/>
        </p:spPr>
        <p:txBody>
          <a:bodyPr vert="horz" wrap="none" lIns="0" tIns="0" rIns="0" bIns="0" rtlCol="0" anchor="ctr" anchorCtr="0">
            <a:spAutoFit/>
          </a:bodyPr>
          <a:lstStyle/>
          <a:p>
            <a:pPr algn="ctr"/>
            <a:r>
              <a:rPr lang="fr-FR" sz="1200">
                <a:solidFill>
                  <a:schemeClr val="dk1"/>
                </a:solidFill>
                <a:latin typeface="Calibri" panose="020F0502020204030204" pitchFamily="34" charset="0"/>
              </a:rPr>
              <a:t>Aujourd'hui</a:t>
            </a:r>
          </a:p>
        </p:txBody>
      </p:sp>
      <p:sp>
        <p:nvSpPr>
          <p:cNvPr id="864" name="OTLSHAPE_TB_00000000000000000000000000000000_TimescaleInterval1">
            <a:extLst>
              <a:ext uri="{FF2B5EF4-FFF2-40B4-BE49-F238E27FC236}">
                <a16:creationId xmlns:a16="http://schemas.microsoft.com/office/drawing/2014/main" id="{A7F27B3A-BAB4-4035-8DD5-0BF8A195DEFB}"/>
              </a:ext>
            </a:extLst>
          </p:cNvPr>
          <p:cNvSpPr txBox="1"/>
          <p:nvPr>
            <p:custDataLst>
              <p:tags r:id="rId14"/>
            </p:custDataLst>
          </p:nvPr>
        </p:nvSpPr>
        <p:spPr>
          <a:xfrm>
            <a:off x="1066800" y="3021648"/>
            <a:ext cx="305276" cy="186055"/>
          </a:xfrm>
          <a:prstGeom prst="rect">
            <a:avLst/>
          </a:prstGeom>
          <a:noFill/>
        </p:spPr>
        <p:txBody>
          <a:bodyPr vert="horz" wrap="none" lIns="0" tIns="0" rIns="0" bIns="0" rtlCol="0" anchor="ctr" anchorCtr="0">
            <a:noAutofit/>
          </a:bodyPr>
          <a:lstStyle/>
          <a:p>
            <a:r>
              <a:rPr lang="fr-FR" sz="1200" spc="-16">
                <a:solidFill>
                  <a:schemeClr val="lt1"/>
                </a:solidFill>
                <a:latin typeface="Calibri" panose="020F0502020204030204" pitchFamily="34" charset="0"/>
              </a:rPr>
              <a:t>mars</a:t>
            </a:r>
          </a:p>
        </p:txBody>
      </p:sp>
      <p:cxnSp>
        <p:nvCxnSpPr>
          <p:cNvPr id="865" name="OTLSHAPE_TB_00000000000000000000000000000000_Separator1">
            <a:extLst>
              <a:ext uri="{FF2B5EF4-FFF2-40B4-BE49-F238E27FC236}">
                <a16:creationId xmlns:a16="http://schemas.microsoft.com/office/drawing/2014/main" id="{BE64429B-FF22-441B-B012-1A7FC412E126}"/>
              </a:ext>
            </a:extLst>
          </p:cNvPr>
          <p:cNvCxnSpPr/>
          <p:nvPr>
            <p:custDataLst>
              <p:tags r:id="rId15"/>
            </p:custDataLst>
          </p:nvPr>
        </p:nvCxnSpPr>
        <p:spPr>
          <a:xfrm>
            <a:off x="2033885" y="2987675"/>
            <a:ext cx="0" cy="254000"/>
          </a:xfrm>
          <a:prstGeom prst="line">
            <a:avLst/>
          </a:prstGeom>
          <a:ln w="9525"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66" name="OTLSHAPE_TB_00000000000000000000000000000000_TimescaleInterval2">
            <a:extLst>
              <a:ext uri="{FF2B5EF4-FFF2-40B4-BE49-F238E27FC236}">
                <a16:creationId xmlns:a16="http://schemas.microsoft.com/office/drawing/2014/main" id="{C877EE13-7DAF-4D09-8F59-742607BCA239}"/>
              </a:ext>
            </a:extLst>
          </p:cNvPr>
          <p:cNvSpPr txBox="1"/>
          <p:nvPr>
            <p:custDataLst>
              <p:tags r:id="rId16"/>
            </p:custDataLst>
          </p:nvPr>
        </p:nvSpPr>
        <p:spPr>
          <a:xfrm>
            <a:off x="2097385" y="3021648"/>
            <a:ext cx="215900" cy="186055"/>
          </a:xfrm>
          <a:prstGeom prst="rect">
            <a:avLst/>
          </a:prstGeom>
          <a:noFill/>
        </p:spPr>
        <p:txBody>
          <a:bodyPr vert="horz" wrap="none" lIns="0" tIns="0" rIns="0" bIns="0" rtlCol="0" anchor="ctr" anchorCtr="0">
            <a:noAutofit/>
          </a:bodyPr>
          <a:lstStyle/>
          <a:p>
            <a:r>
              <a:rPr lang="fr-FR" sz="1200" spc="-14">
                <a:solidFill>
                  <a:schemeClr val="lt1"/>
                </a:solidFill>
                <a:latin typeface="Calibri" panose="020F0502020204030204" pitchFamily="34" charset="0"/>
              </a:rPr>
              <a:t>avr.</a:t>
            </a:r>
          </a:p>
        </p:txBody>
      </p:sp>
      <p:cxnSp>
        <p:nvCxnSpPr>
          <p:cNvPr id="867" name="OTLSHAPE_TB_00000000000000000000000000000000_Separator2">
            <a:extLst>
              <a:ext uri="{FF2B5EF4-FFF2-40B4-BE49-F238E27FC236}">
                <a16:creationId xmlns:a16="http://schemas.microsoft.com/office/drawing/2014/main" id="{51915B88-77EF-4098-9C0D-8F19CF9D01EA}"/>
              </a:ext>
            </a:extLst>
          </p:cNvPr>
          <p:cNvCxnSpPr/>
          <p:nvPr>
            <p:custDataLst>
              <p:tags r:id="rId17"/>
            </p:custDataLst>
          </p:nvPr>
        </p:nvCxnSpPr>
        <p:spPr>
          <a:xfrm>
            <a:off x="3031225" y="2987675"/>
            <a:ext cx="0" cy="254000"/>
          </a:xfrm>
          <a:prstGeom prst="line">
            <a:avLst/>
          </a:prstGeom>
          <a:ln w="9525"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68" name="OTLSHAPE_TB_00000000000000000000000000000000_TimescaleInterval3">
            <a:extLst>
              <a:ext uri="{FF2B5EF4-FFF2-40B4-BE49-F238E27FC236}">
                <a16:creationId xmlns:a16="http://schemas.microsoft.com/office/drawing/2014/main" id="{0CF54045-D5E0-4100-905A-773B1BD9E15E}"/>
              </a:ext>
            </a:extLst>
          </p:cNvPr>
          <p:cNvSpPr txBox="1"/>
          <p:nvPr>
            <p:custDataLst>
              <p:tags r:id="rId18"/>
            </p:custDataLst>
          </p:nvPr>
        </p:nvSpPr>
        <p:spPr>
          <a:xfrm>
            <a:off x="3094725" y="3021648"/>
            <a:ext cx="231666" cy="186055"/>
          </a:xfrm>
          <a:prstGeom prst="rect">
            <a:avLst/>
          </a:prstGeom>
          <a:noFill/>
        </p:spPr>
        <p:txBody>
          <a:bodyPr vert="horz" wrap="none" lIns="0" tIns="0" rIns="0" bIns="0" rtlCol="0" anchor="ctr" anchorCtr="0">
            <a:noAutofit/>
          </a:bodyPr>
          <a:lstStyle/>
          <a:p>
            <a:r>
              <a:rPr lang="fr-FR" sz="1200" spc="-20">
                <a:solidFill>
                  <a:schemeClr val="lt1"/>
                </a:solidFill>
                <a:latin typeface="Calibri" panose="020F0502020204030204" pitchFamily="34" charset="0"/>
              </a:rPr>
              <a:t>mai</a:t>
            </a:r>
          </a:p>
        </p:txBody>
      </p:sp>
      <p:cxnSp>
        <p:nvCxnSpPr>
          <p:cNvPr id="869" name="OTLSHAPE_TB_00000000000000000000000000000000_Separator3">
            <a:extLst>
              <a:ext uri="{FF2B5EF4-FFF2-40B4-BE49-F238E27FC236}">
                <a16:creationId xmlns:a16="http://schemas.microsoft.com/office/drawing/2014/main" id="{398F896C-039B-4756-9D5C-E0CD44526ED7}"/>
              </a:ext>
            </a:extLst>
          </p:cNvPr>
          <p:cNvCxnSpPr/>
          <p:nvPr>
            <p:custDataLst>
              <p:tags r:id="rId19"/>
            </p:custDataLst>
          </p:nvPr>
        </p:nvCxnSpPr>
        <p:spPr>
          <a:xfrm>
            <a:off x="4061810" y="2987675"/>
            <a:ext cx="0" cy="254000"/>
          </a:xfrm>
          <a:prstGeom prst="line">
            <a:avLst/>
          </a:prstGeom>
          <a:ln w="9525"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0" name="OTLSHAPE_TB_00000000000000000000000000000000_TimescaleInterval4">
            <a:extLst>
              <a:ext uri="{FF2B5EF4-FFF2-40B4-BE49-F238E27FC236}">
                <a16:creationId xmlns:a16="http://schemas.microsoft.com/office/drawing/2014/main" id="{417B46AC-A78F-4A03-86AF-2437D4128160}"/>
              </a:ext>
            </a:extLst>
          </p:cNvPr>
          <p:cNvSpPr txBox="1"/>
          <p:nvPr>
            <p:custDataLst>
              <p:tags r:id="rId20"/>
            </p:custDataLst>
          </p:nvPr>
        </p:nvSpPr>
        <p:spPr>
          <a:xfrm>
            <a:off x="4125310" y="3021648"/>
            <a:ext cx="231410" cy="186055"/>
          </a:xfrm>
          <a:prstGeom prst="rect">
            <a:avLst/>
          </a:prstGeom>
          <a:noFill/>
        </p:spPr>
        <p:txBody>
          <a:bodyPr vert="horz" wrap="none" lIns="0" tIns="0" rIns="0" bIns="0" rtlCol="0" anchor="ctr" anchorCtr="0">
            <a:noAutofit/>
          </a:bodyPr>
          <a:lstStyle/>
          <a:p>
            <a:r>
              <a:rPr lang="fr-FR" sz="1200" spc="-14">
                <a:solidFill>
                  <a:schemeClr val="lt1"/>
                </a:solidFill>
                <a:latin typeface="Calibri" panose="020F0502020204030204" pitchFamily="34" charset="0"/>
              </a:rPr>
              <a:t>juin</a:t>
            </a:r>
          </a:p>
        </p:txBody>
      </p:sp>
      <p:cxnSp>
        <p:nvCxnSpPr>
          <p:cNvPr id="871" name="OTLSHAPE_TB_00000000000000000000000000000000_Separator4">
            <a:extLst>
              <a:ext uri="{FF2B5EF4-FFF2-40B4-BE49-F238E27FC236}">
                <a16:creationId xmlns:a16="http://schemas.microsoft.com/office/drawing/2014/main" id="{8FF30F1A-60AE-4E40-B2E1-88C043D3F0EE}"/>
              </a:ext>
            </a:extLst>
          </p:cNvPr>
          <p:cNvCxnSpPr/>
          <p:nvPr>
            <p:custDataLst>
              <p:tags r:id="rId21"/>
            </p:custDataLst>
          </p:nvPr>
        </p:nvCxnSpPr>
        <p:spPr>
          <a:xfrm>
            <a:off x="5059150" y="2987675"/>
            <a:ext cx="0" cy="254000"/>
          </a:xfrm>
          <a:prstGeom prst="line">
            <a:avLst/>
          </a:prstGeom>
          <a:ln w="9525"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2" name="OTLSHAPE_TB_00000000000000000000000000000000_TimescaleInterval5">
            <a:extLst>
              <a:ext uri="{FF2B5EF4-FFF2-40B4-BE49-F238E27FC236}">
                <a16:creationId xmlns:a16="http://schemas.microsoft.com/office/drawing/2014/main" id="{1B318344-AC1C-42BD-9625-CC0220FFCB69}"/>
              </a:ext>
            </a:extLst>
          </p:cNvPr>
          <p:cNvSpPr txBox="1"/>
          <p:nvPr>
            <p:custDataLst>
              <p:tags r:id="rId22"/>
            </p:custDataLst>
          </p:nvPr>
        </p:nvSpPr>
        <p:spPr>
          <a:xfrm>
            <a:off x="5122650" y="3021648"/>
            <a:ext cx="219612" cy="186055"/>
          </a:xfrm>
          <a:prstGeom prst="rect">
            <a:avLst/>
          </a:prstGeom>
          <a:noFill/>
        </p:spPr>
        <p:txBody>
          <a:bodyPr vert="horz" wrap="none" lIns="0" tIns="0" rIns="0" bIns="0" rtlCol="0" anchor="ctr" anchorCtr="0">
            <a:noAutofit/>
          </a:bodyPr>
          <a:lstStyle/>
          <a:p>
            <a:r>
              <a:rPr lang="fr-FR" sz="1200" spc="-12">
                <a:solidFill>
                  <a:schemeClr val="lt1"/>
                </a:solidFill>
                <a:latin typeface="Calibri" panose="020F0502020204030204" pitchFamily="34" charset="0"/>
              </a:rPr>
              <a:t>juil.</a:t>
            </a:r>
          </a:p>
        </p:txBody>
      </p:sp>
      <p:cxnSp>
        <p:nvCxnSpPr>
          <p:cNvPr id="873" name="OTLSHAPE_TB_00000000000000000000000000000000_Separator5">
            <a:extLst>
              <a:ext uri="{FF2B5EF4-FFF2-40B4-BE49-F238E27FC236}">
                <a16:creationId xmlns:a16="http://schemas.microsoft.com/office/drawing/2014/main" id="{25FB9875-2699-4FC5-8F02-FCD255ACA050}"/>
              </a:ext>
            </a:extLst>
          </p:cNvPr>
          <p:cNvCxnSpPr/>
          <p:nvPr>
            <p:custDataLst>
              <p:tags r:id="rId23"/>
            </p:custDataLst>
          </p:nvPr>
        </p:nvCxnSpPr>
        <p:spPr>
          <a:xfrm>
            <a:off x="6089735" y="2987675"/>
            <a:ext cx="0" cy="254000"/>
          </a:xfrm>
          <a:prstGeom prst="line">
            <a:avLst/>
          </a:prstGeom>
          <a:ln w="9525"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4" name="OTLSHAPE_TB_00000000000000000000000000000000_TimescaleInterval6">
            <a:extLst>
              <a:ext uri="{FF2B5EF4-FFF2-40B4-BE49-F238E27FC236}">
                <a16:creationId xmlns:a16="http://schemas.microsoft.com/office/drawing/2014/main" id="{DEA5C9CD-43AA-45E7-8726-BEAEF2EE333F}"/>
              </a:ext>
            </a:extLst>
          </p:cNvPr>
          <p:cNvSpPr txBox="1"/>
          <p:nvPr>
            <p:custDataLst>
              <p:tags r:id="rId24"/>
            </p:custDataLst>
          </p:nvPr>
        </p:nvSpPr>
        <p:spPr>
          <a:xfrm>
            <a:off x="6153235" y="3021648"/>
            <a:ext cx="280782" cy="186055"/>
          </a:xfrm>
          <a:prstGeom prst="rect">
            <a:avLst/>
          </a:prstGeom>
          <a:noFill/>
        </p:spPr>
        <p:txBody>
          <a:bodyPr vert="horz" wrap="none" lIns="0" tIns="0" rIns="0" bIns="0" rtlCol="0" anchor="ctr" anchorCtr="0">
            <a:noAutofit/>
          </a:bodyPr>
          <a:lstStyle/>
          <a:p>
            <a:r>
              <a:rPr lang="fr-FR" sz="1200" spc="-16">
                <a:solidFill>
                  <a:schemeClr val="lt1"/>
                </a:solidFill>
                <a:latin typeface="Calibri" panose="020F0502020204030204" pitchFamily="34" charset="0"/>
              </a:rPr>
              <a:t>août</a:t>
            </a:r>
          </a:p>
        </p:txBody>
      </p:sp>
      <p:cxnSp>
        <p:nvCxnSpPr>
          <p:cNvPr id="875" name="OTLSHAPE_TB_00000000000000000000000000000000_Separator6">
            <a:extLst>
              <a:ext uri="{FF2B5EF4-FFF2-40B4-BE49-F238E27FC236}">
                <a16:creationId xmlns:a16="http://schemas.microsoft.com/office/drawing/2014/main" id="{F00DC608-2EB8-4DEE-8B46-26FF9FD4C950}"/>
              </a:ext>
            </a:extLst>
          </p:cNvPr>
          <p:cNvCxnSpPr/>
          <p:nvPr>
            <p:custDataLst>
              <p:tags r:id="rId25"/>
            </p:custDataLst>
          </p:nvPr>
        </p:nvCxnSpPr>
        <p:spPr>
          <a:xfrm>
            <a:off x="7120319" y="2987675"/>
            <a:ext cx="0" cy="254000"/>
          </a:xfrm>
          <a:prstGeom prst="line">
            <a:avLst/>
          </a:prstGeom>
          <a:ln w="9525"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6" name="OTLSHAPE_TB_00000000000000000000000000000000_TimescaleInterval7">
            <a:extLst>
              <a:ext uri="{FF2B5EF4-FFF2-40B4-BE49-F238E27FC236}">
                <a16:creationId xmlns:a16="http://schemas.microsoft.com/office/drawing/2014/main" id="{5F3F7AC3-CFDE-447C-BC74-991866FF3B48}"/>
              </a:ext>
            </a:extLst>
          </p:cNvPr>
          <p:cNvSpPr txBox="1"/>
          <p:nvPr>
            <p:custDataLst>
              <p:tags r:id="rId26"/>
            </p:custDataLst>
          </p:nvPr>
        </p:nvSpPr>
        <p:spPr>
          <a:xfrm>
            <a:off x="7183820" y="3021648"/>
            <a:ext cx="304800" cy="186055"/>
          </a:xfrm>
          <a:prstGeom prst="rect">
            <a:avLst/>
          </a:prstGeom>
          <a:noFill/>
        </p:spPr>
        <p:txBody>
          <a:bodyPr vert="horz" wrap="none" lIns="0" tIns="0" rIns="0" bIns="0" rtlCol="0" anchor="ctr" anchorCtr="0">
            <a:noAutofit/>
          </a:bodyPr>
          <a:lstStyle/>
          <a:p>
            <a:r>
              <a:rPr lang="fr-FR" sz="1200" spc="-14">
                <a:solidFill>
                  <a:schemeClr val="lt1"/>
                </a:solidFill>
                <a:latin typeface="Calibri" panose="020F0502020204030204" pitchFamily="34" charset="0"/>
              </a:rPr>
              <a:t>sept.</a:t>
            </a:r>
          </a:p>
        </p:txBody>
      </p:sp>
      <p:cxnSp>
        <p:nvCxnSpPr>
          <p:cNvPr id="877" name="OTLSHAPE_TB_00000000000000000000000000000000_Separator7">
            <a:extLst>
              <a:ext uri="{FF2B5EF4-FFF2-40B4-BE49-F238E27FC236}">
                <a16:creationId xmlns:a16="http://schemas.microsoft.com/office/drawing/2014/main" id="{5E2651A9-722D-41C2-B0F0-7DB4049F6322}"/>
              </a:ext>
            </a:extLst>
          </p:cNvPr>
          <p:cNvCxnSpPr/>
          <p:nvPr>
            <p:custDataLst>
              <p:tags r:id="rId27"/>
            </p:custDataLst>
          </p:nvPr>
        </p:nvCxnSpPr>
        <p:spPr>
          <a:xfrm>
            <a:off x="8117660" y="2987675"/>
            <a:ext cx="0" cy="254000"/>
          </a:xfrm>
          <a:prstGeom prst="line">
            <a:avLst/>
          </a:prstGeom>
          <a:ln w="9525"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8" name="OTLSHAPE_TB_00000000000000000000000000000000_TimescaleInterval8">
            <a:extLst>
              <a:ext uri="{FF2B5EF4-FFF2-40B4-BE49-F238E27FC236}">
                <a16:creationId xmlns:a16="http://schemas.microsoft.com/office/drawing/2014/main" id="{2C9F0269-B9B1-4397-9C5F-606BC531688E}"/>
              </a:ext>
            </a:extLst>
          </p:cNvPr>
          <p:cNvSpPr txBox="1"/>
          <p:nvPr>
            <p:custDataLst>
              <p:tags r:id="rId28"/>
            </p:custDataLst>
          </p:nvPr>
        </p:nvSpPr>
        <p:spPr>
          <a:xfrm>
            <a:off x="8181160" y="3021648"/>
            <a:ext cx="231089" cy="186055"/>
          </a:xfrm>
          <a:prstGeom prst="rect">
            <a:avLst/>
          </a:prstGeom>
          <a:noFill/>
        </p:spPr>
        <p:txBody>
          <a:bodyPr vert="horz" wrap="none" lIns="0" tIns="0" rIns="0" bIns="0" rtlCol="0" anchor="ctr" anchorCtr="0">
            <a:noAutofit/>
          </a:bodyPr>
          <a:lstStyle/>
          <a:p>
            <a:r>
              <a:rPr lang="fr-FR" sz="1200" spc="-18">
                <a:solidFill>
                  <a:schemeClr val="lt1"/>
                </a:solidFill>
                <a:latin typeface="Calibri" panose="020F0502020204030204" pitchFamily="34" charset="0"/>
              </a:rPr>
              <a:t>oct.</a:t>
            </a:r>
          </a:p>
        </p:txBody>
      </p:sp>
      <p:cxnSp>
        <p:nvCxnSpPr>
          <p:cNvPr id="879" name="OTLSHAPE_TB_00000000000000000000000000000000_Separator8">
            <a:extLst>
              <a:ext uri="{FF2B5EF4-FFF2-40B4-BE49-F238E27FC236}">
                <a16:creationId xmlns:a16="http://schemas.microsoft.com/office/drawing/2014/main" id="{B62D6482-7F34-418A-9074-BC2DFDC8DBB9}"/>
              </a:ext>
            </a:extLst>
          </p:cNvPr>
          <p:cNvCxnSpPr/>
          <p:nvPr>
            <p:custDataLst>
              <p:tags r:id="rId29"/>
            </p:custDataLst>
          </p:nvPr>
        </p:nvCxnSpPr>
        <p:spPr>
          <a:xfrm>
            <a:off x="9148244" y="2987675"/>
            <a:ext cx="0" cy="254000"/>
          </a:xfrm>
          <a:prstGeom prst="line">
            <a:avLst/>
          </a:prstGeom>
          <a:ln w="9525"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0" name="OTLSHAPE_TB_00000000000000000000000000000000_TimescaleInterval9">
            <a:extLst>
              <a:ext uri="{FF2B5EF4-FFF2-40B4-BE49-F238E27FC236}">
                <a16:creationId xmlns:a16="http://schemas.microsoft.com/office/drawing/2014/main" id="{0604B753-06CC-487D-ADB3-5E0B94D25A85}"/>
              </a:ext>
            </a:extLst>
          </p:cNvPr>
          <p:cNvSpPr txBox="1"/>
          <p:nvPr>
            <p:custDataLst>
              <p:tags r:id="rId30"/>
            </p:custDataLst>
          </p:nvPr>
        </p:nvSpPr>
        <p:spPr>
          <a:xfrm>
            <a:off x="9211745" y="3021648"/>
            <a:ext cx="255968" cy="186055"/>
          </a:xfrm>
          <a:prstGeom prst="rect">
            <a:avLst/>
          </a:prstGeom>
          <a:noFill/>
        </p:spPr>
        <p:txBody>
          <a:bodyPr vert="horz" wrap="none" lIns="0" tIns="0" rIns="0" bIns="0" rtlCol="0" anchor="ctr" anchorCtr="0">
            <a:noAutofit/>
          </a:bodyPr>
          <a:lstStyle/>
          <a:p>
            <a:r>
              <a:rPr lang="fr-FR" sz="1200" spc="-14">
                <a:solidFill>
                  <a:schemeClr val="lt1"/>
                </a:solidFill>
                <a:latin typeface="Calibri" panose="020F0502020204030204" pitchFamily="34" charset="0"/>
              </a:rPr>
              <a:t>nov.</a:t>
            </a:r>
          </a:p>
        </p:txBody>
      </p:sp>
      <p:cxnSp>
        <p:nvCxnSpPr>
          <p:cNvPr id="881" name="OTLSHAPE_TB_00000000000000000000000000000000_Separator9">
            <a:extLst>
              <a:ext uri="{FF2B5EF4-FFF2-40B4-BE49-F238E27FC236}">
                <a16:creationId xmlns:a16="http://schemas.microsoft.com/office/drawing/2014/main" id="{522D948A-9A12-4BAA-9A61-744F1AF8146C}"/>
              </a:ext>
            </a:extLst>
          </p:cNvPr>
          <p:cNvCxnSpPr/>
          <p:nvPr>
            <p:custDataLst>
              <p:tags r:id="rId31"/>
            </p:custDataLst>
          </p:nvPr>
        </p:nvCxnSpPr>
        <p:spPr>
          <a:xfrm>
            <a:off x="10145585" y="2987675"/>
            <a:ext cx="0" cy="254000"/>
          </a:xfrm>
          <a:prstGeom prst="line">
            <a:avLst/>
          </a:prstGeom>
          <a:ln w="9525"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2" name="OTLSHAPE_TB_00000000000000000000000000000000_TimescaleInterval10">
            <a:extLst>
              <a:ext uri="{FF2B5EF4-FFF2-40B4-BE49-F238E27FC236}">
                <a16:creationId xmlns:a16="http://schemas.microsoft.com/office/drawing/2014/main" id="{9AB7110B-3645-48D9-A497-D98395B97A08}"/>
              </a:ext>
            </a:extLst>
          </p:cNvPr>
          <p:cNvSpPr txBox="1"/>
          <p:nvPr>
            <p:custDataLst>
              <p:tags r:id="rId32"/>
            </p:custDataLst>
          </p:nvPr>
        </p:nvSpPr>
        <p:spPr>
          <a:xfrm>
            <a:off x="10209085" y="3021648"/>
            <a:ext cx="256160" cy="186055"/>
          </a:xfrm>
          <a:prstGeom prst="rect">
            <a:avLst/>
          </a:prstGeom>
          <a:noFill/>
        </p:spPr>
        <p:txBody>
          <a:bodyPr vert="horz" wrap="none" lIns="0" tIns="0" rIns="0" bIns="0" rtlCol="0" anchor="ctr" anchorCtr="0">
            <a:noAutofit/>
          </a:bodyPr>
          <a:lstStyle/>
          <a:p>
            <a:r>
              <a:rPr lang="fr-FR" sz="1200" spc="-16">
                <a:solidFill>
                  <a:schemeClr val="lt1"/>
                </a:solidFill>
                <a:latin typeface="Calibri" panose="020F0502020204030204" pitchFamily="34" charset="0"/>
              </a:rPr>
              <a:t>déc.</a:t>
            </a:r>
          </a:p>
        </p:txBody>
      </p:sp>
      <p:sp>
        <p:nvSpPr>
          <p:cNvPr id="889" name="OTLSHAPE_M_108ca9546d4c4876892c975c7a2feb37_Title">
            <a:extLst>
              <a:ext uri="{FF2B5EF4-FFF2-40B4-BE49-F238E27FC236}">
                <a16:creationId xmlns:a16="http://schemas.microsoft.com/office/drawing/2014/main" id="{7EC1E179-78B2-4378-B835-CAD3F084D64C}"/>
              </a:ext>
            </a:extLst>
          </p:cNvPr>
          <p:cNvSpPr txBox="1"/>
          <p:nvPr>
            <p:custDataLst>
              <p:tags r:id="rId33"/>
            </p:custDataLst>
          </p:nvPr>
        </p:nvSpPr>
        <p:spPr>
          <a:xfrm>
            <a:off x="1231900" y="155321"/>
            <a:ext cx="1930400" cy="170519"/>
          </a:xfrm>
          <a:prstGeom prst="rect">
            <a:avLst/>
          </a:prstGeom>
          <a:noFill/>
        </p:spPr>
        <p:txBody>
          <a:bodyPr vert="horz" wrap="square" lIns="0" tIns="0" rIns="0" bIns="0" rtlCol="0" anchor="ctr" anchorCtr="0">
            <a:spAutoFit/>
          </a:bodyPr>
          <a:lstStyle/>
          <a:p>
            <a:r>
              <a:rPr lang="fr-FR" sz="1100" b="1" spc="-4">
                <a:solidFill>
                  <a:schemeClr val="dk1"/>
                </a:solidFill>
                <a:latin typeface="Calibri" panose="020F0502020204030204" pitchFamily="34" charset="0"/>
              </a:rPr>
              <a:t>Intervention RedHat (Conseil - 2j)</a:t>
            </a:r>
          </a:p>
        </p:txBody>
      </p:sp>
      <p:sp>
        <p:nvSpPr>
          <p:cNvPr id="890" name="OTLSHAPE_M_108ca9546d4c4876892c975c7a2feb37_Date">
            <a:extLst>
              <a:ext uri="{FF2B5EF4-FFF2-40B4-BE49-F238E27FC236}">
                <a16:creationId xmlns:a16="http://schemas.microsoft.com/office/drawing/2014/main" id="{C7AFB244-FE6A-48A1-AFC1-6D17170E53D3}"/>
              </a:ext>
            </a:extLst>
          </p:cNvPr>
          <p:cNvSpPr txBox="1"/>
          <p:nvPr>
            <p:custDataLst>
              <p:tags r:id="rId34"/>
            </p:custDataLst>
          </p:nvPr>
        </p:nvSpPr>
        <p:spPr>
          <a:xfrm>
            <a:off x="1231900" y="351240"/>
            <a:ext cx="495300" cy="155025"/>
          </a:xfrm>
          <a:prstGeom prst="rect">
            <a:avLst/>
          </a:prstGeom>
          <a:noFill/>
        </p:spPr>
        <p:txBody>
          <a:bodyPr vert="horz" wrap="square" lIns="0" tIns="0" rIns="0" bIns="0" rtlCol="0" anchor="ctr" anchorCtr="0">
            <a:spAutoFit/>
          </a:bodyPr>
          <a:lstStyle/>
          <a:p>
            <a:r>
              <a:rPr lang="fr-FR" sz="1000" spc="-8" dirty="0">
                <a:solidFill>
                  <a:srgbClr val="44546A"/>
                </a:solidFill>
                <a:latin typeface="Calibri" panose="020F0502020204030204" pitchFamily="34" charset="0"/>
              </a:rPr>
              <a:t>1/3/2021</a:t>
            </a:r>
          </a:p>
        </p:txBody>
      </p:sp>
      <p:sp>
        <p:nvSpPr>
          <p:cNvPr id="891" name="OTLSHAPE_M_108ca9546d4c4876892c975c7a2feb37_Shape">
            <a:extLst>
              <a:ext uri="{FF2B5EF4-FFF2-40B4-BE49-F238E27FC236}">
                <a16:creationId xmlns:a16="http://schemas.microsoft.com/office/drawing/2014/main" id="{67E309BE-B603-4337-B7DB-EE7F4F18F643}"/>
              </a:ext>
            </a:extLst>
          </p:cNvPr>
          <p:cNvSpPr/>
          <p:nvPr>
            <p:custDataLst>
              <p:tags r:id="rId35"/>
            </p:custDataLst>
          </p:nvPr>
        </p:nvSpPr>
        <p:spPr>
          <a:xfrm rot="16200000">
            <a:off x="1035050" y="273643"/>
            <a:ext cx="165100" cy="165100"/>
          </a:xfrm>
          <a:prstGeom prst="flowChartMerge">
            <a:avLst/>
          </a:prstGeom>
          <a:solidFill>
            <a:srgbClr val="EA161E"/>
          </a:solidFill>
          <a:ln w="6350" cap="flat" cmpd="sng" algn="ctr">
            <a:noFill/>
            <a:prstDash val="solid"/>
            <a:round/>
            <a:headEnd type="none" w="med" len="med"/>
            <a:tailEnd type="none" w="med" len="med"/>
          </a:ln>
          <a:effectLst/>
          <a:scene3d>
            <a:camera prst="orthographicFront"/>
            <a:lightRig rig="threePt" dir="t"/>
          </a:scene3d>
          <a:sp3d>
            <a:bevelT h="12700"/>
          </a:sp3d>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892" name="OTLSHAPE_M_d25f14209ddb487aac2a708eee777db3_Title">
            <a:extLst>
              <a:ext uri="{FF2B5EF4-FFF2-40B4-BE49-F238E27FC236}">
                <a16:creationId xmlns:a16="http://schemas.microsoft.com/office/drawing/2014/main" id="{98035A01-5031-4FAD-939F-CA672DCBF390}"/>
              </a:ext>
            </a:extLst>
          </p:cNvPr>
          <p:cNvSpPr txBox="1"/>
          <p:nvPr>
            <p:custDataLst>
              <p:tags r:id="rId36"/>
            </p:custDataLst>
          </p:nvPr>
        </p:nvSpPr>
        <p:spPr>
          <a:xfrm>
            <a:off x="2195996" y="1721570"/>
            <a:ext cx="2387600" cy="341037"/>
          </a:xfrm>
          <a:prstGeom prst="rect">
            <a:avLst/>
          </a:prstGeom>
          <a:noFill/>
        </p:spPr>
        <p:txBody>
          <a:bodyPr vert="horz" wrap="square" lIns="0" tIns="0" rIns="0" bIns="0" rtlCol="0" anchor="ctr" anchorCtr="0">
            <a:spAutoFit/>
          </a:bodyPr>
          <a:lstStyle/>
          <a:p>
            <a:r>
              <a:rPr lang="fr-FR" sz="1100" b="1">
                <a:solidFill>
                  <a:schemeClr val="dk1"/>
                </a:solidFill>
                <a:latin typeface="Calibri" panose="020F0502020204030204" pitchFamily="34" charset="0"/>
              </a:rPr>
              <a:t>Intervention Redhat (Compatibilité Repo AppStream Satellite)</a:t>
            </a:r>
          </a:p>
        </p:txBody>
      </p:sp>
      <p:sp>
        <p:nvSpPr>
          <p:cNvPr id="893" name="OTLSHAPE_M_d25f14209ddb487aac2a708eee777db3_Date">
            <a:extLst>
              <a:ext uri="{FF2B5EF4-FFF2-40B4-BE49-F238E27FC236}">
                <a16:creationId xmlns:a16="http://schemas.microsoft.com/office/drawing/2014/main" id="{EAE3816E-95DE-4424-9020-B3A431ABA28C}"/>
              </a:ext>
            </a:extLst>
          </p:cNvPr>
          <p:cNvSpPr txBox="1"/>
          <p:nvPr>
            <p:custDataLst>
              <p:tags r:id="rId37"/>
            </p:custDataLst>
          </p:nvPr>
        </p:nvSpPr>
        <p:spPr>
          <a:xfrm>
            <a:off x="2195996" y="2088007"/>
            <a:ext cx="5588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30/3/2021</a:t>
            </a:r>
          </a:p>
        </p:txBody>
      </p:sp>
      <p:sp>
        <p:nvSpPr>
          <p:cNvPr id="894" name="OTLSHAPE_M_d25f14209ddb487aac2a708eee777db3_Shape">
            <a:extLst>
              <a:ext uri="{FF2B5EF4-FFF2-40B4-BE49-F238E27FC236}">
                <a16:creationId xmlns:a16="http://schemas.microsoft.com/office/drawing/2014/main" id="{F6B3717E-94DD-47C2-AE13-0F742D826604}"/>
              </a:ext>
            </a:extLst>
          </p:cNvPr>
          <p:cNvSpPr/>
          <p:nvPr>
            <p:custDataLst>
              <p:tags r:id="rId38"/>
            </p:custDataLst>
          </p:nvPr>
        </p:nvSpPr>
        <p:spPr>
          <a:xfrm rot="16200000">
            <a:off x="1999146" y="1925151"/>
            <a:ext cx="165100" cy="165100"/>
          </a:xfrm>
          <a:prstGeom prst="flowChartMerge">
            <a:avLst/>
          </a:prstGeom>
          <a:solidFill>
            <a:srgbClr val="EA161E"/>
          </a:solidFill>
          <a:ln w="6350" cap="flat" cmpd="sng" algn="ctr">
            <a:noFill/>
            <a:prstDash val="solid"/>
            <a:round/>
            <a:headEnd type="none" w="med" len="med"/>
            <a:tailEnd type="none" w="med" len="med"/>
          </a:ln>
          <a:effectLst/>
          <a:scene3d>
            <a:camera prst="orthographicFront"/>
            <a:lightRig rig="threePt" dir="t"/>
          </a:scene3d>
          <a:sp3d>
            <a:bevelT h="12700"/>
          </a:sp3d>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895" name="OTLSHAPE_M_6a4a9c1535ba477c8f999dce56d06cc5_Title">
            <a:extLst>
              <a:ext uri="{FF2B5EF4-FFF2-40B4-BE49-F238E27FC236}">
                <a16:creationId xmlns:a16="http://schemas.microsoft.com/office/drawing/2014/main" id="{0974B33A-9027-4A57-86E0-D8A0D6420D2B}"/>
              </a:ext>
            </a:extLst>
          </p:cNvPr>
          <p:cNvSpPr txBox="1"/>
          <p:nvPr>
            <p:custDataLst>
              <p:tags r:id="rId39"/>
            </p:custDataLst>
          </p:nvPr>
        </p:nvSpPr>
        <p:spPr>
          <a:xfrm>
            <a:off x="1265122" y="620564"/>
            <a:ext cx="2540000" cy="341037"/>
          </a:xfrm>
          <a:prstGeom prst="rect">
            <a:avLst/>
          </a:prstGeom>
          <a:noFill/>
        </p:spPr>
        <p:txBody>
          <a:bodyPr vert="horz" wrap="square" lIns="0" tIns="0" rIns="0" bIns="0" rtlCol="0" anchor="ctr" anchorCtr="0">
            <a:spAutoFit/>
          </a:bodyPr>
          <a:lstStyle/>
          <a:p>
            <a:r>
              <a:rPr lang="fr-FR" sz="1100" b="1">
                <a:solidFill>
                  <a:schemeClr val="dk1"/>
                </a:solidFill>
                <a:latin typeface="Calibri" panose="020F0502020204030204" pitchFamily="34" charset="0"/>
              </a:rPr>
              <a:t>ESX/Réseau/Stockage PGDC/Version agents et MDW disponibles</a:t>
            </a:r>
          </a:p>
        </p:txBody>
      </p:sp>
      <p:sp>
        <p:nvSpPr>
          <p:cNvPr id="896" name="OTLSHAPE_M_6a4a9c1535ba477c8f999dce56d06cc5_Date">
            <a:extLst>
              <a:ext uri="{FF2B5EF4-FFF2-40B4-BE49-F238E27FC236}">
                <a16:creationId xmlns:a16="http://schemas.microsoft.com/office/drawing/2014/main" id="{9737B329-9216-44F9-A29D-C827BEC4EB8A}"/>
              </a:ext>
            </a:extLst>
          </p:cNvPr>
          <p:cNvSpPr txBox="1"/>
          <p:nvPr>
            <p:custDataLst>
              <p:tags r:id="rId40"/>
            </p:custDataLst>
          </p:nvPr>
        </p:nvSpPr>
        <p:spPr>
          <a:xfrm>
            <a:off x="1265122" y="987002"/>
            <a:ext cx="4953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1/3/2021</a:t>
            </a:r>
          </a:p>
        </p:txBody>
      </p:sp>
      <p:sp>
        <p:nvSpPr>
          <p:cNvPr id="897" name="OTLSHAPE_M_6a4a9c1535ba477c8f999dce56d06cc5_Shape">
            <a:extLst>
              <a:ext uri="{FF2B5EF4-FFF2-40B4-BE49-F238E27FC236}">
                <a16:creationId xmlns:a16="http://schemas.microsoft.com/office/drawing/2014/main" id="{DD89F5DA-BDB8-4E99-BA2B-C3BEEF2420EC}"/>
              </a:ext>
            </a:extLst>
          </p:cNvPr>
          <p:cNvSpPr/>
          <p:nvPr>
            <p:custDataLst>
              <p:tags r:id="rId41"/>
            </p:custDataLst>
          </p:nvPr>
        </p:nvSpPr>
        <p:spPr>
          <a:xfrm rot="16200000">
            <a:off x="1068272" y="824145"/>
            <a:ext cx="165100" cy="165100"/>
          </a:xfrm>
          <a:prstGeom prst="flowChartMerge">
            <a:avLst/>
          </a:prstGeom>
          <a:solidFill>
            <a:schemeClr val="accent1"/>
          </a:solidFill>
          <a:ln w="6350" cap="flat" cmpd="sng" algn="ctr">
            <a:noFill/>
            <a:prstDash val="solid"/>
            <a:round/>
            <a:headEnd type="none" w="med" len="med"/>
            <a:tailEnd type="none" w="med" len="med"/>
          </a:ln>
          <a:effectLst/>
          <a:scene3d>
            <a:camera prst="orthographicFront"/>
            <a:lightRig rig="threePt" dir="t"/>
          </a:scene3d>
          <a:sp3d>
            <a:bevelT h="12700"/>
          </a:sp3d>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898" name="OTLSHAPE_M_588b1e8fff414f96927bcf4916e5a1f5_Title">
            <a:extLst>
              <a:ext uri="{FF2B5EF4-FFF2-40B4-BE49-F238E27FC236}">
                <a16:creationId xmlns:a16="http://schemas.microsoft.com/office/drawing/2014/main" id="{AF74E443-51C3-455D-A947-6C474B9CE9FF}"/>
              </a:ext>
            </a:extLst>
          </p:cNvPr>
          <p:cNvSpPr txBox="1"/>
          <p:nvPr>
            <p:custDataLst>
              <p:tags r:id="rId42"/>
            </p:custDataLst>
          </p:nvPr>
        </p:nvSpPr>
        <p:spPr>
          <a:xfrm>
            <a:off x="1497835" y="1256326"/>
            <a:ext cx="2540000" cy="170519"/>
          </a:xfrm>
          <a:prstGeom prst="rect">
            <a:avLst/>
          </a:prstGeom>
          <a:noFill/>
        </p:spPr>
        <p:txBody>
          <a:bodyPr vert="horz" wrap="square" lIns="0" tIns="0" rIns="0" bIns="0" rtlCol="0" anchor="ctr" anchorCtr="0">
            <a:spAutoFit/>
          </a:bodyPr>
          <a:lstStyle/>
          <a:p>
            <a:r>
              <a:rPr lang="fr-FR" sz="1100" b="1" spc="-4">
                <a:solidFill>
                  <a:schemeClr val="dk1"/>
                </a:solidFill>
                <a:latin typeface="Calibri" panose="020F0502020204030204" pitchFamily="34" charset="0"/>
              </a:rPr>
              <a:t>Intervention Redhat (Création de la souche)</a:t>
            </a:r>
          </a:p>
        </p:txBody>
      </p:sp>
      <p:sp>
        <p:nvSpPr>
          <p:cNvPr id="899" name="OTLSHAPE_M_588b1e8fff414f96927bcf4916e5a1f5_Date">
            <a:extLst>
              <a:ext uri="{FF2B5EF4-FFF2-40B4-BE49-F238E27FC236}">
                <a16:creationId xmlns:a16="http://schemas.microsoft.com/office/drawing/2014/main" id="{3CAB83A3-FB8C-4011-B6BC-4DA4532A7313}"/>
              </a:ext>
            </a:extLst>
          </p:cNvPr>
          <p:cNvSpPr txBox="1"/>
          <p:nvPr>
            <p:custDataLst>
              <p:tags r:id="rId43"/>
            </p:custDataLst>
          </p:nvPr>
        </p:nvSpPr>
        <p:spPr>
          <a:xfrm>
            <a:off x="1497835" y="1452245"/>
            <a:ext cx="4953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8/3/2021</a:t>
            </a:r>
          </a:p>
        </p:txBody>
      </p:sp>
      <p:sp>
        <p:nvSpPr>
          <p:cNvPr id="900" name="OTLSHAPE_M_588b1e8fff414f96927bcf4916e5a1f5_Shape">
            <a:extLst>
              <a:ext uri="{FF2B5EF4-FFF2-40B4-BE49-F238E27FC236}">
                <a16:creationId xmlns:a16="http://schemas.microsoft.com/office/drawing/2014/main" id="{96C42082-1ED2-4062-8A15-352CCEE7C4B0}"/>
              </a:ext>
            </a:extLst>
          </p:cNvPr>
          <p:cNvSpPr/>
          <p:nvPr>
            <p:custDataLst>
              <p:tags r:id="rId44"/>
            </p:custDataLst>
          </p:nvPr>
        </p:nvSpPr>
        <p:spPr>
          <a:xfrm rot="16200000">
            <a:off x="1300985" y="1374648"/>
            <a:ext cx="165100" cy="165100"/>
          </a:xfrm>
          <a:prstGeom prst="flowChartMerge">
            <a:avLst/>
          </a:prstGeom>
          <a:solidFill>
            <a:srgbClr val="EA161E"/>
          </a:solidFill>
          <a:ln w="6350" cap="flat" cmpd="sng" algn="ctr">
            <a:noFill/>
            <a:prstDash val="solid"/>
            <a:round/>
            <a:headEnd type="none" w="med" len="med"/>
            <a:tailEnd type="none" w="med" len="med"/>
          </a:ln>
          <a:effectLst/>
          <a:scene3d>
            <a:camera prst="orthographicFront"/>
            <a:lightRig rig="threePt" dir="t"/>
          </a:scene3d>
          <a:sp3d>
            <a:bevelT h="12700"/>
          </a:sp3d>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01" name="OTLSHAPE_M_c485c110faa049cbaafe76c2765bf0f7_Title">
            <a:extLst>
              <a:ext uri="{FF2B5EF4-FFF2-40B4-BE49-F238E27FC236}">
                <a16:creationId xmlns:a16="http://schemas.microsoft.com/office/drawing/2014/main" id="{80B7F18E-EE99-4FA1-9D1F-A07E0F741DDB}"/>
              </a:ext>
            </a:extLst>
          </p:cNvPr>
          <p:cNvSpPr txBox="1"/>
          <p:nvPr>
            <p:custDataLst>
              <p:tags r:id="rId45"/>
            </p:custDataLst>
          </p:nvPr>
        </p:nvSpPr>
        <p:spPr>
          <a:xfrm>
            <a:off x="2428708" y="2357332"/>
            <a:ext cx="1371600" cy="170519"/>
          </a:xfrm>
          <a:prstGeom prst="rect">
            <a:avLst/>
          </a:prstGeom>
          <a:noFill/>
        </p:spPr>
        <p:txBody>
          <a:bodyPr vert="horz" wrap="square" lIns="0" tIns="0" rIns="0" bIns="0" rtlCol="0" anchor="ctr" anchorCtr="0">
            <a:spAutoFit/>
          </a:bodyPr>
          <a:lstStyle/>
          <a:p>
            <a:r>
              <a:rPr lang="fr-FR" sz="1100" b="1" spc="-4">
                <a:solidFill>
                  <a:schemeClr val="dk1"/>
                </a:solidFill>
                <a:latin typeface="Calibri" panose="020F0502020204030204" pitchFamily="34" charset="0"/>
              </a:rPr>
              <a:t>Infra Ansible disponible</a:t>
            </a:r>
          </a:p>
        </p:txBody>
      </p:sp>
      <p:sp>
        <p:nvSpPr>
          <p:cNvPr id="902" name="OTLSHAPE_M_c485c110faa049cbaafe76c2765bf0f7_Date">
            <a:extLst>
              <a:ext uri="{FF2B5EF4-FFF2-40B4-BE49-F238E27FC236}">
                <a16:creationId xmlns:a16="http://schemas.microsoft.com/office/drawing/2014/main" id="{7B6153BA-2AD3-42DC-B877-585F2216BF45}"/>
              </a:ext>
            </a:extLst>
          </p:cNvPr>
          <p:cNvSpPr txBox="1"/>
          <p:nvPr>
            <p:custDataLst>
              <p:tags r:id="rId46"/>
            </p:custDataLst>
          </p:nvPr>
        </p:nvSpPr>
        <p:spPr>
          <a:xfrm>
            <a:off x="2428708" y="2553250"/>
            <a:ext cx="4953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6/4/2021</a:t>
            </a:r>
          </a:p>
        </p:txBody>
      </p:sp>
      <p:sp>
        <p:nvSpPr>
          <p:cNvPr id="903" name="OTLSHAPE_M_c485c110faa049cbaafe76c2765bf0f7_Shape">
            <a:extLst>
              <a:ext uri="{FF2B5EF4-FFF2-40B4-BE49-F238E27FC236}">
                <a16:creationId xmlns:a16="http://schemas.microsoft.com/office/drawing/2014/main" id="{6144B1BA-45E9-4EA8-99C1-543C56B17602}"/>
              </a:ext>
            </a:extLst>
          </p:cNvPr>
          <p:cNvSpPr/>
          <p:nvPr>
            <p:custDataLst>
              <p:tags r:id="rId47"/>
            </p:custDataLst>
          </p:nvPr>
        </p:nvSpPr>
        <p:spPr>
          <a:xfrm rot="16200000">
            <a:off x="2231858" y="2475653"/>
            <a:ext cx="165100" cy="165100"/>
          </a:xfrm>
          <a:prstGeom prst="flowChartMerge">
            <a:avLst/>
          </a:prstGeom>
          <a:solidFill>
            <a:schemeClr val="accent1"/>
          </a:solidFill>
          <a:ln w="6350" cap="flat" cmpd="sng" algn="ctr">
            <a:noFill/>
            <a:prstDash val="solid"/>
            <a:round/>
            <a:headEnd type="none" w="med" len="med"/>
            <a:tailEnd type="none" w="med" len="med"/>
          </a:ln>
          <a:effectLst/>
          <a:scene3d>
            <a:camera prst="orthographicFront"/>
            <a:lightRig rig="threePt" dir="t"/>
          </a:scene3d>
          <a:sp3d>
            <a:bevelT h="12700"/>
          </a:sp3d>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04" name="OTLSHAPE_M_a580d73ef3524ac19577784eb8fcf18b_Title">
            <a:extLst>
              <a:ext uri="{FF2B5EF4-FFF2-40B4-BE49-F238E27FC236}">
                <a16:creationId xmlns:a16="http://schemas.microsoft.com/office/drawing/2014/main" id="{F573D663-1D6D-4087-B458-71D611C79D3F}"/>
              </a:ext>
            </a:extLst>
          </p:cNvPr>
          <p:cNvSpPr txBox="1"/>
          <p:nvPr>
            <p:custDataLst>
              <p:tags r:id="rId48"/>
            </p:custDataLst>
          </p:nvPr>
        </p:nvSpPr>
        <p:spPr>
          <a:xfrm>
            <a:off x="8346260" y="2186813"/>
            <a:ext cx="2349500" cy="341037"/>
          </a:xfrm>
          <a:prstGeom prst="rect">
            <a:avLst/>
          </a:prstGeom>
          <a:noFill/>
        </p:spPr>
        <p:txBody>
          <a:bodyPr vert="horz" wrap="square" lIns="0" tIns="0" rIns="0" bIns="0" rtlCol="0" anchor="ctr" anchorCtr="0">
            <a:spAutoFit/>
          </a:bodyPr>
          <a:lstStyle/>
          <a:p>
            <a:r>
              <a:rPr lang="fr-FR" sz="1100" b="1">
                <a:solidFill>
                  <a:schemeClr val="dk1"/>
                </a:solidFill>
                <a:latin typeface="Calibri" panose="020F0502020204030204" pitchFamily="34" charset="0"/>
              </a:rPr>
              <a:t>Spécifications PGDC définitives serveurs physiques</a:t>
            </a:r>
          </a:p>
        </p:txBody>
      </p:sp>
      <p:sp>
        <p:nvSpPr>
          <p:cNvPr id="905" name="OTLSHAPE_M_a580d73ef3524ac19577784eb8fcf18b_Date">
            <a:extLst>
              <a:ext uri="{FF2B5EF4-FFF2-40B4-BE49-F238E27FC236}">
                <a16:creationId xmlns:a16="http://schemas.microsoft.com/office/drawing/2014/main" id="{0C15E3BA-AEB3-4021-BE86-348B6362FB4C}"/>
              </a:ext>
            </a:extLst>
          </p:cNvPr>
          <p:cNvSpPr txBox="1"/>
          <p:nvPr>
            <p:custDataLst>
              <p:tags r:id="rId49"/>
            </p:custDataLst>
          </p:nvPr>
        </p:nvSpPr>
        <p:spPr>
          <a:xfrm>
            <a:off x="8346260" y="2553250"/>
            <a:ext cx="5588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1/10/2021</a:t>
            </a:r>
          </a:p>
        </p:txBody>
      </p:sp>
      <p:sp>
        <p:nvSpPr>
          <p:cNvPr id="906" name="OTLSHAPE_M_a580d73ef3524ac19577784eb8fcf18b_Shape">
            <a:extLst>
              <a:ext uri="{FF2B5EF4-FFF2-40B4-BE49-F238E27FC236}">
                <a16:creationId xmlns:a16="http://schemas.microsoft.com/office/drawing/2014/main" id="{9691A860-BDB0-4C9B-AF14-AA29845A140D}"/>
              </a:ext>
            </a:extLst>
          </p:cNvPr>
          <p:cNvSpPr/>
          <p:nvPr>
            <p:custDataLst>
              <p:tags r:id="rId50"/>
            </p:custDataLst>
          </p:nvPr>
        </p:nvSpPr>
        <p:spPr>
          <a:xfrm rot="16200000">
            <a:off x="8149410" y="2390394"/>
            <a:ext cx="165100" cy="165100"/>
          </a:xfrm>
          <a:prstGeom prst="flowChartMerge">
            <a:avLst/>
          </a:prstGeom>
          <a:solidFill>
            <a:schemeClr val="accent1"/>
          </a:solidFill>
          <a:ln w="6350" cap="flat" cmpd="sng" algn="ctr">
            <a:noFill/>
            <a:prstDash val="solid"/>
            <a:round/>
            <a:headEnd type="none" w="med" len="med"/>
            <a:tailEnd type="none" w="med" len="med"/>
          </a:ln>
          <a:effectLst/>
          <a:scene3d>
            <a:camera prst="orthographicFront"/>
            <a:lightRig rig="threePt" dir="t"/>
          </a:scene3d>
          <a:sp3d>
            <a:bevelT h="12700"/>
          </a:sp3d>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07" name="OTLSHAPE_T_5a16854a26b547f6ac2c39dfee591f60_Shape">
            <a:extLst>
              <a:ext uri="{FF2B5EF4-FFF2-40B4-BE49-F238E27FC236}">
                <a16:creationId xmlns:a16="http://schemas.microsoft.com/office/drawing/2014/main" id="{6A6E9EDA-E050-42F5-89F4-FC7E685888A6}"/>
              </a:ext>
            </a:extLst>
          </p:cNvPr>
          <p:cNvSpPr/>
          <p:nvPr>
            <p:custDataLst>
              <p:tags r:id="rId51"/>
            </p:custDataLst>
          </p:nvPr>
        </p:nvSpPr>
        <p:spPr>
          <a:xfrm>
            <a:off x="1003300" y="3678894"/>
            <a:ext cx="736600" cy="203200"/>
          </a:xfrm>
          <a:prstGeom prst="roundRect">
            <a:avLst>
              <a:gd name="adj" fmla="val 100000"/>
            </a:avLst>
          </a:prstGeom>
          <a:solidFill>
            <a:schemeClr val="accent1"/>
          </a:solidFill>
          <a:ln w="6350" cap="flat" cmpd="sng" algn="ctr">
            <a:noFill/>
            <a:prstDash val="solid"/>
            <a:round/>
            <a:headEnd type="none" w="med" len="med"/>
            <a:tailEnd type="none" w="med" len="med"/>
          </a:ln>
          <a:effectLst/>
          <a:scene3d>
            <a:camera prst="orthographicFront"/>
            <a:lightRig rig="balanced" dir="t">
              <a:rot lat="0" lon="0" rev="8700000"/>
            </a:lightRig>
          </a:scene3d>
          <a:sp3d>
            <a:bevelT w="165100" h="12700"/>
          </a:sp3d>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08" name="OTLSHAPE_T_5a16854a26b547f6ac2c39dfee591f60_ShapePercentage" hidden="1">
            <a:extLst>
              <a:ext uri="{FF2B5EF4-FFF2-40B4-BE49-F238E27FC236}">
                <a16:creationId xmlns:a16="http://schemas.microsoft.com/office/drawing/2014/main" id="{D0CD46D0-2CF9-4D5B-B3F2-E2888676BA32}"/>
              </a:ext>
            </a:extLst>
          </p:cNvPr>
          <p:cNvSpPr/>
          <p:nvPr>
            <p:custDataLst>
              <p:tags r:id="rId52"/>
            </p:custDataLst>
          </p:nvPr>
        </p:nvSpPr>
        <p:spPr>
          <a:xfrm>
            <a:off x="1009565" y="2469219"/>
            <a:ext cx="0" cy="0"/>
          </a:xfrm>
          <a:prstGeom prst="roundRect">
            <a:avLst>
              <a:gd name="adj" fmla="val 100000"/>
            </a:avLst>
          </a:prstGeom>
          <a:solidFill>
            <a:schemeClr val="accent4"/>
          </a:solidFill>
          <a:ln w="6350" cap="flat" cmpd="sng" algn="ctr">
            <a:no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09" name="OTLSHAPE_T_5a16854a26b547f6ac2c39dfee591f60_Duration" hidden="1">
            <a:extLst>
              <a:ext uri="{FF2B5EF4-FFF2-40B4-BE49-F238E27FC236}">
                <a16:creationId xmlns:a16="http://schemas.microsoft.com/office/drawing/2014/main" id="{15058FA6-4FCD-454E-B25E-DE0549FC05C2}"/>
              </a:ext>
            </a:extLst>
          </p:cNvPr>
          <p:cNvSpPr txBox="1"/>
          <p:nvPr>
            <p:custDataLst>
              <p:tags r:id="rId53"/>
            </p:custDataLst>
          </p:nvPr>
        </p:nvSpPr>
        <p:spPr>
          <a:xfrm>
            <a:off x="0" y="2298700"/>
            <a:ext cx="419100" cy="155025"/>
          </a:xfrm>
          <a:prstGeom prst="rect">
            <a:avLst/>
          </a:prstGeom>
          <a:noFill/>
        </p:spPr>
        <p:txBody>
          <a:bodyPr vert="horz" wrap="square" lIns="0" tIns="0" rIns="0" bIns="0" rtlCol="0" anchor="ctr" anchorCtr="0">
            <a:spAutoFit/>
          </a:bodyPr>
          <a:lstStyle/>
          <a:p>
            <a:pPr algn="ctr"/>
            <a:r>
              <a:rPr lang="fr-FR" sz="1000">
                <a:solidFill>
                  <a:srgbClr val="ED7D31"/>
                </a:solidFill>
                <a:latin typeface="Calibri" panose="020F0502020204030204" pitchFamily="34" charset="0"/>
              </a:rPr>
              <a:t>22 jours</a:t>
            </a:r>
          </a:p>
        </p:txBody>
      </p:sp>
      <p:sp>
        <p:nvSpPr>
          <p:cNvPr id="910" name="OTLSHAPE_T_5a16854a26b547f6ac2c39dfee591f60_TextPercentage" hidden="1">
            <a:extLst>
              <a:ext uri="{FF2B5EF4-FFF2-40B4-BE49-F238E27FC236}">
                <a16:creationId xmlns:a16="http://schemas.microsoft.com/office/drawing/2014/main" id="{C9888418-CAAC-4B01-BFF4-2687D34AD631}"/>
              </a:ext>
            </a:extLst>
          </p:cNvPr>
          <p:cNvSpPr txBox="1"/>
          <p:nvPr>
            <p:custDataLst>
              <p:tags r:id="rId54"/>
            </p:custDataLst>
          </p:nvPr>
        </p:nvSpPr>
        <p:spPr>
          <a:xfrm>
            <a:off x="0" y="2453725"/>
            <a:ext cx="0" cy="153888"/>
          </a:xfrm>
          <a:prstGeom prst="rect">
            <a:avLst/>
          </a:prstGeom>
          <a:noFill/>
        </p:spPr>
        <p:txBody>
          <a:bodyPr vert="horz" wrap="square" lIns="0" tIns="0" rIns="0" bIns="0" rtlCol="0" anchor="ctr" anchorCtr="0">
            <a:spAutoFit/>
          </a:bodyPr>
          <a:lstStyle/>
          <a:p>
            <a:pPr algn="ctr"/>
            <a:endParaRPr lang="fr-FR" sz="1000">
              <a:solidFill>
                <a:srgbClr val="ED7D31"/>
              </a:solidFill>
              <a:latin typeface="Calibri" panose="020F0502020204030204" pitchFamily="34" charset="0"/>
            </a:endParaRPr>
          </a:p>
        </p:txBody>
      </p:sp>
      <p:sp>
        <p:nvSpPr>
          <p:cNvPr id="911" name="OTLSHAPE_T_5a16854a26b547f6ac2c39dfee591f60_JoinedDate" hidden="1">
            <a:extLst>
              <a:ext uri="{FF2B5EF4-FFF2-40B4-BE49-F238E27FC236}">
                <a16:creationId xmlns:a16="http://schemas.microsoft.com/office/drawing/2014/main" id="{45A838E6-2EDD-4A52-B6BC-49AC0BBCFCAD}"/>
              </a:ext>
            </a:extLst>
          </p:cNvPr>
          <p:cNvSpPr txBox="1"/>
          <p:nvPr>
            <p:custDataLst>
              <p:tags r:id="rId55"/>
            </p:custDataLst>
          </p:nvPr>
        </p:nvSpPr>
        <p:spPr>
          <a:xfrm>
            <a:off x="0" y="2453725"/>
            <a:ext cx="0" cy="153888"/>
          </a:xfrm>
          <a:prstGeom prst="rect">
            <a:avLst/>
          </a:prstGeom>
          <a:noFill/>
        </p:spPr>
        <p:txBody>
          <a:bodyPr vert="horz" wrap="square" lIns="0" tIns="0" rIns="0" bIns="0" rtlCol="0" anchor="ctr" anchorCtr="0">
            <a:spAutoFit/>
          </a:bodyPr>
          <a:lstStyle/>
          <a:p>
            <a:pPr algn="ctr"/>
            <a:endParaRPr lang="fr-FR" sz="1000">
              <a:solidFill>
                <a:schemeClr val="dk2"/>
              </a:solidFill>
              <a:latin typeface="Calibri" panose="020F0502020204030204" pitchFamily="34" charset="0"/>
            </a:endParaRPr>
          </a:p>
        </p:txBody>
      </p:sp>
      <p:sp>
        <p:nvSpPr>
          <p:cNvPr id="912" name="OTLSHAPE_T_5a16854a26b547f6ac2c39dfee591f60_StartDate">
            <a:extLst>
              <a:ext uri="{FF2B5EF4-FFF2-40B4-BE49-F238E27FC236}">
                <a16:creationId xmlns:a16="http://schemas.microsoft.com/office/drawing/2014/main" id="{2B252237-1952-4F4C-A08C-E3F3EEB9A03A}"/>
              </a:ext>
            </a:extLst>
          </p:cNvPr>
          <p:cNvSpPr txBox="1"/>
          <p:nvPr>
            <p:custDataLst>
              <p:tags r:id="rId56"/>
            </p:custDataLst>
          </p:nvPr>
        </p:nvSpPr>
        <p:spPr>
          <a:xfrm>
            <a:off x="468038" y="3702981"/>
            <a:ext cx="495300" cy="155025"/>
          </a:xfrm>
          <a:prstGeom prst="rect">
            <a:avLst/>
          </a:prstGeom>
          <a:noFill/>
        </p:spPr>
        <p:txBody>
          <a:bodyPr vert="horz" wrap="square" lIns="0" tIns="0" rIns="0" bIns="0" rtlCol="0" anchor="ctr" anchorCtr="0">
            <a:spAutoFit/>
          </a:bodyPr>
          <a:lstStyle/>
          <a:p>
            <a:pPr algn="ctr"/>
            <a:r>
              <a:rPr lang="fr-FR" sz="1000" spc="-8">
                <a:solidFill>
                  <a:schemeClr val="dk2"/>
                </a:solidFill>
                <a:latin typeface="Calibri" panose="020F0502020204030204" pitchFamily="34" charset="0"/>
              </a:rPr>
              <a:t>1/3/2021</a:t>
            </a:r>
          </a:p>
        </p:txBody>
      </p:sp>
      <p:sp>
        <p:nvSpPr>
          <p:cNvPr id="913" name="OTLSHAPE_T_5a16854a26b547f6ac2c39dfee591f60_Title">
            <a:extLst>
              <a:ext uri="{FF2B5EF4-FFF2-40B4-BE49-F238E27FC236}">
                <a16:creationId xmlns:a16="http://schemas.microsoft.com/office/drawing/2014/main" id="{3628D66E-0618-4DFC-BAFF-17900230B1C2}"/>
              </a:ext>
            </a:extLst>
          </p:cNvPr>
          <p:cNvSpPr txBox="1"/>
          <p:nvPr>
            <p:custDataLst>
              <p:tags r:id="rId57"/>
            </p:custDataLst>
          </p:nvPr>
        </p:nvSpPr>
        <p:spPr>
          <a:xfrm>
            <a:off x="1003300" y="3508375"/>
            <a:ext cx="1917700" cy="170519"/>
          </a:xfrm>
          <a:prstGeom prst="rect">
            <a:avLst/>
          </a:prstGeom>
          <a:noFill/>
        </p:spPr>
        <p:txBody>
          <a:bodyPr vert="horz" wrap="square" lIns="0" tIns="0" rIns="0" bIns="0" rtlCol="0" anchor="ctr" anchorCtr="0">
            <a:spAutoFit/>
          </a:bodyPr>
          <a:lstStyle/>
          <a:p>
            <a:r>
              <a:rPr lang="fr-FR" sz="1100" b="1" spc="-4">
                <a:solidFill>
                  <a:schemeClr val="dk1"/>
                </a:solidFill>
                <a:latin typeface="Calibri" panose="020F0502020204030204" pitchFamily="34" charset="0"/>
              </a:rPr>
              <a:t>Rédaction des règles d'ingénierie</a:t>
            </a:r>
          </a:p>
        </p:txBody>
      </p:sp>
      <p:sp>
        <p:nvSpPr>
          <p:cNvPr id="914" name="OTLSHAPE_T_5a16854a26b547f6ac2c39dfee591f60_EndDate">
            <a:extLst>
              <a:ext uri="{FF2B5EF4-FFF2-40B4-BE49-F238E27FC236}">
                <a16:creationId xmlns:a16="http://schemas.microsoft.com/office/drawing/2014/main" id="{BE294587-6A43-49C2-98AD-AE8D7C4CC035}"/>
              </a:ext>
            </a:extLst>
          </p:cNvPr>
          <p:cNvSpPr txBox="1"/>
          <p:nvPr>
            <p:custDataLst>
              <p:tags r:id="rId58"/>
            </p:custDataLst>
          </p:nvPr>
        </p:nvSpPr>
        <p:spPr>
          <a:xfrm>
            <a:off x="1785460" y="3702981"/>
            <a:ext cx="558800" cy="155025"/>
          </a:xfrm>
          <a:prstGeom prst="rect">
            <a:avLst/>
          </a:prstGeom>
          <a:noFill/>
        </p:spPr>
        <p:txBody>
          <a:bodyPr vert="horz" wrap="square" lIns="0" tIns="0" rIns="0" bIns="0" rtlCol="0" anchor="ctr" anchorCtr="0">
            <a:spAutoFit/>
          </a:bodyPr>
          <a:lstStyle/>
          <a:p>
            <a:pPr algn="ctr"/>
            <a:r>
              <a:rPr lang="fr-FR" sz="1000" spc="-8">
                <a:solidFill>
                  <a:schemeClr val="dk2"/>
                </a:solidFill>
                <a:latin typeface="Calibri" panose="020F0502020204030204" pitchFamily="34" charset="0"/>
              </a:rPr>
              <a:t>22/3/2021</a:t>
            </a:r>
          </a:p>
        </p:txBody>
      </p:sp>
      <p:sp>
        <p:nvSpPr>
          <p:cNvPr id="915" name="OTLSHAPE_T_2b616690f42f4edca7854d1a3ef9177b_Shape">
            <a:extLst>
              <a:ext uri="{FF2B5EF4-FFF2-40B4-BE49-F238E27FC236}">
                <a16:creationId xmlns:a16="http://schemas.microsoft.com/office/drawing/2014/main" id="{2023398C-6C02-41CC-AA9F-59A5F700C179}"/>
              </a:ext>
            </a:extLst>
          </p:cNvPr>
          <p:cNvSpPr/>
          <p:nvPr>
            <p:custDataLst>
              <p:tags r:id="rId59"/>
            </p:custDataLst>
          </p:nvPr>
        </p:nvSpPr>
        <p:spPr>
          <a:xfrm>
            <a:off x="1269235" y="4116112"/>
            <a:ext cx="698500" cy="203200"/>
          </a:xfrm>
          <a:prstGeom prst="roundRect">
            <a:avLst>
              <a:gd name="adj" fmla="val 100000"/>
            </a:avLst>
          </a:prstGeom>
          <a:solidFill>
            <a:schemeClr val="accent2"/>
          </a:solidFill>
          <a:ln w="6350" cap="flat" cmpd="sng" algn="ctr">
            <a:noFill/>
            <a:prstDash val="solid"/>
            <a:round/>
            <a:headEnd type="none" w="med" len="med"/>
            <a:tailEnd type="none" w="med" len="med"/>
          </a:ln>
          <a:effectLst/>
          <a:scene3d>
            <a:camera prst="orthographicFront"/>
            <a:lightRig rig="balanced" dir="t">
              <a:rot lat="0" lon="0" rev="8700000"/>
            </a:lightRig>
          </a:scene3d>
          <a:sp3d>
            <a:bevelT w="165100" h="12700"/>
          </a:sp3d>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16" name="OTLSHAPE_T_2b616690f42f4edca7854d1a3ef9177b_ShapePercentage" hidden="1">
            <a:extLst>
              <a:ext uri="{FF2B5EF4-FFF2-40B4-BE49-F238E27FC236}">
                <a16:creationId xmlns:a16="http://schemas.microsoft.com/office/drawing/2014/main" id="{2B1A82E9-7A93-4AE8-A1D0-DEF29A318BD5}"/>
              </a:ext>
            </a:extLst>
          </p:cNvPr>
          <p:cNvSpPr/>
          <p:nvPr>
            <p:custDataLst>
              <p:tags r:id="rId60"/>
            </p:custDataLst>
          </p:nvPr>
        </p:nvSpPr>
        <p:spPr>
          <a:xfrm>
            <a:off x="1275500" y="2906437"/>
            <a:ext cx="0" cy="0"/>
          </a:xfrm>
          <a:prstGeom prst="roundRect">
            <a:avLst>
              <a:gd name="adj" fmla="val 100000"/>
            </a:avLst>
          </a:prstGeom>
          <a:solidFill>
            <a:schemeClr val="accent4"/>
          </a:solidFill>
          <a:ln w="6350" cap="flat" cmpd="sng" algn="ctr">
            <a:no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17" name="OTLSHAPE_T_2b616690f42f4edca7854d1a3ef9177b_Duration" hidden="1">
            <a:extLst>
              <a:ext uri="{FF2B5EF4-FFF2-40B4-BE49-F238E27FC236}">
                <a16:creationId xmlns:a16="http://schemas.microsoft.com/office/drawing/2014/main" id="{18EC0D2D-1498-4DD0-914F-49048446F816}"/>
              </a:ext>
            </a:extLst>
          </p:cNvPr>
          <p:cNvSpPr txBox="1"/>
          <p:nvPr>
            <p:custDataLst>
              <p:tags r:id="rId61"/>
            </p:custDataLst>
          </p:nvPr>
        </p:nvSpPr>
        <p:spPr>
          <a:xfrm>
            <a:off x="0" y="2735919"/>
            <a:ext cx="419100" cy="155025"/>
          </a:xfrm>
          <a:prstGeom prst="rect">
            <a:avLst/>
          </a:prstGeom>
          <a:noFill/>
        </p:spPr>
        <p:txBody>
          <a:bodyPr vert="horz" wrap="square" lIns="0" tIns="0" rIns="0" bIns="0" rtlCol="0" anchor="ctr" anchorCtr="0">
            <a:spAutoFit/>
          </a:bodyPr>
          <a:lstStyle/>
          <a:p>
            <a:pPr algn="ctr"/>
            <a:r>
              <a:rPr lang="fr-FR" sz="1000">
                <a:solidFill>
                  <a:srgbClr val="ED7D31"/>
                </a:solidFill>
                <a:latin typeface="Calibri" panose="020F0502020204030204" pitchFamily="34" charset="0"/>
              </a:rPr>
              <a:t>21 jours</a:t>
            </a:r>
          </a:p>
        </p:txBody>
      </p:sp>
      <p:sp>
        <p:nvSpPr>
          <p:cNvPr id="918" name="OTLSHAPE_T_2b616690f42f4edca7854d1a3ef9177b_TextPercentage" hidden="1">
            <a:extLst>
              <a:ext uri="{FF2B5EF4-FFF2-40B4-BE49-F238E27FC236}">
                <a16:creationId xmlns:a16="http://schemas.microsoft.com/office/drawing/2014/main" id="{17CF1B6B-2FF6-40AB-A6B7-595A8FF01B4D}"/>
              </a:ext>
            </a:extLst>
          </p:cNvPr>
          <p:cNvSpPr txBox="1"/>
          <p:nvPr>
            <p:custDataLst>
              <p:tags r:id="rId62"/>
            </p:custDataLst>
          </p:nvPr>
        </p:nvSpPr>
        <p:spPr>
          <a:xfrm>
            <a:off x="0" y="2890943"/>
            <a:ext cx="0" cy="153888"/>
          </a:xfrm>
          <a:prstGeom prst="rect">
            <a:avLst/>
          </a:prstGeom>
          <a:noFill/>
        </p:spPr>
        <p:txBody>
          <a:bodyPr vert="horz" wrap="square" lIns="0" tIns="0" rIns="0" bIns="0" rtlCol="0" anchor="ctr" anchorCtr="0">
            <a:spAutoFit/>
          </a:bodyPr>
          <a:lstStyle/>
          <a:p>
            <a:pPr algn="ctr"/>
            <a:endParaRPr lang="fr-FR" sz="1000">
              <a:solidFill>
                <a:srgbClr val="ED7D31"/>
              </a:solidFill>
              <a:latin typeface="Calibri" panose="020F0502020204030204" pitchFamily="34" charset="0"/>
            </a:endParaRPr>
          </a:p>
        </p:txBody>
      </p:sp>
      <p:sp>
        <p:nvSpPr>
          <p:cNvPr id="919" name="OTLSHAPE_T_2b616690f42f4edca7854d1a3ef9177b_JoinedDate" hidden="1">
            <a:extLst>
              <a:ext uri="{FF2B5EF4-FFF2-40B4-BE49-F238E27FC236}">
                <a16:creationId xmlns:a16="http://schemas.microsoft.com/office/drawing/2014/main" id="{794B7792-12E5-4EC4-B627-008B9C372BFA}"/>
              </a:ext>
            </a:extLst>
          </p:cNvPr>
          <p:cNvSpPr txBox="1"/>
          <p:nvPr>
            <p:custDataLst>
              <p:tags r:id="rId63"/>
            </p:custDataLst>
          </p:nvPr>
        </p:nvSpPr>
        <p:spPr>
          <a:xfrm>
            <a:off x="0" y="2890943"/>
            <a:ext cx="0" cy="153888"/>
          </a:xfrm>
          <a:prstGeom prst="rect">
            <a:avLst/>
          </a:prstGeom>
          <a:noFill/>
        </p:spPr>
        <p:txBody>
          <a:bodyPr vert="horz" wrap="square" lIns="0" tIns="0" rIns="0" bIns="0" rtlCol="0" anchor="ctr" anchorCtr="0">
            <a:spAutoFit/>
          </a:bodyPr>
          <a:lstStyle/>
          <a:p>
            <a:pPr algn="ctr"/>
            <a:endParaRPr lang="fr-FR" sz="1000">
              <a:solidFill>
                <a:srgbClr val="44546A"/>
              </a:solidFill>
              <a:latin typeface="Calibri" panose="020F0502020204030204" pitchFamily="34" charset="0"/>
            </a:endParaRPr>
          </a:p>
        </p:txBody>
      </p:sp>
      <p:sp>
        <p:nvSpPr>
          <p:cNvPr id="920" name="OTLSHAPE_T_2b616690f42f4edca7854d1a3ef9177b_StartDate">
            <a:extLst>
              <a:ext uri="{FF2B5EF4-FFF2-40B4-BE49-F238E27FC236}">
                <a16:creationId xmlns:a16="http://schemas.microsoft.com/office/drawing/2014/main" id="{AED67361-AF37-4323-B2DD-62F8B205C50D}"/>
              </a:ext>
            </a:extLst>
          </p:cNvPr>
          <p:cNvSpPr txBox="1"/>
          <p:nvPr>
            <p:custDataLst>
              <p:tags r:id="rId64"/>
            </p:custDataLst>
          </p:nvPr>
        </p:nvSpPr>
        <p:spPr>
          <a:xfrm>
            <a:off x="733972" y="4140200"/>
            <a:ext cx="495300" cy="155025"/>
          </a:xfrm>
          <a:prstGeom prst="rect">
            <a:avLst/>
          </a:prstGeom>
          <a:noFill/>
        </p:spPr>
        <p:txBody>
          <a:bodyPr vert="horz" wrap="square" lIns="0" tIns="0" rIns="0" bIns="0" rtlCol="0" anchor="ctr" anchorCtr="0">
            <a:spAutoFit/>
          </a:bodyPr>
          <a:lstStyle/>
          <a:p>
            <a:pPr algn="ctr"/>
            <a:r>
              <a:rPr lang="fr-FR" sz="1000" spc="-8">
                <a:solidFill>
                  <a:srgbClr val="44546A"/>
                </a:solidFill>
                <a:latin typeface="Calibri" panose="020F0502020204030204" pitchFamily="34" charset="0"/>
              </a:rPr>
              <a:t>8/3/2021</a:t>
            </a:r>
          </a:p>
        </p:txBody>
      </p:sp>
      <p:sp>
        <p:nvSpPr>
          <p:cNvPr id="921" name="OTLSHAPE_T_2b616690f42f4edca7854d1a3ef9177b_Title">
            <a:extLst>
              <a:ext uri="{FF2B5EF4-FFF2-40B4-BE49-F238E27FC236}">
                <a16:creationId xmlns:a16="http://schemas.microsoft.com/office/drawing/2014/main" id="{514C515D-24DF-46D7-A296-7D903CD397D4}"/>
              </a:ext>
            </a:extLst>
          </p:cNvPr>
          <p:cNvSpPr txBox="1"/>
          <p:nvPr>
            <p:custDataLst>
              <p:tags r:id="rId65"/>
            </p:custDataLst>
          </p:nvPr>
        </p:nvSpPr>
        <p:spPr>
          <a:xfrm>
            <a:off x="1269235" y="3945594"/>
            <a:ext cx="1257300" cy="170519"/>
          </a:xfrm>
          <a:prstGeom prst="rect">
            <a:avLst/>
          </a:prstGeom>
          <a:noFill/>
        </p:spPr>
        <p:txBody>
          <a:bodyPr vert="horz" wrap="square" lIns="0" tIns="0" rIns="0" bIns="0" rtlCol="0" anchor="ctr" anchorCtr="0">
            <a:spAutoFit/>
          </a:bodyPr>
          <a:lstStyle/>
          <a:p>
            <a:r>
              <a:rPr lang="fr-FR" sz="1100" b="1" spc="-4">
                <a:solidFill>
                  <a:schemeClr val="dk1"/>
                </a:solidFill>
                <a:latin typeface="Calibri" panose="020F0502020204030204" pitchFamily="34" charset="0"/>
              </a:rPr>
              <a:t>Création de la souche</a:t>
            </a:r>
          </a:p>
        </p:txBody>
      </p:sp>
      <p:sp>
        <p:nvSpPr>
          <p:cNvPr id="922" name="OTLSHAPE_T_2b616690f42f4edca7854d1a3ef9177b_EndDate">
            <a:extLst>
              <a:ext uri="{FF2B5EF4-FFF2-40B4-BE49-F238E27FC236}">
                <a16:creationId xmlns:a16="http://schemas.microsoft.com/office/drawing/2014/main" id="{94839256-1573-4CAA-A88C-8A0A900D0292}"/>
              </a:ext>
            </a:extLst>
          </p:cNvPr>
          <p:cNvSpPr txBox="1"/>
          <p:nvPr>
            <p:custDataLst>
              <p:tags r:id="rId66"/>
            </p:custDataLst>
          </p:nvPr>
        </p:nvSpPr>
        <p:spPr>
          <a:xfrm>
            <a:off x="2018173" y="4140200"/>
            <a:ext cx="558800" cy="155025"/>
          </a:xfrm>
          <a:prstGeom prst="rect">
            <a:avLst/>
          </a:prstGeom>
          <a:noFill/>
        </p:spPr>
        <p:txBody>
          <a:bodyPr vert="horz" wrap="square" lIns="0" tIns="0" rIns="0" bIns="0" rtlCol="0" anchor="ctr" anchorCtr="0">
            <a:spAutoFit/>
          </a:bodyPr>
          <a:lstStyle/>
          <a:p>
            <a:pPr algn="ctr"/>
            <a:r>
              <a:rPr lang="fr-FR" sz="1000" spc="-8">
                <a:solidFill>
                  <a:srgbClr val="44546A"/>
                </a:solidFill>
                <a:latin typeface="Calibri" panose="020F0502020204030204" pitchFamily="34" charset="0"/>
              </a:rPr>
              <a:t>29/3/2021</a:t>
            </a:r>
          </a:p>
        </p:txBody>
      </p:sp>
      <p:sp>
        <p:nvSpPr>
          <p:cNvPr id="923" name="OTLSHAPE_T_e319cc3b81f74ff7a55abaf78d833d8d_Shape">
            <a:extLst>
              <a:ext uri="{FF2B5EF4-FFF2-40B4-BE49-F238E27FC236}">
                <a16:creationId xmlns:a16="http://schemas.microsoft.com/office/drawing/2014/main" id="{C4376177-9CB5-48C2-9980-4CDC7FBC1E95}"/>
              </a:ext>
            </a:extLst>
          </p:cNvPr>
          <p:cNvSpPr/>
          <p:nvPr>
            <p:custDataLst>
              <p:tags r:id="rId67"/>
            </p:custDataLst>
          </p:nvPr>
        </p:nvSpPr>
        <p:spPr>
          <a:xfrm>
            <a:off x="1934151" y="4382812"/>
            <a:ext cx="1104900" cy="203200"/>
          </a:xfrm>
          <a:prstGeom prst="roundRect">
            <a:avLst>
              <a:gd name="adj" fmla="val 100000"/>
            </a:avLst>
          </a:prstGeom>
          <a:solidFill>
            <a:schemeClr val="accent2"/>
          </a:solidFill>
          <a:ln w="6350" cap="flat" cmpd="sng" algn="ctr">
            <a:noFill/>
            <a:prstDash val="solid"/>
            <a:round/>
            <a:headEnd type="none" w="med" len="med"/>
            <a:tailEnd type="none" w="med" len="med"/>
          </a:ln>
          <a:effectLst/>
          <a:scene3d>
            <a:camera prst="orthographicFront"/>
            <a:lightRig rig="balanced" dir="t">
              <a:rot lat="0" lon="0" rev="8700000"/>
            </a:lightRig>
          </a:scene3d>
          <a:sp3d>
            <a:bevelT w="165100" h="12700"/>
          </a:sp3d>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24" name="OTLSHAPE_T_e319cc3b81f74ff7a55abaf78d833d8d_ShapePercentage" hidden="1">
            <a:extLst>
              <a:ext uri="{FF2B5EF4-FFF2-40B4-BE49-F238E27FC236}">
                <a16:creationId xmlns:a16="http://schemas.microsoft.com/office/drawing/2014/main" id="{AF5C4DE7-2FEF-4FEF-B4C2-825DCB4A6E69}"/>
              </a:ext>
            </a:extLst>
          </p:cNvPr>
          <p:cNvSpPr/>
          <p:nvPr>
            <p:custDataLst>
              <p:tags r:id="rId68"/>
            </p:custDataLst>
          </p:nvPr>
        </p:nvSpPr>
        <p:spPr>
          <a:xfrm>
            <a:off x="1940416" y="3173137"/>
            <a:ext cx="0" cy="0"/>
          </a:xfrm>
          <a:prstGeom prst="roundRect">
            <a:avLst>
              <a:gd name="adj" fmla="val 100000"/>
            </a:avLst>
          </a:prstGeom>
          <a:solidFill>
            <a:schemeClr val="accent4"/>
          </a:solidFill>
          <a:ln w="6350" cap="flat" cmpd="sng" algn="ctr">
            <a:no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25" name="OTLSHAPE_T_e319cc3b81f74ff7a55abaf78d833d8d_Duration" hidden="1">
            <a:extLst>
              <a:ext uri="{FF2B5EF4-FFF2-40B4-BE49-F238E27FC236}">
                <a16:creationId xmlns:a16="http://schemas.microsoft.com/office/drawing/2014/main" id="{8D9D7515-DCB5-4D4E-9066-FCEA292658AB}"/>
              </a:ext>
            </a:extLst>
          </p:cNvPr>
          <p:cNvSpPr txBox="1"/>
          <p:nvPr>
            <p:custDataLst>
              <p:tags r:id="rId69"/>
            </p:custDataLst>
          </p:nvPr>
        </p:nvSpPr>
        <p:spPr>
          <a:xfrm>
            <a:off x="0" y="3173137"/>
            <a:ext cx="419100" cy="155025"/>
          </a:xfrm>
          <a:prstGeom prst="rect">
            <a:avLst/>
          </a:prstGeom>
          <a:noFill/>
        </p:spPr>
        <p:txBody>
          <a:bodyPr vert="horz" wrap="square" lIns="0" tIns="0" rIns="0" bIns="0" rtlCol="0" anchor="ctr" anchorCtr="0">
            <a:spAutoFit/>
          </a:bodyPr>
          <a:lstStyle/>
          <a:p>
            <a:pPr algn="ctr"/>
            <a:r>
              <a:rPr lang="fr-FR" sz="1000">
                <a:solidFill>
                  <a:srgbClr val="ED7D31"/>
                </a:solidFill>
                <a:latin typeface="Calibri" panose="020F0502020204030204" pitchFamily="34" charset="0"/>
              </a:rPr>
              <a:t>33 jours</a:t>
            </a:r>
          </a:p>
        </p:txBody>
      </p:sp>
      <p:sp>
        <p:nvSpPr>
          <p:cNvPr id="926" name="OTLSHAPE_T_e319cc3b81f74ff7a55abaf78d833d8d_TextPercentage" hidden="1">
            <a:extLst>
              <a:ext uri="{FF2B5EF4-FFF2-40B4-BE49-F238E27FC236}">
                <a16:creationId xmlns:a16="http://schemas.microsoft.com/office/drawing/2014/main" id="{29405BCD-2357-43D2-8BAC-95DABA22715D}"/>
              </a:ext>
            </a:extLst>
          </p:cNvPr>
          <p:cNvSpPr txBox="1"/>
          <p:nvPr>
            <p:custDataLst>
              <p:tags r:id="rId70"/>
            </p:custDataLst>
          </p:nvPr>
        </p:nvSpPr>
        <p:spPr>
          <a:xfrm>
            <a:off x="0" y="3328162"/>
            <a:ext cx="0" cy="153888"/>
          </a:xfrm>
          <a:prstGeom prst="rect">
            <a:avLst/>
          </a:prstGeom>
          <a:noFill/>
        </p:spPr>
        <p:txBody>
          <a:bodyPr vert="horz" wrap="square" lIns="0" tIns="0" rIns="0" bIns="0" rtlCol="0" anchor="ctr" anchorCtr="0">
            <a:spAutoFit/>
          </a:bodyPr>
          <a:lstStyle/>
          <a:p>
            <a:pPr algn="ctr"/>
            <a:endParaRPr lang="fr-FR" sz="1000">
              <a:solidFill>
                <a:srgbClr val="ED7D31"/>
              </a:solidFill>
              <a:latin typeface="Calibri" panose="020F0502020204030204" pitchFamily="34" charset="0"/>
            </a:endParaRPr>
          </a:p>
        </p:txBody>
      </p:sp>
      <p:sp>
        <p:nvSpPr>
          <p:cNvPr id="927" name="OTLSHAPE_T_e319cc3b81f74ff7a55abaf78d833d8d_JoinedDate" hidden="1">
            <a:extLst>
              <a:ext uri="{FF2B5EF4-FFF2-40B4-BE49-F238E27FC236}">
                <a16:creationId xmlns:a16="http://schemas.microsoft.com/office/drawing/2014/main" id="{B2D99C7D-B099-470B-A813-DA7A64D35F12}"/>
              </a:ext>
            </a:extLst>
          </p:cNvPr>
          <p:cNvSpPr txBox="1"/>
          <p:nvPr>
            <p:custDataLst>
              <p:tags r:id="rId71"/>
            </p:custDataLst>
          </p:nvPr>
        </p:nvSpPr>
        <p:spPr>
          <a:xfrm>
            <a:off x="0" y="3328162"/>
            <a:ext cx="0" cy="153888"/>
          </a:xfrm>
          <a:prstGeom prst="rect">
            <a:avLst/>
          </a:prstGeom>
          <a:noFill/>
        </p:spPr>
        <p:txBody>
          <a:bodyPr vert="horz" wrap="square" lIns="0" tIns="0" rIns="0" bIns="0" rtlCol="0" anchor="ctr" anchorCtr="0">
            <a:spAutoFit/>
          </a:bodyPr>
          <a:lstStyle/>
          <a:p>
            <a:pPr algn="ctr"/>
            <a:endParaRPr lang="fr-FR" sz="1000">
              <a:solidFill>
                <a:srgbClr val="44546A"/>
              </a:solidFill>
              <a:latin typeface="Calibri" panose="020F0502020204030204" pitchFamily="34" charset="0"/>
            </a:endParaRPr>
          </a:p>
        </p:txBody>
      </p:sp>
      <p:sp>
        <p:nvSpPr>
          <p:cNvPr id="928" name="OTLSHAPE_T_e319cc3b81f74ff7a55abaf78d833d8d_StartDate">
            <a:extLst>
              <a:ext uri="{FF2B5EF4-FFF2-40B4-BE49-F238E27FC236}">
                <a16:creationId xmlns:a16="http://schemas.microsoft.com/office/drawing/2014/main" id="{237A7369-A225-4978-9649-36E402EB4475}"/>
              </a:ext>
            </a:extLst>
          </p:cNvPr>
          <p:cNvSpPr txBox="1"/>
          <p:nvPr>
            <p:custDataLst>
              <p:tags r:id="rId72"/>
            </p:custDataLst>
          </p:nvPr>
        </p:nvSpPr>
        <p:spPr>
          <a:xfrm>
            <a:off x="1334499" y="4406900"/>
            <a:ext cx="558800" cy="155025"/>
          </a:xfrm>
          <a:prstGeom prst="rect">
            <a:avLst/>
          </a:prstGeom>
          <a:noFill/>
        </p:spPr>
        <p:txBody>
          <a:bodyPr vert="horz" wrap="square" lIns="0" tIns="0" rIns="0" bIns="0" rtlCol="0" anchor="ctr" anchorCtr="0">
            <a:spAutoFit/>
          </a:bodyPr>
          <a:lstStyle/>
          <a:p>
            <a:pPr algn="ctr"/>
            <a:r>
              <a:rPr lang="fr-FR" sz="1000" spc="-8">
                <a:solidFill>
                  <a:srgbClr val="44546A"/>
                </a:solidFill>
                <a:latin typeface="Calibri" panose="020F0502020204030204" pitchFamily="34" charset="0"/>
              </a:rPr>
              <a:t>29/3/2021</a:t>
            </a:r>
          </a:p>
        </p:txBody>
      </p:sp>
      <p:sp>
        <p:nvSpPr>
          <p:cNvPr id="929" name="OTLSHAPE_T_e319cc3b81f74ff7a55abaf78d833d8d_EndDate">
            <a:extLst>
              <a:ext uri="{FF2B5EF4-FFF2-40B4-BE49-F238E27FC236}">
                <a16:creationId xmlns:a16="http://schemas.microsoft.com/office/drawing/2014/main" id="{B9A68314-6036-4067-B12A-994E4F031DA9}"/>
              </a:ext>
            </a:extLst>
          </p:cNvPr>
          <p:cNvSpPr txBox="1"/>
          <p:nvPr>
            <p:custDataLst>
              <p:tags r:id="rId73"/>
            </p:custDataLst>
          </p:nvPr>
        </p:nvSpPr>
        <p:spPr>
          <a:xfrm>
            <a:off x="3082002" y="4406900"/>
            <a:ext cx="558800" cy="155025"/>
          </a:xfrm>
          <a:prstGeom prst="rect">
            <a:avLst/>
          </a:prstGeom>
          <a:noFill/>
        </p:spPr>
        <p:txBody>
          <a:bodyPr vert="horz" wrap="square" lIns="0" tIns="0" rIns="0" bIns="0" rtlCol="0" anchor="ctr" anchorCtr="0">
            <a:spAutoFit/>
          </a:bodyPr>
          <a:lstStyle/>
          <a:p>
            <a:pPr algn="ctr"/>
            <a:r>
              <a:rPr lang="fr-FR" sz="1000" spc="-8">
                <a:solidFill>
                  <a:srgbClr val="44546A"/>
                </a:solidFill>
                <a:latin typeface="Calibri" panose="020F0502020204030204" pitchFamily="34" charset="0"/>
              </a:rPr>
              <a:t>30/4/2021</a:t>
            </a:r>
          </a:p>
        </p:txBody>
      </p:sp>
      <p:sp>
        <p:nvSpPr>
          <p:cNvPr id="930" name="OTLSHAPE_T_e319cc3b81f74ff7a55abaf78d833d8d_Title">
            <a:extLst>
              <a:ext uri="{FF2B5EF4-FFF2-40B4-BE49-F238E27FC236}">
                <a16:creationId xmlns:a16="http://schemas.microsoft.com/office/drawing/2014/main" id="{219E8FC4-7A09-4A36-8154-F8E1ED688296}"/>
              </a:ext>
            </a:extLst>
          </p:cNvPr>
          <p:cNvSpPr txBox="1"/>
          <p:nvPr>
            <p:custDataLst>
              <p:tags r:id="rId74"/>
            </p:custDataLst>
          </p:nvPr>
        </p:nvSpPr>
        <p:spPr>
          <a:xfrm>
            <a:off x="2072827" y="4399153"/>
            <a:ext cx="825500" cy="170519"/>
          </a:xfrm>
          <a:prstGeom prst="rect">
            <a:avLst/>
          </a:prstGeom>
          <a:noFill/>
        </p:spPr>
        <p:txBody>
          <a:bodyPr vert="horz" wrap="square" lIns="0" tIns="0" rIns="0" bIns="0" rtlCol="0" anchor="ctr" anchorCtr="0">
            <a:spAutoFit/>
          </a:bodyPr>
          <a:lstStyle/>
          <a:p>
            <a:pPr algn="ctr"/>
            <a:r>
              <a:rPr lang="fr-FR" sz="1100" b="1" spc="-6">
                <a:solidFill>
                  <a:schemeClr val="dk1"/>
                </a:solidFill>
                <a:latin typeface="Calibri" panose="020F0502020204030204" pitchFamily="34" charset="0"/>
              </a:rPr>
              <a:t>Audit Sécurité</a:t>
            </a:r>
          </a:p>
        </p:txBody>
      </p:sp>
      <p:sp>
        <p:nvSpPr>
          <p:cNvPr id="931" name="OTLSHAPE_T_a2d6d1e7d5ed4f1a965f2918ae3ec916_Shape">
            <a:extLst>
              <a:ext uri="{FF2B5EF4-FFF2-40B4-BE49-F238E27FC236}">
                <a16:creationId xmlns:a16="http://schemas.microsoft.com/office/drawing/2014/main" id="{4EA7F7C1-B679-47A6-8926-24AEC63336C6}"/>
              </a:ext>
            </a:extLst>
          </p:cNvPr>
          <p:cNvSpPr/>
          <p:nvPr>
            <p:custDataLst>
              <p:tags r:id="rId75"/>
            </p:custDataLst>
          </p:nvPr>
        </p:nvSpPr>
        <p:spPr>
          <a:xfrm>
            <a:off x="1934151" y="4649512"/>
            <a:ext cx="1104900" cy="203200"/>
          </a:xfrm>
          <a:prstGeom prst="roundRect">
            <a:avLst>
              <a:gd name="adj" fmla="val 100000"/>
            </a:avLst>
          </a:prstGeom>
          <a:solidFill>
            <a:schemeClr val="accent2"/>
          </a:solidFill>
          <a:ln w="6350" cap="flat" cmpd="sng" algn="ctr">
            <a:noFill/>
            <a:prstDash val="solid"/>
            <a:round/>
            <a:headEnd type="none" w="med" len="med"/>
            <a:tailEnd type="none" w="med" len="med"/>
          </a:ln>
          <a:effectLst/>
          <a:scene3d>
            <a:camera prst="orthographicFront"/>
            <a:lightRig rig="balanced" dir="t">
              <a:rot lat="0" lon="0" rev="8700000"/>
            </a:lightRig>
          </a:scene3d>
          <a:sp3d>
            <a:bevelT w="165100" h="12700"/>
          </a:sp3d>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32" name="OTLSHAPE_T_a2d6d1e7d5ed4f1a965f2918ae3ec916_ShapePercentage" hidden="1">
            <a:extLst>
              <a:ext uri="{FF2B5EF4-FFF2-40B4-BE49-F238E27FC236}">
                <a16:creationId xmlns:a16="http://schemas.microsoft.com/office/drawing/2014/main" id="{6DDFA703-A85C-49E3-AD35-152F62350610}"/>
              </a:ext>
            </a:extLst>
          </p:cNvPr>
          <p:cNvSpPr/>
          <p:nvPr>
            <p:custDataLst>
              <p:tags r:id="rId76"/>
            </p:custDataLst>
          </p:nvPr>
        </p:nvSpPr>
        <p:spPr>
          <a:xfrm>
            <a:off x="1940416" y="3439837"/>
            <a:ext cx="0" cy="0"/>
          </a:xfrm>
          <a:prstGeom prst="roundRect">
            <a:avLst>
              <a:gd name="adj" fmla="val 100000"/>
            </a:avLst>
          </a:prstGeom>
          <a:solidFill>
            <a:schemeClr val="accent4"/>
          </a:solidFill>
          <a:ln w="6350" cap="flat" cmpd="sng" algn="ctr">
            <a:no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33" name="OTLSHAPE_T_a2d6d1e7d5ed4f1a965f2918ae3ec916_Duration" hidden="1">
            <a:extLst>
              <a:ext uri="{FF2B5EF4-FFF2-40B4-BE49-F238E27FC236}">
                <a16:creationId xmlns:a16="http://schemas.microsoft.com/office/drawing/2014/main" id="{BEC1E83A-9594-414B-BEF3-0F07A42FF829}"/>
              </a:ext>
            </a:extLst>
          </p:cNvPr>
          <p:cNvSpPr txBox="1"/>
          <p:nvPr>
            <p:custDataLst>
              <p:tags r:id="rId77"/>
            </p:custDataLst>
          </p:nvPr>
        </p:nvSpPr>
        <p:spPr>
          <a:xfrm>
            <a:off x="0" y="3439837"/>
            <a:ext cx="419100" cy="155025"/>
          </a:xfrm>
          <a:prstGeom prst="rect">
            <a:avLst/>
          </a:prstGeom>
          <a:noFill/>
        </p:spPr>
        <p:txBody>
          <a:bodyPr vert="horz" wrap="square" lIns="0" tIns="0" rIns="0" bIns="0" rtlCol="0" anchor="ctr" anchorCtr="0">
            <a:spAutoFit/>
          </a:bodyPr>
          <a:lstStyle/>
          <a:p>
            <a:pPr algn="ctr"/>
            <a:r>
              <a:rPr lang="fr-FR" sz="1000">
                <a:solidFill>
                  <a:srgbClr val="ED7D31"/>
                </a:solidFill>
                <a:latin typeface="Calibri" panose="020F0502020204030204" pitchFamily="34" charset="0"/>
              </a:rPr>
              <a:t>33 jours</a:t>
            </a:r>
          </a:p>
        </p:txBody>
      </p:sp>
      <p:sp>
        <p:nvSpPr>
          <p:cNvPr id="934" name="OTLSHAPE_T_a2d6d1e7d5ed4f1a965f2918ae3ec916_TextPercentage" hidden="1">
            <a:extLst>
              <a:ext uri="{FF2B5EF4-FFF2-40B4-BE49-F238E27FC236}">
                <a16:creationId xmlns:a16="http://schemas.microsoft.com/office/drawing/2014/main" id="{9658551B-348C-4F11-8E8F-E7A3C434A1D3}"/>
              </a:ext>
            </a:extLst>
          </p:cNvPr>
          <p:cNvSpPr txBox="1"/>
          <p:nvPr>
            <p:custDataLst>
              <p:tags r:id="rId78"/>
            </p:custDataLst>
          </p:nvPr>
        </p:nvSpPr>
        <p:spPr>
          <a:xfrm>
            <a:off x="0" y="3594862"/>
            <a:ext cx="0" cy="153888"/>
          </a:xfrm>
          <a:prstGeom prst="rect">
            <a:avLst/>
          </a:prstGeom>
          <a:noFill/>
        </p:spPr>
        <p:txBody>
          <a:bodyPr vert="horz" wrap="square" lIns="0" tIns="0" rIns="0" bIns="0" rtlCol="0" anchor="ctr" anchorCtr="0">
            <a:spAutoFit/>
          </a:bodyPr>
          <a:lstStyle/>
          <a:p>
            <a:pPr algn="ctr"/>
            <a:endParaRPr lang="fr-FR" sz="1000">
              <a:solidFill>
                <a:srgbClr val="ED7D31"/>
              </a:solidFill>
              <a:latin typeface="Calibri" panose="020F0502020204030204" pitchFamily="34" charset="0"/>
            </a:endParaRPr>
          </a:p>
        </p:txBody>
      </p:sp>
      <p:sp>
        <p:nvSpPr>
          <p:cNvPr id="935" name="OTLSHAPE_T_a2d6d1e7d5ed4f1a965f2918ae3ec916_JoinedDate" hidden="1">
            <a:extLst>
              <a:ext uri="{FF2B5EF4-FFF2-40B4-BE49-F238E27FC236}">
                <a16:creationId xmlns:a16="http://schemas.microsoft.com/office/drawing/2014/main" id="{E8BBE633-2375-4A32-B4F4-62205A2B871C}"/>
              </a:ext>
            </a:extLst>
          </p:cNvPr>
          <p:cNvSpPr txBox="1"/>
          <p:nvPr>
            <p:custDataLst>
              <p:tags r:id="rId79"/>
            </p:custDataLst>
          </p:nvPr>
        </p:nvSpPr>
        <p:spPr>
          <a:xfrm>
            <a:off x="0" y="3594862"/>
            <a:ext cx="0" cy="153888"/>
          </a:xfrm>
          <a:prstGeom prst="rect">
            <a:avLst/>
          </a:prstGeom>
          <a:noFill/>
        </p:spPr>
        <p:txBody>
          <a:bodyPr vert="horz" wrap="square" lIns="0" tIns="0" rIns="0" bIns="0" rtlCol="0" anchor="ctr" anchorCtr="0">
            <a:spAutoFit/>
          </a:bodyPr>
          <a:lstStyle/>
          <a:p>
            <a:pPr algn="ctr"/>
            <a:endParaRPr lang="fr-FR" sz="1000">
              <a:solidFill>
                <a:srgbClr val="44546A"/>
              </a:solidFill>
              <a:latin typeface="Calibri" panose="020F0502020204030204" pitchFamily="34" charset="0"/>
            </a:endParaRPr>
          </a:p>
        </p:txBody>
      </p:sp>
      <p:sp>
        <p:nvSpPr>
          <p:cNvPr id="936" name="OTLSHAPE_T_a2d6d1e7d5ed4f1a965f2918ae3ec916_StartDate">
            <a:extLst>
              <a:ext uri="{FF2B5EF4-FFF2-40B4-BE49-F238E27FC236}">
                <a16:creationId xmlns:a16="http://schemas.microsoft.com/office/drawing/2014/main" id="{CA94E1C3-F2CC-4911-A8D0-BF6913583EC3}"/>
              </a:ext>
            </a:extLst>
          </p:cNvPr>
          <p:cNvSpPr txBox="1"/>
          <p:nvPr>
            <p:custDataLst>
              <p:tags r:id="rId80"/>
            </p:custDataLst>
          </p:nvPr>
        </p:nvSpPr>
        <p:spPr>
          <a:xfrm>
            <a:off x="1334499" y="4673600"/>
            <a:ext cx="558800" cy="155025"/>
          </a:xfrm>
          <a:prstGeom prst="rect">
            <a:avLst/>
          </a:prstGeom>
          <a:noFill/>
        </p:spPr>
        <p:txBody>
          <a:bodyPr vert="horz" wrap="square" lIns="0" tIns="0" rIns="0" bIns="0" rtlCol="0" anchor="ctr" anchorCtr="0">
            <a:spAutoFit/>
          </a:bodyPr>
          <a:lstStyle/>
          <a:p>
            <a:pPr algn="ctr"/>
            <a:r>
              <a:rPr lang="fr-FR" sz="1000" spc="-8">
                <a:solidFill>
                  <a:srgbClr val="44546A"/>
                </a:solidFill>
                <a:latin typeface="Calibri" panose="020F0502020204030204" pitchFamily="34" charset="0"/>
              </a:rPr>
              <a:t>29/3/2021</a:t>
            </a:r>
          </a:p>
        </p:txBody>
      </p:sp>
      <p:sp>
        <p:nvSpPr>
          <p:cNvPr id="937" name="OTLSHAPE_T_a2d6d1e7d5ed4f1a965f2918ae3ec916_EndDate">
            <a:extLst>
              <a:ext uri="{FF2B5EF4-FFF2-40B4-BE49-F238E27FC236}">
                <a16:creationId xmlns:a16="http://schemas.microsoft.com/office/drawing/2014/main" id="{CF411197-0A22-4D40-B618-887B4947DCBC}"/>
              </a:ext>
            </a:extLst>
          </p:cNvPr>
          <p:cNvSpPr txBox="1"/>
          <p:nvPr>
            <p:custDataLst>
              <p:tags r:id="rId81"/>
            </p:custDataLst>
          </p:nvPr>
        </p:nvSpPr>
        <p:spPr>
          <a:xfrm>
            <a:off x="3082002" y="4673600"/>
            <a:ext cx="558800" cy="155025"/>
          </a:xfrm>
          <a:prstGeom prst="rect">
            <a:avLst/>
          </a:prstGeom>
          <a:noFill/>
        </p:spPr>
        <p:txBody>
          <a:bodyPr vert="horz" wrap="square" lIns="0" tIns="0" rIns="0" bIns="0" rtlCol="0" anchor="ctr" anchorCtr="0">
            <a:spAutoFit/>
          </a:bodyPr>
          <a:lstStyle/>
          <a:p>
            <a:pPr algn="ctr"/>
            <a:r>
              <a:rPr lang="fr-FR" sz="1000" spc="-8">
                <a:solidFill>
                  <a:srgbClr val="44546A"/>
                </a:solidFill>
                <a:latin typeface="Calibri" panose="020F0502020204030204" pitchFamily="34" charset="0"/>
              </a:rPr>
              <a:t>30/4/2021</a:t>
            </a:r>
          </a:p>
        </p:txBody>
      </p:sp>
      <p:sp>
        <p:nvSpPr>
          <p:cNvPr id="938" name="OTLSHAPE_T_a2d6d1e7d5ed4f1a965f2918ae3ec916_Title">
            <a:extLst>
              <a:ext uri="{FF2B5EF4-FFF2-40B4-BE49-F238E27FC236}">
                <a16:creationId xmlns:a16="http://schemas.microsoft.com/office/drawing/2014/main" id="{9FAF7F5B-2266-4556-81C6-541B82CD2A45}"/>
              </a:ext>
            </a:extLst>
          </p:cNvPr>
          <p:cNvSpPr txBox="1"/>
          <p:nvPr>
            <p:custDataLst>
              <p:tags r:id="rId82"/>
            </p:custDataLst>
          </p:nvPr>
        </p:nvSpPr>
        <p:spPr>
          <a:xfrm>
            <a:off x="1992372" y="4665853"/>
            <a:ext cx="990600" cy="170519"/>
          </a:xfrm>
          <a:prstGeom prst="rect">
            <a:avLst/>
          </a:prstGeom>
          <a:noFill/>
        </p:spPr>
        <p:txBody>
          <a:bodyPr vert="horz" wrap="square" lIns="0" tIns="0" rIns="0" bIns="0" rtlCol="0" anchor="ctr" anchorCtr="0">
            <a:spAutoFit/>
          </a:bodyPr>
          <a:lstStyle/>
          <a:p>
            <a:pPr algn="ctr"/>
            <a:r>
              <a:rPr lang="fr-FR" sz="1100" b="1" spc="-6">
                <a:solidFill>
                  <a:schemeClr val="dk1"/>
                </a:solidFill>
                <a:latin typeface="Calibri" panose="020F0502020204030204" pitchFamily="34" charset="0"/>
              </a:rPr>
              <a:t>Qualification POI</a:t>
            </a:r>
          </a:p>
        </p:txBody>
      </p:sp>
      <p:sp>
        <p:nvSpPr>
          <p:cNvPr id="939" name="OTLSHAPE_T_2ee0ae1efeb64c9ba658483130443035_Shape">
            <a:extLst>
              <a:ext uri="{FF2B5EF4-FFF2-40B4-BE49-F238E27FC236}">
                <a16:creationId xmlns:a16="http://schemas.microsoft.com/office/drawing/2014/main" id="{4152DE9B-9B4E-4778-B3CE-08298E32B910}"/>
              </a:ext>
            </a:extLst>
          </p:cNvPr>
          <p:cNvSpPr/>
          <p:nvPr>
            <p:custDataLst>
              <p:tags r:id="rId83"/>
            </p:custDataLst>
          </p:nvPr>
        </p:nvSpPr>
        <p:spPr>
          <a:xfrm>
            <a:off x="1934151" y="5086731"/>
            <a:ext cx="1104900" cy="203200"/>
          </a:xfrm>
          <a:prstGeom prst="roundRect">
            <a:avLst>
              <a:gd name="adj" fmla="val 100000"/>
            </a:avLst>
          </a:prstGeom>
          <a:solidFill>
            <a:schemeClr val="accent2"/>
          </a:solidFill>
          <a:ln w="6350" cap="flat" cmpd="sng" algn="ctr">
            <a:noFill/>
            <a:prstDash val="solid"/>
            <a:round/>
            <a:headEnd type="none" w="med" len="med"/>
            <a:tailEnd type="none" w="med" len="med"/>
          </a:ln>
          <a:effectLst/>
          <a:scene3d>
            <a:camera prst="orthographicFront"/>
            <a:lightRig rig="balanced" dir="t">
              <a:rot lat="0" lon="0" rev="8700000"/>
            </a:lightRig>
          </a:scene3d>
          <a:sp3d>
            <a:bevelT w="165100" h="12700"/>
          </a:sp3d>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40" name="OTLSHAPE_T_2ee0ae1efeb64c9ba658483130443035_ShapePercentage" hidden="1">
            <a:extLst>
              <a:ext uri="{FF2B5EF4-FFF2-40B4-BE49-F238E27FC236}">
                <a16:creationId xmlns:a16="http://schemas.microsoft.com/office/drawing/2014/main" id="{82CC43D6-18F3-4B43-B8BA-B83B539B95B8}"/>
              </a:ext>
            </a:extLst>
          </p:cNvPr>
          <p:cNvSpPr/>
          <p:nvPr>
            <p:custDataLst>
              <p:tags r:id="rId84"/>
            </p:custDataLst>
          </p:nvPr>
        </p:nvSpPr>
        <p:spPr>
          <a:xfrm>
            <a:off x="1940416" y="3877056"/>
            <a:ext cx="0" cy="0"/>
          </a:xfrm>
          <a:prstGeom prst="roundRect">
            <a:avLst>
              <a:gd name="adj" fmla="val 100000"/>
            </a:avLst>
          </a:prstGeom>
          <a:solidFill>
            <a:schemeClr val="accent4"/>
          </a:solidFill>
          <a:ln w="6350" cap="flat" cmpd="sng" algn="ctr">
            <a:no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41" name="OTLSHAPE_T_2ee0ae1efeb64c9ba658483130443035_Duration" hidden="1">
            <a:extLst>
              <a:ext uri="{FF2B5EF4-FFF2-40B4-BE49-F238E27FC236}">
                <a16:creationId xmlns:a16="http://schemas.microsoft.com/office/drawing/2014/main" id="{A004E012-A56D-4697-A584-9A8199D7B318}"/>
              </a:ext>
            </a:extLst>
          </p:cNvPr>
          <p:cNvSpPr txBox="1"/>
          <p:nvPr>
            <p:custDataLst>
              <p:tags r:id="rId85"/>
            </p:custDataLst>
          </p:nvPr>
        </p:nvSpPr>
        <p:spPr>
          <a:xfrm>
            <a:off x="0" y="3706537"/>
            <a:ext cx="419100" cy="155025"/>
          </a:xfrm>
          <a:prstGeom prst="rect">
            <a:avLst/>
          </a:prstGeom>
          <a:noFill/>
        </p:spPr>
        <p:txBody>
          <a:bodyPr vert="horz" wrap="square" lIns="0" tIns="0" rIns="0" bIns="0" rtlCol="0" anchor="ctr" anchorCtr="0">
            <a:spAutoFit/>
          </a:bodyPr>
          <a:lstStyle/>
          <a:p>
            <a:pPr algn="ctr"/>
            <a:r>
              <a:rPr lang="fr-FR" sz="1000">
                <a:solidFill>
                  <a:srgbClr val="ED7D31"/>
                </a:solidFill>
                <a:latin typeface="Calibri" panose="020F0502020204030204" pitchFamily="34" charset="0"/>
              </a:rPr>
              <a:t>33 jours</a:t>
            </a:r>
          </a:p>
        </p:txBody>
      </p:sp>
      <p:sp>
        <p:nvSpPr>
          <p:cNvPr id="942" name="OTLSHAPE_T_2ee0ae1efeb64c9ba658483130443035_TextPercentage" hidden="1">
            <a:extLst>
              <a:ext uri="{FF2B5EF4-FFF2-40B4-BE49-F238E27FC236}">
                <a16:creationId xmlns:a16="http://schemas.microsoft.com/office/drawing/2014/main" id="{F289A763-536A-4F7B-A9F8-55542730B11D}"/>
              </a:ext>
            </a:extLst>
          </p:cNvPr>
          <p:cNvSpPr txBox="1"/>
          <p:nvPr>
            <p:custDataLst>
              <p:tags r:id="rId86"/>
            </p:custDataLst>
          </p:nvPr>
        </p:nvSpPr>
        <p:spPr>
          <a:xfrm>
            <a:off x="0" y="3861562"/>
            <a:ext cx="0" cy="153888"/>
          </a:xfrm>
          <a:prstGeom prst="rect">
            <a:avLst/>
          </a:prstGeom>
          <a:noFill/>
        </p:spPr>
        <p:txBody>
          <a:bodyPr vert="horz" wrap="square" lIns="0" tIns="0" rIns="0" bIns="0" rtlCol="0" anchor="ctr" anchorCtr="0">
            <a:spAutoFit/>
          </a:bodyPr>
          <a:lstStyle/>
          <a:p>
            <a:pPr algn="ctr"/>
            <a:endParaRPr lang="fr-FR" sz="1000">
              <a:solidFill>
                <a:srgbClr val="ED7D31"/>
              </a:solidFill>
              <a:latin typeface="Calibri" panose="020F0502020204030204" pitchFamily="34" charset="0"/>
            </a:endParaRPr>
          </a:p>
        </p:txBody>
      </p:sp>
      <p:sp>
        <p:nvSpPr>
          <p:cNvPr id="943" name="OTLSHAPE_T_2ee0ae1efeb64c9ba658483130443035_JoinedDate" hidden="1">
            <a:extLst>
              <a:ext uri="{FF2B5EF4-FFF2-40B4-BE49-F238E27FC236}">
                <a16:creationId xmlns:a16="http://schemas.microsoft.com/office/drawing/2014/main" id="{42D38498-CD06-4AAF-89B7-3ED94F035430}"/>
              </a:ext>
            </a:extLst>
          </p:cNvPr>
          <p:cNvSpPr txBox="1"/>
          <p:nvPr>
            <p:custDataLst>
              <p:tags r:id="rId87"/>
            </p:custDataLst>
          </p:nvPr>
        </p:nvSpPr>
        <p:spPr>
          <a:xfrm>
            <a:off x="0" y="3861562"/>
            <a:ext cx="0" cy="153888"/>
          </a:xfrm>
          <a:prstGeom prst="rect">
            <a:avLst/>
          </a:prstGeom>
          <a:noFill/>
        </p:spPr>
        <p:txBody>
          <a:bodyPr vert="horz" wrap="square" lIns="0" tIns="0" rIns="0" bIns="0" rtlCol="0" anchor="ctr" anchorCtr="0">
            <a:spAutoFit/>
          </a:bodyPr>
          <a:lstStyle/>
          <a:p>
            <a:pPr algn="ctr"/>
            <a:endParaRPr lang="fr-FR" sz="1000">
              <a:solidFill>
                <a:srgbClr val="44546A"/>
              </a:solidFill>
              <a:latin typeface="Calibri" panose="020F0502020204030204" pitchFamily="34" charset="0"/>
            </a:endParaRPr>
          </a:p>
        </p:txBody>
      </p:sp>
      <p:sp>
        <p:nvSpPr>
          <p:cNvPr id="944" name="OTLSHAPE_T_2ee0ae1efeb64c9ba658483130443035_StartDate">
            <a:extLst>
              <a:ext uri="{FF2B5EF4-FFF2-40B4-BE49-F238E27FC236}">
                <a16:creationId xmlns:a16="http://schemas.microsoft.com/office/drawing/2014/main" id="{3B16FE30-98DB-49E1-BEF3-F3163096EED8}"/>
              </a:ext>
            </a:extLst>
          </p:cNvPr>
          <p:cNvSpPr txBox="1"/>
          <p:nvPr>
            <p:custDataLst>
              <p:tags r:id="rId88"/>
            </p:custDataLst>
          </p:nvPr>
        </p:nvSpPr>
        <p:spPr>
          <a:xfrm>
            <a:off x="1334499" y="5110819"/>
            <a:ext cx="558800" cy="155025"/>
          </a:xfrm>
          <a:prstGeom prst="rect">
            <a:avLst/>
          </a:prstGeom>
          <a:noFill/>
        </p:spPr>
        <p:txBody>
          <a:bodyPr vert="horz" wrap="square" lIns="0" tIns="0" rIns="0" bIns="0" rtlCol="0" anchor="ctr" anchorCtr="0">
            <a:spAutoFit/>
          </a:bodyPr>
          <a:lstStyle/>
          <a:p>
            <a:pPr algn="ctr"/>
            <a:r>
              <a:rPr lang="fr-FR" sz="1000" spc="-8">
                <a:solidFill>
                  <a:srgbClr val="44546A"/>
                </a:solidFill>
                <a:latin typeface="Calibri" panose="020F0502020204030204" pitchFamily="34" charset="0"/>
              </a:rPr>
              <a:t>29/3/2021</a:t>
            </a:r>
          </a:p>
        </p:txBody>
      </p:sp>
      <p:sp>
        <p:nvSpPr>
          <p:cNvPr id="945" name="OTLSHAPE_T_2ee0ae1efeb64c9ba658483130443035_Title">
            <a:extLst>
              <a:ext uri="{FF2B5EF4-FFF2-40B4-BE49-F238E27FC236}">
                <a16:creationId xmlns:a16="http://schemas.microsoft.com/office/drawing/2014/main" id="{9D727BAA-CC4D-46BA-857F-66D022BD65A5}"/>
              </a:ext>
            </a:extLst>
          </p:cNvPr>
          <p:cNvSpPr txBox="1"/>
          <p:nvPr>
            <p:custDataLst>
              <p:tags r:id="rId89"/>
            </p:custDataLst>
          </p:nvPr>
        </p:nvSpPr>
        <p:spPr>
          <a:xfrm>
            <a:off x="1934151" y="4916212"/>
            <a:ext cx="1485900" cy="170519"/>
          </a:xfrm>
          <a:prstGeom prst="rect">
            <a:avLst/>
          </a:prstGeom>
          <a:noFill/>
        </p:spPr>
        <p:txBody>
          <a:bodyPr vert="horz" wrap="square" lIns="0" tIns="0" rIns="0" bIns="0" rtlCol="0" anchor="ctr" anchorCtr="0">
            <a:spAutoFit/>
          </a:bodyPr>
          <a:lstStyle/>
          <a:p>
            <a:r>
              <a:rPr lang="fr-FR" sz="1100" b="1" spc="-6">
                <a:solidFill>
                  <a:schemeClr val="dk1"/>
                </a:solidFill>
                <a:latin typeface="Calibri" panose="020F0502020204030204" pitchFamily="34" charset="0"/>
              </a:rPr>
              <a:t>Qualification Middleware</a:t>
            </a:r>
          </a:p>
        </p:txBody>
      </p:sp>
      <p:sp>
        <p:nvSpPr>
          <p:cNvPr id="946" name="OTLSHAPE_T_2ee0ae1efeb64c9ba658483130443035_EndDate">
            <a:extLst>
              <a:ext uri="{FF2B5EF4-FFF2-40B4-BE49-F238E27FC236}">
                <a16:creationId xmlns:a16="http://schemas.microsoft.com/office/drawing/2014/main" id="{0E83094E-D4C5-4D65-B1CA-ECC33F583066}"/>
              </a:ext>
            </a:extLst>
          </p:cNvPr>
          <p:cNvSpPr txBox="1"/>
          <p:nvPr>
            <p:custDataLst>
              <p:tags r:id="rId90"/>
            </p:custDataLst>
          </p:nvPr>
        </p:nvSpPr>
        <p:spPr>
          <a:xfrm>
            <a:off x="3082002" y="5110819"/>
            <a:ext cx="558800" cy="155025"/>
          </a:xfrm>
          <a:prstGeom prst="rect">
            <a:avLst/>
          </a:prstGeom>
          <a:noFill/>
        </p:spPr>
        <p:txBody>
          <a:bodyPr vert="horz" wrap="square" lIns="0" tIns="0" rIns="0" bIns="0" rtlCol="0" anchor="ctr" anchorCtr="0">
            <a:spAutoFit/>
          </a:bodyPr>
          <a:lstStyle/>
          <a:p>
            <a:pPr algn="ctr"/>
            <a:r>
              <a:rPr lang="fr-FR" sz="1000" spc="-8">
                <a:solidFill>
                  <a:srgbClr val="44546A"/>
                </a:solidFill>
                <a:latin typeface="Calibri" panose="020F0502020204030204" pitchFamily="34" charset="0"/>
              </a:rPr>
              <a:t>30/4/2021</a:t>
            </a:r>
          </a:p>
        </p:txBody>
      </p:sp>
      <p:sp>
        <p:nvSpPr>
          <p:cNvPr id="947" name="OTLSHAPE_T_564e4e1311af49569677c86de7572ceb_Shape">
            <a:extLst>
              <a:ext uri="{FF2B5EF4-FFF2-40B4-BE49-F238E27FC236}">
                <a16:creationId xmlns:a16="http://schemas.microsoft.com/office/drawing/2014/main" id="{ECD46B13-8B29-484F-9368-B988237BDDAD}"/>
              </a:ext>
            </a:extLst>
          </p:cNvPr>
          <p:cNvSpPr/>
          <p:nvPr>
            <p:custDataLst>
              <p:tags r:id="rId91"/>
            </p:custDataLst>
          </p:nvPr>
        </p:nvSpPr>
        <p:spPr>
          <a:xfrm>
            <a:off x="1934151" y="5523950"/>
            <a:ext cx="1104900" cy="203200"/>
          </a:xfrm>
          <a:prstGeom prst="roundRect">
            <a:avLst>
              <a:gd name="adj" fmla="val 100000"/>
            </a:avLst>
          </a:prstGeom>
          <a:solidFill>
            <a:schemeClr val="accent2"/>
          </a:solidFill>
          <a:ln w="6350" cap="flat" cmpd="sng" algn="ctr">
            <a:noFill/>
            <a:prstDash val="solid"/>
            <a:round/>
            <a:headEnd type="none" w="med" len="med"/>
            <a:tailEnd type="none" w="med" len="med"/>
          </a:ln>
          <a:effectLst/>
          <a:scene3d>
            <a:camera prst="orthographicFront"/>
            <a:lightRig rig="balanced" dir="t">
              <a:rot lat="0" lon="0" rev="8700000"/>
            </a:lightRig>
          </a:scene3d>
          <a:sp3d>
            <a:bevelT w="165100" h="12700"/>
          </a:sp3d>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48" name="OTLSHAPE_T_564e4e1311af49569677c86de7572ceb_ShapePercentage" hidden="1">
            <a:extLst>
              <a:ext uri="{FF2B5EF4-FFF2-40B4-BE49-F238E27FC236}">
                <a16:creationId xmlns:a16="http://schemas.microsoft.com/office/drawing/2014/main" id="{006CA1A1-12DA-4C08-BBB0-8684CCAA0195}"/>
              </a:ext>
            </a:extLst>
          </p:cNvPr>
          <p:cNvSpPr/>
          <p:nvPr>
            <p:custDataLst>
              <p:tags r:id="rId92"/>
            </p:custDataLst>
          </p:nvPr>
        </p:nvSpPr>
        <p:spPr>
          <a:xfrm>
            <a:off x="1940416" y="4314275"/>
            <a:ext cx="0" cy="0"/>
          </a:xfrm>
          <a:prstGeom prst="roundRect">
            <a:avLst>
              <a:gd name="adj" fmla="val 100000"/>
            </a:avLst>
          </a:prstGeom>
          <a:solidFill>
            <a:schemeClr val="accent4"/>
          </a:solidFill>
          <a:ln w="6350" cap="flat" cmpd="sng" algn="ctr">
            <a:no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49" name="OTLSHAPE_T_564e4e1311af49569677c86de7572ceb_Duration" hidden="1">
            <a:extLst>
              <a:ext uri="{FF2B5EF4-FFF2-40B4-BE49-F238E27FC236}">
                <a16:creationId xmlns:a16="http://schemas.microsoft.com/office/drawing/2014/main" id="{B59FB194-1991-4D28-9E26-0762BC3A7724}"/>
              </a:ext>
            </a:extLst>
          </p:cNvPr>
          <p:cNvSpPr txBox="1"/>
          <p:nvPr>
            <p:custDataLst>
              <p:tags r:id="rId93"/>
            </p:custDataLst>
          </p:nvPr>
        </p:nvSpPr>
        <p:spPr>
          <a:xfrm>
            <a:off x="0" y="4143756"/>
            <a:ext cx="419100" cy="155025"/>
          </a:xfrm>
          <a:prstGeom prst="rect">
            <a:avLst/>
          </a:prstGeom>
          <a:noFill/>
        </p:spPr>
        <p:txBody>
          <a:bodyPr vert="horz" wrap="square" lIns="0" tIns="0" rIns="0" bIns="0" rtlCol="0" anchor="ctr" anchorCtr="0">
            <a:spAutoFit/>
          </a:bodyPr>
          <a:lstStyle/>
          <a:p>
            <a:pPr algn="ctr"/>
            <a:r>
              <a:rPr lang="fr-FR" sz="1000">
                <a:solidFill>
                  <a:srgbClr val="ED7D31"/>
                </a:solidFill>
                <a:latin typeface="Calibri" panose="020F0502020204030204" pitchFamily="34" charset="0"/>
              </a:rPr>
              <a:t>33 jours</a:t>
            </a:r>
          </a:p>
        </p:txBody>
      </p:sp>
      <p:sp>
        <p:nvSpPr>
          <p:cNvPr id="950" name="OTLSHAPE_T_564e4e1311af49569677c86de7572ceb_TextPercentage" hidden="1">
            <a:extLst>
              <a:ext uri="{FF2B5EF4-FFF2-40B4-BE49-F238E27FC236}">
                <a16:creationId xmlns:a16="http://schemas.microsoft.com/office/drawing/2014/main" id="{427323B6-BB12-4DEF-8FFE-7EE15A8D294E}"/>
              </a:ext>
            </a:extLst>
          </p:cNvPr>
          <p:cNvSpPr txBox="1"/>
          <p:nvPr>
            <p:custDataLst>
              <p:tags r:id="rId94"/>
            </p:custDataLst>
          </p:nvPr>
        </p:nvSpPr>
        <p:spPr>
          <a:xfrm>
            <a:off x="0" y="4298781"/>
            <a:ext cx="0" cy="153888"/>
          </a:xfrm>
          <a:prstGeom prst="rect">
            <a:avLst/>
          </a:prstGeom>
          <a:noFill/>
        </p:spPr>
        <p:txBody>
          <a:bodyPr vert="horz" wrap="square" lIns="0" tIns="0" rIns="0" bIns="0" rtlCol="0" anchor="ctr" anchorCtr="0">
            <a:spAutoFit/>
          </a:bodyPr>
          <a:lstStyle/>
          <a:p>
            <a:pPr algn="ctr"/>
            <a:endParaRPr lang="fr-FR" sz="1000">
              <a:solidFill>
                <a:srgbClr val="ED7D31"/>
              </a:solidFill>
              <a:latin typeface="Calibri" panose="020F0502020204030204" pitchFamily="34" charset="0"/>
            </a:endParaRPr>
          </a:p>
        </p:txBody>
      </p:sp>
      <p:sp>
        <p:nvSpPr>
          <p:cNvPr id="951" name="OTLSHAPE_T_564e4e1311af49569677c86de7572ceb_JoinedDate" hidden="1">
            <a:extLst>
              <a:ext uri="{FF2B5EF4-FFF2-40B4-BE49-F238E27FC236}">
                <a16:creationId xmlns:a16="http://schemas.microsoft.com/office/drawing/2014/main" id="{B979B465-EF1F-45F0-85F5-62C529DA99A8}"/>
              </a:ext>
            </a:extLst>
          </p:cNvPr>
          <p:cNvSpPr txBox="1"/>
          <p:nvPr>
            <p:custDataLst>
              <p:tags r:id="rId95"/>
            </p:custDataLst>
          </p:nvPr>
        </p:nvSpPr>
        <p:spPr>
          <a:xfrm>
            <a:off x="0" y="4298781"/>
            <a:ext cx="0" cy="153888"/>
          </a:xfrm>
          <a:prstGeom prst="rect">
            <a:avLst/>
          </a:prstGeom>
          <a:noFill/>
        </p:spPr>
        <p:txBody>
          <a:bodyPr vert="horz" wrap="square" lIns="0" tIns="0" rIns="0" bIns="0" rtlCol="0" anchor="ctr" anchorCtr="0">
            <a:spAutoFit/>
          </a:bodyPr>
          <a:lstStyle/>
          <a:p>
            <a:pPr algn="ctr"/>
            <a:endParaRPr lang="fr-FR" sz="1000">
              <a:solidFill>
                <a:srgbClr val="44546A"/>
              </a:solidFill>
              <a:latin typeface="Calibri" panose="020F0502020204030204" pitchFamily="34" charset="0"/>
            </a:endParaRPr>
          </a:p>
        </p:txBody>
      </p:sp>
      <p:sp>
        <p:nvSpPr>
          <p:cNvPr id="952" name="OTLSHAPE_T_564e4e1311af49569677c86de7572ceb_StartDate">
            <a:extLst>
              <a:ext uri="{FF2B5EF4-FFF2-40B4-BE49-F238E27FC236}">
                <a16:creationId xmlns:a16="http://schemas.microsoft.com/office/drawing/2014/main" id="{6AEF85EB-0576-4DB8-8D44-8FC6DD51807B}"/>
              </a:ext>
            </a:extLst>
          </p:cNvPr>
          <p:cNvSpPr txBox="1"/>
          <p:nvPr>
            <p:custDataLst>
              <p:tags r:id="rId96"/>
            </p:custDataLst>
          </p:nvPr>
        </p:nvSpPr>
        <p:spPr>
          <a:xfrm>
            <a:off x="1334499" y="5548037"/>
            <a:ext cx="558800" cy="155025"/>
          </a:xfrm>
          <a:prstGeom prst="rect">
            <a:avLst/>
          </a:prstGeom>
          <a:noFill/>
        </p:spPr>
        <p:txBody>
          <a:bodyPr vert="horz" wrap="square" lIns="0" tIns="0" rIns="0" bIns="0" rtlCol="0" anchor="ctr" anchorCtr="0">
            <a:spAutoFit/>
          </a:bodyPr>
          <a:lstStyle/>
          <a:p>
            <a:pPr algn="ctr"/>
            <a:r>
              <a:rPr lang="fr-FR" sz="1000" spc="-8">
                <a:solidFill>
                  <a:srgbClr val="44546A"/>
                </a:solidFill>
                <a:latin typeface="Calibri" panose="020F0502020204030204" pitchFamily="34" charset="0"/>
              </a:rPr>
              <a:t>29/3/2021</a:t>
            </a:r>
          </a:p>
        </p:txBody>
      </p:sp>
      <p:sp>
        <p:nvSpPr>
          <p:cNvPr id="953" name="OTLSHAPE_T_564e4e1311af49569677c86de7572ceb_Title">
            <a:extLst>
              <a:ext uri="{FF2B5EF4-FFF2-40B4-BE49-F238E27FC236}">
                <a16:creationId xmlns:a16="http://schemas.microsoft.com/office/drawing/2014/main" id="{89D01290-D358-491B-BF99-E09DC396F9F1}"/>
              </a:ext>
            </a:extLst>
          </p:cNvPr>
          <p:cNvSpPr txBox="1"/>
          <p:nvPr>
            <p:custDataLst>
              <p:tags r:id="rId97"/>
            </p:custDataLst>
          </p:nvPr>
        </p:nvSpPr>
        <p:spPr>
          <a:xfrm>
            <a:off x="1934151" y="5353431"/>
            <a:ext cx="4394200" cy="170519"/>
          </a:xfrm>
          <a:prstGeom prst="rect">
            <a:avLst/>
          </a:prstGeom>
          <a:noFill/>
        </p:spPr>
        <p:txBody>
          <a:bodyPr vert="horz" wrap="square" lIns="0" tIns="0" rIns="0" bIns="0" rtlCol="0" anchor="ctr" anchorCtr="0">
            <a:spAutoFit/>
          </a:bodyPr>
          <a:lstStyle/>
          <a:p>
            <a:r>
              <a:rPr lang="fr-FR" sz="1100" b="1" spc="-4">
                <a:solidFill>
                  <a:schemeClr val="dk1"/>
                </a:solidFill>
                <a:latin typeface="Calibri" panose="020F0502020204030204" pitchFamily="34" charset="0"/>
              </a:rPr>
              <a:t>Qualification Outillage (agent centreon, sauvegarde, Dynatrace, vtom, itom)</a:t>
            </a:r>
          </a:p>
        </p:txBody>
      </p:sp>
      <p:sp>
        <p:nvSpPr>
          <p:cNvPr id="954" name="OTLSHAPE_T_564e4e1311af49569677c86de7572ceb_EndDate">
            <a:extLst>
              <a:ext uri="{FF2B5EF4-FFF2-40B4-BE49-F238E27FC236}">
                <a16:creationId xmlns:a16="http://schemas.microsoft.com/office/drawing/2014/main" id="{68FDCB99-C496-46C6-B500-FF3648F0B333}"/>
              </a:ext>
            </a:extLst>
          </p:cNvPr>
          <p:cNvSpPr txBox="1"/>
          <p:nvPr>
            <p:custDataLst>
              <p:tags r:id="rId98"/>
            </p:custDataLst>
          </p:nvPr>
        </p:nvSpPr>
        <p:spPr>
          <a:xfrm>
            <a:off x="3082002" y="5548037"/>
            <a:ext cx="558800" cy="155025"/>
          </a:xfrm>
          <a:prstGeom prst="rect">
            <a:avLst/>
          </a:prstGeom>
          <a:noFill/>
        </p:spPr>
        <p:txBody>
          <a:bodyPr vert="horz" wrap="square" lIns="0" tIns="0" rIns="0" bIns="0" rtlCol="0" anchor="ctr" anchorCtr="0">
            <a:spAutoFit/>
          </a:bodyPr>
          <a:lstStyle/>
          <a:p>
            <a:pPr algn="ctr"/>
            <a:r>
              <a:rPr lang="fr-FR" sz="1000" spc="-8">
                <a:solidFill>
                  <a:srgbClr val="44546A"/>
                </a:solidFill>
                <a:latin typeface="Calibri" panose="020F0502020204030204" pitchFamily="34" charset="0"/>
              </a:rPr>
              <a:t>30/4/2021</a:t>
            </a:r>
          </a:p>
        </p:txBody>
      </p:sp>
      <p:sp>
        <p:nvSpPr>
          <p:cNvPr id="955" name="OTLSHAPE_T_eb6b118c635849f1bf28f2fb6c797363_Shape">
            <a:extLst>
              <a:ext uri="{FF2B5EF4-FFF2-40B4-BE49-F238E27FC236}">
                <a16:creationId xmlns:a16="http://schemas.microsoft.com/office/drawing/2014/main" id="{61B2F851-73FC-49AE-B13C-A76B8AFC6EE2}"/>
              </a:ext>
            </a:extLst>
          </p:cNvPr>
          <p:cNvSpPr/>
          <p:nvPr>
            <p:custDataLst>
              <p:tags r:id="rId99"/>
            </p:custDataLst>
          </p:nvPr>
        </p:nvSpPr>
        <p:spPr>
          <a:xfrm>
            <a:off x="2266575" y="5790650"/>
            <a:ext cx="2794000" cy="203200"/>
          </a:xfrm>
          <a:prstGeom prst="roundRect">
            <a:avLst>
              <a:gd name="adj" fmla="val 100000"/>
            </a:avLst>
          </a:prstGeom>
          <a:solidFill>
            <a:schemeClr val="accent1"/>
          </a:solidFill>
          <a:ln w="6350" cap="flat" cmpd="sng" algn="ctr">
            <a:noFill/>
            <a:prstDash val="solid"/>
            <a:round/>
            <a:headEnd type="none" w="med" len="med"/>
            <a:tailEnd type="none" w="med" len="med"/>
          </a:ln>
          <a:effectLst/>
          <a:scene3d>
            <a:camera prst="orthographicFront"/>
            <a:lightRig rig="balanced" dir="t">
              <a:rot lat="0" lon="0" rev="8700000"/>
            </a:lightRig>
          </a:scene3d>
          <a:sp3d>
            <a:bevelT w="165100" h="12700"/>
          </a:sp3d>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56" name="OTLSHAPE_T_eb6b118c635849f1bf28f2fb6c797363_ShapePercentage" hidden="1">
            <a:extLst>
              <a:ext uri="{FF2B5EF4-FFF2-40B4-BE49-F238E27FC236}">
                <a16:creationId xmlns:a16="http://schemas.microsoft.com/office/drawing/2014/main" id="{45A64F4A-FB61-4138-8F4A-51BCBCD86A05}"/>
              </a:ext>
            </a:extLst>
          </p:cNvPr>
          <p:cNvSpPr/>
          <p:nvPr>
            <p:custDataLst>
              <p:tags r:id="rId100"/>
            </p:custDataLst>
          </p:nvPr>
        </p:nvSpPr>
        <p:spPr>
          <a:xfrm>
            <a:off x="2272840" y="4580975"/>
            <a:ext cx="0" cy="0"/>
          </a:xfrm>
          <a:prstGeom prst="roundRect">
            <a:avLst>
              <a:gd name="adj" fmla="val 100000"/>
            </a:avLst>
          </a:prstGeom>
          <a:solidFill>
            <a:schemeClr val="accent4"/>
          </a:solidFill>
          <a:ln w="6350" cap="flat" cmpd="sng" algn="ctr">
            <a:no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57" name="OTLSHAPE_T_eb6b118c635849f1bf28f2fb6c797363_Duration" hidden="1">
            <a:extLst>
              <a:ext uri="{FF2B5EF4-FFF2-40B4-BE49-F238E27FC236}">
                <a16:creationId xmlns:a16="http://schemas.microsoft.com/office/drawing/2014/main" id="{BF45074B-A337-4C6F-BE47-6B734FE879BB}"/>
              </a:ext>
            </a:extLst>
          </p:cNvPr>
          <p:cNvSpPr txBox="1"/>
          <p:nvPr>
            <p:custDataLst>
              <p:tags r:id="rId101"/>
            </p:custDataLst>
          </p:nvPr>
        </p:nvSpPr>
        <p:spPr>
          <a:xfrm>
            <a:off x="0" y="4580975"/>
            <a:ext cx="419100" cy="155025"/>
          </a:xfrm>
          <a:prstGeom prst="rect">
            <a:avLst/>
          </a:prstGeom>
          <a:noFill/>
        </p:spPr>
        <p:txBody>
          <a:bodyPr vert="horz" wrap="square" lIns="0" tIns="0" rIns="0" bIns="0" rtlCol="0" anchor="ctr" anchorCtr="0">
            <a:spAutoFit/>
          </a:bodyPr>
          <a:lstStyle/>
          <a:p>
            <a:pPr algn="ctr"/>
            <a:r>
              <a:rPr lang="fr-FR" sz="1000">
                <a:solidFill>
                  <a:srgbClr val="ED7D31"/>
                </a:solidFill>
                <a:latin typeface="Calibri" panose="020F0502020204030204" pitchFamily="34" charset="0"/>
              </a:rPr>
              <a:t>84 jours</a:t>
            </a:r>
          </a:p>
        </p:txBody>
      </p:sp>
      <p:sp>
        <p:nvSpPr>
          <p:cNvPr id="958" name="OTLSHAPE_T_eb6b118c635849f1bf28f2fb6c797363_TextPercentage" hidden="1">
            <a:extLst>
              <a:ext uri="{FF2B5EF4-FFF2-40B4-BE49-F238E27FC236}">
                <a16:creationId xmlns:a16="http://schemas.microsoft.com/office/drawing/2014/main" id="{121608AA-BCA9-404A-B5D8-F0366D5C223B}"/>
              </a:ext>
            </a:extLst>
          </p:cNvPr>
          <p:cNvSpPr txBox="1"/>
          <p:nvPr>
            <p:custDataLst>
              <p:tags r:id="rId102"/>
            </p:custDataLst>
          </p:nvPr>
        </p:nvSpPr>
        <p:spPr>
          <a:xfrm>
            <a:off x="0" y="4735999"/>
            <a:ext cx="0" cy="153888"/>
          </a:xfrm>
          <a:prstGeom prst="rect">
            <a:avLst/>
          </a:prstGeom>
          <a:noFill/>
        </p:spPr>
        <p:txBody>
          <a:bodyPr vert="horz" wrap="square" lIns="0" tIns="0" rIns="0" bIns="0" rtlCol="0" anchor="ctr" anchorCtr="0">
            <a:spAutoFit/>
          </a:bodyPr>
          <a:lstStyle/>
          <a:p>
            <a:pPr algn="ctr"/>
            <a:endParaRPr lang="fr-FR" sz="1000">
              <a:solidFill>
                <a:srgbClr val="ED7D31"/>
              </a:solidFill>
              <a:latin typeface="Calibri" panose="020F0502020204030204" pitchFamily="34" charset="0"/>
            </a:endParaRPr>
          </a:p>
        </p:txBody>
      </p:sp>
      <p:sp>
        <p:nvSpPr>
          <p:cNvPr id="959" name="OTLSHAPE_T_eb6b118c635849f1bf28f2fb6c797363_JoinedDate" hidden="1">
            <a:extLst>
              <a:ext uri="{FF2B5EF4-FFF2-40B4-BE49-F238E27FC236}">
                <a16:creationId xmlns:a16="http://schemas.microsoft.com/office/drawing/2014/main" id="{8643411B-FC0C-4B49-8D9E-875CA7E63F79}"/>
              </a:ext>
            </a:extLst>
          </p:cNvPr>
          <p:cNvSpPr txBox="1"/>
          <p:nvPr>
            <p:custDataLst>
              <p:tags r:id="rId103"/>
            </p:custDataLst>
          </p:nvPr>
        </p:nvSpPr>
        <p:spPr>
          <a:xfrm>
            <a:off x="0" y="4735999"/>
            <a:ext cx="0" cy="153888"/>
          </a:xfrm>
          <a:prstGeom prst="rect">
            <a:avLst/>
          </a:prstGeom>
          <a:noFill/>
        </p:spPr>
        <p:txBody>
          <a:bodyPr vert="horz" wrap="square" lIns="0" tIns="0" rIns="0" bIns="0" rtlCol="0" anchor="ctr" anchorCtr="0">
            <a:spAutoFit/>
          </a:bodyPr>
          <a:lstStyle/>
          <a:p>
            <a:pPr algn="ctr"/>
            <a:endParaRPr lang="fr-FR" sz="1000">
              <a:solidFill>
                <a:srgbClr val="44546A"/>
              </a:solidFill>
              <a:latin typeface="Calibri" panose="020F0502020204030204" pitchFamily="34" charset="0"/>
            </a:endParaRPr>
          </a:p>
        </p:txBody>
      </p:sp>
      <p:sp>
        <p:nvSpPr>
          <p:cNvPr id="960" name="OTLSHAPE_T_eb6b118c635849f1bf28f2fb6c797363_StartDate">
            <a:extLst>
              <a:ext uri="{FF2B5EF4-FFF2-40B4-BE49-F238E27FC236}">
                <a16:creationId xmlns:a16="http://schemas.microsoft.com/office/drawing/2014/main" id="{FDAFC2AD-69C5-4D1D-958E-52448BF9FE76}"/>
              </a:ext>
            </a:extLst>
          </p:cNvPr>
          <p:cNvSpPr txBox="1"/>
          <p:nvPr>
            <p:custDataLst>
              <p:tags r:id="rId104"/>
            </p:custDataLst>
          </p:nvPr>
        </p:nvSpPr>
        <p:spPr>
          <a:xfrm>
            <a:off x="1731312" y="5814737"/>
            <a:ext cx="495300" cy="155025"/>
          </a:xfrm>
          <a:prstGeom prst="rect">
            <a:avLst/>
          </a:prstGeom>
          <a:noFill/>
        </p:spPr>
        <p:txBody>
          <a:bodyPr vert="horz" wrap="square" lIns="0" tIns="0" rIns="0" bIns="0" rtlCol="0" anchor="ctr" anchorCtr="0">
            <a:spAutoFit/>
          </a:bodyPr>
          <a:lstStyle/>
          <a:p>
            <a:pPr algn="ctr"/>
            <a:r>
              <a:rPr lang="fr-FR" sz="1000" spc="-8">
                <a:solidFill>
                  <a:srgbClr val="44546A"/>
                </a:solidFill>
                <a:latin typeface="Calibri" panose="020F0502020204030204" pitchFamily="34" charset="0"/>
              </a:rPr>
              <a:t>7/4/2021</a:t>
            </a:r>
          </a:p>
        </p:txBody>
      </p:sp>
      <p:sp>
        <p:nvSpPr>
          <p:cNvPr id="961" name="OTLSHAPE_T_eb6b118c635849f1bf28f2fb6c797363_EndDate">
            <a:extLst>
              <a:ext uri="{FF2B5EF4-FFF2-40B4-BE49-F238E27FC236}">
                <a16:creationId xmlns:a16="http://schemas.microsoft.com/office/drawing/2014/main" id="{CF832A44-6EBA-4D5E-8B81-7914914BF85B}"/>
              </a:ext>
            </a:extLst>
          </p:cNvPr>
          <p:cNvSpPr txBox="1"/>
          <p:nvPr>
            <p:custDataLst>
              <p:tags r:id="rId105"/>
            </p:custDataLst>
          </p:nvPr>
        </p:nvSpPr>
        <p:spPr>
          <a:xfrm>
            <a:off x="5109927" y="5814737"/>
            <a:ext cx="558800" cy="155025"/>
          </a:xfrm>
          <a:prstGeom prst="rect">
            <a:avLst/>
          </a:prstGeom>
          <a:noFill/>
        </p:spPr>
        <p:txBody>
          <a:bodyPr vert="horz" wrap="square" lIns="0" tIns="0" rIns="0" bIns="0" rtlCol="0" anchor="ctr" anchorCtr="0">
            <a:spAutoFit/>
          </a:bodyPr>
          <a:lstStyle/>
          <a:p>
            <a:pPr algn="ctr"/>
            <a:r>
              <a:rPr lang="fr-FR" sz="1000" spc="-8">
                <a:solidFill>
                  <a:srgbClr val="44546A"/>
                </a:solidFill>
                <a:latin typeface="Calibri" panose="020F0502020204030204" pitchFamily="34" charset="0"/>
              </a:rPr>
              <a:t>30/6/2021</a:t>
            </a:r>
          </a:p>
        </p:txBody>
      </p:sp>
      <p:sp>
        <p:nvSpPr>
          <p:cNvPr id="962" name="OTLSHAPE_T_eb6b118c635849f1bf28f2fb6c797363_Title">
            <a:extLst>
              <a:ext uri="{FF2B5EF4-FFF2-40B4-BE49-F238E27FC236}">
                <a16:creationId xmlns:a16="http://schemas.microsoft.com/office/drawing/2014/main" id="{FD19CB28-9029-42BE-9B8C-1D8660A06DEF}"/>
              </a:ext>
            </a:extLst>
          </p:cNvPr>
          <p:cNvSpPr txBox="1"/>
          <p:nvPr>
            <p:custDataLst>
              <p:tags r:id="rId106"/>
            </p:custDataLst>
          </p:nvPr>
        </p:nvSpPr>
        <p:spPr>
          <a:xfrm>
            <a:off x="2585193" y="5806991"/>
            <a:ext cx="2159000" cy="170519"/>
          </a:xfrm>
          <a:prstGeom prst="rect">
            <a:avLst/>
          </a:prstGeom>
          <a:noFill/>
        </p:spPr>
        <p:txBody>
          <a:bodyPr vert="horz" wrap="square" lIns="0" tIns="0" rIns="0" bIns="0" rtlCol="0" anchor="ctr" anchorCtr="0">
            <a:spAutoFit/>
          </a:bodyPr>
          <a:lstStyle/>
          <a:p>
            <a:pPr algn="ctr"/>
            <a:r>
              <a:rPr lang="fr-FR" sz="1100" b="1" spc="-4">
                <a:solidFill>
                  <a:schemeClr val="dk1"/>
                </a:solidFill>
                <a:latin typeface="Calibri" panose="020F0502020204030204" pitchFamily="34" charset="0"/>
              </a:rPr>
              <a:t>Ecriture des playbooks de post-install</a:t>
            </a:r>
          </a:p>
        </p:txBody>
      </p:sp>
      <p:sp>
        <p:nvSpPr>
          <p:cNvPr id="963" name="OTLSHAPE_T_d07f2ba3f9374600b3b805495d5610a2_Shape">
            <a:extLst>
              <a:ext uri="{FF2B5EF4-FFF2-40B4-BE49-F238E27FC236}">
                <a16:creationId xmlns:a16="http://schemas.microsoft.com/office/drawing/2014/main" id="{818BFF04-CDD7-486E-A29A-F2A002BCB8E7}"/>
              </a:ext>
            </a:extLst>
          </p:cNvPr>
          <p:cNvSpPr/>
          <p:nvPr>
            <p:custDataLst>
              <p:tags r:id="rId107"/>
            </p:custDataLst>
          </p:nvPr>
        </p:nvSpPr>
        <p:spPr>
          <a:xfrm>
            <a:off x="8150882" y="6227868"/>
            <a:ext cx="3035300" cy="203200"/>
          </a:xfrm>
          <a:prstGeom prst="roundRect">
            <a:avLst>
              <a:gd name="adj" fmla="val 100000"/>
            </a:avLst>
          </a:prstGeom>
          <a:solidFill>
            <a:schemeClr val="accent1"/>
          </a:solidFill>
          <a:ln w="6350" cap="flat" cmpd="sng" algn="ctr">
            <a:noFill/>
            <a:prstDash val="solid"/>
            <a:round/>
            <a:headEnd type="none" w="med" len="med"/>
            <a:tailEnd type="none" w="med" len="med"/>
          </a:ln>
          <a:effectLst/>
          <a:scene3d>
            <a:camera prst="orthographicFront"/>
            <a:lightRig rig="balanced" dir="t">
              <a:rot lat="0" lon="0" rev="8700000"/>
            </a:lightRig>
          </a:scene3d>
          <a:sp3d>
            <a:bevelT w="165100" h="12700"/>
          </a:sp3d>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64" name="OTLSHAPE_T_d07f2ba3f9374600b3b805495d5610a2_ShapePercentage" hidden="1">
            <a:extLst>
              <a:ext uri="{FF2B5EF4-FFF2-40B4-BE49-F238E27FC236}">
                <a16:creationId xmlns:a16="http://schemas.microsoft.com/office/drawing/2014/main" id="{5C4F4EF5-CB3A-43C9-B7C0-02CBCD60C513}"/>
              </a:ext>
            </a:extLst>
          </p:cNvPr>
          <p:cNvSpPr/>
          <p:nvPr>
            <p:custDataLst>
              <p:tags r:id="rId108"/>
            </p:custDataLst>
          </p:nvPr>
        </p:nvSpPr>
        <p:spPr>
          <a:xfrm>
            <a:off x="8157147" y="5018193"/>
            <a:ext cx="0" cy="0"/>
          </a:xfrm>
          <a:prstGeom prst="roundRect">
            <a:avLst>
              <a:gd name="adj" fmla="val 100000"/>
            </a:avLst>
          </a:prstGeom>
          <a:solidFill>
            <a:schemeClr val="accent4"/>
          </a:solidFill>
          <a:ln w="6350" cap="flat" cmpd="sng" algn="ctr">
            <a:no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65" name="OTLSHAPE_T_d07f2ba3f9374600b3b805495d5610a2_Duration" hidden="1">
            <a:extLst>
              <a:ext uri="{FF2B5EF4-FFF2-40B4-BE49-F238E27FC236}">
                <a16:creationId xmlns:a16="http://schemas.microsoft.com/office/drawing/2014/main" id="{35A33887-0851-48E6-84EB-C49A05FDF426}"/>
              </a:ext>
            </a:extLst>
          </p:cNvPr>
          <p:cNvSpPr txBox="1"/>
          <p:nvPr>
            <p:custDataLst>
              <p:tags r:id="rId109"/>
            </p:custDataLst>
          </p:nvPr>
        </p:nvSpPr>
        <p:spPr>
          <a:xfrm>
            <a:off x="0" y="4847675"/>
            <a:ext cx="419100" cy="155025"/>
          </a:xfrm>
          <a:prstGeom prst="rect">
            <a:avLst/>
          </a:prstGeom>
          <a:noFill/>
        </p:spPr>
        <p:txBody>
          <a:bodyPr vert="horz" wrap="square" lIns="0" tIns="0" rIns="0" bIns="0" rtlCol="0" anchor="ctr" anchorCtr="0">
            <a:spAutoFit/>
          </a:bodyPr>
          <a:lstStyle/>
          <a:p>
            <a:pPr algn="ctr"/>
            <a:r>
              <a:rPr lang="fr-FR" sz="1000">
                <a:solidFill>
                  <a:srgbClr val="ED7D31"/>
                </a:solidFill>
                <a:latin typeface="Calibri" panose="020F0502020204030204" pitchFamily="34" charset="0"/>
              </a:rPr>
              <a:t>91 jours</a:t>
            </a:r>
          </a:p>
        </p:txBody>
      </p:sp>
      <p:sp>
        <p:nvSpPr>
          <p:cNvPr id="966" name="OTLSHAPE_T_d07f2ba3f9374600b3b805495d5610a2_TextPercentage" hidden="1">
            <a:extLst>
              <a:ext uri="{FF2B5EF4-FFF2-40B4-BE49-F238E27FC236}">
                <a16:creationId xmlns:a16="http://schemas.microsoft.com/office/drawing/2014/main" id="{EED1731B-DB75-4CAF-A683-85614BACF948}"/>
              </a:ext>
            </a:extLst>
          </p:cNvPr>
          <p:cNvSpPr txBox="1"/>
          <p:nvPr>
            <p:custDataLst>
              <p:tags r:id="rId110"/>
            </p:custDataLst>
          </p:nvPr>
        </p:nvSpPr>
        <p:spPr>
          <a:xfrm>
            <a:off x="0" y="5002699"/>
            <a:ext cx="0" cy="153888"/>
          </a:xfrm>
          <a:prstGeom prst="rect">
            <a:avLst/>
          </a:prstGeom>
          <a:noFill/>
        </p:spPr>
        <p:txBody>
          <a:bodyPr vert="horz" wrap="square" lIns="0" tIns="0" rIns="0" bIns="0" rtlCol="0" anchor="ctr" anchorCtr="0">
            <a:spAutoFit/>
          </a:bodyPr>
          <a:lstStyle/>
          <a:p>
            <a:pPr algn="ctr"/>
            <a:endParaRPr lang="fr-FR" sz="1000">
              <a:solidFill>
                <a:srgbClr val="ED7D31"/>
              </a:solidFill>
              <a:latin typeface="Calibri" panose="020F0502020204030204" pitchFamily="34" charset="0"/>
            </a:endParaRPr>
          </a:p>
        </p:txBody>
      </p:sp>
      <p:sp>
        <p:nvSpPr>
          <p:cNvPr id="967" name="OTLSHAPE_T_d07f2ba3f9374600b3b805495d5610a2_JoinedDate" hidden="1">
            <a:extLst>
              <a:ext uri="{FF2B5EF4-FFF2-40B4-BE49-F238E27FC236}">
                <a16:creationId xmlns:a16="http://schemas.microsoft.com/office/drawing/2014/main" id="{676B31D2-CD33-4102-95C2-A19BA3398A7C}"/>
              </a:ext>
            </a:extLst>
          </p:cNvPr>
          <p:cNvSpPr txBox="1"/>
          <p:nvPr>
            <p:custDataLst>
              <p:tags r:id="rId111"/>
            </p:custDataLst>
          </p:nvPr>
        </p:nvSpPr>
        <p:spPr>
          <a:xfrm>
            <a:off x="0" y="5002699"/>
            <a:ext cx="0" cy="153888"/>
          </a:xfrm>
          <a:prstGeom prst="rect">
            <a:avLst/>
          </a:prstGeom>
          <a:noFill/>
        </p:spPr>
        <p:txBody>
          <a:bodyPr vert="horz" wrap="square" lIns="0" tIns="0" rIns="0" bIns="0" rtlCol="0" anchor="ctr" anchorCtr="0">
            <a:spAutoFit/>
          </a:bodyPr>
          <a:lstStyle/>
          <a:p>
            <a:pPr algn="ctr"/>
            <a:endParaRPr lang="fr-FR" sz="1000">
              <a:solidFill>
                <a:srgbClr val="44546A"/>
              </a:solidFill>
              <a:latin typeface="Calibri" panose="020F0502020204030204" pitchFamily="34" charset="0"/>
            </a:endParaRPr>
          </a:p>
        </p:txBody>
      </p:sp>
      <p:sp>
        <p:nvSpPr>
          <p:cNvPr id="968" name="OTLSHAPE_T_d07f2ba3f9374600b3b805495d5610a2_StartDate">
            <a:extLst>
              <a:ext uri="{FF2B5EF4-FFF2-40B4-BE49-F238E27FC236}">
                <a16:creationId xmlns:a16="http://schemas.microsoft.com/office/drawing/2014/main" id="{78BF0FA8-73E0-4C43-82A8-7F57D33517F1}"/>
              </a:ext>
            </a:extLst>
          </p:cNvPr>
          <p:cNvSpPr txBox="1"/>
          <p:nvPr>
            <p:custDataLst>
              <p:tags r:id="rId112"/>
            </p:custDataLst>
          </p:nvPr>
        </p:nvSpPr>
        <p:spPr>
          <a:xfrm>
            <a:off x="7551230" y="6251956"/>
            <a:ext cx="558800" cy="155025"/>
          </a:xfrm>
          <a:prstGeom prst="rect">
            <a:avLst/>
          </a:prstGeom>
          <a:noFill/>
        </p:spPr>
        <p:txBody>
          <a:bodyPr vert="horz" wrap="square" lIns="0" tIns="0" rIns="0" bIns="0" rtlCol="0" anchor="ctr" anchorCtr="0">
            <a:spAutoFit/>
          </a:bodyPr>
          <a:lstStyle/>
          <a:p>
            <a:pPr algn="ctr"/>
            <a:r>
              <a:rPr lang="fr-FR" sz="1000" spc="-8">
                <a:solidFill>
                  <a:srgbClr val="44546A"/>
                </a:solidFill>
                <a:latin typeface="Calibri" panose="020F0502020204030204" pitchFamily="34" charset="0"/>
              </a:rPr>
              <a:t>1/10/2021</a:t>
            </a:r>
          </a:p>
        </p:txBody>
      </p:sp>
      <p:sp>
        <p:nvSpPr>
          <p:cNvPr id="969" name="OTLSHAPE_T_d07f2ba3f9374600b3b805495d5610a2_Title">
            <a:extLst>
              <a:ext uri="{FF2B5EF4-FFF2-40B4-BE49-F238E27FC236}">
                <a16:creationId xmlns:a16="http://schemas.microsoft.com/office/drawing/2014/main" id="{A4A12B8F-9647-4AE7-B492-8E78AF050AF6}"/>
              </a:ext>
            </a:extLst>
          </p:cNvPr>
          <p:cNvSpPr txBox="1"/>
          <p:nvPr>
            <p:custDataLst>
              <p:tags r:id="rId113"/>
            </p:custDataLst>
          </p:nvPr>
        </p:nvSpPr>
        <p:spPr>
          <a:xfrm>
            <a:off x="8150882" y="6057350"/>
            <a:ext cx="3822700" cy="170519"/>
          </a:xfrm>
          <a:prstGeom prst="rect">
            <a:avLst/>
          </a:prstGeom>
          <a:noFill/>
        </p:spPr>
        <p:txBody>
          <a:bodyPr vert="horz" wrap="square" lIns="0" tIns="0" rIns="0" bIns="0" rtlCol="0" anchor="ctr" anchorCtr="0">
            <a:spAutoFit/>
          </a:bodyPr>
          <a:lstStyle/>
          <a:p>
            <a:r>
              <a:rPr lang="fr-FR" sz="1100" b="1" spc="-2">
                <a:solidFill>
                  <a:schemeClr val="dk1"/>
                </a:solidFill>
                <a:latin typeface="Calibri" panose="020F0502020204030204" pitchFamily="34" charset="0"/>
              </a:rPr>
              <a:t>Modifications de la souche pour prises en compte des specs PGDC</a:t>
            </a:r>
          </a:p>
        </p:txBody>
      </p:sp>
      <p:sp>
        <p:nvSpPr>
          <p:cNvPr id="970" name="OTLSHAPE_T_d07f2ba3f9374600b3b805495d5610a2_EndDate">
            <a:extLst>
              <a:ext uri="{FF2B5EF4-FFF2-40B4-BE49-F238E27FC236}">
                <a16:creationId xmlns:a16="http://schemas.microsoft.com/office/drawing/2014/main" id="{50A7E59D-EDA7-4D7A-A024-54D685DCB5C4}"/>
              </a:ext>
            </a:extLst>
          </p:cNvPr>
          <p:cNvSpPr txBox="1"/>
          <p:nvPr>
            <p:custDataLst>
              <p:tags r:id="rId114"/>
            </p:custDataLst>
          </p:nvPr>
        </p:nvSpPr>
        <p:spPr>
          <a:xfrm>
            <a:off x="11226947" y="6251956"/>
            <a:ext cx="622300" cy="155025"/>
          </a:xfrm>
          <a:prstGeom prst="rect">
            <a:avLst/>
          </a:prstGeom>
          <a:noFill/>
        </p:spPr>
        <p:txBody>
          <a:bodyPr vert="horz" wrap="square" lIns="0" tIns="0" rIns="0" bIns="0" rtlCol="0" anchor="ctr" anchorCtr="0">
            <a:spAutoFit/>
          </a:bodyPr>
          <a:lstStyle/>
          <a:p>
            <a:pPr algn="ctr"/>
            <a:r>
              <a:rPr lang="fr-FR" sz="1000" spc="-8">
                <a:solidFill>
                  <a:srgbClr val="44546A"/>
                </a:solidFill>
                <a:latin typeface="Calibri" panose="020F0502020204030204" pitchFamily="34" charset="0"/>
              </a:rPr>
              <a:t>31/12/2021</a:t>
            </a:r>
          </a:p>
        </p:txBody>
      </p:sp>
      <p:sp>
        <p:nvSpPr>
          <p:cNvPr id="116" name="Titre 15">
            <a:extLst>
              <a:ext uri="{FF2B5EF4-FFF2-40B4-BE49-F238E27FC236}">
                <a16:creationId xmlns:a16="http://schemas.microsoft.com/office/drawing/2014/main" id="{E048D1E0-EC95-4EFA-9E2D-DB428DE2F34F}"/>
              </a:ext>
            </a:extLst>
          </p:cNvPr>
          <p:cNvSpPr txBox="1">
            <a:spLocks/>
          </p:cNvSpPr>
          <p:nvPr/>
        </p:nvSpPr>
        <p:spPr bwMode="gray">
          <a:xfrm>
            <a:off x="4510744" y="-108712"/>
            <a:ext cx="9913937" cy="1152525"/>
          </a:xfrm>
          <a:prstGeom prst="rect">
            <a:avLst/>
          </a:prstGeom>
        </p:spPr>
        <p:txBody>
          <a:bodyPr vert="horz" lIns="91440" tIns="45720" rIns="91440" bIns="45720" rtlCol="0" anchor="ctr">
            <a:normAutofit/>
          </a:bodyPr>
          <a:lstStyle>
            <a:lvl1pPr algn="l" defTabSz="914400" rtl="0" eaLnBrk="1" latinLnBrk="0" hangingPunct="1">
              <a:lnSpc>
                <a:spcPct val="100000"/>
              </a:lnSpc>
              <a:spcBef>
                <a:spcPts val="0"/>
              </a:spcBef>
              <a:spcAft>
                <a:spcPts val="0"/>
              </a:spcAft>
              <a:buNone/>
              <a:defRPr sz="2900" b="0" kern="1200">
                <a:solidFill>
                  <a:schemeClr val="accent6"/>
                </a:solidFill>
                <a:latin typeface="+mn-lt"/>
                <a:ea typeface="+mj-ea"/>
                <a:cs typeface="+mj-cs"/>
              </a:defRPr>
            </a:lvl1pPr>
          </a:lstStyle>
          <a:p>
            <a:pPr>
              <a:spcAft>
                <a:spcPts val="600"/>
              </a:spcAft>
              <a:defRPr/>
            </a:pPr>
            <a:r>
              <a:rPr lang="fr-FR" sz="2400" b="1" dirty="0">
                <a:solidFill>
                  <a:srgbClr val="9796A3"/>
                </a:solidFill>
                <a:latin typeface="Avenir LT Std 65 Medium"/>
                <a:ea typeface="+mn-ea"/>
                <a:cs typeface="+mn-cs"/>
              </a:rPr>
              <a:t>Planning RHEL8</a:t>
            </a:r>
          </a:p>
        </p:txBody>
      </p:sp>
    </p:spTree>
    <p:custDataLst>
      <p:tags r:id="rId1"/>
    </p:custDataLst>
    <p:extLst>
      <p:ext uri="{BB962C8B-B14F-4D97-AF65-F5344CB8AC3E}">
        <p14:creationId xmlns:p14="http://schemas.microsoft.com/office/powerpoint/2010/main" val="2725641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 name="OTLSHAPE_TB_00000000000000000000000000000000_LeftEndCaps" hidden="1">
            <a:extLst>
              <a:ext uri="{FF2B5EF4-FFF2-40B4-BE49-F238E27FC236}">
                <a16:creationId xmlns:a16="http://schemas.microsoft.com/office/drawing/2014/main" id="{FD504359-4034-44D1-B479-2421EAC408B8}"/>
              </a:ext>
            </a:extLst>
          </p:cNvPr>
          <p:cNvSpPr txBox="1"/>
          <p:nvPr>
            <p:custDataLst>
              <p:tags r:id="rId2"/>
            </p:custDataLst>
          </p:nvPr>
        </p:nvSpPr>
        <p:spPr>
          <a:xfrm>
            <a:off x="254000" y="1765469"/>
            <a:ext cx="469900" cy="279061"/>
          </a:xfrm>
          <a:prstGeom prst="rect">
            <a:avLst/>
          </a:prstGeom>
          <a:noFill/>
        </p:spPr>
        <p:txBody>
          <a:bodyPr vert="horz" wrap="non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srgbClr val="ED7D31"/>
                </a:solidFill>
                <a:effectLst/>
                <a:uLnTx/>
                <a:uFillTx/>
                <a:latin typeface="Calibri" panose="020F0502020204030204" pitchFamily="34" charset="0"/>
                <a:ea typeface="+mn-ea"/>
                <a:cs typeface="+mn-cs"/>
              </a:rPr>
              <a:t>2021</a:t>
            </a:r>
          </a:p>
        </p:txBody>
      </p:sp>
      <p:sp>
        <p:nvSpPr>
          <p:cNvPr id="859" name="OTLSHAPE_TB_00000000000000000000000000000000_RightEndCaps">
            <a:extLst>
              <a:ext uri="{FF2B5EF4-FFF2-40B4-BE49-F238E27FC236}">
                <a16:creationId xmlns:a16="http://schemas.microsoft.com/office/drawing/2014/main" id="{4C69275A-04FC-48CF-92D0-1D28CEE9E746}"/>
              </a:ext>
            </a:extLst>
          </p:cNvPr>
          <p:cNvSpPr txBox="1"/>
          <p:nvPr>
            <p:custDataLst>
              <p:tags r:id="rId3"/>
            </p:custDataLst>
          </p:nvPr>
        </p:nvSpPr>
        <p:spPr>
          <a:xfrm>
            <a:off x="11474534" y="1765469"/>
            <a:ext cx="449610" cy="279061"/>
          </a:xfrm>
          <a:prstGeom prst="rect">
            <a:avLst/>
          </a:prstGeom>
          <a:noFill/>
        </p:spPr>
        <p:txBody>
          <a:bodyPr vert="horz" wrap="non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38" normalizeH="0" baseline="0" noProof="0">
                <a:ln>
                  <a:noFill/>
                </a:ln>
                <a:solidFill>
                  <a:srgbClr val="ED7D31"/>
                </a:solidFill>
                <a:effectLst/>
                <a:uLnTx/>
                <a:uFillTx/>
                <a:latin typeface="Calibri" panose="020F0502020204030204" pitchFamily="34" charset="0"/>
                <a:ea typeface="+mn-ea"/>
                <a:cs typeface="+mn-cs"/>
              </a:rPr>
              <a:t>2021</a:t>
            </a:r>
          </a:p>
        </p:txBody>
      </p:sp>
      <p:cxnSp>
        <p:nvCxnSpPr>
          <p:cNvPr id="2" name="OTLSHAPE_M_c3399cf6b26e4941b4e6f11b1eb1e450_Connector1">
            <a:extLst>
              <a:ext uri="{FF2B5EF4-FFF2-40B4-BE49-F238E27FC236}">
                <a16:creationId xmlns:a16="http://schemas.microsoft.com/office/drawing/2014/main" id="{AFB10E49-9EFF-49B0-BC4F-D95686E20F63}"/>
              </a:ext>
            </a:extLst>
          </p:cNvPr>
          <p:cNvCxnSpPr/>
          <p:nvPr>
            <p:custDataLst>
              <p:tags r:id="rId4"/>
            </p:custDataLst>
          </p:nvPr>
        </p:nvCxnSpPr>
        <p:spPr>
          <a:xfrm>
            <a:off x="1126413" y="1265978"/>
            <a:ext cx="0" cy="448522"/>
          </a:xfrm>
          <a:prstGeom prst="line">
            <a:avLst/>
          </a:prstGeom>
          <a:ln w="6350" cap="flat" cmpd="sng" algn="ctr">
            <a:solidFill>
              <a:srgbClr val="1F497E">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60" name="OTLSHAPE_TB_00000000000000000000000000000000_ScaleContainer">
            <a:extLst>
              <a:ext uri="{FF2B5EF4-FFF2-40B4-BE49-F238E27FC236}">
                <a16:creationId xmlns:a16="http://schemas.microsoft.com/office/drawing/2014/main" id="{FD7A4FCA-51E0-48A2-A8A3-8F3B329AB84E}"/>
              </a:ext>
            </a:extLst>
          </p:cNvPr>
          <p:cNvSpPr/>
          <p:nvPr>
            <p:custDataLst>
              <p:tags r:id="rId5"/>
            </p:custDataLst>
          </p:nvPr>
        </p:nvSpPr>
        <p:spPr>
          <a:xfrm>
            <a:off x="844465" y="1714500"/>
            <a:ext cx="10515600" cy="381000"/>
          </a:xfrm>
          <a:prstGeom prst="roundRect">
            <a:avLst>
              <a:gd name="adj" fmla="val 100000"/>
            </a:avLst>
          </a:prstGeom>
          <a:gradFill flip="none" rotWithShape="1">
            <a:gsLst>
              <a:gs pos="0">
                <a:srgbClr val="44546A"/>
              </a:gs>
              <a:gs pos="100000">
                <a:srgbClr val="44546A"/>
              </a:gs>
            </a:gsLst>
            <a:lin ang="5400000" scaled="1"/>
            <a:tileRect/>
          </a:gradFill>
          <a:ln w="6350" cap="flat" cmpd="sng" algn="ctr">
            <a:noFill/>
            <a:prstDash val="solid"/>
            <a:round/>
            <a:headEnd type="none" w="med" len="med"/>
            <a:tailEnd type="none" w="med" len="med"/>
          </a:ln>
          <a:effectLst>
            <a:reflection blurRad="6350" stA="50000" endA="300" endPos="55500" dist="50800" dir="5400000" sy="-100000" algn="bl" rotWithShape="0"/>
          </a:effectLst>
          <a:scene3d>
            <a:camera prst="orthographicFront"/>
            <a:lightRig rig="threePt" dir="t">
              <a:rot lat="0" lon="0" rev="8700000"/>
            </a:lightRig>
          </a:scene3d>
          <a:sp3d>
            <a:bevelT w="165100" h="19050"/>
          </a:sp3d>
        </p:spPr>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861" name="OTLSHAPE_TB_00000000000000000000000000000000_ElapsedTime" hidden="1">
            <a:extLst>
              <a:ext uri="{FF2B5EF4-FFF2-40B4-BE49-F238E27FC236}">
                <a16:creationId xmlns:a16="http://schemas.microsoft.com/office/drawing/2014/main" id="{FC61A1D5-7725-4698-A403-161889F307CB}"/>
              </a:ext>
            </a:extLst>
          </p:cNvPr>
          <p:cNvSpPr/>
          <p:nvPr>
            <p:custDataLst>
              <p:tags r:id="rId6"/>
            </p:custDataLst>
          </p:nvPr>
        </p:nvSpPr>
        <p:spPr>
          <a:xfrm>
            <a:off x="0" y="0"/>
            <a:ext cx="0" cy="0"/>
          </a:xfrm>
          <a:prstGeom prst="roundRect">
            <a:avLst>
              <a:gd name="adj" fmla="val 10000000"/>
            </a:avLst>
          </a:prstGeom>
          <a:solidFill>
            <a:srgbClr val="FF0000">
              <a:alpha val="30196"/>
            </a:srgbClr>
          </a:solidFill>
          <a:ln w="6350" cap="flat" cmpd="sng" algn="ctr">
            <a:noFill/>
            <a:prstDash val="solid"/>
            <a:round/>
            <a:headEnd type="none" w="med" len="med"/>
            <a:tailEnd type="none" w="med" len="med"/>
          </a:ln>
          <a:effectLst/>
          <a:scene3d>
            <a:camera prst="orthographicFront"/>
            <a:lightRig rig="threePt" dir="t"/>
          </a:scene3d>
          <a:sp3d>
            <a:bevelT w="12700" h="139700"/>
          </a:sp3d>
        </p:spPr>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862" name="OTLSHAPE_TB_00000000000000000000000000000000_TodayMarkerShape" hidden="1">
            <a:extLst>
              <a:ext uri="{FF2B5EF4-FFF2-40B4-BE49-F238E27FC236}">
                <a16:creationId xmlns:a16="http://schemas.microsoft.com/office/drawing/2014/main" id="{F9F9CA70-997A-47AB-BF38-536481070137}"/>
              </a:ext>
            </a:extLst>
          </p:cNvPr>
          <p:cNvSpPr/>
          <p:nvPr>
            <p:custDataLst>
              <p:tags r:id="rId7"/>
            </p:custDataLst>
          </p:nvPr>
        </p:nvSpPr>
        <p:spPr>
          <a:xfrm>
            <a:off x="955137" y="2095500"/>
            <a:ext cx="114300" cy="127000"/>
          </a:xfrm>
          <a:prstGeom prst="triangle">
            <a:avLst/>
          </a:prstGeom>
          <a:solidFill>
            <a:srgbClr val="FF0000"/>
          </a:solidFill>
          <a:ln w="6350" cap="flat" cmpd="sng" algn="ctr">
            <a:noFill/>
            <a:prstDash val="solid"/>
            <a:round/>
            <a:headEnd type="none" w="med" len="med"/>
            <a:tailEnd type="none" w="med" len="med"/>
          </a:ln>
          <a:effectLst/>
        </p:spPr>
        <p:txBody>
          <a:bodyPr lIns="90000" tIns="36000" rIns="90000" bIns="36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863" name="OTLSHAPE_TB_00000000000000000000000000000000_TodayMarkerText" hidden="1">
            <a:extLst>
              <a:ext uri="{FF2B5EF4-FFF2-40B4-BE49-F238E27FC236}">
                <a16:creationId xmlns:a16="http://schemas.microsoft.com/office/drawing/2014/main" id="{3396CC47-233B-471B-9FD7-F7483AF33797}"/>
              </a:ext>
            </a:extLst>
          </p:cNvPr>
          <p:cNvSpPr txBox="1"/>
          <p:nvPr>
            <p:custDataLst>
              <p:tags r:id="rId8"/>
            </p:custDataLst>
          </p:nvPr>
        </p:nvSpPr>
        <p:spPr>
          <a:xfrm>
            <a:off x="1009565" y="2222500"/>
            <a:ext cx="0" cy="0"/>
          </a:xfrm>
          <a:prstGeom prst="rect">
            <a:avLst/>
          </a:prstGeom>
          <a:noFill/>
        </p:spPr>
        <p:txBody>
          <a:bodyPr vert="horz" wrap="non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chemeClr val="dk1"/>
                </a:solidFill>
                <a:effectLst/>
                <a:uLnTx/>
                <a:uFillTx/>
                <a:latin typeface="Calibri" panose="020F0502020204030204" pitchFamily="34" charset="0"/>
                <a:ea typeface="+mn-ea"/>
                <a:cs typeface="+mn-cs"/>
              </a:rPr>
              <a:t>Aujourd'hui</a:t>
            </a:r>
          </a:p>
        </p:txBody>
      </p:sp>
      <p:sp>
        <p:nvSpPr>
          <p:cNvPr id="864" name="OTLSHAPE_TB_00000000000000000000000000000000_TimescaleInterval1">
            <a:extLst>
              <a:ext uri="{FF2B5EF4-FFF2-40B4-BE49-F238E27FC236}">
                <a16:creationId xmlns:a16="http://schemas.microsoft.com/office/drawing/2014/main" id="{A7F27B3A-BAB4-4035-8DD5-0BF8A195DEFB}"/>
              </a:ext>
            </a:extLst>
          </p:cNvPr>
          <p:cNvSpPr txBox="1"/>
          <p:nvPr>
            <p:custDataLst>
              <p:tags r:id="rId9"/>
            </p:custDataLst>
          </p:nvPr>
        </p:nvSpPr>
        <p:spPr>
          <a:xfrm>
            <a:off x="1073065" y="1811973"/>
            <a:ext cx="231089" cy="186055"/>
          </a:xfrm>
          <a:prstGeom prst="rect">
            <a:avLst/>
          </a:prstGeom>
          <a:noFill/>
        </p:spPr>
        <p:txBody>
          <a:bodyPr vert="horz"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18" normalizeH="0" baseline="0" noProof="0">
                <a:ln>
                  <a:noFill/>
                </a:ln>
                <a:solidFill>
                  <a:schemeClr val="lt1"/>
                </a:solidFill>
                <a:effectLst/>
                <a:uLnTx/>
                <a:uFillTx/>
                <a:latin typeface="Calibri" panose="020F0502020204030204" pitchFamily="34" charset="0"/>
                <a:ea typeface="+mn-ea"/>
                <a:cs typeface="+mn-cs"/>
              </a:rPr>
              <a:t>oct.</a:t>
            </a:r>
          </a:p>
        </p:txBody>
      </p:sp>
      <p:sp>
        <p:nvSpPr>
          <p:cNvPr id="15" name="OTLSHAPE_TB_00000000000000000000000000000000_TimescaleInterval2">
            <a:extLst>
              <a:ext uri="{FF2B5EF4-FFF2-40B4-BE49-F238E27FC236}">
                <a16:creationId xmlns:a16="http://schemas.microsoft.com/office/drawing/2014/main" id="{97CC1135-6ACD-417F-B5DF-D6C7DB7E1001}"/>
              </a:ext>
            </a:extLst>
          </p:cNvPr>
          <p:cNvSpPr txBox="1"/>
          <p:nvPr>
            <p:custDataLst>
              <p:tags r:id="rId10"/>
            </p:custDataLst>
          </p:nvPr>
        </p:nvSpPr>
        <p:spPr>
          <a:xfrm>
            <a:off x="4500880" y="1811973"/>
            <a:ext cx="255968" cy="186055"/>
          </a:xfrm>
          <a:prstGeom prst="rect">
            <a:avLst/>
          </a:prstGeom>
          <a:noFill/>
        </p:spPr>
        <p:txBody>
          <a:bodyPr vert="horz" wrap="none" lIns="0" tIns="0" rIns="0" bIns="0" rtlCol="0" anchor="ctr" anchorCtr="0">
            <a:noAutofit/>
          </a:bodyPr>
          <a:lstStyle/>
          <a:p>
            <a:r>
              <a:rPr lang="fr-FR" sz="1200" spc="-14">
                <a:solidFill>
                  <a:schemeClr val="lt1"/>
                </a:solidFill>
                <a:latin typeface="Calibri" panose="020F0502020204030204" pitchFamily="34" charset="0"/>
              </a:rPr>
              <a:t>nov.</a:t>
            </a:r>
          </a:p>
        </p:txBody>
      </p:sp>
      <p:sp>
        <p:nvSpPr>
          <p:cNvPr id="852" name="OTLSHAPE_TB_00000000000000000000000000000000_TimescaleInterval3">
            <a:extLst>
              <a:ext uri="{FF2B5EF4-FFF2-40B4-BE49-F238E27FC236}">
                <a16:creationId xmlns:a16="http://schemas.microsoft.com/office/drawing/2014/main" id="{4BBE6965-41E2-49FC-A152-CF7F7DF09899}"/>
              </a:ext>
            </a:extLst>
          </p:cNvPr>
          <p:cNvSpPr txBox="1"/>
          <p:nvPr>
            <p:custDataLst>
              <p:tags r:id="rId11"/>
            </p:custDataLst>
          </p:nvPr>
        </p:nvSpPr>
        <p:spPr>
          <a:xfrm>
            <a:off x="7818120" y="1811973"/>
            <a:ext cx="256160" cy="186055"/>
          </a:xfrm>
          <a:prstGeom prst="rect">
            <a:avLst/>
          </a:prstGeom>
          <a:noFill/>
        </p:spPr>
        <p:txBody>
          <a:bodyPr vert="horz" wrap="none" lIns="0" tIns="0" rIns="0" bIns="0" rtlCol="0" anchor="ctr" anchorCtr="0">
            <a:noAutofit/>
          </a:bodyPr>
          <a:lstStyle/>
          <a:p>
            <a:r>
              <a:rPr lang="fr-FR" sz="1200" spc="-16">
                <a:solidFill>
                  <a:schemeClr val="lt1"/>
                </a:solidFill>
                <a:latin typeface="Calibri" panose="020F0502020204030204" pitchFamily="34" charset="0"/>
              </a:rPr>
              <a:t>déc.</a:t>
            </a:r>
          </a:p>
        </p:txBody>
      </p:sp>
      <p:cxnSp>
        <p:nvCxnSpPr>
          <p:cNvPr id="14" name="OTLSHAPE_TB_00000000000000000000000000000000_Separator1">
            <a:extLst>
              <a:ext uri="{FF2B5EF4-FFF2-40B4-BE49-F238E27FC236}">
                <a16:creationId xmlns:a16="http://schemas.microsoft.com/office/drawing/2014/main" id="{94339506-4746-4F6B-AA15-45C724065739}"/>
              </a:ext>
            </a:extLst>
          </p:cNvPr>
          <p:cNvCxnSpPr/>
          <p:nvPr>
            <p:custDataLst>
              <p:tags r:id="rId12"/>
            </p:custDataLst>
          </p:nvPr>
        </p:nvCxnSpPr>
        <p:spPr>
          <a:xfrm>
            <a:off x="4437379" y="1778000"/>
            <a:ext cx="0" cy="254000"/>
          </a:xfrm>
          <a:prstGeom prst="line">
            <a:avLst/>
          </a:prstGeom>
          <a:ln w="635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1" name="OTLSHAPE_TB_00000000000000000000000000000000_Separator2">
            <a:extLst>
              <a:ext uri="{FF2B5EF4-FFF2-40B4-BE49-F238E27FC236}">
                <a16:creationId xmlns:a16="http://schemas.microsoft.com/office/drawing/2014/main" id="{67B550EF-2B80-40C2-9D52-DDDFC2CE124D}"/>
              </a:ext>
            </a:extLst>
          </p:cNvPr>
          <p:cNvCxnSpPr/>
          <p:nvPr>
            <p:custDataLst>
              <p:tags r:id="rId13"/>
            </p:custDataLst>
          </p:nvPr>
        </p:nvCxnSpPr>
        <p:spPr>
          <a:xfrm>
            <a:off x="7754620" y="1778000"/>
            <a:ext cx="0" cy="254000"/>
          </a:xfrm>
          <a:prstGeom prst="line">
            <a:avLst/>
          </a:prstGeom>
          <a:ln w="635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OTLSHAPE_T_9a1ef4c6a63c44a1aa14a3b8ca5224a5_Shape">
            <a:extLst>
              <a:ext uri="{FF2B5EF4-FFF2-40B4-BE49-F238E27FC236}">
                <a16:creationId xmlns:a16="http://schemas.microsoft.com/office/drawing/2014/main" id="{7552E8E7-AA05-42B3-A152-594460A8D7D8}"/>
              </a:ext>
            </a:extLst>
          </p:cNvPr>
          <p:cNvSpPr/>
          <p:nvPr>
            <p:custDataLst>
              <p:tags r:id="rId14"/>
            </p:custDataLst>
          </p:nvPr>
        </p:nvSpPr>
        <p:spPr>
          <a:xfrm>
            <a:off x="1451787" y="2469219"/>
            <a:ext cx="1219200" cy="203200"/>
          </a:xfrm>
          <a:prstGeom prst="roundRect">
            <a:avLst>
              <a:gd name="adj" fmla="val 100000"/>
            </a:avLst>
          </a:prstGeom>
          <a:solidFill>
            <a:schemeClr val="accent1"/>
          </a:solidFill>
          <a:ln w="6350" cap="flat" cmpd="sng" algn="ctr">
            <a:noFill/>
            <a:prstDash val="solid"/>
            <a:round/>
            <a:headEnd type="none" w="med" len="med"/>
            <a:tailEnd type="none" w="med" len="med"/>
          </a:ln>
          <a:effectLst/>
          <a:scene3d>
            <a:camera prst="orthographicFront"/>
            <a:lightRig rig="balanced" dir="t">
              <a:rot lat="0" lon="0" rev="8700000"/>
            </a:lightRig>
          </a:scene3d>
          <a:sp3d>
            <a:bevelT w="165100" h="12700"/>
          </a:sp3d>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16" name="OTLSHAPE_T_db84d5780f284ed9a59e265f31b5ab7f_Shape">
            <a:extLst>
              <a:ext uri="{FF2B5EF4-FFF2-40B4-BE49-F238E27FC236}">
                <a16:creationId xmlns:a16="http://schemas.microsoft.com/office/drawing/2014/main" id="{8F85F711-93D6-44F0-88D8-F49708E0CDD0}"/>
              </a:ext>
            </a:extLst>
          </p:cNvPr>
          <p:cNvSpPr/>
          <p:nvPr>
            <p:custDataLst>
              <p:tags r:id="rId15"/>
            </p:custDataLst>
          </p:nvPr>
        </p:nvSpPr>
        <p:spPr>
          <a:xfrm>
            <a:off x="2889335" y="2906437"/>
            <a:ext cx="558800" cy="203200"/>
          </a:xfrm>
          <a:prstGeom prst="roundRect">
            <a:avLst>
              <a:gd name="adj" fmla="val 100000"/>
            </a:avLst>
          </a:prstGeom>
          <a:solidFill>
            <a:schemeClr val="accent1"/>
          </a:solidFill>
          <a:ln w="6350" cap="flat" cmpd="sng" algn="ctr">
            <a:noFill/>
            <a:prstDash val="solid"/>
            <a:round/>
            <a:headEnd type="none" w="med" len="med"/>
            <a:tailEnd type="none" w="med" len="med"/>
          </a:ln>
          <a:effectLst/>
          <a:scene3d>
            <a:camera prst="orthographicFront"/>
            <a:lightRig rig="balanced" dir="t">
              <a:rot lat="0" lon="0" rev="8700000"/>
            </a:lightRig>
          </a:scene3d>
          <a:sp3d>
            <a:bevelT w="165100" h="12700"/>
          </a:sp3d>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24" name="OTLSHAPE_T_bfaecfcf11bb4a72ad6666c68da139e5_Shape">
            <a:extLst>
              <a:ext uri="{FF2B5EF4-FFF2-40B4-BE49-F238E27FC236}">
                <a16:creationId xmlns:a16="http://schemas.microsoft.com/office/drawing/2014/main" id="{657D8196-866E-4516-9055-AA85A2A12894}"/>
              </a:ext>
            </a:extLst>
          </p:cNvPr>
          <p:cNvSpPr/>
          <p:nvPr>
            <p:custDataLst>
              <p:tags r:id="rId16"/>
            </p:custDataLst>
          </p:nvPr>
        </p:nvSpPr>
        <p:spPr>
          <a:xfrm>
            <a:off x="3663358" y="3173137"/>
            <a:ext cx="2882900" cy="203200"/>
          </a:xfrm>
          <a:prstGeom prst="roundRect">
            <a:avLst>
              <a:gd name="adj" fmla="val 100000"/>
            </a:avLst>
          </a:prstGeom>
          <a:solidFill>
            <a:schemeClr val="accent1"/>
          </a:solidFill>
          <a:ln w="6350" cap="flat" cmpd="sng" algn="ctr">
            <a:noFill/>
            <a:prstDash val="solid"/>
            <a:round/>
            <a:headEnd type="none" w="med" len="med"/>
            <a:tailEnd type="none" w="med" len="med"/>
          </a:ln>
          <a:effectLst/>
          <a:scene3d>
            <a:camera prst="orthographicFront"/>
            <a:lightRig rig="balanced" dir="t">
              <a:rot lat="0" lon="0" rev="8700000"/>
            </a:lightRig>
          </a:scene3d>
          <a:sp3d>
            <a:bevelT w="165100" h="12700"/>
          </a:sp3d>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71" name="OTLSHAPE_T_6003845287164916a7094a0e4375d429_Shape">
            <a:extLst>
              <a:ext uri="{FF2B5EF4-FFF2-40B4-BE49-F238E27FC236}">
                <a16:creationId xmlns:a16="http://schemas.microsoft.com/office/drawing/2014/main" id="{47116372-B72A-47DD-90CA-06F5B7F31DA9}"/>
              </a:ext>
            </a:extLst>
          </p:cNvPr>
          <p:cNvSpPr/>
          <p:nvPr>
            <p:custDataLst>
              <p:tags r:id="rId17"/>
            </p:custDataLst>
          </p:nvPr>
        </p:nvSpPr>
        <p:spPr>
          <a:xfrm>
            <a:off x="3663358" y="3439837"/>
            <a:ext cx="2882900" cy="203200"/>
          </a:xfrm>
          <a:prstGeom prst="roundRect">
            <a:avLst>
              <a:gd name="adj" fmla="val 100000"/>
            </a:avLst>
          </a:prstGeom>
          <a:solidFill>
            <a:schemeClr val="accent1"/>
          </a:solidFill>
          <a:ln w="6350" cap="flat" cmpd="sng" algn="ctr">
            <a:noFill/>
            <a:prstDash val="solid"/>
            <a:round/>
            <a:headEnd type="none" w="med" len="med"/>
            <a:tailEnd type="none" w="med" len="med"/>
          </a:ln>
          <a:effectLst/>
          <a:scene3d>
            <a:camera prst="orthographicFront"/>
            <a:lightRig rig="balanced" dir="t">
              <a:rot lat="0" lon="0" rev="8700000"/>
            </a:lightRig>
          </a:scene3d>
          <a:sp3d>
            <a:bevelT w="165100" h="12700"/>
          </a:sp3d>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79" name="OTLSHAPE_T_fe94054a4e3a4a33bd7d16c09bb1a1e6_Shape">
            <a:extLst>
              <a:ext uri="{FF2B5EF4-FFF2-40B4-BE49-F238E27FC236}">
                <a16:creationId xmlns:a16="http://schemas.microsoft.com/office/drawing/2014/main" id="{51BD0772-B53F-4162-9C2B-6B385017D122}"/>
              </a:ext>
            </a:extLst>
          </p:cNvPr>
          <p:cNvSpPr/>
          <p:nvPr>
            <p:custDataLst>
              <p:tags r:id="rId18"/>
            </p:custDataLst>
          </p:nvPr>
        </p:nvSpPr>
        <p:spPr>
          <a:xfrm>
            <a:off x="3663358" y="3877056"/>
            <a:ext cx="2882900" cy="203200"/>
          </a:xfrm>
          <a:prstGeom prst="roundRect">
            <a:avLst>
              <a:gd name="adj" fmla="val 100000"/>
            </a:avLst>
          </a:prstGeom>
          <a:solidFill>
            <a:schemeClr val="accent1"/>
          </a:solidFill>
          <a:ln w="6350" cap="flat" cmpd="sng" algn="ctr">
            <a:noFill/>
            <a:prstDash val="solid"/>
            <a:round/>
            <a:headEnd type="none" w="med" len="med"/>
            <a:tailEnd type="none" w="med" len="med"/>
          </a:ln>
          <a:effectLst/>
          <a:scene3d>
            <a:camera prst="orthographicFront"/>
            <a:lightRig rig="balanced" dir="t">
              <a:rot lat="0" lon="0" rev="8700000"/>
            </a:lightRig>
          </a:scene3d>
          <a:sp3d>
            <a:bevelT w="165100" h="12700"/>
          </a:sp3d>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87" name="OTLSHAPE_T_87cfa8c7e6f74029af35f0e4963106dd_Shape">
            <a:extLst>
              <a:ext uri="{FF2B5EF4-FFF2-40B4-BE49-F238E27FC236}">
                <a16:creationId xmlns:a16="http://schemas.microsoft.com/office/drawing/2014/main" id="{E8AC9622-EF5E-4A79-8209-6E9228D3606C}"/>
              </a:ext>
            </a:extLst>
          </p:cNvPr>
          <p:cNvSpPr/>
          <p:nvPr>
            <p:custDataLst>
              <p:tags r:id="rId19"/>
            </p:custDataLst>
          </p:nvPr>
        </p:nvSpPr>
        <p:spPr>
          <a:xfrm>
            <a:off x="3663358" y="4143756"/>
            <a:ext cx="1333500" cy="203200"/>
          </a:xfrm>
          <a:prstGeom prst="roundRect">
            <a:avLst>
              <a:gd name="adj" fmla="val 100000"/>
            </a:avLst>
          </a:prstGeom>
          <a:solidFill>
            <a:schemeClr val="accent1"/>
          </a:solidFill>
          <a:ln w="6350" cap="flat" cmpd="sng" algn="ctr">
            <a:noFill/>
            <a:prstDash val="solid"/>
            <a:round/>
            <a:headEnd type="none" w="med" len="med"/>
            <a:tailEnd type="none" w="med" len="med"/>
          </a:ln>
          <a:effectLst/>
          <a:scene3d>
            <a:camera prst="orthographicFront"/>
            <a:lightRig rig="balanced" dir="t">
              <a:rot lat="0" lon="0" rev="8700000"/>
            </a:lightRig>
          </a:scene3d>
          <a:sp3d>
            <a:bevelT w="165100" h="12700"/>
          </a:sp3d>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835" name="OTLSHAPE_T_def8eb2da7df4963888e1af35e373334_Shape">
            <a:extLst>
              <a:ext uri="{FF2B5EF4-FFF2-40B4-BE49-F238E27FC236}">
                <a16:creationId xmlns:a16="http://schemas.microsoft.com/office/drawing/2014/main" id="{A29021A7-11B0-4C0B-86EA-96A73B19123D}"/>
              </a:ext>
            </a:extLst>
          </p:cNvPr>
          <p:cNvSpPr/>
          <p:nvPr>
            <p:custDataLst>
              <p:tags r:id="rId20"/>
            </p:custDataLst>
          </p:nvPr>
        </p:nvSpPr>
        <p:spPr>
          <a:xfrm>
            <a:off x="6759449" y="4580975"/>
            <a:ext cx="1333500" cy="203200"/>
          </a:xfrm>
          <a:prstGeom prst="roundRect">
            <a:avLst>
              <a:gd name="adj" fmla="val 100000"/>
            </a:avLst>
          </a:prstGeom>
          <a:solidFill>
            <a:schemeClr val="accent1"/>
          </a:solidFill>
          <a:ln w="6350" cap="flat" cmpd="sng" algn="ctr">
            <a:noFill/>
            <a:prstDash val="solid"/>
            <a:round/>
            <a:headEnd type="none" w="med" len="med"/>
            <a:tailEnd type="none" w="med" len="med"/>
          </a:ln>
          <a:effectLst/>
          <a:scene3d>
            <a:camera prst="orthographicFront"/>
            <a:lightRig rig="balanced" dir="t">
              <a:rot lat="0" lon="0" rev="8700000"/>
            </a:lightRig>
          </a:scene3d>
          <a:sp3d>
            <a:bevelT w="165100" h="12700"/>
          </a:sp3d>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843" name="OTLSHAPE_T_cee9ed20ccf1472ab76ecd0eacb9ef11_Shape">
            <a:extLst>
              <a:ext uri="{FF2B5EF4-FFF2-40B4-BE49-F238E27FC236}">
                <a16:creationId xmlns:a16="http://schemas.microsoft.com/office/drawing/2014/main" id="{D6A4A92C-E0DB-4947-84F2-B4B11DAAAE42}"/>
              </a:ext>
            </a:extLst>
          </p:cNvPr>
          <p:cNvSpPr/>
          <p:nvPr>
            <p:custDataLst>
              <p:tags r:id="rId21"/>
            </p:custDataLst>
          </p:nvPr>
        </p:nvSpPr>
        <p:spPr>
          <a:xfrm>
            <a:off x="8307494" y="5018193"/>
            <a:ext cx="1333500" cy="203200"/>
          </a:xfrm>
          <a:prstGeom prst="roundRect">
            <a:avLst>
              <a:gd name="adj" fmla="val 100000"/>
            </a:avLst>
          </a:prstGeom>
          <a:solidFill>
            <a:schemeClr val="accent1"/>
          </a:solidFill>
          <a:ln w="6350" cap="flat" cmpd="sng" algn="ctr">
            <a:noFill/>
            <a:prstDash val="solid"/>
            <a:round/>
            <a:headEnd type="none" w="med" len="med"/>
            <a:tailEnd type="none" w="med" len="med"/>
          </a:ln>
          <a:effectLst/>
          <a:scene3d>
            <a:camera prst="orthographicFront"/>
            <a:lightRig rig="balanced" dir="t">
              <a:rot lat="0" lon="0" rev="8700000"/>
            </a:lightRig>
          </a:scene3d>
          <a:sp3d>
            <a:bevelT w="165100" h="12700"/>
          </a:sp3d>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7" name="OTLSHAPE_T_9a1ef4c6a63c44a1aa14a3b8ca5224a5_ShapePercentage" hidden="1">
            <a:extLst>
              <a:ext uri="{FF2B5EF4-FFF2-40B4-BE49-F238E27FC236}">
                <a16:creationId xmlns:a16="http://schemas.microsoft.com/office/drawing/2014/main" id="{1A1710BB-B4EC-49BE-847D-9A62F6435D3C}"/>
              </a:ext>
            </a:extLst>
          </p:cNvPr>
          <p:cNvSpPr/>
          <p:nvPr>
            <p:custDataLst>
              <p:tags r:id="rId22"/>
            </p:custDataLst>
          </p:nvPr>
        </p:nvSpPr>
        <p:spPr>
          <a:xfrm>
            <a:off x="1451787" y="2469219"/>
            <a:ext cx="0" cy="0"/>
          </a:xfrm>
          <a:prstGeom prst="roundRect">
            <a:avLst>
              <a:gd name="adj" fmla="val 100000"/>
            </a:avLst>
          </a:prstGeom>
          <a:solidFill>
            <a:schemeClr val="dk1">
              <a:alpha val="34902"/>
            </a:schemeClr>
          </a:solidFill>
          <a:ln w="6350" cap="flat" cmpd="sng" algn="ctr">
            <a:no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17" name="OTLSHAPE_T_db84d5780f284ed9a59e265f31b5ab7f_ShapePercentage" hidden="1">
            <a:extLst>
              <a:ext uri="{FF2B5EF4-FFF2-40B4-BE49-F238E27FC236}">
                <a16:creationId xmlns:a16="http://schemas.microsoft.com/office/drawing/2014/main" id="{2BC15477-7F90-456F-AA59-C63AA18C93AA}"/>
              </a:ext>
            </a:extLst>
          </p:cNvPr>
          <p:cNvSpPr/>
          <p:nvPr>
            <p:custDataLst>
              <p:tags r:id="rId23"/>
            </p:custDataLst>
          </p:nvPr>
        </p:nvSpPr>
        <p:spPr>
          <a:xfrm>
            <a:off x="2889335" y="2906437"/>
            <a:ext cx="0" cy="0"/>
          </a:xfrm>
          <a:prstGeom prst="roundRect">
            <a:avLst>
              <a:gd name="adj" fmla="val 100000"/>
            </a:avLst>
          </a:prstGeom>
          <a:solidFill>
            <a:schemeClr val="dk1">
              <a:alpha val="34902"/>
            </a:schemeClr>
          </a:solidFill>
          <a:ln w="6350" cap="flat" cmpd="sng" algn="ctr">
            <a:no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25" name="OTLSHAPE_T_bfaecfcf11bb4a72ad6666c68da139e5_ShapePercentage" hidden="1">
            <a:extLst>
              <a:ext uri="{FF2B5EF4-FFF2-40B4-BE49-F238E27FC236}">
                <a16:creationId xmlns:a16="http://schemas.microsoft.com/office/drawing/2014/main" id="{202AD8DE-E72B-4936-A599-4ABF63D2539A}"/>
              </a:ext>
            </a:extLst>
          </p:cNvPr>
          <p:cNvSpPr/>
          <p:nvPr>
            <p:custDataLst>
              <p:tags r:id="rId24"/>
            </p:custDataLst>
          </p:nvPr>
        </p:nvSpPr>
        <p:spPr>
          <a:xfrm>
            <a:off x="3663358" y="3173137"/>
            <a:ext cx="0" cy="0"/>
          </a:xfrm>
          <a:prstGeom prst="roundRect">
            <a:avLst>
              <a:gd name="adj" fmla="val 100000"/>
            </a:avLst>
          </a:prstGeom>
          <a:solidFill>
            <a:schemeClr val="dk1">
              <a:alpha val="34902"/>
            </a:schemeClr>
          </a:solidFill>
          <a:ln w="6350" cap="flat" cmpd="sng" algn="ctr">
            <a:no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72" name="OTLSHAPE_T_6003845287164916a7094a0e4375d429_ShapePercentage" hidden="1">
            <a:extLst>
              <a:ext uri="{FF2B5EF4-FFF2-40B4-BE49-F238E27FC236}">
                <a16:creationId xmlns:a16="http://schemas.microsoft.com/office/drawing/2014/main" id="{6F0E2CC3-DDDA-4755-93D6-B0A6FB17920C}"/>
              </a:ext>
            </a:extLst>
          </p:cNvPr>
          <p:cNvSpPr/>
          <p:nvPr>
            <p:custDataLst>
              <p:tags r:id="rId25"/>
            </p:custDataLst>
          </p:nvPr>
        </p:nvSpPr>
        <p:spPr>
          <a:xfrm>
            <a:off x="3663358" y="3439837"/>
            <a:ext cx="0" cy="0"/>
          </a:xfrm>
          <a:prstGeom prst="roundRect">
            <a:avLst>
              <a:gd name="adj" fmla="val 100000"/>
            </a:avLst>
          </a:prstGeom>
          <a:solidFill>
            <a:schemeClr val="dk1">
              <a:alpha val="34902"/>
            </a:schemeClr>
          </a:solidFill>
          <a:ln w="6350" cap="flat" cmpd="sng" algn="ctr">
            <a:no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80" name="OTLSHAPE_T_fe94054a4e3a4a33bd7d16c09bb1a1e6_ShapePercentage" hidden="1">
            <a:extLst>
              <a:ext uri="{FF2B5EF4-FFF2-40B4-BE49-F238E27FC236}">
                <a16:creationId xmlns:a16="http://schemas.microsoft.com/office/drawing/2014/main" id="{94326661-6B88-4287-AF9B-0DB7ABBE3164}"/>
              </a:ext>
            </a:extLst>
          </p:cNvPr>
          <p:cNvSpPr/>
          <p:nvPr>
            <p:custDataLst>
              <p:tags r:id="rId26"/>
            </p:custDataLst>
          </p:nvPr>
        </p:nvSpPr>
        <p:spPr>
          <a:xfrm>
            <a:off x="3663358" y="3877056"/>
            <a:ext cx="0" cy="0"/>
          </a:xfrm>
          <a:prstGeom prst="roundRect">
            <a:avLst>
              <a:gd name="adj" fmla="val 100000"/>
            </a:avLst>
          </a:prstGeom>
          <a:solidFill>
            <a:schemeClr val="dk1">
              <a:alpha val="34902"/>
            </a:schemeClr>
          </a:solidFill>
          <a:ln w="6350" cap="flat" cmpd="sng" algn="ctr">
            <a:no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988" name="OTLSHAPE_T_87cfa8c7e6f74029af35f0e4963106dd_ShapePercentage" hidden="1">
            <a:extLst>
              <a:ext uri="{FF2B5EF4-FFF2-40B4-BE49-F238E27FC236}">
                <a16:creationId xmlns:a16="http://schemas.microsoft.com/office/drawing/2014/main" id="{32986089-5F5A-47C2-A605-5E87FAC3EE71}"/>
              </a:ext>
            </a:extLst>
          </p:cNvPr>
          <p:cNvSpPr/>
          <p:nvPr>
            <p:custDataLst>
              <p:tags r:id="rId27"/>
            </p:custDataLst>
          </p:nvPr>
        </p:nvSpPr>
        <p:spPr>
          <a:xfrm>
            <a:off x="3663358" y="4143756"/>
            <a:ext cx="0" cy="0"/>
          </a:xfrm>
          <a:prstGeom prst="roundRect">
            <a:avLst>
              <a:gd name="adj" fmla="val 100000"/>
            </a:avLst>
          </a:prstGeom>
          <a:solidFill>
            <a:schemeClr val="dk1">
              <a:alpha val="34902"/>
            </a:schemeClr>
          </a:solidFill>
          <a:ln w="6350" cap="flat" cmpd="sng" algn="ctr">
            <a:no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836" name="OTLSHAPE_T_def8eb2da7df4963888e1af35e373334_ShapePercentage" hidden="1">
            <a:extLst>
              <a:ext uri="{FF2B5EF4-FFF2-40B4-BE49-F238E27FC236}">
                <a16:creationId xmlns:a16="http://schemas.microsoft.com/office/drawing/2014/main" id="{1608C0EB-B4E3-4DA3-A588-EFD9DE6632F2}"/>
              </a:ext>
            </a:extLst>
          </p:cNvPr>
          <p:cNvSpPr/>
          <p:nvPr>
            <p:custDataLst>
              <p:tags r:id="rId28"/>
            </p:custDataLst>
          </p:nvPr>
        </p:nvSpPr>
        <p:spPr>
          <a:xfrm>
            <a:off x="6759449" y="4580975"/>
            <a:ext cx="0" cy="0"/>
          </a:xfrm>
          <a:prstGeom prst="roundRect">
            <a:avLst>
              <a:gd name="adj" fmla="val 100000"/>
            </a:avLst>
          </a:prstGeom>
          <a:solidFill>
            <a:schemeClr val="dk1">
              <a:alpha val="34902"/>
            </a:schemeClr>
          </a:solidFill>
          <a:ln w="6350" cap="flat" cmpd="sng" algn="ctr">
            <a:no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844" name="OTLSHAPE_T_cee9ed20ccf1472ab76ecd0eacb9ef11_ShapePercentage" hidden="1">
            <a:extLst>
              <a:ext uri="{FF2B5EF4-FFF2-40B4-BE49-F238E27FC236}">
                <a16:creationId xmlns:a16="http://schemas.microsoft.com/office/drawing/2014/main" id="{4AF8DF6F-9320-494A-8A9D-D3EB84567B21}"/>
              </a:ext>
            </a:extLst>
          </p:cNvPr>
          <p:cNvSpPr/>
          <p:nvPr>
            <p:custDataLst>
              <p:tags r:id="rId29"/>
            </p:custDataLst>
          </p:nvPr>
        </p:nvSpPr>
        <p:spPr>
          <a:xfrm>
            <a:off x="8307494" y="5018193"/>
            <a:ext cx="0" cy="0"/>
          </a:xfrm>
          <a:prstGeom prst="roundRect">
            <a:avLst>
              <a:gd name="adj" fmla="val 100000"/>
            </a:avLst>
          </a:prstGeom>
          <a:solidFill>
            <a:schemeClr val="dk1">
              <a:alpha val="34902"/>
            </a:schemeClr>
          </a:solidFill>
          <a:ln w="6350" cap="flat" cmpd="sng" algn="ctr">
            <a:noFill/>
            <a:prstDash val="solid"/>
            <a:round/>
            <a:headEnd type="none" w="med" len="med"/>
            <a:tailEnd type="none" w="med" len="med"/>
          </a:ln>
          <a:effectLst/>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8" name="OTLSHAPE_T_9a1ef4c6a63c44a1aa14a3b8ca5224a5_Duration" hidden="1">
            <a:extLst>
              <a:ext uri="{FF2B5EF4-FFF2-40B4-BE49-F238E27FC236}">
                <a16:creationId xmlns:a16="http://schemas.microsoft.com/office/drawing/2014/main" id="{39DC2D87-DAD4-4890-A076-731958F6B716}"/>
              </a:ext>
            </a:extLst>
          </p:cNvPr>
          <p:cNvSpPr txBox="1"/>
          <p:nvPr>
            <p:custDataLst>
              <p:tags r:id="rId30"/>
            </p:custDataLst>
          </p:nvPr>
        </p:nvSpPr>
        <p:spPr>
          <a:xfrm>
            <a:off x="12700" y="-304859"/>
            <a:ext cx="419100" cy="165100"/>
          </a:xfrm>
          <a:prstGeom prst="rect">
            <a:avLst/>
          </a:prstGeom>
          <a:noFill/>
        </p:spPr>
        <p:txBody>
          <a:bodyPr vert="horz" wrap="square" lIns="0" tIns="0" rIns="0" bIns="0" rtlCol="0" anchor="ctr" anchorCtr="0">
            <a:spAutoFit/>
          </a:bodyPr>
          <a:lstStyle/>
          <a:p>
            <a:r>
              <a:rPr lang="fr-FR" sz="1000">
                <a:solidFill>
                  <a:srgbClr val="ED7D31"/>
                </a:solidFill>
                <a:latin typeface="Calibri" panose="020F0502020204030204" pitchFamily="34" charset="0"/>
              </a:rPr>
              <a:t>11 jours</a:t>
            </a:r>
          </a:p>
        </p:txBody>
      </p:sp>
      <p:sp>
        <p:nvSpPr>
          <p:cNvPr id="9" name="OTLSHAPE_T_9a1ef4c6a63c44a1aa14a3b8ca5224a5_TextPercentage" hidden="1">
            <a:extLst>
              <a:ext uri="{FF2B5EF4-FFF2-40B4-BE49-F238E27FC236}">
                <a16:creationId xmlns:a16="http://schemas.microsoft.com/office/drawing/2014/main" id="{E21ACE8F-045C-47A6-ACB2-69A53620326A}"/>
              </a:ext>
            </a:extLst>
          </p:cNvPr>
          <p:cNvSpPr txBox="1"/>
          <p:nvPr>
            <p:custDataLst>
              <p:tags r:id="rId31"/>
            </p:custDataLst>
          </p:nvPr>
        </p:nvSpPr>
        <p:spPr>
          <a:xfrm>
            <a:off x="12700" y="74255"/>
            <a:ext cx="0" cy="0"/>
          </a:xfrm>
          <a:prstGeom prst="rect">
            <a:avLst/>
          </a:prstGeom>
          <a:noFill/>
        </p:spPr>
        <p:txBody>
          <a:bodyPr vert="horz" wrap="square" lIns="0" tIns="0" rIns="0" bIns="0" rtlCol="0" anchor="ctr" anchorCtr="0">
            <a:spAutoFit/>
          </a:bodyPr>
          <a:lstStyle/>
          <a:p>
            <a:endParaRPr lang="fr-FR" sz="1000">
              <a:solidFill>
                <a:srgbClr val="ED7D31"/>
              </a:solidFill>
              <a:latin typeface="Calibri" panose="020F0502020204030204" pitchFamily="34" charset="0"/>
            </a:endParaRPr>
          </a:p>
        </p:txBody>
      </p:sp>
      <p:sp>
        <p:nvSpPr>
          <p:cNvPr id="10" name="OTLSHAPE_T_9a1ef4c6a63c44a1aa14a3b8ca5224a5_JoinedDate" hidden="1">
            <a:extLst>
              <a:ext uri="{FF2B5EF4-FFF2-40B4-BE49-F238E27FC236}">
                <a16:creationId xmlns:a16="http://schemas.microsoft.com/office/drawing/2014/main" id="{5D515ADF-8FA3-4F38-8085-2CC0142FB7D7}"/>
              </a:ext>
            </a:extLst>
          </p:cNvPr>
          <p:cNvSpPr txBox="1"/>
          <p:nvPr>
            <p:custDataLst>
              <p:tags r:id="rId32"/>
            </p:custDataLst>
          </p:nvPr>
        </p:nvSpPr>
        <p:spPr>
          <a:xfrm>
            <a:off x="12700" y="74255"/>
            <a:ext cx="0" cy="0"/>
          </a:xfrm>
          <a:prstGeom prst="rect">
            <a:avLst/>
          </a:prstGeom>
          <a:noFill/>
        </p:spPr>
        <p:txBody>
          <a:bodyPr vert="horz" wrap="square" lIns="0" tIns="0" rIns="0" bIns="0" rtlCol="0" anchor="ctr" anchorCtr="0">
            <a:spAutoFit/>
          </a:bodyPr>
          <a:lstStyle/>
          <a:p>
            <a:endParaRPr lang="fr-FR" sz="1000">
              <a:solidFill>
                <a:srgbClr val="44546A"/>
              </a:solidFill>
              <a:latin typeface="Calibri" panose="020F0502020204030204" pitchFamily="34" charset="0"/>
            </a:endParaRPr>
          </a:p>
        </p:txBody>
      </p:sp>
      <p:sp>
        <p:nvSpPr>
          <p:cNvPr id="11" name="OTLSHAPE_T_9a1ef4c6a63c44a1aa14a3b8ca5224a5_StartDate">
            <a:extLst>
              <a:ext uri="{FF2B5EF4-FFF2-40B4-BE49-F238E27FC236}">
                <a16:creationId xmlns:a16="http://schemas.microsoft.com/office/drawing/2014/main" id="{7D4B6054-7C85-4A04-8B4A-AF9D1A711B8B}"/>
              </a:ext>
            </a:extLst>
          </p:cNvPr>
          <p:cNvSpPr txBox="1"/>
          <p:nvPr>
            <p:custDataLst>
              <p:tags r:id="rId33"/>
            </p:custDataLst>
          </p:nvPr>
        </p:nvSpPr>
        <p:spPr>
          <a:xfrm>
            <a:off x="852136" y="2493306"/>
            <a:ext cx="5588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4/10/2021</a:t>
            </a:r>
          </a:p>
        </p:txBody>
      </p:sp>
      <p:sp>
        <p:nvSpPr>
          <p:cNvPr id="12" name="OTLSHAPE_T_9a1ef4c6a63c44a1aa14a3b8ca5224a5_Title">
            <a:extLst>
              <a:ext uri="{FF2B5EF4-FFF2-40B4-BE49-F238E27FC236}">
                <a16:creationId xmlns:a16="http://schemas.microsoft.com/office/drawing/2014/main" id="{7CB32F20-0242-4844-BB49-D00D7C45695F}"/>
              </a:ext>
            </a:extLst>
          </p:cNvPr>
          <p:cNvSpPr txBox="1"/>
          <p:nvPr>
            <p:custDataLst>
              <p:tags r:id="rId34"/>
            </p:custDataLst>
          </p:nvPr>
        </p:nvSpPr>
        <p:spPr>
          <a:xfrm>
            <a:off x="1451787" y="2298700"/>
            <a:ext cx="2781300" cy="170519"/>
          </a:xfrm>
          <a:prstGeom prst="rect">
            <a:avLst/>
          </a:prstGeom>
          <a:noFill/>
        </p:spPr>
        <p:txBody>
          <a:bodyPr vert="horz" wrap="square" lIns="0" tIns="0" rIns="0" bIns="0" rtlCol="0" anchor="ctr" anchorCtr="0">
            <a:spAutoFit/>
          </a:bodyPr>
          <a:lstStyle/>
          <a:p>
            <a:r>
              <a:rPr lang="fr-FR" sz="1100" b="1" spc="-4">
                <a:solidFill>
                  <a:schemeClr val="dk1"/>
                </a:solidFill>
                <a:latin typeface="Calibri" panose="020F0502020204030204" pitchFamily="34" charset="0"/>
              </a:rPr>
              <a:t>Rédaction des règles d'ingénierie RHEL 7 EDGAR</a:t>
            </a:r>
          </a:p>
        </p:txBody>
      </p:sp>
      <p:sp>
        <p:nvSpPr>
          <p:cNvPr id="13" name="OTLSHAPE_T_9a1ef4c6a63c44a1aa14a3b8ca5224a5_EndDate">
            <a:extLst>
              <a:ext uri="{FF2B5EF4-FFF2-40B4-BE49-F238E27FC236}">
                <a16:creationId xmlns:a16="http://schemas.microsoft.com/office/drawing/2014/main" id="{DA011D52-6A18-4006-B36E-28A8F86233A3}"/>
              </a:ext>
            </a:extLst>
          </p:cNvPr>
          <p:cNvSpPr txBox="1"/>
          <p:nvPr>
            <p:custDataLst>
              <p:tags r:id="rId35"/>
            </p:custDataLst>
          </p:nvPr>
        </p:nvSpPr>
        <p:spPr>
          <a:xfrm>
            <a:off x="2718909" y="2493306"/>
            <a:ext cx="6223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15/10/2021</a:t>
            </a:r>
          </a:p>
        </p:txBody>
      </p:sp>
      <p:sp>
        <p:nvSpPr>
          <p:cNvPr id="18" name="OTLSHAPE_T_db84d5780f284ed9a59e265f31b5ab7f_Duration" hidden="1">
            <a:extLst>
              <a:ext uri="{FF2B5EF4-FFF2-40B4-BE49-F238E27FC236}">
                <a16:creationId xmlns:a16="http://schemas.microsoft.com/office/drawing/2014/main" id="{81BF59F6-1C37-4957-916E-5D210E9D90D0}"/>
              </a:ext>
            </a:extLst>
          </p:cNvPr>
          <p:cNvSpPr txBox="1"/>
          <p:nvPr>
            <p:custDataLst>
              <p:tags r:id="rId36"/>
            </p:custDataLst>
          </p:nvPr>
        </p:nvSpPr>
        <p:spPr>
          <a:xfrm>
            <a:off x="12700" y="-310466"/>
            <a:ext cx="355600" cy="165100"/>
          </a:xfrm>
          <a:prstGeom prst="rect">
            <a:avLst/>
          </a:prstGeom>
          <a:noFill/>
        </p:spPr>
        <p:txBody>
          <a:bodyPr vert="horz" wrap="square" lIns="0" tIns="0" rIns="0" bIns="0" rtlCol="0" anchor="ctr" anchorCtr="0">
            <a:spAutoFit/>
          </a:bodyPr>
          <a:lstStyle/>
          <a:p>
            <a:r>
              <a:rPr lang="fr-FR" sz="1000">
                <a:solidFill>
                  <a:srgbClr val="ED7D31"/>
                </a:solidFill>
                <a:latin typeface="Calibri" panose="020F0502020204030204" pitchFamily="34" charset="0"/>
              </a:rPr>
              <a:t>5 jours</a:t>
            </a:r>
          </a:p>
        </p:txBody>
      </p:sp>
      <p:sp>
        <p:nvSpPr>
          <p:cNvPr id="19" name="OTLSHAPE_T_db84d5780f284ed9a59e265f31b5ab7f_TextPercentage" hidden="1">
            <a:extLst>
              <a:ext uri="{FF2B5EF4-FFF2-40B4-BE49-F238E27FC236}">
                <a16:creationId xmlns:a16="http://schemas.microsoft.com/office/drawing/2014/main" id="{C8DD5D42-50C5-4A15-B586-39EDBC860E37}"/>
              </a:ext>
            </a:extLst>
          </p:cNvPr>
          <p:cNvSpPr txBox="1"/>
          <p:nvPr>
            <p:custDataLst>
              <p:tags r:id="rId37"/>
            </p:custDataLst>
          </p:nvPr>
        </p:nvSpPr>
        <p:spPr>
          <a:xfrm>
            <a:off x="12700" y="74255"/>
            <a:ext cx="0" cy="0"/>
          </a:xfrm>
          <a:prstGeom prst="rect">
            <a:avLst/>
          </a:prstGeom>
          <a:noFill/>
        </p:spPr>
        <p:txBody>
          <a:bodyPr vert="horz" wrap="square" lIns="0" tIns="0" rIns="0" bIns="0" rtlCol="0" anchor="ctr" anchorCtr="0">
            <a:spAutoFit/>
          </a:bodyPr>
          <a:lstStyle/>
          <a:p>
            <a:endParaRPr lang="fr-FR" sz="1000">
              <a:solidFill>
                <a:srgbClr val="ED7D31"/>
              </a:solidFill>
              <a:latin typeface="Calibri" panose="020F0502020204030204" pitchFamily="34" charset="0"/>
            </a:endParaRPr>
          </a:p>
        </p:txBody>
      </p:sp>
      <p:sp>
        <p:nvSpPr>
          <p:cNvPr id="20" name="OTLSHAPE_T_db84d5780f284ed9a59e265f31b5ab7f_JoinedDate" hidden="1">
            <a:extLst>
              <a:ext uri="{FF2B5EF4-FFF2-40B4-BE49-F238E27FC236}">
                <a16:creationId xmlns:a16="http://schemas.microsoft.com/office/drawing/2014/main" id="{9C82D792-DA08-42FB-853A-E5F561B2AA30}"/>
              </a:ext>
            </a:extLst>
          </p:cNvPr>
          <p:cNvSpPr txBox="1"/>
          <p:nvPr>
            <p:custDataLst>
              <p:tags r:id="rId38"/>
            </p:custDataLst>
          </p:nvPr>
        </p:nvSpPr>
        <p:spPr>
          <a:xfrm>
            <a:off x="12700" y="74255"/>
            <a:ext cx="0" cy="0"/>
          </a:xfrm>
          <a:prstGeom prst="rect">
            <a:avLst/>
          </a:prstGeom>
          <a:noFill/>
        </p:spPr>
        <p:txBody>
          <a:bodyPr vert="horz" wrap="square" lIns="0" tIns="0" rIns="0" bIns="0" rtlCol="0" anchor="ctr" anchorCtr="0">
            <a:spAutoFit/>
          </a:bodyPr>
          <a:lstStyle/>
          <a:p>
            <a:endParaRPr lang="fr-FR" sz="1000">
              <a:solidFill>
                <a:srgbClr val="44546A"/>
              </a:solidFill>
              <a:latin typeface="Calibri" panose="020F0502020204030204" pitchFamily="34" charset="0"/>
            </a:endParaRPr>
          </a:p>
        </p:txBody>
      </p:sp>
      <p:sp>
        <p:nvSpPr>
          <p:cNvPr id="21" name="OTLSHAPE_T_db84d5780f284ed9a59e265f31b5ab7f_StartDate">
            <a:extLst>
              <a:ext uri="{FF2B5EF4-FFF2-40B4-BE49-F238E27FC236}">
                <a16:creationId xmlns:a16="http://schemas.microsoft.com/office/drawing/2014/main" id="{482DC950-2C57-4ED4-89AF-3A12A1AE516A}"/>
              </a:ext>
            </a:extLst>
          </p:cNvPr>
          <p:cNvSpPr txBox="1"/>
          <p:nvPr>
            <p:custDataLst>
              <p:tags r:id="rId39"/>
            </p:custDataLst>
          </p:nvPr>
        </p:nvSpPr>
        <p:spPr>
          <a:xfrm>
            <a:off x="2225294" y="2930525"/>
            <a:ext cx="6223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18/10/2021</a:t>
            </a:r>
          </a:p>
        </p:txBody>
      </p:sp>
      <p:sp>
        <p:nvSpPr>
          <p:cNvPr id="22" name="OTLSHAPE_T_db84d5780f284ed9a59e265f31b5ab7f_Title">
            <a:extLst>
              <a:ext uri="{FF2B5EF4-FFF2-40B4-BE49-F238E27FC236}">
                <a16:creationId xmlns:a16="http://schemas.microsoft.com/office/drawing/2014/main" id="{7F38E43C-FCB3-4B9C-926E-08269C94A899}"/>
              </a:ext>
            </a:extLst>
          </p:cNvPr>
          <p:cNvSpPr txBox="1"/>
          <p:nvPr>
            <p:custDataLst>
              <p:tags r:id="rId40"/>
            </p:custDataLst>
          </p:nvPr>
        </p:nvSpPr>
        <p:spPr>
          <a:xfrm>
            <a:off x="2889335" y="2735919"/>
            <a:ext cx="2120900" cy="170519"/>
          </a:xfrm>
          <a:prstGeom prst="rect">
            <a:avLst/>
          </a:prstGeom>
          <a:noFill/>
        </p:spPr>
        <p:txBody>
          <a:bodyPr vert="horz" wrap="square" lIns="0" tIns="0" rIns="0" bIns="0" rtlCol="0" anchor="ctr" anchorCtr="0">
            <a:spAutoFit/>
          </a:bodyPr>
          <a:lstStyle/>
          <a:p>
            <a:r>
              <a:rPr lang="fr-FR" sz="1100" b="1" spc="-4">
                <a:solidFill>
                  <a:schemeClr val="dk1"/>
                </a:solidFill>
                <a:latin typeface="Calibri" panose="020F0502020204030204" pitchFamily="34" charset="0"/>
              </a:rPr>
              <a:t>Création de la souche RHEL 7 EDGAR</a:t>
            </a:r>
          </a:p>
        </p:txBody>
      </p:sp>
      <p:sp>
        <p:nvSpPr>
          <p:cNvPr id="23" name="OTLSHAPE_T_db84d5780f284ed9a59e265f31b5ab7f_EndDate">
            <a:extLst>
              <a:ext uri="{FF2B5EF4-FFF2-40B4-BE49-F238E27FC236}">
                <a16:creationId xmlns:a16="http://schemas.microsoft.com/office/drawing/2014/main" id="{03D89AA3-8049-41B3-B53B-836FD529BB9F}"/>
              </a:ext>
            </a:extLst>
          </p:cNvPr>
          <p:cNvSpPr txBox="1"/>
          <p:nvPr>
            <p:custDataLst>
              <p:tags r:id="rId41"/>
            </p:custDataLst>
          </p:nvPr>
        </p:nvSpPr>
        <p:spPr>
          <a:xfrm>
            <a:off x="3492931" y="2930525"/>
            <a:ext cx="6223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22/10/2021</a:t>
            </a:r>
          </a:p>
        </p:txBody>
      </p:sp>
      <p:sp>
        <p:nvSpPr>
          <p:cNvPr id="26" name="OTLSHAPE_T_bfaecfcf11bb4a72ad6666c68da139e5_Duration" hidden="1">
            <a:extLst>
              <a:ext uri="{FF2B5EF4-FFF2-40B4-BE49-F238E27FC236}">
                <a16:creationId xmlns:a16="http://schemas.microsoft.com/office/drawing/2014/main" id="{2EA77A90-D101-4827-B7BC-2A57EFBB607C}"/>
              </a:ext>
            </a:extLst>
          </p:cNvPr>
          <p:cNvSpPr txBox="1"/>
          <p:nvPr>
            <p:custDataLst>
              <p:tags r:id="rId42"/>
            </p:custDataLst>
          </p:nvPr>
        </p:nvSpPr>
        <p:spPr>
          <a:xfrm>
            <a:off x="12700" y="-387410"/>
            <a:ext cx="419100" cy="165100"/>
          </a:xfrm>
          <a:prstGeom prst="rect">
            <a:avLst/>
          </a:prstGeom>
          <a:noFill/>
        </p:spPr>
        <p:txBody>
          <a:bodyPr vert="horz" wrap="square" lIns="0" tIns="0" rIns="0" bIns="0" rtlCol="0" anchor="ctr" anchorCtr="0">
            <a:spAutoFit/>
          </a:bodyPr>
          <a:lstStyle/>
          <a:p>
            <a:r>
              <a:rPr lang="fr-FR" sz="1000">
                <a:solidFill>
                  <a:srgbClr val="ED7D31"/>
                </a:solidFill>
                <a:latin typeface="Calibri" panose="020F0502020204030204" pitchFamily="34" charset="0"/>
              </a:rPr>
              <a:t>26 jours</a:t>
            </a:r>
          </a:p>
        </p:txBody>
      </p:sp>
      <p:sp>
        <p:nvSpPr>
          <p:cNvPr id="27" name="OTLSHAPE_T_bfaecfcf11bb4a72ad6666c68da139e5_TextPercentage" hidden="1">
            <a:extLst>
              <a:ext uri="{FF2B5EF4-FFF2-40B4-BE49-F238E27FC236}">
                <a16:creationId xmlns:a16="http://schemas.microsoft.com/office/drawing/2014/main" id="{0A63EEC9-E539-4D9D-B928-98F850B4BB50}"/>
              </a:ext>
            </a:extLst>
          </p:cNvPr>
          <p:cNvSpPr txBox="1"/>
          <p:nvPr>
            <p:custDataLst>
              <p:tags r:id="rId43"/>
            </p:custDataLst>
          </p:nvPr>
        </p:nvSpPr>
        <p:spPr>
          <a:xfrm>
            <a:off x="12700" y="74255"/>
            <a:ext cx="0" cy="0"/>
          </a:xfrm>
          <a:prstGeom prst="rect">
            <a:avLst/>
          </a:prstGeom>
          <a:noFill/>
        </p:spPr>
        <p:txBody>
          <a:bodyPr vert="horz" wrap="square" lIns="0" tIns="0" rIns="0" bIns="0" rtlCol="0" anchor="ctr" anchorCtr="0">
            <a:spAutoFit/>
          </a:bodyPr>
          <a:lstStyle/>
          <a:p>
            <a:endParaRPr lang="fr-FR" sz="1000">
              <a:solidFill>
                <a:srgbClr val="ED7D31"/>
              </a:solidFill>
              <a:latin typeface="Calibri" panose="020F0502020204030204" pitchFamily="34" charset="0"/>
            </a:endParaRPr>
          </a:p>
        </p:txBody>
      </p:sp>
      <p:sp>
        <p:nvSpPr>
          <p:cNvPr id="28" name="OTLSHAPE_T_bfaecfcf11bb4a72ad6666c68da139e5_JoinedDate" hidden="1">
            <a:extLst>
              <a:ext uri="{FF2B5EF4-FFF2-40B4-BE49-F238E27FC236}">
                <a16:creationId xmlns:a16="http://schemas.microsoft.com/office/drawing/2014/main" id="{A94F6F21-01FC-4163-A3D5-15E0B69A4586}"/>
              </a:ext>
            </a:extLst>
          </p:cNvPr>
          <p:cNvSpPr txBox="1"/>
          <p:nvPr>
            <p:custDataLst>
              <p:tags r:id="rId44"/>
            </p:custDataLst>
          </p:nvPr>
        </p:nvSpPr>
        <p:spPr>
          <a:xfrm>
            <a:off x="12700" y="74255"/>
            <a:ext cx="0" cy="0"/>
          </a:xfrm>
          <a:prstGeom prst="rect">
            <a:avLst/>
          </a:prstGeom>
          <a:noFill/>
        </p:spPr>
        <p:txBody>
          <a:bodyPr vert="horz" wrap="square" lIns="0" tIns="0" rIns="0" bIns="0" rtlCol="0" anchor="ctr" anchorCtr="0">
            <a:spAutoFit/>
          </a:bodyPr>
          <a:lstStyle/>
          <a:p>
            <a:endParaRPr lang="fr-FR" sz="1000">
              <a:solidFill>
                <a:srgbClr val="44546A"/>
              </a:solidFill>
              <a:latin typeface="Calibri" panose="020F0502020204030204" pitchFamily="34" charset="0"/>
            </a:endParaRPr>
          </a:p>
        </p:txBody>
      </p:sp>
      <p:sp>
        <p:nvSpPr>
          <p:cNvPr id="29" name="OTLSHAPE_T_bfaecfcf11bb4a72ad6666c68da139e5_StartDate">
            <a:extLst>
              <a:ext uri="{FF2B5EF4-FFF2-40B4-BE49-F238E27FC236}">
                <a16:creationId xmlns:a16="http://schemas.microsoft.com/office/drawing/2014/main" id="{E62A8C72-AA7C-4250-ABE3-D55F9DBE5F5C}"/>
              </a:ext>
            </a:extLst>
          </p:cNvPr>
          <p:cNvSpPr txBox="1"/>
          <p:nvPr>
            <p:custDataLst>
              <p:tags r:id="rId45"/>
            </p:custDataLst>
          </p:nvPr>
        </p:nvSpPr>
        <p:spPr>
          <a:xfrm>
            <a:off x="2999317" y="3197225"/>
            <a:ext cx="6223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25/10/2021</a:t>
            </a:r>
          </a:p>
        </p:txBody>
      </p:sp>
      <p:sp>
        <p:nvSpPr>
          <p:cNvPr id="30" name="OTLSHAPE_T_bfaecfcf11bb4a72ad6666c68da139e5_EndDate">
            <a:extLst>
              <a:ext uri="{FF2B5EF4-FFF2-40B4-BE49-F238E27FC236}">
                <a16:creationId xmlns:a16="http://schemas.microsoft.com/office/drawing/2014/main" id="{C173FC0C-F27F-4B2B-95F3-23B9901E9003}"/>
              </a:ext>
            </a:extLst>
          </p:cNvPr>
          <p:cNvSpPr txBox="1"/>
          <p:nvPr>
            <p:custDataLst>
              <p:tags r:id="rId46"/>
            </p:custDataLst>
          </p:nvPr>
        </p:nvSpPr>
        <p:spPr>
          <a:xfrm>
            <a:off x="6589023" y="3197225"/>
            <a:ext cx="6223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19/11/2021</a:t>
            </a:r>
          </a:p>
        </p:txBody>
      </p:sp>
      <p:sp>
        <p:nvSpPr>
          <p:cNvPr id="31" name="OTLSHAPE_T_bfaecfcf11bb4a72ad6666c68da139e5_Title">
            <a:extLst>
              <a:ext uri="{FF2B5EF4-FFF2-40B4-BE49-F238E27FC236}">
                <a16:creationId xmlns:a16="http://schemas.microsoft.com/office/drawing/2014/main" id="{EB1F7AD7-9E23-4410-A635-2688D6E23431}"/>
              </a:ext>
            </a:extLst>
          </p:cNvPr>
          <p:cNvSpPr txBox="1"/>
          <p:nvPr>
            <p:custDataLst>
              <p:tags r:id="rId47"/>
            </p:custDataLst>
          </p:nvPr>
        </p:nvSpPr>
        <p:spPr>
          <a:xfrm>
            <a:off x="3887093" y="3189478"/>
            <a:ext cx="2438400" cy="170519"/>
          </a:xfrm>
          <a:prstGeom prst="rect">
            <a:avLst/>
          </a:prstGeom>
          <a:noFill/>
        </p:spPr>
        <p:txBody>
          <a:bodyPr vert="horz" wrap="square" lIns="0" tIns="0" rIns="0" bIns="0" rtlCol="0" anchor="ctr" anchorCtr="0">
            <a:spAutoFit/>
          </a:bodyPr>
          <a:lstStyle/>
          <a:p>
            <a:pPr algn="ctr"/>
            <a:r>
              <a:rPr lang="fr-FR" sz="1100" b="1" spc="-4">
                <a:solidFill>
                  <a:schemeClr val="dk1"/>
                </a:solidFill>
                <a:latin typeface="Calibri" panose="020F0502020204030204" pitchFamily="34" charset="0"/>
              </a:rPr>
              <a:t>Audit de sécurité (Durcissement OS, PAM)</a:t>
            </a:r>
          </a:p>
        </p:txBody>
      </p:sp>
      <p:sp>
        <p:nvSpPr>
          <p:cNvPr id="973" name="OTLSHAPE_T_6003845287164916a7094a0e4375d429_Duration" hidden="1">
            <a:extLst>
              <a:ext uri="{FF2B5EF4-FFF2-40B4-BE49-F238E27FC236}">
                <a16:creationId xmlns:a16="http://schemas.microsoft.com/office/drawing/2014/main" id="{FD91006A-E10B-44A8-9521-A10758E039A2}"/>
              </a:ext>
            </a:extLst>
          </p:cNvPr>
          <p:cNvSpPr txBox="1"/>
          <p:nvPr>
            <p:custDataLst>
              <p:tags r:id="rId48"/>
            </p:custDataLst>
          </p:nvPr>
        </p:nvSpPr>
        <p:spPr>
          <a:xfrm>
            <a:off x="12700" y="-387410"/>
            <a:ext cx="419100" cy="165100"/>
          </a:xfrm>
          <a:prstGeom prst="rect">
            <a:avLst/>
          </a:prstGeom>
          <a:noFill/>
        </p:spPr>
        <p:txBody>
          <a:bodyPr vert="horz" wrap="square" lIns="0" tIns="0" rIns="0" bIns="0" rtlCol="0" anchor="ctr" anchorCtr="0">
            <a:spAutoFit/>
          </a:bodyPr>
          <a:lstStyle/>
          <a:p>
            <a:r>
              <a:rPr lang="fr-FR" sz="1000">
                <a:solidFill>
                  <a:srgbClr val="ED7D31"/>
                </a:solidFill>
                <a:latin typeface="Calibri" panose="020F0502020204030204" pitchFamily="34" charset="0"/>
              </a:rPr>
              <a:t>26 jours</a:t>
            </a:r>
          </a:p>
        </p:txBody>
      </p:sp>
      <p:sp>
        <p:nvSpPr>
          <p:cNvPr id="974" name="OTLSHAPE_T_6003845287164916a7094a0e4375d429_TextPercentage" hidden="1">
            <a:extLst>
              <a:ext uri="{FF2B5EF4-FFF2-40B4-BE49-F238E27FC236}">
                <a16:creationId xmlns:a16="http://schemas.microsoft.com/office/drawing/2014/main" id="{99F4C46B-6A1E-4189-9E91-A67C507F68AA}"/>
              </a:ext>
            </a:extLst>
          </p:cNvPr>
          <p:cNvSpPr txBox="1"/>
          <p:nvPr>
            <p:custDataLst>
              <p:tags r:id="rId49"/>
            </p:custDataLst>
          </p:nvPr>
        </p:nvSpPr>
        <p:spPr>
          <a:xfrm>
            <a:off x="12700" y="74255"/>
            <a:ext cx="0" cy="0"/>
          </a:xfrm>
          <a:prstGeom prst="rect">
            <a:avLst/>
          </a:prstGeom>
          <a:noFill/>
        </p:spPr>
        <p:txBody>
          <a:bodyPr vert="horz" wrap="square" lIns="0" tIns="0" rIns="0" bIns="0" rtlCol="0" anchor="ctr" anchorCtr="0">
            <a:spAutoFit/>
          </a:bodyPr>
          <a:lstStyle/>
          <a:p>
            <a:endParaRPr lang="fr-FR" sz="1000">
              <a:solidFill>
                <a:srgbClr val="ED7D31"/>
              </a:solidFill>
              <a:latin typeface="Calibri" panose="020F0502020204030204" pitchFamily="34" charset="0"/>
            </a:endParaRPr>
          </a:p>
        </p:txBody>
      </p:sp>
      <p:sp>
        <p:nvSpPr>
          <p:cNvPr id="975" name="OTLSHAPE_T_6003845287164916a7094a0e4375d429_JoinedDate" hidden="1">
            <a:extLst>
              <a:ext uri="{FF2B5EF4-FFF2-40B4-BE49-F238E27FC236}">
                <a16:creationId xmlns:a16="http://schemas.microsoft.com/office/drawing/2014/main" id="{8910F97D-DE63-4309-BC8F-9E0D3B1E4795}"/>
              </a:ext>
            </a:extLst>
          </p:cNvPr>
          <p:cNvSpPr txBox="1"/>
          <p:nvPr>
            <p:custDataLst>
              <p:tags r:id="rId50"/>
            </p:custDataLst>
          </p:nvPr>
        </p:nvSpPr>
        <p:spPr>
          <a:xfrm>
            <a:off x="12700" y="74255"/>
            <a:ext cx="0" cy="0"/>
          </a:xfrm>
          <a:prstGeom prst="rect">
            <a:avLst/>
          </a:prstGeom>
          <a:noFill/>
        </p:spPr>
        <p:txBody>
          <a:bodyPr vert="horz" wrap="square" lIns="0" tIns="0" rIns="0" bIns="0" rtlCol="0" anchor="ctr" anchorCtr="0">
            <a:spAutoFit/>
          </a:bodyPr>
          <a:lstStyle/>
          <a:p>
            <a:endParaRPr lang="fr-FR" sz="1000">
              <a:solidFill>
                <a:srgbClr val="44546A"/>
              </a:solidFill>
              <a:latin typeface="Calibri" panose="020F0502020204030204" pitchFamily="34" charset="0"/>
            </a:endParaRPr>
          </a:p>
        </p:txBody>
      </p:sp>
      <p:sp>
        <p:nvSpPr>
          <p:cNvPr id="976" name="OTLSHAPE_T_6003845287164916a7094a0e4375d429_StartDate">
            <a:extLst>
              <a:ext uri="{FF2B5EF4-FFF2-40B4-BE49-F238E27FC236}">
                <a16:creationId xmlns:a16="http://schemas.microsoft.com/office/drawing/2014/main" id="{C9416870-EC84-4066-8BB3-5CDD5F3FB515}"/>
              </a:ext>
            </a:extLst>
          </p:cNvPr>
          <p:cNvSpPr txBox="1"/>
          <p:nvPr>
            <p:custDataLst>
              <p:tags r:id="rId51"/>
            </p:custDataLst>
          </p:nvPr>
        </p:nvSpPr>
        <p:spPr>
          <a:xfrm>
            <a:off x="2999317" y="3463925"/>
            <a:ext cx="6223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25/10/2021</a:t>
            </a:r>
          </a:p>
        </p:txBody>
      </p:sp>
      <p:sp>
        <p:nvSpPr>
          <p:cNvPr id="977" name="OTLSHAPE_T_6003845287164916a7094a0e4375d429_EndDate">
            <a:extLst>
              <a:ext uri="{FF2B5EF4-FFF2-40B4-BE49-F238E27FC236}">
                <a16:creationId xmlns:a16="http://schemas.microsoft.com/office/drawing/2014/main" id="{E4AC99A1-ADFE-4DBC-A947-867C9F04F34D}"/>
              </a:ext>
            </a:extLst>
          </p:cNvPr>
          <p:cNvSpPr txBox="1"/>
          <p:nvPr>
            <p:custDataLst>
              <p:tags r:id="rId52"/>
            </p:custDataLst>
          </p:nvPr>
        </p:nvSpPr>
        <p:spPr>
          <a:xfrm>
            <a:off x="6589023" y="3463925"/>
            <a:ext cx="6223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19/11/2021</a:t>
            </a:r>
          </a:p>
        </p:txBody>
      </p:sp>
      <p:sp>
        <p:nvSpPr>
          <p:cNvPr id="978" name="OTLSHAPE_T_6003845287164916a7094a0e4375d429_Title">
            <a:extLst>
              <a:ext uri="{FF2B5EF4-FFF2-40B4-BE49-F238E27FC236}">
                <a16:creationId xmlns:a16="http://schemas.microsoft.com/office/drawing/2014/main" id="{BD592F8E-F1DE-4238-8086-D4A434EB66BD}"/>
              </a:ext>
            </a:extLst>
          </p:cNvPr>
          <p:cNvSpPr txBox="1"/>
          <p:nvPr>
            <p:custDataLst>
              <p:tags r:id="rId53"/>
            </p:custDataLst>
          </p:nvPr>
        </p:nvSpPr>
        <p:spPr>
          <a:xfrm>
            <a:off x="4494196" y="3456178"/>
            <a:ext cx="1219200" cy="170519"/>
          </a:xfrm>
          <a:prstGeom prst="rect">
            <a:avLst/>
          </a:prstGeom>
          <a:noFill/>
        </p:spPr>
        <p:txBody>
          <a:bodyPr vert="horz" wrap="square" lIns="0" tIns="0" rIns="0" bIns="0" rtlCol="0" anchor="ctr" anchorCtr="0">
            <a:spAutoFit/>
          </a:bodyPr>
          <a:lstStyle/>
          <a:p>
            <a:pPr algn="ctr"/>
            <a:r>
              <a:rPr lang="fr-FR" sz="1100" b="1" spc="-4">
                <a:solidFill>
                  <a:schemeClr val="dk1"/>
                </a:solidFill>
                <a:latin typeface="Calibri" panose="020F0502020204030204" pitchFamily="34" charset="0"/>
              </a:rPr>
              <a:t>Qualification des POI</a:t>
            </a:r>
          </a:p>
        </p:txBody>
      </p:sp>
      <p:sp>
        <p:nvSpPr>
          <p:cNvPr id="981" name="OTLSHAPE_T_fe94054a4e3a4a33bd7d16c09bb1a1e6_Duration" hidden="1">
            <a:extLst>
              <a:ext uri="{FF2B5EF4-FFF2-40B4-BE49-F238E27FC236}">
                <a16:creationId xmlns:a16="http://schemas.microsoft.com/office/drawing/2014/main" id="{0B23BE45-AAF2-46D7-B29A-4E62F5F2467E}"/>
              </a:ext>
            </a:extLst>
          </p:cNvPr>
          <p:cNvSpPr txBox="1"/>
          <p:nvPr>
            <p:custDataLst>
              <p:tags r:id="rId54"/>
            </p:custDataLst>
          </p:nvPr>
        </p:nvSpPr>
        <p:spPr>
          <a:xfrm>
            <a:off x="12700" y="-387410"/>
            <a:ext cx="419100" cy="165100"/>
          </a:xfrm>
          <a:prstGeom prst="rect">
            <a:avLst/>
          </a:prstGeom>
          <a:noFill/>
        </p:spPr>
        <p:txBody>
          <a:bodyPr vert="horz" wrap="square" lIns="0" tIns="0" rIns="0" bIns="0" rtlCol="0" anchor="ctr" anchorCtr="0">
            <a:spAutoFit/>
          </a:bodyPr>
          <a:lstStyle/>
          <a:p>
            <a:r>
              <a:rPr lang="fr-FR" sz="1000">
                <a:solidFill>
                  <a:srgbClr val="ED7D31"/>
                </a:solidFill>
                <a:latin typeface="Calibri" panose="020F0502020204030204" pitchFamily="34" charset="0"/>
              </a:rPr>
              <a:t>26 jours</a:t>
            </a:r>
          </a:p>
        </p:txBody>
      </p:sp>
      <p:sp>
        <p:nvSpPr>
          <p:cNvPr id="982" name="OTLSHAPE_T_fe94054a4e3a4a33bd7d16c09bb1a1e6_TextPercentage" hidden="1">
            <a:extLst>
              <a:ext uri="{FF2B5EF4-FFF2-40B4-BE49-F238E27FC236}">
                <a16:creationId xmlns:a16="http://schemas.microsoft.com/office/drawing/2014/main" id="{1748B922-6D33-461C-9BC5-5A1F8E2F388A}"/>
              </a:ext>
            </a:extLst>
          </p:cNvPr>
          <p:cNvSpPr txBox="1"/>
          <p:nvPr>
            <p:custDataLst>
              <p:tags r:id="rId55"/>
            </p:custDataLst>
          </p:nvPr>
        </p:nvSpPr>
        <p:spPr>
          <a:xfrm>
            <a:off x="12700" y="74255"/>
            <a:ext cx="0" cy="0"/>
          </a:xfrm>
          <a:prstGeom prst="rect">
            <a:avLst/>
          </a:prstGeom>
          <a:noFill/>
        </p:spPr>
        <p:txBody>
          <a:bodyPr vert="horz" wrap="square" lIns="0" tIns="0" rIns="0" bIns="0" rtlCol="0" anchor="ctr" anchorCtr="0">
            <a:spAutoFit/>
          </a:bodyPr>
          <a:lstStyle/>
          <a:p>
            <a:endParaRPr lang="fr-FR" sz="1000">
              <a:solidFill>
                <a:srgbClr val="ED7D31"/>
              </a:solidFill>
              <a:latin typeface="Calibri" panose="020F0502020204030204" pitchFamily="34" charset="0"/>
            </a:endParaRPr>
          </a:p>
        </p:txBody>
      </p:sp>
      <p:sp>
        <p:nvSpPr>
          <p:cNvPr id="983" name="OTLSHAPE_T_fe94054a4e3a4a33bd7d16c09bb1a1e6_JoinedDate" hidden="1">
            <a:extLst>
              <a:ext uri="{FF2B5EF4-FFF2-40B4-BE49-F238E27FC236}">
                <a16:creationId xmlns:a16="http://schemas.microsoft.com/office/drawing/2014/main" id="{3756FF75-3A1F-448F-B7C1-DC36136B9B94}"/>
              </a:ext>
            </a:extLst>
          </p:cNvPr>
          <p:cNvSpPr txBox="1"/>
          <p:nvPr>
            <p:custDataLst>
              <p:tags r:id="rId56"/>
            </p:custDataLst>
          </p:nvPr>
        </p:nvSpPr>
        <p:spPr>
          <a:xfrm>
            <a:off x="12700" y="74255"/>
            <a:ext cx="0" cy="0"/>
          </a:xfrm>
          <a:prstGeom prst="rect">
            <a:avLst/>
          </a:prstGeom>
          <a:noFill/>
        </p:spPr>
        <p:txBody>
          <a:bodyPr vert="horz" wrap="square" lIns="0" tIns="0" rIns="0" bIns="0" rtlCol="0" anchor="ctr" anchorCtr="0">
            <a:spAutoFit/>
          </a:bodyPr>
          <a:lstStyle/>
          <a:p>
            <a:endParaRPr lang="fr-FR" sz="1000">
              <a:solidFill>
                <a:srgbClr val="44546A"/>
              </a:solidFill>
              <a:latin typeface="Calibri" panose="020F0502020204030204" pitchFamily="34" charset="0"/>
            </a:endParaRPr>
          </a:p>
        </p:txBody>
      </p:sp>
      <p:sp>
        <p:nvSpPr>
          <p:cNvPr id="984" name="OTLSHAPE_T_fe94054a4e3a4a33bd7d16c09bb1a1e6_StartDate">
            <a:extLst>
              <a:ext uri="{FF2B5EF4-FFF2-40B4-BE49-F238E27FC236}">
                <a16:creationId xmlns:a16="http://schemas.microsoft.com/office/drawing/2014/main" id="{7D8E8319-33C4-45BC-89B2-978DA4E6D5A7}"/>
              </a:ext>
            </a:extLst>
          </p:cNvPr>
          <p:cNvSpPr txBox="1"/>
          <p:nvPr>
            <p:custDataLst>
              <p:tags r:id="rId57"/>
            </p:custDataLst>
          </p:nvPr>
        </p:nvSpPr>
        <p:spPr>
          <a:xfrm>
            <a:off x="2999317" y="3901144"/>
            <a:ext cx="6223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25/10/2021</a:t>
            </a:r>
          </a:p>
        </p:txBody>
      </p:sp>
      <p:sp>
        <p:nvSpPr>
          <p:cNvPr id="985" name="OTLSHAPE_T_fe94054a4e3a4a33bd7d16c09bb1a1e6_EndDate">
            <a:extLst>
              <a:ext uri="{FF2B5EF4-FFF2-40B4-BE49-F238E27FC236}">
                <a16:creationId xmlns:a16="http://schemas.microsoft.com/office/drawing/2014/main" id="{541CD843-C86E-46B7-A9A1-305E9EAB88F0}"/>
              </a:ext>
            </a:extLst>
          </p:cNvPr>
          <p:cNvSpPr txBox="1"/>
          <p:nvPr>
            <p:custDataLst>
              <p:tags r:id="rId58"/>
            </p:custDataLst>
          </p:nvPr>
        </p:nvSpPr>
        <p:spPr>
          <a:xfrm>
            <a:off x="6589023" y="3901144"/>
            <a:ext cx="6223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19/11/2021</a:t>
            </a:r>
          </a:p>
        </p:txBody>
      </p:sp>
      <p:sp>
        <p:nvSpPr>
          <p:cNvPr id="986" name="OTLSHAPE_T_fe94054a4e3a4a33bd7d16c09bb1a1e6_Title">
            <a:extLst>
              <a:ext uri="{FF2B5EF4-FFF2-40B4-BE49-F238E27FC236}">
                <a16:creationId xmlns:a16="http://schemas.microsoft.com/office/drawing/2014/main" id="{82B4A859-169B-4753-A9AD-438D30BFFF1F}"/>
              </a:ext>
            </a:extLst>
          </p:cNvPr>
          <p:cNvSpPr txBox="1"/>
          <p:nvPr>
            <p:custDataLst>
              <p:tags r:id="rId59"/>
            </p:custDataLst>
          </p:nvPr>
        </p:nvSpPr>
        <p:spPr>
          <a:xfrm>
            <a:off x="3663358" y="3706537"/>
            <a:ext cx="4025900" cy="170519"/>
          </a:xfrm>
          <a:prstGeom prst="rect">
            <a:avLst/>
          </a:prstGeom>
          <a:noFill/>
        </p:spPr>
        <p:txBody>
          <a:bodyPr vert="horz" wrap="square" lIns="0" tIns="0" rIns="0" bIns="0" rtlCol="0" anchor="ctr" anchorCtr="0">
            <a:spAutoFit/>
          </a:bodyPr>
          <a:lstStyle/>
          <a:p>
            <a:r>
              <a:rPr lang="fr-FR" sz="1100" b="1" spc="-4">
                <a:solidFill>
                  <a:schemeClr val="dk1"/>
                </a:solidFill>
                <a:latin typeface="Calibri" panose="020F0502020204030204" pitchFamily="34" charset="0"/>
              </a:rPr>
              <a:t>Qualification Outillage (centreon, sauvegarde, dynatrace, vtom, itom)</a:t>
            </a:r>
          </a:p>
        </p:txBody>
      </p:sp>
      <p:sp>
        <p:nvSpPr>
          <p:cNvPr id="989" name="OTLSHAPE_T_87cfa8c7e6f74029af35f0e4963106dd_Duration" hidden="1">
            <a:extLst>
              <a:ext uri="{FF2B5EF4-FFF2-40B4-BE49-F238E27FC236}">
                <a16:creationId xmlns:a16="http://schemas.microsoft.com/office/drawing/2014/main" id="{B7418240-6CCA-4159-8213-F042B515A6EC}"/>
              </a:ext>
            </a:extLst>
          </p:cNvPr>
          <p:cNvSpPr txBox="1"/>
          <p:nvPr>
            <p:custDataLst>
              <p:tags r:id="rId60"/>
            </p:custDataLst>
          </p:nvPr>
        </p:nvSpPr>
        <p:spPr>
          <a:xfrm>
            <a:off x="12700" y="-387410"/>
            <a:ext cx="419100" cy="165100"/>
          </a:xfrm>
          <a:prstGeom prst="rect">
            <a:avLst/>
          </a:prstGeom>
          <a:noFill/>
        </p:spPr>
        <p:txBody>
          <a:bodyPr vert="horz" wrap="square" lIns="0" tIns="0" rIns="0" bIns="0" rtlCol="0" anchor="ctr" anchorCtr="0">
            <a:spAutoFit/>
          </a:bodyPr>
          <a:lstStyle/>
          <a:p>
            <a:r>
              <a:rPr lang="fr-FR" sz="1000">
                <a:solidFill>
                  <a:srgbClr val="ED7D31"/>
                </a:solidFill>
                <a:latin typeface="Calibri" panose="020F0502020204030204" pitchFamily="34" charset="0"/>
              </a:rPr>
              <a:t>12 jours</a:t>
            </a:r>
          </a:p>
        </p:txBody>
      </p:sp>
      <p:sp>
        <p:nvSpPr>
          <p:cNvPr id="990" name="OTLSHAPE_T_87cfa8c7e6f74029af35f0e4963106dd_TextPercentage" hidden="1">
            <a:extLst>
              <a:ext uri="{FF2B5EF4-FFF2-40B4-BE49-F238E27FC236}">
                <a16:creationId xmlns:a16="http://schemas.microsoft.com/office/drawing/2014/main" id="{A807791B-BDD6-4683-BD4D-4F44FEB8A0A5}"/>
              </a:ext>
            </a:extLst>
          </p:cNvPr>
          <p:cNvSpPr txBox="1"/>
          <p:nvPr>
            <p:custDataLst>
              <p:tags r:id="rId61"/>
            </p:custDataLst>
          </p:nvPr>
        </p:nvSpPr>
        <p:spPr>
          <a:xfrm>
            <a:off x="12700" y="74255"/>
            <a:ext cx="0" cy="0"/>
          </a:xfrm>
          <a:prstGeom prst="rect">
            <a:avLst/>
          </a:prstGeom>
          <a:noFill/>
        </p:spPr>
        <p:txBody>
          <a:bodyPr vert="horz" wrap="square" lIns="0" tIns="0" rIns="0" bIns="0" rtlCol="0" anchor="ctr" anchorCtr="0">
            <a:spAutoFit/>
          </a:bodyPr>
          <a:lstStyle/>
          <a:p>
            <a:endParaRPr lang="fr-FR" sz="1000">
              <a:solidFill>
                <a:srgbClr val="ED7D31"/>
              </a:solidFill>
              <a:latin typeface="Calibri" panose="020F0502020204030204" pitchFamily="34" charset="0"/>
            </a:endParaRPr>
          </a:p>
        </p:txBody>
      </p:sp>
      <p:sp>
        <p:nvSpPr>
          <p:cNvPr id="991" name="OTLSHAPE_T_87cfa8c7e6f74029af35f0e4963106dd_JoinedDate" hidden="1">
            <a:extLst>
              <a:ext uri="{FF2B5EF4-FFF2-40B4-BE49-F238E27FC236}">
                <a16:creationId xmlns:a16="http://schemas.microsoft.com/office/drawing/2014/main" id="{22B7CD71-ADE3-47BC-8208-677BDC6783BF}"/>
              </a:ext>
            </a:extLst>
          </p:cNvPr>
          <p:cNvSpPr txBox="1"/>
          <p:nvPr>
            <p:custDataLst>
              <p:tags r:id="rId62"/>
            </p:custDataLst>
          </p:nvPr>
        </p:nvSpPr>
        <p:spPr>
          <a:xfrm>
            <a:off x="12700" y="74255"/>
            <a:ext cx="0" cy="0"/>
          </a:xfrm>
          <a:prstGeom prst="rect">
            <a:avLst/>
          </a:prstGeom>
          <a:noFill/>
        </p:spPr>
        <p:txBody>
          <a:bodyPr vert="horz" wrap="square" lIns="0" tIns="0" rIns="0" bIns="0" rtlCol="0" anchor="ctr" anchorCtr="0">
            <a:spAutoFit/>
          </a:bodyPr>
          <a:lstStyle/>
          <a:p>
            <a:endParaRPr lang="fr-FR" sz="1000">
              <a:solidFill>
                <a:srgbClr val="44546A"/>
              </a:solidFill>
              <a:latin typeface="Calibri" panose="020F0502020204030204" pitchFamily="34" charset="0"/>
            </a:endParaRPr>
          </a:p>
        </p:txBody>
      </p:sp>
      <p:sp>
        <p:nvSpPr>
          <p:cNvPr id="832" name="OTLSHAPE_T_87cfa8c7e6f74029af35f0e4963106dd_StartDate">
            <a:extLst>
              <a:ext uri="{FF2B5EF4-FFF2-40B4-BE49-F238E27FC236}">
                <a16:creationId xmlns:a16="http://schemas.microsoft.com/office/drawing/2014/main" id="{4FDF8558-2E6E-40B2-AE8A-6CA8894AF02C}"/>
              </a:ext>
            </a:extLst>
          </p:cNvPr>
          <p:cNvSpPr txBox="1"/>
          <p:nvPr>
            <p:custDataLst>
              <p:tags r:id="rId63"/>
            </p:custDataLst>
          </p:nvPr>
        </p:nvSpPr>
        <p:spPr>
          <a:xfrm>
            <a:off x="2999317" y="4167844"/>
            <a:ext cx="6223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25/10/2021</a:t>
            </a:r>
          </a:p>
        </p:txBody>
      </p:sp>
      <p:sp>
        <p:nvSpPr>
          <p:cNvPr id="833" name="OTLSHAPE_T_87cfa8c7e6f74029af35f0e4963106dd_EndDate">
            <a:extLst>
              <a:ext uri="{FF2B5EF4-FFF2-40B4-BE49-F238E27FC236}">
                <a16:creationId xmlns:a16="http://schemas.microsoft.com/office/drawing/2014/main" id="{963EE744-C140-48B0-A81B-D462CE1AC2C3}"/>
              </a:ext>
            </a:extLst>
          </p:cNvPr>
          <p:cNvSpPr txBox="1"/>
          <p:nvPr>
            <p:custDataLst>
              <p:tags r:id="rId64"/>
            </p:custDataLst>
          </p:nvPr>
        </p:nvSpPr>
        <p:spPr>
          <a:xfrm>
            <a:off x="5040977" y="4167844"/>
            <a:ext cx="5588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5/11/2021</a:t>
            </a:r>
          </a:p>
        </p:txBody>
      </p:sp>
      <p:sp>
        <p:nvSpPr>
          <p:cNvPr id="834" name="OTLSHAPE_T_87cfa8c7e6f74029af35f0e4963106dd_Title">
            <a:extLst>
              <a:ext uri="{FF2B5EF4-FFF2-40B4-BE49-F238E27FC236}">
                <a16:creationId xmlns:a16="http://schemas.microsoft.com/office/drawing/2014/main" id="{20056E99-05BF-4F3F-89E0-30389D3F601B}"/>
              </a:ext>
            </a:extLst>
          </p:cNvPr>
          <p:cNvSpPr txBox="1"/>
          <p:nvPr>
            <p:custDataLst>
              <p:tags r:id="rId65"/>
            </p:custDataLst>
          </p:nvPr>
        </p:nvSpPr>
        <p:spPr>
          <a:xfrm>
            <a:off x="3707600" y="4160097"/>
            <a:ext cx="1244600" cy="170519"/>
          </a:xfrm>
          <a:prstGeom prst="rect">
            <a:avLst/>
          </a:prstGeom>
          <a:noFill/>
        </p:spPr>
        <p:txBody>
          <a:bodyPr vert="horz" wrap="square" lIns="0" tIns="0" rIns="0" bIns="0" rtlCol="0" anchor="ctr" anchorCtr="0">
            <a:spAutoFit/>
          </a:bodyPr>
          <a:lstStyle/>
          <a:p>
            <a:pPr algn="ctr"/>
            <a:r>
              <a:rPr lang="fr-FR" sz="1100" b="1" spc="-6">
                <a:solidFill>
                  <a:schemeClr val="dk1"/>
                </a:solidFill>
                <a:latin typeface="Calibri" panose="020F0502020204030204" pitchFamily="34" charset="0"/>
              </a:rPr>
              <a:t>Etude de la migration</a:t>
            </a:r>
          </a:p>
        </p:txBody>
      </p:sp>
      <p:sp>
        <p:nvSpPr>
          <p:cNvPr id="837" name="OTLSHAPE_T_def8eb2da7df4963888e1af35e373334_Duration" hidden="1">
            <a:extLst>
              <a:ext uri="{FF2B5EF4-FFF2-40B4-BE49-F238E27FC236}">
                <a16:creationId xmlns:a16="http://schemas.microsoft.com/office/drawing/2014/main" id="{B5F123D1-AC51-4641-B461-93100607EAC0}"/>
              </a:ext>
            </a:extLst>
          </p:cNvPr>
          <p:cNvSpPr txBox="1"/>
          <p:nvPr>
            <p:custDataLst>
              <p:tags r:id="rId66"/>
            </p:custDataLst>
          </p:nvPr>
        </p:nvSpPr>
        <p:spPr>
          <a:xfrm>
            <a:off x="12700" y="-304859"/>
            <a:ext cx="419100" cy="165100"/>
          </a:xfrm>
          <a:prstGeom prst="rect">
            <a:avLst/>
          </a:prstGeom>
          <a:noFill/>
        </p:spPr>
        <p:txBody>
          <a:bodyPr vert="horz" wrap="square" lIns="0" tIns="0" rIns="0" bIns="0" rtlCol="0" anchor="ctr" anchorCtr="0">
            <a:spAutoFit/>
          </a:bodyPr>
          <a:lstStyle/>
          <a:p>
            <a:r>
              <a:rPr lang="fr-FR" sz="1000">
                <a:solidFill>
                  <a:srgbClr val="ED7D31"/>
                </a:solidFill>
                <a:latin typeface="Calibri" panose="020F0502020204030204" pitchFamily="34" charset="0"/>
              </a:rPr>
              <a:t>12 jours</a:t>
            </a:r>
          </a:p>
        </p:txBody>
      </p:sp>
      <p:sp>
        <p:nvSpPr>
          <p:cNvPr id="838" name="OTLSHAPE_T_def8eb2da7df4963888e1af35e373334_TextPercentage" hidden="1">
            <a:extLst>
              <a:ext uri="{FF2B5EF4-FFF2-40B4-BE49-F238E27FC236}">
                <a16:creationId xmlns:a16="http://schemas.microsoft.com/office/drawing/2014/main" id="{1E3E06DF-945D-48EA-80A8-D8F905771649}"/>
              </a:ext>
            </a:extLst>
          </p:cNvPr>
          <p:cNvSpPr txBox="1"/>
          <p:nvPr>
            <p:custDataLst>
              <p:tags r:id="rId67"/>
            </p:custDataLst>
          </p:nvPr>
        </p:nvSpPr>
        <p:spPr>
          <a:xfrm>
            <a:off x="12700" y="74255"/>
            <a:ext cx="0" cy="0"/>
          </a:xfrm>
          <a:prstGeom prst="rect">
            <a:avLst/>
          </a:prstGeom>
          <a:noFill/>
        </p:spPr>
        <p:txBody>
          <a:bodyPr vert="horz" wrap="square" lIns="0" tIns="0" rIns="0" bIns="0" rtlCol="0" anchor="ctr" anchorCtr="0">
            <a:spAutoFit/>
          </a:bodyPr>
          <a:lstStyle/>
          <a:p>
            <a:endParaRPr lang="fr-FR" sz="1000">
              <a:solidFill>
                <a:srgbClr val="ED7D31"/>
              </a:solidFill>
              <a:latin typeface="Calibri" panose="020F0502020204030204" pitchFamily="34" charset="0"/>
            </a:endParaRPr>
          </a:p>
        </p:txBody>
      </p:sp>
      <p:sp>
        <p:nvSpPr>
          <p:cNvPr id="839" name="OTLSHAPE_T_def8eb2da7df4963888e1af35e373334_JoinedDate" hidden="1">
            <a:extLst>
              <a:ext uri="{FF2B5EF4-FFF2-40B4-BE49-F238E27FC236}">
                <a16:creationId xmlns:a16="http://schemas.microsoft.com/office/drawing/2014/main" id="{5A2F6740-8BD6-42DB-BF05-127A1F4FDB41}"/>
              </a:ext>
            </a:extLst>
          </p:cNvPr>
          <p:cNvSpPr txBox="1"/>
          <p:nvPr>
            <p:custDataLst>
              <p:tags r:id="rId68"/>
            </p:custDataLst>
          </p:nvPr>
        </p:nvSpPr>
        <p:spPr>
          <a:xfrm>
            <a:off x="12700" y="74255"/>
            <a:ext cx="0" cy="0"/>
          </a:xfrm>
          <a:prstGeom prst="rect">
            <a:avLst/>
          </a:prstGeom>
          <a:noFill/>
        </p:spPr>
        <p:txBody>
          <a:bodyPr vert="horz" wrap="square" lIns="0" tIns="0" rIns="0" bIns="0" rtlCol="0" anchor="ctr" anchorCtr="0">
            <a:spAutoFit/>
          </a:bodyPr>
          <a:lstStyle/>
          <a:p>
            <a:endParaRPr lang="fr-FR" sz="1000">
              <a:solidFill>
                <a:srgbClr val="44546A"/>
              </a:solidFill>
              <a:latin typeface="Calibri" panose="020F0502020204030204" pitchFamily="34" charset="0"/>
            </a:endParaRPr>
          </a:p>
        </p:txBody>
      </p:sp>
      <p:sp>
        <p:nvSpPr>
          <p:cNvPr id="840" name="OTLSHAPE_T_def8eb2da7df4963888e1af35e373334_StartDate">
            <a:extLst>
              <a:ext uri="{FF2B5EF4-FFF2-40B4-BE49-F238E27FC236}">
                <a16:creationId xmlns:a16="http://schemas.microsoft.com/office/drawing/2014/main" id="{9AB80922-E58A-4E93-8F90-F035388223CB}"/>
              </a:ext>
            </a:extLst>
          </p:cNvPr>
          <p:cNvSpPr txBox="1"/>
          <p:nvPr>
            <p:custDataLst>
              <p:tags r:id="rId69"/>
            </p:custDataLst>
          </p:nvPr>
        </p:nvSpPr>
        <p:spPr>
          <a:xfrm>
            <a:off x="6095408" y="4605062"/>
            <a:ext cx="6223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22/11/2021</a:t>
            </a:r>
          </a:p>
        </p:txBody>
      </p:sp>
      <p:sp>
        <p:nvSpPr>
          <p:cNvPr id="841" name="OTLSHAPE_T_def8eb2da7df4963888e1af35e373334_Title">
            <a:extLst>
              <a:ext uri="{FF2B5EF4-FFF2-40B4-BE49-F238E27FC236}">
                <a16:creationId xmlns:a16="http://schemas.microsoft.com/office/drawing/2014/main" id="{F58EA1D2-4264-4708-87FF-59A50B97E389}"/>
              </a:ext>
            </a:extLst>
          </p:cNvPr>
          <p:cNvSpPr txBox="1"/>
          <p:nvPr>
            <p:custDataLst>
              <p:tags r:id="rId70"/>
            </p:custDataLst>
          </p:nvPr>
        </p:nvSpPr>
        <p:spPr>
          <a:xfrm>
            <a:off x="6759449" y="4410456"/>
            <a:ext cx="3213100" cy="170519"/>
          </a:xfrm>
          <a:prstGeom prst="rect">
            <a:avLst/>
          </a:prstGeom>
          <a:noFill/>
        </p:spPr>
        <p:txBody>
          <a:bodyPr vert="horz" wrap="square" lIns="0" tIns="0" rIns="0" bIns="0" rtlCol="0" anchor="ctr" anchorCtr="0">
            <a:spAutoFit/>
          </a:bodyPr>
          <a:lstStyle/>
          <a:p>
            <a:r>
              <a:rPr lang="fr-FR" sz="1100" b="1" spc="-4">
                <a:solidFill>
                  <a:schemeClr val="dk1"/>
                </a:solidFill>
                <a:latin typeface="Calibri" panose="020F0502020204030204" pitchFamily="34" charset="0"/>
              </a:rPr>
              <a:t>Mise à disposition des outils ou méthodes de migration</a:t>
            </a:r>
          </a:p>
        </p:txBody>
      </p:sp>
      <p:sp>
        <p:nvSpPr>
          <p:cNvPr id="842" name="OTLSHAPE_T_def8eb2da7df4963888e1af35e373334_EndDate">
            <a:extLst>
              <a:ext uri="{FF2B5EF4-FFF2-40B4-BE49-F238E27FC236}">
                <a16:creationId xmlns:a16="http://schemas.microsoft.com/office/drawing/2014/main" id="{A2E44646-FD19-4440-AEEA-8A365AB1AE63}"/>
              </a:ext>
            </a:extLst>
          </p:cNvPr>
          <p:cNvSpPr txBox="1"/>
          <p:nvPr>
            <p:custDataLst>
              <p:tags r:id="rId71"/>
            </p:custDataLst>
          </p:nvPr>
        </p:nvSpPr>
        <p:spPr>
          <a:xfrm>
            <a:off x="8137068" y="4605062"/>
            <a:ext cx="5588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3/12/2021</a:t>
            </a:r>
          </a:p>
        </p:txBody>
      </p:sp>
      <p:sp>
        <p:nvSpPr>
          <p:cNvPr id="845" name="OTLSHAPE_T_cee9ed20ccf1472ab76ecd0eacb9ef11_Duration" hidden="1">
            <a:extLst>
              <a:ext uri="{FF2B5EF4-FFF2-40B4-BE49-F238E27FC236}">
                <a16:creationId xmlns:a16="http://schemas.microsoft.com/office/drawing/2014/main" id="{1734DDC5-243E-4029-BABB-AADC22318B63}"/>
              </a:ext>
            </a:extLst>
          </p:cNvPr>
          <p:cNvSpPr txBox="1"/>
          <p:nvPr>
            <p:custDataLst>
              <p:tags r:id="rId72"/>
            </p:custDataLst>
          </p:nvPr>
        </p:nvSpPr>
        <p:spPr>
          <a:xfrm>
            <a:off x="12700" y="-304859"/>
            <a:ext cx="419100" cy="165100"/>
          </a:xfrm>
          <a:prstGeom prst="rect">
            <a:avLst/>
          </a:prstGeom>
          <a:noFill/>
        </p:spPr>
        <p:txBody>
          <a:bodyPr vert="horz" wrap="square" lIns="0" tIns="0" rIns="0" bIns="0" rtlCol="0" anchor="ctr" anchorCtr="0">
            <a:spAutoFit/>
          </a:bodyPr>
          <a:lstStyle/>
          <a:p>
            <a:r>
              <a:rPr lang="fr-FR" sz="1000">
                <a:solidFill>
                  <a:srgbClr val="ED7D31"/>
                </a:solidFill>
                <a:latin typeface="Calibri" panose="020F0502020204030204" pitchFamily="34" charset="0"/>
              </a:rPr>
              <a:t>12 jours</a:t>
            </a:r>
          </a:p>
        </p:txBody>
      </p:sp>
      <p:sp>
        <p:nvSpPr>
          <p:cNvPr id="846" name="OTLSHAPE_T_cee9ed20ccf1472ab76ecd0eacb9ef11_TextPercentage" hidden="1">
            <a:extLst>
              <a:ext uri="{FF2B5EF4-FFF2-40B4-BE49-F238E27FC236}">
                <a16:creationId xmlns:a16="http://schemas.microsoft.com/office/drawing/2014/main" id="{DD5300BF-8FD1-449B-A408-4439033C2CF4}"/>
              </a:ext>
            </a:extLst>
          </p:cNvPr>
          <p:cNvSpPr txBox="1"/>
          <p:nvPr>
            <p:custDataLst>
              <p:tags r:id="rId73"/>
            </p:custDataLst>
          </p:nvPr>
        </p:nvSpPr>
        <p:spPr>
          <a:xfrm>
            <a:off x="12700" y="74255"/>
            <a:ext cx="0" cy="0"/>
          </a:xfrm>
          <a:prstGeom prst="rect">
            <a:avLst/>
          </a:prstGeom>
          <a:noFill/>
        </p:spPr>
        <p:txBody>
          <a:bodyPr vert="horz" wrap="square" lIns="0" tIns="0" rIns="0" bIns="0" rtlCol="0" anchor="ctr" anchorCtr="0">
            <a:spAutoFit/>
          </a:bodyPr>
          <a:lstStyle/>
          <a:p>
            <a:endParaRPr lang="fr-FR" sz="1000">
              <a:solidFill>
                <a:srgbClr val="ED7D31"/>
              </a:solidFill>
              <a:latin typeface="Calibri" panose="020F0502020204030204" pitchFamily="34" charset="0"/>
            </a:endParaRPr>
          </a:p>
        </p:txBody>
      </p:sp>
      <p:sp>
        <p:nvSpPr>
          <p:cNvPr id="847" name="OTLSHAPE_T_cee9ed20ccf1472ab76ecd0eacb9ef11_JoinedDate" hidden="1">
            <a:extLst>
              <a:ext uri="{FF2B5EF4-FFF2-40B4-BE49-F238E27FC236}">
                <a16:creationId xmlns:a16="http://schemas.microsoft.com/office/drawing/2014/main" id="{A1BB1B1F-861C-44DE-9059-E9593C1EA60B}"/>
              </a:ext>
            </a:extLst>
          </p:cNvPr>
          <p:cNvSpPr txBox="1"/>
          <p:nvPr>
            <p:custDataLst>
              <p:tags r:id="rId74"/>
            </p:custDataLst>
          </p:nvPr>
        </p:nvSpPr>
        <p:spPr>
          <a:xfrm>
            <a:off x="12700" y="74255"/>
            <a:ext cx="0" cy="0"/>
          </a:xfrm>
          <a:prstGeom prst="rect">
            <a:avLst/>
          </a:prstGeom>
          <a:noFill/>
        </p:spPr>
        <p:txBody>
          <a:bodyPr vert="horz" wrap="square" lIns="0" tIns="0" rIns="0" bIns="0" rtlCol="0" anchor="ctr" anchorCtr="0">
            <a:spAutoFit/>
          </a:bodyPr>
          <a:lstStyle/>
          <a:p>
            <a:endParaRPr lang="fr-FR" sz="1000">
              <a:solidFill>
                <a:srgbClr val="44546A"/>
              </a:solidFill>
              <a:latin typeface="Calibri" panose="020F0502020204030204" pitchFamily="34" charset="0"/>
            </a:endParaRPr>
          </a:p>
        </p:txBody>
      </p:sp>
      <p:sp>
        <p:nvSpPr>
          <p:cNvPr id="848" name="OTLSHAPE_T_cee9ed20ccf1472ab76ecd0eacb9ef11_StartDate">
            <a:extLst>
              <a:ext uri="{FF2B5EF4-FFF2-40B4-BE49-F238E27FC236}">
                <a16:creationId xmlns:a16="http://schemas.microsoft.com/office/drawing/2014/main" id="{29D03310-BC63-4D48-B329-81376F009BC3}"/>
              </a:ext>
            </a:extLst>
          </p:cNvPr>
          <p:cNvSpPr txBox="1"/>
          <p:nvPr>
            <p:custDataLst>
              <p:tags r:id="rId75"/>
            </p:custDataLst>
          </p:nvPr>
        </p:nvSpPr>
        <p:spPr>
          <a:xfrm>
            <a:off x="7707843" y="5042281"/>
            <a:ext cx="5588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6/12/2021</a:t>
            </a:r>
          </a:p>
        </p:txBody>
      </p:sp>
      <p:sp>
        <p:nvSpPr>
          <p:cNvPr id="849" name="OTLSHAPE_T_cee9ed20ccf1472ab76ecd0eacb9ef11_Title">
            <a:extLst>
              <a:ext uri="{FF2B5EF4-FFF2-40B4-BE49-F238E27FC236}">
                <a16:creationId xmlns:a16="http://schemas.microsoft.com/office/drawing/2014/main" id="{F4AE7072-CBA7-474A-8137-48A602F8C45A}"/>
              </a:ext>
            </a:extLst>
          </p:cNvPr>
          <p:cNvSpPr txBox="1"/>
          <p:nvPr>
            <p:custDataLst>
              <p:tags r:id="rId76"/>
            </p:custDataLst>
          </p:nvPr>
        </p:nvSpPr>
        <p:spPr>
          <a:xfrm>
            <a:off x="8307494" y="4847675"/>
            <a:ext cx="2032000" cy="170519"/>
          </a:xfrm>
          <a:prstGeom prst="rect">
            <a:avLst/>
          </a:prstGeom>
          <a:noFill/>
        </p:spPr>
        <p:txBody>
          <a:bodyPr vert="horz" wrap="square" lIns="0" tIns="0" rIns="0" bIns="0" rtlCol="0" anchor="ctr" anchorCtr="0">
            <a:spAutoFit/>
          </a:bodyPr>
          <a:lstStyle/>
          <a:p>
            <a:r>
              <a:rPr lang="fr-FR" sz="1100" b="1" spc="-4">
                <a:solidFill>
                  <a:schemeClr val="dk1"/>
                </a:solidFill>
                <a:latin typeface="Calibri" panose="020F0502020204030204" pitchFamily="34" charset="0"/>
              </a:rPr>
              <a:t>Rédaction du corpus documentaire</a:t>
            </a:r>
          </a:p>
        </p:txBody>
      </p:sp>
      <p:sp>
        <p:nvSpPr>
          <p:cNvPr id="850" name="OTLSHAPE_T_cee9ed20ccf1472ab76ecd0eacb9ef11_EndDate">
            <a:extLst>
              <a:ext uri="{FF2B5EF4-FFF2-40B4-BE49-F238E27FC236}">
                <a16:creationId xmlns:a16="http://schemas.microsoft.com/office/drawing/2014/main" id="{EB7D5069-F2C5-47ED-BF7C-D1447C1BAD70}"/>
              </a:ext>
            </a:extLst>
          </p:cNvPr>
          <p:cNvSpPr txBox="1"/>
          <p:nvPr>
            <p:custDataLst>
              <p:tags r:id="rId77"/>
            </p:custDataLst>
          </p:nvPr>
        </p:nvSpPr>
        <p:spPr>
          <a:xfrm>
            <a:off x="9685113" y="5042281"/>
            <a:ext cx="6223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17/12/2021</a:t>
            </a:r>
          </a:p>
        </p:txBody>
      </p:sp>
      <p:sp>
        <p:nvSpPr>
          <p:cNvPr id="5" name="OTLSHAPE_M_c3399cf6b26e4941b4e6f11b1eb1e450_Shape">
            <a:extLst>
              <a:ext uri="{FF2B5EF4-FFF2-40B4-BE49-F238E27FC236}">
                <a16:creationId xmlns:a16="http://schemas.microsoft.com/office/drawing/2014/main" id="{2DE65D78-FAB0-41FC-A7DB-AFE7A595BAF9}"/>
              </a:ext>
            </a:extLst>
          </p:cNvPr>
          <p:cNvSpPr/>
          <p:nvPr>
            <p:custDataLst>
              <p:tags r:id="rId78"/>
            </p:custDataLst>
          </p:nvPr>
        </p:nvSpPr>
        <p:spPr>
          <a:xfrm rot="16200000">
            <a:off x="1151813" y="1265978"/>
            <a:ext cx="165100" cy="165100"/>
          </a:xfrm>
          <a:prstGeom prst="flowChartMerge">
            <a:avLst/>
          </a:prstGeom>
          <a:solidFill>
            <a:schemeClr val="accent1"/>
          </a:solidFill>
          <a:ln w="6350" cap="flat" cmpd="sng" algn="ctr">
            <a:noFill/>
            <a:prstDash val="solid"/>
            <a:round/>
            <a:headEnd type="none" w="med" len="med"/>
            <a:tailEnd type="none" w="med" len="med"/>
          </a:ln>
          <a:effectLst/>
          <a:scene3d>
            <a:camera prst="orthographicFront"/>
            <a:lightRig rig="threePt" dir="t"/>
          </a:scene3d>
          <a:sp3d>
            <a:bevelT h="12700"/>
          </a:sp3d>
        </p:spPr>
        <p:txBody>
          <a:bodyPr lIns="90000" tIns="36000" rIns="90000" bIns="36000" rtlCol="0" anchor="ctr" anchorCtr="0"/>
          <a:lstStyle/>
          <a:p>
            <a:pPr algn="ctr"/>
            <a:endParaRPr lang="fr-FR" sz="1200" kern="0" dirty="0">
              <a:solidFill>
                <a:schemeClr val="bg1"/>
              </a:solidFill>
              <a:latin typeface="Arial" pitchFamily="34" charset="0"/>
              <a:cs typeface="Arial" pitchFamily="34" charset="0"/>
            </a:endParaRPr>
          </a:p>
        </p:txBody>
      </p:sp>
      <p:sp>
        <p:nvSpPr>
          <p:cNvPr id="3" name="OTLSHAPE_M_c3399cf6b26e4941b4e6f11b1eb1e450_Title">
            <a:extLst>
              <a:ext uri="{FF2B5EF4-FFF2-40B4-BE49-F238E27FC236}">
                <a16:creationId xmlns:a16="http://schemas.microsoft.com/office/drawing/2014/main" id="{1609F1E4-4BCE-4315-B693-701BB9AA716F}"/>
              </a:ext>
            </a:extLst>
          </p:cNvPr>
          <p:cNvSpPr txBox="1"/>
          <p:nvPr>
            <p:custDataLst>
              <p:tags r:id="rId79"/>
            </p:custDataLst>
          </p:nvPr>
        </p:nvSpPr>
        <p:spPr>
          <a:xfrm>
            <a:off x="1348663" y="1147657"/>
            <a:ext cx="1612900" cy="170519"/>
          </a:xfrm>
          <a:prstGeom prst="rect">
            <a:avLst/>
          </a:prstGeom>
          <a:noFill/>
        </p:spPr>
        <p:txBody>
          <a:bodyPr vert="horz" wrap="square" lIns="0" tIns="0" rIns="0" bIns="0" rtlCol="0" anchor="ctr" anchorCtr="0">
            <a:spAutoFit/>
          </a:bodyPr>
          <a:lstStyle/>
          <a:p>
            <a:r>
              <a:rPr lang="fr-FR" sz="1100" b="1" spc="-6">
                <a:solidFill>
                  <a:schemeClr val="dk1"/>
                </a:solidFill>
                <a:latin typeface="Calibri" panose="020F0502020204030204" pitchFamily="34" charset="0"/>
              </a:rPr>
              <a:t>Infrastructures PGDC prêtes</a:t>
            </a:r>
          </a:p>
        </p:txBody>
      </p:sp>
      <p:sp>
        <p:nvSpPr>
          <p:cNvPr id="4" name="OTLSHAPE_M_c3399cf6b26e4941b4e6f11b1eb1e450_Date">
            <a:extLst>
              <a:ext uri="{FF2B5EF4-FFF2-40B4-BE49-F238E27FC236}">
                <a16:creationId xmlns:a16="http://schemas.microsoft.com/office/drawing/2014/main" id="{30AAF95B-E6D7-4AF7-8FD9-662119687884}"/>
              </a:ext>
            </a:extLst>
          </p:cNvPr>
          <p:cNvSpPr txBox="1"/>
          <p:nvPr>
            <p:custDataLst>
              <p:tags r:id="rId80"/>
            </p:custDataLst>
          </p:nvPr>
        </p:nvSpPr>
        <p:spPr>
          <a:xfrm>
            <a:off x="1348663" y="1343575"/>
            <a:ext cx="558800" cy="155025"/>
          </a:xfrm>
          <a:prstGeom prst="rect">
            <a:avLst/>
          </a:prstGeom>
          <a:noFill/>
        </p:spPr>
        <p:txBody>
          <a:bodyPr vert="horz" wrap="square" lIns="0" tIns="0" rIns="0" bIns="0" rtlCol="0" anchor="ctr" anchorCtr="0">
            <a:spAutoFit/>
          </a:bodyPr>
          <a:lstStyle/>
          <a:p>
            <a:r>
              <a:rPr lang="fr-FR" sz="1000" spc="-8">
                <a:solidFill>
                  <a:srgbClr val="44546A"/>
                </a:solidFill>
                <a:latin typeface="Calibri" panose="020F0502020204030204" pitchFamily="34" charset="0"/>
              </a:rPr>
              <a:t>1/10/2021</a:t>
            </a:r>
          </a:p>
        </p:txBody>
      </p:sp>
      <p:sp>
        <p:nvSpPr>
          <p:cNvPr id="81" name="Titre 15">
            <a:extLst>
              <a:ext uri="{FF2B5EF4-FFF2-40B4-BE49-F238E27FC236}">
                <a16:creationId xmlns:a16="http://schemas.microsoft.com/office/drawing/2014/main" id="{783229E3-8C04-484A-A739-BC72F0C51C0D}"/>
              </a:ext>
            </a:extLst>
          </p:cNvPr>
          <p:cNvSpPr txBox="1">
            <a:spLocks/>
          </p:cNvSpPr>
          <p:nvPr/>
        </p:nvSpPr>
        <p:spPr bwMode="gray">
          <a:xfrm>
            <a:off x="4510744" y="-108712"/>
            <a:ext cx="9913937" cy="1152525"/>
          </a:xfrm>
          <a:prstGeom prst="rect">
            <a:avLst/>
          </a:prstGeom>
        </p:spPr>
        <p:txBody>
          <a:bodyPr vert="horz" lIns="91440" tIns="45720" rIns="91440" bIns="45720" rtlCol="0" anchor="ctr">
            <a:normAutofit/>
          </a:bodyPr>
          <a:lstStyle>
            <a:lvl1pPr algn="l" defTabSz="914400" rtl="0" eaLnBrk="1" latinLnBrk="0" hangingPunct="1">
              <a:lnSpc>
                <a:spcPct val="100000"/>
              </a:lnSpc>
              <a:spcBef>
                <a:spcPts val="0"/>
              </a:spcBef>
              <a:spcAft>
                <a:spcPts val="0"/>
              </a:spcAft>
              <a:buNone/>
              <a:defRPr sz="2900" b="0" kern="1200">
                <a:solidFill>
                  <a:schemeClr val="accent6"/>
                </a:solidFill>
                <a:latin typeface="+mn-lt"/>
                <a:ea typeface="+mj-ea"/>
                <a:cs typeface="+mj-cs"/>
              </a:defRPr>
            </a:lvl1pPr>
          </a:lstStyle>
          <a:p>
            <a:pPr>
              <a:spcAft>
                <a:spcPts val="600"/>
              </a:spcAft>
              <a:defRPr/>
            </a:pPr>
            <a:r>
              <a:rPr lang="fr-FR" sz="2400" b="1" dirty="0">
                <a:solidFill>
                  <a:srgbClr val="9796A3"/>
                </a:solidFill>
                <a:latin typeface="Avenir LT Std 65 Medium"/>
                <a:ea typeface="+mn-ea"/>
                <a:cs typeface="+mn-cs"/>
              </a:rPr>
              <a:t>Planning RHEL7</a:t>
            </a:r>
          </a:p>
        </p:txBody>
      </p:sp>
    </p:spTree>
    <p:custDataLst>
      <p:tags r:id="rId1"/>
    </p:custDataLst>
    <p:extLst>
      <p:ext uri="{BB962C8B-B14F-4D97-AF65-F5344CB8AC3E}">
        <p14:creationId xmlns:p14="http://schemas.microsoft.com/office/powerpoint/2010/main" val="85051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9695E54-0000-4780-9DB7-3A9BB1262BE7}" type="datetime1">
              <a:rPr lang="fr-FR" smtClean="0">
                <a:solidFill>
                  <a:srgbClr val="FFFFFF">
                    <a:alpha val="0"/>
                  </a:srgbClr>
                </a:solidFill>
              </a:rPr>
              <a:pPr/>
              <a:t>29/01/2021</a:t>
            </a:fld>
            <a:endParaRPr lang="fr-FR">
              <a:solidFill>
                <a:srgbClr val="FFFFFF">
                  <a:alpha val="0"/>
                </a:srgbClr>
              </a:solidFill>
            </a:endParaRPr>
          </a:p>
        </p:txBody>
      </p:sp>
      <p:sp>
        <p:nvSpPr>
          <p:cNvPr id="3" name="Espace réservé du numéro de diapositive 2"/>
          <p:cNvSpPr>
            <a:spLocks noGrp="1"/>
          </p:cNvSpPr>
          <p:nvPr>
            <p:ph type="sldNum" sz="quarter" idx="11"/>
          </p:nvPr>
        </p:nvSpPr>
        <p:spPr/>
        <p:txBody>
          <a:bodyPr/>
          <a:lstStyle/>
          <a:p>
            <a:fld id="{10C140CD-8AED-46FF-A9A2-77308F3F39AE}" type="slidenum">
              <a:rPr lang="fr-FR" smtClean="0">
                <a:solidFill>
                  <a:srgbClr val="9796A3"/>
                </a:solidFill>
              </a:rPr>
              <a:pPr/>
              <a:t>4</a:t>
            </a:fld>
            <a:endParaRPr lang="fr-FR">
              <a:solidFill>
                <a:srgbClr val="9796A3"/>
              </a:solidFill>
            </a:endParaRPr>
          </a:p>
        </p:txBody>
      </p:sp>
      <p:sp>
        <p:nvSpPr>
          <p:cNvPr id="5" name="Espace réservé du texte 4"/>
          <p:cNvSpPr>
            <a:spLocks noGrp="1"/>
          </p:cNvSpPr>
          <p:nvPr>
            <p:ph type="body" sz="quarter" idx="13"/>
          </p:nvPr>
        </p:nvSpPr>
        <p:spPr>
          <a:xfrm>
            <a:off x="3287714" y="404814"/>
            <a:ext cx="7056437" cy="647923"/>
          </a:xfrm>
        </p:spPr>
        <p:txBody>
          <a:bodyPr/>
          <a:lstStyle/>
          <a:p>
            <a:r>
              <a:rPr lang="fr-FR" dirty="0"/>
              <a:t>Sommaire</a:t>
            </a:r>
          </a:p>
        </p:txBody>
      </p:sp>
      <p:sp>
        <p:nvSpPr>
          <p:cNvPr id="11" name="Rectangle 10"/>
          <p:cNvSpPr/>
          <p:nvPr/>
        </p:nvSpPr>
        <p:spPr>
          <a:xfrm>
            <a:off x="2567608" y="1046232"/>
            <a:ext cx="7992888" cy="6048194"/>
          </a:xfrm>
          <a:prstGeom prst="rect">
            <a:avLst/>
          </a:prstGeom>
        </p:spPr>
        <p:txBody>
          <a:bodyPr wrap="square">
            <a:spAutoFit/>
          </a:bodyPr>
          <a:lstStyle/>
          <a:p>
            <a:pPr marL="342900" indent="-342900">
              <a:spcBef>
                <a:spcPts val="600"/>
              </a:spcBef>
              <a:spcAft>
                <a:spcPts val="800"/>
              </a:spcAft>
              <a:buClr>
                <a:srgbClr val="0053A1"/>
              </a:buClr>
              <a:buSzPct val="100000"/>
              <a:buFont typeface="Courier New" pitchFamily="49" charset="0"/>
              <a:buChar char="o"/>
            </a:pPr>
            <a:r>
              <a:rPr lang="fr-FR" dirty="0">
                <a:solidFill>
                  <a:srgbClr val="009BC4"/>
                </a:solidFill>
                <a:latin typeface="Avenir LT Std 65 Medium"/>
              </a:rPr>
              <a:t>Caractéristiques générales</a:t>
            </a:r>
          </a:p>
          <a:p>
            <a:pPr marL="342900" indent="-342900">
              <a:spcBef>
                <a:spcPts val="600"/>
              </a:spcBef>
              <a:spcAft>
                <a:spcPts val="800"/>
              </a:spcAft>
              <a:buClr>
                <a:srgbClr val="0053A1"/>
              </a:buClr>
              <a:buSzPct val="100000"/>
              <a:buFont typeface="Courier New" pitchFamily="49" charset="0"/>
              <a:buChar char="o"/>
            </a:pPr>
            <a:r>
              <a:rPr lang="fr-FR" dirty="0">
                <a:solidFill>
                  <a:srgbClr val="009BC4"/>
                </a:solidFill>
                <a:latin typeface="Avenir LT Std 65 Medium"/>
              </a:rPr>
              <a:t>Situation actuelle</a:t>
            </a:r>
          </a:p>
          <a:p>
            <a:pPr marL="342900" indent="-342900">
              <a:spcBef>
                <a:spcPts val="600"/>
              </a:spcBef>
              <a:spcAft>
                <a:spcPts val="800"/>
              </a:spcAft>
              <a:buClr>
                <a:srgbClr val="0053A1"/>
              </a:buClr>
              <a:buSzPct val="100000"/>
              <a:buFont typeface="Courier New" pitchFamily="49" charset="0"/>
              <a:buChar char="o"/>
            </a:pPr>
            <a:r>
              <a:rPr lang="fr-FR" dirty="0">
                <a:solidFill>
                  <a:srgbClr val="009BC4"/>
                </a:solidFill>
                <a:latin typeface="Avenir LT Std 65 Medium"/>
              </a:rPr>
              <a:t>Besoins et exigences</a:t>
            </a:r>
          </a:p>
          <a:p>
            <a:pPr marL="342900" indent="-342900">
              <a:spcBef>
                <a:spcPts val="600"/>
              </a:spcBef>
              <a:spcAft>
                <a:spcPts val="800"/>
              </a:spcAft>
              <a:buClr>
                <a:srgbClr val="0053A1"/>
              </a:buClr>
              <a:buSzPct val="100000"/>
              <a:buFont typeface="Courier New" pitchFamily="49" charset="0"/>
              <a:buChar char="o"/>
            </a:pPr>
            <a:r>
              <a:rPr lang="fr-FR" dirty="0">
                <a:solidFill>
                  <a:srgbClr val="009BC4"/>
                </a:solidFill>
                <a:latin typeface="Avenir LT Std 65 Medium"/>
              </a:rPr>
              <a:t>Situation cible </a:t>
            </a:r>
          </a:p>
          <a:p>
            <a:pPr marL="342900" indent="-342900">
              <a:spcBef>
                <a:spcPts val="600"/>
              </a:spcBef>
              <a:spcAft>
                <a:spcPts val="800"/>
              </a:spcAft>
              <a:buClr>
                <a:srgbClr val="0053A1"/>
              </a:buClr>
              <a:buSzPct val="100000"/>
              <a:buFont typeface="Courier New" pitchFamily="49" charset="0"/>
              <a:buChar char="o"/>
            </a:pPr>
            <a:r>
              <a:rPr lang="fr-FR" dirty="0">
                <a:solidFill>
                  <a:srgbClr val="009BC4"/>
                </a:solidFill>
                <a:latin typeface="Avenir LT Std 65 Medium"/>
              </a:rPr>
              <a:t>Gestion de projet</a:t>
            </a:r>
          </a:p>
          <a:p>
            <a:pPr marL="800100" lvl="1" indent="-342900">
              <a:spcBef>
                <a:spcPts val="600"/>
              </a:spcBef>
              <a:buClr>
                <a:srgbClr val="0053A1"/>
              </a:buClr>
              <a:buSzPct val="100000"/>
              <a:buFont typeface="Wingdings" panose="05000000000000000000" pitchFamily="2" charset="2"/>
              <a:buChar char="§"/>
            </a:pPr>
            <a:r>
              <a:rPr lang="fr-FR" sz="1600" dirty="0">
                <a:solidFill>
                  <a:srgbClr val="00B050"/>
                </a:solidFill>
                <a:latin typeface="Avenir LT Std 65 Medium"/>
              </a:rPr>
              <a:t>Planning</a:t>
            </a:r>
          </a:p>
          <a:p>
            <a:pPr marL="800100" lvl="1" indent="-342900">
              <a:spcBef>
                <a:spcPts val="600"/>
              </a:spcBef>
              <a:buClr>
                <a:srgbClr val="0053A1"/>
              </a:buClr>
              <a:buSzPct val="100000"/>
              <a:buFont typeface="Wingdings" panose="05000000000000000000" pitchFamily="2" charset="2"/>
              <a:buChar char="§"/>
            </a:pPr>
            <a:r>
              <a:rPr lang="fr-FR" sz="1600" dirty="0">
                <a:solidFill>
                  <a:srgbClr val="00B050"/>
                </a:solidFill>
                <a:latin typeface="Avenir LT Std 65 Medium"/>
              </a:rPr>
              <a:t>Organisation et gouvernance</a:t>
            </a:r>
          </a:p>
          <a:p>
            <a:pPr marL="800100" lvl="1" indent="-342900">
              <a:spcBef>
                <a:spcPts val="600"/>
              </a:spcBef>
              <a:buClr>
                <a:srgbClr val="0053A1"/>
              </a:buClr>
              <a:buSzPct val="100000"/>
              <a:buFont typeface="Wingdings" panose="05000000000000000000" pitchFamily="2" charset="2"/>
              <a:buChar char="§"/>
            </a:pPr>
            <a:r>
              <a:rPr lang="fr-FR" sz="1600" dirty="0">
                <a:solidFill>
                  <a:srgbClr val="00B050"/>
                </a:solidFill>
                <a:latin typeface="Avenir LT Std 65 Medium"/>
              </a:rPr>
              <a:t>Budget / Fiche Gap </a:t>
            </a:r>
          </a:p>
          <a:p>
            <a:pPr marL="800100" lvl="1" indent="-342900">
              <a:spcBef>
                <a:spcPts val="600"/>
              </a:spcBef>
              <a:buClr>
                <a:srgbClr val="0053A1"/>
              </a:buClr>
              <a:buSzPct val="100000"/>
              <a:buFont typeface="Wingdings" panose="05000000000000000000" pitchFamily="2" charset="2"/>
              <a:buChar char="§"/>
            </a:pPr>
            <a:r>
              <a:rPr lang="fr-FR" sz="1600" dirty="0">
                <a:solidFill>
                  <a:srgbClr val="00B050"/>
                </a:solidFill>
                <a:latin typeface="Avenir LT Std 65 Medium"/>
              </a:rPr>
              <a:t>Analyse des risques</a:t>
            </a:r>
          </a:p>
          <a:p>
            <a:pPr marL="800100" lvl="1" indent="-342900">
              <a:spcBef>
                <a:spcPts val="600"/>
              </a:spcBef>
              <a:buClr>
                <a:srgbClr val="0053A1"/>
              </a:buClr>
              <a:buSzPct val="100000"/>
              <a:buFont typeface="Wingdings" panose="05000000000000000000" pitchFamily="2" charset="2"/>
              <a:buChar char="§"/>
            </a:pPr>
            <a:r>
              <a:rPr lang="fr-FR" sz="1600" dirty="0">
                <a:solidFill>
                  <a:srgbClr val="00B050"/>
                </a:solidFill>
                <a:latin typeface="Avenir LT Std 65 Medium"/>
              </a:rPr>
              <a:t>Stratégie de déploiement et de conduite du changement</a:t>
            </a:r>
          </a:p>
          <a:p>
            <a:pPr marL="342900" indent="-342900">
              <a:spcBef>
                <a:spcPts val="600"/>
              </a:spcBef>
              <a:spcAft>
                <a:spcPts val="800"/>
              </a:spcAft>
              <a:buClr>
                <a:srgbClr val="0053A1"/>
              </a:buClr>
              <a:buSzPct val="100000"/>
              <a:buFont typeface="Courier New" pitchFamily="49" charset="0"/>
              <a:buChar char="o"/>
            </a:pPr>
            <a:endParaRPr lang="fr-FR" dirty="0">
              <a:solidFill>
                <a:srgbClr val="009BC4"/>
              </a:solidFill>
              <a:latin typeface="Avenir LT Std 65 Medium"/>
            </a:endParaRPr>
          </a:p>
          <a:p>
            <a:pPr marL="342900" indent="-342900">
              <a:lnSpc>
                <a:spcPct val="110000"/>
              </a:lnSpc>
              <a:spcBef>
                <a:spcPts val="1500"/>
              </a:spcBef>
              <a:spcAft>
                <a:spcPts val="800"/>
              </a:spcAft>
              <a:buClr>
                <a:srgbClr val="0053A1"/>
              </a:buClr>
              <a:buSzPct val="100000"/>
              <a:buFont typeface="Courier New" pitchFamily="49" charset="0"/>
              <a:buChar char="o"/>
            </a:pPr>
            <a:endParaRPr lang="fr-FR" dirty="0">
              <a:solidFill>
                <a:srgbClr val="009BC4"/>
              </a:solidFill>
              <a:latin typeface="Avenir LT Std 65 Medium"/>
            </a:endParaRPr>
          </a:p>
          <a:p>
            <a:pPr marL="342900" indent="-342900">
              <a:lnSpc>
                <a:spcPct val="110000"/>
              </a:lnSpc>
              <a:spcBef>
                <a:spcPts val="1500"/>
              </a:spcBef>
              <a:spcAft>
                <a:spcPts val="800"/>
              </a:spcAft>
              <a:buClr>
                <a:srgbClr val="0053A1"/>
              </a:buClr>
              <a:buSzPct val="100000"/>
              <a:buFont typeface="Courier New" pitchFamily="49" charset="0"/>
              <a:buChar char="o"/>
            </a:pPr>
            <a:endParaRPr lang="fr-FR" dirty="0">
              <a:solidFill>
                <a:srgbClr val="009BC4"/>
              </a:solidFill>
              <a:latin typeface="Avenir LT Std 65 Medium"/>
            </a:endParaRPr>
          </a:p>
          <a:p>
            <a:pPr marL="342900" indent="-342900">
              <a:lnSpc>
                <a:spcPct val="110000"/>
              </a:lnSpc>
              <a:spcBef>
                <a:spcPts val="1500"/>
              </a:spcBef>
              <a:spcAft>
                <a:spcPts val="800"/>
              </a:spcAft>
              <a:buClr>
                <a:srgbClr val="0053A1"/>
              </a:buClr>
              <a:buSzPct val="100000"/>
              <a:buFont typeface="Courier New" pitchFamily="49" charset="0"/>
              <a:buChar char="o"/>
            </a:pPr>
            <a:endParaRPr lang="fr-FR" dirty="0">
              <a:solidFill>
                <a:srgbClr val="009BC4"/>
              </a:solidFill>
              <a:latin typeface="Avenir LT Std 65 Medium"/>
            </a:endParaRPr>
          </a:p>
        </p:txBody>
      </p:sp>
    </p:spTree>
    <p:extLst>
      <p:ext uri="{BB962C8B-B14F-4D97-AF65-F5344CB8AC3E}">
        <p14:creationId xmlns:p14="http://schemas.microsoft.com/office/powerpoint/2010/main" val="1571004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1F0207E-2A28-4496-B5F7-31953B4E27E1}"/>
              </a:ext>
            </a:extLst>
          </p:cNvPr>
          <p:cNvSpPr>
            <a:spLocks noGrp="1"/>
          </p:cNvSpPr>
          <p:nvPr>
            <p:ph type="sldNum" sz="quarter" idx="11"/>
          </p:nvPr>
        </p:nvSpPr>
        <p:spPr/>
        <p:txBody>
          <a:bodyPr/>
          <a:lstStyle/>
          <a:p>
            <a:fld id="{D1F5109E-368D-424B-90E5-ED4EBB85B908}" type="slidenum">
              <a:rPr lang="fr-FR" smtClean="0"/>
              <a:pPr/>
              <a:t>40</a:t>
            </a:fld>
            <a:endParaRPr lang="fr-FR" dirty="0"/>
          </a:p>
        </p:txBody>
      </p:sp>
      <p:sp>
        <p:nvSpPr>
          <p:cNvPr id="3" name="Espace réservé du texte 2">
            <a:extLst>
              <a:ext uri="{FF2B5EF4-FFF2-40B4-BE49-F238E27FC236}">
                <a16:creationId xmlns:a16="http://schemas.microsoft.com/office/drawing/2014/main" id="{C83B9F7F-A5B7-43F5-AD7D-0755203BAF2D}"/>
              </a:ext>
            </a:extLst>
          </p:cNvPr>
          <p:cNvSpPr>
            <a:spLocks noGrp="1"/>
          </p:cNvSpPr>
          <p:nvPr>
            <p:ph type="body" sz="quarter" idx="13"/>
          </p:nvPr>
        </p:nvSpPr>
        <p:spPr/>
        <p:txBody>
          <a:bodyPr/>
          <a:lstStyle/>
          <a:p>
            <a:r>
              <a:rPr lang="fr-FR" dirty="0"/>
              <a:t>Equipe projet</a:t>
            </a:r>
          </a:p>
        </p:txBody>
      </p:sp>
      <p:graphicFrame>
        <p:nvGraphicFramePr>
          <p:cNvPr id="5" name="Tableau 5">
            <a:extLst>
              <a:ext uri="{FF2B5EF4-FFF2-40B4-BE49-F238E27FC236}">
                <a16:creationId xmlns:a16="http://schemas.microsoft.com/office/drawing/2014/main" id="{D735EB7A-4FBD-4C14-8D53-427D937245F8}"/>
              </a:ext>
            </a:extLst>
          </p:cNvPr>
          <p:cNvGraphicFramePr>
            <a:graphicFrameLocks noGrp="1"/>
          </p:cNvGraphicFramePr>
          <p:nvPr>
            <p:ph sz="quarter" idx="14"/>
            <p:extLst>
              <p:ext uri="{D42A27DB-BD31-4B8C-83A1-F6EECF244321}">
                <p14:modId xmlns:p14="http://schemas.microsoft.com/office/powerpoint/2010/main" val="3382191812"/>
              </p:ext>
            </p:extLst>
          </p:nvPr>
        </p:nvGraphicFramePr>
        <p:xfrm>
          <a:off x="1835888" y="1989138"/>
          <a:ext cx="8068127" cy="3708400"/>
        </p:xfrm>
        <a:graphic>
          <a:graphicData uri="http://schemas.openxmlformats.org/drawingml/2006/table">
            <a:tbl>
              <a:tblPr firstRow="1" bandRow="1">
                <a:tableStyleId>{5C22544A-7EE6-4342-B048-85BDC9FD1C3A}</a:tableStyleId>
              </a:tblPr>
              <a:tblGrid>
                <a:gridCol w="2472190">
                  <a:extLst>
                    <a:ext uri="{9D8B030D-6E8A-4147-A177-3AD203B41FA5}">
                      <a16:colId xmlns:a16="http://schemas.microsoft.com/office/drawing/2014/main" val="3150494965"/>
                    </a:ext>
                  </a:extLst>
                </a:gridCol>
                <a:gridCol w="3111897">
                  <a:extLst>
                    <a:ext uri="{9D8B030D-6E8A-4147-A177-3AD203B41FA5}">
                      <a16:colId xmlns:a16="http://schemas.microsoft.com/office/drawing/2014/main" val="1644303979"/>
                    </a:ext>
                  </a:extLst>
                </a:gridCol>
                <a:gridCol w="2484040">
                  <a:extLst>
                    <a:ext uri="{9D8B030D-6E8A-4147-A177-3AD203B41FA5}">
                      <a16:colId xmlns:a16="http://schemas.microsoft.com/office/drawing/2014/main" val="3833848319"/>
                    </a:ext>
                  </a:extLst>
                </a:gridCol>
              </a:tblGrid>
              <a:tr h="370840">
                <a:tc>
                  <a:txBody>
                    <a:bodyPr/>
                    <a:lstStyle/>
                    <a:p>
                      <a:r>
                        <a:rPr lang="fr-FR" dirty="0"/>
                        <a:t>Nom de la ressource</a:t>
                      </a:r>
                    </a:p>
                  </a:txBody>
                  <a:tcPr/>
                </a:tc>
                <a:tc>
                  <a:txBody>
                    <a:bodyPr/>
                    <a:lstStyle/>
                    <a:p>
                      <a:r>
                        <a:rPr lang="fr-FR" dirty="0"/>
                        <a:t>Rôle</a:t>
                      </a:r>
                    </a:p>
                  </a:txBody>
                  <a:tcPr/>
                </a:tc>
                <a:tc>
                  <a:txBody>
                    <a:bodyPr/>
                    <a:lstStyle/>
                    <a:p>
                      <a:endParaRPr lang="fr-FR"/>
                    </a:p>
                  </a:txBody>
                  <a:tcPr/>
                </a:tc>
                <a:extLst>
                  <a:ext uri="{0D108BD9-81ED-4DB2-BD59-A6C34878D82A}">
                    <a16:rowId xmlns:a16="http://schemas.microsoft.com/office/drawing/2014/main" val="1944895018"/>
                  </a:ext>
                </a:extLst>
              </a:tr>
              <a:tr h="370840">
                <a:tc>
                  <a:txBody>
                    <a:bodyPr/>
                    <a:lstStyle/>
                    <a:p>
                      <a:r>
                        <a:rPr lang="fr-FR" dirty="0"/>
                        <a:t>Prestation externe</a:t>
                      </a:r>
                    </a:p>
                  </a:txBody>
                  <a:tcPr/>
                </a:tc>
                <a:tc>
                  <a:txBody>
                    <a:bodyPr/>
                    <a:lstStyle/>
                    <a:p>
                      <a:r>
                        <a:rPr lang="fr-FR" dirty="0"/>
                        <a:t>Chef de Projets</a:t>
                      </a:r>
                    </a:p>
                  </a:txBody>
                  <a:tcPr/>
                </a:tc>
                <a:tc>
                  <a:txBody>
                    <a:bodyPr/>
                    <a:lstStyle/>
                    <a:p>
                      <a:endParaRPr lang="fr-FR" dirty="0"/>
                    </a:p>
                  </a:txBody>
                  <a:tcPr/>
                </a:tc>
                <a:extLst>
                  <a:ext uri="{0D108BD9-81ED-4DB2-BD59-A6C34878D82A}">
                    <a16:rowId xmlns:a16="http://schemas.microsoft.com/office/drawing/2014/main" val="1177711153"/>
                  </a:ext>
                </a:extLst>
              </a:tr>
              <a:tr h="370840">
                <a:tc>
                  <a:txBody>
                    <a:bodyPr/>
                    <a:lstStyle/>
                    <a:p>
                      <a:r>
                        <a:rPr lang="fr-FR" dirty="0"/>
                        <a:t>Prestation externe</a:t>
                      </a:r>
                    </a:p>
                  </a:txBody>
                  <a:tcPr/>
                </a:tc>
                <a:tc>
                  <a:txBody>
                    <a:bodyPr/>
                    <a:lstStyle/>
                    <a:p>
                      <a:r>
                        <a:rPr lang="fr-FR" dirty="0"/>
                        <a:t>MOE</a:t>
                      </a:r>
                    </a:p>
                  </a:txBody>
                  <a:tcPr/>
                </a:tc>
                <a:tc>
                  <a:txBody>
                    <a:bodyPr/>
                    <a:lstStyle/>
                    <a:p>
                      <a:endParaRPr lang="fr-FR" dirty="0"/>
                    </a:p>
                  </a:txBody>
                  <a:tcPr/>
                </a:tc>
                <a:extLst>
                  <a:ext uri="{0D108BD9-81ED-4DB2-BD59-A6C34878D82A}">
                    <a16:rowId xmlns:a16="http://schemas.microsoft.com/office/drawing/2014/main" val="3669843440"/>
                  </a:ext>
                </a:extLst>
              </a:tr>
              <a:tr h="370840">
                <a:tc>
                  <a:txBody>
                    <a:bodyPr/>
                    <a:lstStyle/>
                    <a:p>
                      <a:r>
                        <a:rPr lang="fr-FR" dirty="0"/>
                        <a:t>Prestation externe</a:t>
                      </a:r>
                    </a:p>
                  </a:txBody>
                  <a:tcPr/>
                </a:tc>
                <a:tc>
                  <a:txBody>
                    <a:bodyPr/>
                    <a:lstStyle/>
                    <a:p>
                      <a:r>
                        <a:rPr lang="fr-FR" dirty="0"/>
                        <a:t>Expertise Linux</a:t>
                      </a:r>
                    </a:p>
                  </a:txBody>
                  <a:tcPr/>
                </a:tc>
                <a:tc>
                  <a:txBody>
                    <a:bodyPr/>
                    <a:lstStyle/>
                    <a:p>
                      <a:endParaRPr lang="fr-FR"/>
                    </a:p>
                  </a:txBody>
                  <a:tcPr/>
                </a:tc>
                <a:extLst>
                  <a:ext uri="{0D108BD9-81ED-4DB2-BD59-A6C34878D82A}">
                    <a16:rowId xmlns:a16="http://schemas.microsoft.com/office/drawing/2014/main" val="4208692243"/>
                  </a:ext>
                </a:extLst>
              </a:tr>
              <a:tr h="370840">
                <a:tc>
                  <a:txBody>
                    <a:bodyPr/>
                    <a:lstStyle/>
                    <a:p>
                      <a:r>
                        <a:rPr lang="fr-FR" dirty="0"/>
                        <a:t>Prestation externe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Expertise Linux</a:t>
                      </a:r>
                    </a:p>
                  </a:txBody>
                  <a:tcPr/>
                </a:tc>
                <a:tc>
                  <a:txBody>
                    <a:bodyPr/>
                    <a:lstStyle/>
                    <a:p>
                      <a:endParaRPr lang="fr-FR"/>
                    </a:p>
                  </a:txBody>
                  <a:tcPr/>
                </a:tc>
                <a:extLst>
                  <a:ext uri="{0D108BD9-81ED-4DB2-BD59-A6C34878D82A}">
                    <a16:rowId xmlns:a16="http://schemas.microsoft.com/office/drawing/2014/main" val="28552880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Prestation externe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Expertise Linux</a:t>
                      </a:r>
                    </a:p>
                  </a:txBody>
                  <a:tcPr/>
                </a:tc>
                <a:tc>
                  <a:txBody>
                    <a:bodyPr/>
                    <a:lstStyle/>
                    <a:p>
                      <a:endParaRPr lang="fr-FR"/>
                    </a:p>
                  </a:txBody>
                  <a:tcPr/>
                </a:tc>
                <a:extLst>
                  <a:ext uri="{0D108BD9-81ED-4DB2-BD59-A6C34878D82A}">
                    <a16:rowId xmlns:a16="http://schemas.microsoft.com/office/drawing/2014/main" val="2683169764"/>
                  </a:ext>
                </a:extLst>
              </a:tr>
              <a:tr h="370840">
                <a:tc>
                  <a:txBody>
                    <a:bodyPr/>
                    <a:lstStyle/>
                    <a:p>
                      <a:r>
                        <a:rPr lang="fr-FR" dirty="0"/>
                        <a:t>Thomas </a:t>
                      </a:r>
                      <a:r>
                        <a:rPr lang="fr-FR" dirty="0" err="1"/>
                        <a:t>Aberlen</a:t>
                      </a:r>
                      <a:endParaRPr lang="fr-FR" dirty="0"/>
                    </a:p>
                  </a:txBody>
                  <a:tcPr/>
                </a:tc>
                <a:tc>
                  <a:txBody>
                    <a:bodyPr/>
                    <a:lstStyle/>
                    <a:p>
                      <a:r>
                        <a:rPr lang="fr-FR" dirty="0"/>
                        <a:t>Référent Exploitation</a:t>
                      </a:r>
                    </a:p>
                  </a:txBody>
                  <a:tcPr/>
                </a:tc>
                <a:tc>
                  <a:txBody>
                    <a:bodyPr/>
                    <a:lstStyle/>
                    <a:p>
                      <a:endParaRPr lang="fr-FR"/>
                    </a:p>
                  </a:txBody>
                  <a:tcPr/>
                </a:tc>
                <a:extLst>
                  <a:ext uri="{0D108BD9-81ED-4DB2-BD59-A6C34878D82A}">
                    <a16:rowId xmlns:a16="http://schemas.microsoft.com/office/drawing/2014/main" val="1824687326"/>
                  </a:ext>
                </a:extLst>
              </a:tr>
              <a:tr h="370840">
                <a:tc>
                  <a:txBody>
                    <a:bodyPr/>
                    <a:lstStyle/>
                    <a:p>
                      <a:r>
                        <a:rPr lang="fr-FR" dirty="0"/>
                        <a:t>Prestation externe</a:t>
                      </a:r>
                    </a:p>
                  </a:txBody>
                  <a:tcPr/>
                </a:tc>
                <a:tc>
                  <a:txBody>
                    <a:bodyPr/>
                    <a:lstStyle/>
                    <a:p>
                      <a:r>
                        <a:rPr lang="fr-FR" dirty="0"/>
                        <a:t>Référent Cybersécurité</a:t>
                      </a:r>
                    </a:p>
                  </a:txBody>
                  <a:tcPr/>
                </a:tc>
                <a:tc>
                  <a:txBody>
                    <a:bodyPr/>
                    <a:lstStyle/>
                    <a:p>
                      <a:endParaRPr lang="fr-FR"/>
                    </a:p>
                  </a:txBody>
                  <a:tcPr/>
                </a:tc>
                <a:extLst>
                  <a:ext uri="{0D108BD9-81ED-4DB2-BD59-A6C34878D82A}">
                    <a16:rowId xmlns:a16="http://schemas.microsoft.com/office/drawing/2014/main" val="1059904095"/>
                  </a:ext>
                </a:extLst>
              </a:tr>
              <a:tr h="370840">
                <a:tc>
                  <a:txBody>
                    <a:bodyPr/>
                    <a:lstStyle/>
                    <a:p>
                      <a:r>
                        <a:rPr lang="fr-FR" dirty="0"/>
                        <a:t>Bertrand Le Douarin</a:t>
                      </a:r>
                    </a:p>
                  </a:txBody>
                  <a:tcPr/>
                </a:tc>
                <a:tc>
                  <a:txBody>
                    <a:bodyPr/>
                    <a:lstStyle/>
                    <a:p>
                      <a:r>
                        <a:rPr lang="fr-FR" dirty="0"/>
                        <a:t>Référent Architecture SI</a:t>
                      </a:r>
                    </a:p>
                  </a:txBody>
                  <a:tcPr/>
                </a:tc>
                <a:tc>
                  <a:txBody>
                    <a:bodyPr/>
                    <a:lstStyle/>
                    <a:p>
                      <a:endParaRPr lang="fr-FR"/>
                    </a:p>
                  </a:txBody>
                  <a:tcPr/>
                </a:tc>
                <a:extLst>
                  <a:ext uri="{0D108BD9-81ED-4DB2-BD59-A6C34878D82A}">
                    <a16:rowId xmlns:a16="http://schemas.microsoft.com/office/drawing/2014/main" val="2928046908"/>
                  </a:ext>
                </a:extLst>
              </a:tr>
              <a:tr h="370840">
                <a:tc>
                  <a:txBody>
                    <a:bodyPr/>
                    <a:lstStyle/>
                    <a:p>
                      <a:r>
                        <a:rPr lang="fr-FR" dirty="0"/>
                        <a:t>Prestation externe</a:t>
                      </a:r>
                    </a:p>
                  </a:txBody>
                  <a:tcPr/>
                </a:tc>
                <a:tc>
                  <a:txBody>
                    <a:bodyPr/>
                    <a:lstStyle/>
                    <a:p>
                      <a:r>
                        <a:rPr lang="fr-FR" dirty="0"/>
                        <a:t>Référent Architecte</a:t>
                      </a:r>
                    </a:p>
                  </a:txBody>
                  <a:tcPr/>
                </a:tc>
                <a:tc>
                  <a:txBody>
                    <a:bodyPr/>
                    <a:lstStyle/>
                    <a:p>
                      <a:endParaRPr lang="fr-FR" dirty="0"/>
                    </a:p>
                  </a:txBody>
                  <a:tcPr/>
                </a:tc>
                <a:extLst>
                  <a:ext uri="{0D108BD9-81ED-4DB2-BD59-A6C34878D82A}">
                    <a16:rowId xmlns:a16="http://schemas.microsoft.com/office/drawing/2014/main" val="3292506950"/>
                  </a:ext>
                </a:extLst>
              </a:tr>
            </a:tbl>
          </a:graphicData>
        </a:graphic>
      </p:graphicFrame>
    </p:spTree>
    <p:extLst>
      <p:ext uri="{BB962C8B-B14F-4D97-AF65-F5344CB8AC3E}">
        <p14:creationId xmlns:p14="http://schemas.microsoft.com/office/powerpoint/2010/main" val="3092035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9695E54-0000-4780-9DB7-3A9BB1262BE7}" type="datetime1">
              <a:rPr lang="fr-FR" smtClean="0">
                <a:solidFill>
                  <a:srgbClr val="FFFFFF">
                    <a:alpha val="0"/>
                  </a:srgbClr>
                </a:solidFill>
              </a:rPr>
              <a:pPr/>
              <a:t>29/01/2021</a:t>
            </a:fld>
            <a:endParaRPr lang="fr-FR">
              <a:solidFill>
                <a:srgbClr val="FFFFFF">
                  <a:alpha val="0"/>
                </a:srgbClr>
              </a:solidFill>
            </a:endParaRPr>
          </a:p>
        </p:txBody>
      </p:sp>
      <p:sp>
        <p:nvSpPr>
          <p:cNvPr id="3" name="Espace réservé du numéro de diapositive 2"/>
          <p:cNvSpPr>
            <a:spLocks noGrp="1"/>
          </p:cNvSpPr>
          <p:nvPr>
            <p:ph type="sldNum" sz="quarter" idx="11"/>
          </p:nvPr>
        </p:nvSpPr>
        <p:spPr/>
        <p:txBody>
          <a:bodyPr/>
          <a:lstStyle/>
          <a:p>
            <a:fld id="{10C140CD-8AED-46FF-A9A2-77308F3F39AE}" type="slidenum">
              <a:rPr lang="fr-FR" smtClean="0">
                <a:solidFill>
                  <a:srgbClr val="9796A3"/>
                </a:solidFill>
              </a:rPr>
              <a:pPr/>
              <a:t>41</a:t>
            </a:fld>
            <a:endParaRPr lang="fr-FR">
              <a:solidFill>
                <a:srgbClr val="9796A3"/>
              </a:solidFill>
            </a:endParaRPr>
          </a:p>
        </p:txBody>
      </p:sp>
      <p:sp>
        <p:nvSpPr>
          <p:cNvPr id="5" name="Espace réservé du texte 4"/>
          <p:cNvSpPr>
            <a:spLocks noGrp="1"/>
          </p:cNvSpPr>
          <p:nvPr>
            <p:ph type="body" sz="quarter" idx="13"/>
          </p:nvPr>
        </p:nvSpPr>
        <p:spPr>
          <a:xfrm>
            <a:off x="3287714" y="404814"/>
            <a:ext cx="7056437" cy="647923"/>
          </a:xfrm>
        </p:spPr>
        <p:txBody>
          <a:bodyPr/>
          <a:lstStyle/>
          <a:p>
            <a:r>
              <a:rPr lang="fr-FR" dirty="0"/>
              <a:t>Organisation du projet</a:t>
            </a:r>
          </a:p>
        </p:txBody>
      </p:sp>
      <p:sp>
        <p:nvSpPr>
          <p:cNvPr id="7" name="Rectangle 6"/>
          <p:cNvSpPr/>
          <p:nvPr/>
        </p:nvSpPr>
        <p:spPr>
          <a:xfrm>
            <a:off x="2567608" y="1052736"/>
            <a:ext cx="7416824" cy="4416594"/>
          </a:xfrm>
          <a:prstGeom prst="rect">
            <a:avLst/>
          </a:prstGeom>
        </p:spPr>
        <p:txBody>
          <a:bodyPr wrap="square">
            <a:spAutoFit/>
          </a:bodyPr>
          <a:lstStyle/>
          <a:p>
            <a:pPr marL="342900" indent="-342900">
              <a:spcBef>
                <a:spcPts val="600"/>
              </a:spcBef>
              <a:spcAft>
                <a:spcPts val="800"/>
              </a:spcAft>
              <a:buClr>
                <a:srgbClr val="0053A1"/>
              </a:buClr>
              <a:buSzPct val="100000"/>
              <a:buFont typeface="Courier New" pitchFamily="49" charset="0"/>
              <a:buChar char="o"/>
            </a:pPr>
            <a:r>
              <a:rPr lang="fr-FR" dirty="0">
                <a:solidFill>
                  <a:srgbClr val="009BC4"/>
                </a:solidFill>
                <a:latin typeface="Avenir LT Std 65 Medium"/>
              </a:rPr>
              <a:t>Equipes projet</a:t>
            </a:r>
          </a:p>
          <a:p>
            <a:pPr marL="342900" indent="-342900">
              <a:spcBef>
                <a:spcPts val="600"/>
              </a:spcBef>
              <a:spcAft>
                <a:spcPts val="800"/>
              </a:spcAft>
              <a:buClr>
                <a:srgbClr val="0053A1"/>
              </a:buClr>
              <a:buSzPct val="100000"/>
              <a:buFont typeface="Courier New" pitchFamily="49" charset="0"/>
              <a:buChar char="o"/>
            </a:pPr>
            <a:endParaRPr lang="fr-FR" dirty="0">
              <a:solidFill>
                <a:srgbClr val="009BC4"/>
              </a:solidFill>
              <a:latin typeface="Avenir LT Std 65 Medium"/>
            </a:endParaRPr>
          </a:p>
          <a:p>
            <a:pPr marL="342900" indent="-342900">
              <a:spcBef>
                <a:spcPts val="600"/>
              </a:spcBef>
              <a:spcAft>
                <a:spcPts val="800"/>
              </a:spcAft>
              <a:buClr>
                <a:srgbClr val="0053A1"/>
              </a:buClr>
              <a:buSzPct val="100000"/>
              <a:buFont typeface="Courier New" pitchFamily="49" charset="0"/>
              <a:buChar char="o"/>
            </a:pPr>
            <a:endParaRPr lang="fr-FR" dirty="0">
              <a:solidFill>
                <a:srgbClr val="009BC4"/>
              </a:solidFill>
              <a:latin typeface="Avenir LT Std 65 Medium"/>
            </a:endParaRPr>
          </a:p>
          <a:p>
            <a:pPr marL="342900" indent="-342900">
              <a:spcBef>
                <a:spcPts val="600"/>
              </a:spcBef>
              <a:spcAft>
                <a:spcPts val="800"/>
              </a:spcAft>
              <a:buClr>
                <a:srgbClr val="0053A1"/>
              </a:buClr>
              <a:buSzPct val="100000"/>
            </a:pPr>
            <a:r>
              <a:rPr lang="fr-FR" dirty="0">
                <a:solidFill>
                  <a:srgbClr val="009BC4"/>
                </a:solidFill>
                <a:latin typeface="Avenir LT Std 65 Medium"/>
              </a:rPr>
              <a:t> </a:t>
            </a:r>
          </a:p>
          <a:p>
            <a:pPr marL="342900" indent="-342900">
              <a:spcBef>
                <a:spcPts val="600"/>
              </a:spcBef>
              <a:spcAft>
                <a:spcPts val="800"/>
              </a:spcAft>
              <a:buClr>
                <a:srgbClr val="0053A1"/>
              </a:buClr>
              <a:buSzPct val="100000"/>
              <a:buFont typeface="Courier New" pitchFamily="49" charset="0"/>
              <a:buChar char="o"/>
            </a:pPr>
            <a:endParaRPr lang="fr-FR" dirty="0">
              <a:solidFill>
                <a:srgbClr val="009BC4"/>
              </a:solidFill>
              <a:latin typeface="Avenir LT Std 65 Medium"/>
            </a:endParaRPr>
          </a:p>
          <a:p>
            <a:pPr marL="342900" indent="-342900">
              <a:spcBef>
                <a:spcPts val="600"/>
              </a:spcBef>
              <a:spcAft>
                <a:spcPts val="800"/>
              </a:spcAft>
              <a:buClr>
                <a:srgbClr val="0053A1"/>
              </a:buClr>
              <a:buSzPct val="100000"/>
              <a:buFont typeface="Courier New" pitchFamily="49" charset="0"/>
              <a:buChar char="o"/>
            </a:pPr>
            <a:endParaRPr lang="fr-FR" dirty="0">
              <a:solidFill>
                <a:srgbClr val="009BC4"/>
              </a:solidFill>
              <a:latin typeface="Avenir LT Std 65 Medium"/>
            </a:endParaRPr>
          </a:p>
          <a:p>
            <a:pPr marL="342900" indent="-342900">
              <a:spcBef>
                <a:spcPts val="600"/>
              </a:spcBef>
              <a:spcAft>
                <a:spcPts val="800"/>
              </a:spcAft>
              <a:buClr>
                <a:srgbClr val="0053A1"/>
              </a:buClr>
              <a:buSzPct val="100000"/>
              <a:buFont typeface="Courier New" pitchFamily="49" charset="0"/>
              <a:buChar char="o"/>
            </a:pPr>
            <a:endParaRPr lang="fr-FR" dirty="0">
              <a:solidFill>
                <a:srgbClr val="009BC4"/>
              </a:solidFill>
              <a:latin typeface="Avenir LT Std 65 Medium"/>
            </a:endParaRPr>
          </a:p>
          <a:p>
            <a:pPr marL="342900" indent="-342900">
              <a:spcBef>
                <a:spcPts val="600"/>
              </a:spcBef>
              <a:spcAft>
                <a:spcPts val="800"/>
              </a:spcAft>
              <a:buClr>
                <a:srgbClr val="0053A1"/>
              </a:buClr>
              <a:buSzPct val="100000"/>
              <a:buFont typeface="Courier New" pitchFamily="49" charset="0"/>
              <a:buChar char="o"/>
            </a:pPr>
            <a:endParaRPr lang="fr-FR" dirty="0">
              <a:solidFill>
                <a:srgbClr val="009BC4"/>
              </a:solidFill>
              <a:latin typeface="Avenir LT Std 65 Medium"/>
            </a:endParaRPr>
          </a:p>
          <a:p>
            <a:pPr marL="342900" indent="-342900">
              <a:spcBef>
                <a:spcPts val="600"/>
              </a:spcBef>
              <a:spcAft>
                <a:spcPts val="800"/>
              </a:spcAft>
              <a:buClr>
                <a:srgbClr val="0053A1"/>
              </a:buClr>
              <a:buSzPct val="100000"/>
              <a:buFont typeface="Courier New" pitchFamily="49" charset="0"/>
              <a:buChar char="o"/>
            </a:pPr>
            <a:endParaRPr lang="fr-FR" sz="1600" dirty="0">
              <a:solidFill>
                <a:srgbClr val="009BC4"/>
              </a:solidFill>
              <a:latin typeface="Avenir LT Std 65 Medium"/>
            </a:endParaRPr>
          </a:p>
          <a:p>
            <a:pPr marL="342900" indent="-342900">
              <a:spcBef>
                <a:spcPts val="600"/>
              </a:spcBef>
              <a:spcAft>
                <a:spcPts val="800"/>
              </a:spcAft>
              <a:buClr>
                <a:srgbClr val="0053A1"/>
              </a:buClr>
              <a:buSzPct val="100000"/>
              <a:buFont typeface="Courier New" pitchFamily="49" charset="0"/>
              <a:buChar char="o"/>
            </a:pPr>
            <a:endParaRPr lang="fr-FR" sz="1600" dirty="0">
              <a:solidFill>
                <a:srgbClr val="009BC4"/>
              </a:solidFill>
              <a:latin typeface="Avenir LT Std 65 Medium"/>
            </a:endParaRPr>
          </a:p>
        </p:txBody>
      </p:sp>
      <p:sp>
        <p:nvSpPr>
          <p:cNvPr id="8" name="Rectangle 7"/>
          <p:cNvSpPr/>
          <p:nvPr/>
        </p:nvSpPr>
        <p:spPr bwMode="auto">
          <a:xfrm>
            <a:off x="8851932" y="766678"/>
            <a:ext cx="1816100" cy="1233563"/>
          </a:xfrm>
          <a:prstGeom prst="rect">
            <a:avLst/>
          </a:prstGeom>
          <a:solidFill>
            <a:srgbClr val="969187">
              <a:lumMod val="20000"/>
              <a:lumOff val="8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en-US" kern="0" dirty="0">
              <a:solidFill>
                <a:sysClr val="windowText" lastClr="000000"/>
              </a:solidFill>
              <a:latin typeface="Tahoma" pitchFamily="34" charset="0"/>
            </a:endParaRPr>
          </a:p>
        </p:txBody>
      </p:sp>
      <p:pic>
        <p:nvPicPr>
          <p:cNvPr id="9" name="Picture 59"/>
          <p:cNvPicPr>
            <a:picLocks noChangeAspect="1" noChangeArrowheads="1"/>
          </p:cNvPicPr>
          <p:nvPr/>
        </p:nvPicPr>
        <p:blipFill>
          <a:blip r:embed="rId2" cstate="print"/>
          <a:srcRect/>
          <a:stretch>
            <a:fillRect/>
          </a:stretch>
        </p:blipFill>
        <p:spPr bwMode="auto">
          <a:xfrm>
            <a:off x="8942420" y="815891"/>
            <a:ext cx="266700" cy="346075"/>
          </a:xfrm>
          <a:prstGeom prst="rect">
            <a:avLst/>
          </a:prstGeom>
          <a:solidFill>
            <a:srgbClr val="FF0000"/>
          </a:solidFill>
          <a:ln w="9525">
            <a:noFill/>
            <a:miter lim="800000"/>
            <a:headEnd/>
            <a:tailEnd/>
          </a:ln>
        </p:spPr>
      </p:pic>
      <p:sp>
        <p:nvSpPr>
          <p:cNvPr id="10" name="TextBox 58"/>
          <p:cNvSpPr txBox="1">
            <a:spLocks noChangeArrowheads="1"/>
          </p:cNvSpPr>
          <p:nvPr/>
        </p:nvSpPr>
        <p:spPr bwMode="auto">
          <a:xfrm>
            <a:off x="9220233" y="836543"/>
            <a:ext cx="1202573" cy="246221"/>
          </a:xfrm>
          <a:prstGeom prst="rect">
            <a:avLst/>
          </a:prstGeom>
          <a:noFill/>
          <a:ln w="9525">
            <a:noFill/>
            <a:miter lim="800000"/>
            <a:headEnd/>
            <a:tailEnd/>
          </a:ln>
        </p:spPr>
        <p:txBody>
          <a:bodyPr wrap="none">
            <a:spAutoFit/>
          </a:bodyPr>
          <a:lstStyle/>
          <a:p>
            <a:r>
              <a:rPr lang="en-US" sz="1000" dirty="0">
                <a:solidFill>
                  <a:srgbClr val="5F5F5F"/>
                </a:solidFill>
                <a:latin typeface="Tahoma" pitchFamily="34" charset="0"/>
                <a:cs typeface="Tahoma" pitchFamily="34" charset="0"/>
              </a:rPr>
              <a:t>Resources </a:t>
            </a:r>
            <a:r>
              <a:rPr lang="en-US" sz="1000" dirty="0" err="1">
                <a:solidFill>
                  <a:srgbClr val="5F5F5F"/>
                </a:solidFill>
                <a:latin typeface="Tahoma" pitchFamily="34" charset="0"/>
                <a:cs typeface="Tahoma" pitchFamily="34" charset="0"/>
              </a:rPr>
              <a:t>Redhat</a:t>
            </a:r>
            <a:endParaRPr lang="en-US" sz="1000" dirty="0">
              <a:solidFill>
                <a:srgbClr val="5F5F5F"/>
              </a:solidFill>
              <a:latin typeface="Tahoma" pitchFamily="34" charset="0"/>
              <a:cs typeface="Tahoma" pitchFamily="34" charset="0"/>
            </a:endParaRPr>
          </a:p>
        </p:txBody>
      </p:sp>
      <p:pic>
        <p:nvPicPr>
          <p:cNvPr id="13" name="Picture 3"/>
          <p:cNvPicPr>
            <a:picLocks noChangeAspect="1" noChangeArrowheads="1"/>
          </p:cNvPicPr>
          <p:nvPr/>
        </p:nvPicPr>
        <p:blipFill>
          <a:blip r:embed="rId3" cstate="print"/>
          <a:srcRect/>
          <a:stretch>
            <a:fillRect/>
          </a:stretch>
        </p:blipFill>
        <p:spPr bwMode="auto">
          <a:xfrm>
            <a:off x="8956708" y="1543275"/>
            <a:ext cx="238125" cy="307975"/>
          </a:xfrm>
          <a:prstGeom prst="rect">
            <a:avLst/>
          </a:prstGeom>
          <a:solidFill>
            <a:srgbClr val="FF99CC"/>
          </a:solidFill>
          <a:ln w="9525">
            <a:noFill/>
            <a:miter lim="800000"/>
            <a:headEnd/>
            <a:tailEnd/>
          </a:ln>
        </p:spPr>
      </p:pic>
      <p:sp>
        <p:nvSpPr>
          <p:cNvPr id="14" name="TextBox 59"/>
          <p:cNvSpPr txBox="1">
            <a:spLocks noChangeArrowheads="1"/>
          </p:cNvSpPr>
          <p:nvPr/>
        </p:nvSpPr>
        <p:spPr bwMode="auto">
          <a:xfrm>
            <a:off x="9220232" y="1484551"/>
            <a:ext cx="1066318" cy="400110"/>
          </a:xfrm>
          <a:prstGeom prst="rect">
            <a:avLst/>
          </a:prstGeom>
          <a:noFill/>
          <a:ln w="9525">
            <a:noFill/>
            <a:miter lim="800000"/>
            <a:headEnd/>
            <a:tailEnd/>
          </a:ln>
        </p:spPr>
        <p:txBody>
          <a:bodyPr wrap="none">
            <a:spAutoFit/>
          </a:bodyPr>
          <a:lstStyle/>
          <a:p>
            <a:r>
              <a:rPr lang="en-US" sz="1000" dirty="0">
                <a:solidFill>
                  <a:srgbClr val="5F5F5F"/>
                </a:solidFill>
                <a:latin typeface="Tahoma" pitchFamily="34" charset="0"/>
                <a:cs typeface="Tahoma" pitchFamily="34" charset="0"/>
              </a:rPr>
              <a:t>IT resources</a:t>
            </a:r>
          </a:p>
          <a:p>
            <a:r>
              <a:rPr lang="en-US" sz="1000" dirty="0">
                <a:solidFill>
                  <a:srgbClr val="5F5F5F"/>
                </a:solidFill>
                <a:latin typeface="Tahoma" pitchFamily="34" charset="0"/>
                <a:cs typeface="Tahoma" pitchFamily="34" charset="0"/>
              </a:rPr>
              <a:t>(Infrastructure)</a:t>
            </a:r>
          </a:p>
        </p:txBody>
      </p:sp>
      <p:sp>
        <p:nvSpPr>
          <p:cNvPr id="15" name="Oval 25"/>
          <p:cNvSpPr>
            <a:spLocks noChangeArrowheads="1"/>
          </p:cNvSpPr>
          <p:nvPr/>
        </p:nvSpPr>
        <p:spPr bwMode="auto">
          <a:xfrm>
            <a:off x="1661161" y="1372585"/>
            <a:ext cx="2789470" cy="2801985"/>
          </a:xfrm>
          <a:prstGeom prst="ellipse">
            <a:avLst/>
          </a:prstGeom>
          <a:noFill/>
          <a:ln w="28575">
            <a:solidFill>
              <a:srgbClr val="FF0000"/>
            </a:solidFill>
            <a:prstDash val="dashDot"/>
            <a:round/>
            <a:headEnd/>
            <a:tailEnd/>
          </a:ln>
        </p:spPr>
        <p:txBody>
          <a:bodyPr wrap="none" anchor="ctr"/>
          <a:lstStyle/>
          <a:p>
            <a:pPr algn="ctr"/>
            <a:endParaRPr lang="fr-FR" dirty="0">
              <a:solidFill>
                <a:srgbClr val="5F5F5F"/>
              </a:solidFill>
              <a:latin typeface="Tahoma" pitchFamily="34" charset="0"/>
              <a:cs typeface="Tahoma" pitchFamily="34" charset="0"/>
            </a:endParaRPr>
          </a:p>
        </p:txBody>
      </p:sp>
      <p:pic>
        <p:nvPicPr>
          <p:cNvPr id="17" name="Picture 57"/>
          <p:cNvPicPr>
            <a:picLocks noChangeAspect="1" noChangeArrowheads="1"/>
          </p:cNvPicPr>
          <p:nvPr/>
        </p:nvPicPr>
        <p:blipFill>
          <a:blip r:embed="rId2" cstate="print"/>
          <a:srcRect/>
          <a:stretch>
            <a:fillRect/>
          </a:stretch>
        </p:blipFill>
        <p:spPr bwMode="auto">
          <a:xfrm>
            <a:off x="3605828" y="2906047"/>
            <a:ext cx="266700" cy="346075"/>
          </a:xfrm>
          <a:prstGeom prst="rect">
            <a:avLst/>
          </a:prstGeom>
          <a:solidFill>
            <a:srgbClr val="FF0000"/>
          </a:solidFill>
          <a:ln w="9525">
            <a:noFill/>
            <a:miter lim="800000"/>
            <a:headEnd/>
            <a:tailEnd/>
          </a:ln>
        </p:spPr>
      </p:pic>
      <p:sp>
        <p:nvSpPr>
          <p:cNvPr id="18" name="Text Box 58"/>
          <p:cNvSpPr txBox="1">
            <a:spLocks noChangeArrowheads="1"/>
          </p:cNvSpPr>
          <p:nvPr/>
        </p:nvSpPr>
        <p:spPr bwMode="auto">
          <a:xfrm>
            <a:off x="3352763" y="3356077"/>
            <a:ext cx="745718" cy="215444"/>
          </a:xfrm>
          <a:prstGeom prst="rect">
            <a:avLst/>
          </a:prstGeom>
          <a:noFill/>
          <a:ln w="12700">
            <a:noFill/>
            <a:miter lim="800000"/>
            <a:headEnd type="none" w="sm" len="sm"/>
            <a:tailEnd type="none" w="sm" len="sm"/>
          </a:ln>
        </p:spPr>
        <p:txBody>
          <a:bodyPr wrap="none">
            <a:spAutoFit/>
          </a:bodyPr>
          <a:lstStyle/>
          <a:p>
            <a:pPr algn="ctr"/>
            <a:r>
              <a:rPr lang="en-US" sz="800" b="1" dirty="0">
                <a:solidFill>
                  <a:srgbClr val="0070C0"/>
                </a:solidFill>
                <a:latin typeface="Tahoma" pitchFamily="34" charset="0"/>
                <a:cs typeface="Tahoma" pitchFamily="34" charset="0"/>
              </a:rPr>
              <a:t>Consultant</a:t>
            </a:r>
          </a:p>
        </p:txBody>
      </p:sp>
      <p:sp>
        <p:nvSpPr>
          <p:cNvPr id="19" name="Text Box 64"/>
          <p:cNvSpPr txBox="1">
            <a:spLocks noChangeArrowheads="1"/>
          </p:cNvSpPr>
          <p:nvPr/>
        </p:nvSpPr>
        <p:spPr bwMode="auto">
          <a:xfrm>
            <a:off x="2525616" y="2022952"/>
            <a:ext cx="1035861" cy="215444"/>
          </a:xfrm>
          <a:prstGeom prst="rect">
            <a:avLst/>
          </a:prstGeom>
          <a:noFill/>
          <a:ln w="12700">
            <a:noFill/>
            <a:miter lim="800000"/>
            <a:headEnd type="none" w="sm" len="sm"/>
            <a:tailEnd type="none" w="sm" len="sm"/>
          </a:ln>
        </p:spPr>
        <p:txBody>
          <a:bodyPr wrap="none">
            <a:spAutoFit/>
          </a:bodyPr>
          <a:lstStyle/>
          <a:p>
            <a:pPr algn="ctr"/>
            <a:r>
              <a:rPr lang="en-US" sz="800" b="1" dirty="0">
                <a:solidFill>
                  <a:srgbClr val="0070C0"/>
                </a:solidFill>
                <a:latin typeface="Tahoma" pitchFamily="34" charset="0"/>
                <a:cs typeface="Tahoma" pitchFamily="34" charset="0"/>
              </a:rPr>
              <a:t>Project Manager</a:t>
            </a:r>
          </a:p>
        </p:txBody>
      </p:sp>
      <p:pic>
        <p:nvPicPr>
          <p:cNvPr id="34" name="Picture 63"/>
          <p:cNvPicPr>
            <a:picLocks noChangeAspect="1" noChangeArrowheads="1"/>
          </p:cNvPicPr>
          <p:nvPr/>
        </p:nvPicPr>
        <p:blipFill>
          <a:blip r:embed="rId2" cstate="print"/>
          <a:srcRect/>
          <a:stretch>
            <a:fillRect/>
          </a:stretch>
        </p:blipFill>
        <p:spPr bwMode="auto">
          <a:xfrm>
            <a:off x="2947286" y="1598194"/>
            <a:ext cx="266700" cy="346075"/>
          </a:xfrm>
          <a:prstGeom prst="rect">
            <a:avLst/>
          </a:prstGeom>
          <a:solidFill>
            <a:srgbClr val="FF0000"/>
          </a:solidFill>
          <a:ln w="9525">
            <a:noFill/>
            <a:miter lim="800000"/>
            <a:headEnd/>
            <a:tailEnd/>
          </a:ln>
        </p:spPr>
      </p:pic>
      <p:sp>
        <p:nvSpPr>
          <p:cNvPr id="44" name="Text Box 10"/>
          <p:cNvSpPr txBox="1">
            <a:spLocks noChangeArrowheads="1"/>
          </p:cNvSpPr>
          <p:nvPr/>
        </p:nvSpPr>
        <p:spPr bwMode="auto">
          <a:xfrm>
            <a:off x="5679971" y="2755318"/>
            <a:ext cx="893068" cy="338554"/>
          </a:xfrm>
          <a:prstGeom prst="rect">
            <a:avLst/>
          </a:prstGeom>
          <a:noFill/>
          <a:ln w="12700">
            <a:noFill/>
            <a:miter lim="800000"/>
            <a:headEnd type="none" w="sm" len="sm"/>
            <a:tailEnd type="none" w="sm" len="sm"/>
          </a:ln>
        </p:spPr>
        <p:txBody>
          <a:bodyPr wrap="square">
            <a:spAutoFit/>
          </a:bodyPr>
          <a:lstStyle/>
          <a:p>
            <a:pPr algn="ctr"/>
            <a:r>
              <a:rPr lang="en-US" sz="800" b="1" dirty="0">
                <a:solidFill>
                  <a:srgbClr val="00B050"/>
                </a:solidFill>
                <a:latin typeface="Tahoma" pitchFamily="34" charset="0"/>
                <a:cs typeface="Tahoma" pitchFamily="34" charset="0"/>
              </a:rPr>
              <a:t>IS Project Manager</a:t>
            </a:r>
          </a:p>
        </p:txBody>
      </p:sp>
      <p:sp>
        <p:nvSpPr>
          <p:cNvPr id="45" name="Text Box 12"/>
          <p:cNvSpPr txBox="1">
            <a:spLocks noChangeArrowheads="1"/>
          </p:cNvSpPr>
          <p:nvPr/>
        </p:nvSpPr>
        <p:spPr bwMode="auto">
          <a:xfrm>
            <a:off x="4392454" y="4002855"/>
            <a:ext cx="981359" cy="215444"/>
          </a:xfrm>
          <a:prstGeom prst="rect">
            <a:avLst/>
          </a:prstGeom>
          <a:noFill/>
          <a:ln w="12700">
            <a:noFill/>
            <a:miter lim="800000"/>
            <a:headEnd type="none" w="sm" len="sm"/>
            <a:tailEnd type="none" w="sm" len="sm"/>
          </a:ln>
        </p:spPr>
        <p:txBody>
          <a:bodyPr wrap="none">
            <a:spAutoFit/>
          </a:bodyPr>
          <a:lstStyle/>
          <a:p>
            <a:r>
              <a:rPr lang="en-US" sz="800" b="1" dirty="0">
                <a:solidFill>
                  <a:srgbClr val="00B050"/>
                </a:solidFill>
                <a:latin typeface="Tahoma" pitchFamily="34" charset="0"/>
                <a:cs typeface="Tahoma" pitchFamily="34" charset="0"/>
              </a:rPr>
              <a:t>Expertise Linux</a:t>
            </a:r>
          </a:p>
        </p:txBody>
      </p:sp>
      <p:sp>
        <p:nvSpPr>
          <p:cNvPr id="47" name="Text Box 16"/>
          <p:cNvSpPr txBox="1">
            <a:spLocks noChangeArrowheads="1"/>
          </p:cNvSpPr>
          <p:nvPr/>
        </p:nvSpPr>
        <p:spPr bwMode="auto">
          <a:xfrm>
            <a:off x="4784926" y="4727363"/>
            <a:ext cx="981359" cy="215444"/>
          </a:xfrm>
          <a:prstGeom prst="rect">
            <a:avLst/>
          </a:prstGeom>
          <a:noFill/>
          <a:ln w="12700">
            <a:noFill/>
            <a:miter lim="800000"/>
            <a:headEnd type="none" w="sm" len="sm"/>
            <a:tailEnd type="none" w="sm" len="sm"/>
          </a:ln>
        </p:spPr>
        <p:txBody>
          <a:bodyPr wrap="none">
            <a:spAutoFit/>
          </a:bodyPr>
          <a:lstStyle/>
          <a:p>
            <a:r>
              <a:rPr lang="en-US" sz="800" b="1" dirty="0">
                <a:solidFill>
                  <a:srgbClr val="00B050"/>
                </a:solidFill>
                <a:latin typeface="Tahoma" pitchFamily="34" charset="0"/>
                <a:cs typeface="Tahoma" pitchFamily="34" charset="0"/>
              </a:rPr>
              <a:t>Expertise Linux</a:t>
            </a:r>
          </a:p>
        </p:txBody>
      </p:sp>
      <p:sp>
        <p:nvSpPr>
          <p:cNvPr id="48" name="Text Box 26"/>
          <p:cNvSpPr txBox="1">
            <a:spLocks noChangeArrowheads="1"/>
          </p:cNvSpPr>
          <p:nvPr/>
        </p:nvSpPr>
        <p:spPr bwMode="auto">
          <a:xfrm>
            <a:off x="4601823" y="1991897"/>
            <a:ext cx="1210588" cy="276999"/>
          </a:xfrm>
          <a:prstGeom prst="rect">
            <a:avLst/>
          </a:prstGeom>
          <a:solidFill>
            <a:schemeClr val="bg1"/>
          </a:solidFill>
          <a:ln w="12700">
            <a:noFill/>
            <a:miter lim="800000"/>
            <a:headEnd type="none" w="sm" len="sm"/>
            <a:tailEnd type="none" w="sm" len="sm"/>
          </a:ln>
        </p:spPr>
        <p:txBody>
          <a:bodyPr wrap="none">
            <a:spAutoFit/>
          </a:bodyPr>
          <a:lstStyle/>
          <a:p>
            <a:r>
              <a:rPr lang="en-US" sz="1200" b="1" dirty="0">
                <a:solidFill>
                  <a:srgbClr val="FFC000"/>
                </a:solidFill>
                <a:latin typeface="Tahoma" pitchFamily="34" charset="0"/>
                <a:cs typeface="Tahoma" pitchFamily="34" charset="0"/>
              </a:rPr>
              <a:t>Project Team</a:t>
            </a:r>
          </a:p>
        </p:txBody>
      </p:sp>
      <p:pic>
        <p:nvPicPr>
          <p:cNvPr id="49" name="Picture 27"/>
          <p:cNvPicPr>
            <a:picLocks noChangeAspect="1" noChangeArrowheads="1"/>
          </p:cNvPicPr>
          <p:nvPr/>
        </p:nvPicPr>
        <p:blipFill>
          <a:blip r:embed="rId2" cstate="print"/>
          <a:srcRect/>
          <a:stretch>
            <a:fillRect/>
          </a:stretch>
        </p:blipFill>
        <p:spPr bwMode="auto">
          <a:xfrm>
            <a:off x="6615526" y="4513264"/>
            <a:ext cx="266700" cy="346075"/>
          </a:xfrm>
          <a:prstGeom prst="rect">
            <a:avLst/>
          </a:prstGeom>
          <a:noFill/>
          <a:ln w="9525">
            <a:noFill/>
            <a:miter lim="800000"/>
            <a:headEnd/>
            <a:tailEnd/>
          </a:ln>
        </p:spPr>
      </p:pic>
      <p:sp>
        <p:nvSpPr>
          <p:cNvPr id="50" name="Text Box 28"/>
          <p:cNvSpPr txBox="1">
            <a:spLocks noChangeArrowheads="1"/>
          </p:cNvSpPr>
          <p:nvPr/>
        </p:nvSpPr>
        <p:spPr bwMode="auto">
          <a:xfrm>
            <a:off x="6257785" y="4852989"/>
            <a:ext cx="1008112" cy="338554"/>
          </a:xfrm>
          <a:prstGeom prst="rect">
            <a:avLst/>
          </a:prstGeom>
          <a:noFill/>
          <a:ln w="12700">
            <a:noFill/>
            <a:miter lim="800000"/>
            <a:headEnd type="none" w="sm" len="sm"/>
            <a:tailEnd type="none" w="sm" len="sm"/>
          </a:ln>
        </p:spPr>
        <p:txBody>
          <a:bodyPr wrap="square">
            <a:spAutoFit/>
          </a:bodyPr>
          <a:lstStyle/>
          <a:p>
            <a:pPr algn="ctr"/>
            <a:r>
              <a:rPr lang="en-US" sz="800" b="1" dirty="0" err="1">
                <a:solidFill>
                  <a:srgbClr val="0070C0"/>
                </a:solidFill>
                <a:latin typeface="Tahoma" pitchFamily="34" charset="0"/>
                <a:cs typeface="Tahoma" pitchFamily="34" charset="0"/>
              </a:rPr>
              <a:t>Référent</a:t>
            </a:r>
            <a:r>
              <a:rPr lang="en-US" sz="800" b="1" dirty="0">
                <a:solidFill>
                  <a:srgbClr val="0070C0"/>
                </a:solidFill>
                <a:latin typeface="Tahoma" pitchFamily="34" charset="0"/>
                <a:cs typeface="Tahoma" pitchFamily="34" charset="0"/>
              </a:rPr>
              <a:t> Exploitation</a:t>
            </a:r>
          </a:p>
        </p:txBody>
      </p:sp>
      <p:pic>
        <p:nvPicPr>
          <p:cNvPr id="52" name="Picture 55"/>
          <p:cNvPicPr>
            <a:picLocks noChangeAspect="1" noChangeArrowheads="1"/>
          </p:cNvPicPr>
          <p:nvPr/>
        </p:nvPicPr>
        <p:blipFill>
          <a:blip r:embed="rId2" cstate="print"/>
          <a:srcRect/>
          <a:stretch>
            <a:fillRect/>
          </a:stretch>
        </p:blipFill>
        <p:spPr bwMode="auto">
          <a:xfrm>
            <a:off x="5785863" y="4753185"/>
            <a:ext cx="266700" cy="346075"/>
          </a:xfrm>
          <a:prstGeom prst="rect">
            <a:avLst/>
          </a:prstGeom>
          <a:noFill/>
          <a:ln w="9525">
            <a:noFill/>
            <a:miter lim="800000"/>
            <a:headEnd/>
            <a:tailEnd/>
          </a:ln>
        </p:spPr>
      </p:pic>
      <p:sp>
        <p:nvSpPr>
          <p:cNvPr id="53" name="Text Box 56"/>
          <p:cNvSpPr txBox="1">
            <a:spLocks noChangeArrowheads="1"/>
          </p:cNvSpPr>
          <p:nvPr/>
        </p:nvSpPr>
        <p:spPr bwMode="auto">
          <a:xfrm>
            <a:off x="5528689" y="5080209"/>
            <a:ext cx="864909" cy="338554"/>
          </a:xfrm>
          <a:prstGeom prst="rect">
            <a:avLst/>
          </a:prstGeom>
          <a:noFill/>
          <a:ln w="12700">
            <a:noFill/>
            <a:miter lim="800000"/>
            <a:headEnd type="none" w="sm" len="sm"/>
            <a:tailEnd type="none" w="sm" len="sm"/>
          </a:ln>
        </p:spPr>
        <p:txBody>
          <a:bodyPr wrap="square">
            <a:spAutoFit/>
          </a:bodyPr>
          <a:lstStyle/>
          <a:p>
            <a:pPr algn="ctr"/>
            <a:r>
              <a:rPr lang="en-US" sz="800" b="1" dirty="0" err="1">
                <a:solidFill>
                  <a:srgbClr val="0070C0"/>
                </a:solidFill>
                <a:latin typeface="Tahoma" pitchFamily="34" charset="0"/>
                <a:cs typeface="Tahoma" pitchFamily="34" charset="0"/>
              </a:rPr>
              <a:t>Référent</a:t>
            </a:r>
            <a:r>
              <a:rPr lang="en-US" sz="800" b="1" dirty="0">
                <a:solidFill>
                  <a:srgbClr val="0070C0"/>
                </a:solidFill>
                <a:latin typeface="Tahoma" pitchFamily="34" charset="0"/>
                <a:cs typeface="Tahoma" pitchFamily="34" charset="0"/>
              </a:rPr>
              <a:t> Architecture</a:t>
            </a:r>
          </a:p>
        </p:txBody>
      </p:sp>
      <p:pic>
        <p:nvPicPr>
          <p:cNvPr id="54" name="Picture 63"/>
          <p:cNvPicPr>
            <a:picLocks noChangeAspect="1" noChangeArrowheads="1"/>
          </p:cNvPicPr>
          <p:nvPr/>
        </p:nvPicPr>
        <p:blipFill>
          <a:blip r:embed="rId2" cstate="print"/>
          <a:srcRect/>
          <a:stretch>
            <a:fillRect/>
          </a:stretch>
        </p:blipFill>
        <p:spPr bwMode="auto">
          <a:xfrm>
            <a:off x="7094697" y="3737051"/>
            <a:ext cx="266700" cy="346075"/>
          </a:xfrm>
          <a:prstGeom prst="rect">
            <a:avLst/>
          </a:prstGeom>
          <a:noFill/>
          <a:ln w="9525">
            <a:noFill/>
            <a:miter lim="800000"/>
            <a:headEnd/>
            <a:tailEnd/>
          </a:ln>
        </p:spPr>
      </p:pic>
      <p:sp>
        <p:nvSpPr>
          <p:cNvPr id="55" name="Text Box 64"/>
          <p:cNvSpPr txBox="1">
            <a:spLocks noChangeArrowheads="1"/>
          </p:cNvSpPr>
          <p:nvPr/>
        </p:nvSpPr>
        <p:spPr bwMode="auto">
          <a:xfrm>
            <a:off x="6625989" y="4076774"/>
            <a:ext cx="1185637" cy="338554"/>
          </a:xfrm>
          <a:prstGeom prst="rect">
            <a:avLst/>
          </a:prstGeom>
          <a:noFill/>
          <a:ln w="12700">
            <a:noFill/>
            <a:miter lim="800000"/>
            <a:headEnd type="none" w="sm" len="sm"/>
            <a:tailEnd type="none" w="sm" len="sm"/>
          </a:ln>
        </p:spPr>
        <p:txBody>
          <a:bodyPr wrap="square">
            <a:spAutoFit/>
          </a:bodyPr>
          <a:lstStyle/>
          <a:p>
            <a:pPr algn="ctr"/>
            <a:r>
              <a:rPr lang="en-US" sz="800" b="1" dirty="0" err="1">
                <a:solidFill>
                  <a:srgbClr val="0070C0"/>
                </a:solidFill>
                <a:latin typeface="Tahoma" pitchFamily="34" charset="0"/>
                <a:cs typeface="Tahoma" pitchFamily="34" charset="0"/>
              </a:rPr>
              <a:t>Référent</a:t>
            </a:r>
            <a:r>
              <a:rPr lang="en-US" sz="800" b="1" dirty="0">
                <a:solidFill>
                  <a:srgbClr val="0070C0"/>
                </a:solidFill>
                <a:latin typeface="Tahoma" pitchFamily="34" charset="0"/>
                <a:cs typeface="Tahoma" pitchFamily="34" charset="0"/>
              </a:rPr>
              <a:t> </a:t>
            </a:r>
            <a:r>
              <a:rPr lang="en-US" sz="800" b="1" dirty="0" err="1">
                <a:solidFill>
                  <a:srgbClr val="0070C0"/>
                </a:solidFill>
                <a:latin typeface="Tahoma" pitchFamily="34" charset="0"/>
                <a:cs typeface="Tahoma" pitchFamily="34" charset="0"/>
              </a:rPr>
              <a:t>Cybersécurité</a:t>
            </a:r>
            <a:endParaRPr lang="en-US" sz="800" b="1" dirty="0">
              <a:solidFill>
                <a:srgbClr val="0070C0"/>
              </a:solidFill>
              <a:latin typeface="Tahoma" pitchFamily="34" charset="0"/>
              <a:cs typeface="Tahoma" pitchFamily="34" charset="0"/>
            </a:endParaRPr>
          </a:p>
        </p:txBody>
      </p:sp>
      <p:sp>
        <p:nvSpPr>
          <p:cNvPr id="57" name="Text Box 12"/>
          <p:cNvSpPr txBox="1">
            <a:spLocks noChangeArrowheads="1"/>
          </p:cNvSpPr>
          <p:nvPr/>
        </p:nvSpPr>
        <p:spPr bwMode="auto">
          <a:xfrm>
            <a:off x="4383949" y="3344202"/>
            <a:ext cx="1220787" cy="215444"/>
          </a:xfrm>
          <a:prstGeom prst="rect">
            <a:avLst/>
          </a:prstGeom>
          <a:noFill/>
          <a:ln w="12700">
            <a:noFill/>
            <a:miter lim="800000"/>
            <a:headEnd type="none" w="sm" len="sm"/>
            <a:tailEnd type="none" w="sm" len="sm"/>
          </a:ln>
        </p:spPr>
        <p:txBody>
          <a:bodyPr>
            <a:spAutoFit/>
          </a:bodyPr>
          <a:lstStyle/>
          <a:p>
            <a:pPr algn="ctr"/>
            <a:r>
              <a:rPr lang="en-US" sz="800" b="1" dirty="0">
                <a:solidFill>
                  <a:srgbClr val="00B050"/>
                </a:solidFill>
                <a:latin typeface="Tahoma" pitchFamily="34" charset="0"/>
                <a:cs typeface="Tahoma" pitchFamily="34" charset="0"/>
              </a:rPr>
              <a:t>Expertise Linux</a:t>
            </a:r>
          </a:p>
        </p:txBody>
      </p:sp>
      <p:pic>
        <p:nvPicPr>
          <p:cNvPr id="58" name="Picture 3"/>
          <p:cNvPicPr>
            <a:picLocks noChangeAspect="1" noChangeArrowheads="1"/>
          </p:cNvPicPr>
          <p:nvPr/>
        </p:nvPicPr>
        <p:blipFill>
          <a:blip r:embed="rId3" cstate="print"/>
          <a:srcRect/>
          <a:stretch>
            <a:fillRect/>
          </a:stretch>
        </p:blipFill>
        <p:spPr bwMode="auto">
          <a:xfrm>
            <a:off x="5987105" y="2495402"/>
            <a:ext cx="239713" cy="306387"/>
          </a:xfrm>
          <a:prstGeom prst="rect">
            <a:avLst/>
          </a:prstGeom>
          <a:noFill/>
          <a:ln w="9525">
            <a:noFill/>
            <a:miter lim="800000"/>
            <a:headEnd/>
            <a:tailEnd/>
          </a:ln>
        </p:spPr>
      </p:pic>
      <p:pic>
        <p:nvPicPr>
          <p:cNvPr id="59" name="Picture 3"/>
          <p:cNvPicPr>
            <a:picLocks noChangeAspect="1" noChangeArrowheads="1"/>
          </p:cNvPicPr>
          <p:nvPr/>
        </p:nvPicPr>
        <p:blipFill>
          <a:blip r:embed="rId3" cstate="print"/>
          <a:srcRect/>
          <a:stretch>
            <a:fillRect/>
          </a:stretch>
        </p:blipFill>
        <p:spPr bwMode="auto">
          <a:xfrm>
            <a:off x="4859179" y="3744093"/>
            <a:ext cx="238125" cy="307975"/>
          </a:xfrm>
          <a:prstGeom prst="rect">
            <a:avLst/>
          </a:prstGeom>
          <a:noFill/>
          <a:ln w="9525">
            <a:noFill/>
            <a:miter lim="800000"/>
            <a:headEnd/>
            <a:tailEnd/>
          </a:ln>
        </p:spPr>
      </p:pic>
      <p:pic>
        <p:nvPicPr>
          <p:cNvPr id="60" name="Picture 3"/>
          <p:cNvPicPr>
            <a:picLocks noChangeAspect="1" noChangeArrowheads="1"/>
          </p:cNvPicPr>
          <p:nvPr/>
        </p:nvPicPr>
        <p:blipFill>
          <a:blip r:embed="rId3" cstate="print"/>
          <a:srcRect/>
          <a:stretch>
            <a:fillRect/>
          </a:stretch>
        </p:blipFill>
        <p:spPr bwMode="auto">
          <a:xfrm>
            <a:off x="4869724" y="3074328"/>
            <a:ext cx="238125" cy="307975"/>
          </a:xfrm>
          <a:prstGeom prst="rect">
            <a:avLst/>
          </a:prstGeom>
          <a:noFill/>
          <a:ln w="9525">
            <a:noFill/>
            <a:miter lim="800000"/>
            <a:headEnd/>
            <a:tailEnd/>
          </a:ln>
        </p:spPr>
      </p:pic>
      <p:pic>
        <p:nvPicPr>
          <p:cNvPr id="61" name="Picture 3"/>
          <p:cNvPicPr>
            <a:picLocks noChangeAspect="1" noChangeArrowheads="1"/>
          </p:cNvPicPr>
          <p:nvPr/>
        </p:nvPicPr>
        <p:blipFill>
          <a:blip r:embed="rId3" cstate="print"/>
          <a:srcRect/>
          <a:stretch>
            <a:fillRect/>
          </a:stretch>
        </p:blipFill>
        <p:spPr bwMode="auto">
          <a:xfrm>
            <a:off x="5032576" y="4454024"/>
            <a:ext cx="238125" cy="307975"/>
          </a:xfrm>
          <a:prstGeom prst="rect">
            <a:avLst/>
          </a:prstGeom>
          <a:noFill/>
          <a:ln w="9525">
            <a:noFill/>
            <a:miter lim="800000"/>
            <a:headEnd/>
            <a:tailEnd/>
          </a:ln>
        </p:spPr>
      </p:pic>
      <p:pic>
        <p:nvPicPr>
          <p:cNvPr id="73" name="Picture 57">
            <a:extLst>
              <a:ext uri="{FF2B5EF4-FFF2-40B4-BE49-F238E27FC236}">
                <a16:creationId xmlns:a16="http://schemas.microsoft.com/office/drawing/2014/main" id="{836F1AF6-4BAE-4579-AA93-681C19B1D2A8}"/>
              </a:ext>
            </a:extLst>
          </p:cNvPr>
          <p:cNvPicPr>
            <a:picLocks noChangeAspect="1" noChangeArrowheads="1"/>
          </p:cNvPicPr>
          <p:nvPr/>
        </p:nvPicPr>
        <p:blipFill>
          <a:blip r:embed="rId2" cstate="print"/>
          <a:srcRect/>
          <a:stretch>
            <a:fillRect/>
          </a:stretch>
        </p:blipFill>
        <p:spPr bwMode="auto">
          <a:xfrm>
            <a:off x="3750727" y="2022087"/>
            <a:ext cx="266700" cy="346075"/>
          </a:xfrm>
          <a:prstGeom prst="rect">
            <a:avLst/>
          </a:prstGeom>
          <a:solidFill>
            <a:srgbClr val="FF0000"/>
          </a:solidFill>
          <a:ln w="9525">
            <a:noFill/>
            <a:miter lim="800000"/>
            <a:headEnd/>
            <a:tailEnd/>
          </a:ln>
        </p:spPr>
      </p:pic>
      <p:sp>
        <p:nvSpPr>
          <p:cNvPr id="74" name="Text Box 58">
            <a:extLst>
              <a:ext uri="{FF2B5EF4-FFF2-40B4-BE49-F238E27FC236}">
                <a16:creationId xmlns:a16="http://schemas.microsoft.com/office/drawing/2014/main" id="{B830CE56-1E0F-4FAF-B220-5E1046E74942}"/>
              </a:ext>
            </a:extLst>
          </p:cNvPr>
          <p:cNvSpPr txBox="1">
            <a:spLocks noChangeArrowheads="1"/>
          </p:cNvSpPr>
          <p:nvPr/>
        </p:nvSpPr>
        <p:spPr bwMode="auto">
          <a:xfrm>
            <a:off x="3316524" y="2472117"/>
            <a:ext cx="1107996" cy="215444"/>
          </a:xfrm>
          <a:prstGeom prst="rect">
            <a:avLst/>
          </a:prstGeom>
          <a:noFill/>
          <a:ln w="12700">
            <a:noFill/>
            <a:miter lim="800000"/>
            <a:headEnd type="none" w="sm" len="sm"/>
            <a:tailEnd type="none" w="sm" len="sm"/>
          </a:ln>
        </p:spPr>
        <p:txBody>
          <a:bodyPr wrap="none">
            <a:spAutoFit/>
          </a:bodyPr>
          <a:lstStyle/>
          <a:p>
            <a:pPr algn="ctr"/>
            <a:r>
              <a:rPr lang="en-US" sz="800" b="1" dirty="0">
                <a:solidFill>
                  <a:srgbClr val="0070C0"/>
                </a:solidFill>
                <a:latin typeface="Tahoma" pitchFamily="34" charset="0"/>
                <a:cs typeface="Tahoma" pitchFamily="34" charset="0"/>
              </a:rPr>
              <a:t>Senior Consultant</a:t>
            </a:r>
          </a:p>
        </p:txBody>
      </p:sp>
      <p:pic>
        <p:nvPicPr>
          <p:cNvPr id="75" name="Picture 57">
            <a:extLst>
              <a:ext uri="{FF2B5EF4-FFF2-40B4-BE49-F238E27FC236}">
                <a16:creationId xmlns:a16="http://schemas.microsoft.com/office/drawing/2014/main" id="{EEF19AC4-1A16-47F1-914A-DF0A4A3BEFD0}"/>
              </a:ext>
            </a:extLst>
          </p:cNvPr>
          <p:cNvPicPr>
            <a:picLocks noChangeAspect="1" noChangeArrowheads="1"/>
          </p:cNvPicPr>
          <p:nvPr/>
        </p:nvPicPr>
        <p:blipFill>
          <a:blip r:embed="rId2" cstate="print"/>
          <a:srcRect/>
          <a:stretch>
            <a:fillRect/>
          </a:stretch>
        </p:blipFill>
        <p:spPr bwMode="auto">
          <a:xfrm>
            <a:off x="2177304" y="2067557"/>
            <a:ext cx="266700" cy="346075"/>
          </a:xfrm>
          <a:prstGeom prst="rect">
            <a:avLst/>
          </a:prstGeom>
          <a:solidFill>
            <a:srgbClr val="FF0000"/>
          </a:solidFill>
          <a:ln w="9525">
            <a:noFill/>
            <a:miter lim="800000"/>
            <a:headEnd/>
            <a:tailEnd/>
          </a:ln>
        </p:spPr>
      </p:pic>
      <p:sp>
        <p:nvSpPr>
          <p:cNvPr id="76" name="Text Box 58">
            <a:extLst>
              <a:ext uri="{FF2B5EF4-FFF2-40B4-BE49-F238E27FC236}">
                <a16:creationId xmlns:a16="http://schemas.microsoft.com/office/drawing/2014/main" id="{18E7F626-87D4-4E40-97A2-63AD16CE9272}"/>
              </a:ext>
            </a:extLst>
          </p:cNvPr>
          <p:cNvSpPr txBox="1">
            <a:spLocks noChangeArrowheads="1"/>
          </p:cNvSpPr>
          <p:nvPr/>
        </p:nvSpPr>
        <p:spPr bwMode="auto">
          <a:xfrm>
            <a:off x="1924239" y="2517587"/>
            <a:ext cx="745718" cy="215444"/>
          </a:xfrm>
          <a:prstGeom prst="rect">
            <a:avLst/>
          </a:prstGeom>
          <a:noFill/>
          <a:ln w="12700">
            <a:noFill/>
            <a:miter lim="800000"/>
            <a:headEnd type="none" w="sm" len="sm"/>
            <a:tailEnd type="none" w="sm" len="sm"/>
          </a:ln>
        </p:spPr>
        <p:txBody>
          <a:bodyPr wrap="none">
            <a:spAutoFit/>
          </a:bodyPr>
          <a:lstStyle/>
          <a:p>
            <a:pPr algn="ctr"/>
            <a:r>
              <a:rPr lang="en-US" sz="800" b="1" dirty="0">
                <a:solidFill>
                  <a:srgbClr val="0070C0"/>
                </a:solidFill>
                <a:latin typeface="Tahoma" pitchFamily="34" charset="0"/>
                <a:cs typeface="Tahoma" pitchFamily="34" charset="0"/>
              </a:rPr>
              <a:t>Consultant</a:t>
            </a:r>
          </a:p>
        </p:txBody>
      </p:sp>
      <p:sp>
        <p:nvSpPr>
          <p:cNvPr id="77" name="Oval 25">
            <a:extLst>
              <a:ext uri="{FF2B5EF4-FFF2-40B4-BE49-F238E27FC236}">
                <a16:creationId xmlns:a16="http://schemas.microsoft.com/office/drawing/2014/main" id="{92107C8F-9C1A-4B17-AF2F-4B45F388B061}"/>
              </a:ext>
            </a:extLst>
          </p:cNvPr>
          <p:cNvSpPr>
            <a:spLocks noChangeArrowheads="1"/>
          </p:cNvSpPr>
          <p:nvPr/>
        </p:nvSpPr>
        <p:spPr bwMode="auto">
          <a:xfrm>
            <a:off x="4398954" y="2230160"/>
            <a:ext cx="3360475" cy="3281431"/>
          </a:xfrm>
          <a:prstGeom prst="ellipse">
            <a:avLst/>
          </a:prstGeom>
          <a:noFill/>
          <a:ln w="28575">
            <a:solidFill>
              <a:srgbClr val="FFC000"/>
            </a:solidFill>
            <a:prstDash val="dashDot"/>
            <a:round/>
            <a:headEnd/>
            <a:tailEnd/>
          </a:ln>
        </p:spPr>
        <p:txBody>
          <a:bodyPr wrap="none" anchor="ctr"/>
          <a:lstStyle/>
          <a:p>
            <a:pPr algn="ctr"/>
            <a:endParaRPr lang="fr-FR" dirty="0">
              <a:solidFill>
                <a:srgbClr val="5F5F5F"/>
              </a:solidFill>
              <a:latin typeface="Tahoma" pitchFamily="34" charset="0"/>
              <a:cs typeface="Tahoma" pitchFamily="34" charset="0"/>
            </a:endParaRPr>
          </a:p>
        </p:txBody>
      </p:sp>
      <p:pic>
        <p:nvPicPr>
          <p:cNvPr id="41" name="Picture 57">
            <a:extLst>
              <a:ext uri="{FF2B5EF4-FFF2-40B4-BE49-F238E27FC236}">
                <a16:creationId xmlns:a16="http://schemas.microsoft.com/office/drawing/2014/main" id="{37988AE0-E2E6-4CD4-A14A-DB8286382BBD}"/>
              </a:ext>
            </a:extLst>
          </p:cNvPr>
          <p:cNvPicPr>
            <a:picLocks noChangeAspect="1" noChangeArrowheads="1"/>
          </p:cNvPicPr>
          <p:nvPr/>
        </p:nvPicPr>
        <p:blipFill>
          <a:blip r:embed="rId2" cstate="print"/>
          <a:srcRect/>
          <a:stretch>
            <a:fillRect/>
          </a:stretch>
        </p:blipFill>
        <p:spPr bwMode="auto">
          <a:xfrm>
            <a:off x="2084794" y="2881097"/>
            <a:ext cx="266700" cy="346075"/>
          </a:xfrm>
          <a:prstGeom prst="rect">
            <a:avLst/>
          </a:prstGeom>
          <a:solidFill>
            <a:srgbClr val="FF0000"/>
          </a:solidFill>
          <a:ln w="9525">
            <a:noFill/>
            <a:miter lim="800000"/>
            <a:headEnd/>
            <a:tailEnd/>
          </a:ln>
        </p:spPr>
      </p:pic>
      <p:sp>
        <p:nvSpPr>
          <p:cNvPr id="42" name="Text Box 58">
            <a:extLst>
              <a:ext uri="{FF2B5EF4-FFF2-40B4-BE49-F238E27FC236}">
                <a16:creationId xmlns:a16="http://schemas.microsoft.com/office/drawing/2014/main" id="{0944FEF1-5992-4ADB-B661-467D10AEFE9E}"/>
              </a:ext>
            </a:extLst>
          </p:cNvPr>
          <p:cNvSpPr txBox="1">
            <a:spLocks noChangeArrowheads="1"/>
          </p:cNvSpPr>
          <p:nvPr/>
        </p:nvSpPr>
        <p:spPr bwMode="auto">
          <a:xfrm>
            <a:off x="1831729" y="3331127"/>
            <a:ext cx="745718" cy="215444"/>
          </a:xfrm>
          <a:prstGeom prst="rect">
            <a:avLst/>
          </a:prstGeom>
          <a:noFill/>
          <a:ln w="12700">
            <a:noFill/>
            <a:miter lim="800000"/>
            <a:headEnd type="none" w="sm" len="sm"/>
            <a:tailEnd type="none" w="sm" len="sm"/>
          </a:ln>
        </p:spPr>
        <p:txBody>
          <a:bodyPr wrap="none">
            <a:spAutoFit/>
          </a:bodyPr>
          <a:lstStyle/>
          <a:p>
            <a:pPr algn="ctr"/>
            <a:r>
              <a:rPr lang="en-US" sz="800" b="1" dirty="0">
                <a:solidFill>
                  <a:srgbClr val="0070C0"/>
                </a:solidFill>
                <a:latin typeface="Tahoma" pitchFamily="34" charset="0"/>
                <a:cs typeface="Tahoma" pitchFamily="34" charset="0"/>
              </a:rPr>
              <a:t>Consultant</a:t>
            </a:r>
          </a:p>
        </p:txBody>
      </p:sp>
      <p:pic>
        <p:nvPicPr>
          <p:cNvPr id="46" name="Picture 57">
            <a:extLst>
              <a:ext uri="{FF2B5EF4-FFF2-40B4-BE49-F238E27FC236}">
                <a16:creationId xmlns:a16="http://schemas.microsoft.com/office/drawing/2014/main" id="{F830BAFE-F646-41C7-BD18-F7F79707F23C}"/>
              </a:ext>
            </a:extLst>
          </p:cNvPr>
          <p:cNvPicPr>
            <a:picLocks noChangeAspect="1" noChangeArrowheads="1"/>
          </p:cNvPicPr>
          <p:nvPr/>
        </p:nvPicPr>
        <p:blipFill>
          <a:blip r:embed="rId2" cstate="print"/>
          <a:srcRect/>
          <a:stretch>
            <a:fillRect/>
          </a:stretch>
        </p:blipFill>
        <p:spPr bwMode="auto">
          <a:xfrm>
            <a:off x="2871847" y="3117481"/>
            <a:ext cx="266700" cy="346075"/>
          </a:xfrm>
          <a:prstGeom prst="rect">
            <a:avLst/>
          </a:prstGeom>
          <a:solidFill>
            <a:srgbClr val="FF0000"/>
          </a:solidFill>
          <a:ln w="9525">
            <a:noFill/>
            <a:miter lim="800000"/>
            <a:headEnd/>
            <a:tailEnd/>
          </a:ln>
        </p:spPr>
      </p:pic>
      <p:sp>
        <p:nvSpPr>
          <p:cNvPr id="51" name="Text Box 58">
            <a:extLst>
              <a:ext uri="{FF2B5EF4-FFF2-40B4-BE49-F238E27FC236}">
                <a16:creationId xmlns:a16="http://schemas.microsoft.com/office/drawing/2014/main" id="{599A6E4C-EB63-47BA-97E4-C8D3062463D5}"/>
              </a:ext>
            </a:extLst>
          </p:cNvPr>
          <p:cNvSpPr txBox="1">
            <a:spLocks noChangeArrowheads="1"/>
          </p:cNvSpPr>
          <p:nvPr/>
        </p:nvSpPr>
        <p:spPr bwMode="auto">
          <a:xfrm>
            <a:off x="2634811" y="3567511"/>
            <a:ext cx="713658" cy="215444"/>
          </a:xfrm>
          <a:prstGeom prst="rect">
            <a:avLst/>
          </a:prstGeom>
          <a:noFill/>
          <a:ln w="12700">
            <a:noFill/>
            <a:miter lim="800000"/>
            <a:headEnd type="none" w="sm" len="sm"/>
            <a:tailEnd type="none" w="sm" len="sm"/>
          </a:ln>
        </p:spPr>
        <p:txBody>
          <a:bodyPr wrap="none">
            <a:spAutoFit/>
          </a:bodyPr>
          <a:lstStyle/>
          <a:p>
            <a:pPr algn="ctr"/>
            <a:r>
              <a:rPr lang="en-US" sz="800" b="1" dirty="0" err="1">
                <a:solidFill>
                  <a:srgbClr val="0070C0"/>
                </a:solidFill>
                <a:latin typeface="Tahoma" pitchFamily="34" charset="0"/>
                <a:cs typeface="Tahoma" pitchFamily="34" charset="0"/>
              </a:rPr>
              <a:t>Architecte</a:t>
            </a:r>
            <a:endParaRPr lang="en-US" sz="800" b="1" dirty="0">
              <a:solidFill>
                <a:srgbClr val="0070C0"/>
              </a:solidFill>
              <a:latin typeface="Tahoma" pitchFamily="34" charset="0"/>
              <a:cs typeface="Tahoma" pitchFamily="34" charset="0"/>
            </a:endParaRPr>
          </a:p>
        </p:txBody>
      </p:sp>
      <p:pic>
        <p:nvPicPr>
          <p:cNvPr id="56" name="Picture 63">
            <a:extLst>
              <a:ext uri="{FF2B5EF4-FFF2-40B4-BE49-F238E27FC236}">
                <a16:creationId xmlns:a16="http://schemas.microsoft.com/office/drawing/2014/main" id="{C6524DD3-5BE5-44C2-A54D-141AE9C39A8E}"/>
              </a:ext>
            </a:extLst>
          </p:cNvPr>
          <p:cNvPicPr>
            <a:picLocks noChangeAspect="1" noChangeArrowheads="1"/>
          </p:cNvPicPr>
          <p:nvPr/>
        </p:nvPicPr>
        <p:blipFill>
          <a:blip r:embed="rId2" cstate="print"/>
          <a:srcRect/>
          <a:stretch>
            <a:fillRect/>
          </a:stretch>
        </p:blipFill>
        <p:spPr bwMode="auto">
          <a:xfrm>
            <a:off x="8953532" y="1161966"/>
            <a:ext cx="266700" cy="346075"/>
          </a:xfrm>
          <a:prstGeom prst="rect">
            <a:avLst/>
          </a:prstGeom>
          <a:noFill/>
          <a:ln w="9525">
            <a:noFill/>
            <a:miter lim="800000"/>
            <a:headEnd/>
            <a:tailEnd/>
          </a:ln>
        </p:spPr>
      </p:pic>
      <p:sp>
        <p:nvSpPr>
          <p:cNvPr id="63" name="TextBox 58">
            <a:extLst>
              <a:ext uri="{FF2B5EF4-FFF2-40B4-BE49-F238E27FC236}">
                <a16:creationId xmlns:a16="http://schemas.microsoft.com/office/drawing/2014/main" id="{6DA97930-2E92-4125-AA4F-CAB71BBC3EDA}"/>
              </a:ext>
            </a:extLst>
          </p:cNvPr>
          <p:cNvSpPr txBox="1">
            <a:spLocks noChangeArrowheads="1"/>
          </p:cNvSpPr>
          <p:nvPr/>
        </p:nvSpPr>
        <p:spPr bwMode="auto">
          <a:xfrm>
            <a:off x="9246273" y="1190244"/>
            <a:ext cx="1409360" cy="246221"/>
          </a:xfrm>
          <a:prstGeom prst="rect">
            <a:avLst/>
          </a:prstGeom>
          <a:noFill/>
          <a:ln w="9525">
            <a:noFill/>
            <a:miter lim="800000"/>
            <a:headEnd/>
            <a:tailEnd/>
          </a:ln>
        </p:spPr>
        <p:txBody>
          <a:bodyPr wrap="none">
            <a:spAutoFit/>
          </a:bodyPr>
          <a:lstStyle/>
          <a:p>
            <a:r>
              <a:rPr lang="en-US" sz="1000" dirty="0">
                <a:solidFill>
                  <a:srgbClr val="5F5F5F"/>
                </a:solidFill>
                <a:latin typeface="Tahoma" pitchFamily="34" charset="0"/>
                <a:cs typeface="Tahoma" pitchFamily="34" charset="0"/>
              </a:rPr>
              <a:t>Resources (</a:t>
            </a:r>
            <a:r>
              <a:rPr lang="en-US" sz="1000" dirty="0" err="1">
                <a:solidFill>
                  <a:srgbClr val="5F5F5F"/>
                </a:solidFill>
                <a:latin typeface="Tahoma" pitchFamily="34" charset="0"/>
                <a:cs typeface="Tahoma" pitchFamily="34" charset="0"/>
              </a:rPr>
              <a:t>référents</a:t>
            </a:r>
            <a:r>
              <a:rPr lang="en-US" sz="1000" dirty="0">
                <a:solidFill>
                  <a:srgbClr val="5F5F5F"/>
                </a:solidFill>
                <a:latin typeface="Tahoma" pitchFamily="34" charset="0"/>
                <a:cs typeface="Tahoma" pitchFamily="34" charset="0"/>
              </a:rPr>
              <a:t>)</a:t>
            </a:r>
          </a:p>
        </p:txBody>
      </p:sp>
      <p:pic>
        <p:nvPicPr>
          <p:cNvPr id="64" name="Picture 55">
            <a:extLst>
              <a:ext uri="{FF2B5EF4-FFF2-40B4-BE49-F238E27FC236}">
                <a16:creationId xmlns:a16="http://schemas.microsoft.com/office/drawing/2014/main" id="{E66DECD2-148B-48CE-8CDA-8ECBCA781BF7}"/>
              </a:ext>
            </a:extLst>
          </p:cNvPr>
          <p:cNvPicPr>
            <a:picLocks noChangeAspect="1" noChangeArrowheads="1"/>
          </p:cNvPicPr>
          <p:nvPr/>
        </p:nvPicPr>
        <p:blipFill>
          <a:blip r:embed="rId2" cstate="print"/>
          <a:srcRect/>
          <a:stretch>
            <a:fillRect/>
          </a:stretch>
        </p:blipFill>
        <p:spPr bwMode="auto">
          <a:xfrm>
            <a:off x="6758832" y="2899351"/>
            <a:ext cx="266700" cy="346075"/>
          </a:xfrm>
          <a:prstGeom prst="rect">
            <a:avLst/>
          </a:prstGeom>
          <a:noFill/>
          <a:ln w="9525">
            <a:noFill/>
            <a:miter lim="800000"/>
            <a:headEnd/>
            <a:tailEnd/>
          </a:ln>
        </p:spPr>
      </p:pic>
      <p:sp>
        <p:nvSpPr>
          <p:cNvPr id="65" name="Text Box 56">
            <a:extLst>
              <a:ext uri="{FF2B5EF4-FFF2-40B4-BE49-F238E27FC236}">
                <a16:creationId xmlns:a16="http://schemas.microsoft.com/office/drawing/2014/main" id="{0E9EEB88-2CD1-41F4-B5E7-8DE163FFEF6D}"/>
              </a:ext>
            </a:extLst>
          </p:cNvPr>
          <p:cNvSpPr txBox="1">
            <a:spLocks noChangeArrowheads="1"/>
          </p:cNvSpPr>
          <p:nvPr/>
        </p:nvSpPr>
        <p:spPr bwMode="auto">
          <a:xfrm>
            <a:off x="6501658" y="3226375"/>
            <a:ext cx="864909" cy="461665"/>
          </a:xfrm>
          <a:prstGeom prst="rect">
            <a:avLst/>
          </a:prstGeom>
          <a:noFill/>
          <a:ln w="12700">
            <a:noFill/>
            <a:miter lim="800000"/>
            <a:headEnd type="none" w="sm" len="sm"/>
            <a:tailEnd type="none" w="sm" len="sm"/>
          </a:ln>
        </p:spPr>
        <p:txBody>
          <a:bodyPr wrap="square">
            <a:spAutoFit/>
          </a:bodyPr>
          <a:lstStyle/>
          <a:p>
            <a:pPr algn="ctr"/>
            <a:r>
              <a:rPr lang="en-US" sz="800" b="1" dirty="0" err="1">
                <a:solidFill>
                  <a:srgbClr val="0070C0"/>
                </a:solidFill>
                <a:latin typeface="Tahoma" pitchFamily="34" charset="0"/>
                <a:cs typeface="Tahoma" pitchFamily="34" charset="0"/>
              </a:rPr>
              <a:t>Référent</a:t>
            </a:r>
            <a:r>
              <a:rPr lang="en-US" sz="800" b="1" dirty="0">
                <a:solidFill>
                  <a:srgbClr val="0070C0"/>
                </a:solidFill>
                <a:latin typeface="Tahoma" pitchFamily="34" charset="0"/>
                <a:cs typeface="Tahoma" pitchFamily="34" charset="0"/>
              </a:rPr>
              <a:t> Architecture SI</a:t>
            </a:r>
          </a:p>
        </p:txBody>
      </p:sp>
    </p:spTree>
    <p:extLst>
      <p:ext uri="{BB962C8B-B14F-4D97-AF65-F5344CB8AC3E}">
        <p14:creationId xmlns:p14="http://schemas.microsoft.com/office/powerpoint/2010/main" val="3200369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9695E54-0000-4780-9DB7-3A9BB1262BE7}" type="datetime1">
              <a:rPr lang="fr-FR" smtClean="0">
                <a:solidFill>
                  <a:srgbClr val="FFFFFF">
                    <a:alpha val="0"/>
                  </a:srgbClr>
                </a:solidFill>
              </a:rPr>
              <a:pPr/>
              <a:t>29/01/2021</a:t>
            </a:fld>
            <a:endParaRPr lang="fr-FR">
              <a:solidFill>
                <a:srgbClr val="FFFFFF">
                  <a:alpha val="0"/>
                </a:srgbClr>
              </a:solidFill>
            </a:endParaRPr>
          </a:p>
        </p:txBody>
      </p:sp>
      <p:sp>
        <p:nvSpPr>
          <p:cNvPr id="3" name="Espace réservé du numéro de diapositive 2"/>
          <p:cNvSpPr>
            <a:spLocks noGrp="1"/>
          </p:cNvSpPr>
          <p:nvPr>
            <p:ph type="sldNum" sz="quarter" idx="11"/>
          </p:nvPr>
        </p:nvSpPr>
        <p:spPr/>
        <p:txBody>
          <a:bodyPr/>
          <a:lstStyle/>
          <a:p>
            <a:fld id="{10C140CD-8AED-46FF-A9A2-77308F3F39AE}" type="slidenum">
              <a:rPr lang="fr-FR" smtClean="0">
                <a:solidFill>
                  <a:srgbClr val="9796A3"/>
                </a:solidFill>
              </a:rPr>
              <a:pPr/>
              <a:t>42</a:t>
            </a:fld>
            <a:endParaRPr lang="fr-FR">
              <a:solidFill>
                <a:srgbClr val="9796A3"/>
              </a:solidFill>
            </a:endParaRPr>
          </a:p>
        </p:txBody>
      </p:sp>
      <p:sp>
        <p:nvSpPr>
          <p:cNvPr id="5" name="Espace réservé du texte 4"/>
          <p:cNvSpPr>
            <a:spLocks noGrp="1"/>
          </p:cNvSpPr>
          <p:nvPr>
            <p:ph type="body" sz="quarter" idx="13"/>
          </p:nvPr>
        </p:nvSpPr>
        <p:spPr>
          <a:xfrm>
            <a:off x="3287714" y="404814"/>
            <a:ext cx="7056437" cy="647923"/>
          </a:xfrm>
        </p:spPr>
        <p:txBody>
          <a:bodyPr/>
          <a:lstStyle/>
          <a:p>
            <a:r>
              <a:rPr lang="fr-FR" dirty="0"/>
              <a:t>Organisation du projet</a:t>
            </a:r>
          </a:p>
        </p:txBody>
      </p:sp>
      <p:sp>
        <p:nvSpPr>
          <p:cNvPr id="7" name="Rectangle 6"/>
          <p:cNvSpPr/>
          <p:nvPr/>
        </p:nvSpPr>
        <p:spPr>
          <a:xfrm>
            <a:off x="2567608" y="1196753"/>
            <a:ext cx="7416824" cy="2006575"/>
          </a:xfrm>
          <a:prstGeom prst="rect">
            <a:avLst/>
          </a:prstGeom>
        </p:spPr>
        <p:txBody>
          <a:bodyPr wrap="square">
            <a:spAutoFit/>
          </a:bodyPr>
          <a:lstStyle/>
          <a:p>
            <a:pPr marL="342900" indent="-342900">
              <a:spcBef>
                <a:spcPts val="600"/>
              </a:spcBef>
              <a:spcAft>
                <a:spcPts val="800"/>
              </a:spcAft>
              <a:buClr>
                <a:srgbClr val="0053A1"/>
              </a:buClr>
              <a:buSzPct val="100000"/>
              <a:buFont typeface="Courier New" pitchFamily="49" charset="0"/>
              <a:buChar char="o"/>
            </a:pPr>
            <a:r>
              <a:rPr lang="fr-FR" dirty="0">
                <a:solidFill>
                  <a:srgbClr val="009BC4"/>
                </a:solidFill>
                <a:latin typeface="Avenir LT Std 65 Medium"/>
              </a:rPr>
              <a:t>Gouvernance</a:t>
            </a:r>
          </a:p>
          <a:p>
            <a:pPr marL="342900" indent="-342900">
              <a:spcBef>
                <a:spcPts val="600"/>
              </a:spcBef>
              <a:spcAft>
                <a:spcPts val="800"/>
              </a:spcAft>
              <a:buClr>
                <a:srgbClr val="0053A1"/>
              </a:buClr>
              <a:buSzPct val="100000"/>
              <a:buFont typeface="Courier New" pitchFamily="49" charset="0"/>
              <a:buChar char="o"/>
            </a:pPr>
            <a:endParaRPr lang="fr-FR" dirty="0">
              <a:solidFill>
                <a:srgbClr val="009BC4"/>
              </a:solidFill>
              <a:latin typeface="Avenir LT Std 65 Medium"/>
            </a:endParaRPr>
          </a:p>
          <a:p>
            <a:pPr marL="342900" indent="-342900">
              <a:lnSpc>
                <a:spcPct val="110000"/>
              </a:lnSpc>
              <a:spcBef>
                <a:spcPts val="1500"/>
              </a:spcBef>
              <a:spcAft>
                <a:spcPts val="800"/>
              </a:spcAft>
              <a:buClr>
                <a:srgbClr val="0053A1"/>
              </a:buClr>
              <a:buSzPct val="100000"/>
              <a:buFont typeface="Courier New" pitchFamily="49" charset="0"/>
              <a:buChar char="o"/>
            </a:pPr>
            <a:endParaRPr lang="fr-FR" dirty="0">
              <a:solidFill>
                <a:srgbClr val="009BC4"/>
              </a:solidFill>
              <a:latin typeface="Avenir LT Std 65 Medium"/>
            </a:endParaRPr>
          </a:p>
          <a:p>
            <a:pPr marL="342900" indent="-342900">
              <a:lnSpc>
                <a:spcPct val="110000"/>
              </a:lnSpc>
              <a:spcBef>
                <a:spcPts val="1500"/>
              </a:spcBef>
              <a:spcAft>
                <a:spcPts val="800"/>
              </a:spcAft>
              <a:buClr>
                <a:srgbClr val="0053A1"/>
              </a:buClr>
              <a:buSzPct val="100000"/>
              <a:buFont typeface="Courier New" pitchFamily="49" charset="0"/>
              <a:buChar char="o"/>
            </a:pPr>
            <a:endParaRPr lang="fr-FR" dirty="0">
              <a:solidFill>
                <a:srgbClr val="009BC4"/>
              </a:solidFill>
              <a:latin typeface="Avenir LT Std 65 Medium"/>
            </a:endParaRPr>
          </a:p>
        </p:txBody>
      </p:sp>
      <p:sp>
        <p:nvSpPr>
          <p:cNvPr id="9" name="Espace réservé du contenu 76"/>
          <p:cNvSpPr txBox="1">
            <a:spLocks/>
          </p:cNvSpPr>
          <p:nvPr/>
        </p:nvSpPr>
        <p:spPr bwMode="gray">
          <a:xfrm>
            <a:off x="2927648" y="1700808"/>
            <a:ext cx="7308304" cy="4464496"/>
          </a:xfrm>
          <a:prstGeom prst="rect">
            <a:avLst/>
          </a:prstGeom>
        </p:spPr>
        <p:txBody>
          <a:bodyPr vert="horz" lIns="0" tIns="0" rIns="0" bIns="0" rtlCol="0" anchor="t" anchorCtr="0">
            <a:normAutofit/>
          </a:bodyPr>
          <a:lstStyle/>
          <a:p>
            <a:pPr marL="355600" indent="-177800">
              <a:defRPr/>
            </a:pPr>
            <a:endParaRPr lang="fr-FR" sz="2000" kern="0" dirty="0">
              <a:solidFill>
                <a:sysClr val="windowText" lastClr="000000"/>
              </a:solidFill>
            </a:endParaRPr>
          </a:p>
          <a:p>
            <a:pPr>
              <a:defRPr/>
            </a:pPr>
            <a:r>
              <a:rPr lang="fr-FR" sz="1700" kern="0" dirty="0">
                <a:solidFill>
                  <a:srgbClr val="0095D8"/>
                </a:solidFill>
              </a:rPr>
              <a:t>Comité de suivi projet</a:t>
            </a:r>
            <a:endParaRPr lang="fr-FR" sz="1700" kern="0" dirty="0">
              <a:solidFill>
                <a:sysClr val="windowText" lastClr="000000"/>
              </a:solidFill>
            </a:endParaRPr>
          </a:p>
          <a:p>
            <a:pPr marL="355600" indent="-177800">
              <a:buFont typeface="Arial" pitchFamily="34" charset="0"/>
              <a:buChar char="•"/>
              <a:defRPr/>
            </a:pPr>
            <a:r>
              <a:rPr lang="fr-FR" sz="1500" kern="0" dirty="0">
                <a:solidFill>
                  <a:sysClr val="windowText" lastClr="000000"/>
                </a:solidFill>
              </a:rPr>
              <a:t>Hebdomadaire (2h max)</a:t>
            </a:r>
          </a:p>
          <a:p>
            <a:pPr marL="355600" indent="-177800">
              <a:buFont typeface="Arial" pitchFamily="34" charset="0"/>
              <a:buChar char="•"/>
              <a:defRPr/>
            </a:pPr>
            <a:r>
              <a:rPr lang="fr-FR" sz="1500" kern="0" dirty="0">
                <a:solidFill>
                  <a:sysClr val="windowText" lastClr="000000"/>
                </a:solidFill>
              </a:rPr>
              <a:t>Chef de projet et Consultant RedHat, </a:t>
            </a:r>
            <a:r>
              <a:rPr lang="fr-FR" sz="1500" kern="0" dirty="0" err="1">
                <a:solidFill>
                  <a:sysClr val="windowText" lastClr="000000"/>
                </a:solidFill>
              </a:rPr>
              <a:t>GrDF</a:t>
            </a:r>
            <a:r>
              <a:rPr lang="fr-FR" sz="1500" kern="0" dirty="0">
                <a:solidFill>
                  <a:sysClr val="windowText" lastClr="000000"/>
                </a:solidFill>
              </a:rPr>
              <a:t> Project </a:t>
            </a:r>
            <a:r>
              <a:rPr lang="fr-FR" sz="1500" kern="0" dirty="0" err="1">
                <a:solidFill>
                  <a:sysClr val="windowText" lastClr="000000"/>
                </a:solidFill>
              </a:rPr>
              <a:t>Core</a:t>
            </a:r>
            <a:r>
              <a:rPr lang="fr-FR" sz="1500" kern="0" dirty="0">
                <a:solidFill>
                  <a:sysClr val="windowText" lastClr="000000"/>
                </a:solidFill>
              </a:rPr>
              <a:t> Team, Business Sponsor représentatif</a:t>
            </a:r>
          </a:p>
          <a:p>
            <a:pPr marL="355600" indent="-177800">
              <a:buFont typeface="Arial" pitchFamily="34" charset="0"/>
              <a:buChar char="•"/>
              <a:defRPr/>
            </a:pPr>
            <a:r>
              <a:rPr lang="fr-FR" sz="1500" kern="0" dirty="0">
                <a:solidFill>
                  <a:sysClr val="windowText" lastClr="000000"/>
                </a:solidFill>
              </a:rPr>
              <a:t>Avancement et suivi opérationnel</a:t>
            </a:r>
          </a:p>
          <a:p>
            <a:pPr marL="355600" indent="-177800">
              <a:buFont typeface="Arial" pitchFamily="34" charset="0"/>
              <a:buChar char="•"/>
              <a:defRPr/>
            </a:pPr>
            <a:endParaRPr lang="fr-FR" sz="1900" kern="0" dirty="0">
              <a:solidFill>
                <a:srgbClr val="0095D8"/>
              </a:solidFill>
            </a:endParaRPr>
          </a:p>
          <a:p>
            <a:pPr>
              <a:defRPr/>
            </a:pPr>
            <a:r>
              <a:rPr lang="fr-FR" sz="1700" kern="0" dirty="0">
                <a:solidFill>
                  <a:srgbClr val="0095D8"/>
                </a:solidFill>
              </a:rPr>
              <a:t>Directoire</a:t>
            </a:r>
          </a:p>
          <a:p>
            <a:pPr marL="355600" indent="-177800">
              <a:buFont typeface="Arial" pitchFamily="34" charset="0"/>
              <a:buChar char="•"/>
              <a:defRPr/>
            </a:pPr>
            <a:r>
              <a:rPr lang="fr-FR" sz="1500" kern="0" dirty="0">
                <a:solidFill>
                  <a:sysClr val="windowText" lastClr="000000"/>
                </a:solidFill>
              </a:rPr>
              <a:t>Mensuel (2h max)</a:t>
            </a:r>
          </a:p>
          <a:p>
            <a:pPr marL="355600" indent="-177800">
              <a:buFont typeface="Arial" pitchFamily="34" charset="0"/>
              <a:buChar char="•"/>
              <a:defRPr/>
            </a:pPr>
            <a:r>
              <a:rPr lang="fr-FR" sz="1500" kern="0" dirty="0">
                <a:solidFill>
                  <a:sysClr val="windowText" lastClr="000000"/>
                </a:solidFill>
              </a:rPr>
              <a:t>Business Sponsor et Business Sponsor représentatif, Chef de projets </a:t>
            </a:r>
            <a:r>
              <a:rPr lang="fr-FR" sz="1500" kern="0" dirty="0" err="1">
                <a:solidFill>
                  <a:sysClr val="windowText" lastClr="000000"/>
                </a:solidFill>
              </a:rPr>
              <a:t>Redhat</a:t>
            </a:r>
            <a:r>
              <a:rPr lang="fr-FR" sz="1500" kern="0" dirty="0">
                <a:solidFill>
                  <a:sysClr val="windowText" lastClr="000000"/>
                </a:solidFill>
              </a:rPr>
              <a:t> (optionnel), </a:t>
            </a:r>
            <a:r>
              <a:rPr lang="fr-FR" sz="1500" kern="0" dirty="0" err="1">
                <a:solidFill>
                  <a:sysClr val="windowText" lastClr="000000"/>
                </a:solidFill>
              </a:rPr>
              <a:t>GrDF</a:t>
            </a:r>
            <a:r>
              <a:rPr lang="fr-FR" sz="1500" kern="0" dirty="0">
                <a:solidFill>
                  <a:sysClr val="windowText" lastClr="000000"/>
                </a:solidFill>
              </a:rPr>
              <a:t> Project </a:t>
            </a:r>
            <a:r>
              <a:rPr lang="fr-FR" sz="1500" kern="0" dirty="0" err="1">
                <a:solidFill>
                  <a:sysClr val="windowText" lastClr="000000"/>
                </a:solidFill>
              </a:rPr>
              <a:t>Core</a:t>
            </a:r>
            <a:r>
              <a:rPr lang="fr-FR" sz="1500" kern="0" dirty="0">
                <a:solidFill>
                  <a:sysClr val="windowText" lastClr="000000"/>
                </a:solidFill>
              </a:rPr>
              <a:t> Team, </a:t>
            </a:r>
          </a:p>
          <a:p>
            <a:pPr marL="355600" indent="-177800">
              <a:buFont typeface="Arial" pitchFamily="34" charset="0"/>
              <a:buChar char="•"/>
              <a:defRPr/>
            </a:pPr>
            <a:r>
              <a:rPr lang="fr-FR" sz="1500" kern="0" dirty="0">
                <a:solidFill>
                  <a:sysClr val="windowText" lastClr="000000"/>
                </a:solidFill>
              </a:rPr>
              <a:t>Arbitrage, avancement (coût, délais, périmètre), Alertes, Problèmes, Risques, </a:t>
            </a:r>
          </a:p>
          <a:p>
            <a:pPr marL="355600" indent="-177800">
              <a:buFont typeface="Arial" pitchFamily="34" charset="0"/>
              <a:buChar char="•"/>
              <a:defRPr/>
            </a:pPr>
            <a:endParaRPr lang="fr-FR" sz="1600" kern="0" dirty="0">
              <a:solidFill>
                <a:sysClr val="windowText" lastClr="000000"/>
              </a:solidFill>
            </a:endParaRPr>
          </a:p>
          <a:p>
            <a:pPr>
              <a:defRPr/>
            </a:pPr>
            <a:r>
              <a:rPr lang="fr-FR" sz="1700" kern="0" dirty="0">
                <a:solidFill>
                  <a:srgbClr val="0095D8"/>
                </a:solidFill>
              </a:rPr>
              <a:t>Comité contractuel</a:t>
            </a:r>
          </a:p>
          <a:p>
            <a:pPr marL="355600" indent="-177800">
              <a:buFont typeface="Arial" pitchFamily="34" charset="0"/>
              <a:buChar char="•"/>
              <a:defRPr/>
            </a:pPr>
            <a:r>
              <a:rPr lang="fr-FR" sz="1500" kern="0" dirty="0">
                <a:solidFill>
                  <a:sysClr val="windowText" lastClr="000000"/>
                </a:solidFill>
              </a:rPr>
              <a:t>Mensuel ou à chaque fin de lot</a:t>
            </a:r>
          </a:p>
          <a:p>
            <a:pPr marL="355600" indent="-177800">
              <a:buFont typeface="Arial" pitchFamily="34" charset="0"/>
              <a:buChar char="•"/>
              <a:defRPr/>
            </a:pPr>
            <a:r>
              <a:rPr lang="fr-FR" sz="1500" kern="0" dirty="0">
                <a:solidFill>
                  <a:sysClr val="windowText" lastClr="000000"/>
                </a:solidFill>
              </a:rPr>
              <a:t>Chef de projet </a:t>
            </a:r>
            <a:r>
              <a:rPr lang="fr-FR" sz="1500" kern="0" dirty="0" err="1">
                <a:solidFill>
                  <a:sysClr val="windowText" lastClr="000000"/>
                </a:solidFill>
              </a:rPr>
              <a:t>GrDF</a:t>
            </a:r>
            <a:r>
              <a:rPr lang="fr-FR" sz="1500" kern="0" dirty="0">
                <a:solidFill>
                  <a:sysClr val="windowText" lastClr="000000"/>
                </a:solidFill>
              </a:rPr>
              <a:t>, PMO, </a:t>
            </a:r>
            <a:r>
              <a:rPr lang="fr-FR" sz="1500" kern="0" dirty="0" err="1">
                <a:solidFill>
                  <a:sysClr val="windowText" lastClr="000000"/>
                </a:solidFill>
              </a:rPr>
              <a:t>Contract</a:t>
            </a:r>
            <a:r>
              <a:rPr lang="fr-FR" sz="1500" kern="0" dirty="0">
                <a:solidFill>
                  <a:sysClr val="windowText" lastClr="000000"/>
                </a:solidFill>
              </a:rPr>
              <a:t> Manager </a:t>
            </a:r>
            <a:r>
              <a:rPr lang="fr-FR" sz="1500" kern="0" dirty="0" err="1">
                <a:solidFill>
                  <a:sysClr val="windowText" lastClr="000000"/>
                </a:solidFill>
              </a:rPr>
              <a:t>GrDF</a:t>
            </a:r>
            <a:r>
              <a:rPr lang="fr-FR" sz="1500" kern="0" dirty="0">
                <a:solidFill>
                  <a:sysClr val="windowText" lastClr="000000"/>
                </a:solidFill>
              </a:rPr>
              <a:t>, Chef de projet  et Représentant commercial RedHat</a:t>
            </a:r>
          </a:p>
          <a:p>
            <a:pPr marL="355600" indent="-177800">
              <a:buFont typeface="Arial" pitchFamily="34" charset="0"/>
              <a:buChar char="•"/>
              <a:defRPr/>
            </a:pPr>
            <a:r>
              <a:rPr lang="fr-FR" sz="1500" kern="0" dirty="0">
                <a:solidFill>
                  <a:sysClr val="windowText" lastClr="000000"/>
                </a:solidFill>
              </a:rPr>
              <a:t>Suivi de la prestation RedHat</a:t>
            </a:r>
          </a:p>
          <a:p>
            <a:pPr marL="355600" indent="-177800">
              <a:buFont typeface="Arial" pitchFamily="34" charset="0"/>
              <a:buChar char="•"/>
              <a:defRPr/>
            </a:pPr>
            <a:endParaRPr lang="fr-FR" sz="1600" kern="0" dirty="0">
              <a:solidFill>
                <a:sysClr val="windowText" lastClr="000000"/>
              </a:solidFill>
            </a:endParaRPr>
          </a:p>
          <a:p>
            <a:pPr>
              <a:defRPr/>
            </a:pPr>
            <a:endParaRPr lang="fr-FR" kern="0" dirty="0">
              <a:solidFill>
                <a:sysClr val="windowText" lastClr="000000"/>
              </a:solidFill>
            </a:endParaRPr>
          </a:p>
        </p:txBody>
      </p:sp>
    </p:spTree>
    <p:extLst>
      <p:ext uri="{BB962C8B-B14F-4D97-AF65-F5344CB8AC3E}">
        <p14:creationId xmlns:p14="http://schemas.microsoft.com/office/powerpoint/2010/main" val="83559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1872410" y="3989079"/>
            <a:ext cx="321821" cy="152400"/>
          </a:xfrm>
        </p:spPr>
        <p:txBody>
          <a:bodyPr/>
          <a:lstStyle/>
          <a:p>
            <a:fld id="{69695E54-0000-4780-9DB7-3A9BB1262BE7}" type="datetime1">
              <a:rPr lang="fr-FR" smtClean="0">
                <a:solidFill>
                  <a:srgbClr val="FFFFFF">
                    <a:alpha val="0"/>
                  </a:srgbClr>
                </a:solidFill>
              </a:rPr>
              <a:pPr/>
              <a:t>29/01/2021</a:t>
            </a:fld>
            <a:endParaRPr lang="fr-FR">
              <a:solidFill>
                <a:srgbClr val="FFFFFF">
                  <a:alpha val="0"/>
                </a:srgbClr>
              </a:solidFill>
            </a:endParaRPr>
          </a:p>
        </p:txBody>
      </p:sp>
      <p:sp>
        <p:nvSpPr>
          <p:cNvPr id="3" name="Espace réservé du numéro de diapositive 2"/>
          <p:cNvSpPr>
            <a:spLocks noGrp="1"/>
          </p:cNvSpPr>
          <p:nvPr>
            <p:ph type="sldNum" sz="quarter" idx="11"/>
          </p:nvPr>
        </p:nvSpPr>
        <p:spPr/>
        <p:txBody>
          <a:bodyPr/>
          <a:lstStyle/>
          <a:p>
            <a:fld id="{10C140CD-8AED-46FF-A9A2-77308F3F39AE}" type="slidenum">
              <a:rPr lang="fr-FR" smtClean="0">
                <a:solidFill>
                  <a:srgbClr val="9796A3"/>
                </a:solidFill>
              </a:rPr>
              <a:pPr/>
              <a:t>43</a:t>
            </a:fld>
            <a:endParaRPr lang="fr-FR">
              <a:solidFill>
                <a:srgbClr val="9796A3"/>
              </a:solidFill>
            </a:endParaRPr>
          </a:p>
        </p:txBody>
      </p:sp>
      <p:sp>
        <p:nvSpPr>
          <p:cNvPr id="5" name="Espace réservé du texte 4"/>
          <p:cNvSpPr>
            <a:spLocks noGrp="1"/>
          </p:cNvSpPr>
          <p:nvPr>
            <p:ph type="body" sz="quarter" idx="13"/>
          </p:nvPr>
        </p:nvSpPr>
        <p:spPr>
          <a:xfrm>
            <a:off x="2639616" y="332657"/>
            <a:ext cx="7344817" cy="503907"/>
          </a:xfrm>
        </p:spPr>
        <p:txBody>
          <a:bodyPr/>
          <a:lstStyle/>
          <a:p>
            <a:r>
              <a:rPr lang="fr-FR" dirty="0"/>
              <a:t>Budget sur 5 ans (coût de la transformation)</a:t>
            </a:r>
          </a:p>
        </p:txBody>
      </p:sp>
      <p:graphicFrame>
        <p:nvGraphicFramePr>
          <p:cNvPr id="7" name="Objet 6">
            <a:extLst>
              <a:ext uri="{FF2B5EF4-FFF2-40B4-BE49-F238E27FC236}">
                <a16:creationId xmlns:a16="http://schemas.microsoft.com/office/drawing/2014/main" id="{3CC96BF8-9BE3-4AF0-B2C1-3615EE1B3262}"/>
              </a:ext>
            </a:extLst>
          </p:cNvPr>
          <p:cNvGraphicFramePr>
            <a:graphicFrameLocks noChangeAspect="1"/>
          </p:cNvGraphicFramePr>
          <p:nvPr>
            <p:extLst>
              <p:ext uri="{D42A27DB-BD31-4B8C-83A1-F6EECF244321}">
                <p14:modId xmlns:p14="http://schemas.microsoft.com/office/powerpoint/2010/main" val="2657248215"/>
              </p:ext>
            </p:extLst>
          </p:nvPr>
        </p:nvGraphicFramePr>
        <p:xfrm>
          <a:off x="219075" y="1557338"/>
          <a:ext cx="10998200" cy="3917950"/>
        </p:xfrm>
        <a:graphic>
          <a:graphicData uri="http://schemas.openxmlformats.org/presentationml/2006/ole">
            <mc:AlternateContent xmlns:mc="http://schemas.openxmlformats.org/markup-compatibility/2006">
              <mc:Choice xmlns:v="urn:schemas-microsoft-com:vml" Requires="v">
                <p:oleObj spid="_x0000_s1027" name="Worksheet" r:id="rId3" imgW="10998052" imgH="3917781" progId="Excel.Sheet.12">
                  <p:embed/>
                </p:oleObj>
              </mc:Choice>
              <mc:Fallback>
                <p:oleObj name="Worksheet" r:id="rId3" imgW="10998052" imgH="3917781" progId="Excel.Sheet.12">
                  <p:embed/>
                  <p:pic>
                    <p:nvPicPr>
                      <p:cNvPr id="7" name="Objet 6">
                        <a:extLst>
                          <a:ext uri="{FF2B5EF4-FFF2-40B4-BE49-F238E27FC236}">
                            <a16:creationId xmlns:a16="http://schemas.microsoft.com/office/drawing/2014/main" id="{3CC96BF8-9BE3-4AF0-B2C1-3615EE1B3262}"/>
                          </a:ext>
                        </a:extLst>
                      </p:cNvPr>
                      <p:cNvPicPr/>
                      <p:nvPr/>
                    </p:nvPicPr>
                    <p:blipFill>
                      <a:blip r:embed="rId4"/>
                      <a:stretch>
                        <a:fillRect/>
                      </a:stretch>
                    </p:blipFill>
                    <p:spPr>
                      <a:xfrm>
                        <a:off x="219075" y="1557338"/>
                        <a:ext cx="10998200" cy="3917950"/>
                      </a:xfrm>
                      <a:prstGeom prst="rect">
                        <a:avLst/>
                      </a:prstGeom>
                    </p:spPr>
                  </p:pic>
                </p:oleObj>
              </mc:Fallback>
            </mc:AlternateContent>
          </a:graphicData>
        </a:graphic>
      </p:graphicFrame>
      <p:sp>
        <p:nvSpPr>
          <p:cNvPr id="4" name="ZoneTexte 3">
            <a:extLst>
              <a:ext uri="{FF2B5EF4-FFF2-40B4-BE49-F238E27FC236}">
                <a16:creationId xmlns:a16="http://schemas.microsoft.com/office/drawing/2014/main" id="{066CCDFD-F220-4914-9AE1-402A2CADDE36}"/>
              </a:ext>
            </a:extLst>
          </p:cNvPr>
          <p:cNvSpPr txBox="1"/>
          <p:nvPr/>
        </p:nvSpPr>
        <p:spPr>
          <a:xfrm>
            <a:off x="1415480" y="5220028"/>
            <a:ext cx="7848872" cy="261610"/>
          </a:xfrm>
          <a:prstGeom prst="rect">
            <a:avLst/>
          </a:prstGeom>
          <a:noFill/>
        </p:spPr>
        <p:txBody>
          <a:bodyPr wrap="square" rtlCol="0">
            <a:spAutoFit/>
          </a:bodyPr>
          <a:lstStyle/>
          <a:p>
            <a:r>
              <a:rPr lang="fr-FR" sz="1100" dirty="0"/>
              <a:t>Ne sont pas intégrés les coûts récurrents POI, Ingénierie, Licence </a:t>
            </a:r>
            <a:r>
              <a:rPr lang="fr-FR" sz="1100" dirty="0" err="1"/>
              <a:t>Redhat</a:t>
            </a:r>
            <a:r>
              <a:rPr lang="fr-FR" sz="1100" dirty="0"/>
              <a:t> satellite et licences OS</a:t>
            </a:r>
          </a:p>
        </p:txBody>
      </p:sp>
    </p:spTree>
    <p:extLst>
      <p:ext uri="{BB962C8B-B14F-4D97-AF65-F5344CB8AC3E}">
        <p14:creationId xmlns:p14="http://schemas.microsoft.com/office/powerpoint/2010/main" val="2689214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9695E54-0000-4780-9DB7-3A9BB1262BE7}" type="datetime1">
              <a:rPr lang="fr-FR" smtClean="0">
                <a:solidFill>
                  <a:srgbClr val="FFFFFF">
                    <a:alpha val="0"/>
                  </a:srgbClr>
                </a:solidFill>
              </a:rPr>
              <a:pPr/>
              <a:t>29/01/2021</a:t>
            </a:fld>
            <a:endParaRPr lang="fr-FR">
              <a:solidFill>
                <a:srgbClr val="FFFFFF">
                  <a:alpha val="0"/>
                </a:srgbClr>
              </a:solidFill>
            </a:endParaRPr>
          </a:p>
        </p:txBody>
      </p:sp>
      <p:sp>
        <p:nvSpPr>
          <p:cNvPr id="3" name="Espace réservé du numéro de diapositive 2"/>
          <p:cNvSpPr>
            <a:spLocks noGrp="1"/>
          </p:cNvSpPr>
          <p:nvPr>
            <p:ph type="sldNum" sz="quarter" idx="11"/>
          </p:nvPr>
        </p:nvSpPr>
        <p:spPr/>
        <p:txBody>
          <a:bodyPr/>
          <a:lstStyle/>
          <a:p>
            <a:fld id="{10C140CD-8AED-46FF-A9A2-77308F3F39AE}" type="slidenum">
              <a:rPr lang="fr-FR" smtClean="0">
                <a:solidFill>
                  <a:srgbClr val="9796A3"/>
                </a:solidFill>
              </a:rPr>
              <a:pPr/>
              <a:t>44</a:t>
            </a:fld>
            <a:endParaRPr lang="fr-FR">
              <a:solidFill>
                <a:srgbClr val="9796A3"/>
              </a:solidFill>
            </a:endParaRPr>
          </a:p>
        </p:txBody>
      </p:sp>
      <p:sp>
        <p:nvSpPr>
          <p:cNvPr id="5" name="Espace réservé du texte 4"/>
          <p:cNvSpPr>
            <a:spLocks noGrp="1"/>
          </p:cNvSpPr>
          <p:nvPr>
            <p:ph type="body" sz="quarter" idx="13"/>
          </p:nvPr>
        </p:nvSpPr>
        <p:spPr>
          <a:xfrm>
            <a:off x="3287714" y="404814"/>
            <a:ext cx="7056437" cy="647923"/>
          </a:xfrm>
        </p:spPr>
        <p:txBody>
          <a:bodyPr/>
          <a:lstStyle/>
          <a:p>
            <a:r>
              <a:rPr lang="fr-FR" dirty="0"/>
              <a:t>Analyse de Risques - Matrice</a:t>
            </a:r>
          </a:p>
        </p:txBody>
      </p:sp>
      <p:graphicFrame>
        <p:nvGraphicFramePr>
          <p:cNvPr id="6" name="Tableau 5">
            <a:extLst>
              <a:ext uri="{FF2B5EF4-FFF2-40B4-BE49-F238E27FC236}">
                <a16:creationId xmlns:a16="http://schemas.microsoft.com/office/drawing/2014/main" id="{869AB9A6-E1A7-462E-B0EF-1587468F92CC}"/>
              </a:ext>
            </a:extLst>
          </p:cNvPr>
          <p:cNvGraphicFramePr>
            <a:graphicFrameLocks noGrp="1"/>
          </p:cNvGraphicFramePr>
          <p:nvPr>
            <p:extLst>
              <p:ext uri="{D42A27DB-BD31-4B8C-83A1-F6EECF244321}">
                <p14:modId xmlns:p14="http://schemas.microsoft.com/office/powerpoint/2010/main" val="786021065"/>
              </p:ext>
            </p:extLst>
          </p:nvPr>
        </p:nvGraphicFramePr>
        <p:xfrm>
          <a:off x="1559496" y="1844824"/>
          <a:ext cx="7528222" cy="3628008"/>
        </p:xfrm>
        <a:graphic>
          <a:graphicData uri="http://schemas.openxmlformats.org/drawingml/2006/table">
            <a:tbl>
              <a:tblPr/>
              <a:tblGrid>
                <a:gridCol w="379235">
                  <a:extLst>
                    <a:ext uri="{9D8B030D-6E8A-4147-A177-3AD203B41FA5}">
                      <a16:colId xmlns:a16="http://schemas.microsoft.com/office/drawing/2014/main" val="3541310992"/>
                    </a:ext>
                  </a:extLst>
                </a:gridCol>
                <a:gridCol w="242065">
                  <a:extLst>
                    <a:ext uri="{9D8B030D-6E8A-4147-A177-3AD203B41FA5}">
                      <a16:colId xmlns:a16="http://schemas.microsoft.com/office/drawing/2014/main" val="60631050"/>
                    </a:ext>
                  </a:extLst>
                </a:gridCol>
                <a:gridCol w="88757">
                  <a:extLst>
                    <a:ext uri="{9D8B030D-6E8A-4147-A177-3AD203B41FA5}">
                      <a16:colId xmlns:a16="http://schemas.microsoft.com/office/drawing/2014/main" val="449654867"/>
                    </a:ext>
                  </a:extLst>
                </a:gridCol>
                <a:gridCol w="1137705">
                  <a:extLst>
                    <a:ext uri="{9D8B030D-6E8A-4147-A177-3AD203B41FA5}">
                      <a16:colId xmlns:a16="http://schemas.microsoft.com/office/drawing/2014/main" val="3592980845"/>
                    </a:ext>
                  </a:extLst>
                </a:gridCol>
                <a:gridCol w="798815">
                  <a:extLst>
                    <a:ext uri="{9D8B030D-6E8A-4147-A177-3AD203B41FA5}">
                      <a16:colId xmlns:a16="http://schemas.microsoft.com/office/drawing/2014/main" val="163524644"/>
                    </a:ext>
                  </a:extLst>
                </a:gridCol>
                <a:gridCol w="798815">
                  <a:extLst>
                    <a:ext uri="{9D8B030D-6E8A-4147-A177-3AD203B41FA5}">
                      <a16:colId xmlns:a16="http://schemas.microsoft.com/office/drawing/2014/main" val="324080310"/>
                    </a:ext>
                  </a:extLst>
                </a:gridCol>
                <a:gridCol w="798815">
                  <a:extLst>
                    <a:ext uri="{9D8B030D-6E8A-4147-A177-3AD203B41FA5}">
                      <a16:colId xmlns:a16="http://schemas.microsoft.com/office/drawing/2014/main" val="924768918"/>
                    </a:ext>
                  </a:extLst>
                </a:gridCol>
                <a:gridCol w="798815">
                  <a:extLst>
                    <a:ext uri="{9D8B030D-6E8A-4147-A177-3AD203B41FA5}">
                      <a16:colId xmlns:a16="http://schemas.microsoft.com/office/drawing/2014/main" val="2326906114"/>
                    </a:ext>
                  </a:extLst>
                </a:gridCol>
                <a:gridCol w="403442">
                  <a:extLst>
                    <a:ext uri="{9D8B030D-6E8A-4147-A177-3AD203B41FA5}">
                      <a16:colId xmlns:a16="http://schemas.microsoft.com/office/drawing/2014/main" val="1418035532"/>
                    </a:ext>
                  </a:extLst>
                </a:gridCol>
                <a:gridCol w="104894">
                  <a:extLst>
                    <a:ext uri="{9D8B030D-6E8A-4147-A177-3AD203B41FA5}">
                      <a16:colId xmlns:a16="http://schemas.microsoft.com/office/drawing/2014/main" val="3541595394"/>
                    </a:ext>
                  </a:extLst>
                </a:gridCol>
                <a:gridCol w="597094">
                  <a:extLst>
                    <a:ext uri="{9D8B030D-6E8A-4147-A177-3AD203B41FA5}">
                      <a16:colId xmlns:a16="http://schemas.microsoft.com/office/drawing/2014/main" val="1265056412"/>
                    </a:ext>
                  </a:extLst>
                </a:gridCol>
                <a:gridCol w="710057">
                  <a:extLst>
                    <a:ext uri="{9D8B030D-6E8A-4147-A177-3AD203B41FA5}">
                      <a16:colId xmlns:a16="http://schemas.microsoft.com/office/drawing/2014/main" val="1145961959"/>
                    </a:ext>
                  </a:extLst>
                </a:gridCol>
                <a:gridCol w="185583">
                  <a:extLst>
                    <a:ext uri="{9D8B030D-6E8A-4147-A177-3AD203B41FA5}">
                      <a16:colId xmlns:a16="http://schemas.microsoft.com/office/drawing/2014/main" val="2712965491"/>
                    </a:ext>
                  </a:extLst>
                </a:gridCol>
                <a:gridCol w="484130">
                  <a:extLst>
                    <a:ext uri="{9D8B030D-6E8A-4147-A177-3AD203B41FA5}">
                      <a16:colId xmlns:a16="http://schemas.microsoft.com/office/drawing/2014/main" val="3056488530"/>
                    </a:ext>
                  </a:extLst>
                </a:gridCol>
              </a:tblGrid>
              <a:tr h="101419">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a:noFill/>
                    </a:lnR>
                    <a:lnT>
                      <a:noFill/>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a:noFill/>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extLst>
                  <a:ext uri="{0D108BD9-81ED-4DB2-BD59-A6C34878D82A}">
                    <a16:rowId xmlns:a16="http://schemas.microsoft.com/office/drawing/2014/main" val="2909365255"/>
                  </a:ext>
                </a:extLst>
              </a:tr>
              <a:tr h="105320">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extLst>
                  <a:ext uri="{0D108BD9-81ED-4DB2-BD59-A6C34878D82A}">
                    <a16:rowId xmlns:a16="http://schemas.microsoft.com/office/drawing/2014/main" val="1570038316"/>
                  </a:ext>
                </a:extLst>
              </a:tr>
              <a:tr h="299576">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rowSpan="2">
                  <a:txBody>
                    <a:bodyPr/>
                    <a:lstStyle/>
                    <a:p>
                      <a:pPr algn="ctr" fontAlgn="ctr"/>
                      <a:r>
                        <a:rPr lang="fr-FR" sz="700" b="0" i="0" u="none" strike="noStrike">
                          <a:solidFill>
                            <a:srgbClr val="000000"/>
                          </a:solidFill>
                          <a:effectLst/>
                          <a:latin typeface="Calibri" panose="020F0502020204030204" pitchFamily="34" charset="0"/>
                        </a:rPr>
                        <a:t>Poids =</a:t>
                      </a:r>
                    </a:p>
                  </a:txBody>
                  <a:tcPr marL="4480" marR="4480" marT="448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fr-FR" sz="700" b="0" i="0" u="none" strike="noStrike">
                          <a:solidFill>
                            <a:srgbClr val="000000"/>
                          </a:solidFill>
                          <a:effectLst/>
                          <a:latin typeface="Calibri" panose="020F0502020204030204" pitchFamily="34" charset="0"/>
                        </a:rPr>
                        <a:t>Proba x impact</a:t>
                      </a:r>
                    </a:p>
                  </a:txBody>
                  <a:tcPr marL="4480" marR="4480" marT="448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761611976"/>
                  </a:ext>
                </a:extLst>
              </a:tr>
              <a:tr h="101419">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tc>
                  <a:txBody>
                    <a:bodyPr/>
                    <a:lstStyle/>
                    <a:p>
                      <a:pPr algn="r" fontAlgn="b"/>
                      <a:r>
                        <a:rPr lang="fr-FR" sz="700" b="1" i="0" u="none" strike="noStrike">
                          <a:solidFill>
                            <a:srgbClr val="000000"/>
                          </a:solidFill>
                          <a:effectLst/>
                          <a:latin typeface="Calibri" panose="020F0502020204030204" pitchFamily="34" charset="0"/>
                        </a:rPr>
                        <a:t>Probabilité</a:t>
                      </a:r>
                    </a:p>
                  </a:txBody>
                  <a:tcPr marL="4480" marR="4480" marT="4480" marB="0" anchor="b">
                    <a:lnL>
                      <a:noFill/>
                    </a:lnL>
                    <a:lnR>
                      <a:noFill/>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a:noFill/>
                    </a:lnR>
                    <a:lnT>
                      <a:noFill/>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a:noFill/>
                    </a:lnR>
                    <a:lnT>
                      <a:noFill/>
                    </a:lnT>
                    <a:lnB>
                      <a:noFill/>
                    </a:lnB>
                    <a:solidFill>
                      <a:srgbClr val="FFFFFF"/>
                    </a:solidFill>
                  </a:tcPr>
                </a:tc>
                <a:tc vMerge="1">
                  <a:txBody>
                    <a:bodyPr/>
                    <a:lstStyle/>
                    <a:p>
                      <a:endParaRPr lang="fr-FR"/>
                    </a:p>
                  </a:txBody>
                  <a:tcPr/>
                </a:tc>
                <a:tc vMerge="1">
                  <a:txBody>
                    <a:bodyPr/>
                    <a:lstStyle/>
                    <a:p>
                      <a:endParaRPr lang="fr-FR"/>
                    </a:p>
                  </a:txBody>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900442593"/>
                  </a:ext>
                </a:extLst>
              </a:tr>
              <a:tr h="561706">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ctr"/>
                      <a:r>
                        <a:rPr lang="fr-FR" sz="700" b="0" i="0" u="none" strike="noStrike">
                          <a:solidFill>
                            <a:srgbClr val="000000"/>
                          </a:solidFill>
                          <a:effectLst/>
                          <a:latin typeface="Calibri" panose="020F0502020204030204" pitchFamily="34" charset="0"/>
                        </a:rPr>
                        <a:t>4</a:t>
                      </a:r>
                    </a:p>
                  </a:txBody>
                  <a:tcPr marL="4480" marR="4480" marT="4480" marB="0" anchor="ctr">
                    <a:lnL>
                      <a:noFill/>
                    </a:lnL>
                    <a:lnR>
                      <a:noFill/>
                    </a:lnR>
                    <a:lnT>
                      <a:noFill/>
                    </a:lnT>
                    <a:lnB>
                      <a:noFill/>
                    </a:lnB>
                    <a:solidFill>
                      <a:srgbClr val="FFFFFF"/>
                    </a:solidFill>
                  </a:tcPr>
                </a:tc>
                <a:tc>
                  <a:txBody>
                    <a:bodyPr/>
                    <a:lstStyle/>
                    <a:p>
                      <a:pPr algn="r" fontAlgn="ctr"/>
                      <a:r>
                        <a:rPr lang="fr-FR" sz="700" b="0" i="0" u="none" strike="noStrike">
                          <a:solidFill>
                            <a:srgbClr val="000000"/>
                          </a:solidFill>
                          <a:effectLst/>
                          <a:latin typeface="Calibri" panose="020F0502020204030204" pitchFamily="34" charset="0"/>
                        </a:rPr>
                        <a:t>Très probable (70 - 99%)</a:t>
                      </a:r>
                    </a:p>
                  </a:txBody>
                  <a:tcPr marL="4480" marR="4480" marT="448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fr-FR" sz="700" b="1" i="0" u="none" strike="noStrike">
                          <a:solidFill>
                            <a:srgbClr val="000000"/>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700" b="1" i="0" u="none" strike="noStrike">
                          <a:solidFill>
                            <a:srgbClr val="000000"/>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700" b="1" i="0" u="none" strike="noStrike">
                          <a:solidFill>
                            <a:srgbClr val="FFFFFF"/>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700" b="1" i="0" u="none" strike="noStrike">
                          <a:solidFill>
                            <a:srgbClr val="FFFFFF"/>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fr-FR" sz="700" b="1" i="0" u="none" strike="noStrike">
                          <a:solidFill>
                            <a:srgbClr val="FFFFFF"/>
                          </a:solidFill>
                          <a:effectLst/>
                          <a:latin typeface="Calibri" panose="020F0502020204030204" pitchFamily="34" charset="0"/>
                        </a:rPr>
                        <a:t>Faible</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700" b="0" i="0" u="none" strike="noStrike">
                          <a:solidFill>
                            <a:srgbClr val="000000"/>
                          </a:solidFill>
                          <a:effectLst/>
                          <a:latin typeface="Calibri" panose="020F0502020204030204" pitchFamily="34" charset="0"/>
                        </a:rPr>
                        <a:t>1 - 2</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622481450"/>
                  </a:ext>
                </a:extLst>
              </a:tr>
              <a:tr h="561706">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ctr"/>
                      <a:r>
                        <a:rPr lang="fr-FR" sz="700" b="0" i="0" u="none" strike="noStrike">
                          <a:solidFill>
                            <a:srgbClr val="000000"/>
                          </a:solidFill>
                          <a:effectLst/>
                          <a:latin typeface="Calibri" panose="020F0502020204030204" pitchFamily="34" charset="0"/>
                        </a:rPr>
                        <a:t>3</a:t>
                      </a:r>
                    </a:p>
                  </a:txBody>
                  <a:tcPr marL="4480" marR="4480" marT="4480" marB="0" anchor="ctr">
                    <a:lnL>
                      <a:noFill/>
                    </a:lnL>
                    <a:lnR>
                      <a:noFill/>
                    </a:lnR>
                    <a:lnT>
                      <a:noFill/>
                    </a:lnT>
                    <a:lnB>
                      <a:noFill/>
                    </a:lnB>
                    <a:solidFill>
                      <a:srgbClr val="FFFFFF"/>
                    </a:solidFill>
                  </a:tcPr>
                </a:tc>
                <a:tc>
                  <a:txBody>
                    <a:bodyPr/>
                    <a:lstStyle/>
                    <a:p>
                      <a:pPr algn="r" fontAlgn="ctr"/>
                      <a:r>
                        <a:rPr lang="fr-FR" sz="700" b="0" i="0" u="none" strike="noStrike">
                          <a:solidFill>
                            <a:srgbClr val="000000"/>
                          </a:solidFill>
                          <a:effectLst/>
                          <a:latin typeface="Calibri" panose="020F0502020204030204" pitchFamily="34" charset="0"/>
                        </a:rPr>
                        <a:t>Probable (40 - 70%)</a:t>
                      </a:r>
                    </a:p>
                  </a:txBody>
                  <a:tcPr marL="4480" marR="4480" marT="448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fr-FR" sz="700" b="1" i="0" u="none" strike="noStrike">
                          <a:solidFill>
                            <a:srgbClr val="000000"/>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700" b="1" i="0" u="none" strike="noStrike">
                          <a:solidFill>
                            <a:srgbClr val="000000"/>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700" b="1" i="0" u="none" strike="noStrike" dirty="0">
                          <a:solidFill>
                            <a:srgbClr val="FFFFFF"/>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700" b="1" i="0" u="none" strike="noStrike">
                          <a:solidFill>
                            <a:srgbClr val="FFFFFF"/>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fr-FR" sz="700" b="1" i="0" u="none" strike="noStrike">
                          <a:solidFill>
                            <a:srgbClr val="000000"/>
                          </a:solidFill>
                          <a:effectLst/>
                          <a:latin typeface="Calibri" panose="020F0502020204030204" pitchFamily="34" charset="0"/>
                        </a:rPr>
                        <a:t>Moyen</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700" b="0" i="0" u="none" strike="noStrike">
                          <a:solidFill>
                            <a:srgbClr val="000000"/>
                          </a:solidFill>
                          <a:effectLst/>
                          <a:latin typeface="Calibri" panose="020F0502020204030204" pitchFamily="34" charset="0"/>
                        </a:rPr>
                        <a:t>3 - 4</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194965481"/>
                  </a:ext>
                </a:extLst>
              </a:tr>
              <a:tr h="561706">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ctr"/>
                      <a:r>
                        <a:rPr lang="fr-FR" sz="700" b="0" i="0" u="none" strike="noStrike">
                          <a:solidFill>
                            <a:srgbClr val="000000"/>
                          </a:solidFill>
                          <a:effectLst/>
                          <a:latin typeface="Calibri" panose="020F0502020204030204" pitchFamily="34" charset="0"/>
                        </a:rPr>
                        <a:t>2</a:t>
                      </a:r>
                    </a:p>
                  </a:txBody>
                  <a:tcPr marL="4480" marR="4480" marT="4480" marB="0" anchor="ctr">
                    <a:lnL>
                      <a:noFill/>
                    </a:lnL>
                    <a:lnR>
                      <a:noFill/>
                    </a:lnR>
                    <a:lnT>
                      <a:noFill/>
                    </a:lnT>
                    <a:lnB>
                      <a:noFill/>
                    </a:lnB>
                    <a:solidFill>
                      <a:srgbClr val="FFFFFF"/>
                    </a:solidFill>
                  </a:tcPr>
                </a:tc>
                <a:tc>
                  <a:txBody>
                    <a:bodyPr/>
                    <a:lstStyle/>
                    <a:p>
                      <a:pPr algn="r" fontAlgn="ctr"/>
                      <a:r>
                        <a:rPr lang="fr-FR" sz="700" b="0" i="0" u="none" strike="noStrike">
                          <a:solidFill>
                            <a:srgbClr val="000000"/>
                          </a:solidFill>
                          <a:effectLst/>
                          <a:latin typeface="Calibri" panose="020F0502020204030204" pitchFamily="34" charset="0"/>
                        </a:rPr>
                        <a:t>Peu probable (20 - 40%)</a:t>
                      </a:r>
                    </a:p>
                  </a:txBody>
                  <a:tcPr marL="4480" marR="4480" marT="448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fr-FR" sz="700" b="1" i="0" u="none" strike="noStrike" dirty="0">
                          <a:solidFill>
                            <a:srgbClr val="FFFFFF"/>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700" b="1" i="0" u="none" strike="noStrike">
                          <a:solidFill>
                            <a:srgbClr val="000000"/>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700" b="1" i="0" u="none" strike="noStrike" dirty="0">
                          <a:solidFill>
                            <a:srgbClr val="000000"/>
                          </a:solidFill>
                          <a:effectLst/>
                          <a:latin typeface="Calibri" panose="020F0502020204030204" pitchFamily="34" charset="0"/>
                        </a:rPr>
                        <a:t>R01, R02, R03, R04</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700" b="1" i="0" u="none" strike="noStrike" dirty="0">
                          <a:solidFill>
                            <a:srgbClr val="000000"/>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fr-FR" sz="700" b="1" i="0" u="none" strike="noStrike">
                          <a:solidFill>
                            <a:srgbClr val="000000"/>
                          </a:solidFill>
                          <a:effectLst/>
                          <a:latin typeface="Calibri" panose="020F0502020204030204" pitchFamily="34" charset="0"/>
                        </a:rPr>
                        <a:t>Fort</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700" b="0" i="0" u="none" strike="noStrike">
                          <a:solidFill>
                            <a:srgbClr val="000000"/>
                          </a:solidFill>
                          <a:effectLst/>
                          <a:latin typeface="Calibri" panose="020F0502020204030204" pitchFamily="34" charset="0"/>
                        </a:rPr>
                        <a:t>6 - 8</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4124944532"/>
                  </a:ext>
                </a:extLst>
              </a:tr>
              <a:tr h="561706">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ctr"/>
                      <a:r>
                        <a:rPr lang="fr-FR" sz="700" b="0" i="0" u="none" strike="noStrike">
                          <a:solidFill>
                            <a:srgbClr val="000000"/>
                          </a:solidFill>
                          <a:effectLst/>
                          <a:latin typeface="Calibri" panose="020F0502020204030204" pitchFamily="34" charset="0"/>
                        </a:rPr>
                        <a:t>1</a:t>
                      </a:r>
                    </a:p>
                  </a:txBody>
                  <a:tcPr marL="4480" marR="4480" marT="4480" marB="0" anchor="ctr">
                    <a:lnL>
                      <a:noFill/>
                    </a:lnL>
                    <a:lnR>
                      <a:noFill/>
                    </a:lnR>
                    <a:lnT>
                      <a:noFill/>
                    </a:lnT>
                    <a:lnB>
                      <a:noFill/>
                    </a:lnB>
                    <a:solidFill>
                      <a:srgbClr val="FFFFFF"/>
                    </a:solidFill>
                  </a:tcPr>
                </a:tc>
                <a:tc>
                  <a:txBody>
                    <a:bodyPr/>
                    <a:lstStyle/>
                    <a:p>
                      <a:pPr algn="r" fontAlgn="ctr"/>
                      <a:r>
                        <a:rPr lang="fr-FR" sz="700" b="0" i="0" u="none" strike="noStrike">
                          <a:solidFill>
                            <a:srgbClr val="000000"/>
                          </a:solidFill>
                          <a:effectLst/>
                          <a:latin typeface="Calibri" panose="020F0502020204030204" pitchFamily="34" charset="0"/>
                        </a:rPr>
                        <a:t>Très peu probable ( 0 - 20%)</a:t>
                      </a:r>
                    </a:p>
                  </a:txBody>
                  <a:tcPr marL="4480" marR="4480" marT="448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fr-FR" sz="700" b="1" i="0" u="none" strike="noStrike">
                          <a:solidFill>
                            <a:srgbClr val="FFFFFF"/>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700" b="1" i="0" u="none" strike="noStrike">
                          <a:solidFill>
                            <a:srgbClr val="FFFFFF"/>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fr-FR" sz="700" b="1" i="0" u="none" strike="noStrike">
                          <a:solidFill>
                            <a:srgbClr val="000000"/>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700" b="1" i="0" u="none" strike="noStrike">
                          <a:solidFill>
                            <a:srgbClr val="000000"/>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fr-FR" sz="700" b="1" i="0" u="none" strike="noStrike">
                          <a:solidFill>
                            <a:srgbClr val="FFFFFF"/>
                          </a:solidFill>
                          <a:effectLst/>
                          <a:latin typeface="Calibri" panose="020F0502020204030204" pitchFamily="34" charset="0"/>
                        </a:rPr>
                        <a:t>Critique</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700" b="0" i="0" u="none" strike="noStrike">
                          <a:solidFill>
                            <a:srgbClr val="000000"/>
                          </a:solidFill>
                          <a:effectLst/>
                          <a:latin typeface="Calibri" panose="020F0502020204030204" pitchFamily="34" charset="0"/>
                        </a:rPr>
                        <a:t>9 - 12</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2202524663"/>
                  </a:ext>
                </a:extLst>
              </a:tr>
              <a:tr h="101419">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a:noFill/>
                    </a:lnR>
                    <a:lnT>
                      <a:noFill/>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Indolore</a:t>
                      </a:r>
                    </a:p>
                  </a:txBody>
                  <a:tcPr marL="4480" marR="4480" marT="448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Mineur</a:t>
                      </a:r>
                    </a:p>
                  </a:txBody>
                  <a:tcPr marL="4480" marR="4480" marT="448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Majeur</a:t>
                      </a:r>
                    </a:p>
                  </a:txBody>
                  <a:tcPr marL="4480" marR="4480" marT="448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Grave</a:t>
                      </a:r>
                    </a:p>
                  </a:txBody>
                  <a:tcPr marL="4480" marR="4480" marT="4480"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fr-FR" sz="700" b="1" i="0" u="none" strike="noStrike">
                          <a:solidFill>
                            <a:srgbClr val="000000"/>
                          </a:solidFill>
                          <a:effectLst/>
                          <a:latin typeface="Calibri" panose="020F0502020204030204" pitchFamily="34" charset="0"/>
                        </a:rPr>
                        <a:t>Impact</a:t>
                      </a:r>
                    </a:p>
                  </a:txBody>
                  <a:tcPr marL="4480" marR="4480" marT="4480" marB="0" anchor="ctr">
                    <a:lnL>
                      <a:noFill/>
                    </a:lnL>
                    <a:lnR>
                      <a:noFill/>
                    </a:lnR>
                    <a:lnT>
                      <a:noFill/>
                    </a:lnT>
                    <a:lnB>
                      <a:noFill/>
                    </a:lnB>
                    <a:solidFill>
                      <a:srgbClr val="FFFFFF"/>
                    </a:solidFill>
                  </a:tcPr>
                </a:tc>
                <a:tc>
                  <a:txBody>
                    <a:bodyPr/>
                    <a:lstStyle/>
                    <a:p>
                      <a:pPr algn="ctr" fontAlgn="ctr"/>
                      <a:r>
                        <a:rPr lang="fr-FR" sz="700" b="1" i="0" u="none" strike="noStrike">
                          <a:solidFill>
                            <a:srgbClr val="000000"/>
                          </a:solidFill>
                          <a:effectLst/>
                          <a:latin typeface="Calibri" panose="020F0502020204030204" pitchFamily="34" charset="0"/>
                        </a:rPr>
                        <a:t> </a:t>
                      </a:r>
                    </a:p>
                  </a:txBody>
                  <a:tcPr marL="4480" marR="4480" marT="448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rowSpan="2">
                  <a:txBody>
                    <a:bodyPr/>
                    <a:lstStyle/>
                    <a:p>
                      <a:pPr algn="ctr" fontAlgn="ctr"/>
                      <a:r>
                        <a:rPr lang="fr-FR" sz="700" b="1" i="0" u="none" strike="noStrike">
                          <a:solidFill>
                            <a:srgbClr val="FFFFFF"/>
                          </a:solidFill>
                          <a:effectLst/>
                          <a:latin typeface="Calibri" panose="020F0502020204030204" pitchFamily="34" charset="0"/>
                        </a:rPr>
                        <a:t>Extrème</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rowSpan="2">
                  <a:txBody>
                    <a:bodyPr/>
                    <a:lstStyle/>
                    <a:p>
                      <a:pPr algn="ctr" fontAlgn="ctr"/>
                      <a:r>
                        <a:rPr lang="fr-FR" sz="700" b="0" i="0" u="none" strike="noStrike">
                          <a:solidFill>
                            <a:srgbClr val="FFFFFF"/>
                          </a:solidFill>
                          <a:effectLst/>
                          <a:latin typeface="Calibri" panose="020F0502020204030204" pitchFamily="34" charset="0"/>
                        </a:rPr>
                        <a:t>16</a:t>
                      </a:r>
                    </a:p>
                  </a:txBody>
                  <a:tcPr marL="4480" marR="4480" marT="44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fr-FR" sz="700" b="0" i="0" u="none" strike="noStrike">
                          <a:solidFill>
                            <a:srgbClr val="FFFFFF"/>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770028806"/>
                  </a:ext>
                </a:extLst>
              </a:tr>
              <a:tr h="101419">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tc>
                  <a:txBody>
                    <a:bodyPr/>
                    <a:lstStyle/>
                    <a:p>
                      <a:pPr algn="ctr" fontAlgn="b"/>
                      <a:r>
                        <a:rPr lang="fr-FR" sz="700" b="0" i="0" u="none" strike="noStrike">
                          <a:solidFill>
                            <a:srgbClr val="000000"/>
                          </a:solidFill>
                          <a:effectLst/>
                          <a:latin typeface="Calibri" panose="020F0502020204030204" pitchFamily="34" charset="0"/>
                        </a:rPr>
                        <a:t>1</a:t>
                      </a:r>
                    </a:p>
                  </a:txBody>
                  <a:tcPr marL="4480" marR="4480" marT="4480" marB="0" anchor="b">
                    <a:lnL>
                      <a:noFill/>
                    </a:lnL>
                    <a:lnR>
                      <a:noFill/>
                    </a:lnR>
                    <a:lnT>
                      <a:noFill/>
                    </a:lnT>
                    <a:lnB>
                      <a:noFill/>
                    </a:lnB>
                    <a:solidFill>
                      <a:srgbClr val="FFFFFF"/>
                    </a:solidFill>
                  </a:tcPr>
                </a:tc>
                <a:tc>
                  <a:txBody>
                    <a:bodyPr/>
                    <a:lstStyle/>
                    <a:p>
                      <a:pPr algn="ctr" fontAlgn="b"/>
                      <a:r>
                        <a:rPr lang="fr-FR" sz="700" b="0" i="0" u="none" strike="noStrike">
                          <a:solidFill>
                            <a:srgbClr val="000000"/>
                          </a:solidFill>
                          <a:effectLst/>
                          <a:latin typeface="Calibri" panose="020F0502020204030204" pitchFamily="34" charset="0"/>
                        </a:rPr>
                        <a:t>2</a:t>
                      </a:r>
                    </a:p>
                  </a:txBody>
                  <a:tcPr marL="4480" marR="4480" marT="4480" marB="0" anchor="b">
                    <a:lnL>
                      <a:noFill/>
                    </a:lnL>
                    <a:lnR>
                      <a:noFill/>
                    </a:lnR>
                    <a:lnT>
                      <a:noFill/>
                    </a:lnT>
                    <a:lnB>
                      <a:noFill/>
                    </a:lnB>
                    <a:solidFill>
                      <a:srgbClr val="FFFFFF"/>
                    </a:solidFill>
                  </a:tcPr>
                </a:tc>
                <a:tc>
                  <a:txBody>
                    <a:bodyPr/>
                    <a:lstStyle/>
                    <a:p>
                      <a:pPr algn="ctr" fontAlgn="b"/>
                      <a:r>
                        <a:rPr lang="fr-FR" sz="700" b="0" i="0" u="none" strike="noStrike">
                          <a:solidFill>
                            <a:srgbClr val="000000"/>
                          </a:solidFill>
                          <a:effectLst/>
                          <a:latin typeface="Calibri" panose="020F0502020204030204" pitchFamily="34" charset="0"/>
                        </a:rPr>
                        <a:t>3</a:t>
                      </a:r>
                    </a:p>
                  </a:txBody>
                  <a:tcPr marL="4480" marR="4480" marT="4480" marB="0" anchor="b">
                    <a:lnL>
                      <a:noFill/>
                    </a:lnL>
                    <a:lnR>
                      <a:noFill/>
                    </a:lnR>
                    <a:lnT>
                      <a:noFill/>
                    </a:lnT>
                    <a:lnB>
                      <a:noFill/>
                    </a:lnB>
                    <a:solidFill>
                      <a:srgbClr val="FFFFFF"/>
                    </a:solidFill>
                  </a:tcPr>
                </a:tc>
                <a:tc>
                  <a:txBody>
                    <a:bodyPr/>
                    <a:lstStyle/>
                    <a:p>
                      <a:pPr algn="ctr" fontAlgn="b"/>
                      <a:r>
                        <a:rPr lang="fr-FR" sz="700" b="0" i="0" u="none" strike="noStrike">
                          <a:solidFill>
                            <a:srgbClr val="000000"/>
                          </a:solidFill>
                          <a:effectLst/>
                          <a:latin typeface="Calibri" panose="020F0502020204030204" pitchFamily="34" charset="0"/>
                        </a:rPr>
                        <a:t>4</a:t>
                      </a:r>
                    </a:p>
                  </a:txBody>
                  <a:tcPr marL="4480" marR="4480" marT="4480" marB="0" anchor="b">
                    <a:lnL>
                      <a:noFill/>
                    </a:lnL>
                    <a:lnR>
                      <a:noFill/>
                    </a:lnR>
                    <a:lnT>
                      <a:noFill/>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a:noFill/>
                    </a:lnR>
                    <a:lnT>
                      <a:noFill/>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fr-FR"/>
                    </a:p>
                  </a:txBody>
                  <a:tcPr/>
                </a:tc>
                <a:tc vMerge="1">
                  <a:txBody>
                    <a:bodyPr/>
                    <a:lstStyle/>
                    <a:p>
                      <a:endParaRPr lang="fr-FR"/>
                    </a:p>
                  </a:txBody>
                  <a:tcPr/>
                </a:tc>
                <a:tc>
                  <a:txBody>
                    <a:bodyPr/>
                    <a:lstStyle/>
                    <a:p>
                      <a:pPr algn="ctr" fontAlgn="ctr"/>
                      <a:r>
                        <a:rPr lang="fr-FR" sz="700" b="0" i="0" u="none" strike="noStrike">
                          <a:solidFill>
                            <a:srgbClr val="FFFFFF"/>
                          </a:solidFill>
                          <a:effectLst/>
                          <a:latin typeface="Calibri" panose="020F0502020204030204" pitchFamily="34" charset="0"/>
                        </a:rPr>
                        <a:t> </a:t>
                      </a:r>
                    </a:p>
                  </a:txBody>
                  <a:tcPr marL="4480" marR="4480" marT="448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2567691792"/>
                  </a:ext>
                </a:extLst>
              </a:tr>
              <a:tr h="414648">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fr-FR" sz="700" b="0" i="0" u="none" strike="noStrike">
                          <a:solidFill>
                            <a:srgbClr val="FFFFFF"/>
                          </a:solidFill>
                          <a:effectLst/>
                          <a:latin typeface="Calibri" panose="020F0502020204030204" pitchFamily="34" charset="0"/>
                        </a:rPr>
                        <a:t> </a:t>
                      </a:r>
                    </a:p>
                  </a:txBody>
                  <a:tcPr marL="4480" marR="4480" marT="448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fr-FR" sz="700" b="0" i="0" u="none" strike="noStrike">
                          <a:solidFill>
                            <a:srgbClr val="FFFFFF"/>
                          </a:solidFill>
                          <a:effectLst/>
                          <a:latin typeface="Calibri" panose="020F0502020204030204" pitchFamily="34" charset="0"/>
                        </a:rPr>
                        <a:t> </a:t>
                      </a:r>
                    </a:p>
                  </a:txBody>
                  <a:tcPr marL="4480" marR="4480" marT="448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fr-FR" sz="700" b="0" i="0" u="none" strike="noStrike">
                          <a:solidFill>
                            <a:srgbClr val="FFFFFF"/>
                          </a:solidFill>
                          <a:effectLst/>
                          <a:latin typeface="Calibri" panose="020F0502020204030204" pitchFamily="34" charset="0"/>
                        </a:rPr>
                        <a:t> </a:t>
                      </a:r>
                    </a:p>
                  </a:txBody>
                  <a:tcPr marL="4480" marR="4480" marT="448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484641854"/>
                  </a:ext>
                </a:extLst>
              </a:tr>
              <a:tr h="101419">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fr-FR" sz="700" b="0" i="0" u="none" strike="noStrike">
                          <a:solidFill>
                            <a:srgbClr val="000000"/>
                          </a:solidFill>
                          <a:effectLst/>
                          <a:latin typeface="Calibri" panose="020F0502020204030204" pitchFamily="34" charset="0"/>
                        </a:rPr>
                        <a:t> </a:t>
                      </a:r>
                    </a:p>
                  </a:txBody>
                  <a:tcPr marL="4480" marR="4480" marT="448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700" b="0" i="0" u="none" strike="noStrike">
                          <a:solidFill>
                            <a:srgbClr val="000000"/>
                          </a:solidFill>
                          <a:effectLst/>
                          <a:latin typeface="Calibri" panose="020F0502020204030204" pitchFamily="34" charset="0"/>
                        </a:rPr>
                        <a:t> </a:t>
                      </a:r>
                    </a:p>
                  </a:txBody>
                  <a:tcPr marL="4480" marR="4480" marT="448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700" b="0" i="0" u="none" strike="noStrike" dirty="0">
                          <a:solidFill>
                            <a:srgbClr val="000000"/>
                          </a:solidFill>
                          <a:effectLst/>
                          <a:latin typeface="Calibri" panose="020F0502020204030204" pitchFamily="34" charset="0"/>
                        </a:rPr>
                        <a:t> </a:t>
                      </a:r>
                    </a:p>
                  </a:txBody>
                  <a:tcPr marL="4480" marR="4480" marT="4480" marB="0" anchor="b">
                    <a:lnL>
                      <a:noFill/>
                    </a:lnL>
                    <a:lnR>
                      <a:noFill/>
                    </a:lnR>
                    <a:lnT>
                      <a:noFill/>
                    </a:lnT>
                    <a:lnB>
                      <a:noFill/>
                    </a:lnB>
                    <a:solidFill>
                      <a:srgbClr val="FFFFFF"/>
                    </a:solidFill>
                  </a:tcPr>
                </a:tc>
                <a:extLst>
                  <a:ext uri="{0D108BD9-81ED-4DB2-BD59-A6C34878D82A}">
                    <a16:rowId xmlns:a16="http://schemas.microsoft.com/office/drawing/2014/main" val="1869856046"/>
                  </a:ext>
                </a:extLst>
              </a:tr>
            </a:tbl>
          </a:graphicData>
        </a:graphic>
      </p:graphicFrame>
    </p:spTree>
    <p:extLst>
      <p:ext uri="{BB962C8B-B14F-4D97-AF65-F5344CB8AC3E}">
        <p14:creationId xmlns:p14="http://schemas.microsoft.com/office/powerpoint/2010/main" val="3867750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9695E54-0000-4780-9DB7-3A9BB1262BE7}" type="datetime1">
              <a:rPr lang="fr-FR" smtClean="0">
                <a:solidFill>
                  <a:srgbClr val="FFFFFF">
                    <a:alpha val="0"/>
                  </a:srgbClr>
                </a:solidFill>
              </a:rPr>
              <a:pPr/>
              <a:t>29/01/2021</a:t>
            </a:fld>
            <a:endParaRPr lang="fr-FR">
              <a:solidFill>
                <a:srgbClr val="FFFFFF">
                  <a:alpha val="0"/>
                </a:srgbClr>
              </a:solidFill>
            </a:endParaRPr>
          </a:p>
        </p:txBody>
      </p:sp>
      <p:sp>
        <p:nvSpPr>
          <p:cNvPr id="3" name="Espace réservé du numéro de diapositive 2"/>
          <p:cNvSpPr>
            <a:spLocks noGrp="1"/>
          </p:cNvSpPr>
          <p:nvPr>
            <p:ph type="sldNum" sz="quarter" idx="11"/>
          </p:nvPr>
        </p:nvSpPr>
        <p:spPr/>
        <p:txBody>
          <a:bodyPr/>
          <a:lstStyle/>
          <a:p>
            <a:fld id="{10C140CD-8AED-46FF-A9A2-77308F3F39AE}" type="slidenum">
              <a:rPr lang="fr-FR" smtClean="0">
                <a:solidFill>
                  <a:srgbClr val="9796A3"/>
                </a:solidFill>
              </a:rPr>
              <a:pPr/>
              <a:t>45</a:t>
            </a:fld>
            <a:endParaRPr lang="fr-FR">
              <a:solidFill>
                <a:srgbClr val="9796A3"/>
              </a:solidFill>
            </a:endParaRPr>
          </a:p>
        </p:txBody>
      </p:sp>
      <p:sp>
        <p:nvSpPr>
          <p:cNvPr id="5" name="Espace réservé du texte 4"/>
          <p:cNvSpPr>
            <a:spLocks noGrp="1"/>
          </p:cNvSpPr>
          <p:nvPr>
            <p:ph type="body" sz="quarter" idx="13"/>
          </p:nvPr>
        </p:nvSpPr>
        <p:spPr>
          <a:xfrm>
            <a:off x="3287714" y="404814"/>
            <a:ext cx="7056437" cy="647923"/>
          </a:xfrm>
        </p:spPr>
        <p:txBody>
          <a:bodyPr/>
          <a:lstStyle/>
          <a:p>
            <a:r>
              <a:rPr lang="fr-FR" dirty="0"/>
              <a:t>Analyse de Risques - Inventaire</a:t>
            </a:r>
          </a:p>
        </p:txBody>
      </p:sp>
      <p:graphicFrame>
        <p:nvGraphicFramePr>
          <p:cNvPr id="6" name="Objet 5">
            <a:extLst>
              <a:ext uri="{FF2B5EF4-FFF2-40B4-BE49-F238E27FC236}">
                <a16:creationId xmlns:a16="http://schemas.microsoft.com/office/drawing/2014/main" id="{A5A07318-32B9-42A5-959E-83F19A8254F7}"/>
              </a:ext>
            </a:extLst>
          </p:cNvPr>
          <p:cNvGraphicFramePr>
            <a:graphicFrameLocks noChangeAspect="1"/>
          </p:cNvGraphicFramePr>
          <p:nvPr>
            <p:extLst>
              <p:ext uri="{D42A27DB-BD31-4B8C-83A1-F6EECF244321}">
                <p14:modId xmlns:p14="http://schemas.microsoft.com/office/powerpoint/2010/main" val="1561241305"/>
              </p:ext>
            </p:extLst>
          </p:nvPr>
        </p:nvGraphicFramePr>
        <p:xfrm>
          <a:off x="596903" y="1716881"/>
          <a:ext cx="10394950" cy="3424238"/>
        </p:xfrm>
        <a:graphic>
          <a:graphicData uri="http://schemas.openxmlformats.org/presentationml/2006/ole">
            <mc:AlternateContent xmlns:mc="http://schemas.openxmlformats.org/markup-compatibility/2006">
              <mc:Choice xmlns:v="urn:schemas-microsoft-com:vml" Requires="v">
                <p:oleObj spid="_x0000_s2051" name="Worksheet" r:id="rId3" imgW="10394765" imgH="3397287" progId="Excel.Sheet.12">
                  <p:embed/>
                </p:oleObj>
              </mc:Choice>
              <mc:Fallback>
                <p:oleObj name="Worksheet" r:id="rId3" imgW="10394765" imgH="3397287" progId="Excel.Sheet.12">
                  <p:embed/>
                  <p:pic>
                    <p:nvPicPr>
                      <p:cNvPr id="6" name="Objet 5">
                        <a:extLst>
                          <a:ext uri="{FF2B5EF4-FFF2-40B4-BE49-F238E27FC236}">
                            <a16:creationId xmlns:a16="http://schemas.microsoft.com/office/drawing/2014/main" id="{A5A07318-32B9-42A5-959E-83F19A8254F7}"/>
                          </a:ext>
                        </a:extLst>
                      </p:cNvPr>
                      <p:cNvPicPr/>
                      <p:nvPr/>
                    </p:nvPicPr>
                    <p:blipFill>
                      <a:blip r:embed="rId4"/>
                      <a:stretch>
                        <a:fillRect/>
                      </a:stretch>
                    </p:blipFill>
                    <p:spPr>
                      <a:xfrm>
                        <a:off x="596903" y="1716881"/>
                        <a:ext cx="10394950" cy="3424238"/>
                      </a:xfrm>
                      <a:prstGeom prst="rect">
                        <a:avLst/>
                      </a:prstGeom>
                    </p:spPr>
                  </p:pic>
                </p:oleObj>
              </mc:Fallback>
            </mc:AlternateContent>
          </a:graphicData>
        </a:graphic>
      </p:graphicFrame>
    </p:spTree>
    <p:extLst>
      <p:ext uri="{BB962C8B-B14F-4D97-AF65-F5344CB8AC3E}">
        <p14:creationId xmlns:p14="http://schemas.microsoft.com/office/powerpoint/2010/main" val="2603955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r>
              <a:rPr lang="fr-FR" dirty="0"/>
              <a:t>Annexes</a:t>
            </a:r>
          </a:p>
          <a:p>
            <a:endParaRPr lang="fr-FR" sz="1600" dirty="0"/>
          </a:p>
          <a:p>
            <a:pPr lvl="3"/>
            <a:endParaRPr lang="fr-FR" sz="2000" dirty="0">
              <a:solidFill>
                <a:schemeClr val="tx1"/>
              </a:solidFill>
            </a:endParaRPr>
          </a:p>
          <a:p>
            <a:pPr lvl="3">
              <a:buFont typeface="Arial" pitchFamily="34" charset="0"/>
              <a:buChar char="•"/>
            </a:pPr>
            <a:endParaRPr lang="fr-FR" sz="2000" dirty="0">
              <a:solidFill>
                <a:schemeClr val="tx1"/>
              </a:solidFill>
            </a:endParaRPr>
          </a:p>
        </p:txBody>
      </p:sp>
      <p:sp>
        <p:nvSpPr>
          <p:cNvPr id="3" name="Espace réservé de la date 2"/>
          <p:cNvSpPr>
            <a:spLocks noGrp="1"/>
          </p:cNvSpPr>
          <p:nvPr>
            <p:ph type="dt" sz="half" idx="14"/>
          </p:nvPr>
        </p:nvSpPr>
        <p:spPr/>
        <p:txBody>
          <a:bodyPr/>
          <a:lstStyle/>
          <a:p>
            <a:fld id="{584D487B-ACCD-4FED-BA2E-E03B7AF5F734}" type="datetime1">
              <a:rPr lang="fr-FR" smtClean="0">
                <a:solidFill>
                  <a:srgbClr val="FFFFFF">
                    <a:alpha val="0"/>
                  </a:srgbClr>
                </a:solidFill>
              </a:rPr>
              <a:pPr/>
              <a:t>29/01/2021</a:t>
            </a:fld>
            <a:endParaRPr lang="fr-FR" dirty="0">
              <a:solidFill>
                <a:srgbClr val="FFFFFF">
                  <a:alpha val="0"/>
                </a:srgbClr>
              </a:solidFill>
            </a:endParaRPr>
          </a:p>
        </p:txBody>
      </p:sp>
      <p:sp>
        <p:nvSpPr>
          <p:cNvPr id="5" name="Espace réservé du numéro de diapositive 4"/>
          <p:cNvSpPr>
            <a:spLocks noGrp="1"/>
          </p:cNvSpPr>
          <p:nvPr>
            <p:ph type="sldNum" sz="quarter" idx="16"/>
          </p:nvPr>
        </p:nvSpPr>
        <p:spPr/>
        <p:txBody>
          <a:bodyPr/>
          <a:lstStyle/>
          <a:p>
            <a:fld id="{10C140CD-8AED-46FF-A9A2-77308F3F39AE}" type="slidenum">
              <a:rPr lang="fr-FR" smtClean="0">
                <a:solidFill>
                  <a:srgbClr val="FFFFFF"/>
                </a:solidFill>
              </a:rPr>
              <a:pPr/>
              <a:t>46</a:t>
            </a:fld>
            <a:endParaRPr lang="fr-FR" dirty="0">
              <a:solidFill>
                <a:srgbClr val="FFFFFF"/>
              </a:solidFill>
            </a:endParaRPr>
          </a:p>
        </p:txBody>
      </p:sp>
    </p:spTree>
    <p:extLst>
      <p:ext uri="{BB962C8B-B14F-4D97-AF65-F5344CB8AC3E}">
        <p14:creationId xmlns:p14="http://schemas.microsoft.com/office/powerpoint/2010/main" val="1799120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62F742B5-317C-49B7-975A-F0D27AC4C661}"/>
              </a:ext>
            </a:extLst>
          </p:cNvPr>
          <p:cNvSpPr txBox="1"/>
          <p:nvPr/>
        </p:nvSpPr>
        <p:spPr bwMode="gray">
          <a:xfrm>
            <a:off x="5567793" y="-99392"/>
            <a:ext cx="3912583" cy="868657"/>
          </a:xfrm>
          <a:prstGeom prst="rect">
            <a:avLst/>
          </a:prstGeom>
        </p:spPr>
        <p:txBody>
          <a:bodyPr vert="horz" lIns="91440" tIns="45720" rIns="91440" bIns="45720" rtlCol="0" anchor="ctr">
            <a:normAutofit/>
          </a:bodyPr>
          <a:lstStyle/>
          <a:p>
            <a:pPr>
              <a:spcAft>
                <a:spcPts val="600"/>
              </a:spcAft>
            </a:pPr>
            <a:r>
              <a:rPr lang="fr-FR" sz="2400" b="1" dirty="0">
                <a:solidFill>
                  <a:schemeClr val="accent6"/>
                </a:solidFill>
                <a:latin typeface="+mj-lt"/>
                <a:ea typeface="+mj-ea"/>
                <a:cs typeface="+mj-cs"/>
              </a:rPr>
              <a:t>RACI RHEL</a:t>
            </a:r>
            <a:endParaRPr lang="fr-FR" sz="2400" b="1" kern="1200" dirty="0">
              <a:solidFill>
                <a:schemeClr val="accent6"/>
              </a:solidFill>
              <a:latin typeface="+mj-lt"/>
              <a:ea typeface="+mj-ea"/>
              <a:cs typeface="+mj-cs"/>
            </a:endParaRPr>
          </a:p>
        </p:txBody>
      </p:sp>
      <p:graphicFrame>
        <p:nvGraphicFramePr>
          <p:cNvPr id="7" name="Tableau 6">
            <a:extLst>
              <a:ext uri="{FF2B5EF4-FFF2-40B4-BE49-F238E27FC236}">
                <a16:creationId xmlns:a16="http://schemas.microsoft.com/office/drawing/2014/main" id="{860FA496-06E6-4967-B3B0-F39153525A41}"/>
              </a:ext>
            </a:extLst>
          </p:cNvPr>
          <p:cNvGraphicFramePr>
            <a:graphicFrameLocks noGrp="1"/>
          </p:cNvGraphicFramePr>
          <p:nvPr>
            <p:extLst>
              <p:ext uri="{D42A27DB-BD31-4B8C-83A1-F6EECF244321}">
                <p14:modId xmlns:p14="http://schemas.microsoft.com/office/powerpoint/2010/main" val="1483953466"/>
              </p:ext>
            </p:extLst>
          </p:nvPr>
        </p:nvGraphicFramePr>
        <p:xfrm>
          <a:off x="623392" y="1772816"/>
          <a:ext cx="11891087" cy="3434030"/>
        </p:xfrm>
        <a:graphic>
          <a:graphicData uri="http://schemas.openxmlformats.org/drawingml/2006/table">
            <a:tbl>
              <a:tblPr/>
              <a:tblGrid>
                <a:gridCol w="4609439">
                  <a:extLst>
                    <a:ext uri="{9D8B030D-6E8A-4147-A177-3AD203B41FA5}">
                      <a16:colId xmlns:a16="http://schemas.microsoft.com/office/drawing/2014/main" val="3963060881"/>
                    </a:ext>
                  </a:extLst>
                </a:gridCol>
                <a:gridCol w="995853">
                  <a:extLst>
                    <a:ext uri="{9D8B030D-6E8A-4147-A177-3AD203B41FA5}">
                      <a16:colId xmlns:a16="http://schemas.microsoft.com/office/drawing/2014/main" val="901157291"/>
                    </a:ext>
                  </a:extLst>
                </a:gridCol>
                <a:gridCol w="995853">
                  <a:extLst>
                    <a:ext uri="{9D8B030D-6E8A-4147-A177-3AD203B41FA5}">
                      <a16:colId xmlns:a16="http://schemas.microsoft.com/office/drawing/2014/main" val="1136686376"/>
                    </a:ext>
                  </a:extLst>
                </a:gridCol>
                <a:gridCol w="995853">
                  <a:extLst>
                    <a:ext uri="{9D8B030D-6E8A-4147-A177-3AD203B41FA5}">
                      <a16:colId xmlns:a16="http://schemas.microsoft.com/office/drawing/2014/main" val="1946059926"/>
                    </a:ext>
                  </a:extLst>
                </a:gridCol>
                <a:gridCol w="1439822">
                  <a:extLst>
                    <a:ext uri="{9D8B030D-6E8A-4147-A177-3AD203B41FA5}">
                      <a16:colId xmlns:a16="http://schemas.microsoft.com/office/drawing/2014/main" val="2251699542"/>
                    </a:ext>
                  </a:extLst>
                </a:gridCol>
                <a:gridCol w="1589244">
                  <a:extLst>
                    <a:ext uri="{9D8B030D-6E8A-4147-A177-3AD203B41FA5}">
                      <a16:colId xmlns:a16="http://schemas.microsoft.com/office/drawing/2014/main" val="3359590970"/>
                    </a:ext>
                  </a:extLst>
                </a:gridCol>
                <a:gridCol w="1265023">
                  <a:extLst>
                    <a:ext uri="{9D8B030D-6E8A-4147-A177-3AD203B41FA5}">
                      <a16:colId xmlns:a16="http://schemas.microsoft.com/office/drawing/2014/main" val="2613106453"/>
                    </a:ext>
                  </a:extLst>
                </a:gridCol>
              </a:tblGrid>
              <a:tr h="360040">
                <a:tc>
                  <a:txBody>
                    <a:bodyPr/>
                    <a:lstStyle/>
                    <a:p>
                      <a:pPr algn="ctr" fontAlgn="ctr"/>
                      <a:r>
                        <a:rPr lang="fr-FR" sz="1100" b="1" i="0" u="none" strike="noStrike">
                          <a:solidFill>
                            <a:srgbClr val="000000"/>
                          </a:solidFill>
                          <a:effectLst/>
                          <a:latin typeface="Calibri" panose="020F0502020204030204" pitchFamily="34" charset="0"/>
                        </a:rPr>
                        <a:t>Activité</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rgbClr val="8EA9DB"/>
                    </a:solidFill>
                  </a:tcPr>
                </a:tc>
                <a:tc>
                  <a:txBody>
                    <a:bodyPr/>
                    <a:lstStyle/>
                    <a:p>
                      <a:pPr algn="ctr" fontAlgn="ctr"/>
                      <a:r>
                        <a:rPr lang="fr-FR" sz="1100" b="1" i="0" u="none" strike="noStrike">
                          <a:solidFill>
                            <a:srgbClr val="000000"/>
                          </a:solidFill>
                          <a:effectLst/>
                          <a:latin typeface="Calibri" panose="020F0502020204030204" pitchFamily="34" charset="0"/>
                        </a:rPr>
                        <a:t>AES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rgbClr val="D6DCE4"/>
                    </a:solidFill>
                  </a:tcPr>
                </a:tc>
                <a:tc>
                  <a:txBody>
                    <a:bodyPr/>
                    <a:lstStyle/>
                    <a:p>
                      <a:pPr algn="ctr" fontAlgn="ctr"/>
                      <a:r>
                        <a:rPr lang="fr-FR" sz="1100" b="1" i="0" u="none" strike="noStrike" dirty="0">
                          <a:solidFill>
                            <a:srgbClr val="000000"/>
                          </a:solidFill>
                          <a:effectLst/>
                          <a:latin typeface="Calibri" panose="020F0502020204030204" pitchFamily="34" charset="0"/>
                        </a:rPr>
                        <a:t>POI</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rgbClr val="92D050"/>
                    </a:solidFill>
                  </a:tcPr>
                </a:tc>
                <a:tc>
                  <a:txBody>
                    <a:bodyPr/>
                    <a:lstStyle/>
                    <a:p>
                      <a:pPr algn="ctr" fontAlgn="ctr"/>
                      <a:r>
                        <a:rPr lang="fr-FR" sz="1100" b="1" i="0" u="none" strike="noStrike" dirty="0">
                          <a:solidFill>
                            <a:srgbClr val="000000"/>
                          </a:solidFill>
                          <a:effectLst/>
                          <a:latin typeface="Calibri" panose="020F0502020204030204" pitchFamily="34" charset="0"/>
                        </a:rPr>
                        <a:t>Outillage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rgbClr val="FCE4D6"/>
                    </a:solidFill>
                  </a:tcPr>
                </a:tc>
                <a:tc>
                  <a:txBody>
                    <a:bodyPr/>
                    <a:lstStyle/>
                    <a:p>
                      <a:pPr algn="ctr" fontAlgn="ctr"/>
                      <a:r>
                        <a:rPr lang="fr-FR" sz="1100" b="1" i="0" u="none" strike="noStrike" dirty="0">
                          <a:solidFill>
                            <a:srgbClr val="000000"/>
                          </a:solidFill>
                          <a:effectLst/>
                          <a:latin typeface="Calibri" panose="020F0502020204030204" pitchFamily="34" charset="0"/>
                        </a:rPr>
                        <a:t>Cybersécurité</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chemeClr val="accent4">
                        <a:lumMod val="40000"/>
                        <a:lumOff val="60000"/>
                      </a:schemeClr>
                    </a:solidFill>
                  </a:tcPr>
                </a:tc>
                <a:tc>
                  <a:txBody>
                    <a:bodyPr/>
                    <a:lstStyle/>
                    <a:p>
                      <a:pPr algn="ctr" fontAlgn="ctr"/>
                      <a:r>
                        <a:rPr lang="fr-FR" sz="1100" b="1" i="0" u="none" strike="noStrike" dirty="0">
                          <a:solidFill>
                            <a:srgbClr val="000000"/>
                          </a:solidFill>
                          <a:effectLst/>
                          <a:latin typeface="Calibri" panose="020F0502020204030204" pitchFamily="34" charset="0"/>
                        </a:rPr>
                        <a:t>Sauvegarde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rgbClr val="FFF2CC"/>
                    </a:solidFill>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84503335"/>
                  </a:ext>
                </a:extLst>
              </a:tr>
              <a:tr h="233918">
                <a:tc gridSpan="6">
                  <a:txBody>
                    <a:bodyPr/>
                    <a:lstStyle/>
                    <a:p>
                      <a:pPr algn="ctr" fontAlgn="b"/>
                      <a:r>
                        <a:rPr lang="fr-FR" sz="1100" b="1" i="0" u="none" strike="noStrike" dirty="0">
                          <a:solidFill>
                            <a:srgbClr val="000000"/>
                          </a:solidFill>
                          <a:effectLst/>
                          <a:latin typeface="Calibri" panose="020F0502020204030204" pitchFamily="34" charset="0"/>
                        </a:rPr>
                        <a:t>RHEL 7 PGDC</a:t>
                      </a:r>
                    </a:p>
                  </a:txBody>
                  <a:tcPr marL="6350" marR="6350" marT="6350" marB="0" anchor="b">
                    <a:solidFill>
                      <a:schemeClr val="accent2">
                        <a:lumMod val="20000"/>
                        <a:lumOff val="80000"/>
                      </a:schemeClr>
                    </a:solidFill>
                  </a:tcPr>
                </a:tc>
                <a:tc hMerge="1">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hMerge="1">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hMerge="1">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hMerge="1">
                  <a:txBody>
                    <a:bodyPr/>
                    <a:lstStyle/>
                    <a:p>
                      <a:endParaRPr lang="fr-FR"/>
                    </a:p>
                  </a:txBody>
                  <a:tcPr/>
                </a:tc>
                <a:tc hMerge="1">
                  <a:txBody>
                    <a:bodyPr/>
                    <a:lstStyle/>
                    <a:p>
                      <a:endParaRPr lang="fr-FR"/>
                    </a:p>
                  </a:txBody>
                  <a:tcPr/>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2016984823"/>
                  </a:ext>
                </a:extLst>
              </a:tr>
              <a:tr h="214650">
                <a:tc>
                  <a:txBody>
                    <a:bodyPr/>
                    <a:lstStyle/>
                    <a:p>
                      <a:pPr algn="l" fontAlgn="b"/>
                      <a:r>
                        <a:rPr lang="fr-FR" sz="1100" b="0" i="0" u="none" strike="noStrike" dirty="0">
                          <a:solidFill>
                            <a:srgbClr val="000000"/>
                          </a:solidFill>
                          <a:effectLst/>
                          <a:latin typeface="Calibri" panose="020F0502020204030204" pitchFamily="34" charset="0"/>
                        </a:rPr>
                        <a:t>Elaboration et rédaction des règles d’ingénierie</a:t>
                      </a:r>
                    </a:p>
                  </a:txBody>
                  <a:tcPr marL="6350" marR="6350" marT="6350" marB="0" anchor="b">
                    <a:lnL w="6350" cap="flat" cmpd="sng" algn="ctr">
                      <a:solidFill>
                        <a:srgbClr val="000000"/>
                      </a:solidFill>
                      <a:prstDash val="solid"/>
                      <a:round/>
                      <a:headEnd type="none" w="med" len="med"/>
                      <a:tailEnd type="none" w="med" len="med"/>
                    </a:lnL>
                  </a:tcPr>
                </a:tc>
                <a:tc>
                  <a:txBody>
                    <a:bodyPr/>
                    <a:lstStyle/>
                    <a:p>
                      <a:pPr algn="ctr" fontAlgn="b"/>
                      <a:r>
                        <a:rPr lang="fr-FR" sz="1100" b="0" i="0" u="none" strike="noStrike" dirty="0">
                          <a:solidFill>
                            <a:srgbClr val="000000"/>
                          </a:solidFill>
                          <a:effectLst/>
                          <a:latin typeface="Calibri" panose="020F0502020204030204" pitchFamily="34" charset="0"/>
                        </a:rPr>
                        <a:t>AR</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I</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I</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I</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I</a:t>
                      </a: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3277278420"/>
                  </a:ext>
                </a:extLst>
              </a:tr>
              <a:tr h="241538">
                <a:tc>
                  <a:txBody>
                    <a:bodyPr/>
                    <a:lstStyle/>
                    <a:p>
                      <a:pPr algn="l" fontAlgn="b"/>
                      <a:r>
                        <a:rPr lang="fr-FR" sz="1100" b="0" i="0" u="none" strike="noStrike" dirty="0">
                          <a:solidFill>
                            <a:srgbClr val="000000"/>
                          </a:solidFill>
                          <a:effectLst/>
                          <a:latin typeface="Calibri" panose="020F0502020204030204" pitchFamily="34" charset="0"/>
                        </a:rPr>
                        <a:t>Création et mise à jour de la souche RHEL 7 PGDC</a:t>
                      </a:r>
                    </a:p>
                  </a:txBody>
                  <a:tcPr marL="6350" marR="6350" marT="6350" marB="0" anchor="b">
                    <a:lnL w="6350" cap="flat" cmpd="sng" algn="ctr">
                      <a:solidFill>
                        <a:srgbClr val="000000"/>
                      </a:solidFill>
                      <a:prstDash val="solid"/>
                      <a:round/>
                      <a:headEnd type="none" w="med" len="med"/>
                      <a:tailEnd type="none" w="med" len="med"/>
                    </a:lnL>
                  </a:tcPr>
                </a:tc>
                <a:tc>
                  <a:txBody>
                    <a:bodyPr/>
                    <a:lstStyle/>
                    <a:p>
                      <a:pPr algn="ctr" fontAlgn="b"/>
                      <a:r>
                        <a:rPr lang="fr-FR" sz="1100" b="0" i="0" u="none" strike="noStrike" dirty="0">
                          <a:solidFill>
                            <a:srgbClr val="000000"/>
                          </a:solidFill>
                          <a:effectLst/>
                          <a:latin typeface="Calibri" panose="020F0502020204030204" pitchFamily="34" charset="0"/>
                        </a:rPr>
                        <a:t>AR</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I</a:t>
                      </a: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3550682623"/>
                  </a:ext>
                </a:extLst>
              </a:tr>
              <a:tr h="193670">
                <a:tc>
                  <a:txBody>
                    <a:bodyPr/>
                    <a:lstStyle/>
                    <a:p>
                      <a:pPr algn="l" fontAlgn="b"/>
                      <a:r>
                        <a:rPr lang="fr-FR" sz="1100" b="0" i="0" u="none" strike="noStrike" dirty="0">
                          <a:solidFill>
                            <a:srgbClr val="000000"/>
                          </a:solidFill>
                          <a:effectLst/>
                          <a:latin typeface="Calibri" panose="020F0502020204030204" pitchFamily="34" charset="0"/>
                        </a:rPr>
                        <a:t>Qualification souche</a:t>
                      </a:r>
                    </a:p>
                  </a:txBody>
                  <a:tcPr marL="6350" marR="6350" marT="6350" marB="0" anchor="b">
                    <a:lnL w="6350" cap="flat" cmpd="sng" algn="ctr">
                      <a:solidFill>
                        <a:srgbClr val="000000"/>
                      </a:solidFill>
                      <a:prstDash val="solid"/>
                      <a:round/>
                      <a:headEnd type="none" w="med" len="med"/>
                      <a:tailEnd type="none" w="med" len="med"/>
                    </a:lnL>
                  </a:tcPr>
                </a:tc>
                <a:tc>
                  <a:txBody>
                    <a:bodyPr/>
                    <a:lstStyle/>
                    <a:p>
                      <a:pPr algn="ctr" fontAlgn="b"/>
                      <a:r>
                        <a:rPr lang="fr-FR" sz="1100" b="0" i="0" u="none" strike="noStrike" dirty="0">
                          <a:solidFill>
                            <a:srgbClr val="000000"/>
                          </a:solidFill>
                          <a:effectLst/>
                          <a:latin typeface="Calibri" panose="020F0502020204030204" pitchFamily="34" charset="0"/>
                        </a:rPr>
                        <a:t>AR</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R</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R</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R</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R</a:t>
                      </a: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3734193379"/>
                  </a:ext>
                </a:extLst>
              </a:tr>
              <a:tr h="193670">
                <a:tc>
                  <a:txBody>
                    <a:bodyPr/>
                    <a:lstStyle/>
                    <a:p>
                      <a:pPr algn="l" fontAlgn="b"/>
                      <a:r>
                        <a:rPr lang="fr-FR" sz="1100" b="0" i="0" u="none" strike="noStrike" dirty="0">
                          <a:solidFill>
                            <a:srgbClr val="000000"/>
                          </a:solidFill>
                          <a:effectLst/>
                          <a:latin typeface="Calibri" panose="020F0502020204030204" pitchFamily="34" charset="0"/>
                        </a:rPr>
                        <a:t>Insertion de la souche au provisioning automatique</a:t>
                      </a:r>
                    </a:p>
                  </a:txBody>
                  <a:tcPr marL="6350" marR="6350" marT="6350" marB="0" anchor="b">
                    <a:lnL w="6350" cap="flat" cmpd="sng" algn="ctr">
                      <a:solidFill>
                        <a:srgbClr val="000000"/>
                      </a:solidFill>
                      <a:prstDash val="solid"/>
                      <a:round/>
                      <a:headEnd type="none" w="med" len="med"/>
                      <a:tailEnd type="none" w="med" len="med"/>
                    </a:lnL>
                  </a:tcPr>
                </a:tc>
                <a:tc>
                  <a:txBody>
                    <a:bodyPr/>
                    <a:lstStyle/>
                    <a:p>
                      <a:pPr algn="ctr" fontAlgn="b"/>
                      <a:r>
                        <a:rPr lang="fr-FR" sz="1100" b="0" i="0" u="none" strike="noStrike" dirty="0">
                          <a:solidFill>
                            <a:srgbClr val="000000"/>
                          </a:solidFill>
                          <a:effectLst/>
                          <a:latin typeface="Calibri" panose="020F0502020204030204" pitchFamily="34" charset="0"/>
                        </a:rPr>
                        <a:t>AR</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I</a:t>
                      </a: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2108951082"/>
                  </a:ext>
                </a:extLst>
              </a:tr>
              <a:tr h="21602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rPr>
                        <a:t>Elaboration et rédaction de la stratégie de migration RHEL 7 S4 to PGDC</a:t>
                      </a:r>
                    </a:p>
                  </a:txBody>
                  <a:tcPr marL="6350" marR="6350" marT="6350" marB="0" anchor="b">
                    <a:lnL w="6350" cap="flat" cmpd="sng" algn="ctr">
                      <a:solidFill>
                        <a:srgbClr val="000000"/>
                      </a:solidFill>
                      <a:prstDash val="solid"/>
                      <a:round/>
                      <a:headEnd type="none" w="med" len="med"/>
                      <a:tailEnd type="none" w="med" len="med"/>
                    </a:lnL>
                  </a:tcPr>
                </a:tc>
                <a:tc>
                  <a:txBody>
                    <a:bodyPr/>
                    <a:lstStyle/>
                    <a:p>
                      <a:pPr algn="ctr" fontAlgn="b"/>
                      <a:r>
                        <a:rPr lang="fr-FR" sz="1100" b="0" i="0" u="none" strike="noStrike" dirty="0">
                          <a:solidFill>
                            <a:srgbClr val="000000"/>
                          </a:solidFill>
                          <a:effectLst/>
                          <a:latin typeface="Calibri" panose="020F0502020204030204" pitchFamily="34" charset="0"/>
                        </a:rPr>
                        <a:t>AR</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I</a:t>
                      </a: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2148508056"/>
                  </a:ext>
                </a:extLst>
              </a:tr>
              <a:tr h="21602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rPr>
                        <a:t>Migration VM RHEL 7 S4 to PGDC</a:t>
                      </a:r>
                    </a:p>
                  </a:txBody>
                  <a:tcPr marL="6350" marR="6350" marT="6350" marB="0" anchor="b">
                    <a:lnL w="6350" cap="flat" cmpd="sng" algn="ctr">
                      <a:solidFill>
                        <a:srgbClr val="000000"/>
                      </a:solidFill>
                      <a:prstDash val="solid"/>
                      <a:round/>
                      <a:headEnd type="none" w="med" len="med"/>
                      <a:tailEnd type="none" w="med" len="med"/>
                    </a:lnL>
                  </a:tcPr>
                </a:tc>
                <a:tc>
                  <a:txBody>
                    <a:bodyPr/>
                    <a:lstStyle/>
                    <a:p>
                      <a:pPr algn="ctr" fontAlgn="b"/>
                      <a:r>
                        <a:rPr lang="fr-FR" sz="1100" b="0" i="0" u="none" strike="noStrike" dirty="0">
                          <a:solidFill>
                            <a:srgbClr val="000000"/>
                          </a:solidFill>
                          <a:effectLst/>
                          <a:latin typeface="Calibri" panose="020F0502020204030204" pitchFamily="34" charset="0"/>
                        </a:rPr>
                        <a:t>C</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R</a:t>
                      </a: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2894423235"/>
                  </a:ext>
                </a:extLst>
              </a:tr>
              <a:tr h="21602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rPr>
                        <a:t>Troubleshooting </a:t>
                      </a:r>
                    </a:p>
                  </a:txBody>
                  <a:tcPr marL="6350" marR="6350" marT="6350" marB="0" anchor="b">
                    <a:lnL w="6350" cap="flat" cmpd="sng" algn="ctr">
                      <a:solidFill>
                        <a:srgbClr val="000000"/>
                      </a:solidFill>
                      <a:prstDash val="solid"/>
                      <a:round/>
                      <a:headEnd type="none" w="med" len="med"/>
                      <a:tailEnd type="none" w="med" len="med"/>
                    </a:lnL>
                  </a:tcPr>
                </a:tc>
                <a:tc>
                  <a:txBody>
                    <a:bodyPr/>
                    <a:lstStyle/>
                    <a:p>
                      <a:pPr algn="ctr" fontAlgn="b"/>
                      <a:r>
                        <a:rPr lang="fr-FR" sz="1100" b="0" i="0" u="none" strike="noStrike" dirty="0">
                          <a:solidFill>
                            <a:srgbClr val="000000"/>
                          </a:solidFill>
                          <a:effectLst/>
                          <a:latin typeface="Calibri" panose="020F0502020204030204" pitchFamily="34" charset="0"/>
                        </a:rPr>
                        <a:t>C</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AR</a:t>
                      </a: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147258792"/>
                  </a:ext>
                </a:extLst>
              </a:tr>
              <a:tr h="67202">
                <a:tc gridSpan="6">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100" b="1" i="0" u="none" strike="noStrike" dirty="0">
                          <a:solidFill>
                            <a:srgbClr val="000000"/>
                          </a:solidFill>
                          <a:effectLst/>
                          <a:latin typeface="Calibri" panose="020F0502020204030204" pitchFamily="34" charset="0"/>
                        </a:rPr>
                        <a:t>RHEL 8</a:t>
                      </a:r>
                    </a:p>
                  </a:txBody>
                  <a:tcPr marL="6350" marR="6350" marT="6350" marB="0" anchor="b">
                    <a:lnL w="6350" cap="flat" cmpd="sng" algn="ctr">
                      <a:solidFill>
                        <a:srgbClr val="000000"/>
                      </a:solidFill>
                      <a:prstDash val="solid"/>
                      <a:round/>
                      <a:headEnd type="none" w="med" len="med"/>
                      <a:tailEnd type="none" w="med" len="med"/>
                    </a:lnL>
                    <a:solidFill>
                      <a:schemeClr val="accent2">
                        <a:lumMod val="20000"/>
                        <a:lumOff val="80000"/>
                      </a:schemeClr>
                    </a:solidFill>
                  </a:tcPr>
                </a:tc>
                <a:tc hMerge="1">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fr-FR"/>
                    </a:p>
                  </a:txBody>
                  <a:tcPr/>
                </a:tc>
                <a:tc hMerge="1">
                  <a:txBody>
                    <a:bodyPr/>
                    <a:lstStyle/>
                    <a:p>
                      <a:endParaRPr lang="fr-FR"/>
                    </a:p>
                  </a:txBody>
                  <a:tcPr/>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1488997701"/>
                  </a:ext>
                </a:extLst>
              </a:tr>
              <a:tr h="260732">
                <a:tc>
                  <a:txBody>
                    <a:bodyPr/>
                    <a:lstStyle/>
                    <a:p>
                      <a:pPr algn="l" fontAlgn="b"/>
                      <a:r>
                        <a:rPr lang="fr-FR" sz="1100" b="0" i="0" u="none" strike="noStrike" dirty="0">
                          <a:solidFill>
                            <a:srgbClr val="000000"/>
                          </a:solidFill>
                          <a:effectLst/>
                          <a:latin typeface="Calibri" panose="020F0502020204030204" pitchFamily="34" charset="0"/>
                        </a:rPr>
                        <a:t>Elaboration et rédaction des règles d’ingénierie</a:t>
                      </a:r>
                    </a:p>
                  </a:txBody>
                  <a:tcPr marL="6350" marR="6350" marT="6350" marB="0" anchor="b">
                    <a:lnL w="6350" cap="flat" cmpd="sng" algn="ctr">
                      <a:solidFill>
                        <a:srgbClr val="000000"/>
                      </a:solidFill>
                      <a:prstDash val="solid"/>
                      <a:round/>
                      <a:headEnd type="none" w="med" len="med"/>
                      <a:tailEnd type="none" w="med" len="med"/>
                    </a:lnL>
                  </a:tcPr>
                </a:tc>
                <a:tc>
                  <a:txBody>
                    <a:bodyPr/>
                    <a:lstStyle/>
                    <a:p>
                      <a:pPr algn="ctr" fontAlgn="b"/>
                      <a:r>
                        <a:rPr lang="fr-FR" sz="1100" b="0" i="0" u="none" strike="noStrike" dirty="0">
                          <a:solidFill>
                            <a:srgbClr val="000000"/>
                          </a:solidFill>
                          <a:effectLst/>
                          <a:latin typeface="Calibri" panose="020F0502020204030204" pitchFamily="34" charset="0"/>
                        </a:rPr>
                        <a:t>AR</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I</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I</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I</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I</a:t>
                      </a: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3993721820"/>
                  </a:ext>
                </a:extLst>
              </a:tr>
              <a:tr h="258058">
                <a:tc>
                  <a:txBody>
                    <a:bodyPr/>
                    <a:lstStyle/>
                    <a:p>
                      <a:pPr algn="l" fontAlgn="b"/>
                      <a:r>
                        <a:rPr lang="fr-FR" sz="1100" b="0" i="0" u="none" strike="noStrike" dirty="0">
                          <a:solidFill>
                            <a:srgbClr val="000000"/>
                          </a:solidFill>
                          <a:effectLst/>
                          <a:latin typeface="Calibri" panose="020F0502020204030204" pitchFamily="34" charset="0"/>
                        </a:rPr>
                        <a:t>Création et mise à jour de la souche RHEL 8</a:t>
                      </a:r>
                    </a:p>
                  </a:txBody>
                  <a:tcPr marL="6350" marR="6350" marT="6350" marB="0" anchor="b">
                    <a:lnL w="6350" cap="flat" cmpd="sng" algn="ctr">
                      <a:solidFill>
                        <a:srgbClr val="000000"/>
                      </a:solidFill>
                      <a:prstDash val="solid"/>
                      <a:round/>
                      <a:headEnd type="none" w="med" len="med"/>
                      <a:tailEnd type="none" w="med" len="med"/>
                    </a:lnL>
                  </a:tcPr>
                </a:tc>
                <a:tc>
                  <a:txBody>
                    <a:bodyPr/>
                    <a:lstStyle/>
                    <a:p>
                      <a:pPr algn="ctr" fontAlgn="b"/>
                      <a:r>
                        <a:rPr lang="fr-FR" sz="1100" b="0" i="0" u="none" strike="noStrike" dirty="0">
                          <a:solidFill>
                            <a:srgbClr val="000000"/>
                          </a:solidFill>
                          <a:effectLst/>
                          <a:latin typeface="Calibri" panose="020F0502020204030204" pitchFamily="34" charset="0"/>
                        </a:rPr>
                        <a:t>AR</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I</a:t>
                      </a: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3163111482"/>
                  </a:ext>
                </a:extLst>
              </a:tr>
              <a:tr h="221766">
                <a:tc>
                  <a:txBody>
                    <a:bodyPr/>
                    <a:lstStyle/>
                    <a:p>
                      <a:pPr algn="l" fontAlgn="b"/>
                      <a:r>
                        <a:rPr lang="fr-FR" sz="1100" b="0" i="0" u="none" strike="noStrike" dirty="0">
                          <a:solidFill>
                            <a:srgbClr val="000000"/>
                          </a:solidFill>
                          <a:effectLst/>
                          <a:latin typeface="Calibri" panose="020F0502020204030204" pitchFamily="34" charset="0"/>
                        </a:rPr>
                        <a:t>Qualification souche</a:t>
                      </a:r>
                    </a:p>
                  </a:txBody>
                  <a:tcPr marL="6350" marR="6350" marT="6350" marB="0" anchor="b">
                    <a:lnL w="6350" cap="flat" cmpd="sng" algn="ctr">
                      <a:solidFill>
                        <a:srgbClr val="000000"/>
                      </a:solidFill>
                      <a:prstDash val="solid"/>
                      <a:round/>
                      <a:headEnd type="none" w="med" len="med"/>
                      <a:tailEnd type="none" w="med" len="med"/>
                    </a:lnL>
                    <a:solidFill>
                      <a:schemeClr val="bg1"/>
                    </a:solidFill>
                  </a:tcPr>
                </a:tc>
                <a:tc>
                  <a:txBody>
                    <a:bodyPr/>
                    <a:lstStyle/>
                    <a:p>
                      <a:pPr algn="ctr" fontAlgn="b"/>
                      <a:r>
                        <a:rPr lang="fr-FR" sz="1100" b="0" i="0" u="none" strike="noStrike" dirty="0">
                          <a:solidFill>
                            <a:srgbClr val="000000"/>
                          </a:solidFill>
                          <a:effectLst/>
                          <a:latin typeface="Calibri" panose="020F0502020204030204" pitchFamily="34" charset="0"/>
                        </a:rPr>
                        <a:t>AR</a:t>
                      </a:r>
                    </a:p>
                  </a:txBody>
                  <a:tcPr marL="6350" marR="6350" marT="6350" marB="0" anchor="b">
                    <a:noFill/>
                  </a:tcPr>
                </a:tc>
                <a:tc>
                  <a:txBody>
                    <a:bodyPr/>
                    <a:lstStyle/>
                    <a:p>
                      <a:pPr algn="ctr" fontAlgn="b"/>
                      <a:r>
                        <a:rPr lang="fr-FR" sz="1100" b="0" i="0" u="none" strike="noStrike" dirty="0">
                          <a:solidFill>
                            <a:srgbClr val="000000"/>
                          </a:solidFill>
                          <a:effectLst/>
                          <a:latin typeface="Calibri" panose="020F0502020204030204" pitchFamily="34" charset="0"/>
                        </a:rPr>
                        <a:t>R</a:t>
                      </a:r>
                    </a:p>
                  </a:txBody>
                  <a:tcPr marL="6350" marR="6350" marT="6350" marB="0" anchor="b">
                    <a:noFill/>
                  </a:tcPr>
                </a:tc>
                <a:tc>
                  <a:txBody>
                    <a:bodyPr/>
                    <a:lstStyle/>
                    <a:p>
                      <a:pPr algn="ctr" fontAlgn="b"/>
                      <a:r>
                        <a:rPr lang="fr-FR" sz="1100" b="0" i="0" u="none" strike="noStrike" dirty="0">
                          <a:solidFill>
                            <a:srgbClr val="000000"/>
                          </a:solidFill>
                          <a:effectLst/>
                          <a:latin typeface="Calibri" panose="020F0502020204030204" pitchFamily="34" charset="0"/>
                        </a:rPr>
                        <a:t>R</a:t>
                      </a:r>
                    </a:p>
                  </a:txBody>
                  <a:tcPr marL="6350" marR="6350" marT="6350" marB="0" anchor="b">
                    <a:noFill/>
                  </a:tcPr>
                </a:tc>
                <a:tc>
                  <a:txBody>
                    <a:bodyPr/>
                    <a:lstStyle/>
                    <a:p>
                      <a:pPr algn="ctr" fontAlgn="b"/>
                      <a:r>
                        <a:rPr lang="fr-FR" sz="1100" b="0" i="0" u="none" strike="noStrike" dirty="0">
                          <a:solidFill>
                            <a:srgbClr val="000000"/>
                          </a:solidFill>
                          <a:effectLst/>
                          <a:latin typeface="Calibri" panose="020F0502020204030204" pitchFamily="34" charset="0"/>
                        </a:rPr>
                        <a:t>R</a:t>
                      </a:r>
                    </a:p>
                  </a:txBody>
                  <a:tcPr marL="6350" marR="6350" marT="6350" marB="0" anchor="b">
                    <a:noFill/>
                  </a:tcPr>
                </a:tc>
                <a:tc>
                  <a:txBody>
                    <a:bodyPr/>
                    <a:lstStyle/>
                    <a:p>
                      <a:pPr algn="ctr" fontAlgn="b"/>
                      <a:r>
                        <a:rPr lang="fr-FR" sz="1100" b="0" i="0" u="none" strike="noStrike" dirty="0">
                          <a:solidFill>
                            <a:srgbClr val="000000"/>
                          </a:solidFill>
                          <a:effectLst/>
                          <a:latin typeface="Calibri" panose="020F0502020204030204" pitchFamily="34" charset="0"/>
                        </a:rPr>
                        <a:t>R</a:t>
                      </a: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1531137422"/>
                  </a:ext>
                </a:extLst>
              </a:tr>
              <a:tr h="240256">
                <a:tc>
                  <a:txBody>
                    <a:bodyPr/>
                    <a:lstStyle/>
                    <a:p>
                      <a:pPr algn="l" fontAlgn="b"/>
                      <a:r>
                        <a:rPr lang="fr-FR" sz="1100" b="0" i="0" u="none" strike="noStrike" dirty="0">
                          <a:solidFill>
                            <a:srgbClr val="000000"/>
                          </a:solidFill>
                          <a:effectLst/>
                          <a:latin typeface="Calibri" panose="020F0502020204030204" pitchFamily="34" charset="0"/>
                        </a:rPr>
                        <a:t>Insertion de la souche au provisioning automatique</a:t>
                      </a:r>
                    </a:p>
                  </a:txBody>
                  <a:tcPr marL="6350" marR="6350" marT="6350" marB="0" anchor="b">
                    <a:lnL w="6350" cap="flat" cmpd="sng" algn="ctr">
                      <a:solidFill>
                        <a:srgbClr val="000000"/>
                      </a:solidFill>
                      <a:prstDash val="solid"/>
                      <a:round/>
                      <a:headEnd type="none" w="med" len="med"/>
                      <a:tailEnd type="none" w="med" len="med"/>
                    </a:lnL>
                  </a:tcPr>
                </a:tc>
                <a:tc>
                  <a:txBody>
                    <a:bodyPr/>
                    <a:lstStyle/>
                    <a:p>
                      <a:pPr algn="ctr" fontAlgn="b"/>
                      <a:r>
                        <a:rPr lang="fr-FR" sz="1100" b="0" i="0" u="none" strike="noStrike" dirty="0">
                          <a:solidFill>
                            <a:srgbClr val="000000"/>
                          </a:solidFill>
                          <a:effectLst/>
                          <a:latin typeface="Calibri" panose="020F0502020204030204" pitchFamily="34" charset="0"/>
                        </a:rPr>
                        <a:t>AR</a:t>
                      </a:r>
                    </a:p>
                  </a:txBody>
                  <a:tcPr marL="6350" marR="6350" marT="6350" marB="0" anchor="b"/>
                </a:tc>
                <a:tc>
                  <a:txBody>
                    <a:bodyPr/>
                    <a:lstStyle/>
                    <a:p>
                      <a:pPr algn="ctr" fontAlgn="b"/>
                      <a:r>
                        <a:rPr lang="fr-FR" sz="1100" b="0" i="0" u="none" strike="noStrike" dirty="0">
                          <a:solidFill>
                            <a:srgbClr val="000000"/>
                          </a:solidFill>
                          <a:effectLst/>
                          <a:latin typeface="Calibri" panose="020F0502020204030204" pitchFamily="34" charset="0"/>
                        </a:rPr>
                        <a:t>I</a:t>
                      </a: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1719671910"/>
                  </a:ext>
                </a:extLst>
              </a:tr>
              <a:tr h="19367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rPr>
                        <a:t>Troubleshooting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36281785"/>
                  </a:ext>
                </a:extLst>
              </a:tr>
            </a:tbl>
          </a:graphicData>
        </a:graphic>
      </p:graphicFrame>
      <p:sp>
        <p:nvSpPr>
          <p:cNvPr id="4" name="ZoneTexte 3">
            <a:extLst>
              <a:ext uri="{FF2B5EF4-FFF2-40B4-BE49-F238E27FC236}">
                <a16:creationId xmlns:a16="http://schemas.microsoft.com/office/drawing/2014/main" id="{0B6528CD-1A62-4478-A8FE-302149CAB6E3}"/>
              </a:ext>
            </a:extLst>
          </p:cNvPr>
          <p:cNvSpPr txBox="1"/>
          <p:nvPr/>
        </p:nvSpPr>
        <p:spPr>
          <a:xfrm>
            <a:off x="2202272" y="624709"/>
            <a:ext cx="7272808" cy="646331"/>
          </a:xfrm>
          <a:prstGeom prst="rect">
            <a:avLst/>
          </a:prstGeom>
          <a:noFill/>
        </p:spPr>
        <p:txBody>
          <a:bodyPr wrap="square" rtlCol="0">
            <a:spAutoFit/>
          </a:bodyPr>
          <a:lstStyle/>
          <a:p>
            <a:r>
              <a:rPr lang="fr-FR" dirty="0"/>
              <a:t>Ce RACI est temporaire, il sera finalisé en phase Design avec toutes les équipes concernées</a:t>
            </a:r>
          </a:p>
        </p:txBody>
      </p:sp>
    </p:spTree>
    <p:extLst>
      <p:ext uri="{BB962C8B-B14F-4D97-AF65-F5344CB8AC3E}">
        <p14:creationId xmlns:p14="http://schemas.microsoft.com/office/powerpoint/2010/main" val="137804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62F742B5-317C-49B7-975A-F0D27AC4C661}"/>
              </a:ext>
            </a:extLst>
          </p:cNvPr>
          <p:cNvSpPr txBox="1"/>
          <p:nvPr/>
        </p:nvSpPr>
        <p:spPr bwMode="gray">
          <a:xfrm>
            <a:off x="1991544" y="-144106"/>
            <a:ext cx="5544616" cy="868657"/>
          </a:xfrm>
          <a:prstGeom prst="rect">
            <a:avLst/>
          </a:prstGeom>
        </p:spPr>
        <p:txBody>
          <a:bodyPr vert="horz" lIns="91440" tIns="45720" rIns="91440" bIns="45720" rtlCol="0" anchor="ctr">
            <a:normAutofit/>
          </a:bodyPr>
          <a:lstStyle/>
          <a:p>
            <a:pPr>
              <a:spcAft>
                <a:spcPts val="600"/>
              </a:spcAft>
            </a:pPr>
            <a:r>
              <a:rPr lang="fr-FR" sz="2400" b="1" dirty="0">
                <a:solidFill>
                  <a:schemeClr val="accent6"/>
                </a:solidFill>
                <a:latin typeface="+mj-lt"/>
                <a:ea typeface="+mj-ea"/>
                <a:cs typeface="+mj-cs"/>
              </a:rPr>
              <a:t>Organisation de l’exploitation Tower </a:t>
            </a:r>
            <a:endParaRPr lang="fr-FR" sz="2400" b="1" kern="1200" dirty="0">
              <a:solidFill>
                <a:schemeClr val="accent6"/>
              </a:solidFill>
              <a:latin typeface="+mj-lt"/>
              <a:ea typeface="+mj-ea"/>
              <a:cs typeface="+mj-cs"/>
            </a:endParaRPr>
          </a:p>
        </p:txBody>
      </p:sp>
      <p:graphicFrame>
        <p:nvGraphicFramePr>
          <p:cNvPr id="7" name="Tableau 6">
            <a:extLst>
              <a:ext uri="{FF2B5EF4-FFF2-40B4-BE49-F238E27FC236}">
                <a16:creationId xmlns:a16="http://schemas.microsoft.com/office/drawing/2014/main" id="{860FA496-06E6-4967-B3B0-F39153525A41}"/>
              </a:ext>
            </a:extLst>
          </p:cNvPr>
          <p:cNvGraphicFramePr>
            <a:graphicFrameLocks noGrp="1"/>
          </p:cNvGraphicFramePr>
          <p:nvPr>
            <p:extLst>
              <p:ext uri="{D42A27DB-BD31-4B8C-83A1-F6EECF244321}">
                <p14:modId xmlns:p14="http://schemas.microsoft.com/office/powerpoint/2010/main" val="4183123110"/>
              </p:ext>
            </p:extLst>
          </p:nvPr>
        </p:nvGraphicFramePr>
        <p:xfrm>
          <a:off x="695400" y="716117"/>
          <a:ext cx="11891087" cy="5148514"/>
        </p:xfrm>
        <a:graphic>
          <a:graphicData uri="http://schemas.openxmlformats.org/drawingml/2006/table">
            <a:tbl>
              <a:tblPr/>
              <a:tblGrid>
                <a:gridCol w="4609439">
                  <a:extLst>
                    <a:ext uri="{9D8B030D-6E8A-4147-A177-3AD203B41FA5}">
                      <a16:colId xmlns:a16="http://schemas.microsoft.com/office/drawing/2014/main" val="3963060881"/>
                    </a:ext>
                  </a:extLst>
                </a:gridCol>
                <a:gridCol w="995853">
                  <a:extLst>
                    <a:ext uri="{9D8B030D-6E8A-4147-A177-3AD203B41FA5}">
                      <a16:colId xmlns:a16="http://schemas.microsoft.com/office/drawing/2014/main" val="901157291"/>
                    </a:ext>
                  </a:extLst>
                </a:gridCol>
                <a:gridCol w="995853">
                  <a:extLst>
                    <a:ext uri="{9D8B030D-6E8A-4147-A177-3AD203B41FA5}">
                      <a16:colId xmlns:a16="http://schemas.microsoft.com/office/drawing/2014/main" val="1136686376"/>
                    </a:ext>
                  </a:extLst>
                </a:gridCol>
                <a:gridCol w="4020036">
                  <a:extLst>
                    <a:ext uri="{9D8B030D-6E8A-4147-A177-3AD203B41FA5}">
                      <a16:colId xmlns:a16="http://schemas.microsoft.com/office/drawing/2014/main" val="1946059926"/>
                    </a:ext>
                  </a:extLst>
                </a:gridCol>
                <a:gridCol w="1269906">
                  <a:extLst>
                    <a:ext uri="{9D8B030D-6E8A-4147-A177-3AD203B41FA5}">
                      <a16:colId xmlns:a16="http://schemas.microsoft.com/office/drawing/2014/main" val="2613106453"/>
                    </a:ext>
                  </a:extLst>
                </a:gridCol>
              </a:tblGrid>
              <a:tr h="360040">
                <a:tc>
                  <a:txBody>
                    <a:bodyPr/>
                    <a:lstStyle/>
                    <a:p>
                      <a:pPr algn="ctr" fontAlgn="ctr"/>
                      <a:r>
                        <a:rPr lang="fr-FR" sz="1100" b="1" i="0" u="none" strike="noStrike" dirty="0">
                          <a:solidFill>
                            <a:srgbClr val="000000"/>
                          </a:solidFill>
                          <a:effectLst/>
                          <a:latin typeface="Calibri" panose="020F0502020204030204" pitchFamily="34" charset="0"/>
                        </a:rPr>
                        <a:t>Rôle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rgbClr val="8EA9DB"/>
                    </a:solidFill>
                  </a:tcPr>
                </a:tc>
                <a:tc>
                  <a:txBody>
                    <a:bodyPr/>
                    <a:lstStyle/>
                    <a:p>
                      <a:pPr algn="ctr" fontAlgn="ctr"/>
                      <a:r>
                        <a:rPr lang="fr-FR" sz="1100" b="1" i="0" u="none" strike="noStrike" dirty="0">
                          <a:solidFill>
                            <a:srgbClr val="000000"/>
                          </a:solidFill>
                          <a:effectLst/>
                          <a:latin typeface="Calibri" panose="020F0502020204030204" pitchFamily="34" charset="0"/>
                        </a:rPr>
                        <a:t>Réalisation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rgbClr val="D6DCE4"/>
                    </a:solidFill>
                  </a:tcPr>
                </a:tc>
                <a:tc>
                  <a:txBody>
                    <a:bodyPr/>
                    <a:lstStyle/>
                    <a:p>
                      <a:pPr algn="ctr" fontAlgn="ctr"/>
                      <a:r>
                        <a:rPr lang="fr-FR" sz="1100" b="1" i="0" u="none" strike="noStrike" dirty="0">
                          <a:solidFill>
                            <a:srgbClr val="000000"/>
                          </a:solidFill>
                          <a:effectLst/>
                          <a:latin typeface="Calibri" panose="020F0502020204030204" pitchFamily="34" charset="0"/>
                        </a:rPr>
                        <a:t>Support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rgbClr val="92D050"/>
                    </a:solidFill>
                  </a:tcPr>
                </a:tc>
                <a:tc>
                  <a:txBody>
                    <a:bodyPr/>
                    <a:lstStyle/>
                    <a:p>
                      <a:pPr algn="ctr" fontAlgn="ctr"/>
                      <a:r>
                        <a:rPr lang="fr-FR" sz="1100" b="1" i="0" u="none" strike="noStrike" dirty="0">
                          <a:solidFill>
                            <a:srgbClr val="000000"/>
                          </a:solidFill>
                          <a:effectLst/>
                          <a:latin typeface="Calibri" panose="020F0502020204030204" pitchFamily="34" charset="0"/>
                        </a:rPr>
                        <a:t>Commentaires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rgbClr val="FCE4D6"/>
                    </a:solidFill>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84503335"/>
                  </a:ext>
                </a:extLst>
              </a:tr>
              <a:tr h="233918">
                <a:tc gridSpan="4">
                  <a:txBody>
                    <a:bodyPr/>
                    <a:lstStyle/>
                    <a:p>
                      <a:pPr algn="ctr" fontAlgn="b"/>
                      <a:r>
                        <a:rPr lang="fr-FR" sz="1100" b="1" i="0" u="none" strike="noStrike" dirty="0">
                          <a:solidFill>
                            <a:srgbClr val="000000"/>
                          </a:solidFill>
                          <a:effectLst/>
                          <a:latin typeface="Calibri" panose="020F0502020204030204" pitchFamily="34" charset="0"/>
                        </a:rPr>
                        <a:t>Administration sur Ansible Tower</a:t>
                      </a:r>
                    </a:p>
                  </a:txBody>
                  <a:tcPr marL="6350" marR="6350" marT="6350" marB="0" anchor="b">
                    <a:solidFill>
                      <a:schemeClr val="accent2">
                        <a:lumMod val="20000"/>
                        <a:lumOff val="80000"/>
                      </a:schemeClr>
                    </a:solidFill>
                  </a:tcPr>
                </a:tc>
                <a:tc hMerge="1">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hMerge="1">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hMerge="1">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2016984823"/>
                  </a:ext>
                </a:extLst>
              </a:tr>
              <a:tr h="166370">
                <a:tc>
                  <a:txBody>
                    <a:bodyPr/>
                    <a:lstStyle/>
                    <a:p>
                      <a:pPr algn="l" fontAlgn="b"/>
                      <a:r>
                        <a:rPr lang="fr-FR" sz="1100" b="0" i="0" u="none" strike="noStrike" dirty="0">
                          <a:solidFill>
                            <a:srgbClr val="000000"/>
                          </a:solidFill>
                          <a:effectLst/>
                          <a:latin typeface="Calibri" panose="020F0502020204030204" pitchFamily="34" charset="0"/>
                        </a:rPr>
                        <a:t>Gestion des droits et habilitations dans Tower</a:t>
                      </a:r>
                    </a:p>
                  </a:txBody>
                  <a:tcPr marL="6350" marR="6350" marT="6350" marB="0" anchor="b">
                    <a:lnL w="6350" cap="flat" cmpd="sng" algn="ctr">
                      <a:solidFill>
                        <a:srgbClr val="000000"/>
                      </a:solidFill>
                      <a:prstDash val="solid"/>
                      <a:round/>
                      <a:headEnd type="none" w="med" len="med"/>
                      <a:tailEnd type="none" w="med" len="med"/>
                    </a:lnL>
                  </a:tcPr>
                </a:tc>
                <a:tc>
                  <a:txBody>
                    <a:bodyPr/>
                    <a:lstStyle/>
                    <a:p>
                      <a:pPr algn="ctr" fontAlgn="b"/>
                      <a:r>
                        <a:rPr lang="fr-FR" sz="1100" b="0" i="0" u="none" strike="noStrike" dirty="0">
                          <a:solidFill>
                            <a:schemeClr val="tx1"/>
                          </a:solidFill>
                          <a:effectLst/>
                          <a:latin typeface="Calibri" panose="020F0502020204030204" pitchFamily="34" charset="0"/>
                        </a:rPr>
                        <a:t>POI</a:t>
                      </a:r>
                    </a:p>
                  </a:txBody>
                  <a:tcPr marL="6350" marR="6350" marT="6350" marB="0" anchor="b"/>
                </a:tc>
                <a:tc>
                  <a:txBody>
                    <a:bodyPr/>
                    <a:lstStyle/>
                    <a:p>
                      <a:pPr algn="ctr" fontAlgn="b"/>
                      <a:r>
                        <a:rPr lang="fr-FR" sz="1100" b="0" i="0" u="none" strike="noStrike" dirty="0">
                          <a:solidFill>
                            <a:schemeClr val="tx1"/>
                          </a:solidFill>
                          <a:effectLst/>
                          <a:latin typeface="Calibri" panose="020F0502020204030204" pitchFamily="34" charset="0"/>
                        </a:rPr>
                        <a:t>AES</a:t>
                      </a: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3277278420"/>
                  </a:ext>
                </a:extLst>
              </a:tr>
              <a:tr h="144016">
                <a:tc>
                  <a:txBody>
                    <a:bodyPr/>
                    <a:lstStyle/>
                    <a:p>
                      <a:pPr algn="l" fontAlgn="b"/>
                      <a:r>
                        <a:rPr lang="fr-FR" sz="1100" b="0" i="0" u="none" strike="noStrike" dirty="0">
                          <a:solidFill>
                            <a:srgbClr val="000000"/>
                          </a:solidFill>
                          <a:effectLst/>
                          <a:latin typeface="Calibri" panose="020F0502020204030204" pitchFamily="34" charset="0"/>
                        </a:rPr>
                        <a:t>Gestion des inventaires présents dans Tower</a:t>
                      </a:r>
                    </a:p>
                  </a:txBody>
                  <a:tcPr marL="6350" marR="6350" marT="6350" marB="0" anchor="b">
                    <a:lnL w="6350" cap="flat" cmpd="sng" algn="ctr">
                      <a:solidFill>
                        <a:srgbClr val="000000"/>
                      </a:solidFill>
                      <a:prstDash val="solid"/>
                      <a:round/>
                      <a:headEnd type="none" w="med" len="med"/>
                      <a:tailEnd type="none" w="med" len="med"/>
                    </a:ln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chemeClr val="tx1"/>
                          </a:solidFill>
                          <a:effectLst/>
                          <a:latin typeface="Calibri" panose="020F0502020204030204" pitchFamily="34" charset="0"/>
                        </a:rPr>
                        <a:t>POI</a:t>
                      </a:r>
                    </a:p>
                  </a:txBody>
                  <a:tcPr marL="6350" marR="6350" marT="635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chemeClr val="tx1"/>
                          </a:solidFill>
                          <a:effectLst/>
                          <a:latin typeface="Calibri" panose="020F0502020204030204" pitchFamily="34" charset="0"/>
                        </a:rPr>
                        <a:t>AES</a:t>
                      </a: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3550682623"/>
                  </a:ext>
                </a:extLst>
              </a:tr>
              <a:tr h="193670">
                <a:tc>
                  <a:txBody>
                    <a:bodyPr/>
                    <a:lstStyle/>
                    <a:p>
                      <a:pPr algn="l" fontAlgn="b"/>
                      <a:r>
                        <a:rPr lang="fr-FR" sz="1100" b="0" i="0" u="none" strike="noStrike" dirty="0">
                          <a:solidFill>
                            <a:srgbClr val="000000"/>
                          </a:solidFill>
                          <a:effectLst/>
                          <a:latin typeface="Calibri" panose="020F0502020204030204" pitchFamily="34" charset="0"/>
                        </a:rPr>
                        <a:t>Gestion des repos (</a:t>
                      </a:r>
                      <a:r>
                        <a:rPr lang="fr-FR" sz="1100" b="0" i="0" u="none" strike="noStrike" dirty="0" err="1">
                          <a:solidFill>
                            <a:srgbClr val="000000"/>
                          </a:solidFill>
                          <a:effectLst/>
                          <a:latin typeface="Calibri" panose="020F0502020204030204" pitchFamily="34" charset="0"/>
                        </a:rPr>
                        <a:t>projects</a:t>
                      </a:r>
                      <a:r>
                        <a:rPr lang="fr-FR" sz="1100" b="0" i="0" u="none" strike="noStrike" dirty="0">
                          <a:solidFill>
                            <a:srgbClr val="000000"/>
                          </a:solidFill>
                          <a:effectLst/>
                          <a:latin typeface="Calibri" panose="020F0502020204030204" pitchFamily="34" charset="0"/>
                        </a:rPr>
                        <a:t>) présents dans Tower</a:t>
                      </a:r>
                    </a:p>
                  </a:txBody>
                  <a:tcPr marL="6350" marR="6350" marT="6350" marB="0" anchor="b">
                    <a:lnL w="6350" cap="flat" cmpd="sng" algn="ctr">
                      <a:solidFill>
                        <a:srgbClr val="000000"/>
                      </a:solidFill>
                      <a:prstDash val="solid"/>
                      <a:round/>
                      <a:headEnd type="none" w="med" len="med"/>
                      <a:tailEnd type="none" w="med" len="med"/>
                    </a:ln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chemeClr val="tx1"/>
                          </a:solidFill>
                          <a:effectLst/>
                          <a:latin typeface="Calibri" panose="020F0502020204030204" pitchFamily="34" charset="0"/>
                        </a:rPr>
                        <a:t>AES</a:t>
                      </a:r>
                    </a:p>
                  </a:txBody>
                  <a:tcPr marL="6350" marR="6350" marT="635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chemeClr val="tx1"/>
                          </a:solidFill>
                          <a:effectLst/>
                          <a:latin typeface="Calibri" panose="020F0502020204030204" pitchFamily="34" charset="0"/>
                        </a:rPr>
                        <a:t>AES</a:t>
                      </a: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3734193379"/>
                  </a:ext>
                </a:extLst>
              </a:tr>
              <a:tr h="21602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rPr>
                        <a:t>Création des job </a:t>
                      </a:r>
                      <a:r>
                        <a:rPr lang="fr-FR" sz="1100" b="0" i="0" u="none" strike="noStrike" dirty="0" err="1">
                          <a:solidFill>
                            <a:srgbClr val="000000"/>
                          </a:solidFill>
                          <a:effectLst/>
                          <a:latin typeface="Calibri" panose="020F0502020204030204" pitchFamily="34" charset="0"/>
                        </a:rPr>
                        <a:t>templates</a:t>
                      </a:r>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chemeClr val="tx1"/>
                          </a:solidFill>
                          <a:effectLst/>
                          <a:latin typeface="Calibri" panose="020F0502020204030204" pitchFamily="34" charset="0"/>
                        </a:rPr>
                        <a:t>AES</a:t>
                      </a:r>
                    </a:p>
                  </a:txBody>
                  <a:tcPr marL="6350" marR="6350" marT="635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chemeClr val="tx1"/>
                          </a:solidFill>
                          <a:effectLst/>
                          <a:latin typeface="Calibri" panose="020F0502020204030204" pitchFamily="34" charset="0"/>
                        </a:rPr>
                        <a:t>AES</a:t>
                      </a: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2148508056"/>
                  </a:ext>
                </a:extLst>
              </a:tr>
              <a:tr h="21602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rPr>
                        <a:t>Lancement de job </a:t>
                      </a:r>
                      <a:r>
                        <a:rPr lang="fr-FR" sz="1100" b="0" i="0" u="none" strike="noStrike" dirty="0" err="1">
                          <a:solidFill>
                            <a:srgbClr val="000000"/>
                          </a:solidFill>
                          <a:effectLst/>
                          <a:latin typeface="Calibri" panose="020F0502020204030204" pitchFamily="34" charset="0"/>
                        </a:rPr>
                        <a:t>templates</a:t>
                      </a:r>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chemeClr val="tx1"/>
                          </a:solidFill>
                          <a:effectLst/>
                          <a:latin typeface="Calibri" panose="020F0502020204030204" pitchFamily="34" charset="0"/>
                        </a:rPr>
                        <a:t>POI</a:t>
                      </a:r>
                    </a:p>
                  </a:txBody>
                  <a:tcPr marL="6350" marR="6350" marT="635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chemeClr val="tx1"/>
                          </a:solidFill>
                          <a:effectLst/>
                          <a:latin typeface="Calibri" panose="020F0502020204030204" pitchFamily="34" charset="0"/>
                        </a:rPr>
                        <a:t>AES</a:t>
                      </a: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2894423235"/>
                  </a:ext>
                </a:extLst>
              </a:tr>
              <a:tr h="21602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rPr>
                        <a:t>Troubleshooting sur l’infrastructure Tower (Instance et BDD)</a:t>
                      </a:r>
                    </a:p>
                  </a:txBody>
                  <a:tcPr marL="6350" marR="6350" marT="6350" marB="0" anchor="b">
                    <a:lnL w="6350" cap="flat" cmpd="sng" algn="ctr">
                      <a:solidFill>
                        <a:srgbClr val="000000"/>
                      </a:solidFill>
                      <a:prstDash val="solid"/>
                      <a:round/>
                      <a:headEnd type="none" w="med" len="med"/>
                      <a:tailEnd type="none" w="med" len="med"/>
                    </a:ln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chemeClr val="tx1"/>
                          </a:solidFill>
                          <a:effectLst/>
                          <a:latin typeface="Calibri" panose="020F0502020204030204" pitchFamily="34" charset="0"/>
                        </a:rPr>
                        <a:t>AES</a:t>
                      </a:r>
                    </a:p>
                  </a:txBody>
                  <a:tcPr marL="6350" marR="6350" marT="6350" marB="0" anchor="b"/>
                </a:tc>
                <a:tc>
                  <a:txBody>
                    <a:bodyPr/>
                    <a:lstStyle/>
                    <a:p>
                      <a:pPr algn="ctr" fontAlgn="b"/>
                      <a:r>
                        <a:rPr lang="fr-FR" sz="1100" b="0" i="0" u="none" strike="noStrike" dirty="0">
                          <a:solidFill>
                            <a:schemeClr val="tx1"/>
                          </a:solidFill>
                          <a:effectLst/>
                          <a:latin typeface="Calibri" panose="020F0502020204030204" pitchFamily="34" charset="0"/>
                        </a:rPr>
                        <a:t>BDD</a:t>
                      </a: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147258792"/>
                  </a:ext>
                </a:extLst>
              </a:tr>
              <a:tr h="26173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rPr>
                        <a:t>Interfaçage avec les briques d’infrastructures (</a:t>
                      </a:r>
                      <a:r>
                        <a:rPr lang="fr-FR" sz="1100" b="0" i="0" u="none" strike="noStrike" dirty="0" err="1">
                          <a:solidFill>
                            <a:srgbClr val="000000"/>
                          </a:solidFill>
                          <a:effectLst/>
                          <a:latin typeface="Calibri" panose="020F0502020204030204" pitchFamily="34" charset="0"/>
                        </a:rPr>
                        <a:t>Gitlab</a:t>
                      </a:r>
                      <a:r>
                        <a:rPr lang="fr-FR" sz="1100" b="0" i="0" u="none" strike="noStrike" dirty="0">
                          <a:solidFill>
                            <a:srgbClr val="000000"/>
                          </a:solidFill>
                          <a:effectLst/>
                          <a:latin typeface="Calibri" panose="020F0502020204030204" pitchFamily="34" charset="0"/>
                        </a:rPr>
                        <a:t>, </a:t>
                      </a:r>
                      <a:r>
                        <a:rPr lang="fr-FR" sz="1100" b="0" i="0" u="none" strike="noStrike" dirty="0" err="1">
                          <a:solidFill>
                            <a:srgbClr val="000000"/>
                          </a:solidFill>
                          <a:effectLst/>
                          <a:latin typeface="Calibri" panose="020F0502020204030204" pitchFamily="34" charset="0"/>
                        </a:rPr>
                        <a:t>Vcenter</a:t>
                      </a:r>
                      <a:r>
                        <a:rPr lang="fr-FR" sz="1100" b="0" i="0" u="none" strike="noStrike" dirty="0">
                          <a:solidFill>
                            <a:srgbClr val="000000"/>
                          </a:solidFill>
                          <a:effectLst/>
                          <a:latin typeface="Calibri" panose="020F0502020204030204" pitchFamily="34" charset="0"/>
                        </a:rPr>
                        <a:t>, CMP, </a:t>
                      </a:r>
                      <a:r>
                        <a:rPr lang="fr-FR" sz="1100" b="0" i="0" u="none" strike="noStrike" dirty="0" err="1">
                          <a:solidFill>
                            <a:srgbClr val="000000"/>
                          </a:solidFill>
                          <a:effectLst/>
                          <a:latin typeface="Calibri" panose="020F0502020204030204" pitchFamily="34" charset="0"/>
                        </a:rPr>
                        <a:t>ServiceNow</a:t>
                      </a:r>
                      <a:r>
                        <a:rPr lang="fr-FR" sz="1100" b="0" i="0" u="none" strike="noStrike" dirty="0">
                          <a:solidFill>
                            <a:srgbClr val="000000"/>
                          </a:solidFill>
                          <a:effectLst/>
                          <a:latin typeface="Calibri" panose="020F0502020204030204" pitchFamily="34" charset="0"/>
                        </a:rPr>
                        <a:t>..)</a:t>
                      </a:r>
                    </a:p>
                  </a:txBody>
                  <a:tcPr marL="6350" marR="6350" marT="6350" marB="0" anchor="b">
                    <a:lnL w="6350" cap="flat" cmpd="sng" algn="ctr">
                      <a:solidFill>
                        <a:srgbClr val="000000"/>
                      </a:solidFill>
                      <a:prstDash val="solid"/>
                      <a:round/>
                      <a:headEnd type="none" w="med" len="med"/>
                      <a:tailEnd type="none" w="med" len="med"/>
                    </a:ln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1923865957"/>
                  </a:ext>
                </a:extLst>
              </a:tr>
              <a:tr h="67202">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100" b="1" i="0" u="none" strike="noStrike" dirty="0">
                          <a:solidFill>
                            <a:srgbClr val="000000"/>
                          </a:solidFill>
                          <a:effectLst/>
                          <a:latin typeface="Calibri" panose="020F0502020204030204" pitchFamily="34" charset="0"/>
                        </a:rPr>
                        <a:t>Exploitation courante système avec Ansible</a:t>
                      </a:r>
                    </a:p>
                  </a:txBody>
                  <a:tcPr marL="6350" marR="6350" marT="6350" marB="0" anchor="b">
                    <a:lnL w="6350" cap="flat" cmpd="sng" algn="ctr">
                      <a:solidFill>
                        <a:srgbClr val="000000"/>
                      </a:solidFill>
                      <a:prstDash val="solid"/>
                      <a:round/>
                      <a:headEnd type="none" w="med" len="med"/>
                      <a:tailEnd type="none" w="med" len="med"/>
                    </a:lnL>
                    <a:solidFill>
                      <a:schemeClr val="accent2">
                        <a:lumMod val="20000"/>
                        <a:lumOff val="80000"/>
                      </a:schemeClr>
                    </a:solidFill>
                  </a:tcPr>
                </a:tc>
                <a:tc hMerge="1">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hMerge="1">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1488997701"/>
                  </a:ext>
                </a:extLst>
              </a:tr>
              <a:tr h="193670">
                <a:tc>
                  <a:txBody>
                    <a:bodyPr/>
                    <a:lstStyle/>
                    <a:p>
                      <a:pPr algn="l" fontAlgn="b"/>
                      <a:r>
                        <a:rPr lang="fr-FR" sz="1100" b="0" i="0" u="none" strike="noStrike" dirty="0">
                          <a:solidFill>
                            <a:srgbClr val="000000"/>
                          </a:solidFill>
                          <a:effectLst/>
                          <a:latin typeface="Calibri" panose="020F0502020204030204" pitchFamily="34" charset="0"/>
                        </a:rPr>
                        <a:t>Recherche d’informations systèmes ou middleware (version, visualisation conf, etc..)</a:t>
                      </a:r>
                    </a:p>
                  </a:txBody>
                  <a:tcPr marL="6350" marR="6350" marT="6350" marB="0" anchor="b">
                    <a:lnL w="6350" cap="flat" cmpd="sng" algn="ctr">
                      <a:solidFill>
                        <a:srgbClr val="000000"/>
                      </a:solidFill>
                      <a:prstDash val="solid"/>
                      <a:round/>
                      <a:headEnd type="none" w="med" len="med"/>
                      <a:tailEnd type="none" w="med" len="med"/>
                    </a:ln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600" b="1" i="0" u="none" strike="noStrike" dirty="0">
                        <a:solidFill>
                          <a:srgbClr val="FF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3993721820"/>
                  </a:ext>
                </a:extLst>
              </a:tr>
              <a:tr h="14401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rPr>
                        <a:t>Tout geste d’administration systèmes (hors scope provisioning et post </a:t>
                      </a:r>
                      <a:r>
                        <a:rPr lang="fr-FR" sz="1100" b="0" i="0" u="none" strike="noStrike" dirty="0" err="1">
                          <a:solidFill>
                            <a:srgbClr val="000000"/>
                          </a:solidFill>
                          <a:effectLst/>
                          <a:latin typeface="Calibri" panose="020F0502020204030204" pitchFamily="34" charset="0"/>
                        </a:rPr>
                        <a:t>install</a:t>
                      </a:r>
                      <a:r>
                        <a:rPr lang="fr-FR" sz="1100" b="0" i="0" u="none" strike="noStrike" dirty="0">
                          <a:solidFill>
                            <a:srgbClr val="000000"/>
                          </a:solidFill>
                          <a:effectLst/>
                          <a:latin typeface="Calibri" panose="020F0502020204030204" pitchFamily="34" charset="0"/>
                        </a:rPr>
                        <a:t> VM)</a:t>
                      </a:r>
                    </a:p>
                  </a:txBody>
                  <a:tcPr marL="6350" marR="6350" marT="6350" marB="0" anchor="b">
                    <a:lnL w="6350" cap="flat" cmpd="sng" algn="ctr">
                      <a:solidFill>
                        <a:srgbClr val="000000"/>
                      </a:solidFill>
                      <a:prstDash val="solid"/>
                      <a:round/>
                      <a:headEnd type="none" w="med" len="med"/>
                      <a:tailEnd type="none" w="med" len="med"/>
                    </a:ln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rPr>
                        <a:t>POI</a:t>
                      </a:r>
                    </a:p>
                  </a:txBody>
                  <a:tcPr marL="6350" marR="6350" marT="6350" marB="0" anchor="b"/>
                </a:tc>
                <a:tc>
                  <a:txBody>
                    <a:bodyPr/>
                    <a:lstStyle/>
                    <a:p>
                      <a:pPr algn="ctr" fontAlgn="b"/>
                      <a:endParaRPr lang="fr-FR" sz="1600" b="1" i="0" u="none" strike="noStrike" dirty="0">
                        <a:solidFill>
                          <a:srgbClr val="FF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3163111482"/>
                  </a:ext>
                </a:extLst>
              </a:tr>
              <a:tr h="221766">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100" b="1" i="0" u="none" strike="noStrike" dirty="0">
                          <a:solidFill>
                            <a:srgbClr val="000000"/>
                          </a:solidFill>
                          <a:effectLst/>
                          <a:latin typeface="Calibri" panose="020F0502020204030204" pitchFamily="34" charset="0"/>
                        </a:rPr>
                        <a:t>Livraisons applicatives</a:t>
                      </a:r>
                    </a:p>
                  </a:txBody>
                  <a:tcPr marL="6350" marR="6350" marT="6350" marB="0" anchor="b">
                    <a:lnL w="6350" cap="flat" cmpd="sng" algn="ctr">
                      <a:solidFill>
                        <a:srgbClr val="000000"/>
                      </a:solidFill>
                      <a:prstDash val="solid"/>
                      <a:round/>
                      <a:headEnd type="none" w="med" len="med"/>
                      <a:tailEnd type="none" w="med" len="med"/>
                    </a:lnL>
                    <a:solidFill>
                      <a:schemeClr val="accent2">
                        <a:lumMod val="20000"/>
                        <a:lumOff val="80000"/>
                      </a:schemeClr>
                    </a:solidFill>
                  </a:tcPr>
                </a:tc>
                <a:tc hMerge="1">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hMerge="1">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hMerge="1">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1531137422"/>
                  </a:ext>
                </a:extLst>
              </a:tr>
              <a:tr h="187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rPr>
                        <a:t>Interfaçage de Ansible Tower avec l’usine logicielle (</a:t>
                      </a:r>
                      <a:r>
                        <a:rPr lang="fr-FR" sz="1100" b="0" i="0" u="none" strike="noStrike" dirty="0" err="1">
                          <a:solidFill>
                            <a:srgbClr val="000000"/>
                          </a:solidFill>
                          <a:effectLst/>
                          <a:latin typeface="Calibri" panose="020F0502020204030204" pitchFamily="34" charset="0"/>
                        </a:rPr>
                        <a:t>Artifactory</a:t>
                      </a:r>
                      <a:r>
                        <a:rPr lang="fr-FR" sz="1100" b="0" i="0" u="none" strike="noStrike" dirty="0">
                          <a:solidFill>
                            <a:srgbClr val="000000"/>
                          </a:solidFill>
                          <a:effectLst/>
                          <a:latin typeface="Calibri" panose="020F0502020204030204" pitchFamily="34" charset="0"/>
                        </a:rPr>
                        <a:t>, Jenkins…)</a:t>
                      </a:r>
                    </a:p>
                  </a:txBody>
                  <a:tcPr marL="6350" marR="6350" marT="6350" marB="0" anchor="b">
                    <a:lnL w="6350" cap="flat" cmpd="sng" algn="ctr">
                      <a:solidFill>
                        <a:srgbClr val="000000"/>
                      </a:solidFill>
                      <a:prstDash val="solid"/>
                      <a:round/>
                      <a:headEnd type="none" w="med" len="med"/>
                      <a:tailEnd type="none" w="med" len="med"/>
                    </a:lnL>
                  </a:tcPr>
                </a:tc>
                <a:tc>
                  <a:txBody>
                    <a:bodyPr/>
                    <a:lstStyle/>
                    <a:p>
                      <a:pPr algn="ctr" fontAlgn="b"/>
                      <a:r>
                        <a:rPr lang="fr-FR" sz="1100" b="1" i="0" u="none" strike="noStrike" dirty="0">
                          <a:solidFill>
                            <a:schemeClr val="tx1"/>
                          </a:solidFill>
                          <a:effectLst/>
                          <a:latin typeface="Calibri" panose="020F0502020204030204" pitchFamily="34" charset="0"/>
                        </a:rPr>
                        <a:t>ARCHES</a:t>
                      </a: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1719671910"/>
                  </a:ext>
                </a:extLst>
              </a:tr>
              <a:tr h="19367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rPr>
                        <a:t>Création de </a:t>
                      </a:r>
                      <a:r>
                        <a:rPr lang="fr-FR" sz="1100" b="0" i="0" u="none" strike="noStrike" dirty="0" err="1">
                          <a:solidFill>
                            <a:srgbClr val="000000"/>
                          </a:solidFill>
                          <a:effectLst/>
                          <a:latin typeface="Calibri" panose="020F0502020204030204" pitchFamily="34" charset="0"/>
                        </a:rPr>
                        <a:t>playbooks</a:t>
                      </a:r>
                      <a:r>
                        <a:rPr lang="fr-FR" sz="1100" b="0" i="0" u="none" strike="noStrike" dirty="0">
                          <a:solidFill>
                            <a:srgbClr val="000000"/>
                          </a:solidFill>
                          <a:effectLst/>
                          <a:latin typeface="Calibri" panose="020F0502020204030204" pitchFamily="34" charset="0"/>
                        </a:rPr>
                        <a:t> de configurations applicatives</a:t>
                      </a:r>
                    </a:p>
                  </a:txBody>
                  <a:tcPr marL="6350" marR="6350" marT="6350" marB="0" anchor="b">
                    <a:lnL w="6350" cap="flat" cmpd="sng" algn="ctr">
                      <a:solidFill>
                        <a:srgbClr val="000000"/>
                      </a:solidFill>
                      <a:prstDash val="solid"/>
                      <a:round/>
                      <a:headEnd type="none" w="med" len="med"/>
                      <a:tailEnd type="none" w="med" len="med"/>
                    </a:lnL>
                  </a:tcPr>
                </a:tc>
                <a:tc>
                  <a:txBody>
                    <a:bodyPr/>
                    <a:lstStyle/>
                    <a:p>
                      <a:pPr algn="ctr" fontAlgn="b"/>
                      <a:r>
                        <a:rPr lang="fr-FR" sz="1100" b="0" i="0" u="none" strike="noStrike" dirty="0">
                          <a:solidFill>
                            <a:srgbClr val="000000"/>
                          </a:solidFill>
                          <a:effectLst/>
                          <a:latin typeface="Calibri" panose="020F0502020204030204" pitchFamily="34" charset="0"/>
                        </a:rPr>
                        <a:t>Conduites</a:t>
                      </a: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1292350762"/>
                  </a:ext>
                </a:extLst>
              </a:tr>
              <a:tr h="16637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rPr>
                        <a:t>Déploiement des </a:t>
                      </a:r>
                      <a:r>
                        <a:rPr lang="fr-FR" sz="1100" b="0" i="0" u="none" strike="noStrike" dirty="0" err="1">
                          <a:solidFill>
                            <a:srgbClr val="000000"/>
                          </a:solidFill>
                          <a:effectLst/>
                          <a:latin typeface="Calibri" panose="020F0502020204030204" pitchFamily="34" charset="0"/>
                        </a:rPr>
                        <a:t>playbooks</a:t>
                      </a:r>
                      <a:r>
                        <a:rPr lang="fr-FR" sz="1100" b="0" i="0" u="none" strike="noStrike" dirty="0">
                          <a:solidFill>
                            <a:srgbClr val="000000"/>
                          </a:solidFill>
                          <a:effectLst/>
                          <a:latin typeface="Calibri" panose="020F0502020204030204" pitchFamily="34" charset="0"/>
                        </a:rPr>
                        <a:t> liés à la configuration applicative</a:t>
                      </a:r>
                    </a:p>
                  </a:txBody>
                  <a:tcPr marL="6350" marR="6350" marT="6350" marB="0" anchor="b">
                    <a:lnL w="6350" cap="flat" cmpd="sng" algn="ctr">
                      <a:solidFill>
                        <a:srgbClr val="000000"/>
                      </a:solidFill>
                      <a:prstDash val="solid"/>
                      <a:round/>
                      <a:headEnd type="none" w="med" len="med"/>
                      <a:tailEnd type="none" w="med" len="med"/>
                    </a:lnL>
                  </a:tcPr>
                </a:tc>
                <a:tc>
                  <a:txBody>
                    <a:bodyPr/>
                    <a:lstStyle/>
                    <a:p>
                      <a:pPr algn="ctr" fontAlgn="b"/>
                      <a:r>
                        <a:rPr lang="fr-FR" sz="1100" b="0" i="0" u="none" strike="noStrike" dirty="0">
                          <a:solidFill>
                            <a:srgbClr val="000000"/>
                          </a:solidFill>
                          <a:effectLst/>
                          <a:latin typeface="Calibri" panose="020F0502020204030204" pitchFamily="34" charset="0"/>
                        </a:rPr>
                        <a:t>Conduites</a:t>
                      </a: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R>
                      <a:noFill/>
                    </a:lnR>
                    <a:lnT>
                      <a:noFill/>
                    </a:lnT>
                    <a:lnB>
                      <a:noFill/>
                    </a:lnB>
                  </a:tcPr>
                </a:tc>
                <a:extLst>
                  <a:ext uri="{0D108BD9-81ED-4DB2-BD59-A6C34878D82A}">
                    <a16:rowId xmlns:a16="http://schemas.microsoft.com/office/drawing/2014/main" val="3580264163"/>
                  </a:ext>
                </a:extLst>
              </a:tr>
              <a:tr h="198610">
                <a:tc gridSpan="4">
                  <a:txBody>
                    <a:bodyPr/>
                    <a:lstStyle/>
                    <a:p>
                      <a:pPr algn="ctr" fontAlgn="b"/>
                      <a:r>
                        <a:rPr lang="fr-FR" sz="1100" b="1" i="0" u="none" strike="noStrike" dirty="0">
                          <a:solidFill>
                            <a:srgbClr val="000000"/>
                          </a:solidFill>
                          <a:effectLst/>
                          <a:latin typeface="Calibri" panose="020F0502020204030204" pitchFamily="34" charset="0"/>
                        </a:rPr>
                        <a:t>Intégration middleware avec Ansible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lang="fr-FR"/>
                    </a:p>
                  </a:txBody>
                  <a:tcPr>
                    <a:lnL w="6350" cap="flat" cmpd="sng" algn="ctr">
                      <a:solidFill>
                        <a:srgbClr val="000000"/>
                      </a:solidFill>
                      <a:prstDash val="solid"/>
                      <a:round/>
                      <a:headEnd type="none" w="med" len="med"/>
                      <a:tailEnd type="none" w="med" len="med"/>
                    </a:lnL>
                  </a:tcPr>
                </a:tc>
                <a:tc hMerge="1">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ctr"/>
                      <a:endParaRPr lang="fr-FR" sz="11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582711"/>
                  </a:ext>
                </a:extLst>
              </a:tr>
              <a:tr h="161430">
                <a:tc>
                  <a:txBody>
                    <a:bodyPr/>
                    <a:lstStyle/>
                    <a:p>
                      <a:pPr algn="l" fontAlgn="b"/>
                      <a:r>
                        <a:rPr lang="fr-FR" sz="1100" b="0" i="0" u="none" strike="noStrike" dirty="0">
                          <a:solidFill>
                            <a:srgbClr val="000000"/>
                          </a:solidFill>
                          <a:effectLst/>
                          <a:latin typeface="Calibri" panose="020F0502020204030204" pitchFamily="34" charset="0"/>
                        </a:rPr>
                        <a:t>Création des </a:t>
                      </a:r>
                      <a:r>
                        <a:rPr lang="fr-FR" sz="1100" b="0" i="0" u="none" strike="noStrike" dirty="0" err="1">
                          <a:solidFill>
                            <a:srgbClr val="000000"/>
                          </a:solidFill>
                          <a:effectLst/>
                          <a:latin typeface="Calibri" panose="020F0502020204030204" pitchFamily="34" charset="0"/>
                        </a:rPr>
                        <a:t>playbooks</a:t>
                      </a:r>
                      <a:r>
                        <a:rPr lang="fr-FR" sz="1100" b="0" i="0" u="none" strike="noStrike" dirty="0">
                          <a:solidFill>
                            <a:srgbClr val="000000"/>
                          </a:solidFill>
                          <a:effectLst/>
                          <a:latin typeface="Calibri" panose="020F0502020204030204" pitchFamily="34" charset="0"/>
                        </a:rPr>
                        <a:t> middleware si inexistant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rPr>
                        <a:t>AES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47376743"/>
                  </a:ext>
                </a:extLst>
              </a:tr>
              <a:tr h="211084">
                <a:tc>
                  <a:txBody>
                    <a:bodyPr/>
                    <a:lstStyle/>
                    <a:p>
                      <a:pPr algn="l" fontAlgn="b"/>
                      <a:r>
                        <a:rPr lang="fr-FR" sz="1100" b="0" i="0" u="none" strike="noStrike" dirty="0">
                          <a:solidFill>
                            <a:srgbClr val="000000"/>
                          </a:solidFill>
                          <a:effectLst/>
                          <a:latin typeface="Calibri" panose="020F0502020204030204" pitchFamily="34" charset="0"/>
                        </a:rPr>
                        <a:t>Installation middleware par CMP (si middleware présent au catalogue)  ou TOWER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rPr>
                        <a:t>AES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87966732"/>
                  </a:ext>
                </a:extLst>
              </a:tr>
              <a:tr h="216024">
                <a:tc>
                  <a:txBody>
                    <a:bodyPr/>
                    <a:lstStyle/>
                    <a:p>
                      <a:pPr algn="l" fontAlgn="b"/>
                      <a:r>
                        <a:rPr lang="fr-FR" sz="1100" b="0" i="0" u="none" strike="noStrike" dirty="0">
                          <a:solidFill>
                            <a:srgbClr val="000000"/>
                          </a:solidFill>
                          <a:effectLst/>
                          <a:latin typeface="Calibri" panose="020F0502020204030204" pitchFamily="34" charset="0"/>
                        </a:rPr>
                        <a:t>Installation middleware par ansible Tower (si middleware non présent au catalogue)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rPr>
                        <a:t>AES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98216430"/>
                  </a:ext>
                </a:extLst>
              </a:tr>
              <a:tr h="216024">
                <a:tc>
                  <a:txBody>
                    <a:bodyPr/>
                    <a:lstStyle/>
                    <a:p>
                      <a:pPr algn="l" fontAlgn="b"/>
                      <a:r>
                        <a:rPr lang="fr-FR" sz="1100" b="0" i="0" u="none" strike="noStrike" dirty="0">
                          <a:solidFill>
                            <a:srgbClr val="000000"/>
                          </a:solidFill>
                          <a:effectLst/>
                          <a:latin typeface="Calibri" panose="020F0502020204030204" pitchFamily="34" charset="0"/>
                        </a:rPr>
                        <a:t>Communication auprès de l'intégrateur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fr-FR" sz="1600" b="1" i="0" u="none" strike="noStrike" dirty="0">
                        <a:solidFill>
                          <a:srgbClr val="FF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70665619"/>
                  </a:ext>
                </a:extLst>
              </a:tr>
              <a:tr h="144016">
                <a:tc>
                  <a:txBody>
                    <a:bodyPr/>
                    <a:lstStyle/>
                    <a:p>
                      <a:pPr algn="l" fontAlgn="b"/>
                      <a:r>
                        <a:rPr lang="fr-FR" sz="1100" b="0" i="0" u="none" strike="noStrike" dirty="0">
                          <a:solidFill>
                            <a:srgbClr val="000000"/>
                          </a:solidFill>
                          <a:effectLst/>
                          <a:latin typeface="Calibri" panose="020F0502020204030204" pitchFamily="34" charset="0"/>
                        </a:rPr>
                        <a:t>Validation fonctionnelle du middleware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Domaines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36281785"/>
                  </a:ext>
                </a:extLst>
              </a:tr>
            </a:tbl>
          </a:graphicData>
        </a:graphic>
      </p:graphicFrame>
      <p:sp>
        <p:nvSpPr>
          <p:cNvPr id="2" name="ZoneTexte 1">
            <a:extLst>
              <a:ext uri="{FF2B5EF4-FFF2-40B4-BE49-F238E27FC236}">
                <a16:creationId xmlns:a16="http://schemas.microsoft.com/office/drawing/2014/main" id="{7525802F-FCCC-4738-B3FF-983CA89B6B3E}"/>
              </a:ext>
            </a:extLst>
          </p:cNvPr>
          <p:cNvSpPr txBox="1"/>
          <p:nvPr/>
        </p:nvSpPr>
        <p:spPr>
          <a:xfrm>
            <a:off x="7680176" y="79978"/>
            <a:ext cx="4392488" cy="523220"/>
          </a:xfrm>
          <a:prstGeom prst="rect">
            <a:avLst/>
          </a:prstGeom>
          <a:noFill/>
        </p:spPr>
        <p:txBody>
          <a:bodyPr wrap="square" rtlCol="0">
            <a:spAutoFit/>
          </a:bodyPr>
          <a:lstStyle/>
          <a:p>
            <a:r>
              <a:rPr lang="fr-FR" sz="1400" dirty="0"/>
              <a:t>Cette organisation est temporaire, elle sera finalisée en phase Design avec toutes les équipes concernées</a:t>
            </a:r>
          </a:p>
        </p:txBody>
      </p:sp>
    </p:spTree>
    <p:extLst>
      <p:ext uri="{BB962C8B-B14F-4D97-AF65-F5344CB8AC3E}">
        <p14:creationId xmlns:p14="http://schemas.microsoft.com/office/powerpoint/2010/main" val="959633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5D3BB76-0A0E-4C5E-9C20-CA86EA643548}"/>
              </a:ext>
            </a:extLst>
          </p:cNvPr>
          <p:cNvSpPr>
            <a:spLocks noGrp="1"/>
          </p:cNvSpPr>
          <p:nvPr>
            <p:ph type="dt" sz="half" idx="10"/>
          </p:nvPr>
        </p:nvSpPr>
        <p:spPr/>
        <p:txBody>
          <a:bodyPr/>
          <a:lstStyle/>
          <a:p>
            <a:fld id="{CA461472-4D02-4E3B-8474-CDB85EE37559}" type="datetime1">
              <a:rPr lang="fr-FR" smtClean="0">
                <a:solidFill>
                  <a:srgbClr val="FFFFFF">
                    <a:alpha val="0"/>
                  </a:srgbClr>
                </a:solidFill>
              </a:rPr>
              <a:pPr/>
              <a:t>01/02/2021</a:t>
            </a:fld>
            <a:endParaRPr lang="fr-FR">
              <a:solidFill>
                <a:srgbClr val="FFFFFF">
                  <a:alpha val="0"/>
                </a:srgbClr>
              </a:solidFill>
            </a:endParaRPr>
          </a:p>
        </p:txBody>
      </p:sp>
      <p:sp>
        <p:nvSpPr>
          <p:cNvPr id="3" name="Espace réservé du numéro de diapositive 2">
            <a:extLst>
              <a:ext uri="{FF2B5EF4-FFF2-40B4-BE49-F238E27FC236}">
                <a16:creationId xmlns:a16="http://schemas.microsoft.com/office/drawing/2014/main" id="{BF06809A-D637-4C1C-922F-9499E0D7DA97}"/>
              </a:ext>
            </a:extLst>
          </p:cNvPr>
          <p:cNvSpPr>
            <a:spLocks noGrp="1"/>
          </p:cNvSpPr>
          <p:nvPr>
            <p:ph type="sldNum" sz="quarter" idx="11"/>
          </p:nvPr>
        </p:nvSpPr>
        <p:spPr/>
        <p:txBody>
          <a:bodyPr/>
          <a:lstStyle/>
          <a:p>
            <a:fld id="{10C140CD-8AED-46FF-A9A2-77308F3F39AE}" type="slidenum">
              <a:rPr lang="fr-FR" smtClean="0">
                <a:solidFill>
                  <a:srgbClr val="9796A3"/>
                </a:solidFill>
              </a:rPr>
              <a:pPr/>
              <a:t>49</a:t>
            </a:fld>
            <a:endParaRPr lang="fr-FR">
              <a:solidFill>
                <a:srgbClr val="9796A3"/>
              </a:solidFill>
            </a:endParaRPr>
          </a:p>
        </p:txBody>
      </p:sp>
      <p:sp>
        <p:nvSpPr>
          <p:cNvPr id="4" name="Espace réservé du pied de page 3">
            <a:extLst>
              <a:ext uri="{FF2B5EF4-FFF2-40B4-BE49-F238E27FC236}">
                <a16:creationId xmlns:a16="http://schemas.microsoft.com/office/drawing/2014/main" id="{18715790-0F4A-4F88-BD87-81FC787E24D2}"/>
              </a:ext>
            </a:extLst>
          </p:cNvPr>
          <p:cNvSpPr>
            <a:spLocks noGrp="1"/>
          </p:cNvSpPr>
          <p:nvPr>
            <p:ph type="ftr" sz="quarter" idx="12"/>
          </p:nvPr>
        </p:nvSpPr>
        <p:spPr/>
        <p:txBody>
          <a:bodyPr/>
          <a:lstStyle/>
          <a:p>
            <a:r>
              <a:rPr lang="fr-FR">
                <a:solidFill>
                  <a:srgbClr val="9796A3"/>
                </a:solidFill>
              </a:rPr>
              <a:t>Titre de la présentation</a:t>
            </a:r>
          </a:p>
        </p:txBody>
      </p:sp>
      <p:sp>
        <p:nvSpPr>
          <p:cNvPr id="5" name="Espace réservé du texte 4">
            <a:extLst>
              <a:ext uri="{FF2B5EF4-FFF2-40B4-BE49-F238E27FC236}">
                <a16:creationId xmlns:a16="http://schemas.microsoft.com/office/drawing/2014/main" id="{EBBD82C0-526B-43FF-AB13-1B6C6188CA0D}"/>
              </a:ext>
            </a:extLst>
          </p:cNvPr>
          <p:cNvSpPr>
            <a:spLocks noGrp="1"/>
          </p:cNvSpPr>
          <p:nvPr>
            <p:ph type="body" sz="quarter" idx="13"/>
          </p:nvPr>
        </p:nvSpPr>
        <p:spPr>
          <a:xfrm>
            <a:off x="479377" y="1124744"/>
            <a:ext cx="2088231" cy="1512168"/>
          </a:xfrm>
        </p:spPr>
        <p:txBody>
          <a:bodyPr/>
          <a:lstStyle/>
          <a:p>
            <a:r>
              <a:rPr lang="fr-FR" dirty="0"/>
              <a:t>Liste exhaustive des livrables</a:t>
            </a:r>
          </a:p>
        </p:txBody>
      </p:sp>
      <p:graphicFrame>
        <p:nvGraphicFramePr>
          <p:cNvPr id="8" name="Tableau 7">
            <a:extLst>
              <a:ext uri="{FF2B5EF4-FFF2-40B4-BE49-F238E27FC236}">
                <a16:creationId xmlns:a16="http://schemas.microsoft.com/office/drawing/2014/main" id="{1802F029-36B7-4143-8928-0D984D5D7AF6}"/>
              </a:ext>
            </a:extLst>
          </p:cNvPr>
          <p:cNvGraphicFramePr>
            <a:graphicFrameLocks noGrp="1"/>
          </p:cNvGraphicFramePr>
          <p:nvPr>
            <p:extLst>
              <p:ext uri="{D42A27DB-BD31-4B8C-83A1-F6EECF244321}">
                <p14:modId xmlns:p14="http://schemas.microsoft.com/office/powerpoint/2010/main" val="721732276"/>
              </p:ext>
            </p:extLst>
          </p:nvPr>
        </p:nvGraphicFramePr>
        <p:xfrm>
          <a:off x="2639616" y="323947"/>
          <a:ext cx="9217026" cy="6210100"/>
        </p:xfrm>
        <a:graphic>
          <a:graphicData uri="http://schemas.openxmlformats.org/drawingml/2006/table">
            <a:tbl>
              <a:tblPr>
                <a:tableStyleId>{5C22544A-7EE6-4342-B048-85BDC9FD1C3A}</a:tableStyleId>
              </a:tblPr>
              <a:tblGrid>
                <a:gridCol w="1639010">
                  <a:extLst>
                    <a:ext uri="{9D8B030D-6E8A-4147-A177-3AD203B41FA5}">
                      <a16:colId xmlns:a16="http://schemas.microsoft.com/office/drawing/2014/main" val="1740569359"/>
                    </a:ext>
                  </a:extLst>
                </a:gridCol>
                <a:gridCol w="385650">
                  <a:extLst>
                    <a:ext uri="{9D8B030D-6E8A-4147-A177-3AD203B41FA5}">
                      <a16:colId xmlns:a16="http://schemas.microsoft.com/office/drawing/2014/main" val="3352876300"/>
                    </a:ext>
                  </a:extLst>
                </a:gridCol>
                <a:gridCol w="404932">
                  <a:extLst>
                    <a:ext uri="{9D8B030D-6E8A-4147-A177-3AD203B41FA5}">
                      <a16:colId xmlns:a16="http://schemas.microsoft.com/office/drawing/2014/main" val="3227281451"/>
                    </a:ext>
                  </a:extLst>
                </a:gridCol>
                <a:gridCol w="578475">
                  <a:extLst>
                    <a:ext uri="{9D8B030D-6E8A-4147-A177-3AD203B41FA5}">
                      <a16:colId xmlns:a16="http://schemas.microsoft.com/office/drawing/2014/main" val="1734859158"/>
                    </a:ext>
                  </a:extLst>
                </a:gridCol>
                <a:gridCol w="3914344">
                  <a:extLst>
                    <a:ext uri="{9D8B030D-6E8A-4147-A177-3AD203B41FA5}">
                      <a16:colId xmlns:a16="http://schemas.microsoft.com/office/drawing/2014/main" val="534661750"/>
                    </a:ext>
                  </a:extLst>
                </a:gridCol>
                <a:gridCol w="925559">
                  <a:extLst>
                    <a:ext uri="{9D8B030D-6E8A-4147-A177-3AD203B41FA5}">
                      <a16:colId xmlns:a16="http://schemas.microsoft.com/office/drawing/2014/main" val="2314088327"/>
                    </a:ext>
                  </a:extLst>
                </a:gridCol>
                <a:gridCol w="1369056">
                  <a:extLst>
                    <a:ext uri="{9D8B030D-6E8A-4147-A177-3AD203B41FA5}">
                      <a16:colId xmlns:a16="http://schemas.microsoft.com/office/drawing/2014/main" val="2768330728"/>
                    </a:ext>
                  </a:extLst>
                </a:gridCol>
              </a:tblGrid>
              <a:tr h="253647">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2">
                  <a:txBody>
                    <a:bodyPr/>
                    <a:lstStyle/>
                    <a:p>
                      <a:pPr algn="l" fontAlgn="b"/>
                      <a:r>
                        <a:rPr lang="fr-FR" sz="500" u="none" strike="noStrike">
                          <a:effectLst/>
                        </a:rPr>
                        <a:t>Définition de la solution</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3246367849"/>
                  </a:ext>
                </a:extLst>
              </a:tr>
              <a:tr h="136724">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1164510091"/>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Kick-off</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1360526833"/>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2">
                  <a:txBody>
                    <a:bodyPr/>
                    <a:lstStyle/>
                    <a:p>
                      <a:pPr algn="l" fontAlgn="b"/>
                      <a:r>
                        <a:rPr lang="fr-FR" sz="500" u="none" strike="noStrike">
                          <a:effectLst/>
                        </a:rPr>
                        <a:t>Ateliers Redhat</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4076074357"/>
                  </a:ext>
                </a:extLst>
              </a:tr>
              <a:tr h="136724">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473689078"/>
                  </a:ext>
                </a:extLst>
              </a:tr>
              <a:tr h="136724">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Mise en place de l'infratructure</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Acteurs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Livrables associés</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482053501"/>
                  </a:ext>
                </a:extLst>
              </a:tr>
              <a:tr h="136724">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349887207"/>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Définition de l'architecture</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AES/RedHat</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DAT</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199187516"/>
                  </a:ext>
                </a:extLst>
              </a:tr>
              <a:tr h="253647">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2">
                  <a:txBody>
                    <a:bodyPr/>
                    <a:lstStyle/>
                    <a:p>
                      <a:pPr algn="l" fontAlgn="b"/>
                      <a:r>
                        <a:rPr lang="fr-FR" sz="500" u="none" strike="noStrike">
                          <a:effectLst/>
                        </a:rPr>
                        <a:t>Détermination des VLAN</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AES/Network/Architecture</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DAT</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2842547335"/>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Création Trigramme applicatif</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CPO</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4241914430"/>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2">
                  <a:txBody>
                    <a:bodyPr/>
                    <a:lstStyle/>
                    <a:p>
                      <a:pPr algn="l" fontAlgn="b"/>
                      <a:r>
                        <a:rPr lang="fr-FR" sz="500" u="none" strike="noStrike">
                          <a:effectLst/>
                        </a:rPr>
                        <a:t>Rédaction du DAT</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Architecture</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DAT</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252986167"/>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2">
                  <a:txBody>
                    <a:bodyPr/>
                    <a:lstStyle/>
                    <a:p>
                      <a:pPr algn="l" fontAlgn="b"/>
                      <a:r>
                        <a:rPr lang="fr-FR" sz="500" u="none" strike="noStrike">
                          <a:effectLst/>
                        </a:rPr>
                        <a:t>Création d'une VIP</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Architecture</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3013746167"/>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2">
                  <a:txBody>
                    <a:bodyPr/>
                    <a:lstStyle/>
                    <a:p>
                      <a:pPr algn="l" fontAlgn="b"/>
                      <a:r>
                        <a:rPr lang="fr-FR" sz="500" u="none" strike="noStrike">
                          <a:effectLst/>
                        </a:rPr>
                        <a:t>Ouverture de flux</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2">
                  <a:txBody>
                    <a:bodyPr/>
                    <a:lstStyle/>
                    <a:p>
                      <a:pPr algn="l" fontAlgn="b"/>
                      <a:r>
                        <a:rPr lang="fr-FR" sz="500" u="none" strike="noStrike">
                          <a:effectLst/>
                        </a:rPr>
                        <a:t>Architecture/Network/AES</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extLst>
                  <a:ext uri="{0D108BD9-81ED-4DB2-BD59-A6C34878D82A}">
                    <a16:rowId xmlns:a16="http://schemas.microsoft.com/office/drawing/2014/main" val="1956853936"/>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2">
                  <a:txBody>
                    <a:bodyPr/>
                    <a:lstStyle/>
                    <a:p>
                      <a:pPr algn="l" fontAlgn="b"/>
                      <a:r>
                        <a:rPr lang="fr-FR" sz="500" u="none" strike="noStrike">
                          <a:effectLst/>
                        </a:rPr>
                        <a:t>Provisionning des VM</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2509981556"/>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2">
                  <a:txBody>
                    <a:bodyPr/>
                    <a:lstStyle/>
                    <a:p>
                      <a:pPr algn="l" fontAlgn="b"/>
                      <a:r>
                        <a:rPr lang="fr-FR" sz="500" u="none" strike="noStrike">
                          <a:effectLst/>
                        </a:rPr>
                        <a:t>Installation Tower</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AES/Redhat</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PTI</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3775379881"/>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Mise en place de la réplication DB</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Pôle expertise BDD</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PTI</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3197737897"/>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Interfaçage des briques d'infrastructure</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Cahier de recette / DAT</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226145857"/>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GitLab</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Cahier de recette / DAT</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3066120750"/>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Satellite</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Cahier de recette / DAT</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436549454"/>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Vcenter</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Cahier de recette / DAT</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1266177433"/>
                  </a:ext>
                </a:extLst>
              </a:tr>
              <a:tr h="253647">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2">
                  <a:txBody>
                    <a:bodyPr/>
                    <a:lstStyle/>
                    <a:p>
                      <a:pPr algn="l" fontAlgn="b"/>
                      <a:r>
                        <a:rPr lang="fr-FR" sz="500" u="none" strike="noStrike">
                          <a:effectLst/>
                        </a:rPr>
                        <a:t>Interfaçage Tower à l'AD</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Cahier de recette / DAT</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1623573020"/>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Connexion à Tower via PAM</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PAM</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Cahier de recette / DAT</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3118085572"/>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Mise en place de la supervision</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DEX</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935264038"/>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Mise en place / test de la sauvegarde</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DEX</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2043091669"/>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Mise en place / test du PRA</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AES/RedHat</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DEX</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3360165904"/>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Déployer le compte technique Ansible sur toutes les VM Linux</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PTI</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1620918855"/>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Modifier sudoers pour élévation de proviliège pour le compte technique Ansible</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PTI</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45550109"/>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Créer le user dans le compte AD</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PTI</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1618173116"/>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Déployer clé SSH du user technique Ansible sur toutes les VM Linux</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PTI</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4074821044"/>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Activation de WinRM sur tous les serveurs Windows</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PTI</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2158783674"/>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Gestion des droits d'accès et habilitations Ansible</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DEX</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311586925"/>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Créer les inventaires dynamiques Tower</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PTI</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1629056395"/>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Synchronisation Tower/Git</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PTI</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1234337155"/>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Création des playbooks système à partir des cookbooks chef</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Readme</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3786820892"/>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Création des playbooks MDW à partir des cookbooks chef</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Readme</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4091061306"/>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Création des playbooks de conformité</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Readme</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3608168718"/>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Mise en place du scheduler pour lancement de la conformité</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DEX</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428155045"/>
                  </a:ext>
                </a:extLst>
              </a:tr>
              <a:tr h="253647">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2">
                  <a:txBody>
                    <a:bodyPr/>
                    <a:lstStyle/>
                    <a:p>
                      <a:pPr algn="l" fontAlgn="b"/>
                      <a:r>
                        <a:rPr lang="fr-FR" sz="500" u="none" strike="noStrike">
                          <a:effectLst/>
                        </a:rPr>
                        <a:t>Test/Pilote sur VM de test</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Cahier de recette</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3882984540"/>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Modification du provisionner (uniquement si Ansible sur S4)</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DEX</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1852505435"/>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Présentation de Ansible Tower GRDF aux POI et aux conduites</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3398673792"/>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3">
                  <a:txBody>
                    <a:bodyPr/>
                    <a:lstStyle/>
                    <a:p>
                      <a:pPr algn="l" fontAlgn="b"/>
                      <a:r>
                        <a:rPr lang="fr-FR" sz="500" u="none" strike="noStrike">
                          <a:effectLst/>
                        </a:rPr>
                        <a:t>Transfert de connaissances vers les équipes d'exploitation</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hMerge="1">
                  <a:txBody>
                    <a:bodyPr/>
                    <a:lstStyle/>
                    <a:p>
                      <a:endParaRPr lang="fr-FR"/>
                    </a:p>
                  </a:txBody>
                  <a:tcPr/>
                </a:tc>
                <a:tc>
                  <a:txBody>
                    <a:bodyPr/>
                    <a:lstStyle/>
                    <a:p>
                      <a:pPr algn="l" fontAlgn="b"/>
                      <a:r>
                        <a:rPr lang="fr-FR" sz="500" u="none" strike="noStrike">
                          <a:effectLst/>
                        </a:rPr>
                        <a:t>AES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Documentation technique</a:t>
                      </a:r>
                      <a:endParaRPr lang="fr-FR" sz="500" b="0" i="0" u="none" strike="noStrike">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1154486554"/>
                  </a:ext>
                </a:extLst>
              </a:tr>
              <a:tr h="136724">
                <a:tc>
                  <a:txBody>
                    <a:bodyPr/>
                    <a:lstStyle/>
                    <a:p>
                      <a:pPr algn="l" fontAlgn="b"/>
                      <a:r>
                        <a:rPr lang="fr-FR" sz="500" u="none" strike="noStrike">
                          <a:effectLst/>
                        </a:rPr>
                        <a:t>CMS</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gridSpan="2">
                  <a:txBody>
                    <a:bodyPr/>
                    <a:lstStyle/>
                    <a:p>
                      <a:pPr algn="l" fontAlgn="b"/>
                      <a:r>
                        <a:rPr lang="fr-FR" sz="500" u="none" strike="noStrike">
                          <a:effectLst/>
                        </a:rPr>
                        <a:t>Passage en CEE</a:t>
                      </a:r>
                      <a:endParaRPr lang="fr-FR" sz="500" b="0" i="0" u="none" strike="noStrike">
                        <a:solidFill>
                          <a:srgbClr val="000000"/>
                        </a:solidFill>
                        <a:effectLst/>
                        <a:latin typeface="Calibri" panose="020F0502020204030204" pitchFamily="34" charset="0"/>
                      </a:endParaRPr>
                    </a:p>
                  </a:txBody>
                  <a:tcPr marL="3115" marR="3115" marT="3115" marB="0" anchor="b"/>
                </a:tc>
                <a:tc hMerge="1">
                  <a:txBody>
                    <a:bodyPr/>
                    <a:lstStyle/>
                    <a:p>
                      <a:endParaRPr lang="fr-FR"/>
                    </a:p>
                  </a:txBody>
                  <a:tcPr/>
                </a:tc>
                <a:tc>
                  <a:txBody>
                    <a:bodyPr/>
                    <a:lstStyle/>
                    <a:p>
                      <a:pPr algn="l" fontAlgn="b"/>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a:effectLst/>
                        </a:rPr>
                        <a:t>CPO</a:t>
                      </a:r>
                      <a:endParaRPr lang="fr-FR" sz="500" b="0" i="0" u="none" strike="noStrike">
                        <a:solidFill>
                          <a:srgbClr val="000000"/>
                        </a:solidFill>
                        <a:effectLst/>
                        <a:latin typeface="Calibri" panose="020F0502020204030204" pitchFamily="34" charset="0"/>
                      </a:endParaRPr>
                    </a:p>
                  </a:txBody>
                  <a:tcPr marL="3115" marR="3115" marT="3115" marB="0" anchor="b"/>
                </a:tc>
                <a:tc>
                  <a:txBody>
                    <a:bodyPr/>
                    <a:lstStyle/>
                    <a:p>
                      <a:pPr algn="l" fontAlgn="b"/>
                      <a:r>
                        <a:rPr lang="fr-FR" sz="500" u="none" strike="noStrike" dirty="0">
                          <a:effectLst/>
                        </a:rPr>
                        <a:t>Phare</a:t>
                      </a:r>
                      <a:endParaRPr lang="fr-FR" sz="500" b="0" i="0" u="none" strike="noStrike" dirty="0">
                        <a:solidFill>
                          <a:srgbClr val="000000"/>
                        </a:solidFill>
                        <a:effectLst/>
                        <a:latin typeface="Calibri" panose="020F0502020204030204" pitchFamily="34" charset="0"/>
                      </a:endParaRPr>
                    </a:p>
                  </a:txBody>
                  <a:tcPr marL="3115" marR="3115" marT="3115" marB="0" anchor="b"/>
                </a:tc>
                <a:extLst>
                  <a:ext uri="{0D108BD9-81ED-4DB2-BD59-A6C34878D82A}">
                    <a16:rowId xmlns:a16="http://schemas.microsoft.com/office/drawing/2014/main" val="4279429460"/>
                  </a:ext>
                </a:extLst>
              </a:tr>
            </a:tbl>
          </a:graphicData>
        </a:graphic>
      </p:graphicFrame>
    </p:spTree>
    <p:extLst>
      <p:ext uri="{BB962C8B-B14F-4D97-AF65-F5344CB8AC3E}">
        <p14:creationId xmlns:p14="http://schemas.microsoft.com/office/powerpoint/2010/main" val="3008586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10344151" y="6633592"/>
            <a:ext cx="321821" cy="152400"/>
          </a:xfrm>
        </p:spPr>
        <p:txBody>
          <a:bodyPr/>
          <a:lstStyle/>
          <a:p>
            <a:fld id="{69695E54-0000-4780-9DB7-3A9BB1262BE7}" type="datetime1">
              <a:rPr lang="fr-FR" smtClean="0">
                <a:solidFill>
                  <a:srgbClr val="FFFFFF">
                    <a:alpha val="0"/>
                  </a:srgbClr>
                </a:solidFill>
              </a:rPr>
              <a:pPr/>
              <a:t>02/02/2021</a:t>
            </a:fld>
            <a:endParaRPr lang="fr-FR">
              <a:solidFill>
                <a:srgbClr val="FFFFFF">
                  <a:alpha val="0"/>
                </a:srgbClr>
              </a:solidFill>
            </a:endParaRPr>
          </a:p>
        </p:txBody>
      </p:sp>
      <p:sp>
        <p:nvSpPr>
          <p:cNvPr id="3" name="Espace réservé du numéro de diapositive 2"/>
          <p:cNvSpPr>
            <a:spLocks noGrp="1"/>
          </p:cNvSpPr>
          <p:nvPr>
            <p:ph type="sldNum" sz="quarter" idx="11"/>
          </p:nvPr>
        </p:nvSpPr>
        <p:spPr>
          <a:xfrm>
            <a:off x="9767890" y="6633592"/>
            <a:ext cx="576261" cy="152400"/>
          </a:xfrm>
        </p:spPr>
        <p:txBody>
          <a:bodyPr/>
          <a:lstStyle/>
          <a:p>
            <a:fld id="{10C140CD-8AED-46FF-A9A2-77308F3F39AE}" type="slidenum">
              <a:rPr lang="fr-FR" smtClean="0">
                <a:solidFill>
                  <a:srgbClr val="9796A3"/>
                </a:solidFill>
              </a:rPr>
              <a:pPr/>
              <a:t>5</a:t>
            </a:fld>
            <a:endParaRPr lang="fr-FR">
              <a:solidFill>
                <a:srgbClr val="9796A3"/>
              </a:solidFill>
            </a:endParaRPr>
          </a:p>
        </p:txBody>
      </p:sp>
      <p:sp>
        <p:nvSpPr>
          <p:cNvPr id="5" name="Espace réservé du texte 4"/>
          <p:cNvSpPr>
            <a:spLocks noGrp="1"/>
          </p:cNvSpPr>
          <p:nvPr>
            <p:ph type="body" sz="quarter" idx="13"/>
          </p:nvPr>
        </p:nvSpPr>
        <p:spPr>
          <a:xfrm>
            <a:off x="3177534" y="62402"/>
            <a:ext cx="7056437" cy="503907"/>
          </a:xfrm>
        </p:spPr>
        <p:txBody>
          <a:bodyPr/>
          <a:lstStyle/>
          <a:p>
            <a:r>
              <a:rPr lang="fr-FR"/>
              <a:t>Caractéristiques générales du projet (1/2)</a:t>
            </a:r>
          </a:p>
        </p:txBody>
      </p:sp>
      <p:sp>
        <p:nvSpPr>
          <p:cNvPr id="19" name="ZoneTexte 18"/>
          <p:cNvSpPr txBox="1"/>
          <p:nvPr/>
        </p:nvSpPr>
        <p:spPr>
          <a:xfrm>
            <a:off x="5846518" y="2330446"/>
            <a:ext cx="4692472" cy="882531"/>
          </a:xfrm>
          <a:prstGeom prst="rect">
            <a:avLst/>
          </a:prstGeom>
          <a:noFill/>
          <a:ln>
            <a:solidFill>
              <a:srgbClr val="0070C0"/>
            </a:solidFill>
          </a:ln>
        </p:spPr>
        <p:txBody>
          <a:bodyPr wrap="square" rtlCol="0">
            <a:noAutofit/>
          </a:bodyPr>
          <a:lstStyle/>
          <a:p>
            <a:r>
              <a:rPr lang="fr-FR" sz="1050" dirty="0">
                <a:solidFill>
                  <a:prstClr val="black"/>
                </a:solidFill>
              </a:rPr>
              <a:t>Mise à disposition d’une nouvelle souche RHEL 8 sur EDGAR installable sur VM</a:t>
            </a:r>
          </a:p>
          <a:p>
            <a:r>
              <a:rPr lang="fr-FR" sz="1050" dirty="0">
                <a:solidFill>
                  <a:prstClr val="black"/>
                </a:solidFill>
              </a:rPr>
              <a:t>Remplacement du CMS Chef par un nouveau CMS, Ansible Tower</a:t>
            </a:r>
          </a:p>
          <a:p>
            <a:r>
              <a:rPr lang="fr-FR" sz="1050" dirty="0">
                <a:solidFill>
                  <a:prstClr val="black"/>
                </a:solidFill>
              </a:rPr>
              <a:t>Mise à disposition d’une souche RHEL 7 adaptée à EDGAR et des outils de migration de S4 vers EDGAR</a:t>
            </a:r>
          </a:p>
          <a:p>
            <a:endParaRPr lang="fr-FR" sz="1050" dirty="0"/>
          </a:p>
        </p:txBody>
      </p:sp>
      <p:sp>
        <p:nvSpPr>
          <p:cNvPr id="20" name="ZoneTexte 19"/>
          <p:cNvSpPr txBox="1"/>
          <p:nvPr/>
        </p:nvSpPr>
        <p:spPr>
          <a:xfrm>
            <a:off x="5843464" y="3560926"/>
            <a:ext cx="4701934" cy="588155"/>
          </a:xfrm>
          <a:prstGeom prst="rect">
            <a:avLst/>
          </a:prstGeom>
          <a:noFill/>
          <a:ln>
            <a:solidFill>
              <a:srgbClr val="0070C0"/>
            </a:solidFill>
          </a:ln>
        </p:spPr>
        <p:txBody>
          <a:bodyPr wrap="square" rtlCol="0">
            <a:noAutofit/>
          </a:bodyPr>
          <a:lstStyle/>
          <a:p>
            <a:r>
              <a:rPr lang="fr-FR" sz="1400" dirty="0">
                <a:solidFill>
                  <a:prstClr val="black"/>
                </a:solidFill>
              </a:rPr>
              <a:t>Exploitation / Domaines applicatifs</a:t>
            </a:r>
          </a:p>
          <a:p>
            <a:endParaRPr lang="fr-FR" sz="1400" dirty="0">
              <a:solidFill>
                <a:prstClr val="black"/>
              </a:solidFill>
            </a:endParaRPr>
          </a:p>
        </p:txBody>
      </p:sp>
      <p:graphicFrame>
        <p:nvGraphicFramePr>
          <p:cNvPr id="21" name="Tableau 20"/>
          <p:cNvGraphicFramePr>
            <a:graphicFrameLocks noGrp="1"/>
          </p:cNvGraphicFramePr>
          <p:nvPr/>
        </p:nvGraphicFramePr>
        <p:xfrm>
          <a:off x="5879977" y="4548728"/>
          <a:ext cx="2294759" cy="1112520"/>
        </p:xfrm>
        <a:graphic>
          <a:graphicData uri="http://schemas.openxmlformats.org/drawingml/2006/table">
            <a:tbl>
              <a:tblPr firstRow="1" bandRow="1">
                <a:tableStyleId>{69CF1AB2-1976-4502-BF36-3FF5EA218861}</a:tableStyleId>
              </a:tblPr>
              <a:tblGrid>
                <a:gridCol w="1173385">
                  <a:extLst>
                    <a:ext uri="{9D8B030D-6E8A-4147-A177-3AD203B41FA5}">
                      <a16:colId xmlns:a16="http://schemas.microsoft.com/office/drawing/2014/main" val="20000"/>
                    </a:ext>
                  </a:extLst>
                </a:gridCol>
                <a:gridCol w="1121374">
                  <a:extLst>
                    <a:ext uri="{9D8B030D-6E8A-4147-A177-3AD203B41FA5}">
                      <a16:colId xmlns:a16="http://schemas.microsoft.com/office/drawing/2014/main" val="20001"/>
                    </a:ext>
                  </a:extLst>
                </a:gridCol>
              </a:tblGrid>
              <a:tr h="370840">
                <a:tc>
                  <a:txBody>
                    <a:bodyPr/>
                    <a:lstStyle/>
                    <a:p>
                      <a:r>
                        <a:rPr lang="fr-FR" sz="900" b="1" kern="1200">
                          <a:solidFill>
                            <a:srgbClr val="0070C0"/>
                          </a:solidFill>
                          <a:latin typeface="+mn-lt"/>
                          <a:ea typeface="+mn-ea"/>
                          <a:cs typeface="+mn-cs"/>
                        </a:rPr>
                        <a:t>Priorité Métier</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900" b="0">
                          <a:solidFill>
                            <a:schemeClr val="accent1">
                              <a:lumMod val="60000"/>
                              <a:lumOff val="40000"/>
                            </a:schemeClr>
                          </a:solidFill>
                        </a:rPr>
                        <a:t>P1</a:t>
                      </a:r>
                    </a:p>
                  </a:txBody>
                  <a:tcPr>
                    <a:solidFill>
                      <a:schemeClr val="bg1"/>
                    </a:solidFill>
                  </a:tcPr>
                </a:tc>
                <a:extLst>
                  <a:ext uri="{0D108BD9-81ED-4DB2-BD59-A6C34878D82A}">
                    <a16:rowId xmlns:a16="http://schemas.microsoft.com/office/drawing/2014/main" val="10000"/>
                  </a:ext>
                </a:extLst>
              </a:tr>
              <a:tr h="370840">
                <a:tc>
                  <a:txBody>
                    <a:bodyPr/>
                    <a:lstStyle/>
                    <a:p>
                      <a:r>
                        <a:rPr lang="fr-FR" sz="900" b="1" kern="1200">
                          <a:solidFill>
                            <a:srgbClr val="0070C0"/>
                          </a:solidFill>
                          <a:latin typeface="+mn-lt"/>
                          <a:ea typeface="+mn-ea"/>
                          <a:cs typeface="+mn-cs"/>
                        </a:rPr>
                        <a:t>Niveau de gain métier attendu</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900" b="0" baseline="0">
                          <a:solidFill>
                            <a:schemeClr val="accent1">
                              <a:lumMod val="60000"/>
                              <a:lumOff val="40000"/>
                            </a:schemeClr>
                          </a:solidFill>
                        </a:rPr>
                        <a:t>Faible</a:t>
                      </a:r>
                      <a:endParaRPr lang="fr-FR" sz="900" b="0">
                        <a:solidFill>
                          <a:schemeClr val="accent1">
                            <a:lumMod val="60000"/>
                            <a:lumOff val="40000"/>
                          </a:schemeClr>
                        </a:solidFill>
                      </a:endParaRPr>
                    </a:p>
                  </a:txBody>
                  <a:tcPr>
                    <a:solidFill>
                      <a:schemeClr val="bg1"/>
                    </a:solidFill>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900" b="1" kern="1200">
                          <a:solidFill>
                            <a:srgbClr val="0070C0"/>
                          </a:solidFill>
                          <a:latin typeface="+mn-lt"/>
                          <a:ea typeface="+mn-ea"/>
                          <a:cs typeface="+mn-cs"/>
                        </a:rPr>
                        <a:t>Niveau de risque métier à gérer</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900" baseline="0">
                          <a:solidFill>
                            <a:schemeClr val="accent1">
                              <a:lumMod val="60000"/>
                              <a:lumOff val="40000"/>
                            </a:schemeClr>
                          </a:solidFill>
                        </a:rPr>
                        <a:t>Moyen</a:t>
                      </a:r>
                      <a:endParaRPr lang="fr-FR" sz="900">
                        <a:solidFill>
                          <a:schemeClr val="accent1">
                            <a:lumMod val="60000"/>
                            <a:lumOff val="40000"/>
                          </a:schemeClr>
                        </a:solidFill>
                      </a:endParaRPr>
                    </a:p>
                  </a:txBody>
                  <a:tcPr>
                    <a:solidFill>
                      <a:schemeClr val="bg1"/>
                    </a:solidFill>
                  </a:tcPr>
                </a:tc>
                <a:extLst>
                  <a:ext uri="{0D108BD9-81ED-4DB2-BD59-A6C34878D82A}">
                    <a16:rowId xmlns:a16="http://schemas.microsoft.com/office/drawing/2014/main" val="10002"/>
                  </a:ext>
                </a:extLst>
              </a:tr>
            </a:tbl>
          </a:graphicData>
        </a:graphic>
      </p:graphicFrame>
      <p:sp>
        <p:nvSpPr>
          <p:cNvPr id="22" name="ZoneTexte 21"/>
          <p:cNvSpPr txBox="1"/>
          <p:nvPr/>
        </p:nvSpPr>
        <p:spPr>
          <a:xfrm>
            <a:off x="5856337" y="6093296"/>
            <a:ext cx="2160240" cy="432048"/>
          </a:xfrm>
          <a:prstGeom prst="rect">
            <a:avLst/>
          </a:prstGeom>
          <a:noFill/>
          <a:ln>
            <a:solidFill>
              <a:srgbClr val="0070C0"/>
            </a:solidFill>
          </a:ln>
        </p:spPr>
        <p:txBody>
          <a:bodyPr wrap="square" rtlCol="0" anchor="ctr" anchorCtr="0">
            <a:noAutofit/>
          </a:bodyPr>
          <a:lstStyle/>
          <a:p>
            <a:r>
              <a:rPr lang="fr-FR" sz="1400" dirty="0">
                <a:solidFill>
                  <a:prstClr val="black"/>
                </a:solidFill>
              </a:rPr>
              <a:t>31/12/2021</a:t>
            </a:r>
          </a:p>
        </p:txBody>
      </p:sp>
      <p:sp>
        <p:nvSpPr>
          <p:cNvPr id="24" name="Espace réservé du texte 8"/>
          <p:cNvSpPr txBox="1">
            <a:spLocks/>
          </p:cNvSpPr>
          <p:nvPr/>
        </p:nvSpPr>
        <p:spPr>
          <a:xfrm>
            <a:off x="5806290" y="4231889"/>
            <a:ext cx="1714801" cy="360041"/>
          </a:xfrm>
          <a:prstGeom prst="rect">
            <a:avLst/>
          </a:prstGeom>
        </p:spPr>
        <p:txBody>
          <a:bodyPr vert="horz" lIns="91440" tIns="45720" rIns="91440" bIns="45720" rtlCol="0" anchor="ctr" anchorCtr="0">
            <a:noAutofit/>
          </a:bodyPr>
          <a:lstStyle/>
          <a:p>
            <a:pPr indent="95250" defTabSz="457200">
              <a:spcBef>
                <a:spcPct val="20000"/>
              </a:spcBef>
              <a:buFont typeface="Arial" pitchFamily="34" charset="0"/>
              <a:buChar char="•"/>
              <a:defRPr/>
            </a:pPr>
            <a:r>
              <a:rPr lang="fr-FR" sz="1200" b="1" u="sng" err="1">
                <a:solidFill>
                  <a:srgbClr val="002060"/>
                </a:solidFill>
              </a:rPr>
              <a:t>Scoring</a:t>
            </a:r>
            <a:r>
              <a:rPr lang="fr-FR" sz="1200" b="1" u="sng">
                <a:solidFill>
                  <a:srgbClr val="002060"/>
                </a:solidFill>
              </a:rPr>
              <a:t> Métier/DSI </a:t>
            </a:r>
          </a:p>
        </p:txBody>
      </p:sp>
      <p:sp>
        <p:nvSpPr>
          <p:cNvPr id="25" name="Espace réservé du texte 8"/>
          <p:cNvSpPr txBox="1">
            <a:spLocks/>
          </p:cNvSpPr>
          <p:nvPr/>
        </p:nvSpPr>
        <p:spPr>
          <a:xfrm>
            <a:off x="5807968" y="3200886"/>
            <a:ext cx="3616339" cy="373067"/>
          </a:xfrm>
          <a:prstGeom prst="rect">
            <a:avLst/>
          </a:prstGeom>
        </p:spPr>
        <p:txBody>
          <a:bodyPr vert="horz" lIns="91440" tIns="45720" rIns="91440" bIns="45720" rtlCol="0" anchor="ctr" anchorCtr="0">
            <a:noAutofit/>
          </a:bodyPr>
          <a:lstStyle/>
          <a:p>
            <a:pPr indent="95250" defTabSz="457200">
              <a:spcBef>
                <a:spcPct val="20000"/>
              </a:spcBef>
              <a:buFont typeface="Arial" pitchFamily="34" charset="0"/>
              <a:buChar char="•"/>
              <a:defRPr/>
            </a:pPr>
            <a:r>
              <a:rPr lang="fr-FR" sz="1200" b="1" u="sng">
                <a:solidFill>
                  <a:srgbClr val="002060"/>
                </a:solidFill>
              </a:rPr>
              <a:t>Population d’utilisateurs concernés</a:t>
            </a:r>
          </a:p>
        </p:txBody>
      </p:sp>
      <p:sp>
        <p:nvSpPr>
          <p:cNvPr id="26" name="Espace réservé du texte 8"/>
          <p:cNvSpPr txBox="1">
            <a:spLocks/>
          </p:cNvSpPr>
          <p:nvPr/>
        </p:nvSpPr>
        <p:spPr>
          <a:xfrm>
            <a:off x="5790377" y="5733257"/>
            <a:ext cx="1714801" cy="374143"/>
          </a:xfrm>
          <a:prstGeom prst="rect">
            <a:avLst/>
          </a:prstGeom>
        </p:spPr>
        <p:txBody>
          <a:bodyPr vert="horz" lIns="91440" tIns="45720" rIns="91440" bIns="45720" rtlCol="0" anchor="ctr" anchorCtr="0">
            <a:noAutofit/>
          </a:bodyPr>
          <a:lstStyle/>
          <a:p>
            <a:pPr indent="95250" defTabSz="457200">
              <a:spcBef>
                <a:spcPct val="20000"/>
              </a:spcBef>
              <a:buFont typeface="Arial" pitchFamily="34" charset="0"/>
              <a:buChar char="•"/>
              <a:defRPr/>
            </a:pPr>
            <a:r>
              <a:rPr lang="fr-FR" sz="1200" b="1" u="sng">
                <a:solidFill>
                  <a:srgbClr val="002060"/>
                </a:solidFill>
              </a:rPr>
              <a:t>MES souhaitée</a:t>
            </a:r>
          </a:p>
        </p:txBody>
      </p:sp>
      <p:cxnSp>
        <p:nvCxnSpPr>
          <p:cNvPr id="27" name="Connecteur droit 26"/>
          <p:cNvCxnSpPr/>
          <p:nvPr/>
        </p:nvCxnSpPr>
        <p:spPr>
          <a:xfrm>
            <a:off x="5735960" y="1196752"/>
            <a:ext cx="0" cy="50400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Espace réservé du texte 8"/>
          <p:cNvSpPr txBox="1">
            <a:spLocks/>
          </p:cNvSpPr>
          <p:nvPr/>
        </p:nvSpPr>
        <p:spPr>
          <a:xfrm>
            <a:off x="1524000" y="4365105"/>
            <a:ext cx="3923928" cy="303635"/>
          </a:xfrm>
          <a:prstGeom prst="rect">
            <a:avLst/>
          </a:prstGeom>
        </p:spPr>
        <p:txBody>
          <a:bodyPr vert="horz" lIns="91440" tIns="45720" rIns="91440" bIns="45720" rtlCol="0" anchor="ctr" anchorCtr="0">
            <a:noAutofit/>
          </a:bodyPr>
          <a:lstStyle/>
          <a:p>
            <a:pPr indent="95250" defTabSz="457200">
              <a:spcBef>
                <a:spcPct val="20000"/>
              </a:spcBef>
              <a:buFont typeface="Arial" pitchFamily="34" charset="0"/>
              <a:buChar char="•"/>
              <a:defRPr/>
            </a:pPr>
            <a:r>
              <a:rPr lang="fr-FR" sz="1200" b="1" u="sng">
                <a:solidFill>
                  <a:srgbClr val="002060"/>
                </a:solidFill>
              </a:rPr>
              <a:t>Rattachement Programme</a:t>
            </a:r>
          </a:p>
        </p:txBody>
      </p:sp>
      <p:graphicFrame>
        <p:nvGraphicFramePr>
          <p:cNvPr id="33" name="Tableau 32"/>
          <p:cNvGraphicFramePr>
            <a:graphicFrameLocks noGrp="1"/>
          </p:cNvGraphicFramePr>
          <p:nvPr>
            <p:extLst>
              <p:ext uri="{D42A27DB-BD31-4B8C-83A1-F6EECF244321}">
                <p14:modId xmlns:p14="http://schemas.microsoft.com/office/powerpoint/2010/main" val="423288081"/>
              </p:ext>
            </p:extLst>
          </p:nvPr>
        </p:nvGraphicFramePr>
        <p:xfrm>
          <a:off x="1703512" y="4705320"/>
          <a:ext cx="3960440" cy="764536"/>
        </p:xfrm>
        <a:graphic>
          <a:graphicData uri="http://schemas.openxmlformats.org/drawingml/2006/table">
            <a:tbl>
              <a:tblPr firstRow="1" bandRow="1">
                <a:tableStyleId>{69CF1AB2-1976-4502-BF36-3FF5EA218861}</a:tableStyleId>
              </a:tblPr>
              <a:tblGrid>
                <a:gridCol w="3960440">
                  <a:extLst>
                    <a:ext uri="{9D8B030D-6E8A-4147-A177-3AD203B41FA5}">
                      <a16:colId xmlns:a16="http://schemas.microsoft.com/office/drawing/2014/main" val="20000"/>
                    </a:ext>
                  </a:extLst>
                </a:gridCol>
              </a:tblGrid>
              <a:tr h="288032">
                <a:tc>
                  <a:txBody>
                    <a:bodyPr/>
                    <a:lstStyle/>
                    <a:p>
                      <a:pPr algn="ctr"/>
                      <a:r>
                        <a:rPr lang="fr-FR" sz="1800" b="1" kern="1200">
                          <a:solidFill>
                            <a:srgbClr val="0070C0"/>
                          </a:solidFill>
                          <a:latin typeface="+mn-lt"/>
                          <a:ea typeface="+mn-ea"/>
                          <a:cs typeface="+mn-cs"/>
                        </a:rPr>
                        <a:t>Rattachement</a:t>
                      </a:r>
                      <a:r>
                        <a:rPr lang="fr-FR" sz="1800" b="1" kern="1200" baseline="0">
                          <a:solidFill>
                            <a:srgbClr val="0070C0"/>
                          </a:solidFill>
                          <a:latin typeface="+mn-lt"/>
                          <a:ea typeface="+mn-ea"/>
                          <a:cs typeface="+mn-cs"/>
                        </a:rPr>
                        <a:t> Stratégique</a:t>
                      </a:r>
                      <a:endParaRPr lang="fr-FR" sz="1800" b="1" kern="1200">
                        <a:solidFill>
                          <a:srgbClr val="0070C0"/>
                        </a:solidFill>
                        <a:latin typeface="+mn-lt"/>
                        <a:ea typeface="+mn-ea"/>
                        <a:cs typeface="+mn-cs"/>
                      </a:endParaRPr>
                    </a:p>
                  </a:txBody>
                  <a:tcPr>
                    <a:solidFill>
                      <a:schemeClr val="bg1"/>
                    </a:solidFill>
                  </a:tcPr>
                </a:tc>
                <a:extLst>
                  <a:ext uri="{0D108BD9-81ED-4DB2-BD59-A6C34878D82A}">
                    <a16:rowId xmlns:a16="http://schemas.microsoft.com/office/drawing/2014/main" val="10000"/>
                  </a:ext>
                </a:extLst>
              </a:tr>
              <a:tr h="3987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1400" b="0" kern="1200" dirty="0">
                          <a:solidFill>
                            <a:schemeClr val="accent1">
                              <a:lumMod val="60000"/>
                              <a:lumOff val="40000"/>
                            </a:schemeClr>
                          </a:solidFill>
                          <a:latin typeface="+mn-lt"/>
                          <a:ea typeface="+mn-ea"/>
                          <a:cs typeface="+mn-cs"/>
                        </a:rPr>
                        <a:t>MEV INFRA</a:t>
                      </a:r>
                    </a:p>
                  </a:txBody>
                  <a:tcPr>
                    <a:solidFill>
                      <a:schemeClr val="bg1"/>
                    </a:solidFill>
                  </a:tcPr>
                </a:tc>
                <a:extLst>
                  <a:ext uri="{0D108BD9-81ED-4DB2-BD59-A6C34878D82A}">
                    <a16:rowId xmlns:a16="http://schemas.microsoft.com/office/drawing/2014/main" val="10001"/>
                  </a:ext>
                </a:extLst>
              </a:tr>
            </a:tbl>
          </a:graphicData>
        </a:graphic>
      </p:graphicFrame>
      <p:sp>
        <p:nvSpPr>
          <p:cNvPr id="28" name="Espace réservé du texte 8"/>
          <p:cNvSpPr txBox="1">
            <a:spLocks/>
          </p:cNvSpPr>
          <p:nvPr/>
        </p:nvSpPr>
        <p:spPr>
          <a:xfrm>
            <a:off x="5807968" y="793822"/>
            <a:ext cx="3528392" cy="335025"/>
          </a:xfrm>
          <a:prstGeom prst="rect">
            <a:avLst/>
          </a:prstGeom>
        </p:spPr>
        <p:txBody>
          <a:bodyPr vert="horz" lIns="91440" tIns="45720" rIns="91440" bIns="45720" rtlCol="0" anchor="ctr" anchorCtr="0">
            <a:noAutofit/>
          </a:bodyPr>
          <a:lstStyle/>
          <a:p>
            <a:pPr indent="95250" defTabSz="457200">
              <a:spcBef>
                <a:spcPct val="20000"/>
              </a:spcBef>
              <a:buFont typeface="Arial" pitchFamily="34" charset="0"/>
              <a:buChar char="•"/>
              <a:defRPr/>
            </a:pPr>
            <a:r>
              <a:rPr lang="fr-FR" sz="1200" b="1" u="sng">
                <a:solidFill>
                  <a:srgbClr val="002060"/>
                </a:solidFill>
              </a:rPr>
              <a:t>L’enjeu business principal</a:t>
            </a:r>
          </a:p>
        </p:txBody>
      </p:sp>
      <p:sp>
        <p:nvSpPr>
          <p:cNvPr id="44" name="Espace réservé du texte 8"/>
          <p:cNvSpPr txBox="1">
            <a:spLocks/>
          </p:cNvSpPr>
          <p:nvPr/>
        </p:nvSpPr>
        <p:spPr>
          <a:xfrm>
            <a:off x="1524000" y="5789662"/>
            <a:ext cx="3923928" cy="303635"/>
          </a:xfrm>
          <a:prstGeom prst="rect">
            <a:avLst/>
          </a:prstGeom>
        </p:spPr>
        <p:txBody>
          <a:bodyPr vert="horz" lIns="91440" tIns="45720" rIns="91440" bIns="45720" rtlCol="0" anchor="ctr" anchorCtr="0">
            <a:noAutofit/>
          </a:bodyPr>
          <a:lstStyle/>
          <a:p>
            <a:pPr indent="95250" defTabSz="457200">
              <a:spcBef>
                <a:spcPct val="20000"/>
              </a:spcBef>
              <a:buFont typeface="Arial" pitchFamily="34" charset="0"/>
              <a:buChar char="•"/>
              <a:defRPr/>
            </a:pPr>
            <a:r>
              <a:rPr lang="fr-FR" sz="1200" b="1" u="sng">
                <a:solidFill>
                  <a:srgbClr val="002060"/>
                </a:solidFill>
              </a:rPr>
              <a:t>Budget alloué en </a:t>
            </a:r>
            <a:r>
              <a:rPr lang="fr-FR" sz="1200" b="1" u="sng" err="1">
                <a:solidFill>
                  <a:srgbClr val="002060"/>
                </a:solidFill>
              </a:rPr>
              <a:t>Rx</a:t>
            </a:r>
            <a:endParaRPr lang="fr-FR" sz="1200" b="1" u="sng">
              <a:solidFill>
                <a:srgbClr val="002060"/>
              </a:solidFill>
            </a:endParaRPr>
          </a:p>
        </p:txBody>
      </p:sp>
      <p:sp>
        <p:nvSpPr>
          <p:cNvPr id="45" name="ZoneTexte 44"/>
          <p:cNvSpPr txBox="1"/>
          <p:nvPr/>
        </p:nvSpPr>
        <p:spPr>
          <a:xfrm>
            <a:off x="1703513" y="6093296"/>
            <a:ext cx="3959708" cy="432048"/>
          </a:xfrm>
          <a:prstGeom prst="rect">
            <a:avLst/>
          </a:prstGeom>
          <a:noFill/>
          <a:ln>
            <a:solidFill>
              <a:srgbClr val="0070C0"/>
            </a:solidFill>
          </a:ln>
        </p:spPr>
        <p:txBody>
          <a:bodyPr wrap="square" rtlCol="0" anchor="ctr" anchorCtr="0">
            <a:noAutofit/>
          </a:bodyPr>
          <a:lstStyle/>
          <a:p>
            <a:endParaRPr lang="fr-FR" sz="1400" dirty="0">
              <a:solidFill>
                <a:srgbClr val="0053A1">
                  <a:lumMod val="60000"/>
                  <a:lumOff val="40000"/>
                </a:srgbClr>
              </a:solidFill>
            </a:endParaRPr>
          </a:p>
        </p:txBody>
      </p:sp>
      <p:sp>
        <p:nvSpPr>
          <p:cNvPr id="46" name="Espace réservé du texte 8"/>
          <p:cNvSpPr txBox="1">
            <a:spLocks/>
          </p:cNvSpPr>
          <p:nvPr/>
        </p:nvSpPr>
        <p:spPr>
          <a:xfrm>
            <a:off x="1510377" y="1470682"/>
            <a:ext cx="1714801" cy="302135"/>
          </a:xfrm>
          <a:prstGeom prst="rect">
            <a:avLst/>
          </a:prstGeom>
        </p:spPr>
        <p:txBody>
          <a:bodyPr vert="horz" lIns="91440" tIns="45720" rIns="91440" bIns="45720" rtlCol="0" anchor="ctr" anchorCtr="0">
            <a:noAutofit/>
          </a:bodyPr>
          <a:lstStyle/>
          <a:p>
            <a:pPr indent="95250" defTabSz="457200">
              <a:spcBef>
                <a:spcPct val="20000"/>
              </a:spcBef>
              <a:buFont typeface="Arial" pitchFamily="34" charset="0"/>
              <a:buChar char="•"/>
              <a:defRPr/>
            </a:pPr>
            <a:r>
              <a:rPr lang="fr-FR" sz="1200" b="1" u="sng">
                <a:solidFill>
                  <a:srgbClr val="002060"/>
                </a:solidFill>
              </a:rPr>
              <a:t>Entité métier</a:t>
            </a:r>
          </a:p>
        </p:txBody>
      </p:sp>
      <p:sp>
        <p:nvSpPr>
          <p:cNvPr id="47" name="Espace réservé du texte 8"/>
          <p:cNvSpPr txBox="1">
            <a:spLocks/>
          </p:cNvSpPr>
          <p:nvPr/>
        </p:nvSpPr>
        <p:spPr>
          <a:xfrm>
            <a:off x="1510376" y="2060849"/>
            <a:ext cx="3556752" cy="269041"/>
          </a:xfrm>
          <a:prstGeom prst="rect">
            <a:avLst/>
          </a:prstGeom>
        </p:spPr>
        <p:txBody>
          <a:bodyPr vert="horz" lIns="91440" tIns="45720" rIns="91440" bIns="45720" rtlCol="0" anchor="ctr" anchorCtr="0">
            <a:noAutofit/>
          </a:bodyPr>
          <a:lstStyle/>
          <a:p>
            <a:pPr indent="95250" defTabSz="457200">
              <a:spcBef>
                <a:spcPct val="20000"/>
              </a:spcBef>
              <a:buFont typeface="Arial" pitchFamily="34" charset="0"/>
              <a:buChar char="•"/>
              <a:defRPr/>
            </a:pPr>
            <a:r>
              <a:rPr lang="fr-FR" sz="1200" b="1" u="sng">
                <a:solidFill>
                  <a:srgbClr val="002060"/>
                </a:solidFill>
              </a:rPr>
              <a:t>Equipe du projet</a:t>
            </a:r>
          </a:p>
        </p:txBody>
      </p:sp>
      <p:sp>
        <p:nvSpPr>
          <p:cNvPr id="48" name="ZoneTexte 47"/>
          <p:cNvSpPr txBox="1"/>
          <p:nvPr/>
        </p:nvSpPr>
        <p:spPr>
          <a:xfrm>
            <a:off x="1605888" y="1700808"/>
            <a:ext cx="4058065" cy="360040"/>
          </a:xfrm>
          <a:prstGeom prst="rect">
            <a:avLst/>
          </a:prstGeom>
          <a:solidFill>
            <a:schemeClr val="bg1"/>
          </a:solidFill>
          <a:ln>
            <a:solidFill>
              <a:srgbClr val="0070C0"/>
            </a:solidFill>
          </a:ln>
        </p:spPr>
        <p:txBody>
          <a:bodyPr wrap="square" rtlCol="0" anchor="ctr" anchorCtr="0">
            <a:noAutofit/>
          </a:bodyPr>
          <a:lstStyle/>
          <a:p>
            <a:r>
              <a:rPr lang="fr-FR" sz="1400">
                <a:solidFill>
                  <a:prstClr val="black"/>
                </a:solidFill>
              </a:rPr>
              <a:t>DSI</a:t>
            </a:r>
          </a:p>
        </p:txBody>
      </p:sp>
      <p:sp>
        <p:nvSpPr>
          <p:cNvPr id="49" name="ZoneTexte 48"/>
          <p:cNvSpPr txBox="1"/>
          <p:nvPr/>
        </p:nvSpPr>
        <p:spPr>
          <a:xfrm>
            <a:off x="3215680" y="2327609"/>
            <a:ext cx="2448272" cy="360000"/>
          </a:xfrm>
          <a:prstGeom prst="rect">
            <a:avLst/>
          </a:prstGeom>
          <a:noFill/>
          <a:ln>
            <a:solidFill>
              <a:srgbClr val="0070C0"/>
            </a:solidFill>
          </a:ln>
        </p:spPr>
        <p:txBody>
          <a:bodyPr wrap="square" rtlCol="0" anchor="ctr" anchorCtr="0">
            <a:noAutofit/>
          </a:bodyPr>
          <a:lstStyle/>
          <a:p>
            <a:r>
              <a:rPr lang="fr-FR" sz="1200">
                <a:solidFill>
                  <a:prstClr val="black"/>
                </a:solidFill>
              </a:rPr>
              <a:t>Karima Drissi</a:t>
            </a:r>
          </a:p>
        </p:txBody>
      </p:sp>
      <p:sp>
        <p:nvSpPr>
          <p:cNvPr id="50" name="Rectangle 49"/>
          <p:cNvSpPr/>
          <p:nvPr/>
        </p:nvSpPr>
        <p:spPr>
          <a:xfrm>
            <a:off x="1560226" y="2395838"/>
            <a:ext cx="1513556" cy="246221"/>
          </a:xfrm>
          <a:prstGeom prst="rect">
            <a:avLst/>
          </a:prstGeom>
        </p:spPr>
        <p:txBody>
          <a:bodyPr wrap="none">
            <a:spAutoFit/>
          </a:bodyPr>
          <a:lstStyle/>
          <a:p>
            <a:r>
              <a:rPr lang="fr-FR" sz="1000" b="1">
                <a:solidFill>
                  <a:srgbClr val="0070C0"/>
                </a:solidFill>
              </a:rPr>
              <a:t>BUSINESS SPONSOR</a:t>
            </a:r>
          </a:p>
        </p:txBody>
      </p:sp>
      <p:sp>
        <p:nvSpPr>
          <p:cNvPr id="51" name="Rectangle 50"/>
          <p:cNvSpPr/>
          <p:nvPr/>
        </p:nvSpPr>
        <p:spPr>
          <a:xfrm>
            <a:off x="1559028" y="2843959"/>
            <a:ext cx="1584644" cy="400110"/>
          </a:xfrm>
          <a:prstGeom prst="rect">
            <a:avLst/>
          </a:prstGeom>
        </p:spPr>
        <p:txBody>
          <a:bodyPr wrap="square">
            <a:spAutoFit/>
          </a:bodyPr>
          <a:lstStyle/>
          <a:p>
            <a:r>
              <a:rPr lang="fr-FR" sz="1000" b="1">
                <a:solidFill>
                  <a:srgbClr val="0070C0"/>
                </a:solidFill>
              </a:rPr>
              <a:t>BUSINESS SPONSOR </a:t>
            </a:r>
          </a:p>
          <a:p>
            <a:r>
              <a:rPr lang="fr-FR" sz="1000" b="1">
                <a:solidFill>
                  <a:srgbClr val="0070C0"/>
                </a:solidFill>
              </a:rPr>
              <a:t>REPRESENTATIVE</a:t>
            </a:r>
          </a:p>
        </p:txBody>
      </p:sp>
      <p:sp>
        <p:nvSpPr>
          <p:cNvPr id="52" name="ZoneTexte 51"/>
          <p:cNvSpPr txBox="1"/>
          <p:nvPr/>
        </p:nvSpPr>
        <p:spPr>
          <a:xfrm>
            <a:off x="3215681" y="2866497"/>
            <a:ext cx="2448271" cy="360000"/>
          </a:xfrm>
          <a:prstGeom prst="rect">
            <a:avLst/>
          </a:prstGeom>
          <a:noFill/>
          <a:ln>
            <a:solidFill>
              <a:srgbClr val="0070C0"/>
            </a:solidFill>
          </a:ln>
        </p:spPr>
        <p:txBody>
          <a:bodyPr wrap="square" rtlCol="0" anchor="ctr" anchorCtr="0">
            <a:noAutofit/>
          </a:bodyPr>
          <a:lstStyle/>
          <a:p>
            <a:r>
              <a:rPr lang="fr-FR" sz="1200" dirty="0">
                <a:solidFill>
                  <a:prstClr val="black"/>
                </a:solidFill>
              </a:rPr>
              <a:t>COPIL DPO-EXP-ING</a:t>
            </a:r>
          </a:p>
        </p:txBody>
      </p:sp>
      <p:sp>
        <p:nvSpPr>
          <p:cNvPr id="53" name="Rectangle 52"/>
          <p:cNvSpPr/>
          <p:nvPr/>
        </p:nvSpPr>
        <p:spPr>
          <a:xfrm>
            <a:off x="1560227" y="3466648"/>
            <a:ext cx="1643399" cy="246221"/>
          </a:xfrm>
          <a:prstGeom prst="rect">
            <a:avLst/>
          </a:prstGeom>
        </p:spPr>
        <p:txBody>
          <a:bodyPr wrap="square">
            <a:spAutoFit/>
          </a:bodyPr>
          <a:lstStyle/>
          <a:p>
            <a:r>
              <a:rPr lang="fr-FR" sz="1000" b="1">
                <a:solidFill>
                  <a:srgbClr val="0070C0"/>
                </a:solidFill>
              </a:rPr>
              <a:t>IS PROJECT MANAGER</a:t>
            </a:r>
          </a:p>
        </p:txBody>
      </p:sp>
      <p:sp>
        <p:nvSpPr>
          <p:cNvPr id="54" name="ZoneTexte 53"/>
          <p:cNvSpPr txBox="1"/>
          <p:nvPr/>
        </p:nvSpPr>
        <p:spPr>
          <a:xfrm>
            <a:off x="3215681" y="3395505"/>
            <a:ext cx="2448271" cy="360000"/>
          </a:xfrm>
          <a:prstGeom prst="rect">
            <a:avLst/>
          </a:prstGeom>
          <a:noFill/>
          <a:ln>
            <a:solidFill>
              <a:srgbClr val="0070C0"/>
            </a:solidFill>
          </a:ln>
        </p:spPr>
        <p:txBody>
          <a:bodyPr wrap="square" rtlCol="0" anchor="ctr" anchorCtr="0">
            <a:noAutofit/>
          </a:bodyPr>
          <a:lstStyle/>
          <a:p>
            <a:r>
              <a:rPr lang="fr-FR" sz="1200" dirty="0">
                <a:solidFill>
                  <a:prstClr val="black"/>
                </a:solidFill>
              </a:rPr>
              <a:t>Olivier Tanguy</a:t>
            </a:r>
          </a:p>
        </p:txBody>
      </p:sp>
      <p:sp>
        <p:nvSpPr>
          <p:cNvPr id="55" name="Rectangle 54"/>
          <p:cNvSpPr/>
          <p:nvPr/>
        </p:nvSpPr>
        <p:spPr>
          <a:xfrm>
            <a:off x="1559497" y="3932191"/>
            <a:ext cx="1643399" cy="246221"/>
          </a:xfrm>
          <a:prstGeom prst="rect">
            <a:avLst/>
          </a:prstGeom>
        </p:spPr>
        <p:txBody>
          <a:bodyPr wrap="square">
            <a:spAutoFit/>
          </a:bodyPr>
          <a:lstStyle/>
          <a:p>
            <a:r>
              <a:rPr lang="fr-FR" sz="1000" b="1">
                <a:solidFill>
                  <a:srgbClr val="0070C0"/>
                </a:solidFill>
              </a:rPr>
              <a:t>IT PROJECT MANAGER</a:t>
            </a:r>
          </a:p>
        </p:txBody>
      </p:sp>
      <p:sp>
        <p:nvSpPr>
          <p:cNvPr id="56" name="ZoneTexte 55"/>
          <p:cNvSpPr txBox="1"/>
          <p:nvPr/>
        </p:nvSpPr>
        <p:spPr>
          <a:xfrm>
            <a:off x="3214951" y="3861048"/>
            <a:ext cx="2448271" cy="360000"/>
          </a:xfrm>
          <a:prstGeom prst="rect">
            <a:avLst/>
          </a:prstGeom>
          <a:noFill/>
          <a:ln>
            <a:solidFill>
              <a:srgbClr val="0070C0"/>
            </a:solidFill>
          </a:ln>
        </p:spPr>
        <p:txBody>
          <a:bodyPr wrap="square" rtlCol="0" anchor="ctr" anchorCtr="0">
            <a:noAutofit/>
          </a:bodyPr>
          <a:lstStyle/>
          <a:p>
            <a:r>
              <a:rPr lang="fr-FR" sz="1200">
                <a:solidFill>
                  <a:prstClr val="black"/>
                </a:solidFill>
              </a:rPr>
              <a:t>NA</a:t>
            </a:r>
          </a:p>
        </p:txBody>
      </p:sp>
      <p:sp>
        <p:nvSpPr>
          <p:cNvPr id="57" name="Espace réservé du texte 8"/>
          <p:cNvSpPr txBox="1">
            <a:spLocks/>
          </p:cNvSpPr>
          <p:nvPr/>
        </p:nvSpPr>
        <p:spPr>
          <a:xfrm>
            <a:off x="1510377" y="822610"/>
            <a:ext cx="1714801" cy="302135"/>
          </a:xfrm>
          <a:prstGeom prst="rect">
            <a:avLst/>
          </a:prstGeom>
        </p:spPr>
        <p:txBody>
          <a:bodyPr vert="horz" lIns="91440" tIns="45720" rIns="91440" bIns="45720" rtlCol="0" anchor="ctr" anchorCtr="0">
            <a:noAutofit/>
          </a:bodyPr>
          <a:lstStyle/>
          <a:p>
            <a:pPr indent="95250" defTabSz="457200">
              <a:spcBef>
                <a:spcPct val="20000"/>
              </a:spcBef>
              <a:buFont typeface="Arial" pitchFamily="34" charset="0"/>
              <a:buChar char="•"/>
              <a:defRPr/>
            </a:pPr>
            <a:r>
              <a:rPr lang="fr-FR" sz="1200" b="1" u="sng">
                <a:solidFill>
                  <a:srgbClr val="002060"/>
                </a:solidFill>
              </a:rPr>
              <a:t>Projet</a:t>
            </a:r>
          </a:p>
        </p:txBody>
      </p:sp>
      <p:sp>
        <p:nvSpPr>
          <p:cNvPr id="58" name="ZoneTexte 57"/>
          <p:cNvSpPr txBox="1"/>
          <p:nvPr/>
        </p:nvSpPr>
        <p:spPr>
          <a:xfrm>
            <a:off x="1631505" y="1124744"/>
            <a:ext cx="4058065" cy="360040"/>
          </a:xfrm>
          <a:prstGeom prst="rect">
            <a:avLst/>
          </a:prstGeom>
          <a:solidFill>
            <a:schemeClr val="bg1"/>
          </a:solidFill>
          <a:ln>
            <a:solidFill>
              <a:srgbClr val="0070C0"/>
            </a:solidFill>
          </a:ln>
        </p:spPr>
        <p:txBody>
          <a:bodyPr wrap="square" rtlCol="0" anchor="ctr" anchorCtr="0">
            <a:noAutofit/>
          </a:bodyPr>
          <a:lstStyle/>
          <a:p>
            <a:r>
              <a:rPr lang="fr-FR" sz="1400" dirty="0"/>
              <a:t>Evolution du Socle Linux</a:t>
            </a:r>
          </a:p>
        </p:txBody>
      </p:sp>
      <p:sp>
        <p:nvSpPr>
          <p:cNvPr id="38" name="Espace réservé du texte 8"/>
          <p:cNvSpPr txBox="1">
            <a:spLocks/>
          </p:cNvSpPr>
          <p:nvPr/>
        </p:nvSpPr>
        <p:spPr>
          <a:xfrm>
            <a:off x="5807968" y="1988841"/>
            <a:ext cx="3528392" cy="335025"/>
          </a:xfrm>
          <a:prstGeom prst="rect">
            <a:avLst/>
          </a:prstGeom>
        </p:spPr>
        <p:txBody>
          <a:bodyPr vert="horz" lIns="91440" tIns="45720" rIns="91440" bIns="45720" rtlCol="0" anchor="ctr" anchorCtr="0">
            <a:noAutofit/>
          </a:bodyPr>
          <a:lstStyle/>
          <a:p>
            <a:pPr indent="95250" defTabSz="457200">
              <a:spcBef>
                <a:spcPct val="20000"/>
              </a:spcBef>
              <a:buFont typeface="Arial" pitchFamily="34" charset="0"/>
              <a:buChar char="•"/>
              <a:defRPr/>
            </a:pPr>
            <a:r>
              <a:rPr lang="fr-FR" sz="1200" b="1" u="sng">
                <a:solidFill>
                  <a:srgbClr val="002060"/>
                </a:solidFill>
              </a:rPr>
              <a:t>Objectifs du projet</a:t>
            </a:r>
          </a:p>
        </p:txBody>
      </p:sp>
      <p:sp>
        <p:nvSpPr>
          <p:cNvPr id="39" name="ZoneTexte 38"/>
          <p:cNvSpPr txBox="1"/>
          <p:nvPr/>
        </p:nvSpPr>
        <p:spPr>
          <a:xfrm>
            <a:off x="5806290" y="1097620"/>
            <a:ext cx="4739109" cy="882531"/>
          </a:xfrm>
          <a:prstGeom prst="rect">
            <a:avLst/>
          </a:prstGeom>
          <a:noFill/>
          <a:ln>
            <a:solidFill>
              <a:srgbClr val="0070C0"/>
            </a:solidFill>
          </a:ln>
        </p:spPr>
        <p:txBody>
          <a:bodyPr wrap="square" rtlCol="0">
            <a:noAutofit/>
          </a:bodyPr>
          <a:lstStyle/>
          <a:p>
            <a:pPr defTabSz="457200">
              <a:defRPr/>
            </a:pPr>
            <a:r>
              <a:rPr lang="fr-FR" sz="1000" dirty="0">
                <a:solidFill>
                  <a:srgbClr val="0053A1">
                    <a:lumMod val="60000"/>
                    <a:lumOff val="40000"/>
                  </a:srgbClr>
                </a:solidFill>
              </a:rPr>
              <a:t>Obsolescence/Evolutions PGDC</a:t>
            </a:r>
          </a:p>
          <a:p>
            <a:pPr defTabSz="457200">
              <a:defRPr/>
            </a:pPr>
            <a:endParaRPr lang="fr-FR" sz="1000" dirty="0">
              <a:solidFill>
                <a:srgbClr val="0053A1">
                  <a:lumMod val="60000"/>
                  <a:lumOff val="40000"/>
                </a:srgbClr>
              </a:solidFill>
            </a:endParaRPr>
          </a:p>
          <a:p>
            <a:endParaRPr lang="fr-FR" sz="1100" dirty="0">
              <a:solidFill>
                <a:prstClr val="black"/>
              </a:solidFill>
            </a:endParaRPr>
          </a:p>
        </p:txBody>
      </p:sp>
      <p:sp>
        <p:nvSpPr>
          <p:cNvPr id="41" name="Rectangle 40"/>
          <p:cNvSpPr/>
          <p:nvPr/>
        </p:nvSpPr>
        <p:spPr>
          <a:xfrm>
            <a:off x="7986493" y="833970"/>
            <a:ext cx="1085640" cy="245320"/>
          </a:xfrm>
          <a:prstGeom prst="rect">
            <a:avLst/>
          </a:prstGeom>
        </p:spPr>
        <p:txBody>
          <a:bodyPr wrap="square">
            <a:spAutoFit/>
          </a:bodyPr>
          <a:lstStyle/>
          <a:p>
            <a:r>
              <a:rPr lang="fr-FR" sz="1000" i="1">
                <a:solidFill>
                  <a:srgbClr val="FAB200"/>
                </a:solidFill>
                <a:latin typeface="Tahoma" pitchFamily="34" charset="0"/>
                <a:cs typeface="Tahoma" pitchFamily="34" charset="0"/>
              </a:rPr>
              <a:t>(1 seul choix)</a:t>
            </a:r>
            <a:endParaRPr lang="fr-FR" sz="1000" b="1">
              <a:solidFill>
                <a:srgbClr val="0070C0"/>
              </a:solidFill>
            </a:endParaRPr>
          </a:p>
        </p:txBody>
      </p:sp>
      <p:sp>
        <p:nvSpPr>
          <p:cNvPr id="42" name="Rectangle 41"/>
          <p:cNvSpPr/>
          <p:nvPr/>
        </p:nvSpPr>
        <p:spPr>
          <a:xfrm>
            <a:off x="7464152" y="4293097"/>
            <a:ext cx="2084520" cy="246221"/>
          </a:xfrm>
          <a:prstGeom prst="rect">
            <a:avLst/>
          </a:prstGeom>
        </p:spPr>
        <p:txBody>
          <a:bodyPr wrap="square">
            <a:spAutoFit/>
          </a:bodyPr>
          <a:lstStyle/>
          <a:p>
            <a:r>
              <a:rPr lang="fr-FR" sz="1000" i="1">
                <a:solidFill>
                  <a:srgbClr val="FAB200"/>
                </a:solidFill>
                <a:latin typeface="Tahoma" pitchFamily="34" charset="0"/>
                <a:cs typeface="Tahoma" pitchFamily="34" charset="0"/>
              </a:rPr>
              <a:t>(1 seul choix par champ)</a:t>
            </a:r>
            <a:endParaRPr lang="fr-FR" sz="1000" b="1">
              <a:solidFill>
                <a:srgbClr val="0070C0"/>
              </a:solidFill>
            </a:endParaRPr>
          </a:p>
        </p:txBody>
      </p:sp>
      <p:graphicFrame>
        <p:nvGraphicFramePr>
          <p:cNvPr id="59" name="Tableau 58"/>
          <p:cNvGraphicFramePr>
            <a:graphicFrameLocks noGrp="1"/>
          </p:cNvGraphicFramePr>
          <p:nvPr>
            <p:extLst>
              <p:ext uri="{D42A27DB-BD31-4B8C-83A1-F6EECF244321}">
                <p14:modId xmlns:p14="http://schemas.microsoft.com/office/powerpoint/2010/main" val="3456352159"/>
              </p:ext>
            </p:extLst>
          </p:nvPr>
        </p:nvGraphicFramePr>
        <p:xfrm>
          <a:off x="8250641" y="4919568"/>
          <a:ext cx="2294759" cy="741680"/>
        </p:xfrm>
        <a:graphic>
          <a:graphicData uri="http://schemas.openxmlformats.org/drawingml/2006/table">
            <a:tbl>
              <a:tblPr firstRow="1" bandRow="1">
                <a:tableStyleId>{69CF1AB2-1976-4502-BF36-3FF5EA218861}</a:tableStyleId>
              </a:tblPr>
              <a:tblGrid>
                <a:gridCol w="1173385">
                  <a:extLst>
                    <a:ext uri="{9D8B030D-6E8A-4147-A177-3AD203B41FA5}">
                      <a16:colId xmlns:a16="http://schemas.microsoft.com/office/drawing/2014/main" val="20000"/>
                    </a:ext>
                  </a:extLst>
                </a:gridCol>
                <a:gridCol w="1121374">
                  <a:extLst>
                    <a:ext uri="{9D8B030D-6E8A-4147-A177-3AD203B41FA5}">
                      <a16:colId xmlns:a16="http://schemas.microsoft.com/office/drawing/2014/main" val="20001"/>
                    </a:ext>
                  </a:extLst>
                </a:gridCol>
              </a:tblGrid>
              <a:tr h="370840">
                <a:tc>
                  <a:txBody>
                    <a:bodyPr/>
                    <a:lstStyle/>
                    <a:p>
                      <a:r>
                        <a:rPr lang="fr-FR" sz="900" b="1" kern="1200">
                          <a:solidFill>
                            <a:srgbClr val="00B050"/>
                          </a:solidFill>
                          <a:latin typeface="+mn-lt"/>
                          <a:ea typeface="+mn-ea"/>
                          <a:cs typeface="+mn-cs"/>
                        </a:rPr>
                        <a:t>Niveau d’impact sur le SI </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900" b="0" baseline="0" dirty="0">
                          <a:solidFill>
                            <a:srgbClr val="00B050"/>
                          </a:solidFill>
                        </a:rPr>
                        <a:t>Fort</a:t>
                      </a:r>
                      <a:endParaRPr lang="fr-FR" sz="900" b="0" dirty="0">
                        <a:solidFill>
                          <a:srgbClr val="00B050"/>
                        </a:solidFill>
                      </a:endParaRPr>
                    </a:p>
                  </a:txBody>
                  <a:tcPr>
                    <a:solidFill>
                      <a:schemeClr val="bg1"/>
                    </a:solidFill>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900" b="1" kern="1200">
                          <a:solidFill>
                            <a:srgbClr val="00B050"/>
                          </a:solidFill>
                          <a:latin typeface="+mn-lt"/>
                          <a:ea typeface="+mn-ea"/>
                          <a:cs typeface="+mn-cs"/>
                        </a:rPr>
                        <a:t>Niveau de risque</a:t>
                      </a:r>
                      <a:r>
                        <a:rPr lang="fr-FR" sz="900" b="1" kern="1200" baseline="0">
                          <a:solidFill>
                            <a:srgbClr val="00B050"/>
                          </a:solidFill>
                          <a:latin typeface="+mn-lt"/>
                          <a:ea typeface="+mn-ea"/>
                          <a:cs typeface="+mn-cs"/>
                        </a:rPr>
                        <a:t> SI</a:t>
                      </a:r>
                      <a:r>
                        <a:rPr lang="fr-FR" sz="900" b="1" kern="1200">
                          <a:solidFill>
                            <a:srgbClr val="00B050"/>
                          </a:solidFill>
                          <a:latin typeface="+mn-lt"/>
                          <a:ea typeface="+mn-ea"/>
                          <a:cs typeface="+mn-cs"/>
                        </a:rPr>
                        <a:t> sur le SI</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900" baseline="0" dirty="0">
                          <a:solidFill>
                            <a:srgbClr val="00B050"/>
                          </a:solidFill>
                        </a:rPr>
                        <a:t>Faible</a:t>
                      </a:r>
                      <a:endParaRPr lang="fr-FR" sz="900" dirty="0">
                        <a:solidFill>
                          <a:srgbClr val="00B050"/>
                        </a:solidFill>
                      </a:endParaRPr>
                    </a:p>
                  </a:txBody>
                  <a:tcP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982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5D3BB76-0A0E-4C5E-9C20-CA86EA643548}"/>
              </a:ext>
            </a:extLst>
          </p:cNvPr>
          <p:cNvSpPr>
            <a:spLocks noGrp="1"/>
          </p:cNvSpPr>
          <p:nvPr>
            <p:ph type="dt" sz="half" idx="10"/>
          </p:nvPr>
        </p:nvSpPr>
        <p:spPr/>
        <p:txBody>
          <a:bodyPr/>
          <a:lstStyle/>
          <a:p>
            <a:fld id="{CA461472-4D02-4E3B-8474-CDB85EE37559}" type="datetime1">
              <a:rPr lang="fr-FR" smtClean="0">
                <a:solidFill>
                  <a:srgbClr val="FFFFFF">
                    <a:alpha val="0"/>
                  </a:srgbClr>
                </a:solidFill>
              </a:rPr>
              <a:pPr/>
              <a:t>01/02/2021</a:t>
            </a:fld>
            <a:endParaRPr lang="fr-FR">
              <a:solidFill>
                <a:srgbClr val="FFFFFF">
                  <a:alpha val="0"/>
                </a:srgbClr>
              </a:solidFill>
            </a:endParaRPr>
          </a:p>
        </p:txBody>
      </p:sp>
      <p:sp>
        <p:nvSpPr>
          <p:cNvPr id="3" name="Espace réservé du numéro de diapositive 2">
            <a:extLst>
              <a:ext uri="{FF2B5EF4-FFF2-40B4-BE49-F238E27FC236}">
                <a16:creationId xmlns:a16="http://schemas.microsoft.com/office/drawing/2014/main" id="{BF06809A-D637-4C1C-922F-9499E0D7DA97}"/>
              </a:ext>
            </a:extLst>
          </p:cNvPr>
          <p:cNvSpPr>
            <a:spLocks noGrp="1"/>
          </p:cNvSpPr>
          <p:nvPr>
            <p:ph type="sldNum" sz="quarter" idx="11"/>
          </p:nvPr>
        </p:nvSpPr>
        <p:spPr/>
        <p:txBody>
          <a:bodyPr/>
          <a:lstStyle/>
          <a:p>
            <a:fld id="{10C140CD-8AED-46FF-A9A2-77308F3F39AE}" type="slidenum">
              <a:rPr lang="fr-FR" smtClean="0">
                <a:solidFill>
                  <a:srgbClr val="9796A3"/>
                </a:solidFill>
              </a:rPr>
              <a:pPr/>
              <a:t>50</a:t>
            </a:fld>
            <a:endParaRPr lang="fr-FR">
              <a:solidFill>
                <a:srgbClr val="9796A3"/>
              </a:solidFill>
            </a:endParaRPr>
          </a:p>
        </p:txBody>
      </p:sp>
      <p:sp>
        <p:nvSpPr>
          <p:cNvPr id="4" name="Espace réservé du pied de page 3">
            <a:extLst>
              <a:ext uri="{FF2B5EF4-FFF2-40B4-BE49-F238E27FC236}">
                <a16:creationId xmlns:a16="http://schemas.microsoft.com/office/drawing/2014/main" id="{18715790-0F4A-4F88-BD87-81FC787E24D2}"/>
              </a:ext>
            </a:extLst>
          </p:cNvPr>
          <p:cNvSpPr>
            <a:spLocks noGrp="1"/>
          </p:cNvSpPr>
          <p:nvPr>
            <p:ph type="ftr" sz="quarter" idx="12"/>
          </p:nvPr>
        </p:nvSpPr>
        <p:spPr/>
        <p:txBody>
          <a:bodyPr/>
          <a:lstStyle/>
          <a:p>
            <a:r>
              <a:rPr lang="fr-FR">
                <a:solidFill>
                  <a:srgbClr val="9796A3"/>
                </a:solidFill>
              </a:rPr>
              <a:t>Titre de la présentation</a:t>
            </a:r>
          </a:p>
        </p:txBody>
      </p:sp>
      <p:sp>
        <p:nvSpPr>
          <p:cNvPr id="5" name="Espace réservé du texte 4">
            <a:extLst>
              <a:ext uri="{FF2B5EF4-FFF2-40B4-BE49-F238E27FC236}">
                <a16:creationId xmlns:a16="http://schemas.microsoft.com/office/drawing/2014/main" id="{EBBD82C0-526B-43FF-AB13-1B6C6188CA0D}"/>
              </a:ext>
            </a:extLst>
          </p:cNvPr>
          <p:cNvSpPr>
            <a:spLocks noGrp="1"/>
          </p:cNvSpPr>
          <p:nvPr>
            <p:ph type="body" sz="quarter" idx="13"/>
          </p:nvPr>
        </p:nvSpPr>
        <p:spPr>
          <a:xfrm>
            <a:off x="479377" y="1124744"/>
            <a:ext cx="2088231" cy="1512168"/>
          </a:xfrm>
        </p:spPr>
        <p:txBody>
          <a:bodyPr/>
          <a:lstStyle/>
          <a:p>
            <a:r>
              <a:rPr lang="fr-FR" dirty="0"/>
              <a:t>Liste exhaustive des livrables</a:t>
            </a:r>
          </a:p>
        </p:txBody>
      </p:sp>
      <p:graphicFrame>
        <p:nvGraphicFramePr>
          <p:cNvPr id="7" name="Tableau 6">
            <a:extLst>
              <a:ext uri="{FF2B5EF4-FFF2-40B4-BE49-F238E27FC236}">
                <a16:creationId xmlns:a16="http://schemas.microsoft.com/office/drawing/2014/main" id="{DB13FC18-ECF7-47DE-B6A7-7E5937B444E6}"/>
              </a:ext>
            </a:extLst>
          </p:cNvPr>
          <p:cNvGraphicFramePr>
            <a:graphicFrameLocks noGrp="1"/>
          </p:cNvGraphicFramePr>
          <p:nvPr>
            <p:extLst>
              <p:ext uri="{D42A27DB-BD31-4B8C-83A1-F6EECF244321}">
                <p14:modId xmlns:p14="http://schemas.microsoft.com/office/powerpoint/2010/main" val="985140132"/>
              </p:ext>
            </p:extLst>
          </p:nvPr>
        </p:nvGraphicFramePr>
        <p:xfrm>
          <a:off x="1055690" y="3068960"/>
          <a:ext cx="9936163" cy="2003686"/>
        </p:xfrm>
        <a:graphic>
          <a:graphicData uri="http://schemas.openxmlformats.org/drawingml/2006/table">
            <a:tbl>
              <a:tblPr>
                <a:tableStyleId>{5C22544A-7EE6-4342-B048-85BDC9FD1C3A}</a:tableStyleId>
              </a:tblPr>
              <a:tblGrid>
                <a:gridCol w="1766891">
                  <a:extLst>
                    <a:ext uri="{9D8B030D-6E8A-4147-A177-3AD203B41FA5}">
                      <a16:colId xmlns:a16="http://schemas.microsoft.com/office/drawing/2014/main" val="1177172277"/>
                    </a:ext>
                  </a:extLst>
                </a:gridCol>
                <a:gridCol w="623609">
                  <a:extLst>
                    <a:ext uri="{9D8B030D-6E8A-4147-A177-3AD203B41FA5}">
                      <a16:colId xmlns:a16="http://schemas.microsoft.com/office/drawing/2014/main" val="4013761767"/>
                    </a:ext>
                  </a:extLst>
                </a:gridCol>
                <a:gridCol w="852265">
                  <a:extLst>
                    <a:ext uri="{9D8B030D-6E8A-4147-A177-3AD203B41FA5}">
                      <a16:colId xmlns:a16="http://schemas.microsoft.com/office/drawing/2014/main" val="59584539"/>
                    </a:ext>
                  </a:extLst>
                </a:gridCol>
                <a:gridCol w="4219751">
                  <a:extLst>
                    <a:ext uri="{9D8B030D-6E8A-4147-A177-3AD203B41FA5}">
                      <a16:colId xmlns:a16="http://schemas.microsoft.com/office/drawing/2014/main" val="681708613"/>
                    </a:ext>
                  </a:extLst>
                </a:gridCol>
                <a:gridCol w="997774">
                  <a:extLst>
                    <a:ext uri="{9D8B030D-6E8A-4147-A177-3AD203B41FA5}">
                      <a16:colId xmlns:a16="http://schemas.microsoft.com/office/drawing/2014/main" val="878937855"/>
                    </a:ext>
                  </a:extLst>
                </a:gridCol>
                <a:gridCol w="1475873">
                  <a:extLst>
                    <a:ext uri="{9D8B030D-6E8A-4147-A177-3AD203B41FA5}">
                      <a16:colId xmlns:a16="http://schemas.microsoft.com/office/drawing/2014/main" val="2970408750"/>
                    </a:ext>
                  </a:extLst>
                </a:gridCol>
              </a:tblGrid>
              <a:tr h="144508">
                <a:tc>
                  <a:txBody>
                    <a:bodyPr/>
                    <a:lstStyle/>
                    <a:p>
                      <a:pPr algn="l" fontAlgn="b"/>
                      <a:r>
                        <a:rPr lang="fr-FR" sz="900" u="none" strike="noStrike">
                          <a:effectLst/>
                        </a:rPr>
                        <a:t>RHEL 8</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Ateliers Redhat</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AES/Redhat</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3079122010"/>
                  </a:ext>
                </a:extLst>
              </a:tr>
              <a:tr h="144508">
                <a:tc>
                  <a:txBody>
                    <a:bodyPr/>
                    <a:lstStyle/>
                    <a:p>
                      <a:pPr algn="l" fontAlgn="b"/>
                      <a:r>
                        <a:rPr lang="fr-FR" sz="900" u="none" strike="noStrike">
                          <a:effectLst/>
                        </a:rPr>
                        <a:t>RHEL 8</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Test/pilote de la souche RHEL 8 (paramétrage, nouvelles fonctionnalités)</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AES</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Cahier de recette</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3420890284"/>
                  </a:ext>
                </a:extLst>
              </a:tr>
              <a:tr h="144508">
                <a:tc>
                  <a:txBody>
                    <a:bodyPr/>
                    <a:lstStyle/>
                    <a:p>
                      <a:pPr algn="l" fontAlgn="b"/>
                      <a:r>
                        <a:rPr lang="fr-FR" sz="900" u="none" strike="noStrike">
                          <a:effectLst/>
                        </a:rPr>
                        <a:t>RHEL 8</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Etablissement des règles d'ingénierie</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AES/Redhat</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Règles d'ingénierie</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1335901715"/>
                  </a:ext>
                </a:extLst>
              </a:tr>
              <a:tr h="144508">
                <a:tc>
                  <a:txBody>
                    <a:bodyPr/>
                    <a:lstStyle/>
                    <a:p>
                      <a:pPr algn="l" fontAlgn="b"/>
                      <a:r>
                        <a:rPr lang="fr-FR" sz="900" u="none" strike="noStrike">
                          <a:effectLst/>
                        </a:rPr>
                        <a:t>RHEL 8</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Livraison de la nouvelle souche RHEL 8</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AES</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Règles d'ingénierie</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1927546797"/>
                  </a:ext>
                </a:extLst>
              </a:tr>
              <a:tr h="144508">
                <a:tc>
                  <a:txBody>
                    <a:bodyPr/>
                    <a:lstStyle/>
                    <a:p>
                      <a:pPr algn="l" fontAlgn="b"/>
                      <a:r>
                        <a:rPr lang="fr-FR" sz="900" u="none" strike="noStrike">
                          <a:effectLst/>
                        </a:rPr>
                        <a:t>RHEL 8</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Mise-à-jour satellite pour RHEL 8</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AES/Redhat</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DEX Satellite</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3713813785"/>
                  </a:ext>
                </a:extLst>
              </a:tr>
              <a:tr h="144508">
                <a:tc>
                  <a:txBody>
                    <a:bodyPr/>
                    <a:lstStyle/>
                    <a:p>
                      <a:pPr algn="l" fontAlgn="b"/>
                      <a:r>
                        <a:rPr lang="fr-FR" sz="900" u="none" strike="noStrike">
                          <a:effectLst/>
                        </a:rPr>
                        <a:t>RHEL 8</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Test interfaçage satellite avec RHEL 8</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AES/Redhat</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Cahier de Recette</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65836543"/>
                  </a:ext>
                </a:extLst>
              </a:tr>
              <a:tr h="144508">
                <a:tc>
                  <a:txBody>
                    <a:bodyPr/>
                    <a:lstStyle/>
                    <a:p>
                      <a:pPr algn="l" fontAlgn="b"/>
                      <a:r>
                        <a:rPr lang="fr-FR" sz="900" u="none" strike="noStrike">
                          <a:effectLst/>
                        </a:rPr>
                        <a:t>RHEL 8</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Audit sécurité</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Cybersécurité</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PV</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1632957816"/>
                  </a:ext>
                </a:extLst>
              </a:tr>
              <a:tr h="268087">
                <a:tc>
                  <a:txBody>
                    <a:bodyPr/>
                    <a:lstStyle/>
                    <a:p>
                      <a:pPr algn="l" fontAlgn="b"/>
                      <a:r>
                        <a:rPr lang="fr-FR" sz="900" u="none" strike="noStrike">
                          <a:effectLst/>
                        </a:rPr>
                        <a:t>RHEL 8</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Qualification outillage</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Pôle Outillage</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PV</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1863205654"/>
                  </a:ext>
                </a:extLst>
              </a:tr>
              <a:tr h="144508">
                <a:tc>
                  <a:txBody>
                    <a:bodyPr/>
                    <a:lstStyle/>
                    <a:p>
                      <a:pPr algn="l" fontAlgn="b"/>
                      <a:r>
                        <a:rPr lang="fr-FR" sz="900" u="none" strike="noStrike">
                          <a:effectLst/>
                        </a:rPr>
                        <a:t>RHEL 8</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Qualification des MDW au catalogue</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AES</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PV</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578494764"/>
                  </a:ext>
                </a:extLst>
              </a:tr>
              <a:tr h="144508">
                <a:tc>
                  <a:txBody>
                    <a:bodyPr/>
                    <a:lstStyle/>
                    <a:p>
                      <a:pPr algn="l" fontAlgn="b"/>
                      <a:r>
                        <a:rPr lang="fr-FR" sz="900" u="none" strike="noStrike">
                          <a:effectLst/>
                        </a:rPr>
                        <a:t>RHEL 8</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Qualification des MDW hors catalogue</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PV</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932316874"/>
                  </a:ext>
                </a:extLst>
              </a:tr>
              <a:tr h="144508">
                <a:tc>
                  <a:txBody>
                    <a:bodyPr/>
                    <a:lstStyle/>
                    <a:p>
                      <a:pPr algn="l" fontAlgn="b"/>
                      <a:r>
                        <a:rPr lang="fr-FR" sz="900" u="none" strike="noStrike">
                          <a:effectLst/>
                        </a:rPr>
                        <a:t>RHEL 8</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Qualification POI</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POI</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PV</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2251244025"/>
                  </a:ext>
                </a:extLst>
              </a:tr>
              <a:tr h="144508">
                <a:tc>
                  <a:txBody>
                    <a:bodyPr/>
                    <a:lstStyle/>
                    <a:p>
                      <a:pPr algn="l" fontAlgn="b"/>
                      <a:r>
                        <a:rPr lang="fr-FR" sz="900" u="none" strike="noStrike">
                          <a:effectLst/>
                        </a:rPr>
                        <a:t>RHEL 8</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Modification de la souche pour prise en compte des spécificités PGDC</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AES</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dirty="0">
                          <a:effectLst/>
                        </a:rPr>
                        <a:t>Règles d'ingénierie</a:t>
                      </a:r>
                      <a:endParaRPr lang="fr-FR" sz="900" b="0" i="0" u="none" strike="noStrike" dirty="0">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3456848990"/>
                  </a:ext>
                </a:extLst>
              </a:tr>
            </a:tbl>
          </a:graphicData>
        </a:graphic>
      </p:graphicFrame>
    </p:spTree>
    <p:extLst>
      <p:ext uri="{BB962C8B-B14F-4D97-AF65-F5344CB8AC3E}">
        <p14:creationId xmlns:p14="http://schemas.microsoft.com/office/powerpoint/2010/main" val="3252787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5D3BB76-0A0E-4C5E-9C20-CA86EA643548}"/>
              </a:ext>
            </a:extLst>
          </p:cNvPr>
          <p:cNvSpPr>
            <a:spLocks noGrp="1"/>
          </p:cNvSpPr>
          <p:nvPr>
            <p:ph type="dt" sz="half" idx="10"/>
          </p:nvPr>
        </p:nvSpPr>
        <p:spPr/>
        <p:txBody>
          <a:bodyPr/>
          <a:lstStyle/>
          <a:p>
            <a:fld id="{CA461472-4D02-4E3B-8474-CDB85EE37559}" type="datetime1">
              <a:rPr lang="fr-FR" smtClean="0">
                <a:solidFill>
                  <a:srgbClr val="FFFFFF">
                    <a:alpha val="0"/>
                  </a:srgbClr>
                </a:solidFill>
              </a:rPr>
              <a:pPr/>
              <a:t>01/02/2021</a:t>
            </a:fld>
            <a:endParaRPr lang="fr-FR">
              <a:solidFill>
                <a:srgbClr val="FFFFFF">
                  <a:alpha val="0"/>
                </a:srgbClr>
              </a:solidFill>
            </a:endParaRPr>
          </a:p>
        </p:txBody>
      </p:sp>
      <p:sp>
        <p:nvSpPr>
          <p:cNvPr id="3" name="Espace réservé du numéro de diapositive 2">
            <a:extLst>
              <a:ext uri="{FF2B5EF4-FFF2-40B4-BE49-F238E27FC236}">
                <a16:creationId xmlns:a16="http://schemas.microsoft.com/office/drawing/2014/main" id="{BF06809A-D637-4C1C-922F-9499E0D7DA97}"/>
              </a:ext>
            </a:extLst>
          </p:cNvPr>
          <p:cNvSpPr>
            <a:spLocks noGrp="1"/>
          </p:cNvSpPr>
          <p:nvPr>
            <p:ph type="sldNum" sz="quarter" idx="11"/>
          </p:nvPr>
        </p:nvSpPr>
        <p:spPr/>
        <p:txBody>
          <a:bodyPr/>
          <a:lstStyle/>
          <a:p>
            <a:fld id="{10C140CD-8AED-46FF-A9A2-77308F3F39AE}" type="slidenum">
              <a:rPr lang="fr-FR" smtClean="0">
                <a:solidFill>
                  <a:srgbClr val="9796A3"/>
                </a:solidFill>
              </a:rPr>
              <a:pPr/>
              <a:t>51</a:t>
            </a:fld>
            <a:endParaRPr lang="fr-FR">
              <a:solidFill>
                <a:srgbClr val="9796A3"/>
              </a:solidFill>
            </a:endParaRPr>
          </a:p>
        </p:txBody>
      </p:sp>
      <p:sp>
        <p:nvSpPr>
          <p:cNvPr id="4" name="Espace réservé du pied de page 3">
            <a:extLst>
              <a:ext uri="{FF2B5EF4-FFF2-40B4-BE49-F238E27FC236}">
                <a16:creationId xmlns:a16="http://schemas.microsoft.com/office/drawing/2014/main" id="{18715790-0F4A-4F88-BD87-81FC787E24D2}"/>
              </a:ext>
            </a:extLst>
          </p:cNvPr>
          <p:cNvSpPr>
            <a:spLocks noGrp="1"/>
          </p:cNvSpPr>
          <p:nvPr>
            <p:ph type="ftr" sz="quarter" idx="12"/>
          </p:nvPr>
        </p:nvSpPr>
        <p:spPr/>
        <p:txBody>
          <a:bodyPr/>
          <a:lstStyle/>
          <a:p>
            <a:r>
              <a:rPr lang="fr-FR">
                <a:solidFill>
                  <a:srgbClr val="9796A3"/>
                </a:solidFill>
              </a:rPr>
              <a:t>Titre de la présentation</a:t>
            </a:r>
          </a:p>
        </p:txBody>
      </p:sp>
      <p:sp>
        <p:nvSpPr>
          <p:cNvPr id="5" name="Espace réservé du texte 4">
            <a:extLst>
              <a:ext uri="{FF2B5EF4-FFF2-40B4-BE49-F238E27FC236}">
                <a16:creationId xmlns:a16="http://schemas.microsoft.com/office/drawing/2014/main" id="{EBBD82C0-526B-43FF-AB13-1B6C6188CA0D}"/>
              </a:ext>
            </a:extLst>
          </p:cNvPr>
          <p:cNvSpPr>
            <a:spLocks noGrp="1"/>
          </p:cNvSpPr>
          <p:nvPr>
            <p:ph type="body" sz="quarter" idx="13"/>
          </p:nvPr>
        </p:nvSpPr>
        <p:spPr>
          <a:xfrm>
            <a:off x="2711624" y="476672"/>
            <a:ext cx="3240360" cy="1008112"/>
          </a:xfrm>
        </p:spPr>
        <p:txBody>
          <a:bodyPr/>
          <a:lstStyle/>
          <a:p>
            <a:r>
              <a:rPr lang="fr-FR" dirty="0"/>
              <a:t>Liste exhaustive des livrables</a:t>
            </a:r>
          </a:p>
        </p:txBody>
      </p:sp>
      <p:graphicFrame>
        <p:nvGraphicFramePr>
          <p:cNvPr id="7" name="Tableau 6">
            <a:extLst>
              <a:ext uri="{FF2B5EF4-FFF2-40B4-BE49-F238E27FC236}">
                <a16:creationId xmlns:a16="http://schemas.microsoft.com/office/drawing/2014/main" id="{C2AAF6FB-E95E-48F9-AFCD-ACC8A0C61F7E}"/>
              </a:ext>
            </a:extLst>
          </p:cNvPr>
          <p:cNvGraphicFramePr>
            <a:graphicFrameLocks noGrp="1"/>
          </p:cNvGraphicFramePr>
          <p:nvPr/>
        </p:nvGraphicFramePr>
        <p:xfrm>
          <a:off x="1128713" y="1638300"/>
          <a:ext cx="9936162" cy="3583561"/>
        </p:xfrm>
        <a:graphic>
          <a:graphicData uri="http://schemas.openxmlformats.org/drawingml/2006/table">
            <a:tbl>
              <a:tblPr>
                <a:tableStyleId>{5C22544A-7EE6-4342-B048-85BDC9FD1C3A}</a:tableStyleId>
              </a:tblPr>
              <a:tblGrid>
                <a:gridCol w="2058681">
                  <a:extLst>
                    <a:ext uri="{9D8B030D-6E8A-4147-A177-3AD203B41FA5}">
                      <a16:colId xmlns:a16="http://schemas.microsoft.com/office/drawing/2014/main" val="4104095545"/>
                    </a:ext>
                  </a:extLst>
                </a:gridCol>
                <a:gridCol w="726593">
                  <a:extLst>
                    <a:ext uri="{9D8B030D-6E8A-4147-A177-3AD203B41FA5}">
                      <a16:colId xmlns:a16="http://schemas.microsoft.com/office/drawing/2014/main" val="794102489"/>
                    </a:ext>
                  </a:extLst>
                </a:gridCol>
                <a:gridCol w="508615">
                  <a:extLst>
                    <a:ext uri="{9D8B030D-6E8A-4147-A177-3AD203B41FA5}">
                      <a16:colId xmlns:a16="http://schemas.microsoft.com/office/drawing/2014/main" val="744088813"/>
                    </a:ext>
                  </a:extLst>
                </a:gridCol>
                <a:gridCol w="484395">
                  <a:extLst>
                    <a:ext uri="{9D8B030D-6E8A-4147-A177-3AD203B41FA5}">
                      <a16:colId xmlns:a16="http://schemas.microsoft.com/office/drawing/2014/main" val="2993009698"/>
                    </a:ext>
                  </a:extLst>
                </a:gridCol>
                <a:gridCol w="3275725">
                  <a:extLst>
                    <a:ext uri="{9D8B030D-6E8A-4147-A177-3AD203B41FA5}">
                      <a16:colId xmlns:a16="http://schemas.microsoft.com/office/drawing/2014/main" val="335632939"/>
                    </a:ext>
                  </a:extLst>
                </a:gridCol>
                <a:gridCol w="1162549">
                  <a:extLst>
                    <a:ext uri="{9D8B030D-6E8A-4147-A177-3AD203B41FA5}">
                      <a16:colId xmlns:a16="http://schemas.microsoft.com/office/drawing/2014/main" val="386097907"/>
                    </a:ext>
                  </a:extLst>
                </a:gridCol>
                <a:gridCol w="1719604">
                  <a:extLst>
                    <a:ext uri="{9D8B030D-6E8A-4147-A177-3AD203B41FA5}">
                      <a16:colId xmlns:a16="http://schemas.microsoft.com/office/drawing/2014/main" val="1626460557"/>
                    </a:ext>
                  </a:extLst>
                </a:gridCol>
              </a:tblGrid>
              <a:tr h="144508">
                <a:tc>
                  <a:txBody>
                    <a:bodyPr/>
                    <a:lstStyle/>
                    <a:p>
                      <a:pPr algn="l" fontAlgn="b"/>
                      <a:r>
                        <a:rPr lang="fr-FR" sz="900" u="none" strike="noStrike">
                          <a:effectLst/>
                        </a:rPr>
                        <a:t>RHEL 7 PGDC</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3">
                  <a:txBody>
                    <a:bodyPr/>
                    <a:lstStyle/>
                    <a:p>
                      <a:pPr algn="l" fontAlgn="b"/>
                      <a:r>
                        <a:rPr lang="fr-FR" sz="900" u="none" strike="noStrike">
                          <a:effectLst/>
                        </a:rPr>
                        <a:t>Test/pilote de la souche RHEL 7 (paramétrage, nouvelles fonctionnalités)</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hMerge="1">
                  <a:txBody>
                    <a:bodyPr/>
                    <a:lstStyle/>
                    <a:p>
                      <a:endParaRPr lang="fr-FR"/>
                    </a:p>
                  </a:txBody>
                  <a:tcPr/>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4016857703"/>
                  </a:ext>
                </a:extLst>
              </a:tr>
              <a:tr h="144508">
                <a:tc>
                  <a:txBody>
                    <a:bodyPr/>
                    <a:lstStyle/>
                    <a:p>
                      <a:pPr algn="l" fontAlgn="b"/>
                      <a:r>
                        <a:rPr lang="fr-FR" sz="900" u="none" strike="noStrike">
                          <a:effectLst/>
                        </a:rPr>
                        <a:t>RHEL 7 PGDC</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3">
                  <a:txBody>
                    <a:bodyPr/>
                    <a:lstStyle/>
                    <a:p>
                      <a:pPr algn="l" fontAlgn="b"/>
                      <a:r>
                        <a:rPr lang="fr-FR" sz="900" u="none" strike="noStrike">
                          <a:effectLst/>
                        </a:rPr>
                        <a:t>Etablissement des règles d'ingénierie</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hMerge="1">
                  <a:txBody>
                    <a:bodyPr/>
                    <a:lstStyle/>
                    <a:p>
                      <a:endParaRPr lang="fr-FR"/>
                    </a:p>
                  </a:txBody>
                  <a:tcPr/>
                </a:tc>
                <a:tc>
                  <a:txBody>
                    <a:bodyPr/>
                    <a:lstStyle/>
                    <a:p>
                      <a:pPr algn="l" fontAlgn="b"/>
                      <a:r>
                        <a:rPr lang="fr-FR" sz="900" u="none" strike="noStrike">
                          <a:effectLst/>
                        </a:rPr>
                        <a:t>AES/Redhat</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Règles d'ingénierie</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3363032288"/>
                  </a:ext>
                </a:extLst>
              </a:tr>
              <a:tr h="144508">
                <a:tc>
                  <a:txBody>
                    <a:bodyPr/>
                    <a:lstStyle/>
                    <a:p>
                      <a:pPr algn="l" fontAlgn="b"/>
                      <a:r>
                        <a:rPr lang="fr-FR" sz="900" u="none" strike="noStrike">
                          <a:effectLst/>
                        </a:rPr>
                        <a:t>RHEL 7 PGDC</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3">
                  <a:txBody>
                    <a:bodyPr/>
                    <a:lstStyle/>
                    <a:p>
                      <a:pPr algn="l" fontAlgn="b"/>
                      <a:r>
                        <a:rPr lang="fr-FR" sz="900" u="none" strike="noStrike">
                          <a:effectLst/>
                        </a:rPr>
                        <a:t>Mise-à-jour satellite pour RHEL 7</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hMerge="1">
                  <a:txBody>
                    <a:bodyPr/>
                    <a:lstStyle/>
                    <a:p>
                      <a:endParaRPr lang="fr-FR"/>
                    </a:p>
                  </a:txBody>
                  <a:tcPr/>
                </a:tc>
                <a:tc>
                  <a:txBody>
                    <a:bodyPr/>
                    <a:lstStyle/>
                    <a:p>
                      <a:pPr algn="l" fontAlgn="b"/>
                      <a:r>
                        <a:rPr lang="fr-FR" sz="900" u="none" strike="noStrike">
                          <a:effectLst/>
                        </a:rPr>
                        <a:t>AES/Redhat</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DEX Satellite</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3348761848"/>
                  </a:ext>
                </a:extLst>
              </a:tr>
              <a:tr h="144508">
                <a:tc>
                  <a:txBody>
                    <a:bodyPr/>
                    <a:lstStyle/>
                    <a:p>
                      <a:pPr algn="l" fontAlgn="b"/>
                      <a:r>
                        <a:rPr lang="fr-FR" sz="900" u="none" strike="noStrike">
                          <a:effectLst/>
                        </a:rPr>
                        <a:t>RHEL 7 PGDC</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3">
                  <a:txBody>
                    <a:bodyPr/>
                    <a:lstStyle/>
                    <a:p>
                      <a:pPr algn="l" fontAlgn="b"/>
                      <a:r>
                        <a:rPr lang="fr-FR" sz="900" u="none" strike="noStrike">
                          <a:effectLst/>
                        </a:rPr>
                        <a:t>Test interfaçage satellite avec RHEL 7</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hMerge="1">
                  <a:txBody>
                    <a:bodyPr/>
                    <a:lstStyle/>
                    <a:p>
                      <a:endParaRPr lang="fr-FR"/>
                    </a:p>
                  </a:txBody>
                  <a:tcPr/>
                </a:tc>
                <a:tc>
                  <a:txBody>
                    <a:bodyPr/>
                    <a:lstStyle/>
                    <a:p>
                      <a:pPr algn="l" fontAlgn="b"/>
                      <a:r>
                        <a:rPr lang="fr-FR" sz="900" u="none" strike="noStrike">
                          <a:effectLst/>
                        </a:rPr>
                        <a:t>AES/Redhat</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Cahier de Recette</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3350485845"/>
                  </a:ext>
                </a:extLst>
              </a:tr>
              <a:tr h="144508">
                <a:tc>
                  <a:txBody>
                    <a:bodyPr/>
                    <a:lstStyle/>
                    <a:p>
                      <a:pPr algn="l" fontAlgn="b"/>
                      <a:r>
                        <a:rPr lang="fr-FR" sz="900" u="none" strike="noStrike">
                          <a:effectLst/>
                        </a:rPr>
                        <a:t>RHEL 7 PGDC</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Audit sécurité</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Cybersécurité</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PV</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1270118961"/>
                  </a:ext>
                </a:extLst>
              </a:tr>
              <a:tr h="144508">
                <a:tc>
                  <a:txBody>
                    <a:bodyPr/>
                    <a:lstStyle/>
                    <a:p>
                      <a:pPr algn="l" fontAlgn="b"/>
                      <a:r>
                        <a:rPr lang="fr-FR" sz="900" u="none" strike="noStrike">
                          <a:effectLst/>
                        </a:rPr>
                        <a:t>RHEL 7 PGDC</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Qualification outillage</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Pôle Outillage</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PV</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998917764"/>
                  </a:ext>
                </a:extLst>
              </a:tr>
              <a:tr h="144508">
                <a:tc>
                  <a:txBody>
                    <a:bodyPr/>
                    <a:lstStyle/>
                    <a:p>
                      <a:pPr algn="l" fontAlgn="b"/>
                      <a:r>
                        <a:rPr lang="fr-FR" sz="900" u="none" strike="noStrike">
                          <a:effectLst/>
                        </a:rPr>
                        <a:t>RHEL 7 PGDC</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3">
                  <a:txBody>
                    <a:bodyPr/>
                    <a:lstStyle/>
                    <a:p>
                      <a:pPr algn="l" fontAlgn="b"/>
                      <a:r>
                        <a:rPr lang="fr-FR" sz="900" u="none" strike="noStrike">
                          <a:effectLst/>
                        </a:rPr>
                        <a:t>Qualification des MDW au catalogue</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hMerge="1">
                  <a:txBody>
                    <a:bodyPr/>
                    <a:lstStyle/>
                    <a:p>
                      <a:endParaRPr lang="fr-FR"/>
                    </a:p>
                  </a:txBody>
                  <a:tcPr/>
                </a:tc>
                <a:tc>
                  <a:txBody>
                    <a:bodyPr/>
                    <a:lstStyle/>
                    <a:p>
                      <a:pPr algn="l" fontAlgn="b"/>
                      <a:r>
                        <a:rPr lang="fr-FR" sz="900" u="none" strike="noStrike">
                          <a:effectLst/>
                        </a:rPr>
                        <a:t>AES</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PV</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1357415490"/>
                  </a:ext>
                </a:extLst>
              </a:tr>
              <a:tr h="144508">
                <a:tc>
                  <a:txBody>
                    <a:bodyPr/>
                    <a:lstStyle/>
                    <a:p>
                      <a:pPr algn="l" fontAlgn="b"/>
                      <a:r>
                        <a:rPr lang="fr-FR" sz="900" u="none" strike="noStrike">
                          <a:effectLst/>
                        </a:rPr>
                        <a:t>RHEL 7 PGDC</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3">
                  <a:txBody>
                    <a:bodyPr/>
                    <a:lstStyle/>
                    <a:p>
                      <a:pPr algn="l" fontAlgn="b"/>
                      <a:r>
                        <a:rPr lang="fr-FR" sz="900" u="none" strike="noStrike">
                          <a:effectLst/>
                        </a:rPr>
                        <a:t>Qualification des MDW hors catalogue</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hMerge="1">
                  <a:txBody>
                    <a:bodyPr/>
                    <a:lstStyle/>
                    <a:p>
                      <a:endParaRPr lang="fr-FR"/>
                    </a:p>
                  </a:txBody>
                  <a:tcPr/>
                </a:tc>
                <a:tc>
                  <a:txBody>
                    <a:bodyPr/>
                    <a:lstStyle/>
                    <a:p>
                      <a:pPr algn="l" fontAlgn="b"/>
                      <a:r>
                        <a:rPr lang="fr-FR" sz="900" u="none" strike="noStrike">
                          <a:effectLst/>
                        </a:rPr>
                        <a:t>???</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PV</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3333496133"/>
                  </a:ext>
                </a:extLst>
              </a:tr>
              <a:tr h="144508">
                <a:tc>
                  <a:txBody>
                    <a:bodyPr/>
                    <a:lstStyle/>
                    <a:p>
                      <a:pPr algn="l" fontAlgn="b"/>
                      <a:r>
                        <a:rPr lang="fr-FR" sz="900" u="none" strike="noStrike">
                          <a:effectLst/>
                        </a:rPr>
                        <a:t>RHEL 7 PGDC</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Qualification POI</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POI</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PV</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2249708979"/>
                  </a:ext>
                </a:extLst>
              </a:tr>
              <a:tr h="144508">
                <a:tc>
                  <a:txBody>
                    <a:bodyPr/>
                    <a:lstStyle/>
                    <a:p>
                      <a:pPr algn="l" fontAlgn="b"/>
                      <a:r>
                        <a:rPr lang="fr-FR" sz="900" u="none" strike="noStrike">
                          <a:effectLst/>
                        </a:rPr>
                        <a:t>RHEL 7 PGDC</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3">
                  <a:txBody>
                    <a:bodyPr/>
                    <a:lstStyle/>
                    <a:p>
                      <a:pPr algn="l" fontAlgn="b"/>
                      <a:r>
                        <a:rPr lang="fr-FR" sz="900" u="none" strike="noStrike">
                          <a:effectLst/>
                        </a:rPr>
                        <a:t>Modification de la souche pour prise en compte des spécificités PGDC</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hMerge="1">
                  <a:txBody>
                    <a:bodyPr/>
                    <a:lstStyle/>
                    <a:p>
                      <a:endParaRPr lang="fr-FR"/>
                    </a:p>
                  </a:txBody>
                  <a:tcPr/>
                </a:tc>
                <a:tc>
                  <a:txBody>
                    <a:bodyPr/>
                    <a:lstStyle/>
                    <a:p>
                      <a:pPr algn="l" fontAlgn="b"/>
                      <a:r>
                        <a:rPr lang="fr-FR" sz="900" u="none" strike="noStrike">
                          <a:effectLst/>
                        </a:rPr>
                        <a:t>AES</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Règles d'ingénierie</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1933507038"/>
                  </a:ext>
                </a:extLst>
              </a:tr>
              <a:tr h="144508">
                <a:tc>
                  <a:txBody>
                    <a:bodyPr/>
                    <a:lstStyle/>
                    <a:p>
                      <a:pPr algn="l" fontAlgn="b"/>
                      <a:r>
                        <a:rPr lang="fr-FR" sz="900" u="none" strike="noStrike">
                          <a:effectLst/>
                        </a:rPr>
                        <a:t>RHEL 7 PGDC</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3">
                  <a:txBody>
                    <a:bodyPr/>
                    <a:lstStyle/>
                    <a:p>
                      <a:pPr algn="l" fontAlgn="b"/>
                      <a:r>
                        <a:rPr lang="fr-FR" sz="900" u="none" strike="noStrike">
                          <a:effectLst/>
                        </a:rPr>
                        <a:t>Strategie de migration S4 to PGDC</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hMerge="1">
                  <a:txBody>
                    <a:bodyPr/>
                    <a:lstStyle/>
                    <a:p>
                      <a:endParaRPr lang="fr-FR"/>
                    </a:p>
                  </a:txBody>
                  <a:tcPr/>
                </a:tc>
                <a:tc>
                  <a:txBody>
                    <a:bodyPr/>
                    <a:lstStyle/>
                    <a:p>
                      <a:pPr algn="l" fontAlgn="b"/>
                      <a:r>
                        <a:rPr lang="fr-FR" sz="900" u="none" strike="noStrike">
                          <a:effectLst/>
                        </a:rPr>
                        <a:t>AES</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PTE</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3520961098"/>
                  </a:ext>
                </a:extLst>
              </a:tr>
              <a:tr h="144508">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Avant migration - Reboot preventif pour s'assurer des configuration systèmes</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POI</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3230333804"/>
                  </a:ext>
                </a:extLst>
              </a:tr>
              <a:tr h="144508">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Avant migration - Arret VM S4</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POI</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1364255145"/>
                  </a:ext>
                </a:extLst>
              </a:tr>
              <a:tr h="144508">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Avant migration - Clone de la VM</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POI</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1034727000"/>
                  </a:ext>
                </a:extLst>
              </a:tr>
              <a:tr h="144508">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Avant migration - Modification enregistrement DNS</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Réseaux</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1991765628"/>
                  </a:ext>
                </a:extLst>
              </a:tr>
              <a:tr h="144508">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Migration de la VM vers PGDC</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AES</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2397559868"/>
                  </a:ext>
                </a:extLst>
              </a:tr>
              <a:tr h="144508">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Après migration - Démarrer la VM en mode console</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POI</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3324809471"/>
                  </a:ext>
                </a:extLst>
              </a:tr>
              <a:tr h="144508">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Après migration - Modifier les configurations Réseaux</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POI</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2008296781"/>
                  </a:ext>
                </a:extLst>
              </a:tr>
              <a:tr h="144508">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Avant migration - Désintallation des agents S4</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POI</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254464960"/>
                  </a:ext>
                </a:extLst>
              </a:tr>
              <a:tr h="144508">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Après migration - Arrêt / Démarrage de la VM</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POI</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3825057914"/>
                  </a:ext>
                </a:extLst>
              </a:tr>
              <a:tr h="144508">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Avant migration - Installation des agents PGDC / raccordement services d'infra</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POI</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616354461"/>
                  </a:ext>
                </a:extLst>
              </a:tr>
              <a:tr h="144508">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4983" marR="4983" marT="4983" marB="0" anchor="b"/>
                </a:tc>
                <a:tc gridSpan="2">
                  <a:txBody>
                    <a:bodyPr/>
                    <a:lstStyle/>
                    <a:p>
                      <a:pPr algn="l" fontAlgn="b"/>
                      <a:r>
                        <a:rPr lang="fr-FR" sz="900" u="none" strike="noStrike">
                          <a:effectLst/>
                        </a:rPr>
                        <a:t>Après migration - Tester via playbook la conformité de la VM</a:t>
                      </a:r>
                      <a:endParaRPr lang="fr-FR" sz="900" b="0" i="0" u="none" strike="noStrike">
                        <a:solidFill>
                          <a:srgbClr val="000000"/>
                        </a:solidFill>
                        <a:effectLst/>
                        <a:latin typeface="Calibri" panose="020F0502020204030204" pitchFamily="34" charset="0"/>
                      </a:endParaRPr>
                    </a:p>
                  </a:txBody>
                  <a:tcPr marL="4983" marR="4983" marT="4983" marB="0" anchor="b"/>
                </a:tc>
                <a:tc hMerge="1">
                  <a:txBody>
                    <a:bodyPr/>
                    <a:lstStyle/>
                    <a:p>
                      <a:endParaRPr lang="fr-FR"/>
                    </a:p>
                  </a:txBody>
                  <a:tcPr/>
                </a:tc>
                <a:tc>
                  <a:txBody>
                    <a:bodyPr/>
                    <a:lstStyle/>
                    <a:p>
                      <a:pPr algn="l" fontAlgn="b"/>
                      <a:r>
                        <a:rPr lang="fr-FR" sz="900" u="none" strike="noStrike">
                          <a:effectLst/>
                        </a:rPr>
                        <a:t>POI</a:t>
                      </a:r>
                      <a:endParaRPr lang="fr-FR" sz="900" b="0" i="0" u="none" strike="noStrike">
                        <a:solidFill>
                          <a:srgbClr val="000000"/>
                        </a:solidFill>
                        <a:effectLst/>
                        <a:latin typeface="Calibri" panose="020F0502020204030204" pitchFamily="34" charset="0"/>
                      </a:endParaRPr>
                    </a:p>
                  </a:txBody>
                  <a:tcPr marL="4983" marR="4983" marT="4983" marB="0" anchor="b"/>
                </a:tc>
                <a:tc>
                  <a:txBody>
                    <a:bodyPr/>
                    <a:lstStyle/>
                    <a:p>
                      <a:pPr algn="l" fontAlgn="b"/>
                      <a:r>
                        <a:rPr lang="fr-FR" sz="900" u="none" strike="noStrike" dirty="0">
                          <a:effectLst/>
                        </a:rPr>
                        <a:t> </a:t>
                      </a:r>
                      <a:endParaRPr lang="fr-FR" sz="900" b="0" i="0" u="none" strike="noStrike" dirty="0">
                        <a:solidFill>
                          <a:srgbClr val="000000"/>
                        </a:solidFill>
                        <a:effectLst/>
                        <a:latin typeface="Calibri" panose="020F0502020204030204" pitchFamily="34" charset="0"/>
                      </a:endParaRPr>
                    </a:p>
                  </a:txBody>
                  <a:tcPr marL="4983" marR="4983" marT="4983" marB="0" anchor="b"/>
                </a:tc>
                <a:extLst>
                  <a:ext uri="{0D108BD9-81ED-4DB2-BD59-A6C34878D82A}">
                    <a16:rowId xmlns:a16="http://schemas.microsoft.com/office/drawing/2014/main" val="2797814294"/>
                  </a:ext>
                </a:extLst>
              </a:tr>
            </a:tbl>
          </a:graphicData>
        </a:graphic>
      </p:graphicFrame>
    </p:spTree>
    <p:extLst>
      <p:ext uri="{BB962C8B-B14F-4D97-AF65-F5344CB8AC3E}">
        <p14:creationId xmlns:p14="http://schemas.microsoft.com/office/powerpoint/2010/main" val="4041607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9695E54-0000-4780-9DB7-3A9BB1262BE7}" type="datetime1">
              <a:rPr lang="fr-FR" smtClean="0">
                <a:solidFill>
                  <a:srgbClr val="FFFFFF">
                    <a:alpha val="0"/>
                  </a:srgbClr>
                </a:solidFill>
              </a:rPr>
              <a:pPr/>
              <a:t>29/01/2021</a:t>
            </a:fld>
            <a:endParaRPr lang="fr-FR">
              <a:solidFill>
                <a:srgbClr val="FFFFFF">
                  <a:alpha val="0"/>
                </a:srgbClr>
              </a:solidFill>
            </a:endParaRPr>
          </a:p>
        </p:txBody>
      </p:sp>
      <p:sp>
        <p:nvSpPr>
          <p:cNvPr id="3" name="Espace réservé du numéro de diapositive 2"/>
          <p:cNvSpPr>
            <a:spLocks noGrp="1"/>
          </p:cNvSpPr>
          <p:nvPr>
            <p:ph type="sldNum" sz="quarter" idx="11"/>
          </p:nvPr>
        </p:nvSpPr>
        <p:spPr/>
        <p:txBody>
          <a:bodyPr/>
          <a:lstStyle/>
          <a:p>
            <a:fld id="{10C140CD-8AED-46FF-A9A2-77308F3F39AE}" type="slidenum">
              <a:rPr lang="fr-FR" smtClean="0">
                <a:solidFill>
                  <a:srgbClr val="9796A3"/>
                </a:solidFill>
              </a:rPr>
              <a:pPr/>
              <a:t>52</a:t>
            </a:fld>
            <a:endParaRPr lang="fr-FR">
              <a:solidFill>
                <a:srgbClr val="9796A3"/>
              </a:solidFill>
            </a:endParaRPr>
          </a:p>
        </p:txBody>
      </p:sp>
      <p:sp>
        <p:nvSpPr>
          <p:cNvPr id="5" name="Espace réservé du texte 4"/>
          <p:cNvSpPr>
            <a:spLocks noGrp="1"/>
          </p:cNvSpPr>
          <p:nvPr>
            <p:ph type="body" sz="quarter" idx="13"/>
          </p:nvPr>
        </p:nvSpPr>
        <p:spPr>
          <a:xfrm>
            <a:off x="3287714" y="404814"/>
            <a:ext cx="7056437" cy="647923"/>
          </a:xfrm>
        </p:spPr>
        <p:txBody>
          <a:bodyPr/>
          <a:lstStyle/>
          <a:p>
            <a:r>
              <a:rPr lang="fr-FR" dirty="0"/>
              <a:t>Annexe  </a:t>
            </a:r>
          </a:p>
        </p:txBody>
      </p:sp>
    </p:spTree>
    <p:extLst>
      <p:ext uri="{BB962C8B-B14F-4D97-AF65-F5344CB8AC3E}">
        <p14:creationId xmlns:p14="http://schemas.microsoft.com/office/powerpoint/2010/main" val="383268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a:stretch>
            <a:fillRect/>
          </a:stretch>
        </p:blipFill>
        <p:spPr>
          <a:xfrm>
            <a:off x="2908280" y="1052736"/>
            <a:ext cx="6894615" cy="5466173"/>
          </a:xfrm>
          <a:prstGeom prst="rect">
            <a:avLst/>
          </a:prstGeom>
        </p:spPr>
      </p:pic>
      <p:sp>
        <p:nvSpPr>
          <p:cNvPr id="23" name="Espace réservé du texte 4"/>
          <p:cNvSpPr>
            <a:spLocks noGrp="1"/>
          </p:cNvSpPr>
          <p:nvPr>
            <p:ph type="body" sz="quarter" idx="13"/>
          </p:nvPr>
        </p:nvSpPr>
        <p:spPr>
          <a:xfrm>
            <a:off x="3177534" y="62402"/>
            <a:ext cx="7056437" cy="503907"/>
          </a:xfrm>
        </p:spPr>
        <p:txBody>
          <a:bodyPr/>
          <a:lstStyle/>
          <a:p>
            <a:r>
              <a:rPr lang="fr-FR" dirty="0"/>
              <a:t>Caractéristiques générales du projet (2/2)</a:t>
            </a:r>
          </a:p>
        </p:txBody>
      </p:sp>
      <p:sp>
        <p:nvSpPr>
          <p:cNvPr id="21" name="Rectangle 20"/>
          <p:cNvSpPr/>
          <p:nvPr/>
        </p:nvSpPr>
        <p:spPr>
          <a:xfrm>
            <a:off x="9408368" y="1799529"/>
            <a:ext cx="1259632" cy="2092881"/>
          </a:xfrm>
          <a:prstGeom prst="rect">
            <a:avLst/>
          </a:prstGeom>
        </p:spPr>
        <p:txBody>
          <a:bodyPr wrap="square">
            <a:spAutoFit/>
          </a:bodyPr>
          <a:lstStyle/>
          <a:p>
            <a:r>
              <a:rPr lang="fr-FR" sz="1000" i="1" dirty="0">
                <a:solidFill>
                  <a:srgbClr val="FAB200"/>
                </a:solidFill>
                <a:latin typeface="Tahoma" pitchFamily="34" charset="0"/>
                <a:cs typeface="Tahoma" pitchFamily="34" charset="0"/>
              </a:rPr>
              <a:t>Entourer le(s) processus soutenu(s) par le projet</a:t>
            </a:r>
          </a:p>
          <a:p>
            <a:endParaRPr lang="fr-FR" sz="1000" i="1" dirty="0">
              <a:solidFill>
                <a:srgbClr val="FAB200"/>
              </a:solidFill>
              <a:latin typeface="Tahoma" pitchFamily="34" charset="0"/>
              <a:cs typeface="Tahoma" pitchFamily="34" charset="0"/>
            </a:endParaRPr>
          </a:p>
          <a:p>
            <a:r>
              <a:rPr lang="fr-FR" sz="1000" i="1" dirty="0">
                <a:solidFill>
                  <a:srgbClr val="FAB200"/>
                </a:solidFill>
                <a:latin typeface="Tahoma" pitchFamily="34" charset="0"/>
                <a:cs typeface="Tahoma" pitchFamily="34" charset="0"/>
              </a:rPr>
              <a:t>Indiquer le niveau (en %) de contribution du projet aux processus GRDF Le cumul des % doit être égale à 100%</a:t>
            </a:r>
          </a:p>
        </p:txBody>
      </p:sp>
      <p:sp>
        <p:nvSpPr>
          <p:cNvPr id="26" name="Rectangle à coins arrondis 25"/>
          <p:cNvSpPr/>
          <p:nvPr/>
        </p:nvSpPr>
        <p:spPr>
          <a:xfrm>
            <a:off x="7536160" y="4975731"/>
            <a:ext cx="1331136" cy="10801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FFFF"/>
              </a:solidFill>
            </a:endParaRPr>
          </a:p>
        </p:txBody>
      </p:sp>
      <p:sp>
        <p:nvSpPr>
          <p:cNvPr id="27" name="ZoneTexte 26"/>
          <p:cNvSpPr txBox="1"/>
          <p:nvPr/>
        </p:nvSpPr>
        <p:spPr>
          <a:xfrm>
            <a:off x="8760296" y="4791065"/>
            <a:ext cx="879215" cy="369332"/>
          </a:xfrm>
          <a:prstGeom prst="rect">
            <a:avLst/>
          </a:prstGeom>
          <a:noFill/>
        </p:spPr>
        <p:txBody>
          <a:bodyPr wrap="square" rtlCol="0">
            <a:spAutoFit/>
          </a:bodyPr>
          <a:lstStyle/>
          <a:p>
            <a:r>
              <a:rPr lang="fr-FR" dirty="0">
                <a:solidFill>
                  <a:srgbClr val="C00000"/>
                </a:solidFill>
              </a:rPr>
              <a:t>100%</a:t>
            </a:r>
          </a:p>
        </p:txBody>
      </p:sp>
      <p:sp>
        <p:nvSpPr>
          <p:cNvPr id="28" name="Espace réservé du texte 8"/>
          <p:cNvSpPr txBox="1">
            <a:spLocks/>
          </p:cNvSpPr>
          <p:nvPr/>
        </p:nvSpPr>
        <p:spPr>
          <a:xfrm>
            <a:off x="3177533" y="604329"/>
            <a:ext cx="3528392" cy="335025"/>
          </a:xfrm>
          <a:prstGeom prst="rect">
            <a:avLst/>
          </a:prstGeom>
        </p:spPr>
        <p:txBody>
          <a:bodyPr vert="horz" lIns="91440" tIns="45720" rIns="91440" bIns="45720" rtlCol="0" anchor="ctr" anchorCtr="0">
            <a:noAutofit/>
          </a:bodyPr>
          <a:lstStyle/>
          <a:p>
            <a:pPr indent="95250" defTabSz="457200">
              <a:spcBef>
                <a:spcPct val="20000"/>
              </a:spcBef>
              <a:buFont typeface="Arial" pitchFamily="34" charset="0"/>
              <a:buChar char="•"/>
              <a:defRPr/>
            </a:pPr>
            <a:r>
              <a:rPr lang="fr-FR" sz="1200" b="1" u="sng" dirty="0">
                <a:solidFill>
                  <a:srgbClr val="002060"/>
                </a:solidFill>
              </a:rPr>
              <a:t>Processus GRDF soutenus par le projet</a:t>
            </a:r>
          </a:p>
        </p:txBody>
      </p:sp>
    </p:spTree>
    <p:extLst>
      <p:ext uri="{BB962C8B-B14F-4D97-AF65-F5344CB8AC3E}">
        <p14:creationId xmlns:p14="http://schemas.microsoft.com/office/powerpoint/2010/main" val="1756345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9695E54-0000-4780-9DB7-3A9BB1262BE7}" type="datetime1">
              <a:rPr lang="fr-FR" smtClean="0">
                <a:solidFill>
                  <a:srgbClr val="FFFFFF">
                    <a:alpha val="0"/>
                  </a:srgbClr>
                </a:solidFill>
              </a:rPr>
              <a:pPr/>
              <a:t>01/02/2021</a:t>
            </a:fld>
            <a:endParaRPr lang="fr-FR">
              <a:solidFill>
                <a:srgbClr val="FFFFFF">
                  <a:alpha val="0"/>
                </a:srgbClr>
              </a:solidFill>
            </a:endParaRPr>
          </a:p>
        </p:txBody>
      </p:sp>
      <p:sp>
        <p:nvSpPr>
          <p:cNvPr id="3" name="Espace réservé du numéro de diapositive 2"/>
          <p:cNvSpPr>
            <a:spLocks noGrp="1"/>
          </p:cNvSpPr>
          <p:nvPr>
            <p:ph type="sldNum" sz="quarter" idx="11"/>
          </p:nvPr>
        </p:nvSpPr>
        <p:spPr/>
        <p:txBody>
          <a:bodyPr/>
          <a:lstStyle/>
          <a:p>
            <a:fld id="{10C140CD-8AED-46FF-A9A2-77308F3F39AE}" type="slidenum">
              <a:rPr lang="fr-FR" smtClean="0">
                <a:solidFill>
                  <a:srgbClr val="9796A3"/>
                </a:solidFill>
              </a:rPr>
              <a:pPr/>
              <a:t>7</a:t>
            </a:fld>
            <a:endParaRPr lang="fr-FR">
              <a:solidFill>
                <a:srgbClr val="9796A3"/>
              </a:solidFill>
            </a:endParaRPr>
          </a:p>
        </p:txBody>
      </p:sp>
      <p:sp>
        <p:nvSpPr>
          <p:cNvPr id="5" name="Espace réservé du texte 4"/>
          <p:cNvSpPr>
            <a:spLocks noGrp="1"/>
          </p:cNvSpPr>
          <p:nvPr>
            <p:ph type="body" sz="quarter" idx="13"/>
          </p:nvPr>
        </p:nvSpPr>
        <p:spPr/>
        <p:txBody>
          <a:bodyPr/>
          <a:lstStyle/>
          <a:p>
            <a:r>
              <a:rPr lang="fr-FR" dirty="0"/>
              <a:t>Situation actuelle</a:t>
            </a:r>
          </a:p>
        </p:txBody>
      </p:sp>
      <p:sp>
        <p:nvSpPr>
          <p:cNvPr id="8" name="Espace réservé du contenu 7"/>
          <p:cNvSpPr txBox="1">
            <a:spLocks/>
          </p:cNvSpPr>
          <p:nvPr/>
        </p:nvSpPr>
        <p:spPr>
          <a:xfrm>
            <a:off x="623391" y="1143635"/>
            <a:ext cx="11136809" cy="5040560"/>
          </a:xfrm>
          <a:prstGeom prst="rect">
            <a:avLst/>
          </a:prstGeom>
        </p:spPr>
        <p:txBody>
          <a:bodyPr/>
          <a:lstStyle/>
          <a:p>
            <a:pPr marL="85725" lvl="1">
              <a:lnSpc>
                <a:spcPct val="110000"/>
              </a:lnSpc>
              <a:buClr>
                <a:schemeClr val="accent1"/>
              </a:buClr>
              <a:buSzPct val="100000"/>
              <a:defRPr/>
            </a:pPr>
            <a:r>
              <a:rPr lang="fr-FR" b="1" dirty="0">
                <a:solidFill>
                  <a:schemeClr val="accent2"/>
                </a:solidFill>
                <a:latin typeface="Calibri" panose="020F0502020204030204" pitchFamily="34" charset="0"/>
                <a:cs typeface="Calibri" panose="020F0502020204030204" pitchFamily="34" charset="0"/>
              </a:rPr>
              <a:t>La souche RHEL actuellement proposée est la version RHEL 7.X. Cette souche ne sera plus supportée à partir de 2024. Il convient donc de qualifier d’ores et déjà la version RHEL 8</a:t>
            </a:r>
          </a:p>
          <a:p>
            <a:pPr marL="85725" lvl="1">
              <a:lnSpc>
                <a:spcPct val="110000"/>
              </a:lnSpc>
              <a:buClr>
                <a:schemeClr val="accent1"/>
              </a:buClr>
              <a:buSzPct val="100000"/>
              <a:defRPr/>
            </a:pPr>
            <a:endParaRPr lang="fr-FR" b="1" dirty="0">
              <a:solidFill>
                <a:schemeClr val="accent2"/>
              </a:solidFill>
              <a:latin typeface="Calibri" panose="020F0502020204030204" pitchFamily="34" charset="0"/>
              <a:cs typeface="Calibri" panose="020F0502020204030204" pitchFamily="34" charset="0"/>
            </a:endParaRPr>
          </a:p>
          <a:p>
            <a:pPr marL="85725" lvl="1">
              <a:lnSpc>
                <a:spcPct val="110000"/>
              </a:lnSpc>
              <a:buClr>
                <a:schemeClr val="accent1"/>
              </a:buClr>
              <a:buSzPct val="100000"/>
              <a:defRPr/>
            </a:pPr>
            <a:endParaRPr lang="fr-FR" b="1" dirty="0">
              <a:solidFill>
                <a:schemeClr val="accent2"/>
              </a:solidFill>
              <a:latin typeface="Calibri" panose="020F0502020204030204" pitchFamily="34" charset="0"/>
              <a:cs typeface="Calibri" panose="020F0502020204030204" pitchFamily="34" charset="0"/>
            </a:endParaRPr>
          </a:p>
          <a:p>
            <a:pPr marL="85725" lvl="1">
              <a:lnSpc>
                <a:spcPct val="110000"/>
              </a:lnSpc>
              <a:buClr>
                <a:schemeClr val="accent1"/>
              </a:buClr>
              <a:buSzPct val="100000"/>
              <a:defRPr/>
            </a:pPr>
            <a:r>
              <a:rPr lang="fr-FR" b="1" dirty="0">
                <a:solidFill>
                  <a:schemeClr val="accent2"/>
                </a:solidFill>
                <a:latin typeface="Calibri" panose="020F0502020204030204" pitchFamily="34" charset="0"/>
                <a:cs typeface="Calibri" panose="020F0502020204030204" pitchFamily="34" charset="0"/>
              </a:rPr>
              <a:t>GRDF utilise actuellement le CMS Chef pour le déploiement des Middleware et pour s’assurer de la conformité du parc.</a:t>
            </a:r>
          </a:p>
          <a:p>
            <a:pPr marL="85725" lvl="1">
              <a:lnSpc>
                <a:spcPct val="110000"/>
              </a:lnSpc>
              <a:buClr>
                <a:schemeClr val="accent1"/>
              </a:buClr>
              <a:buSzPct val="100000"/>
              <a:defRPr/>
            </a:pPr>
            <a:r>
              <a:rPr lang="fr-FR" b="1" dirty="0">
                <a:solidFill>
                  <a:schemeClr val="accent2"/>
                </a:solidFill>
                <a:latin typeface="Calibri" panose="020F0502020204030204" pitchFamily="34" charset="0"/>
                <a:cs typeface="Calibri" panose="020F0502020204030204" pitchFamily="34" charset="0"/>
              </a:rPr>
              <a:t>Or, Chef pose un certain nombre de problèmes :</a:t>
            </a:r>
          </a:p>
          <a:p>
            <a:pPr marL="85725" lvl="1">
              <a:lnSpc>
                <a:spcPct val="110000"/>
              </a:lnSpc>
              <a:buClr>
                <a:schemeClr val="accent1"/>
              </a:buClr>
              <a:buSzPct val="100000"/>
              <a:defRPr/>
            </a:pPr>
            <a:endParaRPr lang="fr-FR" b="1" dirty="0">
              <a:solidFill>
                <a:schemeClr val="accent2"/>
              </a:solidFill>
              <a:latin typeface="Calibri" panose="020F0502020204030204" pitchFamily="34" charset="0"/>
              <a:cs typeface="Calibri" panose="020F0502020204030204" pitchFamily="34" charset="0"/>
            </a:endParaRPr>
          </a:p>
          <a:p>
            <a:pPr marL="371475" lvl="1" indent="-285750">
              <a:lnSpc>
                <a:spcPct val="110000"/>
              </a:lnSpc>
              <a:buClr>
                <a:schemeClr val="accent1"/>
              </a:buClr>
              <a:buSzPct val="100000"/>
              <a:buFontTx/>
              <a:buChar char="-"/>
              <a:defRPr/>
            </a:pPr>
            <a:r>
              <a:rPr lang="fr-FR" sz="1600" dirty="0">
                <a:solidFill>
                  <a:srgbClr val="009BC4"/>
                </a:solidFill>
              </a:rPr>
              <a:t>Nécessite l’installation d’un agent sur tous les clients</a:t>
            </a:r>
          </a:p>
          <a:p>
            <a:pPr marL="371475" lvl="1" indent="-285750">
              <a:lnSpc>
                <a:spcPct val="110000"/>
              </a:lnSpc>
              <a:buClr>
                <a:schemeClr val="accent1"/>
              </a:buClr>
              <a:buSzPct val="100000"/>
              <a:buFontTx/>
              <a:buChar char="-"/>
              <a:defRPr/>
            </a:pPr>
            <a:r>
              <a:rPr lang="fr-FR" sz="1600" dirty="0">
                <a:solidFill>
                  <a:srgbClr val="009BC4"/>
                </a:solidFill>
              </a:rPr>
              <a:t>N’adresse pas l’intégralité du parc (30 à 35% des VM du parc ont leur agent arrêté)</a:t>
            </a:r>
          </a:p>
          <a:p>
            <a:pPr marL="371475" lvl="1" indent="-285750">
              <a:lnSpc>
                <a:spcPct val="110000"/>
              </a:lnSpc>
              <a:buClr>
                <a:schemeClr val="accent1"/>
              </a:buClr>
              <a:buSzPct val="100000"/>
              <a:buFontTx/>
              <a:buChar char="-"/>
              <a:defRPr/>
            </a:pPr>
            <a:r>
              <a:rPr lang="fr-FR" sz="1600" dirty="0">
                <a:solidFill>
                  <a:srgbClr val="009BC4"/>
                </a:solidFill>
              </a:rPr>
              <a:t>Repose sur un langage complexe (Ruby)</a:t>
            </a:r>
          </a:p>
          <a:p>
            <a:pPr marL="371475" lvl="1" indent="-285750">
              <a:lnSpc>
                <a:spcPct val="110000"/>
              </a:lnSpc>
              <a:buClr>
                <a:schemeClr val="accent1"/>
              </a:buClr>
              <a:buSzPct val="100000"/>
              <a:buFontTx/>
              <a:buChar char="-"/>
              <a:defRPr/>
            </a:pPr>
            <a:r>
              <a:rPr lang="fr-FR" sz="1600" dirty="0">
                <a:solidFill>
                  <a:srgbClr val="009BC4"/>
                </a:solidFill>
              </a:rPr>
              <a:t>Est difficile à prendre en main</a:t>
            </a:r>
          </a:p>
          <a:p>
            <a:pPr marL="371475" lvl="1" indent="-285750">
              <a:lnSpc>
                <a:spcPct val="110000"/>
              </a:lnSpc>
              <a:buClr>
                <a:schemeClr val="accent1"/>
              </a:buClr>
              <a:buSzPct val="100000"/>
              <a:buFontTx/>
              <a:buChar char="-"/>
              <a:defRPr/>
            </a:pPr>
            <a:r>
              <a:rPr lang="fr-FR" sz="1600" dirty="0">
                <a:solidFill>
                  <a:srgbClr val="009BC4"/>
                </a:solidFill>
              </a:rPr>
              <a:t>Est en perte de vitesse sur le marché par rapport à d’autres solutions, comme Ansible</a:t>
            </a:r>
          </a:p>
          <a:p>
            <a:pPr marL="371475" lvl="1" indent="-285750">
              <a:lnSpc>
                <a:spcPct val="110000"/>
              </a:lnSpc>
              <a:buClr>
                <a:schemeClr val="accent1"/>
              </a:buClr>
              <a:buSzPct val="100000"/>
              <a:buFontTx/>
              <a:buChar char="-"/>
              <a:defRPr/>
            </a:pPr>
            <a:endParaRPr lang="fr-FR" sz="1100" dirty="0"/>
          </a:p>
          <a:p>
            <a:pPr marL="85725" lvl="1">
              <a:lnSpc>
                <a:spcPct val="110000"/>
              </a:lnSpc>
              <a:buClr>
                <a:schemeClr val="accent1"/>
              </a:buClr>
              <a:buSzPct val="100000"/>
              <a:defRPr/>
            </a:pPr>
            <a:endParaRPr lang="fr-FR" sz="1400" i="1" dirty="0"/>
          </a:p>
          <a:p>
            <a:pPr marL="85725" lvl="1">
              <a:lnSpc>
                <a:spcPct val="110000"/>
              </a:lnSpc>
              <a:buClr>
                <a:schemeClr val="accent1"/>
              </a:buClr>
              <a:buSzPct val="100000"/>
              <a:defRPr/>
            </a:pPr>
            <a:r>
              <a:rPr lang="fr-FR" b="1" dirty="0">
                <a:solidFill>
                  <a:schemeClr val="accent2"/>
                </a:solidFill>
                <a:latin typeface="Calibri" panose="020F0502020204030204" pitchFamily="34" charset="0"/>
                <a:cs typeface="Calibri" panose="020F0502020204030204" pitchFamily="34" charset="0"/>
              </a:rPr>
              <a:t>Pour prendre en compte l’existant et l’arrivée de PGDC, les souches actuelles RHEL 7 devront être adaptées aux spécificités apportées par PGDC</a:t>
            </a:r>
          </a:p>
          <a:p>
            <a:pPr marL="85725" lvl="1">
              <a:lnSpc>
                <a:spcPct val="110000"/>
              </a:lnSpc>
              <a:buClr>
                <a:schemeClr val="accent1"/>
              </a:buClr>
              <a:buSzPct val="100000"/>
              <a:defRPr/>
            </a:pPr>
            <a:endParaRPr lang="fr-FR" sz="1400" i="1" dirty="0"/>
          </a:p>
          <a:p>
            <a:pPr marL="85725" lvl="1">
              <a:lnSpc>
                <a:spcPct val="110000"/>
              </a:lnSpc>
              <a:buClr>
                <a:schemeClr val="accent1"/>
              </a:buClr>
              <a:buSzPct val="100000"/>
              <a:defRPr/>
            </a:pPr>
            <a:endParaRPr lang="fr-FR" sz="1400" i="1" dirty="0"/>
          </a:p>
          <a:p>
            <a:pPr marL="85725" lvl="1">
              <a:lnSpc>
                <a:spcPct val="110000"/>
              </a:lnSpc>
              <a:buClr>
                <a:schemeClr val="accent1"/>
              </a:buClr>
              <a:buSzPct val="100000"/>
              <a:defRPr/>
            </a:pPr>
            <a:endParaRPr lang="fr-FR" sz="1400" i="1" dirty="0"/>
          </a:p>
          <a:p>
            <a:pPr marL="85725" lvl="1">
              <a:lnSpc>
                <a:spcPct val="110000"/>
              </a:lnSpc>
              <a:buClr>
                <a:schemeClr val="accent1"/>
              </a:buClr>
              <a:buSzPct val="100000"/>
              <a:defRPr/>
            </a:pPr>
            <a:endParaRPr lang="fr-FR" sz="1400" dirty="0"/>
          </a:p>
        </p:txBody>
      </p:sp>
    </p:spTree>
    <p:extLst>
      <p:ext uri="{BB962C8B-B14F-4D97-AF65-F5344CB8AC3E}">
        <p14:creationId xmlns:p14="http://schemas.microsoft.com/office/powerpoint/2010/main" val="20492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9695E54-0000-4780-9DB7-3A9BB1262BE7}" type="datetime1">
              <a:rPr lang="fr-FR" smtClean="0">
                <a:solidFill>
                  <a:srgbClr val="FFFFFF">
                    <a:alpha val="0"/>
                  </a:srgbClr>
                </a:solidFill>
              </a:rPr>
              <a:pPr/>
              <a:t>01/02/2021</a:t>
            </a:fld>
            <a:endParaRPr lang="fr-FR">
              <a:solidFill>
                <a:srgbClr val="FFFFFF">
                  <a:alpha val="0"/>
                </a:srgbClr>
              </a:solidFill>
            </a:endParaRPr>
          </a:p>
        </p:txBody>
      </p:sp>
      <p:sp>
        <p:nvSpPr>
          <p:cNvPr id="3" name="Espace réservé du numéro de diapositive 2"/>
          <p:cNvSpPr>
            <a:spLocks noGrp="1"/>
          </p:cNvSpPr>
          <p:nvPr>
            <p:ph type="sldNum" sz="quarter" idx="11"/>
          </p:nvPr>
        </p:nvSpPr>
        <p:spPr/>
        <p:txBody>
          <a:bodyPr/>
          <a:lstStyle/>
          <a:p>
            <a:fld id="{10C140CD-8AED-46FF-A9A2-77308F3F39AE}" type="slidenum">
              <a:rPr lang="fr-FR" smtClean="0">
                <a:solidFill>
                  <a:srgbClr val="9796A3"/>
                </a:solidFill>
              </a:rPr>
              <a:pPr/>
              <a:t>8</a:t>
            </a:fld>
            <a:endParaRPr lang="fr-FR">
              <a:solidFill>
                <a:srgbClr val="9796A3"/>
              </a:solidFill>
            </a:endParaRPr>
          </a:p>
        </p:txBody>
      </p:sp>
      <p:sp>
        <p:nvSpPr>
          <p:cNvPr id="5" name="Espace réservé du texte 4"/>
          <p:cNvSpPr>
            <a:spLocks noGrp="1"/>
          </p:cNvSpPr>
          <p:nvPr>
            <p:ph type="body" sz="quarter" idx="13"/>
          </p:nvPr>
        </p:nvSpPr>
        <p:spPr/>
        <p:txBody>
          <a:bodyPr/>
          <a:lstStyle/>
          <a:p>
            <a:r>
              <a:rPr lang="fr-FR" dirty="0"/>
              <a:t>Différences de périmètre avec le Project </a:t>
            </a:r>
            <a:r>
              <a:rPr lang="fr-FR" dirty="0" err="1"/>
              <a:t>Request</a:t>
            </a:r>
            <a:endParaRPr lang="fr-FR" dirty="0"/>
          </a:p>
        </p:txBody>
      </p:sp>
      <p:sp>
        <p:nvSpPr>
          <p:cNvPr id="8" name="Espace réservé du contenu 7"/>
          <p:cNvSpPr txBox="1">
            <a:spLocks/>
          </p:cNvSpPr>
          <p:nvPr/>
        </p:nvSpPr>
        <p:spPr>
          <a:xfrm>
            <a:off x="623391" y="1143635"/>
            <a:ext cx="11136809" cy="5040560"/>
          </a:xfrm>
          <a:prstGeom prst="rect">
            <a:avLst/>
          </a:prstGeom>
        </p:spPr>
        <p:txBody>
          <a:bodyPr/>
          <a:lstStyle/>
          <a:p>
            <a:pPr marL="85725" lvl="1">
              <a:lnSpc>
                <a:spcPct val="110000"/>
              </a:lnSpc>
              <a:buClr>
                <a:schemeClr val="accent1"/>
              </a:buClr>
              <a:buSzPct val="100000"/>
              <a:defRPr/>
            </a:pPr>
            <a:r>
              <a:rPr lang="fr-FR" sz="2400" b="1" dirty="0">
                <a:solidFill>
                  <a:schemeClr val="accent2"/>
                </a:solidFill>
                <a:latin typeface="Calibri" panose="020F0502020204030204" pitchFamily="34" charset="0"/>
                <a:cs typeface="Calibri" panose="020F0502020204030204" pitchFamily="34" charset="0"/>
              </a:rPr>
              <a:t>Sur les 5 chantiers identifiés en phase </a:t>
            </a:r>
            <a:r>
              <a:rPr lang="fr-FR" sz="2400" b="1" dirty="0" err="1">
                <a:solidFill>
                  <a:schemeClr val="accent2"/>
                </a:solidFill>
                <a:latin typeface="Calibri" panose="020F0502020204030204" pitchFamily="34" charset="0"/>
                <a:cs typeface="Calibri" panose="020F0502020204030204" pitchFamily="34" charset="0"/>
              </a:rPr>
              <a:t>Initiate</a:t>
            </a:r>
            <a:r>
              <a:rPr lang="fr-FR" sz="2400" b="1" dirty="0">
                <a:solidFill>
                  <a:schemeClr val="accent2"/>
                </a:solidFill>
                <a:latin typeface="Calibri" panose="020F0502020204030204" pitchFamily="34" charset="0"/>
                <a:cs typeface="Calibri" panose="020F0502020204030204" pitchFamily="34" charset="0"/>
              </a:rPr>
              <a:t>, 2 sont abandonnés suite à la phase </a:t>
            </a:r>
            <a:r>
              <a:rPr lang="fr-FR" sz="2400" b="1" dirty="0" err="1">
                <a:solidFill>
                  <a:schemeClr val="accent2"/>
                </a:solidFill>
                <a:latin typeface="Calibri" panose="020F0502020204030204" pitchFamily="34" charset="0"/>
                <a:cs typeface="Calibri" panose="020F0502020204030204" pitchFamily="34" charset="0"/>
              </a:rPr>
              <a:t>Define</a:t>
            </a:r>
            <a:r>
              <a:rPr lang="fr-FR" sz="2400" b="1" dirty="0">
                <a:solidFill>
                  <a:schemeClr val="accent2"/>
                </a:solidFill>
                <a:latin typeface="Calibri" panose="020F0502020204030204" pitchFamily="34" charset="0"/>
                <a:cs typeface="Calibri" panose="020F0502020204030204" pitchFamily="34" charset="0"/>
              </a:rPr>
              <a:t> :</a:t>
            </a:r>
          </a:p>
          <a:p>
            <a:pPr marL="85725" lvl="1">
              <a:lnSpc>
                <a:spcPct val="110000"/>
              </a:lnSpc>
              <a:buClr>
                <a:schemeClr val="accent1"/>
              </a:buClr>
              <a:buSzPct val="100000"/>
              <a:defRPr/>
            </a:pPr>
            <a:endParaRPr lang="fr-FR" sz="1400" b="1" i="1" dirty="0">
              <a:solidFill>
                <a:schemeClr val="accent2"/>
              </a:solidFill>
              <a:latin typeface="Calibri" panose="020F0502020204030204" pitchFamily="34" charset="0"/>
              <a:cs typeface="Calibri" panose="020F0502020204030204" pitchFamily="34" charset="0"/>
            </a:endParaRPr>
          </a:p>
          <a:p>
            <a:pPr marL="85725" lvl="1">
              <a:lnSpc>
                <a:spcPct val="110000"/>
              </a:lnSpc>
              <a:buClr>
                <a:schemeClr val="accent1"/>
              </a:buClr>
              <a:buSzPct val="100000"/>
              <a:defRPr/>
            </a:pPr>
            <a:endParaRPr lang="fr-FR" sz="1400" b="1" i="1" dirty="0">
              <a:solidFill>
                <a:schemeClr val="accent2"/>
              </a:solidFill>
              <a:latin typeface="Calibri" panose="020F0502020204030204" pitchFamily="34" charset="0"/>
              <a:cs typeface="Calibri" panose="020F0502020204030204" pitchFamily="34" charset="0"/>
            </a:endParaRPr>
          </a:p>
          <a:p>
            <a:pPr marL="85725" lvl="1">
              <a:lnSpc>
                <a:spcPct val="110000"/>
              </a:lnSpc>
              <a:buClr>
                <a:schemeClr val="accent1"/>
              </a:buClr>
              <a:buSzPct val="100000"/>
              <a:defRPr/>
            </a:pPr>
            <a:endParaRPr lang="fr-FR" sz="1400" b="1" i="1" dirty="0">
              <a:solidFill>
                <a:schemeClr val="accent2"/>
              </a:solidFill>
              <a:latin typeface="Calibri" panose="020F0502020204030204" pitchFamily="34" charset="0"/>
              <a:cs typeface="Calibri" panose="020F0502020204030204" pitchFamily="34" charset="0"/>
            </a:endParaRPr>
          </a:p>
          <a:p>
            <a:pPr marL="85725" lvl="1">
              <a:lnSpc>
                <a:spcPct val="110000"/>
              </a:lnSpc>
              <a:buClr>
                <a:schemeClr val="accent1"/>
              </a:buClr>
              <a:buSzPct val="100000"/>
              <a:defRPr/>
            </a:pPr>
            <a:endParaRPr lang="fr-FR" sz="1400" b="1" i="1" dirty="0">
              <a:solidFill>
                <a:schemeClr val="accent2"/>
              </a:solidFill>
              <a:latin typeface="Calibri" panose="020F0502020204030204" pitchFamily="34" charset="0"/>
              <a:cs typeface="Calibri" panose="020F0502020204030204" pitchFamily="34" charset="0"/>
            </a:endParaRPr>
          </a:p>
          <a:p>
            <a:pPr marL="371475" lvl="1" indent="-285750">
              <a:lnSpc>
                <a:spcPct val="110000"/>
              </a:lnSpc>
              <a:buClr>
                <a:schemeClr val="accent1"/>
              </a:buClr>
              <a:buSzPct val="100000"/>
              <a:buFontTx/>
              <a:buChar char="-"/>
              <a:defRPr/>
            </a:pPr>
            <a:r>
              <a:rPr lang="fr-FR" b="1" dirty="0">
                <a:solidFill>
                  <a:schemeClr val="accent2"/>
                </a:solidFill>
                <a:latin typeface="Calibri" panose="020F0502020204030204" pitchFamily="34" charset="0"/>
                <a:cs typeface="Calibri" panose="020F0502020204030204" pitchFamily="34" charset="0"/>
              </a:rPr>
              <a:t>Le besoin d’un système centralisé de gestion d’identité ne s’est pas révélé suffisamment important au regard de son coût de mise en </a:t>
            </a:r>
            <a:r>
              <a:rPr lang="fr-FR" b="1" dirty="0" err="1">
                <a:solidFill>
                  <a:schemeClr val="accent2"/>
                </a:solidFill>
                <a:latin typeface="Calibri" panose="020F0502020204030204" pitchFamily="34" charset="0"/>
                <a:cs typeface="Calibri" panose="020F0502020204030204" pitchFamily="34" charset="0"/>
              </a:rPr>
              <a:t>oeuvre</a:t>
            </a:r>
            <a:r>
              <a:rPr lang="fr-FR" b="1" dirty="0">
                <a:solidFill>
                  <a:schemeClr val="accent2"/>
                </a:solidFill>
                <a:latin typeface="Calibri" panose="020F0502020204030204" pitchFamily="34" charset="0"/>
                <a:cs typeface="Calibri" panose="020F0502020204030204" pitchFamily="34" charset="0"/>
              </a:rPr>
              <a:t> et des fonctionnalités apportées par </a:t>
            </a:r>
            <a:r>
              <a:rPr lang="fr-FR" b="1" dirty="0" err="1">
                <a:solidFill>
                  <a:schemeClr val="accent2"/>
                </a:solidFill>
                <a:latin typeface="Calibri" panose="020F0502020204030204" pitchFamily="34" charset="0"/>
                <a:cs typeface="Calibri" panose="020F0502020204030204" pitchFamily="34" charset="0"/>
              </a:rPr>
              <a:t>CyberArk</a:t>
            </a:r>
            <a:r>
              <a:rPr lang="fr-FR" b="1" dirty="0">
                <a:solidFill>
                  <a:schemeClr val="accent2"/>
                </a:solidFill>
                <a:latin typeface="Calibri" panose="020F0502020204030204" pitchFamily="34" charset="0"/>
                <a:cs typeface="Calibri" panose="020F0502020204030204" pitchFamily="34" charset="0"/>
              </a:rPr>
              <a:t> (PAM)</a:t>
            </a:r>
          </a:p>
          <a:p>
            <a:pPr marL="371475" lvl="1" indent="-285750">
              <a:lnSpc>
                <a:spcPct val="110000"/>
              </a:lnSpc>
              <a:buClr>
                <a:schemeClr val="accent1"/>
              </a:buClr>
              <a:buSzPct val="100000"/>
              <a:buFontTx/>
              <a:buChar char="-"/>
              <a:defRPr/>
            </a:pPr>
            <a:endParaRPr lang="fr-FR" b="1" dirty="0">
              <a:solidFill>
                <a:schemeClr val="accent2"/>
              </a:solidFill>
              <a:latin typeface="Calibri" panose="020F0502020204030204" pitchFamily="34" charset="0"/>
              <a:cs typeface="Calibri" panose="020F0502020204030204" pitchFamily="34" charset="0"/>
            </a:endParaRPr>
          </a:p>
          <a:p>
            <a:pPr marL="371475" lvl="1" indent="-285750">
              <a:lnSpc>
                <a:spcPct val="110000"/>
              </a:lnSpc>
              <a:buClr>
                <a:schemeClr val="accent1"/>
              </a:buClr>
              <a:buSzPct val="100000"/>
              <a:buFontTx/>
              <a:buChar char="-"/>
              <a:defRPr/>
            </a:pPr>
            <a:r>
              <a:rPr lang="fr-FR" b="1" dirty="0">
                <a:solidFill>
                  <a:schemeClr val="accent2"/>
                </a:solidFill>
                <a:latin typeface="Calibri" panose="020F0502020204030204" pitchFamily="34" charset="0"/>
                <a:cs typeface="Calibri" panose="020F0502020204030204" pitchFamily="34" charset="0"/>
              </a:rPr>
              <a:t>Le besoin d’une souche RHEL 8 installable sur les serveurs physiques s’est révélé inexistant sur 2021 car la nouvelle sauvegarde n’aura pas besoin de serveurs Linux physiques. Seul SAP HANA utilisera des serveurs physiques mais pas avant 2022 : cela donnera lieu à un nouveau projet.</a:t>
            </a:r>
            <a:endParaRPr lang="fr-FR" dirty="0"/>
          </a:p>
          <a:p>
            <a:pPr marL="85725" lvl="1">
              <a:lnSpc>
                <a:spcPct val="110000"/>
              </a:lnSpc>
              <a:buClr>
                <a:schemeClr val="accent1"/>
              </a:buClr>
              <a:buSzPct val="100000"/>
              <a:defRPr/>
            </a:pPr>
            <a:endParaRPr lang="fr-FR" dirty="0"/>
          </a:p>
          <a:p>
            <a:pPr marL="85725" lvl="1">
              <a:lnSpc>
                <a:spcPct val="110000"/>
              </a:lnSpc>
              <a:buClr>
                <a:schemeClr val="accent1"/>
              </a:buClr>
              <a:buSzPct val="100000"/>
              <a:defRPr/>
            </a:pPr>
            <a:endParaRPr lang="fr-FR" dirty="0"/>
          </a:p>
          <a:p>
            <a:pPr marL="85725" lvl="1">
              <a:lnSpc>
                <a:spcPct val="110000"/>
              </a:lnSpc>
              <a:buClr>
                <a:schemeClr val="accent1"/>
              </a:buClr>
              <a:buSzPct val="100000"/>
              <a:defRPr/>
            </a:pPr>
            <a:endParaRPr lang="fr-FR" sz="1400" dirty="0"/>
          </a:p>
        </p:txBody>
      </p:sp>
    </p:spTree>
    <p:extLst>
      <p:ext uri="{BB962C8B-B14F-4D97-AF65-F5344CB8AC3E}">
        <p14:creationId xmlns:p14="http://schemas.microsoft.com/office/powerpoint/2010/main" val="4263351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9695E54-0000-4780-9DB7-3A9BB1262BE7}" type="datetime1">
              <a:rPr lang="fr-FR" smtClean="0">
                <a:solidFill>
                  <a:srgbClr val="FFFFFF">
                    <a:alpha val="0"/>
                  </a:srgbClr>
                </a:solidFill>
              </a:rPr>
              <a:pPr/>
              <a:t>01/02/2021</a:t>
            </a:fld>
            <a:endParaRPr lang="fr-FR">
              <a:solidFill>
                <a:srgbClr val="FFFFFF">
                  <a:alpha val="0"/>
                </a:srgbClr>
              </a:solidFill>
            </a:endParaRPr>
          </a:p>
        </p:txBody>
      </p:sp>
      <p:sp>
        <p:nvSpPr>
          <p:cNvPr id="3" name="Espace réservé du numéro de diapositive 2"/>
          <p:cNvSpPr>
            <a:spLocks noGrp="1"/>
          </p:cNvSpPr>
          <p:nvPr>
            <p:ph type="sldNum" sz="quarter" idx="11"/>
          </p:nvPr>
        </p:nvSpPr>
        <p:spPr/>
        <p:txBody>
          <a:bodyPr/>
          <a:lstStyle/>
          <a:p>
            <a:fld id="{10C140CD-8AED-46FF-A9A2-77308F3F39AE}" type="slidenum">
              <a:rPr lang="fr-FR" smtClean="0">
                <a:solidFill>
                  <a:srgbClr val="9796A3"/>
                </a:solidFill>
              </a:rPr>
              <a:pPr/>
              <a:t>9</a:t>
            </a:fld>
            <a:endParaRPr lang="fr-FR">
              <a:solidFill>
                <a:srgbClr val="9796A3"/>
              </a:solidFill>
            </a:endParaRPr>
          </a:p>
        </p:txBody>
      </p:sp>
      <p:sp>
        <p:nvSpPr>
          <p:cNvPr id="5" name="Espace réservé du texte 4"/>
          <p:cNvSpPr>
            <a:spLocks noGrp="1"/>
          </p:cNvSpPr>
          <p:nvPr>
            <p:ph type="body" sz="quarter" idx="13"/>
          </p:nvPr>
        </p:nvSpPr>
        <p:spPr/>
        <p:txBody>
          <a:bodyPr/>
          <a:lstStyle/>
          <a:p>
            <a:r>
              <a:rPr lang="fr-FR"/>
              <a:t>Besoins et exigences du Métier</a:t>
            </a:r>
          </a:p>
        </p:txBody>
      </p:sp>
      <p:graphicFrame>
        <p:nvGraphicFramePr>
          <p:cNvPr id="12" name="Tableau 11"/>
          <p:cNvGraphicFramePr>
            <a:graphicFrameLocks noGrp="1"/>
          </p:cNvGraphicFramePr>
          <p:nvPr>
            <p:extLst>
              <p:ext uri="{D42A27DB-BD31-4B8C-83A1-F6EECF244321}">
                <p14:modId xmlns:p14="http://schemas.microsoft.com/office/powerpoint/2010/main" val="89950214"/>
              </p:ext>
            </p:extLst>
          </p:nvPr>
        </p:nvGraphicFramePr>
        <p:xfrm>
          <a:off x="839414" y="3885136"/>
          <a:ext cx="10152437" cy="1299287"/>
        </p:xfrm>
        <a:graphic>
          <a:graphicData uri="http://schemas.openxmlformats.org/drawingml/2006/table">
            <a:tbl>
              <a:tblPr firstRow="1" bandRow="1">
                <a:tableStyleId>{5C22544A-7EE6-4342-B048-85BDC9FD1C3A}</a:tableStyleId>
              </a:tblPr>
              <a:tblGrid>
                <a:gridCol w="5652759">
                  <a:extLst>
                    <a:ext uri="{9D8B030D-6E8A-4147-A177-3AD203B41FA5}">
                      <a16:colId xmlns:a16="http://schemas.microsoft.com/office/drawing/2014/main" val="20000"/>
                    </a:ext>
                  </a:extLst>
                </a:gridCol>
                <a:gridCol w="4499678">
                  <a:extLst>
                    <a:ext uri="{9D8B030D-6E8A-4147-A177-3AD203B41FA5}">
                      <a16:colId xmlns:a16="http://schemas.microsoft.com/office/drawing/2014/main" val="20001"/>
                    </a:ext>
                  </a:extLst>
                </a:gridCol>
              </a:tblGrid>
              <a:tr h="229649">
                <a:tc>
                  <a:txBody>
                    <a:bodyPr/>
                    <a:lstStyle/>
                    <a:p>
                      <a:pPr algn="ctr"/>
                      <a:r>
                        <a:rPr lang="fr-FR" sz="1400">
                          <a:solidFill>
                            <a:schemeClr val="bg1"/>
                          </a:solidFill>
                        </a:rPr>
                        <a:t>Dépendances avec autres projets</a:t>
                      </a:r>
                    </a:p>
                  </a:txBody>
                  <a:tcPr/>
                </a:tc>
                <a:tc>
                  <a:txBody>
                    <a:bodyPr/>
                    <a:lstStyle/>
                    <a:p>
                      <a:pPr algn="ctr"/>
                      <a:r>
                        <a:rPr lang="fr-FR" sz="1400">
                          <a:solidFill>
                            <a:schemeClr val="bg1"/>
                          </a:solidFill>
                        </a:rPr>
                        <a:t>Hors périmètre</a:t>
                      </a:r>
                    </a:p>
                  </a:txBody>
                  <a:tcPr/>
                </a:tc>
                <a:extLst>
                  <a:ext uri="{0D108BD9-81ED-4DB2-BD59-A6C34878D82A}">
                    <a16:rowId xmlns:a16="http://schemas.microsoft.com/office/drawing/2014/main" val="10000"/>
                  </a:ext>
                </a:extLst>
              </a:tr>
              <a:tr h="994487">
                <a:tc>
                  <a:txBody>
                    <a:bodyPr/>
                    <a:lstStyle/>
                    <a:p>
                      <a:pPr algn="l" rtl="0" fontAlgn="base"/>
                      <a:r>
                        <a:rPr lang="fr-FR" sz="1100" b="0" i="0" dirty="0">
                          <a:solidFill>
                            <a:srgbClr val="000000"/>
                          </a:solidFill>
                          <a:effectLst/>
                          <a:latin typeface="Calibri" panose="020F0502020204030204" pitchFamily="34" charset="0"/>
                        </a:rPr>
                        <a:t>Dépendance forte avec le programme PGDC </a:t>
                      </a:r>
                      <a:endParaRPr lang="fr-FR" sz="1100" b="0" i="0" dirty="0">
                        <a:solidFill>
                          <a:srgbClr val="000000"/>
                        </a:solidFill>
                        <a:effectLst/>
                        <a:latin typeface="Segoe UI" panose="020B0502040204020203" pitchFamily="34" charset="0"/>
                      </a:endParaRPr>
                    </a:p>
                  </a:txBody>
                  <a:tcPr marL="89535" marR="89535" marT="0" marB="0">
                    <a:solidFill>
                      <a:schemeClr val="bg1"/>
                    </a:solidFill>
                  </a:tcPr>
                </a:tc>
                <a:tc>
                  <a:txBody>
                    <a:bodyPr/>
                    <a:lstStyle/>
                    <a:p>
                      <a:pPr algn="l">
                        <a:lnSpc>
                          <a:spcPct val="100000"/>
                        </a:lnSpc>
                        <a:spcBef>
                          <a:spcPts val="0"/>
                        </a:spcBef>
                        <a:spcAft>
                          <a:spcPts val="0"/>
                        </a:spcAft>
                      </a:pPr>
                      <a:r>
                        <a:rPr lang="fr-FR" sz="1100" kern="1200" dirty="0">
                          <a:solidFill>
                            <a:schemeClr val="dk1"/>
                          </a:solidFill>
                          <a:effectLst/>
                          <a:latin typeface="Calibri" panose="020F0502020204030204" pitchFamily="34" charset="0"/>
                          <a:ea typeface="Times New Roman" panose="02020603050405020304" pitchFamily="18" charset="0"/>
                          <a:cs typeface="Times New Roman" panose="02020603050405020304" pitchFamily="18" charset="0"/>
                        </a:rPr>
                        <a:t>Migration chef de Nirvana vers Ansible</a:t>
                      </a:r>
                    </a:p>
                  </a:txBody>
                  <a:tcPr>
                    <a:solidFill>
                      <a:schemeClr val="bg1"/>
                    </a:solidFill>
                  </a:tcPr>
                </a:tc>
                <a:extLst>
                  <a:ext uri="{0D108BD9-81ED-4DB2-BD59-A6C34878D82A}">
                    <a16:rowId xmlns:a16="http://schemas.microsoft.com/office/drawing/2014/main" val="10001"/>
                  </a:ext>
                </a:extLst>
              </a:tr>
            </a:tbl>
          </a:graphicData>
        </a:graphic>
      </p:graphicFrame>
      <p:graphicFrame>
        <p:nvGraphicFramePr>
          <p:cNvPr id="13" name="Tableau 12"/>
          <p:cNvGraphicFramePr>
            <a:graphicFrameLocks noGrp="1"/>
          </p:cNvGraphicFramePr>
          <p:nvPr>
            <p:extLst>
              <p:ext uri="{D42A27DB-BD31-4B8C-83A1-F6EECF244321}">
                <p14:modId xmlns:p14="http://schemas.microsoft.com/office/powerpoint/2010/main" val="435346819"/>
              </p:ext>
            </p:extLst>
          </p:nvPr>
        </p:nvGraphicFramePr>
        <p:xfrm>
          <a:off x="839413" y="1557339"/>
          <a:ext cx="10152437" cy="1526413"/>
        </p:xfrm>
        <a:graphic>
          <a:graphicData uri="http://schemas.openxmlformats.org/drawingml/2006/table">
            <a:tbl>
              <a:tblPr firstRow="1" bandRow="1">
                <a:tableStyleId>{5C22544A-7EE6-4342-B048-85BDC9FD1C3A}</a:tableStyleId>
              </a:tblPr>
              <a:tblGrid>
                <a:gridCol w="5643578">
                  <a:extLst>
                    <a:ext uri="{9D8B030D-6E8A-4147-A177-3AD203B41FA5}">
                      <a16:colId xmlns:a16="http://schemas.microsoft.com/office/drawing/2014/main" val="20000"/>
                    </a:ext>
                  </a:extLst>
                </a:gridCol>
                <a:gridCol w="4508859">
                  <a:extLst>
                    <a:ext uri="{9D8B030D-6E8A-4147-A177-3AD203B41FA5}">
                      <a16:colId xmlns:a16="http://schemas.microsoft.com/office/drawing/2014/main" val="20001"/>
                    </a:ext>
                  </a:extLst>
                </a:gridCol>
              </a:tblGrid>
              <a:tr h="277122">
                <a:tc>
                  <a:txBody>
                    <a:bodyPr/>
                    <a:lstStyle/>
                    <a:p>
                      <a:pPr algn="ctr"/>
                      <a:r>
                        <a:rPr lang="fr-FR" sz="1400" dirty="0">
                          <a:solidFill>
                            <a:schemeClr val="bg1"/>
                          </a:solidFill>
                        </a:rPr>
                        <a:t>Résultats attendus</a:t>
                      </a:r>
                    </a:p>
                  </a:txBody>
                  <a:tcPr/>
                </a:tc>
                <a:tc>
                  <a:txBody>
                    <a:bodyPr/>
                    <a:lstStyle/>
                    <a:p>
                      <a:pPr algn="ctr"/>
                      <a:r>
                        <a:rPr lang="fr-FR" sz="1400">
                          <a:solidFill>
                            <a:schemeClr val="bg1"/>
                          </a:solidFill>
                        </a:rPr>
                        <a:t>Contraintes </a:t>
                      </a:r>
                    </a:p>
                  </a:txBody>
                  <a:tcPr/>
                </a:tc>
                <a:extLst>
                  <a:ext uri="{0D108BD9-81ED-4DB2-BD59-A6C34878D82A}">
                    <a16:rowId xmlns:a16="http://schemas.microsoft.com/office/drawing/2014/main" val="10000"/>
                  </a:ext>
                </a:extLst>
              </a:tr>
              <a:tr h="9944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dirty="0">
                          <a:effectLst/>
                          <a:latin typeface="Calibri" panose="020F0502020204030204" pitchFamily="34" charset="0"/>
                          <a:ea typeface="Times New Roman" panose="02020603050405020304" pitchFamily="18" charset="0"/>
                          <a:cs typeface="Times New Roman" panose="02020603050405020304" pitchFamily="18" charset="0"/>
                        </a:rPr>
                        <a:t>Mise à disposition d’un souche RHEL 8 (VM) dans un environnement PGDC</a:t>
                      </a:r>
                    </a:p>
                    <a:p>
                      <a:pPr algn="l">
                        <a:lnSpc>
                          <a:spcPct val="100000"/>
                        </a:lnSpc>
                        <a:spcBef>
                          <a:spcPts val="0"/>
                        </a:spcBef>
                        <a:spcAft>
                          <a:spcPts val="0"/>
                        </a:spcAft>
                      </a:pPr>
                      <a:r>
                        <a:rPr lang="fr-FR" sz="1100" dirty="0">
                          <a:effectLst/>
                          <a:latin typeface="Calibri" panose="020F0502020204030204" pitchFamily="34" charset="0"/>
                          <a:ea typeface="Times New Roman" panose="02020603050405020304" pitchFamily="18" charset="0"/>
                          <a:cs typeface="Times New Roman" panose="02020603050405020304" pitchFamily="18" charset="0"/>
                        </a:rPr>
                        <a:t>Mise à disposition d’une souche RHEL 7 dans un environnement PGDC et fourniture des outils de migration de S4 vers EDGAR</a:t>
                      </a:r>
                    </a:p>
                    <a:p>
                      <a:pPr algn="l">
                        <a:lnSpc>
                          <a:spcPct val="100000"/>
                        </a:lnSpc>
                        <a:spcBef>
                          <a:spcPts val="0"/>
                        </a:spcBef>
                        <a:spcAft>
                          <a:spcPts val="0"/>
                        </a:spcAft>
                      </a:pPr>
                      <a:r>
                        <a:rPr lang="fr-FR" sz="1100" dirty="0">
                          <a:effectLst/>
                          <a:latin typeface="Calibri" panose="020F0502020204030204" pitchFamily="34" charset="0"/>
                          <a:ea typeface="Times New Roman" panose="02020603050405020304" pitchFamily="18" charset="0"/>
                          <a:cs typeface="Times New Roman" panose="02020603050405020304" pitchFamily="18" charset="0"/>
                        </a:rPr>
                        <a:t>Intégration de la nouvelle solution de CMS à la nouvelle infrastructure</a:t>
                      </a:r>
                    </a:p>
                    <a:p>
                      <a:pPr algn="l">
                        <a:lnSpc>
                          <a:spcPct val="100000"/>
                        </a:lnSpc>
                        <a:spcBef>
                          <a:spcPts val="0"/>
                        </a:spcBef>
                        <a:spcAft>
                          <a:spcPts val="0"/>
                        </a:spcAft>
                      </a:pPr>
                      <a:r>
                        <a:rPr lang="fr-FR" sz="1100" dirty="0">
                          <a:effectLst/>
                          <a:latin typeface="Calibri" panose="020F0502020204030204" pitchFamily="34" charset="0"/>
                          <a:ea typeface="Times New Roman" panose="02020603050405020304" pitchFamily="18" charset="0"/>
                          <a:cs typeface="Times New Roman" panose="02020603050405020304" pitchFamily="18" charset="0"/>
                        </a:rPr>
                        <a:t>Migration de la solution CHEF vers la nouvelle solution pour les serveurs actuels</a:t>
                      </a:r>
                    </a:p>
                    <a:p>
                      <a:pPr algn="l">
                        <a:lnSpc>
                          <a:spcPct val="100000"/>
                        </a:lnSpc>
                        <a:spcBef>
                          <a:spcPts val="0"/>
                        </a:spcBef>
                        <a:spcAft>
                          <a:spcPts val="0"/>
                        </a:spcAft>
                      </a:pP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9535" marR="89535" marT="0" marB="0">
                    <a:solidFill>
                      <a:schemeClr val="bg1"/>
                    </a:solidFill>
                  </a:tcPr>
                </a:tc>
                <a:tc>
                  <a:txBody>
                    <a:bodyPr/>
                    <a:lstStyle/>
                    <a:p>
                      <a:pPr marL="0" lvl="0" indent="0" algn="l">
                        <a:lnSpc>
                          <a:spcPct val="115000"/>
                        </a:lnSpc>
                        <a:spcBef>
                          <a:spcPts val="300"/>
                        </a:spcBef>
                        <a:spcAft>
                          <a:spcPts val="300"/>
                        </a:spcAft>
                        <a:buFont typeface="Symbol" panose="05050102010706020507" pitchFamily="18" charset="2"/>
                        <a:buNone/>
                      </a:pPr>
                      <a:r>
                        <a:rPr lang="fr-FR" sz="1100" kern="1200" dirty="0">
                          <a:solidFill>
                            <a:schemeClr val="dk1"/>
                          </a:solidFill>
                          <a:effectLst/>
                          <a:latin typeface="Calibri" panose="020F0502020204030204" pitchFamily="34" charset="0"/>
                          <a:ea typeface="Times New Roman" panose="02020603050405020304" pitchFamily="18" charset="0"/>
                          <a:cs typeface="Times New Roman" panose="02020603050405020304" pitchFamily="18" charset="0"/>
                        </a:rPr>
                        <a:t>La solution chef est très intégrée, l’effort de migration vers Ansible n’est pas négligeable vis-à-vis des conduites et des domaines applicatifs/TMA</a:t>
                      </a:r>
                    </a:p>
                    <a:p>
                      <a:pPr marL="0" lvl="0" indent="0" algn="l">
                        <a:lnSpc>
                          <a:spcPct val="115000"/>
                        </a:lnSpc>
                        <a:spcBef>
                          <a:spcPts val="300"/>
                        </a:spcBef>
                        <a:spcAft>
                          <a:spcPts val="300"/>
                        </a:spcAft>
                        <a:buFont typeface="Symbol" panose="05050102010706020507" pitchFamily="18" charset="2"/>
                        <a:buNone/>
                      </a:pPr>
                      <a:r>
                        <a:rPr lang="fr-FR" sz="1100" kern="1200" dirty="0">
                          <a:solidFill>
                            <a:schemeClr val="dk1"/>
                          </a:solidFill>
                          <a:effectLst/>
                          <a:latin typeface="Calibri" panose="020F0502020204030204" pitchFamily="34" charset="0"/>
                          <a:ea typeface="Times New Roman" panose="02020603050405020304" pitchFamily="18" charset="0"/>
                          <a:cs typeface="Times New Roman" panose="02020603050405020304" pitchFamily="18" charset="0"/>
                        </a:rPr>
                        <a:t>La mise à disposition des souches est dépendante d’éléments en entrée de la part de PGDC. Certains éléments du programme PGDC (les serveurs de sauvegarde, par exemple) sont par ailleurs dépendants de la fourniture des souches</a:t>
                      </a:r>
                    </a:p>
                  </a:txBody>
                  <a:tcPr marL="89535" marR="89535" marT="0" marB="0">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41483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nItRlIiLCJTdHlsZU5hbWUiOm51bGwsIlZlcnNpb24iOnsiJGlkIjoiMiIsIlZlcnNpb24iOiIzLjMuMSIsIk9yaWdpbmFsQXNzZW1ibHlWZXJzaW9uIjoiMy42Mi4wMC4wMCIsIkVkaXRpb24iOiJCYXNpYyIsIklzUGx1c0VkaXRpb24iOmZhbHNlLCJJc1Byb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wLCJHIjoxNTUsIkIiOjE5Nn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AsIkFic29sdXRlUG9zaXRpb24iOjEz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mRkL01NL3l5eXkiLCJTZXBhcmF0b3IiOiIvIiwiVXNlSW50ZXJuYXRpb25hbERhdGVGb3JtYXQiOnRydWUsIkRhdGVJc1Zpc2libGUiOnRydWUsIlRpbWVJc1Zpc2libGUiOmZhbHNlLCJIb3VyRGlnaXRzIjoxLCJBbVBtRGVzaWduYXRvciI6MiwiVHJpbTAwTWludXRlcyI6ZmFsc2UsIkxhc3RLbm93blZpc2liaWxpdHlTdGF0ZSI6eyIkaWQiOiI4MiIsIkRhdGVQYXJ0SXNWaXNpYmxlIjp0cnVlLCJUaW1lUGFydElzVmlzaWJsZSI6ZmFsc2V9fSwiV2Vla051bWJlcmluZyI6eyIkaWQiOiI4MyIsIkZvcm1hdCI6MCwiSXNWaXNpYmxlIjpmYWxzZSwiTGFzdEtub3duVmlzaWJpbGl0eVN0YXRlIjpmYWxzZX0sIklzVmlzaWJsZSI6dHJ1ZSwiUGFyZW50U3R5bGUiOm51bGx9LCJEZWZhdWx0VGFza1N0eWxlIjp7IiRpZCI6Ijg0IiwiU2hhcGUiOjIsIlNoYXBlVGhpY2tuZXNzIjoxLCJEdXJhdGlvbkZvcm1hdCI6MCwiSW5jbHVkZU5vbldvcmtpbmdEYXlzSW5EdXJhdGlvbiI6ZmFsc2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5IiwiVG9wIjowLCJMZWZ0IjowLCJSaWdodCI6MCwiQm90dG9tIjowfSwiUGFkZGluZyI6eyIkaWQiOiI5MCIsIlRvcCI6MCwiTGVmdCI6MCwiUmlnaHQiOjAsIkJvdHRvbSI6MH0sIkJhY2tncm91bmQiOnsiJGlkIjoiOTEiLCJDb2xvciI6eyIkcmVmIjoiMjAifX0sIklzVmlzaWJsZSI6dHJ1ZSwiV2lkdGgiOjAuMCwiSGVpZ2h0IjowLjAsIkJvcmRlclN0eWxlIjpudWxsLCJQYXJlbnRTdHlsZSI6bnVsbH0sIkR1cmF0aW9uU3R5bGUiOnsiJGlkIjoiOTIiLCJGb250U2V0dGluZ3MiOnsiJGlkIjoiOTMiLCJGb250U2l6ZSI6MTAsIkZvbnROYW1lIjoiQ2FsaWJyaSIsIklzQm9sZCI6ZmFsc2UsIklzSXRhbGljIjpmYWxzZSwiSXNVbmRlcmxpbmVkIjpmYWxzZSwiUGFyZW50U3R5bGUiOm51bGx9LCJBdXRvU2l6ZSI6MCwiRm9yZWdyb3VuZCI6eyIkaWQiOiI5NCIsIkNvbG9yIjp7IiRpZCI6Ijk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wNCwiRyI6MjA0LCJCIjoyMDR9fSwiTGluZVdlaWdodCI6MS4wLCJMaW5lVHlwZSI6MCwiUGFyZW50U3R5bGUiOm51bGx9LCJWZXJ0aWNhbENvbm5lY3RvclN0eWxlIjp7IiRpZCI6IjEwMiIsIkxpbmVDb2xvciI6eyIkaWQiOiIxMDMiLCIkdHlwZSI6Ik5MUkUuQ29tbW9uLkRvbS5Tb2xpZENvbG9yQnJ1c2gsIE5MUkUuQ29tbW9uIiwiQ29sb3IiOnsiJGlkIjoiMTA0IiwiQSI6MjU1LCJSIjoyMDQsIkciOjIwNCwiQiI6MjA0fX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SwiRm9udE5hbWUiOiJDYWxpYnJpIiwiSXNCb2xkIjp0cnVlLCJJc0l0YWxpYyI6ZmFsc2UsIklzVW5kZXJsaW5lZCI6ZmFsc2UsIlBhcmVudFN0eWxlIjpudWxsfSwiQXV0b1NpemUiOjAsIkZvcmVncm91bmQiOnsiJGlkIjoiMTE1IiwiQ29sb3IiOnsiJGlkIjoiMTE2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EwLCJGb250TmFtZSI6IkNhbGlicmkiLCJJc0JvbGQiOmZhbHNlLCJJc0l0YWxpYyI6ZmFsc2UsIklzVW5kZXJsaW5lZCI6ZmFsc2UsIlBhcmVudFN0eWxlIjpudWxsfSwiQXV0b1NpemUiOjAsIkZvcmVncm91bmQiOnsiJGlkIjoiMTIyIiwiQ29sb3IiOnsiJGlkIjoiMTI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mRkL01NL3l5eXkiLCJTZXBhcmF0b3IiOiIvIiwiVXNlSW50ZXJuYXRpb25hbERhdGVGb3JtYXQiOnRydWUsIkRhdGVJc1Zpc2libGUiOnRydWUsIlRpbWVJc1Zpc2libGUiOmZhbHNlLCJIb3VyRGlnaXRzIjoxLCJBbVBtRGVzaWduYXRvciI6MiwiVHJpbTAwTWludXRlcyI6ZmFsc2UsIkxhc3RLbm93blZpc2liaWxpdHlTdGF0ZSI6eyIkaWQiOiIxMjgiLCJEYXRlUGFydElzVmlzaWJsZSI6ZmFsc2UsIlRpbWVQYXJ0SXNWaXNpYmxlIjpmYWxzZX19LCJXZWVrTnVtYmVyaW5nIjp7IiRpZCI6IjEyOSIsIkZvcm1hdCI6MCwiSXNWaXNpYmxlIjpmYWxzZSwiTGFzdEtub3duVmlzaWJpbGl0eVN0YXRlIjpmYWxzZX0sIklzVmlzaWJsZSI6dHJ1ZSwiUGFyZW50U3R5bGUiOm51bGwsIl9leHBsaWNpdGx5U2V0Ijp7IiRpZCI6IjEz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MxIiwiR3JpZGxpbmVTdHlsZSI6eyIkaWQiOiIxMzIiLCJMaW5lQ29sb3IiOnsiJGlkIjoiMTMzIiwiJHR5cGUiOiJOTFJFLkNvbW1vbi5Eb20uU29saWRDb2xvckJydXNoLCBOTFJFLkNvbW1vbiIsIkNvbG9yIjp7IiRpZCI6IjEzNCIsIkEiOjM4LCJSIjo5MSwiRyI6MTU1LCJCIjoyMTN9fSwiTGluZVdlaWdodCI6MS4wLCJMaW5lVHlwZSI6MCwiUGFyZW50U3R5bGUiOm51bGx9LCJNYXJnaW4iOnsiJGlkIjoiMTM1IiwiVG9wIjowLCJMZWZ0IjowLCJSaWdodCI6MCwiQm90dG9tIjowfSwiUGFkZGluZyI6eyIkaWQiOiIxMzYiLCJUb3AiOjAsIkxlZnQiOjAsIlJpZ2h0IjowLCJCb3R0b20iOjB9LCJCYWNrZ3JvdW5kIjpudWxsLCJJc1Zpc2libGUiOnRydWUsIldpZHRoIjowLjAsIkhlaWdodCI6MC4wLCJCb3JkZXJTdHlsZSI6bnVsbCwiUGFyZW50U3R5bGUiOm51bGx9LCJTaG93RWxhcHNlZFRpbWVHcmFkaWVudFN0eWxlIjpmYWxzZSwiRGVmYXVsdFN3aW1sYW5lU3R5bGUiOnsiJGlkIjoiMTM3IiwiSGVhZGVyU3R5bGUiOnsiJGlkIjoiMTM4IiwiVGV4dFN0eWxlIjp7IiRpZCI6IjEzOSIsIkZvbnRTZXR0aW5ncyI6eyIkaWQiOiIxNDAiLCJGb250U2l6ZSI6MTIsIkZvbnROYW1lIjoiQ2FsaWJyaSIsIklzQm9sZCI6ZmFsc2UsIklzSXRhbGljIjpmYWxzZSwiSXNVbmRlcmxpbmVkIjpmYWxzZSwiUGFyZW50U3R5bGUiOm51bGx9LCJBdXRvU2l6ZSI6MCwiRm9yZWdyb3VuZCI6eyIkaWQiOiIxNDEiLCJDb2xvciI6eyIkaWQiOiIxNDI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QzIiwiVG9wIjowLCJMZWZ0IjowLCJSaWdodCI6MCwiQm90dG9tIjowfSwiUGFkZGluZyI6eyIkaWQiOiIxNDQiLCJUb3AiOjAsIkxlZnQiOjAsIlJpZ2h0IjowLCJCb3R0b20iOjB9LCJCYWNrZ3JvdW5kIjpudWxsLCJJc1Zpc2libGUiOnRydW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dHJ1ZSwiV2lkdGgiOjAuMCwiSGVpZ2h0IjowLjAsIkJvcmRlclN0eWxlIjp7IiRpZCI6IjE1MCIsIkxpbmVDb2xvciI6eyIkaWQiOiIxNTEiLCIkdHlwZSI6Ik5MUkUuQ29tbW9uLkRvbS5Tb2xpZENvbG9yQnJ1c2gsIE5MUkUuQ29tbW9uIiwiQ29sb3IiOnsiJGlkIjoiMTUyIiwiQSI6MjU1LCJSIjoyNTUsIkciOjAsIkIiOjB9fSwiTGluZVdlaWdodCI6MC4wLCJMaW5lVHlwZSI6MCwiUGFyZW50U3R5bGUiOm51bGx9LCJQYXJlbnRTdHlsZSI6bnVsbH0sIk1hcmdpbiI6eyIkaWQiOiIxNTMiLCJUb3AiOjAsIkxlZnQiOjAsIlJpZ2h0IjowLCJCb3R0b20iOjB9LCJQYWRkaW5nIjp7IiRpZCI6IjE1NCIsIlRvcCI6MCwiTGVmdCI6MCwiUmlnaHQiOjAsIkJvdHRvbSI6MH0sIkJhY2tncm91bmQiOm51bGwsIklzVmlzaWJsZSI6dHJ1ZSwiV2lkdGgiOjAuMCwiSGVpZ2h0IjowLjAsIkJvcmRlclN0eWxlIjpudWxsLCJQYXJlbnRTdHlsZSI6bnVsbH0sIkJhY2tncm91bmRTdHlsZSI6eyIkaWQiOiIxNTUiLCJNYXJnaW4iOnsiJGlkIjoiMTU2IiwiVG9wIjowLCJMZWZ0IjowLCJSaWdodCI6MCwiQm90dG9tIjowfSwiUGFkZGluZyI6eyIkaWQiOiIxNTciLCJUb3AiOjAsIkxlZnQiOjAsIlJpZ2h0IjowLCJCb3R0b20iOjB9LCJCYWNrZ3JvdW5kIjp7IiRpZCI6IjE1OCIsIkNvbG9yIjp7IiRpZCI6IjE1OSIsIkEiOjM4LCJSIjo5MSwiRyI6MTU1LCJCIjoyMTN9fSwiSXNWaXNpYmxlIjp0cnVlLCJXaWR0aCI6MC4wLCJIZWlnaHQiOjAuMCwiQm9yZGVyU3R5bGUiOnsiJGlkIjoiMTYwIiwiTGluZUNvbG9yIjp7IiRpZCI6IjE2MSIsIiR0eXBlIjoiTkxSRS5Db21tb24uRG9tLlNvbGlkQ29sb3JCcnVzaCwgTkxSRS5Db21tb24iLCJDb2xvciI6eyIkaWQiOiIxNjIiLCJBIjoyNTUsIlIiOjI1NSwiRyI6MCwiQiI6MH19LCJMaW5lV2VpZ2h0IjowLjAsIkxpbmVUeXBlIjowLCJQYXJlbnRTdHlsZSI6bnVsbH0sIlBhcmVudFN0eWxlIjpudWxsfSwiSXNBYm92ZVRpbWViYW5kIjpmYWxzZSwiTWFyZ2luIjp7IiRpZCI6IjE2MyIsIlRvcCI6MCwiTGVmdCI6MCwiUmlnaHQiOjAsIkJvdHRvbSI6MH0sIlBhZGRpbmciOnsiJGlkIjoiMTY0IiwiVG9wIjowLCJMZWZ0IjowLCJSaWdodCI6MCwiQm90dG9tIjowfSwiSXNWaXNpYmxlIjp0cnVlLCJXaWR0aCI6MC4wLCJIZWlnaHQiOjAuMCwiQm9yZGVyU3R5bGUiOm51bGwsIlBhcmVudFN0eWxlIjpudWxsfX0sIlNjYWxlIjp7IiRpZCI6IjE2NSIsIlN0YXJ0RGF0ZSI6IjAwMDEtMDEtMDFUMDA6MDA6MDAiLCJFbmREYXRlIjoiMjAyMS0xMi0zMVQyMzo1OTowMCIsIkZvcm1hdCI6Ik1NTSIsIlR5cGUiOjIsIkF1dG9EYXRlUmFuZ2UiOnRydWUsIldvcmtpbmdEYXlzIjoxMjcsIkZpc2NhbFllYXIiOnsiJGlkIjoiMTY2IiwiU3RhcnRNb250aCI6MSwiVXNlU3RhcnRpbmdZZWFyRm9yTnVtYmVyaW5nIjp0cnVlLCJTaG93RmlzY2FsWWVhckxhYmVsIjp0cnVlfSwiVG9kYXlNYXJrZXJUZXh0IjoiQXVqb3VyZCdodWkiLCJBdXRvU2NhbGVUeXBlIjpmYWxzZX0sIk1pbGVzdG9uZXMiOlt7IiRpZCI6IjE2NyIsIkRhdGUiOiIyMDIxLTAyLTA4VDAwOjAwOjAwWiIsIlN0eWxlIjp7IiRpZCI6IjE2OCIsIlNoYXBlIjoyLCJDb25uZWN0b3JNYXJnaW4iOnsiJHJlZiI6IjU0In0sIkNvbm5lY3RvclN0eWxlIjp7IiRpZCI6IjE2OSIsIkxpbmVDb2xvciI6eyIkcmVmIjoiNTYifSwiTGluZVdlaWdodCI6MS4wLCJMaW5lVHlwZSI6MCwiUGFyZW50U3R5bGUiOm51bGx9LCJJc0JlbG93VGltZWJhbmQiOmZhbHNlLCJQb3NpdGlvbk9uVGFzayI6MCwiSGlkZURhdGUiOmZhbHNlLCJTaGFwZVNpemUiOjEsIlNwYWNpbmciOjIuMCwiUGFkZGluZyI6eyIkcmVmIjoiNTgifSwiU2hhcGVTdHlsZSI6eyIkaWQiOiIxNzAiLCJNYXJnaW4iOnsiJHJlZiI6IjYwIn0sIlBhZGRpbmciOnsiJHJlZiI6IjYxIn0sIkJhY2tncm91bmQiOnsiJGlkIjoiMTcxIiwiQ29sb3IiOnsiJGlkIjoiMTcyIiwiQSI6MjU1LCJSIjoxNzgsIkciOjE0LCJCIjoxOH19LCJJc1Zpc2libGUiOnRydWUsIldpZHRoIjoxOC4wLCJIZWlnaHQiOjIwLjAsIkJvcmRlclN0eWxlIjp7IiRpZCI6IjE3MyIsIkxpbmVDb2xvciI6eyIkcmVmIjoiNjUifSwiTGluZVdlaWdodCI6MC4wLCJMaW5lVHlwZSI6MCwiUGFyZW50U3R5bGUiOm51bGx9LCJQYXJlbnRTdHlsZSI6bnVsbH0sIlRpdGxlU3R5bGUiOnsiJGlkIjoiMTc0IiwiRm9udFNldHRpbmdzIjp7IiRpZCI6IjE3NSIsIkZvbnRTaXplIjoxMSwiRm9udE5hbWUiOiJDYWxpYnJpIiwiSXNCb2xkIjp0cnVlLCJJc0l0YWxpYyI6ZmFsc2UsIklzVW5kZXJsaW5lZCI6ZmFsc2UsIlBhcmVudFN0eWxlIjpudWxsfSwiQXV0b1NpemUiOjIsIkZvcmVncm91bmQiOnsiJHJlZiI6IjY5In0sIk1heFdpZHRoIjoxMTg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zYiLCJMaW5lQ29sb3IiOm51bGwsIkxpbmVXZWlnaHQiOjAuMCwiTGluZVR5cGUiOjAsIlBhcmVudFN0eWxlIjpudWxsfSwiUGFyZW50U3R5bGUiOm51bGx9LCJEYXRlU3R5bGUiOnsiJGlkIjoiMTc3IiwiRm9udFNldHRpbmdzIjp7IiRpZCI6IjE3OCIsIkZvbnRTaXplIjoxMCwiRm9udE5hbWUiOiJDYWxpYnJpIiwiSXNCb2xkIjpmYWxzZSwiSXNJdGFsaWMiOmZhbHNlLCJJc1VuZGVybGluZWQiOmZhbHNlLCJQYXJlbnRTdHlsZSI6bnVsbH0sIkF1dG9TaXplIjowLCJGb3JlZ3JvdW5kIjp7IiRpZCI6IjE3OSIsIkNvbG9yIjp7IiRpZCI6IjE4MCIsIkEiOjI1NSwiUiI6MTAyLCJHIjozNiwiQiI6MTMx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mZhbHNlLCJXaWR0aCI6MC4wLCJIZWlnaHQiOjAuMCwiQm9yZGVyU3R5bGUiOnsiJGlkIjoiMTgxIiwiTGluZUNvbG9yIjpudWxsLCJMaW5lV2VpZ2h0IjowLjAsIkxpbmVUeXBlIjowLCJQYXJlbnRTdHlsZSI6bnVsbH0sIlBhcmVudFN0eWxlIjpudWxsfSwiRGF0ZUZvcm1hdCI6eyIkaWQiOiIxODIiLCJGb3JtYXRTdHJpbmciOiJkZC9NTS95eXl5IiwiU2VwYXJhdG9yIjoiLyIsIlVzZUludGVybmF0aW9uYWxEYXRlRm9ybWF0Ijp0cnVlLCJEYXRlSXNWaXNpYmxlIjp0cnVlLCJUaW1lSXNWaXNpYmxlIjpmYWxzZSwiSG91ckRpZ2l0cyI6MSwiQW1QbURlc2lnbmF0b3IiOjIsIlRyaW0wME1pbnV0ZXMiOmZhbHNlLCJMYXN0S25vd25WaXNpYmlsaXR5U3RhdGUiOnsiJGlkIjoiMTgzIiwiRGF0ZVBhcnRJc1Zpc2libGUiOnRydWUsIlRpbWVQYXJ0SXNWaXNpYmxlIjpmYWxzZX19LCJXZWVrTnVtYmVyaW5nIjp7IiRpZCI6IjE4NCIsIkZvcm1hdCI6MCwiSXNWaXNpYmxlIjpmYWxzZSwiTGFzdEtub3duVmlzaWJpbGl0eVN0YXRlIjpmYWxzZX0sIklzVmlzaWJsZSI6dHJ1ZSwiUGFyZW50U3R5bGUiOm51bGx9LCJJbmRleCI6MCwiUGVyY2VudGFnZUNvbXBsZXRlIjpudWxsLCJQb3NpdGlvbiI6eyJSYXRpbyI6MC4wLCJJc0N1c3RvbSI6ZmFsc2V9LCJEYXRlRm9ybWF0Ijp7IiRyZWYiOiIxODIifSwiV2Vla051bWJlcmluZyI6eyIkaWQiOiIxODUiLCJGb3JtYXQiOjAsIklzVmlzaWJsZSI6ZmFsc2UsIkxhc3RLbm93blZpc2liaWxpdHlTdGF0ZSI6ZmFsc2V9LCJSZWxhdGVkVGFza0lkIjoiMDAwMDAwMDAtMDAwMC0wMDAwLTAwMDAtMDAwMDAwMDAwMDAwIiwiSWQiOiI1ZWNkODgwYy0zOGVjLTQ2ZjQtODk0NS1kMmE3NTBkNTg0ZGMiLCJJbXBvcnRJZCI6bnVsbCwiVGl0bGUiOiJEw6lidXQgZGVzIGF0ZWxpZXJzIFJlZGhhdCIsIk5vdGUiOm51bGwsIkh5cGVybGluayI6eyIkaWQiOiIxODYiLCJBZGRyZXNzIjpudWxsLCJTdWJBZGRyZXNzIjpudWxsfSwiSXNDaGFuZ2VkIjpmYWxzZSwiSXNOZXciOmZhbHNlfSx7IiRpZCI6IjE4NyIsIkRhdGUiOiIyMDIxLTA1LTE0VDAwOjAwOjAwWiIsIlN0eWxlIjp7IiRpZCI6IjE4OCIsIlNoYXBlIjoyLCJDb25uZWN0b3JNYXJnaW4iOnsiJHJlZiI6IjU0In0sIkNvbm5lY3RvclN0eWxlIjp7IiRpZCI6IjE4OSIsIkxpbmVDb2xvciI6eyIkcmVmIjoiNTYifSwiTGluZVdlaWdodCI6MS4wLCJMaW5lVHlwZSI6MCwiUGFyZW50U3R5bGUiOm51bGx9LCJJc0JlbG93VGltZWJhbmQiOmZhbHNlLCJQb3NpdGlvbk9uVGFzayI6MCwiSGlkZURhdGUiOmZhbHNlLCJTaGFwZVNpemUiOjEsIlNwYWNpbmciOjIuMCwiUGFkZGluZyI6eyIkcmVmIjoiNTgifSwiU2hhcGVTdHlsZSI6eyIkaWQiOiIxOTAiLCJNYXJnaW4iOnsiJHJlZiI6IjYwIn0sIlBhZGRpbmciOnsiJHJlZiI6IjYxIn0sIkJhY2tncm91bmQiOnsiJGlkIjoiMTkxIiwiQ29sb3IiOnsiJGlkIjoiMTkyIiwiQSI6MjU1LCJSIjoyMzQsIkciOjIyLCJCIjozMH19LCJJc1Zpc2libGUiOnRydWUsIldpZHRoIjoxOC4wLCJIZWlnaHQiOjIwLjAsIkJvcmRlclN0eWxlIjp7IiRpZCI6IjE5MyIsIkxpbmVDb2xvciI6eyIkcmVmIjoiNjUifSwiTGluZVdlaWdodCI6MC4wLCJMaW5lVHlwZSI6MCwiUGFyZW50U3R5bGUiOm51bGx9LCJQYXJlbnRTdHlsZSI6bnVsbH0sIlRpdGxlU3R5bGUiOnsiJGlkIjoiMTk0IiwiRm9udFNldHRpbmdzIjp7IiRpZCI6IjE5NSIsIkZvbnRTaXplIjoxMSwiRm9udE5hbWUiOiJDYWxpYnJpIiwiSXNCb2xkIjp0cnVlLCJJc0l0YWxpYyI6ZmFsc2UsIklzVW5kZXJsaW5lZCI6ZmFsc2UsIlBhcmVudFN0eWxlIjpudWxs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OTYiLCJMaW5lQ29sb3IiOm51bGwsIkxpbmVXZWlnaHQiOjAuMCwiTGluZVR5cGUiOjAsIlBhcmVudFN0eWxlIjpudWxsfSwiUGFyZW50U3R5bGUiOm51bGx9LCJEYXRlU3R5bGUiOnsiJGlkIjoiMTk3IiwiRm9udFNldHRpbmdzIjp7IiRpZCI6IjE5OCIsIkZvbnRTaXplIjoxMCwiRm9udE5hbWUiOiJDYWxpYnJpIiwiSXNCb2xkIjpmYWxzZSwiSXNJdGFsaWMiOmZhbHNlLCJJc1VuZGVybGluZWQiOmZhbHNlLCJQYXJlbnRTdHlsZSI6bnVsbH0sIkF1dG9TaXplIjowLCJGb3JlZ3JvdW5kIjp7IiRpZCI6IjE5OSIsIkNvbG9yIjp7IiRpZCI6IjIwMCIsIkEiOjI1NSwiUiI6MTAyLCJHIjozNiwiQiI6MTMx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DEiLCJMaW5lQ29sb3IiOm51bGwsIkxpbmVXZWlnaHQiOjAuMCwiTGluZVR5cGUiOjAsIlBhcmVudFN0eWxlIjpudWxsfSwiUGFyZW50U3R5bGUiOm51bGx9LCJEYXRlRm9ybWF0Ijp7IiRpZCI6IjIwMiIsIkZvcm1hdFN0cmluZyI6ImRkL01NL3l5eXkiLCJTZXBhcmF0b3IiOiIvIiwiVXNlSW50ZXJuYXRpb25hbERhdGVGb3JtYXQiOnRydWUsIkRhdGVJc1Zpc2libGUiOnRydWUsIlRpbWVJc1Zpc2libGUiOmZhbHNlLCJIb3VyRGlnaXRzIjoxLCJBbVBtRGVzaWduYXRvciI6MiwiVHJpbTAwTWludXRlcyI6ZmFsc2UsIkxhc3RLbm93blZpc2liaWxpdHlTdGF0ZSI6eyIkaWQiOiIyMDMiLCJEYXRlUGFydElzVmlzaWJsZSI6dHJ1ZSwiVGltZVBhcnRJc1Zpc2libGUiOmZhbHNlfX0sIldlZWtOdW1iZXJpbmciOnsiJGlkIjoiMjA0IiwiRm9ybWF0IjowLCJJc1Zpc2libGUiOmZhbHNlLCJMYXN0S25vd25WaXNpYmlsaXR5U3RhdGUiOmZhbHNlfSwiSXNWaXNpYmxlIjp0cnVlLCJQYXJlbnRTdHlsZSI6bnVsbH0sIkluZGV4Ijo3LCJQZXJjZW50YWdlQ29tcGxldGUiOm51bGwsIlBvc2l0aW9uIjp7IlJhdGlvIjowLjE4NDYxNzIzMzI3NjM2NzIsIklzQ3VzdG9tIjp0cnVlfSwiRGF0ZUZvcm1hdCI6eyIkcmVmIjoiMjAyIn0sIldlZWtOdW1iZXJpbmciOnsiJGlkIjoiMjA1IiwiRm9ybWF0IjowLCJJc1Zpc2libGUiOmZhbHNlLCJMYXN0S25vd25WaXNpYmlsaXR5U3RhdGUiOmZhbHNlfSwiUmVsYXRlZFRhc2tJZCI6IjAwMDAwMDAwLTAwMDAtMDAwMC0wMDAwLTAwMDAwMDAwMDAwMCIsIklkIjoiOTUyNWQ4NDktNDJkZC00ZjM0LWI5ODgtMWYwMGM5ZjU0NjIzIiwiSW1wb3J0SWQiOm51bGwsIlRpdGxlIjoiRmluIGRlIFByZXN0YXRpb24gUmVkSGF0IiwiTm90ZSI6bnVsbCwiSHlwZXJsaW5rIjp7IiRpZCI6IjIwNiIsIkFkZHJlc3MiOm51bGwsIlN1YkFkZHJlc3MiOm51bGx9LCJJc0NoYW5nZWQiOmZhbHNlLCJJc05ldyI6ZmFsc2V9LHsiJGlkIjoiMjA3IiwiRGF0ZSI6IjIwMjEtMTItMzFUMDA6MDA6MDAiLCJTdHlsZSI6eyIkaWQiOiIyMDgiLCJTaGFwZSI6MiwiQ29ubmVjdG9yTWFyZ2luIjp7IiRyZWYiOiI1NCJ9LCJDb25uZWN0b3JTdHlsZSI6eyIkaWQiOiIyMDkiLCJMaW5lQ29sb3IiOnsiJHJlZiI6IjU2In0sIkxpbmVXZWlnaHQiOjEuMCwiTGluZVR5cGUiOjAsIlBhcmVudFN0eWxlIjpudWxsfSwiSXNCZWxvd1RpbWViYW5kIjpmYWxzZSwiUG9zaXRpb25PblRhc2siOjAsIkhpZGVEYXRlIjpmYWxzZSwiU2hhcGVTaXplIjoxLCJTcGFjaW5nIjoyLjAsIlBhZGRpbmciOnsiJHJlZiI6IjU4In0sIlNoYXBlU3R5bGUiOnsiJGlkIjoiMjEwIiwiTWFyZ2luIjp7IiRyZWYiOiI2MCJ9LCJQYWRkaW5nIjp7IiRyZWYiOiI2MSJ9LCJCYWNrZ3JvdW5kIjp7IiRpZCI6IjIxMSIsIkNvbG9yIjp7IiRpZCI6IjIxMiIsIkEiOjI1NSwiUiI6MjM0LCJHIjoyMiwiQiI6MzB9fSwiSXNWaXNpYmxlIjp0cnVlLCJXaWR0aCI6MTguMCwiSGVpZ2h0IjoyMC4wLCJCb3JkZXJTdHlsZSI6eyIkaWQiOiIyMTMiLCJMaW5lQ29sb3IiOnsiJHJlZiI6IjY1In0sIkxpbmVXZWlnaHQiOjAuMCwiTGluZVR5cGUiOjAsIlBhcmVudFN0eWxlIjpudWxsfSwiUGFyZW50U3R5bGUiOm51bGx9LCJUaXRsZVN0eWxlIjp7IiRpZCI6IjIxNCIsIkZvbnRTZXR0aW5ncyI6eyIkaWQiOiIyMTUiLCJGb250U2l6ZSI6MTEsIkZvbnROYW1lIjoiQ2FsaWJyaSIsIklzQm9sZCI6dHJ1ZSwiSXNJdGFsaWMiOmZhbHNlLCJJc1VuZGVybGluZWQiOmZhbHNlLCJQYXJlbnRTdHlsZSI6bnVsbH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E2IiwiTGluZUNvbG9yIjpudWxsLCJMaW5lV2VpZ2h0IjowLjAsIkxpbmVUeXBlIjowLCJQYXJlbnRTdHlsZSI6bnVsbH0sIlBhcmVudFN0eWxlIjpudWxsfSwiRGF0ZVN0eWxlIjp7IiRpZCI6IjIxNyIsIkZvbnRTZXR0aW5ncyI6eyIkaWQiOiIyMTgiLCJGb250U2l6ZSI6MTAsIkZvbnROYW1lIjoiQ2FsaWJyaSIsIklzQm9sZCI6ZmFsc2UsIklzSXRhbGljIjpmYWxzZSwiSXNVbmRlcmxpbmVkIjpmYWxzZSwiUGFyZW50U3R5bGUiOm51bGx9LCJBdXRvU2l6ZSI6MCwiRm9yZWdyb3VuZCI6eyIkaWQiOiIyMTkiLCJDb2xvciI6eyIkaWQiOiIyMjAiLCJBIjoyNTUsIlIiOjEwMiwiRyI6MzYsIkIiOjEzMX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IxIiwiTGluZUNvbG9yIjpudWxsLCJMaW5lV2VpZ2h0IjowLjAsIkxpbmVUeXBlIjowLCJQYXJlbnRTdHlsZSI6bnVsbH0sIlBhcmVudFN0eWxlIjpudWxsfSwiRGF0ZUZvcm1hdCI6eyIkaWQiOiIyMjIiLCJGb3JtYXRTdHJpbmciOiJkZC9NTS95eXl5IiwiU2VwYXJhdG9yIjoiLyIsIlVzZUludGVybmF0aW9uYWxEYXRlRm9ybWF0Ijp0cnVlLCJEYXRlSXNWaXNpYmxlIjp0cnVlLCJUaW1lSXNWaXNpYmxlIjpmYWxzZSwiSG91ckRpZ2l0cyI6MSwiQW1QbURlc2lnbmF0b3IiOjIsIlRyaW0wME1pbnV0ZXMiOmZhbHNlLCJMYXN0S25vd25WaXNpYmlsaXR5U3RhdGUiOnsiJGlkIjoiMjIzIiwiRGF0ZVBhcnRJc1Zpc2libGUiOnRydWUsIlRpbWVQYXJ0SXNWaXNpYmxlIjpmYWxzZX19LCJXZWVrTnVtYmVyaW5nIjp7IiRpZCI6IjIyNCIsIkZvcm1hdCI6MCwiSXNWaXNpYmxlIjpmYWxzZSwiTGFzdEtub3duVmlzaWJpbGl0eVN0YXRlIjpmYWxzZX0sIklzVmlzaWJsZSI6dHJ1ZSwiUGFyZW50U3R5bGUiOm51bGx9LCJJbmRleCI6MTAsIlBlcmNlbnRhZ2VDb21wbGV0ZSI6bnVsbCwiUG9zaXRpb24iOnsiUmF0aW8iOjAuMTU1Nzc3Nzc1Nzk5Nzg2NjEsIklzQ3VzdG9tIjpmYWxzZX0sIkRhdGVGb3JtYXQiOnsiJHJlZiI6IjIyMiJ9LCJXZWVrTnVtYmVyaW5nIjp7IiRpZCI6IjIyNSIsIkZvcm1hdCI6MCwiSXNWaXNpYmxlIjpmYWxzZSwiTGFzdEtub3duVmlzaWJpbGl0eVN0YXRlIjpmYWxzZX0sIlJlbGF0ZWRUYXNrSWQiOiIwMDAwMDAwMC0wMDAwLTAwMDAtMDAwMC0wMDAwMDAwMDAwMDAiLCJJZCI6IjliMThlYzM3LTUxZjktNDUwNS1hN2Y2LWE4YjJiZDJhODljOCIsIkltcG9ydElkIjpudWxsLCJUaXRsZSI6IlNvbHV0aW9uIEV4cGxvaXRhYmxlIChERVgsIERBVCwgU3VwZXJ2aXNpb24sIGJhY2t1cC4uLikiLCJOb3RlIjpudWxsLCJIeXBlcmxpbmsiOnsiJGlkIjoiMjI2IiwiQWRkcmVzcyI6bnVsbCwiU3ViQWRkcmVzcyI6bnVsbH0sIklzQ2hhbmdlZCI6ZmFsc2UsIklzTmV3IjpmYWxzZX0seyIkaWQiOiIyMjciLCJEYXRlIjoiMjAyMS0wNi0wMVQwMDowMDowMFoiLCJTdHlsZSI6eyIkaWQiOiIyMjgiLCJTaGFwZSI6MiwiQ29ubmVjdG9yTWFyZ2luIjp7IiRyZWYiOiI1NCJ9LCJDb25uZWN0b3JTdHlsZSI6eyIkaWQiOiIyMjkiLCJMaW5lQ29sb3IiOnsiJHJlZiI6IjU2In0sIkxpbmVXZWlnaHQiOjEuMCwiTGluZVR5cGUiOjAsIlBhcmVudFN0eWxlIjpudWxsfSwiSXNCZWxvd1RpbWViYW5kIjpmYWxzZSwiUG9zaXRpb25PblRhc2siOjAsIkhpZGVEYXRlIjpmYWxzZSwiU2hhcGVTaXplIjoxLCJTcGFjaW5nIjoyLjAsIlBhZGRpbmciOnsiJHJlZiI6IjU4In0sIlNoYXBlU3R5bGUiOnsiJGlkIjoiMjMwIiwiTWFyZ2luIjp7IiRyZWYiOiI2MCJ9LCJQYWRkaW5nIjp7IiRyZWYiOiI2MSJ9LCJCYWNrZ3JvdW5kIjp7IiRpZCI6IjIzMSIsIkNvbG9yIjp7IiRpZCI6IjIzMiIsIkEiOjI1NSwiUiI6MTAsIkciOjI1NCwiQiI6Mjd9fSwiSXNWaXNpYmxlIjp0cnVlLCJXaWR0aCI6MTguMCwiSGVpZ2h0IjoyMC4wLCJCb3JkZXJTdHlsZSI6eyIkaWQiOiIyMzMiLCJMaW5lQ29sb3IiOnsiJHJlZiI6IjY1In0sIkxpbmVXZWlnaHQiOjAuMCwiTGluZVR5cGUiOjAsIlBhcmVudFN0eWxlIjpudWxsfSwiUGFyZW50U3R5bGUiOm51bGx9LCJUaXRsZVN0eWxlIjp7IiRpZCI6IjIzNCIsIkZvbnRTZXR0aW5ncyI6eyIkaWQiOiIyMzUiLCJGb250U2l6ZSI6MTEsIkZvbnROYW1lIjoiQ2FsaWJyaSIsIklzQm9sZCI6dHJ1ZSwiSXNJdGFsaWMiOmZhbHNlLCJJc1VuZGVybGluZWQiOmZhbHNlLCJQYXJlbnRTdHlsZSI6bnVsbH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M2IiwiTGluZUNvbG9yIjpudWxsLCJMaW5lV2VpZ2h0IjowLjAsIkxpbmVUeXBlIjowLCJQYXJlbnRTdHlsZSI6bnVsbH0sIlBhcmVudFN0eWxlIjpudWxsfSwiRGF0ZVN0eWxlIjp7IiRpZCI6IjIzNyIsIkZvbnRTZXR0aW5ncyI6eyIkaWQiOiIyMzgiLCJGb250U2l6ZSI6MTAsIkZvbnROYW1lIjoiQ2FsaWJyaSIsIklzQm9sZCI6ZmFsc2UsIklzSXRhbGljIjpmYWxzZSwiSXNVbmRlcmxpbmVkIjpmYWxzZSwiUGFyZW50U3R5bGUiOm51bGx9LCJBdXRvU2l6ZSI6MCwiRm9yZWdyb3VuZCI6eyIkaWQiOiIyMzkiLCJDb2xvciI6eyIkaWQiOiIyNDAiLCJBIjoyNTUsIlIiOjEwMiwiRyI6MzYsIkIiOjEzMX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QxIiwiTGluZUNvbG9yIjpudWxsLCJMaW5lV2VpZ2h0IjowLjAsIkxpbmVUeXBlIjowLCJQYXJlbnRTdHlsZSI6bnVsbH0sIlBhcmVudFN0eWxlIjpudWxsfSwiRGF0ZUZvcm1hdCI6eyIkcmVmIjoiODEifSwiV2Vla051bWJlcmluZyI6eyIkaWQiOiIyNDIiLCJGb3JtYXQiOjAsIklzVmlzaWJsZSI6ZmFsc2UsIkxhc3RLbm93blZpc2liaWxpdHlTdGF0ZSI6ZmFsc2V9LCJJc1Zpc2libGUiOnRydWUsIlBhcmVudFN0eWxlIjpudWxsfSwiSW5kZXgiOjExLCJQZXJjZW50YWdlQ29tcGxldGUiOm51bGwsIlBvc2l0aW9uIjp7IlJhdGlvIjowLjEzNDI2NTM3NjkwMzM5MjY2LCJJc0N1c3RvbSI6dHJ1ZX0sIkRhdGVGb3JtYXQiOnsiJHJlZiI6IjgxIn0sIldlZWtOdW1iZXJpbmciOnsiJGlkIjoiMjQzIiwiRm9ybWF0IjowLCJJc1Zpc2libGUiOmZhbHNlLCJMYXN0S25vd25WaXNpYmlsaXR5U3RhdGUiOmZhbHNlfSwiUmVsYXRlZFRhc2tJZCI6IjAwMDAwMDAwLTAwMDAtMDAwMC0wMDAwLTAwMDAwMDAwMDAwMCIsIklkIjoiZDI1MGY3NzQtNTY4NC00MTA4LWFhZDAtYmRlZTQ5NzVhMmRkIiwiSW1wb3J0SWQiOm51bGwsIlRpdGxlIjoiRMOpYnV0IG1pZ3JhdGlvbiBkZSBDaGVmIHZlcnMgVG93ZXIgc3VyIEFwcGxpY2F0aW9uIHBpbG90ZSIsIk5vdGUiOm51bGwsIkh5cGVybGluayI6eyIkaWQiOiIyNDQiLCJBZGRyZXNzIjpudWxsLCJTdWJBZGRyZXNzIjpudWxsfSwiSXNDaGFuZ2VkIjpmYWxzZSwiSXNOZXciOmZhbHNlfV0sIlRhc2tzIjpbeyIkaWQiOiIyNDUiLCJHcm91cE5hbWUiOm51bGwsIlN0YXJ0RGF0ZSI6IjIwMjEtMDItMDhUMDA6MDA6MDBaIiwiRW5kRGF0ZSI6IjIwMjEtMDItMTlUMjM6NTk6MDBaIiwiUGVyY2VudGFnZUNvbXBsZXRlIjpudWxsLCJTdHlsZSI6eyIkaWQiOiIyNDYiLCJTaGFwZSI6MiwiU2hhcGVUaGlja25lc3MiOjEsIkR1cmF0aW9uRm9ybWF0IjowLCJJbmNsdWRlTm9uV29ya2luZ0RheXNJbkR1cmF0aW9uIjpmYWxzZSwiUGVyY2VudGFnZUNvbXBsZXRlU3R5bGUiOnsiJGlkIjoiMjQ3IiwiRm9udFNldHRpbmdzIjp7IiRpZCI6IjI0OC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aWQiOiIyNDkiLCJDb2xvciI6eyIkaWQiOiIyNTAiLCJBIjo4OSwiUiI6MCwiRyI6ODMsIkIiOjE2MX19LCJJc1Zpc2libGUiOnRydWUsIldpZHRoIjowLjAsIkhlaWdodCI6MC4wLCJCb3JkZXJTdHlsZSI6eyIkaWQiOiIyNTEiLCJMaW5lQ29sb3IiOm51bGwsIkxpbmVXZWlnaHQiOjAuMCwiTGluZVR5cGUiOjAsIlBhcmVudFN0eWxlIjpudWxsfSwiUGFyZW50U3R5bGUiOm51bGx9LCJEdXJhdGlvblN0eWxlIjp7IiRpZCI6IjI1MiIsIkZvbnRTZXR0aW5ncyI6eyIkaWQiOiIyNTMiLCJGb250U2l6ZSI6MTAsIkZvbnROYW1lIjoiQ2FsaWJyaSIsIklzQm9sZCI6ZmFsc2UsIklzSXRhbGljIjpmYWxzZSwiSXNVbmRlcmxpbmVkIjpmYWxzZSwiUGFyZW50U3R5bGUiOm51bGx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1NCIsIkxpbmVDb2xvciI6bnVsbCwiTGluZVdlaWdodCI6MC4wLCJMaW5lVHlwZSI6MCwiUGFyZW50U3R5bGUiOm51bGx9LCJQYXJlbnRTdHlsZSI6bnVsbH0sIkhvcml6b250YWxDb25uZWN0b3JTdHlsZSI6eyIkaWQiOiIyNTUiLCJMaW5lQ29sb3IiOnsiJHJlZiI6IjEwMCJ9LCJMaW5lV2VpZ2h0IjoxLjAsIkxpbmVUeXBlIjowLCJQYXJlbnRTdHlsZSI6bnVsbH0sIlZlcnRpY2FsQ29ubmVjdG9yU3R5bGUiOnsiJGlkIjoiMjU2IiwiTGluZUNvbG9yIjp7IiRyZWYiOiIxMDM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I1NyIsIk1hcmdpbiI6eyIkcmVmIjoiMTA2In0sIlBhZGRpbmciOnsiJHJlZiI6IjEwNyJ9LCJCYWNrZ3JvdW5kIjp7IiRpZCI6IjI1OCIsIkNvbG9yIjp7IiRpZCI6IjI1OSIsIkEiOjI1NSwiUiI6MTAyLCJHIjozNiwiQiI6MTMxfX0sIklzVmlzaWJsZSI6dHJ1ZSwiV2lkdGgiOjY1LjAsIkhlaWdodCI6MTYuMCwiQm9yZGVyU3R5bGUiOnsiJGlkIjoiMjYwIiwiTGluZUNvbG9yIjp7IiRyZWYiOiIxMTEifSwiTGluZVdlaWdodCI6MC4wLCJMaW5lVHlwZSI6MCwiUGFyZW50U3R5bGUiOm51bGx9LCJQYXJlbnRTdHlsZSI6bnVsbH0sIlRpdGxlU3R5bGUiOnsiJGlkIjoiMjYxIiwiRm9udFNldHRpbmdzIjp7IiRpZCI6IjI2MiIsIkZvbnRTaXplIjoxMSwiRm9udE5hbWUiOiJDYWxpYnJpIiwiSXNCb2xkIjp0cnVlLCJJc0l0YWxpYyI6ZmFsc2UsIklzVW5kZXJsaW5lZCI6ZmFsc2UsIlBhcmVudFN0eWxlIjpudWxsfSwiQXV0b1NpemUiOjIsIkZvcmVncm91bmQiOnsiJHJlZiI6IjExNSJ9LCJNYXhXaWR0aCI6NzEuMC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yNjMiLCJMaW5lQ29sb3IiOm51bGwsIkxpbmVXZWlnaHQiOjAuMCwiTGluZVR5cGUiOjAsIlBhcmVudFN0eWxlIjpudWxsfSwiUGFyZW50U3R5bGUiOm51bGx9LCJEYXRlU3R5bGUiOnsiJGlkIjoiMjY0IiwiRm9udFNldHRpbmdzIjp7IiRpZCI6IjI2NSIsIkZvbnRTaXplIjoxMCwiRm9udE5hbWUiOiJDYWxpYnJpIiwiSXNCb2xkIjpmYWxzZSwiSXNJdGFsaWMiOmZhbHNlLCJJc1VuZGVybGluZWQiOmZhbHNlLCJQYXJlbnRTdHlsZSI6bnVsbH0sIkF1dG9TaXplIjowLCJGb3JlZ3JvdW5kIjp7IiRpZCI6IjI2NiIsIkNvbG9yIjp7IiRpZCI6IjI2NyIsIkEiOjI1NSwiUiI6MTAyLCJHIjozNiwiQiI6MTMxfX0sIk1heFdpZHRoIjoyMDAuMCwiTWF4SGVpZ2h0IjoiSW5maW5pdHkiLCJTbWFydEZvcmVncm91bmRJc0FjdGl2ZSI6ZmFsc2UsIkhvcml6b250YWxBbGlnbm1lbnQiOjE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yNjgiLCJMaW5lQ29sb3IiOm51bGwsIkxpbmVXZWlnaHQiOjAuMCwiTGluZVR5cGUiOjAsIlBhcmVudFN0eWxlIjpudWxsfSwiUGFyZW50U3R5bGUiOm51bGx9LCJEYXRlRm9ybWF0Ijp7IiRyZWYiOiIxMjcifSwiV2Vla051bWJlcmluZyI6eyIkaWQiOiIyNjkiLCJGb3JtYXQiOjAsIklzVmlzaWJsZSI6ZmFsc2UsIkxhc3RLbm93blZpc2liaWxpdHlTdGF0ZSI6ZmFsc2V9LCJJc1Zpc2libGUiOnRydWUsIlBhcmVudFN0eWxlIjpudWxsfSwiSW5kZXgiOjEsIlNtYXJ0RHVyYXRpb25BY3RpdmF0ZWQiOmZhbHNlLCJEYXRlRm9ybWF0Ijp7IiRyZWYiOiIxMjcifSwiV2Vla051bWJlcmluZyI6eyIkaWQiOiIyNzAiLCJGb3JtYXQiOjAsIklzVmlzaWJsZSI6ZmFsc2UsIkxhc3RLbm93blZpc2liaWxpdHlTdGF0ZSI6ZmFsc2V9LCJJZCI6ImE0MWZhY2M0LWQzMDktNGU5NS1hNTE0LWQ5MWUzNDM4MTJjOSIsIkltcG9ydElkIjpudWxsLCJUaXRsZSI6IkF0ZWxpZXJzIFJlZEhhdCIsIk5vdGUiOm51bGwsIkh5cGVybGluayI6eyIkaWQiOiIyNzEiLCJBZGRyZXNzIjpudWxsLCJTdWJBZGRyZXNzIjpudWxsfSwiSXNDaGFuZ2VkIjpmYWxzZSwiSXNOZXciOmZhbHNlfSx7IiRpZCI6IjI3MiIsIkdyb3VwTmFtZSI6bnVsbCwiU3RhcnREYXRlIjoiMjAyMS0wMi0yMlQwMDowMDowMFoiLCJFbmREYXRlIjoiMjAyMS0wMy0wNVQyMzo1OTowMFoiLCJQZXJjZW50YWdlQ29tcGxldGUiOm51bGwsIlN0eWxlIjp7IiRpZCI6IjI3MyIsIlNoYXBlIjoyLCJTaGFwZVRoaWNrbmVzcyI6MSwiRHVyYXRpb25Gb3JtYXQiOjAsIkluY2x1ZGVOb25Xb3JraW5nRGF5c0luRHVyYXRpb24iOmZhbHNlLCJQZXJjZW50YWdlQ29tcGxldGVTdHlsZSI6eyIkaWQiOiIyNzQiLCJGb250U2V0dGluZ3MiOnsiJGlkIjoiMjc1IiwiRm9udFNpemUiOjEwLCJGb250TmFtZSI6IkNhbGlicmkiLCJJc0JvbGQiOmZhbHNlLCJJc0l0YWxpYyI6ZmFsc2UsIklzVW5kZXJsaW5lZCI6ZmFsc2UsIlBhcmVudFN0eWxlIjpudWxs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pZCI6IjI3NiIsIkNvbG9yIjp7IiRpZCI6IjI3NyIsIkEiOjg5LCJSIjowLCJHIjo4MywiQiI6MTYxfX0sIklzVmlzaWJsZSI6dHJ1ZSwiV2lkdGgiOjAuMCwiSGVpZ2h0IjowLjAsIkJvcmRlclN0eWxlIjp7IiRpZCI6IjI3OCIsIkxpbmVDb2xvciI6bnVsbCwiTGluZVdlaWdodCI6MC4wLCJMaW5lVHlwZSI6MCwiUGFyZW50U3R5bGUiOm51bGx9LCJQYXJlbnRTdHlsZSI6bnVsbH0sIkR1cmF0aW9uU3R5bGUiOnsiJGlkIjoiMjc5IiwiRm9udFNldHRpbmdzIjp7IiRpZCI6IjI4MC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jgxIiwiTGluZUNvbG9yIjpudWxsLCJMaW5lV2VpZ2h0IjowLjAsIkxpbmVUeXBlIjowLCJQYXJlbnRTdHlsZSI6bnVsbH0sIlBhcmVudFN0eWxlIjpudWxsfSwiSG9yaXpvbnRhbENvbm5lY3RvclN0eWxlIjp7IiRpZCI6IjI4MiIsIkxpbmVDb2xvciI6eyIkcmVmIjoiMTAwIn0sIkxpbmVXZWlnaHQiOjEuMCwiTGluZVR5cGUiOjAsIlBhcmVudFN0eWxlIjpudWxsfSwiVmVydGljYWxDb25uZWN0b3JTdHlsZSI6eyIkaWQiOiIyODMiLCJMaW5lQ29sb3IiOnsiJHJlZiI6IjEwMy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g0IiwiTWFyZ2luIjp7IiRyZWYiOiIxMDYifSwiUGFkZGluZyI6eyIkcmVmIjoiMTA3In0sIkJhY2tncm91bmQiOnsiJGlkIjoiMjg1IiwiQ29sb3IiOnsiJGlkIjoiMjg2IiwiQSI6MjU1LCJSIjowLCJHIjoxNzcsIkIiOjE3NX19LCJJc1Zpc2libGUiOnRydWUsIldpZHRoIjowLjAsIkhlaWdodCI6MTYuMCwiQm9yZGVyU3R5bGUiOnsiJGlkIjoiMjg3IiwiTGluZUNvbG9yIjp7IiRyZWYiOiIxMTEifSwiTGluZVdlaWdodCI6MC4wLCJMaW5lVHlwZSI6MCwiUGFyZW50U3R5bGUiOm51bGx9LCJQYXJlbnRTdHlsZSI6bnVsbH0sIlRpdGxlU3R5bGUiOnsiJGlkIjoiMjg4IiwiRm9udFNldHRpbmdzIjp7IiRpZCI6IjI4OSIsIkZvbnRTaXplIjoxMSwiRm9udE5hbWUiOiJDYWxpYnJpIiwiSXNCb2xkIjp0cnVlLCJJc0l0YWxpYyI6ZmFsc2UsIklzVW5kZXJsaW5lZCI6ZmFsc2UsIlBhcmVudFN0eWxlIjpudWxsfSwiQXV0b1NpemUiOjAsIkZvcmVncm91bmQiOnsiJHJlZiI6IjExNSJ9LCJNYXhXaWR0aCI6NzIwLjAsIk1heEhlaWdodCI6IkluZmluaXR5IiwiU21hcnRGb3JlZ3JvdW5kSXNBY3RpdmUiOmZhbHNlLCJIb3Jpem9udGFsQWxpZ25tZW50Ijox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jkwIiwiTGluZUNvbG9yIjpudWxsLCJMaW5lV2VpZ2h0IjowLjAsIkxpbmVUeXBlIjowLCJQYXJlbnRTdHlsZSI6bnVsbH0sIlBhcmVudFN0eWxlIjpudWxsfSwiRGF0ZVN0eWxlIjp7IiRpZCI6IjI5MSIsIkZvbnRTZXR0aW5ncyI6eyIkaWQiOiIyOTIiLCJGb250U2l6ZSI6MTAsIkZvbnROYW1lIjoiQ2FsaWJyaSIsIklzQm9sZCI6ZmFsc2UsIklzSXRhbGljIjpmYWxzZSwiSXNVbmRlcmxpbmVkIjpmYWxzZSwiUGFyZW50U3R5bGUiOm51bGx9LCJBdXRvU2l6ZSI6MCwiRm9yZWdyb3VuZCI6eyIkaWQiOiIyOTMiLCJDb2xvciI6eyIkaWQiOiIyOTQiLCJBIjoyNTUsIlIiOjEwMiwiRyI6MzYsIkIiOjEzMX19LCJNYXhXaWR0aCI6MjAwLjAsIk1heEhlaWdodCI6IkluZmluaXR5IiwiU21hcnRGb3JlZ3JvdW5kSXNBY3RpdmUiOmZhbHNlLCJIb3Jpem9udGFsQWxpZ25tZW50Ijox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jk1IiwiTGluZUNvbG9yIjpudWxsLCJMaW5lV2VpZ2h0IjowLjAsIkxpbmVUeXBlIjowLCJQYXJlbnRTdHlsZSI6bnVsbH0sIlBhcmVudFN0eWxlIjpudWxsfSwiRGF0ZUZvcm1hdCI6eyIkcmVmIjoiMTI3In0sIldlZWtOdW1iZXJpbmciOnsiJGlkIjoiMjk2IiwiRm9ybWF0IjowLCJJc1Zpc2libGUiOmZhbHNlLCJMYXN0S25vd25WaXNpYmlsaXR5U3RhdGUiOmZhbHNlfSwiSXNWaXNpYmxlIjp0cnVlLCJQYXJlbnRTdHlsZSI6bnVsbH0sIkluZGV4IjoyLCJTbWFydER1cmF0aW9uQWN0aXZhdGVkIjpmYWxzZSwiRGF0ZUZvcm1hdCI6eyIkcmVmIjoiMTI3In0sIldlZWtOdW1iZXJpbmciOnsiJGlkIjoiMjk3IiwiRm9ybWF0IjowLCJJc1Zpc2libGUiOmZhbHNlLCJMYXN0S25vd25WaXNpYmlsaXR5U3RhdGUiOmZhbHNlfSwiSWQiOiIyMjliMjA2MS0zY2MzLTRjN2EtOTAxMS02NzViOTZhNjM5ODciLCJJbXBvcnRJZCI6bnVsbCwiVGl0bGUiOiJDcsOpYXRpb24gZGVzIHJlcG9zaXRvcnkgZGVzIGNvbmR1aXRlcyBhcHBsaWNhdGl2ZXMgc3VyIGxlIHNlcnZldXIgR2l0TGFiIiwiTm90ZSI6bnVsbCwiSHlwZXJsaW5rIjp7IiRpZCI6IjI5OCIsIkFkZHJlc3MiOm51bGwsIlN1YkFkZHJlc3MiOm51bGx9LCJJc0NoYW5nZWQiOmZhbHNlLCJJc05ldyI6ZmFsc2V9LHsiJGlkIjoiMjk5IiwiR3JvdXBOYW1lIjpudWxsLCJTdGFydERhdGUiOiIyMDIxLTAzLTAxVDAwOjAwOjAwWiIsIkVuZERhdGUiOiIyMDIxLTAzLTA1VDIzOjU5OjAwWiIsIlBlcmNlbnRhZ2VDb21wbGV0ZSI6bnVsbCwiU3R5bGUiOnsiJGlkIjoiMzAwIiwiU2hhcGUiOjIsIlNoYXBlVGhpY2tuZXNzIjoxLCJEdXJhdGlvbkZvcm1hdCI6MCwiSW5jbHVkZU5vbldvcmtpbmdEYXlzSW5EdXJhdGlvbiI6ZmFsc2UsIlBlcmNlbnRhZ2VDb21wbGV0ZVN0eWxlIjp7IiRpZCI6IjMwMSIsIkZvbnRTZXR0aW5ncyI6eyIkaWQiOiIzMDIiLCJGb250U2l6ZSI6MTAsIkZvbnROYW1lIjoiQ2FsaWJyaSIsIklzQm9sZCI6ZmFsc2UsIklzSXRhbGljIjpmYWxzZSwiSXNVbmRlcmxpbmVkIjpmYWxzZSwiUGFyZW50U3R5bGUiOm51bGx9LCJBdXRvU2l6ZSI6MCwiRm9yZWdyb3VuZCI6eyIkaWQiOiIzMDMiLCJDb2xvciI6eyIkcmVmIjoiODgifX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pZCI6IjMwNCIsIkNvbG9yIjp7IiRpZCI6IjMwNSIsIkEiOjg5LCJSIjowLCJHIjo4MywiQiI6MTYxfX0sIklzVmlzaWJsZSI6dHJ1ZSwiV2lkdGgiOjAuMCwiSGVpZ2h0IjowLjAsIkJvcmRlclN0eWxlIjp7IiRpZCI6IjMwNiIsIkxpbmVDb2xvciI6bnVsbCwiTGluZVdlaWdodCI6MC4wLCJMaW5lVHlwZSI6MCwiUGFyZW50U3R5bGUiOm51bGx9LCJQYXJlbnRTdHlsZSI6bnVsbH0sIkR1cmF0aW9uU3R5bGUiOnsiJGlkIjoiMzA3IiwiRm9udFNldHRpbmdzIjp7IiRpZCI6IjMwOCIsIkZvbnRTaXplIjoxMCwiRm9udE5hbWUiOiJDYWxpYnJpIiwiSXNCb2xkIjpmYWxzZSwiSXNJdGFsaWMiOmZhbHNlLCJJc1VuZGVybGluZWQiOmZhbHNlLCJQYXJlbnRTdHlsZSI6bnVsbH0sIkF1dG9TaXplIjowLCJGb3JlZ3JvdW5kIjp7IiRpZCI6IjMwOSIsIkNvbG9yIjp7IiRyZWYiOiI5NSJ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xMCIsIkxpbmVDb2xvciI6bnVsbCwiTGluZVdlaWdodCI6MC4wLCJMaW5lVHlwZSI6MCwiUGFyZW50U3R5bGUiOm51bGx9LCJQYXJlbnRTdHlsZSI6bnVsbH0sIkhvcml6b250YWxDb25uZWN0b3JTdHlsZSI6eyIkaWQiOiIzMTEiLCJMaW5lQ29sb3IiOnsiJHJlZiI6IjEwMCJ9LCJMaW5lV2VpZ2h0IjoxLjAsIkxpbmVUeXBlIjowLCJQYXJlbnRTdHlsZSI6bnVsbH0sIlZlcnRpY2FsQ29ubmVjdG9yU3R5bGUiOnsiJGlkIjoiMzEyIiwiTGluZUNvbG9yIjp7IiRyZWYiOiIxMDM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MxMyIsIk1hcmdpbiI6eyIkcmVmIjoiMTA2In0sIlBhZGRpbmciOnsiJHJlZiI6IjEwNyJ9LCJCYWNrZ3JvdW5kIjp7IiRpZCI6IjMxNCIsIkNvbG9yIjp7IiRpZCI6IjMxNSIsIkEiOjI1NSwiUiI6MCwiRyI6ODMsIkIiOjE2MX19LCJJc1Zpc2libGUiOnRydWUsIldpZHRoIjowLjAsIkhlaWdodCI6MTYuMCwiQm9yZGVyU3R5bGUiOnsiJGlkIjoiMzE2IiwiTGluZUNvbG9yIjp7IiRyZWYiOiIxMTEifSwiTGluZVdlaWdodCI6MC4wLCJMaW5lVHlwZSI6MCwiUGFyZW50U3R5bGUiOm51bGx9LCJQYXJlbnRTdHlsZSI6bnVsbH0sIlRpdGxlU3R5bGUiOnsiJGlkIjoiMzE3IiwiRm9udFNldHRpbmdzIjp7IiRpZCI6IjMxOCIsIkZvbnRTaXplIjoxMSwiRm9udE5hbWUiOiJDYWxpYnJpIiwiSXNCb2xkIjp0cnVlLCJJc0l0YWxpYyI6ZmFsc2UsIklzVW5kZXJsaW5lZCI6ZmFsc2UsIlBhcmVudFN0eWxlIjpudWxsfSwiQXV0b1NpemUiOjAsIkZvcmVncm91bmQiOnsiJGlkIjoiMzE5IiwiQ29sb3IiOnsiJHJlZiI6IjExNiJ9fSwiTWF4V2lkdGgiOjk2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yMCIsIkxpbmVDb2xvciI6bnVsbCwiTGluZVdlaWdodCI6MC4wLCJMaW5lVHlwZSI6MCwiUGFyZW50U3R5bGUiOm51bGx9LCJQYXJlbnRTdHlsZSI6bnVsbH0sIkRhdGVTdHlsZSI6eyIkaWQiOiIzMjEiLCJGb250U2V0dGluZ3MiOnsiJGlkIjoiMzIyIiwiRm9udFNpemUiOjEwLCJGb250TmFtZSI6IkNhbGlicmkiLCJJc0JvbGQiOmZhbHNlLCJJc0l0YWxpYyI6ZmFsc2UsIklzVW5kZXJsaW5lZCI6ZmFsc2UsIlBhcmVudFN0eWxlIjpudWxsfSwiQXV0b1NpemUiOjAsIkZvcmVncm91bmQiOnsiJGlkIjoiMzIzIiwiQ29sb3IiOnsiJGlkIjoiMzI0IiwiQSI6MjU1LCJSIjoxMDIsIkciOjM2LCJCIjoxMzF9fSwiTWF4V2lkdGgiOjIwMC4wLCJNYXhIZWlnaHQiOiJJbmZpbml0eSIsIlNtYXJ0Rm9yZWdyb3VuZElzQWN0aXZlIjpmYWxzZSwiSG9yaXpvbnRhbEFsaWdubWVudCI6MS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yNSIsIkxpbmVDb2xvciI6bnVsbCwiTGluZVdlaWdodCI6MC4wLCJMaW5lVHlwZSI6MCwiUGFyZW50U3R5bGUiOm51bGx9LCJQYXJlbnRTdHlsZSI6bnVsbH0sIkRhdGVGb3JtYXQiOnsiJHJlZiI6IjEyNyJ9LCJXZWVrTnVtYmVyaW5nIjp7IiRpZCI6IjMyNiIsIkZvcm1hdCI6MCwiSXNWaXNpYmxlIjpmYWxzZSwiTGFzdEtub3duVmlzaWJpbGl0eVN0YXRlIjpmYWxzZX0sIklzVmlzaWJsZSI6dHJ1ZSwiUGFyZW50U3R5bGUiOm51bGx9LCJJbmRleCI6MywiU21hcnREdXJhdGlvbkFjdGl2YXRlZCI6ZmFsc2UsIkRhdGVGb3JtYXQiOnsiJHJlZiI6IjEyNyJ9LCJXZWVrTnVtYmVyaW5nIjp7IiRpZCI6IjMyNyIsIkZvcm1hdCI6MCwiSXNWaXNpYmxlIjpmYWxzZSwiTGFzdEtub3duVmlzaWJpbGl0eVN0YXRlIjpmYWxzZX0sIklkIjoiYWRkYzcyMmItZGY5Yi00NzY3LWJiZGQtYWE0ODU0OGVlNGZmIiwiSW1wb3J0SWQiOm51bGwsIlRpdGxlIjoiTWlzZSBlbiBwbGFjZSBkZSBsJ2luZnJhc3RydWN0dXJlIiwiTm90ZSI6bnVsbCwiSHlwZXJsaW5rIjp7IiRpZCI6IjMyOCIsIkFkZHJlc3MiOm51bGwsIlN1YkFkZHJlc3MiOm51bGx9LCJJc0NoYW5nZWQiOmZhbHNlLCJJc05ldyI6ZmFsc2V9LHsiJGlkIjoiMzI5IiwiR3JvdXBOYW1lIjpudWxsLCJTdGFydERhdGUiOiIyMDIxLTAzLTA4VDAwOjAwOjAwWiIsIkVuZERhdGUiOiIyMDIxLTAzLTI2VDIzOjU5OjAwWiIsIlBlcmNlbnRhZ2VDb21wbGV0ZSI6bnVsbCwiU3R5bGUiOnsiJGlkIjoiMzMwIiwiU2hhcGUiOjIsIlNoYXBlVGhpY2tuZXNzIjoxLCJEdXJhdGlvbkZvcm1hdCI6MCwiSW5jbHVkZU5vbldvcmtpbmdEYXlzSW5EdXJhdGlvbiI6ZmFsc2UsIlBlcmNlbnRhZ2VDb21wbGV0ZVN0eWxlIjp7IiRpZCI6IjMzMSIsIkZvbnRTZXR0aW5ncyI6eyIkaWQiOiIzMzIiLCJGb250U2l6ZSI6MTAsIkZvbnROYW1lIjoiQ2FsaWJyaSIsIklzQm9sZCI6ZmFsc2UsIklzSXRhbGljIjpmYWxzZSwiSXNVbmRlcmxpbmVkIjpmYWxzZSwiUGFyZW50U3R5bGUiOm51bGx9LCJBdXRvU2l6ZSI6MCwiRm9yZWdyb3VuZCI6eyIkaWQiOiIzMzMiLCJDb2xvciI6eyIkcmVmIjoiODgifX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pZCI6IjMzNCIsIkNvbG9yIjp7IiRpZCI6IjMzNSIsIkEiOjg5LCJSIjowLCJHIjo4MywiQiI6MTYxfX0sIklzVmlzaWJsZSI6dHJ1ZSwiV2lkdGgiOjAuMCwiSGVpZ2h0IjowLjAsIkJvcmRlclN0eWxlIjp7IiRpZCI6IjMzNiIsIkxpbmVDb2xvciI6bnVsbCwiTGluZVdlaWdodCI6MC4wLCJMaW5lVHlwZSI6MCwiUGFyZW50U3R5bGUiOm51bGx9LCJQYXJlbnRTdHlsZSI6bnVsbH0sIkR1cmF0aW9uU3R5bGUiOnsiJGlkIjoiMzM3IiwiRm9udFNldHRpbmdzIjp7IiRpZCI6IjMzOCIsIkZvbnRTaXplIjoxMCwiRm9udE5hbWUiOiJDYWxpYnJpIiwiSXNCb2xkIjpmYWxzZSwiSXNJdGFsaWMiOmZhbHNlLCJJc1VuZGVybGluZWQiOmZhbHNlLCJQYXJlbnRTdHlsZSI6bnVsbH0sIkF1dG9TaXplIjowLCJGb3JlZ3JvdW5kIjp7IiRpZCI6IjMzOSIsIkNvbG9yIjp7IiRyZWYiOiI5NSJ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0MCIsIkxpbmVDb2xvciI6bnVsbCwiTGluZVdlaWdodCI6MC4wLCJMaW5lVHlwZSI6MCwiUGFyZW50U3R5bGUiOm51bGx9LCJQYXJlbnRTdHlsZSI6bnVsbH0sIkhvcml6b250YWxDb25uZWN0b3JTdHlsZSI6eyIkaWQiOiIzNDEiLCJMaW5lQ29sb3IiOnsiJHJlZiI6IjEwMCJ9LCJMaW5lV2VpZ2h0IjoxLjAsIkxpbmVUeXBlIjowLCJQYXJlbnRTdHlsZSI6bnVsbH0sIlZlcnRpY2FsQ29ubmVjdG9yU3R5bGUiOnsiJGlkIjoiMzQyIiwiTGluZUNvbG9yIjp7IiRyZWYiOiIxMDM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M0MyIsIk1hcmdpbiI6eyIkcmVmIjoiMTA2In0sIlBhZGRpbmciOnsiJHJlZiI6IjEwNyJ9LCJCYWNrZ3JvdW5kIjp7IiRpZCI6IjM0NCIsIkNvbG9yIjp7IiRpZCI6IjM0NSIsIkEiOjI1NSwiUiI6MTE1LCJHIjoxMTUsIkIiOjExNX19LCJJc1Zpc2libGUiOnRydWUsIldpZHRoIjowLjAsIkhlaWdodCI6MTYuMCwiQm9yZGVyU3R5bGUiOnsiJGlkIjoiMzQ2IiwiTGluZUNvbG9yIjp7IiRyZWYiOiIxMTEifSwiTGluZVdlaWdodCI6MC4wLCJMaW5lVHlwZSI6MCwiUGFyZW50U3R5bGUiOm51bGx9LCJQYXJlbnRTdHlsZSI6bnVsbH0sIlRpdGxlU3R5bGUiOnsiJGlkIjoiMzQ3IiwiRm9udFNldHRpbmdzIjp7IiRpZCI6IjM0OCIsIkZvbnRTaXplIjoxMSwiRm9udE5hbWUiOiJDYWxpYnJpIiwiSXNCb2xkIjp0cnVlLCJJc0l0YWxpYyI6ZmFsc2UsIklzVW5kZXJsaW5lZCI6ZmFsc2UsIlBhcmVudFN0eWxlIjpudWxsfSwiQXV0b1NpemUiOjAsIkZvcmVncm91bmQiOnsiJGlkIjoiMzQ5IiwiQ29sb3IiOnsiJHJlZiI6IjExNiJ9fSwiTWF4V2lkdGgiOjcy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1MCIsIkxpbmVDb2xvciI6bnVsbCwiTGluZVdlaWdodCI6MC4wLCJMaW5lVHlwZSI6MCwiUGFyZW50U3R5bGUiOm51bGx9LCJQYXJlbnRTdHlsZSI6bnVsbH0sIkRhdGVTdHlsZSI6eyIkaWQiOiIzNTEiLCJGb250U2V0dGluZ3MiOnsiJGlkIjoiMzUyIiwiRm9udFNpemUiOjEwLCJGb250TmFtZSI6IkNhbGlicmkiLCJJc0JvbGQiOmZhbHNlLCJJc0l0YWxpYyI6ZmFsc2UsIklzVW5kZXJsaW5lZCI6ZmFsc2UsIlBhcmVudFN0eWxlIjpudWxsfSwiQXV0b1NpemUiOjAsIkZvcmVncm91bmQiOnsiJGlkIjoiMzUzIiwiQ29sb3IiOnsiJGlkIjoiMzU0IiwiQSI6MjU1LCJSIjoxMDIsIkciOjM2LCJCIjoxMzF9fSwiTWF4V2lkdGgiOjIwMC4wLCJNYXhIZWlnaHQiOiJJbmZpbml0eSIsIlNtYXJ0Rm9yZWdyb3VuZElzQWN0aXZlIjpmYWxzZSwiSG9yaXpvbnRhbEFsaWdubWVudCI6MS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1NSIsIkxpbmVDb2xvciI6bnVsbCwiTGluZVdlaWdodCI6MC4wLCJMaW5lVHlwZSI6MCwiUGFyZW50U3R5bGUiOm51bGx9LCJQYXJlbnRTdHlsZSI6bnVsbH0sIkRhdGVGb3JtYXQiOnsiJHJlZiI6IjEyNyJ9LCJXZWVrTnVtYmVyaW5nIjp7IiRpZCI6IjM1NiIsIkZvcm1hdCI6MCwiSXNWaXNpYmxlIjpmYWxzZSwiTGFzdEtub3duVmlzaWJpbGl0eVN0YXRlIjpmYWxzZX0sIklzVmlzaWJsZSI6dHJ1ZSwiUGFyZW50U3R5bGUiOm51bGx9LCJJbmRleCI6NCwiU21hcnREdXJhdGlvbkFjdGl2YXRlZCI6ZmFsc2UsIkRhdGVGb3JtYXQiOnsiJHJlZiI6IjEyNyJ9LCJXZWVrTnVtYmVyaW5nIjp7IiRpZCI6IjM1NyIsIkZvcm1hdCI6MCwiSXNWaXNpYmxlIjpmYWxzZSwiTGFzdEtub3duVmlzaWJpbGl0eVN0YXRlIjpmYWxzZX0sIklkIjoiMjQ0N2Y5ZjMtODg3Mi00MTM3LThjZTMtYjEzNzZkNzhhM2EyIiwiSW1wb3J0SWQiOm51bGwsIlRpdGxlIjoiUHLDqS1yZXF1aXMgKGNvbXB0ZXMgdGVjaG5pcXVlcywgY2zDqXMgU1NILCBmbHV4LCBtb2RpZmljYXRpb24gZGVzIHRlbXBsYXRlcy4uLikiLCJOb3RlIjpudWxsLCJIeXBlcmxpbmsiOnsiJGlkIjoiMzU4IiwiQWRkcmVzcyI6bnVsbCwiU3ViQWRkcmVzcyI6bnVsbH0sIklzQ2hhbmdlZCI6ZmFsc2UsIklzTmV3IjpmYWxzZX0seyIkaWQiOiIzNTkiLCJHcm91cE5hbWUiOm51bGwsIlN0YXJ0RGF0ZSI6IjIwMjEtMDMtMjlUMDA6MDA6MDBaIiwiRW5kRGF0ZSI6IjIwMjEtMDQtMDlUMjM6NTk6MDBaIiwiUGVyY2VudGFnZUNvbXBsZXRlIjpudWxsLCJTdHlsZSI6eyIkaWQiOiIzNjAiLCJTaGFwZSI6MiwiU2hhcGVUaGlja25lc3MiOjEsIkR1cmF0aW9uRm9ybWF0IjowLCJJbmNsdWRlTm9uV29ya2luZ0RheXNJbkR1cmF0aW9uIjpmYWxzZSwiUGVyY2VudGFnZUNvbXBsZXRlU3R5bGUiOnsiJGlkIjoiMzYxIiwiRm9udFNldHRpbmdzIjp7IiRpZCI6IjM2MiIsIkZvbnRTaXplIjoxMCwiRm9udE5hbWUiOiJDYWxpYnJpIiwiSXNCb2xkIjpmYWxzZSwiSXNJdGFsaWMiOmZhbHNlLCJJc1VuZGVybGluZWQiOmZhbHNlLCJQYXJlbnRTdHlsZSI6bnVsbH0sIkF1dG9TaXplIjowLCJGb3JlZ3JvdW5kIjp7IiRpZCI6IjM2MyIsIkNvbG9yIjp7IiRyZWYiOiI4OCJ9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GlkIjoiMzY0IiwiQ29sb3IiOnsiJGlkIjoiMzY1IiwiQSI6ODksIlIiOjAsIkciOjgzLCJCIjoxNjF9fSwiSXNWaXNpYmxlIjp0cnVlLCJXaWR0aCI6MC4wLCJIZWlnaHQiOjAuMCwiQm9yZGVyU3R5bGUiOnsiJGlkIjoiMzY2IiwiTGluZUNvbG9yIjpudWxsLCJMaW5lV2VpZ2h0IjowLjAsIkxpbmVUeXBlIjowLCJQYXJlbnRTdHlsZSI6bnVsbH0sIlBhcmVudFN0eWxlIjpudWxsfSwiRHVyYXRpb25TdHlsZSI6eyIkaWQiOiIzNjciLCJGb250U2V0dGluZ3MiOnsiJGlkIjoiMzY4IiwiRm9udFNpemUiOjEwLCJGb250TmFtZSI6IkNhbGlicmkiLCJJc0JvbGQiOmZhbHNlLCJJc0l0YWxpYyI6ZmFsc2UsIklzVW5kZXJsaW5lZCI6ZmFsc2UsIlBhcmVudFN0eWxlIjpudWxsfSwiQXV0b1NpemUiOjAsIkZvcmVncm91bmQiOnsiJGlkIjoiMzY5IiwiQ29sb3IiOnsiJHJlZiI6Ijk1In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cwIiwiTGluZUNvbG9yIjpudWxsLCJMaW5lV2VpZ2h0IjowLjAsIkxpbmVUeXBlIjowLCJQYXJlbnRTdHlsZSI6bnVsbH0sIlBhcmVudFN0eWxlIjpudWxsfSwiSG9yaXpvbnRhbENvbm5lY3RvclN0eWxlIjp7IiRpZCI6IjM3MSIsIkxpbmVDb2xvciI6eyIkcmVmIjoiMTAwIn0sIkxpbmVXZWlnaHQiOjEuMCwiTGluZVR5cGUiOjAsIlBhcmVudFN0eWxlIjpudWxsfSwiVmVydGljYWxDb25uZWN0b3JTdHlsZSI6eyIkaWQiOiIzNzIiLCJMaW5lQ29sb3IiOnsiJHJlZiI6IjEwMyJ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zczIiwiTWFyZ2luIjp7IiRyZWYiOiIxMDYifSwiUGFkZGluZyI6eyIkcmVmIjoiMTA3In0sIkJhY2tncm91bmQiOnsiJGlkIjoiMzc0IiwiQ29sb3IiOnsiJGlkIjoiMzc1IiwiQSI6MjU1LCJSIjoxNzgsIkciOjE0LCJCIjoxOH19LCJJc1Zpc2libGUiOnRydWUsIldpZHRoIjo2NS4wLCJIZWlnaHQiOjE2LjAsIkJvcmRlclN0eWxlIjp7IiRpZCI6IjM3NiIsIkxpbmVDb2xvciI6eyIkcmVmIjoiMTExIn0sIkxpbmVXZWlnaHQiOjAuMCwiTGluZVR5cGUiOjAsIlBhcmVudFN0eWxlIjpudWxsfSwiUGFyZW50U3R5bGUiOm51bGx9LCJUaXRsZVN0eWxlIjp7IiRpZCI6IjM3NyIsIkZvbnRTZXR0aW5ncyI6eyIkaWQiOiIzNzgiLCJGb250U2l6ZSI6MTEsIkZvbnROYW1lIjoiQ2FsaWJyaSIsIklzQm9sZCI6dHJ1ZSwiSXNJdGFsaWMiOmZhbHNlLCJJc1VuZGVybGluZWQiOmZhbHNlLCJQYXJlbnRTdHlsZSI6bnVsbH0sIkF1dG9TaXplIjowLCJGb3JlZ3JvdW5kIjp7IiRpZCI6IjM3OSIsIkNvbG9yIjp7IiRyZWYiOiIxMTYifX0sIk1heFdpZHRoIjo3MjAuMCwiTWF4SGVpZ2h0IjoiSW5maW5pdHkiLCJTbWFydEZvcmVncm91bmRJc0FjdGl2ZSI6ZmFsc2UsIkhvcml6b250YWxBbGlnbm1lbnQiOjE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ODAiLCJMaW5lQ29sb3IiOm51bGwsIkxpbmVXZWlnaHQiOjAuMCwiTGluZVR5cGUiOjAsIlBhcmVudFN0eWxlIjpudWxsfSwiUGFyZW50U3R5bGUiOm51bGx9LCJEYXRlU3R5bGUiOnsiJGlkIjoiMzgxIiwiRm9udFNldHRpbmdzIjp7IiRpZCI6IjM4MiIsIkZvbnRTaXplIjoxMCwiRm9udE5hbWUiOiJDYWxpYnJpIiwiSXNCb2xkIjpmYWxzZSwiSXNJdGFsaWMiOmZhbHNlLCJJc1VuZGVybGluZWQiOmZhbHNlLCJQYXJlbnRTdHlsZSI6bnVsbH0sIkF1dG9TaXplIjowLCJGb3JlZ3JvdW5kIjp7IiRpZCI6IjM4MyIsIkNvbG9yIjp7IiRpZCI6IjM4NCIsIkEiOjI1NSwiUiI6MTAyLCJHIjozNiwiQiI6MTMxfX0sIk1heFdpZHRoIjoyMDAuMCwiTWF4SGVpZ2h0IjoiSW5maW5pdHkiLCJTbWFydEZvcmVncm91bmRJc0FjdGl2ZSI6ZmFsc2UsIkhvcml6b250YWxBbGlnbm1lbnQiOjE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ODUiLCJMaW5lQ29sb3IiOm51bGwsIkxpbmVXZWlnaHQiOjAuMCwiTGluZVR5cGUiOjAsIlBhcmVudFN0eWxlIjpudWxsfSwiUGFyZW50U3R5bGUiOm51bGx9LCJEYXRlRm9ybWF0Ijp7IiRyZWYiOiIxMjcifSwiV2Vla051bWJlcmluZyI6eyIkaWQiOiIzODYiLCJGb3JtYXQiOjAsIklzVmlzaWJsZSI6ZmFsc2UsIkxhc3RLbm93blZpc2liaWxpdHlTdGF0ZSI6ZmFsc2V9LCJJc1Zpc2libGUiOnRydWUsIlBhcmVudFN0eWxlIjpudWxsfSwiSW5kZXgiOjUsIlNtYXJ0RHVyYXRpb25BY3RpdmF0ZWQiOmZhbHNlLCJEYXRlRm9ybWF0Ijp7IiRyZWYiOiIxMjcifSwiV2Vla051bWJlcmluZyI6eyIkaWQiOiIzODciLCJGb3JtYXQiOjAsIklzVmlzaWJsZSI6ZmFsc2UsIkxhc3RLbm93blZpc2liaWxpdHlTdGF0ZSI6ZmFsc2V9LCJJZCI6ImY3MmM4YTYxLWNjYTgtNDNmMC05YzZjLWY5NjRhNTQ2OWU2NiIsIkltcG9ydElkIjpudWxsLCJUaXRsZSI6Ikluc3RhbGxhdGlvbiBldCBjb25maWd1cmF0aW9uIFRvd2VyLCBjb21wdGVzIGfDqW7DqXJpcXVlcyIsIk5vdGUiOm51bGwsIkh5cGVybGluayI6eyIkaWQiOiIzODgiLCJBZGRyZXNzIjpudWxsLCJTdWJBZGRyZXNzIjpudWxsfSwiSXNDaGFuZ2VkIjpmYWxzZSwiSXNOZXciOmZhbHNlfSx7IiRpZCI6IjM4OSIsIkdyb3VwTmFtZSI6bnVsbCwiU3RhcnREYXRlIjoiMjAyMS0wNC0xMlQwMDowMDowMFoiLCJFbmREYXRlIjoiMjAyMS0wNS0xNFQyMzo1OTowMFoiLCJQZXJjZW50YWdlQ29tcGxldGUiOm51bGwsIlN0eWxlIjp7IiRpZCI6IjM5MCIsIlNoYXBlIjoyLCJTaGFwZVRoaWNrbmVzcyI6MSwiRHVyYXRpb25Gb3JtYXQiOjAsIkluY2x1ZGVOb25Xb3JraW5nRGF5c0luRHVyYXRpb24iOmZhbHNlLCJQZXJjZW50YWdlQ29tcGxldGVTdHlsZSI6eyIkaWQiOiIzOTEiLCJGb250U2V0dGluZ3MiOnsiJGlkIjoiMzkyIiwiRm9udFNpemUiOjEwLCJGb250TmFtZSI6IkNhbGlicmkiLCJJc0JvbGQiOmZhbHNlLCJJc0l0YWxpYyI6ZmFsc2UsIklzVW5kZXJsaW5lZCI6ZmFsc2UsIlBhcmVudFN0eWxlIjpudWxsfSwiQXV0b1NpemUiOjAsIkZvcmVncm91bmQiOnsiJGlkIjoiMzkzIiwiQ29sb3IiOnsiJHJlZiI6Ijg4In1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aWQiOiIzOTQiLCJDb2xvciI6eyIkaWQiOiIzOTUiLCJBIjo4OSwiUiI6MCwiRyI6ODMsIkIiOjE2MX19LCJJc1Zpc2libGUiOnRydWUsIldpZHRoIjowLjAsIkhlaWdodCI6MC4wLCJCb3JkZXJTdHlsZSI6eyIkaWQiOiIzOTYiLCJMaW5lQ29sb3IiOm51bGwsIkxpbmVXZWlnaHQiOjAuMCwiTGluZVR5cGUiOjAsIlBhcmVudFN0eWxlIjpudWxsfSwiUGFyZW50U3R5bGUiOm51bGx9LCJEdXJhdGlvblN0eWxlIjp7IiRpZCI6IjM5NyIsIkZvbnRTZXR0aW5ncyI6eyIkaWQiOiIzOTgiLCJGb250U2l6ZSI6MTAsIkZvbnROYW1lIjoiQ2FsaWJyaSIsIklzQm9sZCI6ZmFsc2UsIklzSXRhbGljIjpmYWxzZSwiSXNVbmRlcmxpbmVkIjpmYWxzZSwiUGFyZW50U3R5bGUiOm51bGx9LCJBdXRvU2l6ZSI6MCwiRm9yZWdyb3VuZCI6eyIkaWQiOiIzOTkiLCJDb2xvciI6eyIkcmVmIjoiOTUi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MDAiLCJMaW5lQ29sb3IiOm51bGwsIkxpbmVXZWlnaHQiOjAuMCwiTGluZVR5cGUiOjAsIlBhcmVudFN0eWxlIjpudWxsfSwiUGFyZW50U3R5bGUiOm51bGx9LCJIb3Jpem9udGFsQ29ubmVjdG9yU3R5bGUiOnsiJGlkIjoiNDAxIiwiTGluZUNvbG9yIjp7IiRyZWYiOiIxMDAifSwiTGluZVdlaWdodCI6MS4wLCJMaW5lVHlwZSI6MCwiUGFyZW50U3R5bGUiOm51bGx9LCJWZXJ0aWNhbENvbm5lY3RvclN0eWxlIjp7IiRpZCI6IjQwMiIsIkxpbmVDb2xvciI6eyIkcmVmIjoiMTAz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0MDMiLCJNYXJnaW4iOnsiJHJlZiI6IjEwNiJ9LCJQYWRkaW5nIjp7IiRyZWYiOiIxMDcifSwiQmFja2dyb3VuZCI6eyIkaWQiOiI0MDQiLCJDb2xvciI6eyIkaWQiOiI0MDUiLCJBIjoyNTUsIlIiOjIzNCwiRyI6MjIsIkIiOjMwfX0sIklzVmlzaWJsZSI6dHJ1ZSwiV2lkdGgiOjAuMCwiSGVpZ2h0IjoxNi4wLCJCb3JkZXJTdHlsZSI6eyIkaWQiOiI0MDYiLCJMaW5lQ29sb3IiOnsiJHJlZiI6IjExMSJ9LCJMaW5lV2VpZ2h0IjowLjAsIkxpbmVUeXBlIjowLCJQYXJlbnRTdHlsZSI6bnVsbH0sIlBhcmVudFN0eWxlIjpudWxsfSwiVGl0bGVTdHlsZSI6eyIkaWQiOiI0MDciLCJGb250U2V0dGluZ3MiOnsiJGlkIjoiNDA4IiwiRm9udFNpemUiOjExLCJGb250TmFtZSI6IkNhbGlicmkiLCJJc0JvbGQiOnRydWUsIklzSXRhbGljIjpmYWxzZSwiSXNVbmRlcmxpbmVkIjpmYWxzZSwiUGFyZW50U3R5bGUiOm51bGx9LCJBdXRvU2l6ZSI6MCwiRm9yZWdyb3VuZCI6eyIkaWQiOiI0MDkiLCJDb2xvciI6eyIkcmVmIjoiMTE2In19LCJNYXhXaWR0aCI6OTYwLjAsIk1heEhlaWdodCI6IkluZmluaXR5IiwiU21hcnRGb3JlZ3JvdW5kSXNBY3RpdmUiOmZhbHNlLCJIb3Jpem9udGFsQWxpZ25tZW50Ijox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EwIiwiTGluZUNvbG9yIjpudWxsLCJMaW5lV2VpZ2h0IjowLjAsIkxpbmVUeXBlIjowLCJQYXJlbnRTdHlsZSI6bnVsbH0sIlBhcmVudFN0eWxlIjpudWxsfSwiRGF0ZVN0eWxlIjp7IiRpZCI6IjQxMSIsIkZvbnRTZXR0aW5ncyI6eyIkaWQiOiI0MTIiLCJGb250U2l6ZSI6MTAsIkZvbnROYW1lIjoiQ2FsaWJyaSIsIklzQm9sZCI6ZmFsc2UsIklzSXRhbGljIjpmYWxzZSwiSXNVbmRlcmxpbmVkIjpmYWxzZSwiUGFyZW50U3R5bGUiOm51bGx9LCJBdXRvU2l6ZSI6MCwiRm9yZWdyb3VuZCI6eyIkaWQiOiI0MTMiLCJDb2xvciI6eyIkaWQiOiI0MTQiLCJBIjoyNTUsIlIiOjEwMiwiRyI6MzYsIkIiOjEzMX19LCJNYXhXaWR0aCI6MjAwLjAsIk1heEhlaWdodCI6IkluZmluaXR5IiwiU21hcnRGb3JlZ3JvdW5kSXNBY3RpdmUiOmZhbHNlLCJIb3Jpem9udGFsQWxpZ25tZW50Ijox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E1IiwiTGluZUNvbG9yIjpudWxsLCJMaW5lV2VpZ2h0IjowLjAsIkxpbmVUeXBlIjowLCJQYXJlbnRTdHlsZSI6bnVsbH0sIlBhcmVudFN0eWxlIjpudWxsfSwiRGF0ZUZvcm1hdCI6eyIkcmVmIjoiMTI3In0sIldlZWtOdW1iZXJpbmciOnsiJGlkIjoiNDE2IiwiRm9ybWF0IjowLCJJc1Zpc2libGUiOmZhbHNlLCJMYXN0S25vd25WaXNpYmlsaXR5U3RhdGUiOmZhbHNlfSwiSXNWaXNpYmxlIjp0cnVlLCJQYXJlbnRTdHlsZSI6bnVsbH0sIkluZGV4Ijo2LCJTbWFydER1cmF0aW9uQWN0aXZhdGVkIjpmYWxzZSwiRGF0ZUZvcm1hdCI6eyIkcmVmIjoiMTI3In0sIldlZWtOdW1iZXJpbmciOnsiJGlkIjoiNDE3IiwiRm9ybWF0IjowLCJJc1Zpc2libGUiOmZhbHNlLCJMYXN0S25vd25WaXNpYmlsaXR5U3RhdGUiOmZhbHNlfSwiSWQiOiJmMTM5MWY0MC1iNWU5LTRlMTEtYmRkYy1iZDg0ZTIyMzA5MTEiLCJJbXBvcnRJZCI6bnVsbCwiVGl0bGUiOiJFY3JpdHVyZSBkZXMgcGxheWJvb2tzIiwiTm90ZSI6bnVsbCwiSHlwZXJsaW5rIjp7IiRpZCI6IjQxOCIsIkFkZHJlc3MiOm51bGwsIlN1YkFkZHJlc3MiOm51bGx9LCJJc0NoYW5nZWQiOmZhbHNlLCJJc05ldyI6ZmFsc2V9LHsiJGlkIjoiNDE5IiwiR3JvdXBOYW1lIjpudWxsLCJTdGFydERhdGUiOiIyMDIxLTA1LTE3VDAwOjAwOjAwWiIsIkVuZERhdGUiOiIyMDIxLTA1LTIxVDIzOjU5OjAwWiIsIlBlcmNlbnRhZ2VDb21wbGV0ZSI6bnVsbCwiU3R5bGUiOnsiJGlkIjoiNDIwIiwiU2hhcGUiOjIsIlNoYXBlVGhpY2tuZXNzIjoxLCJEdXJhdGlvbkZvcm1hdCI6MCwiSW5jbHVkZU5vbldvcmtpbmdEYXlzSW5EdXJhdGlvbiI6ZmFsc2UsIlBlcmNlbnRhZ2VDb21wbGV0ZVN0eWxlIjp7IiRpZCI6IjQyMSIsIkZvbnRTZXR0aW5ncyI6eyIkaWQiOiI0MjI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GlkIjoiNDIzIiwiQ29sb3IiOnsiJGlkIjoiNDI0IiwiQSI6ODksIlIiOjAsIkciOjgzLCJCIjoxNjF9fSwiSXNWaXNpYmxlIjp0cnVlLCJXaWR0aCI6MC4wLCJIZWlnaHQiOjAuMCwiQm9yZGVyU3R5bGUiOnsiJGlkIjoiNDI1IiwiTGluZUNvbG9yIjpudWxsLCJMaW5lV2VpZ2h0IjowLjAsIkxpbmVUeXBlIjowLCJQYXJlbnRTdHlsZSI6bnVsbH0sIlBhcmVudFN0eWxlIjpudWxsfSwiRHVyYXRpb25TdHlsZSI6eyIkaWQiOiI0MjYiLCJGb250U2V0dGluZ3MiOnsiJGlkIjoiNDI3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MjgiLCJMaW5lQ29sb3IiOm51bGwsIkxpbmVXZWlnaHQiOjAuMCwiTGluZVR5cGUiOjAsIlBhcmVudFN0eWxlIjpudWxsfSwiUGFyZW50U3R5bGUiOm51bGx9LCJIb3Jpem9udGFsQ29ubmVjdG9yU3R5bGUiOnsiJGlkIjoiNDI5IiwiTGluZUNvbG9yIjp7IiRyZWYiOiIxMDAifSwiTGluZVdlaWdodCI6MS4wLCJMaW5lVHlwZSI6MCwiUGFyZW50U3R5bGUiOm51bGx9LCJWZXJ0aWNhbENvbm5lY3RvclN0eWxlIjp7IiRpZCI6IjQzMCIsIkxpbmVDb2xvciI6eyIkcmVmIjoiMTAz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0MzEiLCJNYXJnaW4iOnsiJHJlZiI6IjEwNiJ9LCJQYWRkaW5nIjp7IiRyZWYiOiIxMDcifSwiQmFja2dyb3VuZCI6eyIkaWQiOiI0MzIiLCJDb2xvciI6eyIkaWQiOiI0MzMiLCJBIjoyNTUsIlIiOjE1MCwiRyI6MjE0LCJCIjo2Nn19LCJJc1Zpc2libGUiOnRydWUsIldpZHRoIjowLjAsIkhlaWdodCI6MTYuMCwiQm9yZGVyU3R5bGUiOnsiJGlkIjoiNDM0IiwiTGluZUNvbG9yIjp7IiRyZWYiOiIxMTEifSwiTGluZVdlaWdodCI6MC4wLCJMaW5lVHlwZSI6MCwiUGFyZW50U3R5bGUiOm51bGx9LCJQYXJlbnRTdHlsZSI6bnVsbH0sIlRpdGxlU3R5bGUiOnsiJGlkIjoiNDM1IiwiRm9udFNldHRpbmdzIjp7IiRpZCI6IjQzNiIsIkZvbnRTaXplIjoxMSwiRm9udE5hbWUiOiJDYWxpYnJpIiwiSXNCb2xkIjp0cnVlLCJJc0l0YWxpYyI6ZmFsc2UsIklzVW5kZXJsaW5lZCI6ZmFsc2UsIlBhcmVudFN0eWxlIjpudWxsfSwiQXV0b1NpemUiOjAsIkZvcmVncm91bmQiOnsiJHJlZiI6IjExNSJ9LCJNYXhXaWR0aCI6NzIwLjAsIk1heEhlaWdodCI6IkluZmluaXR5IiwiU21hcnRGb3JlZ3JvdW5kSXNBY3RpdmUiOmZhbHNlLCJIb3Jpem9udGFsQWxpZ25tZW50Ijox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DM3IiwiTGluZUNvbG9yIjpudWxsLCJMaW5lV2VpZ2h0IjowLjAsIkxpbmVUeXBlIjowLCJQYXJlbnRTdHlsZSI6bnVsbH0sIlBhcmVudFN0eWxlIjpudWxsfSwiRGF0ZVN0eWxlIjp7IiRpZCI6IjQzOCIsIkZvbnRTZXR0aW5ncyI6eyIkaWQiOiI0MzkiLCJGb250U2l6ZSI6MTAsIkZvbnROYW1lIjoiQ2FsaWJyaSIsIklzQm9sZCI6ZmFsc2UsIklzSXRhbGljIjpmYWxzZSwiSXNVbmRlcmxpbmVkIjpmYWxzZSwiUGFyZW50U3R5bGUiOm51bGx9LCJBdXRvU2l6ZSI6MCwiRm9yZWdyb3VuZCI6eyIkaWQiOiI0NDAiLCJDb2xvciI6eyIkaWQiOiI0NDEiLCJBIjoyNTUsIlIiOjEwMiwiRyI6MzYsIkIiOjEzMX19LCJNYXhXaWR0aCI6MjAwLjAsIk1heEhlaWdodCI6IkluZmluaXR5IiwiU21hcnRGb3JlZ3JvdW5kSXNBY3RpdmUiOmZhbHNlLCJIb3Jpem9udGFsQWxpZ25tZW50Ijox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QyIiwiTGluZUNvbG9yIjpudWxsLCJMaW5lV2VpZ2h0IjowLjAsIkxpbmVUeXBlIjowLCJQYXJlbnRTdHlsZSI6bnVsbH0sIlBhcmVudFN0eWxlIjpudWxsfSwiRGF0ZUZvcm1hdCI6eyIkcmVmIjoiMTI3In0sIldlZWtOdW1iZXJpbmciOnsiJGlkIjoiNDQzIiwiRm9ybWF0IjowLCJJc1Zpc2libGUiOmZhbHNlLCJMYXN0S25vd25WaXNpYmlsaXR5U3RhdGUiOmZhbHNlfSwiSXNWaXNpYmxlIjp0cnVlLCJQYXJlbnRTdHlsZSI6bnVsbH0sIkluZGV4Ijo4LCJTbWFydER1cmF0aW9uQWN0aXZhdGVkIjpmYWxzZSwiRGF0ZUZvcm1hdCI6eyIkcmVmIjoiMTI3In0sIldlZWtOdW1iZXJpbmciOnsiJGlkIjoiNDQ0IiwiRm9ybWF0IjowLCJJc1Zpc2libGUiOmZhbHNlLCJMYXN0S25vd25WaXNpYmlsaXR5U3RhdGUiOmZhbHNlfSwiSWQiOiI4NGUzZjJjMi1hN2VhLTRkMDUtOGM0ZC1mMDYwMjhiNjFiYTkiLCJJbXBvcnRJZCI6bnVsbCwiVGl0bGUiOiJBZGFwdGF0aW9uIGR1IFByb3Zpc2lvbm5lciDDoCBBbnNpYmxlIiwiTm90ZSI6bnVsbCwiSHlwZXJsaW5rIjp7IiRpZCI6IjQ0NSIsIkFkZHJlc3MiOm51bGwsIlN1YkFkZHJlc3MiOm51bGx9LCJJc0NoYW5nZWQiOmZhbHNlLCJJc05ldyI6ZmFsc2V9LHsiJGlkIjoiNDQ2IiwiR3JvdXBOYW1lIjpudWxsLCJTdGFydERhdGUiOiIyMDIxLTA1LTI0VDAwOjAwOjAwWiIsIkVuZERhdGUiOiIyMDIxLTA1LTI4VDIzOjU5OjAwWiIsIlBlcmNlbnRhZ2VDb21wbGV0ZSI6bnVsbCwiU3R5bGUiOnsiJGlkIjoiNDQ3IiwiU2hhcGUiOjIsIlNoYXBlVGhpY2tuZXNzIjoxLCJEdXJhdGlvbkZvcm1hdCI6MCwiSW5jbHVkZU5vbldvcmtpbmdEYXlzSW5EdXJhdGlvbiI6ZmFsc2UsIlBlcmNlbnRhZ2VDb21wbGV0ZVN0eWxlIjp7IiRpZCI6IjQ0OCIsIkZvbnRTZXR0aW5ncyI6eyIkaWQiOiI0NDk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GlkIjoiNDUwIiwiQ29sb3IiOnsiJGlkIjoiNDUxIiwiQSI6ODksIlIiOjAsIkciOjgzLCJCIjoxNjF9fSwiSXNWaXNpYmxlIjp0cnVlLCJXaWR0aCI6MC4wLCJIZWlnaHQiOjAuMCwiQm9yZGVyU3R5bGUiOnsiJGlkIjoiNDUyIiwiTGluZUNvbG9yIjpudWxsLCJMaW5lV2VpZ2h0IjowLjAsIkxpbmVUeXBlIjowLCJQYXJlbnRTdHlsZSI6bnVsbH0sIlBhcmVudFN0eWxlIjpudWxsfSwiRHVyYXRpb25TdHlsZSI6eyIkaWQiOiI0NTMiLCJGb250U2V0dGluZ3MiOnsiJGlkIjoiNDU0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NTUiLCJMaW5lQ29sb3IiOm51bGwsIkxpbmVXZWlnaHQiOjAuMCwiTGluZVR5cGUiOjAsIlBhcmVudFN0eWxlIjpudWxsfSwiUGFyZW50U3R5bGUiOm51bGx9LCJIb3Jpem9udGFsQ29ubmVjdG9yU3R5bGUiOnsiJGlkIjoiNDU2IiwiTGluZUNvbG9yIjp7IiRyZWYiOiIxMDAifSwiTGluZVdlaWdodCI6MS4wLCJMaW5lVHlwZSI6MCwiUGFyZW50U3R5bGUiOm51bGx9LCJWZXJ0aWNhbENvbm5lY3RvclN0eWxlIjp7IiRpZCI6IjQ1NyIsIkxpbmVDb2xvciI6eyIkcmVmIjoiMTAz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0NTgiLCJNYXJnaW4iOnsiJHJlZiI6IjEwNiJ9LCJQYWRkaW5nIjp7IiRyZWYiOiIxMDcifSwiQmFja2dyb3VuZCI6eyIkaWQiOiI0NTkiLCJDb2xvciI6eyIkaWQiOiI0NjAiLCJBIjoyNTUsIlIiOjI2LCJHIjoxNzAsIkIiOjY2fX0sIklzVmlzaWJsZSI6dHJ1ZSwiV2lkdGgiOjAuMCwiSGVpZ2h0IjoxNi4wLCJCb3JkZXJTdHlsZSI6eyIkaWQiOiI0NjEiLCJMaW5lQ29sb3IiOnsiJHJlZiI6IjExMSJ9LCJMaW5lV2VpZ2h0IjowLjAsIkxpbmVUeXBlIjowLCJQYXJlbnRTdHlsZSI6bnVsbH0sIlBhcmVudFN0eWxlIjpudWxsfSwiVGl0bGVTdHlsZSI6eyIkaWQiOiI0NjIiLCJGb250U2V0dGluZ3MiOnsiJGlkIjoiNDYzIiwiRm9udFNpemUiOjExLCJGb250TmFtZSI6IkNhbGlicmkiLCJJc0JvbGQiOnRydWUsIklzSXRhbGljIjpmYWxzZSwiSXNVbmRlcmxpbmVkIjpmYWxzZSwiUGFyZW50U3R5bGUiOm51bGx9LCJBdXRvU2l6ZSI6MCwiRm9yZWdyb3VuZCI6eyIkcmVmIjoiMTE1In0sIk1heFdpZHRoIjo3MjAuMCwiTWF4SGVpZ2h0IjoiSW5maW5pdHkiLCJTbWFydEZvcmVncm91bmRJc0FjdGl2ZSI6ZmFsc2UsIkhvcml6b250YWxBbGlnbm1lbnQiOjE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0NjQiLCJMaW5lQ29sb3IiOm51bGwsIkxpbmVXZWlnaHQiOjAuMCwiTGluZVR5cGUiOjAsIlBhcmVudFN0eWxlIjpudWxsfSwiUGFyZW50U3R5bGUiOm51bGx9LCJEYXRlU3R5bGUiOnsiJGlkIjoiNDY1IiwiRm9udFNldHRpbmdzIjp7IiRpZCI6IjQ2NiIsIkZvbnRTaXplIjoxMCwiRm9udE5hbWUiOiJDYWxpYnJpIiwiSXNCb2xkIjpmYWxzZSwiSXNJdGFsaWMiOmZhbHNlLCJJc1VuZGVybGluZWQiOmZhbHNlLCJQYXJlbnRTdHlsZSI6bnVsbH0sIkF1dG9TaXplIjowLCJGb3JlZ3JvdW5kIjp7IiRpZCI6IjQ2NyIsIkNvbG9yIjp7IiRpZCI6IjQ2OCIsIkEiOjI1NSwiUiI6MTAyLCJHIjozNiwiQiI6MTMxfX0sIk1heFdpZHRoIjoyMDAuMCwiTWF4SGVpZ2h0IjoiSW5maW5pdHkiLCJTbWFydEZvcmVncm91bmRJc0FjdGl2ZSI6ZmFsc2UsIkhvcml6b250YWxBbGlnbm1lbnQiOjE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jkiLCJMaW5lQ29sb3IiOm51bGwsIkxpbmVXZWlnaHQiOjAuMCwiTGluZVR5cGUiOjAsIlBhcmVudFN0eWxlIjpudWxsfSwiUGFyZW50U3R5bGUiOm51bGx9LCJEYXRlRm9ybWF0Ijp7IiRyZWYiOiIxMjcifSwiV2Vla051bWJlcmluZyI6eyIkaWQiOiI0NzAiLCJGb3JtYXQiOjAsIklzVmlzaWJsZSI6ZmFsc2UsIkxhc3RLbm93blZpc2liaWxpdHlTdGF0ZSI6ZmFsc2V9LCJJc1Zpc2libGUiOnRydWUsIlBhcmVudFN0eWxlIjpudWxsfSwiSW5kZXgiOjksIlNtYXJ0RHVyYXRpb25BY3RpdmF0ZWQiOmZhbHNlLCJEYXRlRm9ybWF0Ijp7IiRyZWYiOiIxMjcifSwiV2Vla051bWJlcmluZyI6eyIkaWQiOiI0NzEiLCJGb3JtYXQiOjAsIklzVmlzaWJsZSI6ZmFsc2UsIkxhc3RLbm93blZpc2liaWxpdHlTdGF0ZSI6ZmFsc2V9LCJJZCI6ImNhZDExM2QwLWZmYTYtNDQwNi05NzBjLWQxNGRkYzMzYmMwMiIsIkltcG9ydElkIjpudWxsLCJUaXRsZSI6IkZvcm1hdGlvbiBzdXIgQW5zaWJsZSBUb3dlciBldCBHaXQgYXV4IMOpcXVpcGVzIiwiTm90ZSI6bnVsbCwiSHlwZXJsaW5rIjp7IiRpZCI6IjQ3MiIsIkFkZHJlc3MiOm51bGwsIlN1YkFkZHJlc3MiOm51bGx9LCJJc0NoYW5nZWQiOmZhbHNlLCJJc05ldyI6ZmFsc2V9XSwiU3dpbWxhbmVzIjpbXSwiTXNQcm9qZWN0SXRlbXNUcmVlIjp7IiRpZCI6IjQ3MyIsIlJvb3QiOnsiSW1wb3J0SWQiOm51bGwsIklzSW1wb3J0ZWQiOmZhbHNlLCJDaGlsZHJlbiI6W119fSwiTWV0YWRhdGEiOnsiJGlkIjoiNDc0IiwiUmVjZW50Q29sb3JzQ29sbGVjdGlvbiI6IltcIiNGRjBBRkUxQlwiLFwiI0ZGMUFBQTQyXCIsXCIjRkY5NkQ2NDJcIixcIiNGRjAwQjFBRlwiLFwiI0ZGMDA1M0ExXCIsXCIjRkY2NjI0ODNcIixcIiNGRkZFQkEwQVwiLFwiI0ZGRUExNjFFXCJdIn0sIlNldHRpbmdzIjp7IiRpZCI6IjQ3NSIsIkltcGFPcHRpb25zIjp7IiRpZCI6IjQ3Ni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mYWxzZSwiSW1wb3J0VHlwZSI6MCwiRmlsZVBhdGgiOm51bGwsIlRpbWVDb25maWd1cmF0aW9uIjp7IiRpZCI6IjQ3NyIsIlVzZVRpbWUiOmZhbHNlLCJXb3JrRGF5U3RhcnQiOiIwMDowMDowMCIsIldvcmtEYXlFbmQiOiIyMzo1OTowMCJ9LCJMYXN0VXNlZFRlbXBsYXRlSWQiOiI3MzU1YjYzMy1hYzY2LTQ1MjgtOGI0ZC0yOTlmYWVkYzllZTkiLCJGaXJzdFdlZWtPZlllYXIiOjB9"/>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ELAPSEDSTYLE" val="Thick"/>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DATEFORMATSTRING" val="dd/M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MTITLE" val="Début migration de Chef vers Tower sur Application pilote"/>
  <p:tag name="OTLDATE" val="2021-06-01T00:00:00.0000000Z"/>
  <p:tag name="OTLPOSITIONONTASK" val="None"/>
  <p:tag name="OTLRELATEDTASKID" val="00000000-0000-0000-0000-000000000000"/>
  <p:tag name="OTLWEEKNUMBERINGFORMAT" val="WNFormat1"/>
  <p:tag name="OTLWEEKNUMBERINGISVISIBLE" val="False"/>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DATEFORMATSTRING" val="dd/M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POSITIONONTASK" val="None"/>
  <p:tag name="OTLRELATEDTASKID" val="00000000-0000-0000-0000-000000000000"/>
  <p:tag name="OTLWEEKNUMBERINGFORMAT" val="WNFormat1"/>
  <p:tag name="OTLWEEKNUMBERINGISVISIBLE" val="False"/>
  <p:tag name="OTLMTITLE" val="Début des ateliers Redhat"/>
  <p:tag name="OTLDATE" val="2021-02-08T00:00:00.0000000Z"/>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TODAYPOSITION" val="Auto"/>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DATEFORMATSTRING" val="dd/M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DURATIONFORMAT" val="day"/>
  <p:tag name="OTLSPACING" val="5"/>
  <p:tag name="OTLSHAPETHICKNESSTYPE" val="Regular"/>
  <p:tag name="OTLWEEKNUMBERINGFORMAT" val="WNFormat1"/>
  <p:tag name="OTLWEEKNUMBERINGISVISIBLE" val="False"/>
  <p:tag name="OTLSTARTDATE" val="2021-04-12T00:00:00.0000000Z"/>
  <p:tag name="OTLENDDATE" val="2021-05-14T23:59:00.0000000Z"/>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__PART_0" val="eyIkaWQiOiIxIiwiQ3VsdHVyZUluZm9OYW1lIjoiZnItRlIiLCJTdHlsZU5hbWUiOm51bGwsIlZlcnNpb24iOnsiJGlkIjoiMiIsIlZlcnNpb24iOiIzLjMuMSIsIk9yaWdpbmFsQXNzZW1ibHlWZXJzaW9uIjoiMy42Mi4wMC4wMCIsIkVkaXRpb24iOiJCYXNpYyIsIklzUGx1c0VkaXRpb24iOmZhbHNlLCJJc1Byb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xLCJUb2RheU1hcmtlclBvc2l0aW9uIjozLCJRdWlja1Bvc2l0aW9uIjowLCJBYnNvbHV0ZVBvc2l0aW9uIjoxMzUuMCwiTWFyZ2luIjp7IiRpZCI6IjQ5IiwiVG9wIjowLCJMZWZ0IjoxMCwiUmlnaHQiOjEwLCJCb3R0b20iOjB9LCJQYWRkaW5nIjp7IiRpZCI6IjUwIiwiVG9wIjowLCJMZWZ0IjowLCJSaWdodCI6MCwiQm90dG9tIjowfSwiQmFja2dyb3VuZCI6eyIkaWQiOiI1MSIsIkNvbG9yIjp7IiRpZCI6IjUyIiwiQSI6MjU1LCJSIjoxMTUsIkciOjExNSwiQiI6MTE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mQvTS95eXl5IiwiU2VwYXJhdG9yIjoiLyIsIlVzZUludGVybmF0aW9uYWxEYXRlRm9ybWF0Ijp0cnVlLCJEYXRlSXNWaXNpYmxlIjp0cnVlLCJUaW1lSXNWaXNpYmxlIjpmYWxzZSwiSG91ckRpZ2l0cyI6MSwiQW1QbURlc2lnbmF0b3IiOjIsIlRyaW0wME1pbnV0ZXMiOmZhbHNlLCJMYXN0S25vd25WaXNpYmlsaXR5U3RhdGUiOnsiJGlkIjoiODIiLCJEYXRlUGFydElzVmlzaWJsZSI6dHJ1ZSwiVGltZVBhcnRJc1Zpc2libGUiOmZhbHNlfX0sIldlZWtOdW1iZXJpbmciOnsiJGlkIjoiODMiLCJGb3JtYXQiOjAsIklzVmlzaWJsZSI6ZmFsc2UsIkxhc3RLbm93blZpc2liaWxpdHlTdGF0ZSI6ZmFsc2V9LCJJc1Zpc2libGUiOnRydWUsIlBhcmVudFN0eWxlIjpudWxsfSwiRGVmYXVsdFRhc2tTdHlsZSI6eyIkaWQiOiI4NCIsIlNoYXBlIjoyLCJTaGFwZVRoaWNrbmVzcyI6MSwiRHVyYXRpb25Gb3JtYXQiOjAsIkluY2x1ZGVOb25Xb3JraW5nRGF5c0luRHVyYXRpb24iOmZhbHN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E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xNi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EsIkZvbnROYW1lIjoiQ2FsaWJyaSIsIklzQm9sZCI6dHJ1ZSwiSXNJdGFsaWMiOmZhbHNlLCJJc1VuZGVybGluZWQiOmZhbHNlLCJQYXJlbnRTdHlsZSI6bnVsbH0sIkF1dG9TaXplIjowLCJGb3JlZ3JvdW5kIjp7IiRpZCI6IjExNSIsIkNvbG9yIjp7IiRpZCI6IjExNi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iwiSXNCb2xkIjpmYWxzZSwiSXNJdGFsaWMiOmZhbHNlLCJJc1VuZGVybGluZWQiOmZhbHNlLCJQYXJlbnRTdHlsZSI6bnVsbH0sIkF1dG9TaXplIjowLCJGb3JlZ3JvdW5kIjp7IiRpZCI6IjEyMiIsIkNvbG9yIjp7IiRpZCI6IjEy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0cnVlLCJXaWR0aCI6MC4wLCJIZWlnaHQiOjAuMCwiQm9yZGVyU3R5bGUiOm51bGwsIlBhcmVudFN0eWxlIjpudWxsfSwiRGF0ZUZvcm1hdCI6eyIkaWQiOiIxMjciLCJGb3JtYXRTdHJpbmciOiJkL00veXl5eSIsIlNlcGFyYXRvciI6Ii8iLCJVc2VJbnRlcm5hdGlvbmFsRGF0ZUZvcm1hdCI6dHJ1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UsIldlZWtOdW1iZXJpbmc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DAwMS0wMS0wMVQwMDowMDowMCIsIkVuZERhdGUiOiIyMDIxLTEyLTMxVDIzOjU5OjAwIiwiRm9ybWF0IjoiTU1NIiwiVHlwZSI6MiwiQXV0b0RhdGVSYW5nZSI6dHJ1ZSwiV29ya2luZ0RheXMiOjEyNywiRmlzY2FsWWVhciI6eyIkaWQiOiIxNjYiLCJTdGFydE1vbnRoIjoxLCJVc2VTdGFydGluZ1llYXJGb3JOdW1iZXJpbmciOnRydWUsIlNob3dGaXNjYWxZZWFyTGFiZWwiOnRydWV9LCJUb2RheU1hcmtlclRleHQiOiJBdWpvdXJkJ2h1aSIsIkF1dG9TY2FsZVR5cGUiOnRydWV9LCJNaWxlc3RvbmVzIjpbeyIkaWQiOiIxNjciLCJEYXRlIjoiMjAyMS0wMy0wMVQwMDowMDowMFoiLCJTdHlsZSI6eyIkaWQiOiIxNjgiLCJTaGFwZSI6MiwiQ29ubmVjdG9yTWFyZ2luIjp7IiRyZWYiOiI1NCJ9LCJDb25uZWN0b3JTdHlsZSI6eyIkaWQiOiIxNjkiLCJMaW5lQ29sb3IiOnsiJHJlZiI6IjU2In0sIkxpbmVXZWlnaHQiOjEuMCwiTGluZVR5cGUiOjAsIlBhcmVudFN0eWxlIjpudWxsfSwiSXNCZWxvd1RpbWViYW5kIjpmYWxzZSwiUG9zaXRpb25PblRhc2siOjAsIkhpZGVEYXRlIjpmYWxzZSwiU2hhcGVTaXplIjoxLCJTcGFjaW5nIjoyLjAsIlBhZGRpbmciOnsiJHJlZiI6IjU4In0sIlNoYXBlU3R5bGUiOnsiJGlkIjoiMTcwIiwiTWFyZ2luIjp7IiRyZWYiOiI2MCJ9LCJQYWRkaW5nIjp7IiRyZWYiOiI2MSJ9LCJCYWNrZ3JvdW5kIjp7IiRpZCI6IjE3MSIsIkNvbG9yIjp7IiRpZCI6IjE3MiIsIkEiOjI1NSwiUiI6MjM0LCJHIjoyMiwiQiI6MzB9fSwiSXNWaXNpYmxlIjp0cnVlLCJXaWR0aCI6MTguMCwiSGVpZ2h0IjoyMC4wLCJCb3JkZXJTdHlsZSI6eyIkaWQiOiIxNzMiLCJMaW5lQ29sb3IiOnsiJHJlZiI6IjY1In0sIkxpbmVXZWlnaHQiOjAuMCwiTGluZVR5cGUiOjAsIlBhcmVudFN0eWxlIjpudWxsfSwiUGFyZW50U3R5bGUiOm51bGx9LCJUaXRsZVN0eWxlIjp7IiRpZCI6IjE3NCIsIkZvbnRTZXR0aW5ncyI6eyIkaWQiOiIxNzUiLCJGb250U2l6ZSI6MTEsIkZvbnROYW1lIjoiQ2FsaWJyaSIsIklzQm9sZCI6dHJ1ZSwiSXNJdGFsaWMiOmZhbHNlLCJJc1VuZGVybGluZWQiOmZhbHNlLCJQYXJlbnRTdHlsZSI6bnVsbH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c2IiwiTGluZUNvbG9yIjpudWxsLCJMaW5lV2VpZ2h0IjowLjAsIkxpbmVUeXBlIjowLCJQYXJlbnRTdHlsZSI6bnVsbH0sIlBhcmVudFN0eWxlIjpudWxsfSwiRGF0ZVN0eWxlIjp7IiRpZCI6IjE3NyIsIkZvbnRTZXR0aW5ncyI6eyIkaWQiOiIxNzg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3OSIsIkxpbmVDb2xvciI6bnVsbCwiTGluZVdlaWdodCI6MC4wLCJMaW5lVHlwZSI6MCwiUGFyZW50U3R5bGUiOm51bGx9LCJQYXJlbnRTdHlsZSI6bnVsbH0sIkRhdGVGb3JtYXQiOnsiJGlkIjoiMTgwIiwiRm9ybWF0U3RyaW5nIjoiZC9NL3l5eXkiLCJTZXBhcmF0b3IiOiIvIiwiVXNlSW50ZXJuYXRpb25hbERhdGVGb3JtYXQiOnRydWUsIkRhdGVJc1Zpc2libGUiOnRydWUsIlRpbWVJc1Zpc2libGUiOmZhbHNlLCJIb3VyRGlnaXRzIjoxLCJBbVBtRGVzaWduYXRvciI6MiwiVHJpbTAwTWludXRlcyI6ZmFsc2UsIkxhc3RLbm93blZpc2liaWxpdHlTdGF0ZSI6eyIkaWQiOiIxODEiLCJEYXRlUGFydElzVmlzaWJsZSI6dHJ1ZSwiVGltZVBhcnRJc1Zpc2libGUiOmZhbHNlfX0sIldlZWtOdW1iZXJpbmciOnsiJGlkIjoiMTgyIiwiRm9ybWF0IjowLCJJc1Zpc2libGUiOmZhbHNlLCJMYXN0S25vd25WaXNpYmlsaXR5U3RhdGUiOmZhbHNlfSwiSXNWaXNpYmxlIjp0cnVlLCJQYXJlbnRTdHlsZSI6bnVsbH0sIkluZGV4IjoxLCJQZXJjZW50YWdlQ29tcGxldGUiOm51bGwsIlBvc2l0aW9uIjp7IlJhdGlvIjowLjAsIklzQ3VzdG9tIjpmYWxzZX0sIkRhdGVGb3JtYXQiOnsiJHJlZiI6IjE4MCJ9LCJXZWVrTnVtYmVyaW5nIjp7IiRpZCI6IjE4MyIsIkZvcm1hdCI6MCwiSXNWaXNpYmxlIjpmYWxzZSwiTGFzdEtub3duVmlzaWJpbGl0eVN0YXRlIjpmYWxzZX0sIlJlbGF0ZWRUYXNrSWQiOiIwMDAwMDAwMC0wMDAwLTAwMDAtMDAwMC0wMDAwMDAwMDAwMDAiLCJJZCI6IjEwOGNhOTU0LTZkNGMtNDg3Ni04OTJjLTk3NWM3YTJmZWIzNyIsIkltcG9ydElkIjpudWxsLCJUaXRsZSI6IkludGVydmVudGlvbiBSZWRIYXQgKENvbnNlaWwgLSAyaikiLCJOb3RlIjpudWxsLCJIeXBlcmxpbmsiOnsiJGlkIjoiMTg0IiwiQWRkcmVzcyI6bnVsbCwiU3ViQWRkcmVzcyI6bnVsbH0sIklzQ2hhbmdlZCI6ZmFsc2UsIklzTmV3IjpmYWxzZX0seyIkaWQiOiIxODUiLCJEYXRlIjoiMjAyMS0wMy0zMFQwMDowMDowMFoiLCJTdHlsZSI6eyIkaWQiOiIxODYiLCJTaGFwZSI6MiwiQ29ubmVjdG9yTWFyZ2luIjp7IiRyZWYiOiI1NCJ9LCJDb25uZWN0b3JTdHlsZSI6eyIkaWQiOiIxODciLCJMaW5lQ29sb3IiOnsiJHJlZiI6IjU2In0sIkxpbmVXZWlnaHQiOjEuMCwiTGluZVR5cGUiOjAsIlBhcmVudFN0eWxlIjpudWxsfSwiSXNCZWxvd1RpbWViYW5kIjpmYWxzZSwiUG9zaXRpb25PblRhc2siOjAsIkhpZGVEYXRlIjpmYWxzZSwiU2hhcGVTaXplIjoxLCJTcGFjaW5nIjoyLjAsIlBhZGRpbmciOnsiJHJlZiI6IjU4In0sIlNoYXBlU3R5bGUiOnsiJGlkIjoiMTg4IiwiTWFyZ2luIjp7IiRyZWYiOiI2MCJ9LCJQYWRkaW5nIjp7IiRyZWYiOiI2MSJ9LCJCYWNrZ3JvdW5kIjp7IiRpZCI6IjE4OSIsIkNvbG9yIjp7IiRpZCI6IjE5MCIsIkEiOjI1NSwiUiI6MjM0LCJHIjoyMiwiQiI6MzB9fSwiSXNWaXNpYmxlIjp0cnVlLCJXaWR0aCI6MTguMCwiSGVpZ2h0IjoyMC4wLCJCb3JkZXJTdHlsZSI6eyIkaWQiOiIxOTEiLCJMaW5lQ29sb3IiOnsiJHJlZiI6IjY1In0sIkxpbmVXZWlnaHQiOjAuMCwiTGluZVR5cGUiOjAsIlBhcmVudFN0eWxlIjpudWxsfSwiUGFyZW50U3R5bGUiOm51bGx9LCJUaXRsZVN0eWxlIjp7IiRpZCI6IjE5MiIsIkZvbnRTZXR0aW5ncyI6eyIkaWQiOiIxOTMiLCJGb250U2l6ZSI6MTEsIkZvbnROYW1lIjoiQ2FsaWJyaSIsIklzQm9sZCI6dHJ1ZSwiSXNJdGFsaWMiOmZhbHNlLCJJc1VuZGVybGluZWQiOmZhbHNlLCJQYXJlbnRTdHlsZSI6bnVsbH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k0IiwiTGluZUNvbG9yIjpudWxsLCJMaW5lV2VpZ2h0IjowLjAsIkxpbmVUeXBlIjowLCJQYXJlbnRTdHlsZSI6bnVsbH0sIlBhcmVudFN0eWxlIjpudWxsfSwiRGF0ZVN0eWxlIjp7IiRpZCI6IjE5NSIsIkZvbnRTZXR0aW5ncyI6eyIkaWQiOiIxOTY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5NyIsIkxpbmVDb2xvciI6bnVsbCwiTGluZVdlaWdodCI6MC4wLCJMaW5lVHlwZSI6MCwiUGFyZW50U3R5bGUiOm51bGx9LCJQYXJlbnRTdHlsZSI6bnVsbH0sIkRhdGVGb3JtYXQiOnsiJHJlZiI6IjgxIn0sIldlZWtOdW1iZXJpbmciOnsiJGlkIjoiMTk4IiwiRm9ybWF0IjowLCJJc1Zpc2libGUiOmZhbHNlLCJMYXN0S25vd25WaXNpYmlsaXR5U3RhdGUiOmZhbHNlfSwiSXNWaXNpYmxlIjp0cnVlLCJQYXJlbnRTdHlsZSI6bnVsbH0sIkluZGV4IjozLCJQZXJjZW50YWdlQ29tcGxldGUiOm51bGwsIlBvc2l0aW9uIjp7IlJhdGlvIjowLjAsIklzQ3VzdG9tIjpmYWxzZX0sIkRhdGVGb3JtYXQiOnsiJHJlZiI6IjgxIn0sIldlZWtOdW1iZXJpbmciOnsiJGlkIjoiMTk5IiwiRm9ybWF0IjowLCJJc1Zpc2libGUiOmZhbHNlLCJMYXN0S25vd25WaXNpYmlsaXR5U3RhdGUiOmZhbHNlfSwiUmVsYXRlZFRhc2tJZCI6IjAwMDAwMDAwLTAwMDAtMDAwMC0wMDAwLTAwMDAwMDAwMDAwMCIsIklkIjoiZDI1ZjE0MjAtOWRkYi00ODdhLWFjMmEtNzA4ZWVlNzc3ZGIzIiwiSW1wb3J0SWQiOm51bGwsIlRpdGxlIjoiSW50ZXJ2ZW50aW9uIFJlZGhhdCAoQ29tcGF0aWJpbGl0w6kgUmVwbyBBcHBTdHJlYW0gU2F0ZWxsaXRlKSIsIk5vdGUiOm51bGwsIkh5cGVybGluayI6eyIkaWQiOiIyMDAiLCJBZGRyZXNzIjpudWxsLCJTdWJBZGRyZXNzIjpudWxsfSwiSXNDaGFuZ2VkIjpmYWxzZSwiSXNOZXciOmZhbHNlfSx7IiRpZCI6IjIwMSIsIkRhdGUiOiIyMDIxLTAzLTAxVDIzOjU5OjAwWiIsIlN0eWxlIjp7IiRpZCI6IjIwMiIsIlNoYXBlIjoyLCJDb25uZWN0b3JNYXJnaW4iOnsiJHJlZiI6IjU0In0sIkNvbm5lY3RvclN0eWxlIjp7IiRpZCI6IjIwMyIsIkxpbmVDb2xvciI6eyIkcmVmIjoiNTYifSwiTGluZVdlaWdodCI6MS4wLCJMaW5lVHlwZSI6MCwiUGFyZW50U3R5bGUiOm51bGx9LCJJc0JlbG93VGltZWJhbmQiOmZhbHNlLCJQb3NpdGlvbk9uVGFzayI6MCwiSGlkZURhdGUiOmZhbHNlLCJTaGFwZVNpemUiOjEsIlNwYWNpbmciOjIuMCwiUGFkZGluZyI6eyIkcmVmIjoiNTgifSwiU2hhcGVTdHlsZSI6eyIkaWQiOiIyMDQiLCJNYXJnaW4iOnsiJHJlZiI6IjYwIn0sIlBhZGRpbmciOnsiJHJlZiI6IjYxIn0sIkJhY2tncm91bmQiOnsiJGlkIjoiMjA1IiwiQ29sb3IiOnsiJGlkIjoiMjA2IiwiQSI6MjU1LCJSIjowLCJHIjo4MywiQiI6MTYxfX0sIklzVmlzaWJsZSI6dHJ1ZSwiV2lkdGgiOjE4LjAsIkhlaWdodCI6MjAuMCwiQm9yZGVyU3R5bGUiOnsiJGlkIjoiMjA3IiwiTGluZUNvbG9yIjp7IiRyZWYiOiI2NSJ9LCJMaW5lV2VpZ2h0IjowLjAsIkxpbmVUeXBlIjowLCJQYXJlbnRTdHlsZSI6bnVsbH0sIlBhcmVudFN0eWxlIjpudWxsfSwiVGl0bGVTdHlsZSI6eyIkaWQiOiIyMDgiLCJGb250U2V0dGluZ3MiOnsiJGlkIjoiMjA5IiwiRm9udFNpemUiOjExLCJGb250TmFtZSI6IkNhbGlicmkiLCJJc0JvbGQiOnRydWUsIklzSXRhbGljIjpmYWxzZSwiSXNVbmRlcmxpbmVkIjpmYWxzZSwiUGFyZW50U3R5bGUiOm51bGx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xMCIsIkxpbmVDb2xvciI6bnVsbCwiTGluZVdlaWdodCI6MC4wLCJMaW5lVHlwZSI6MCwiUGFyZW50U3R5bGUiOm51bGx9LCJQYXJlbnRTdHlsZSI6bnVsbH0sIkRhdGVTdHlsZSI6eyIkaWQiOiIyMTEiLCJGb250U2V0dGluZ3MiOnsiJGlkIjoiMjEy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TMiLCJMaW5lQ29sb3IiOm51bGwsIkxpbmVXZWlnaHQiOjAuMCwiTGluZVR5cGUiOjAsIlBhcmVudFN0eWxlIjpudWxsfSwiUGFyZW50U3R5bGUiOm51bGx9LCJEYXRlRm9ybWF0Ijp7IiRyZWYiOiI4MSJ9LCJXZWVrTnVtYmVyaW5nIjp7IiRpZCI6IjIxNCIsIkZvcm1hdCI6MCwiSXNWaXNpYmxlIjpmYWxzZSwiTGFzdEtub3duVmlzaWJpbGl0eVN0YXRlIjpmYWxzZX0sIklzVmlzaWJsZSI6dHJ1ZSwiUGFyZW50U3R5bGUiOm51bGx9LCJJbmRleCI6NCwiUGVyY2VudGFnZUNvbXBsZXRlIjpudWxsLCJQb3NpdGlvbiI6eyJSYXRpbyI6MC4wLCJJc0N1c3RvbSI6ZmFsc2V9LCJEYXRlRm9ybWF0Ijp7IiRyZWYiOiI4MSJ9LCJXZWVrTnVtYmVyaW5nIjp7IiRpZCI6IjIxNSIsIkZvcm1hdCI6MCwiSXNWaXNpYmxlIjpmYWxzZSwiTGFzdEtub3duVmlzaWJpbGl0eVN0YXRlIjpmYWxzZX0sIlJlbGF0ZWRUYXNrSWQiOiIwMDAwMDAwMC0wMDAwLTAwMDAtMDAwMC0wMDAwMDAwMDAwMDAiLCJJZCI6IjZhNGE5YzE1LTM1YmEtNDc3Yy04Zjk5LTlkY2U1NmQwNmNjNSIsIkltcG9ydElkIjpudWxsLCJUaXRsZSI6IkVTWC9Sw6lzZWF1L1N0b2NrYWdlIFBHREMvVmVyc2lvbiBhZ2VudHMgZXQgTURXIGRpc3BvbmlibGVzIiwiTm90ZSI6bnVsbCwiSHlwZXJsaW5rIjp7IiRpZCI6IjIxNiIsIkFkZHJlc3MiOm51bGwsIlN1YkFkZHJlc3MiOm51bGx9LCJJc0NoYW5nZWQiOmZhbHNlLCJJc05ldyI6ZmFsc2V9LHsiJGlkIjoiMjE3IiwiRGF0ZSI6IjIwMjEtMDMtMDhUMjM6NTk6MDBaIiwiU3R5bGUiOnsiJGlkIjoiMjE4IiwiU2hhcGUiOjIsIkNvbm5lY3Rvck1hcmdpbiI6eyIkcmVmIjoiNTQifSwiQ29ubmVjdG9yU3R5bGUiOnsiJGlkIjoiMjE5IiwiTGluZUNvbG9yIjp7IiRyZWYiOiI1NiJ9LCJMaW5lV2VpZ2h0IjoxLjAsIkxpbmVUeXBlIjowLCJQYXJlbnRTdHlsZSI6bnVsbH0sIklzQmVsb3dUaW1lYmFuZCI6ZmFsc2UsIlBvc2l0aW9uT25UYXNrIjowLCJIaWRlRGF0ZSI6ZmFsc2UsIlNoYXBlU2l6ZSI6MSwiU3BhY2luZyI6Mi4wLCJQYWRkaW5nIjp7IiRyZWYiOiI1OCJ9LCJTaGFwZVN0eWxlIjp7IiRpZCI6IjIyMCIsIk1hcmdpbiI6eyIkcmVmIjoiNjAifSwiUGFkZGluZyI6eyIkcmVmIjoiNjEifSwiQmFja2dyb3VuZCI6eyIkaWQiOiIyMjEiLCJDb2xvciI6eyIkaWQiOiIyMjIiLCJBIjoyNTUsIlIiOjIzNCwiRyI6MjIsIkIiOjMwfX0sIklzVmlzaWJsZSI6dHJ1ZSwiV2lkdGgiOjE4LjAsIkhlaWdodCI6MjAuMCwiQm9yZGVyU3R5bGUiOnsiJGlkIjoiMjIzIiwiTGluZUNvbG9yIjp7IiRyZWYiOiI2NSJ9LCJMaW5lV2VpZ2h0IjowLjAsIkxpbmVUeXBlIjowLCJQYXJlbnRTdHlsZSI6bnVsbH0sIlBhcmVudFN0eWxlIjpudWxsfSwiVGl0bGVTdHlsZSI6eyIkaWQiOiIyMjQiLCJGb250U2V0dGluZ3MiOnsiJGlkIjoiMjI1IiwiRm9udFNpemUiOjExLCJGb250TmFtZSI6IkNhbGlicmkiLCJJc0JvbGQiOnRydWUsIklzSXRhbGljIjpmYWxzZSwiSXNVbmRlcmxpbmVkIjpmYWxzZSwiUGFyZW50U3R5bGUiOm51bGx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yNiIsIkxpbmVDb2xvciI6bnVsbCwiTGluZVdlaWdodCI6MC4wLCJMaW5lVHlwZSI6MCwiUGFyZW50U3R5bGUiOm51bGx9LCJQYXJlbnRTdHlsZSI6bnVsbH0sIkRhdGVTdHlsZSI6eyIkaWQiOiIyMjciLCJGb250U2V0dGluZ3MiOnsiJGlkIjoiMjI4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jkiLCJMaW5lQ29sb3IiOm51bGwsIkxpbmVXZWlnaHQiOjAuMCwiTGluZVR5cGUiOjAsIlBhcmVudFN0eWxlIjpudWxsfSwiUGFyZW50U3R5bGUiOm51bGx9LCJEYXRlRm9ybWF0Ijp7IiRyZWYiOiI4MSJ9LCJXZWVrTnVtYmVyaW5nIjp7IiRpZCI6IjIzMCIsIkZvcm1hdCI6MCwiSXNWaXNpYmxlIjpmYWxzZSwiTGFzdEtub3duVmlzaWJpbGl0eVN0YXRlIjpmYWxzZX0sIklzVmlzaWJsZSI6dHJ1ZSwiUGFyZW50U3R5bGUiOm51bGx9LCJJbmRleCI6NSwiUGVyY2VudGFnZUNvbXBsZXRlIjpudWxsLCJQb3NpdGlvbiI6eyJSYXRpbyI6MC4wLCJJc0N1c3RvbSI6ZmFsc2V9LCJEYXRlRm9ybWF0Ijp7IiRyZWYiOiI4MSJ9LCJXZWVrTnVtYmVyaW5nIjp7IiRpZCI6IjIzMSIsIkZvcm1hdCI6MCwiSXNWaXNpYmxlIjpmYWxzZSwiTGFzdEtub3duVmlzaWJpbGl0eVN0YXRlIjpmYWxzZX0sIlJlbGF0ZWRUYXNrSWQiOiIwMDAwMDAwMC0wMDAwLTAwMDAtMDAwMC0wMDAwMDAwMDAwMDAiLCJJZCI6IjU4OGIxZThmLWZmNDEtNGY5Ni05MjdiLWNmNDkxNmU1YTFmNSIsIkltcG9ydElkIjpudWxsLCJUaXRsZSI6IkludGVydmVudGlvbiBSZWRoYXQgKENyw6lhdGlvbiBkZSBsYSBzb3VjaGUpIiwiTm90ZSI6bnVsbCwiSHlwZXJsaW5rIjp7IiRpZCI6IjIzMiIsIkFkZHJlc3MiOm51bGwsIlN1YkFkZHJlc3MiOm51bGx9LCJJc0NoYW5nZWQiOmZhbHNlLCJJc05ldyI6ZmFsc2V9LHsiJGlkIjoiMjMzIiwiRGF0ZSI6IjIwMjEtMDQtMDZUMDA6MDA6MDBaIiwiU3R5bGUiOnsiJGlkIjoiMjM0IiwiU2hhcGUiOjIsIkNvbm5lY3Rvck1hcmdpbiI6eyIkcmVmIjoiNTQifSwiQ29ubmVjdG9yU3R5bGUiOnsiJGlkIjoiMjM1IiwiTGluZUNvbG9yIjp7IiRyZWYiOiI1NiJ9LCJMaW5lV2VpZ2h0IjoxLjAsIkxpbmVUeXBlIjowLCJQYXJlbnRTdHlsZSI6bnVsbH0sIklzQmVsb3dUaW1lYmFuZCI6ZmFsc2UsIlBvc2l0aW9uT25UYXNrIjowLCJIaWRlRGF0ZSI6ZmFsc2UsIlNoYXBlU2l6ZSI6MSwiU3BhY2luZyI6Mi4wLCJQYWRkaW5nIjp7IiRyZWYiOiI1OCJ9LCJTaGFwZVN0eWxlIjp7IiRpZCI6IjIzNiIsIk1hcmdpbiI6eyIkcmVmIjoiNjAifSwiUGFkZGluZyI6eyIkcmVmIjoiNjEifSwiQmFja2dyb3VuZCI6eyIkaWQiOiIyMzciLCJDb2xvciI6eyIkaWQiOiIyMzgiLCJBIjoyNTUsIlIiOjAsIkciOjgzLCJCIjoxNjF9fSwiSXNWaXNpYmxlIjp0cnVlLCJXaWR0aCI6MTguMCwiSGVpZ2h0IjoyMC4wLCJCb3JkZXJTdHlsZSI6eyIkaWQiOiIyMzkiLCJMaW5lQ29sb3IiOnsiJHJlZiI6IjY1In0sIkxpbmVXZWlnaHQiOjAuMCwiTGluZVR5cGUiOjAsIlBhcmVudFN0eWxlIjpudWxsfSwiUGFyZW50U3R5bGUiOm51bGx9LCJUaXRsZVN0eWxlIjp7IiRpZCI6IjI0MCIsIkZvbnRTZXR0aW5ncyI6eyIkaWQiOiIyNDEiLCJGb250U2l6ZSI6MTEsIkZvbnROYW1lIjoiQ2FsaWJyaSIsIklzQm9sZCI6dHJ1ZSwiSXNJdGFsaWMiOmZhbHNlLCJJc1VuZGVybGluZWQiOmZhbHNlLCJQYXJlbnRTdHlsZSI6bnVsbH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QyIiwiTGluZUNvbG9yIjpudWxsLCJMaW5lV2VpZ2h0IjowLjAsIkxpbmVUeXBlIjowLCJQYXJlbnRTdHlsZSI6bnVsbH0sIlBhcmVudFN0eWxlIjpudWxsfSwiRGF0ZVN0eWxlIjp7IiRpZCI6IjI0MyIsIkZvbnRTZXR0aW5ncyI6eyIkaWQiOiIyNDQ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0NSIsIkxpbmVDb2xvciI6bnVsbCwiTGluZVdlaWdodCI6MC4wLCJMaW5lVHlwZSI6MCwiUGFyZW50U3R5bGUiOm51bGx9LCJQYXJlbnRTdHlsZSI6bnVsbH0sIkRhdGVGb3JtYXQiOnsiJHJlZiI6IjgxIn0sIldlZWtOdW1iZXJpbmciOnsiJGlkIjoiMjQ2IiwiRm9ybWF0IjowLCJJc1Zpc2libGUiOmZhbHNlLCJMYXN0S25vd25WaXNpYmlsaXR5U3RhdGUiOmZhbHNlfSwiSXNWaXNpYmxlIjp0cnVlLCJQYXJlbnRTdHlsZSI6bnVsbH0sIkluZGV4IjoxMSwiUGVyY2VudGFnZUNvbXBsZXRlIjpudWxsLCJQb3NpdGlvbiI6eyJSYXRpbyI6MC4wLCJJc0N1c3RvbSI6ZmFsc2V9LCJEYXRlRm9ybWF0Ijp7IiRyZWYiOiI4MSJ9LCJXZWVrTnVtYmVyaW5nIjp7IiRpZCI6IjI0NyIsIkZvcm1hdCI6MCwiSXNWaXNpYmxlIjpmYWxzZSwiTGFzdEtub3duVmlzaWJpbGl0eVN0YXRlIjpmYWxzZX0sIlJlbGF0ZWRUYXNrSWQiOiIwMDAwMDAwMC0wMDAwLTAwMDAtMDAwMC0wMDAwMDAwMDAwMDAiLCJJZCI6ImM0ODVjMTEwLWZhYTAtNDljYi1hYWZlLTc2YzI3NjViZjBmNyIsIkltcG9ydElkIjpudWxsLCJUaXRsZSI6IkluZnJhIEFuc2libGUgZGlzcG9uaWJsZSIsIk5vdGUiOm51bGwsIkh5cGVybGluayI6eyIkaWQiOiIyNDgiLCJBZGRyZXNzIjpudWxsLCJTdWJBZGRyZXNzIjpudWxsfSwiSXNDaGFuZ2VkIjpmYWxzZSwiSXNOZXciOmZhbHNlfSx7IiRpZCI6IjI0OSIsIkRhdGUiOiIyMDIxLTEwLTAxVDAwOjAwOjAwIiwiU3R5bGUiOnsiJGlkIjoiMjUwIiwiU2hhcGUiOjIsIkNvbm5lY3Rvck1hcmdpbiI6eyIkcmVmIjoiNTQifSwiQ29ubmVjdG9yU3R5bGUiOnsiJGlkIjoiMjUxIiwiTGluZUNvbG9yIjp7IiRyZWYiOiI1NiJ9LCJMaW5lV2VpZ2h0IjoxLjAsIkxpbmVUeXBlIjowLCJQYXJlbnRTdHlsZSI6bnVsbH0sIklzQmVsb3dUaW1lYmFuZCI6ZmFsc2UsIlBvc2l0aW9uT25UYXNrIjowLCJIaWRlRGF0ZSI6ZmFsc2UsIlNoYXBlU2l6ZSI6MSwiU3BhY2luZyI6Mi4wLCJQYWRkaW5nIjp7IiRyZWYiOiI1OCJ9LCJTaGFwZVN0eWxlIjp7IiRpZCI6IjI1MiIsIk1hcmdpbiI6eyIkcmVmIjoiNjAifSwiUGFkZGluZyI6eyIkcmVmIjoiNjEifSwiQmFja2dyb3VuZCI6eyIkaWQiOiIyNTMiLCJDb2xvciI6eyIkaWQiOiIyNTQiLCJBIjoyNTUsIlIiOjAsIkciOjgzLCJCIjoxNjF9fSwiSXNWaXNpYmxlIjp0cnVlLCJXaWR0aCI6MTguMCwiSGVpZ2h0IjoyMC4wLCJCb3JkZXJTdHlsZSI6eyIkaWQiOiIyNTUiLCJMaW5lQ29sb3IiOnsiJHJlZiI6IjY1In0sIkxpbmVXZWlnaHQiOjAuMCwiTGluZVR5cGUiOjAsIlBhcmVudFN0eWxlIjpudWxsfSwiUGFyZW50U3R5bGUiOm51bGx9LCJUaXRsZVN0eWxlIjp7IiRpZCI6IjI1NiIsIkZvbnRTZXR0aW5ncyI6eyIkaWQiOiIyNTciLCJGb250U2l6ZSI6MTEsIkZvbnROYW1lIjoiQ2FsaWJyaSIsIklzQm9sZCI6dHJ1ZSwiSXNJdGFsaWMiOmZhbHNlLCJJc1VuZGVybGluZWQiOmZhbHNlLCJQYXJlbnRTdHlsZSI6bnVsbH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U4IiwiTGluZUNvbG9yIjpudWxsLCJMaW5lV2VpZ2h0IjowLjAsIkxpbmVUeXBlIjowLCJQYXJlbnRTdHlsZSI6bnVsbH0sIlBhcmVudFN0eWxlIjpudWxsfSwiRGF0ZVN0eWxlIjp7IiRpZCI6IjI1OSIsIkZvbnRTZXR0aW5ncyI6eyIkaWQiOiIyNjA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2MSIsIkxpbmVDb2xvciI6bnVsbCwiTGluZVdlaWdodCI6MC4wLCJMaW5lVHlwZSI6MCwiUGFyZW50U3R5bGUiOm51bGx9LCJQYXJlbnRTdHlsZSI6bnVsbH0sIkRhdGVGb3JtYXQiOnsiJHJlZiI6IjgxIn0sIldlZWtOdW1iZXJpbmciOnsiJGlkIjoiMjYyIiwiRm9ybWF0IjowLCJJc1Zpc2libGUiOmZhbHNlLCJMYXN0S25vd25WaXNpYmlsaXR5U3RhdGUiOmZhbHNlfSwiSXNWaXNpYmxlIjp0cnVlLCJQYXJlbnRTdHlsZSI6bnVsbH0sIkluZGV4IjoxMywiUGVyY2VudGFnZUNvbXBsZXRlIjpudWxsLCJQb3NpdGlvbiI6eyJSYXRpbyI6MC4wLCJJc0N1c3RvbSI6ZmFsc2V9LCJEYXRlRm9ybWF0Ijp7IiRyZWYiOiI4MSJ9LCJXZWVrTnVtYmVyaW5nIjp7IiRpZCI6IjI2MyIsIkZvcm1hdCI6MCwiSXNWaXNpYmxlIjpmYWxzZSwiTGFzdEtub3duVmlzaWJpbGl0eVN0YXRlIjpmYWxzZX0sIlJlbGF0ZWRUYXNrSWQiOiIwMDAwMDAwMC0wMDAwLTAwMDAtMDAwMC0wMDAwMDAwMDAwMDAiLCJJZCI6ImE1ODBkNzNlLWYzNTItNGFjMS05NTc3LTc4NGViOGZjZjE4YiIsIkltcG9ydElkIjpudWxsLCJUaXRsZSI6IlNww6ljaWZpY2F0aW9ucyBQR0RDIGTDqWZpbml0aXZlcyBzZXJ2ZXVycyBwaHlzaXF1ZXMiLCJOb3RlIjpudWxsLCJIeXBlcmxpbmsiOnsiJGlkIjoiMjY0IiwiQWRkcmVzcyI6bnVsbCwiU3ViQWRkcmVzcyI6bnVsbH0sIklzQ2hhbmdlZCI6ZmFsc2UsIklzTmV3IjpmYWxzZX1dLCJUYXNrcyI6W3siJGlkIjoiMjY1IiwiR3JvdXBOYW1lIjpudWxsLCJTdGFydERhdGUiOiIyMDIxLTAzLTAxVDAwOjAwOjAwWiIsIkVuZERhdGUiOiIyMDIxLTAzLTIyVDIzOjU5OjAwWiIsIlBlcmNlbnRhZ2VDb21wbGV0ZSI6bnVsbCwiU3R5bGUiOnsiJGlkIjoiMjY2IiwiU2hhcGUiOjIsIlNoYXBlVGhpY2tuZXNzIjoxLCJEdXJhdGlvbkZvcm1hdCI6MCwiSW5jbHVkZU5vbldvcmtpbmdEYXlzSW5EdXJhdGlvbiI6ZmFsc2UsIlBlcmNlbnRhZ2VDb21wbGV0ZVN0eWxlIjp7IiRpZCI6IjI2NyIsIkZvbnRTZXR0aW5ncyI6eyIkaWQiOiIyNjg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I2OSIsIkxpbmVDb2xvciI6bnVsbCwiTGluZVdlaWdodCI6MC4wLCJMaW5lVHlwZSI6MCwiUGFyZW50U3R5bGUiOm51bGx9LCJQYXJlbnRTdHlsZSI6bnVsbH0sIkR1cmF0aW9uU3R5bGUiOnsiJGlkIjoiMjcwIiwiRm9udFNldHRpbmdzIjp7IiRpZCI6IjI3MS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jcyIiwiTGluZUNvbG9yIjpudWxsLCJMaW5lV2VpZ2h0IjowLjAsIkxpbmVUeXBlIjowLCJQYXJlbnRTdHlsZSI6bnVsbH0sIlBhcmVudFN0eWxlIjpudWxsfSwiSG9yaXpvbnRhbENvbm5lY3RvclN0eWxlIjp7IiRpZCI6IjI3MyIsIkxpbmVDb2xvciI6eyIkcmVmIjoiMTAwIn0sIkxpbmVXZWlnaHQiOjEuMCwiTGluZVR5cGUiOjAsIlBhcmVudFN0eWxlIjpudWxsfSwiVmVydGljYWxDb25uZWN0b3JTdHlsZSI6eyIkaWQiOiIyNzQiLCJMaW5lQ29sb3IiOnsiJHJlZiI6IjEwMy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c1IiwiTWFyZ2luIjp7IiRyZWYiOiIxMDYifSwiUGFkZGluZyI6eyIkcmVmIjoiMTA3In0sIkJhY2tncm91bmQiOnsiJGlkIjoiMjc2IiwiQ29sb3IiOnsiJGlkIjoiMjc3IiwiQSI6MjU1LCJSIjowLCJHIjo4MywiQiI6MTYxfX0sIklzVmlzaWJsZSI6dHJ1ZSwiV2lkdGgiOjAuMCwiSGVpZ2h0IjoxNi4wLCJCb3JkZXJTdHlsZSI6eyIkaWQiOiIyNzgiLCJMaW5lQ29sb3IiOnsiJHJlZiI6IjExMSJ9LCJMaW5lV2VpZ2h0IjowLjAsIkxpbmVUeXBlIjowLCJQYXJlbnRTdHlsZSI6bnVsbH0sIlBhcmVudFN0eWxlIjpudWxsfSwiVGl0bGVTdHlsZSI6eyIkaWQiOiIyNzkiLCJGb250U2V0dGluZ3MiOnsiJGlkIjoiMjgwIiwiRm9udFNpemUiOjExLCJGb250TmFtZSI6IkNhbGlicmkiLCJJc0JvbGQiOnRydWUsIklzSXRhbGljIjpmYWxzZSwiSXNVbmRlcmxpbmVkIjpmYWxzZSwiUGFyZW50U3R5bGUiOm51bGx9LCJBdXRvU2l6ZSI6MCwiRm9yZWdyb3VuZCI6eyIkcmVmIjoiMTE1In0sIk1heFdpZHRoIjo3MjAuMCwiTWF4SGVpZ2h0IjoiSW5maW5pdHkiLCJTbWFydEZvcmVncm91bmRJc0FjdGl2ZSI6ZmFsc2UsIkhvcml6b250YWxBbGlnbm1lbnQiOjE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yODEiLCJMaW5lQ29sb3IiOm51bGwsIkxpbmVXZWlnaHQiOjAuMCwiTGluZVR5cGUiOjAsIlBhcmVudFN0eWxlIjpudWxsfSwiUGFyZW50U3R5bGUiOm51bGx9LCJEYXRlU3R5bGUiOnsiJGlkIjoiMjgyIiwiRm9udFNldHRpbmdzIjp7IiRpZCI6IjI4MyIsIkZvbnRTaXplIjoxMCwiRm9udE5hbWUiOiJDYWxpYnJpIiwiSXNCb2xkIjpmYWxzZSwiSXNJdGFsaWMiOmZhbHNlLCJJc1VuZGVybGluZWQiOmZhbHNlLCJQYXJlbnRTdHlsZSI6bnVsbH0sIkF1dG9TaXplIjowLCJGb3JlZ3JvdW5kIjp7IiRpZCI6IjI4NCIsIkNvbG9yIjp7IiRpZCI6IjI4NSIsIkEiOjI1NSwiUiI6MTAyLCJHIjozNiwiQiI6MTMx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yODYiLCJMaW5lQ29sb3IiOm51bGwsIkxpbmVXZWlnaHQiOjAuMCwiTGluZVR5cGUiOjAsIlBhcmVudFN0eWxlIjpudWxsfSwiUGFyZW50U3R5bGUiOm51bGx9LCJEYXRlRm9ybWF0Ijp7IiRyZWYiOiIxMjcifSwiV2Vla051bWJlcmluZyI6eyIkaWQiOiIyODciLCJGb3JtYXQiOjAsIklzVmlzaWJsZSI6ZmFsc2UsIkxhc3RLbm93blZpc2liaWxpdHlTdGF0ZSI6ZmFsc2V9LCJJc1Zpc2libGUiOnRydWUsIlBhcmVudFN0eWxlIjpudWxsfSwiSW5kZXgiOjIsIlNtYXJ0RHVyYXRpb25BY3RpdmF0ZWQiOmZhbHNlLCJEYXRlRm9ybWF0Ijp7IiRyZWYiOiIxMjcifSwiV2Vla051bWJlcmluZyI6eyIkaWQiOiIyODgiLCJGb3JtYXQiOjAsIklzVmlzaWJsZSI6ZmFsc2UsIkxhc3RLbm93blZpc2liaWxpdHlTdGF0ZSI6ZmFsc2V9LCJJZCI6IjVhMTY4NTRhLTI2YjUtNDdmNi1hYzJjLTM5ZGZlZTU5MWY2MCIsIkltcG9ydElkIjpudWxsLCJUaXRsZSI6IlLDqWRhY3Rpb24gZGVzIHLDqGdsZXMgZCdpbmfDqW5pZXJpZSIsIk5vdGUiOm51bGwsIkh5cGVybGluayI6eyIkaWQiOiIyODkiLCJBZGRyZXNzIjpudWxsLCJTdWJBZGRyZXNzIjpudWxsfSwiSXNDaGFuZ2VkIjpmYWxzZSwiSXNOZXciOmZhbHNlfSx7IiRpZCI6IjI5MCIsIkdyb3VwTmFtZSI6bnVsbCwiU3RhcnREYXRlIjoiMjAyMS0wMy0wOFQyMzo1OTowMFoiLCJFbmREYXRlIjoiMjAyMS0wMy0yOVQyMzo1OTowMFoiLCJQZXJjZW50YWdlQ29tcGxldGUiOm51bGwsIlN0eWxlIjp7IiRpZCI6IjI5MSIsIlNoYXBlIjoyLCJTaGFwZVRoaWNrbmVzcyI6MSwiRHVyYXRpb25Gb3JtYXQiOjAsIkluY2x1ZGVOb25Xb3JraW5nRGF5c0luRHVyYXRpb24iOmZhbHNlLCJQZXJjZW50YWdlQ29tcGxldGVTdHlsZSI6eyIkaWQiOiIyOTIiLCJGb250U2V0dGluZ3MiOnsiJGlkIjoiMjkzIiwiRm9udFNpemUiOjEwLCJGb250TmFtZSI6IkNhbGlicmkiLCJJc0JvbGQiOmZhbHNlLCJJc0l0YWxpYyI6ZmFsc2UsIklzVW5kZXJsaW5lZCI6ZmFsc2UsIlBhcmVudFN0eWxlIjpudWxs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yOTQiLCJMaW5lQ29sb3IiOm51bGwsIkxpbmVXZWlnaHQiOjAuMCwiTGluZVR5cGUiOjAsIlBhcmVudFN0eWxlIjpudWxsfSwiUGFyZW50U3R5bGUiOm51bGx9LCJEdXJhdGlvblN0eWxlIjp7IiRpZCI6IjI5NSIsIkZvbnRTZXR0aW5ncyI6eyIkaWQiOiIyOTYiLCJGb250U2l6ZSI6MTAsIkZvbnROYW1lIjoiQ2FsaWJyaSIsIklzQm9sZCI6ZmFsc2UsIklzSXRhbGljIjpmYWxzZSwiSXNVbmRlcmxpbmVkIjpmYWxzZSwiUGFyZW50U3R5bGUiOm51bGx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5NyIsIkxpbmVDb2xvciI6bnVsbCwiTGluZVdlaWdodCI6MC4wLCJMaW5lVHlwZSI6MCwiUGFyZW50U3R5bGUiOm51bGx9LCJQYXJlbnRTdHlsZSI6bnVsbH0sIkhvcml6b250YWxDb25uZWN0b3JTdHlsZSI6eyIkaWQiOiIyOTgiLCJMaW5lQ29sb3IiOnsiJHJlZiI6IjEwMCJ9LCJMaW5lV2VpZ2h0IjoxLjAsIkxpbmVUeXBlIjowLCJQYXJlbnRTdHlsZSI6bnVsbH0sIlZlcnRpY2FsQ29ubmVjdG9yU3R5bGUiOnsiJGlkIjoiMjk5IiwiTGluZUNvbG9yIjp7IiRyZWYiOiIxMDM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wMCIsIk1hcmdpbiI6eyIkcmVmIjoiMTA2In0sIlBhZGRpbmciOnsiJHJlZiI6IjEwNyJ9LCJCYWNrZ3JvdW5kIjp7IiRpZCI6IjMwMSIsIkNvbG9yIjp7IiRpZCI6IjMwMiIsIkEiOjI1NSwiUiI6MCwiRyI6MTU1LCJCIjoxOTZ9fSwiSXNWaXNpYmxlIjp0cnVlLCJXaWR0aCI6MC4wLCJIZWlnaHQiOjE2LjAsIkJvcmRlclN0eWxlIjp7IiRpZCI6IjMwMyIsIkxpbmVDb2xvciI6eyIkcmVmIjoiMTExIn0sIkxpbmVXZWlnaHQiOjAuMCwiTGluZVR5cGUiOjAsIlBhcmVudFN0eWxlIjpudWxsfSwiUGFyZW50U3R5bGUiOm51bGx9LCJUaXRsZVN0eWxlIjp7IiRpZCI6IjMwNCIsIkZvbnRTZXR0aW5ncyI6eyIkaWQiOiIzMDUiLCJGb250U2l6ZSI6MTEsIkZvbnROYW1lIjoiQ2FsaWJyaSIsIklzQm9sZCI6dHJ1ZSwiSXNJdGFsaWMiOmZhbHNlLCJJc1VuZGVybGluZWQiOmZhbHNlLCJQYXJlbnRTdHlsZSI6bnVsbH0sIkF1dG9TaXplIjowLCJGb3JlZ3JvdW5kIjp7IiRyZWYiOiIxMTUifSwiTWF4V2lkdGgiOjcy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wNiIsIkxpbmVDb2xvciI6bnVsbCwiTGluZVdlaWdodCI6MC4wLCJMaW5lVHlwZSI6MCwiUGFyZW50U3R5bGUiOm51bGx9LCJQYXJlbnRTdHlsZSI6bnVsbH0sIkRhdGVTdHlsZSI6eyIkaWQiOiIzMDciLCJGb250U2V0dGluZ3MiOnsiJGlkIjoiMzA4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A5IiwiTGluZUNvbG9yIjpudWxsLCJMaW5lV2VpZ2h0IjowLjAsIkxpbmVUeXBlIjowLCJQYXJlbnRTdHlsZSI6bnVsbH0sIlBhcmVudFN0eWxlIjpudWxsfSwiRGF0ZUZvcm1hdCI6eyIkcmVmIjoiMTI3In0sIldlZWtOdW1iZXJpbmciOnsiJGlkIjoiMzEwIiwiRm9ybWF0IjowLCJJc1Zpc2libGUiOmZhbHNlLCJMYXN0S25vd25WaXNpYmlsaXR5U3RhdGUiOmZhbHNlfSwiSXNWaXNpYmxlIjp0cnVlLCJQYXJlbnRTdHlsZSI6bnVsbH0sIkluZGV4Ijo2LCJTbWFydER1cmF0aW9uQWN0aXZhdGVkIjpmYWxzZSwiRGF0ZUZvcm1hdCI6eyIkcmVmIjoiMTI3In0sIldlZWtOdW1iZXJpbmciOnsiJGlkIjoiMzExIiwiRm9ybWF0IjowLCJJc1Zpc2libGUiOmZhbHNlLCJMYXN0S25vd25WaXNpYmlsaXR5U3RhdGUiOmZhbHNlfSwiSWQiOiIyYjYxNjY5MC1mNDJmLTRlZGMtYTc4NS00ZDFhM2VmOTE3N2IiLCJJbXBvcnRJZCI6bnVsbCwiVGl0bGUiOiJDcsOpYXRpb24gZGUgbGEgc291Y2hlIiwiTm90ZSI6bnVsbCwiSHlwZXJsaW5rIjp7IiRpZCI6IjMxMiIsIkFkZHJlc3MiOm51bGwsIlN1YkFkZHJlc3MiOm51bGx9LCJJc0NoYW5nZWQiOmZhbHNlLCJJc05ldyI6ZmFsc2V9LHsiJGlkIjoiMzEzIiwiR3JvdXBOYW1lIjpudWxsLCJTdGFydERhdGUiOiIyMDIxLTAzLTI5VDAwOjAwOjAwWiIsIkVuZERhdGUiOiIyMDIxLTA0LTMwVDIzOjU5OjAwWiIsIlBlcmNlbnRhZ2VDb21wbGV0ZSI6bnVsbCwiU3R5bGUiOnsiJGlkIjoiMzE0IiwiU2hhcGUiOjIsIlNoYXBlVGhpY2tuZXNzIjoxLCJEdXJhdGlvbkZvcm1hdCI6MCwiSW5jbHVkZU5vbldvcmtpbmdEYXlzSW5EdXJhdGlvbiI6ZmFsc2UsIlBlcmNlbnRhZ2VDb21wbGV0ZVN0eWxlIjp7IiRpZCI6IjMxNSIsIkZvbnRTZXR0aW5ncyI6eyIkaWQiOiIzMTY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xNyIsIkxpbmVDb2xvciI6bnVsbCwiTGluZVdlaWdodCI6MC4wLCJMaW5lVHlwZSI6MCwiUGFyZW50U3R5bGUiOm51bGx9LCJQYXJlbnRTdHlsZSI6bnVsbH0sIkR1cmF0aW9uU3R5bGUiOnsiJGlkIjoiMzE4IiwiRm9udFNldHRpbmdzIjp7IiRpZCI6IjMxOS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IwIiwiTGluZUNvbG9yIjpudWxsLCJMaW5lV2VpZ2h0IjowLjAsIkxpbmVUeXBlIjowLCJQYXJlbnRTdHlsZSI6bnVsbH0sIlBhcmVudFN0eWxlIjpudWxsfSwiSG9yaXpvbnRhbENvbm5lY3RvclN0eWxlIjp7IiRpZCI6IjMyMSIsIkxpbmVDb2xvciI6eyIkcmVmIjoiMTAwIn0sIkxpbmVXZWlnaHQiOjEuMCwiTGluZVR5cGUiOjAsIlBhcmVudFN0eWxlIjpudWxsfSwiVmVydGljYWxDb25uZWN0b3JTdHlsZSI6eyIkaWQiOiIzMjIiLCJMaW5lQ29sb3IiOnsiJHJlZiI6IjEwMy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IzIiwiTWFyZ2luIjp7IiRyZWYiOiIxMDYifSwiUGFkZGluZyI6eyIkcmVmIjoiMTA3In0sIkJhY2tncm91bmQiOnsiJGlkIjoiMzI0IiwiQ29sb3IiOnsiJGlkIjoiMzI1IiwiQSI6MjU1LCJSIjowLCJHIjoxNTUsIkIiOjE5Nn19LCJJc1Zpc2libGUiOnRydWUsIldpZHRoIjowLjAsIkhlaWdodCI6MTYuMCwiQm9yZGVyU3R5bGUiOnsiJGlkIjoiMzI2IiwiTGluZUNvbG9yIjp7IiRyZWYiOiIxMTEifSwiTGluZVdlaWdodCI6MC4wLCJMaW5lVHlwZSI6MCwiUGFyZW50U3R5bGUiOm51bGx9LCJQYXJlbnRTdHlsZSI6bnVsbH0sIlRpdGxlU3R5bGUiOnsiJGlkIjoiMzI3IiwiRm9udFNldHRpbmdzIjp7IiRpZCI6IjMyOCIsIkZvbnRTaXplIjoxMSwiRm9udE5hbWUiOiJDYWxpYnJpIiwiSXNCb2xkIjp0cnVlLCJJc0l0YWxpYyI6ZmFsc2UsIklzVW5kZXJsaW5lZCI6ZmFsc2UsIlBhcmVudFN0eWxlIjpudWxsfSwiQXV0b1NpemUiOjAsIkZvcmVncm91bmQiOnsiJHJlZiI6IjExNSJ9LCJNYXhXaWR0aCI6NzIwLjAsIk1heEhlaWdodCI6IkluZmluaXR5IiwiU21hcnRGb3JlZ3JvdW5kSXNBY3RpdmUiOmZhbHNlLCJIb3Jpem9udGFsQWxpZ25tZW50Ijox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MzIiLCJMaW5lQ29sb3IiOm51bGwsIkxpbmVXZWlnaHQiOjAuMCwiTGluZVR5cGUiOjAsIlBhcmVudFN0eWxlIjpudWxsfSwiUGFyZW50U3R5bGUiOm51bGx9LCJEYXRlRm9ybWF0Ijp7IiRyZWYiOiIxMjcifSwiV2Vla051bWJlcmluZyI6eyIkaWQiOiIzMzMiLCJGb3JtYXQiOjAsIklzVmlzaWJsZSI6ZmFsc2UsIkxhc3RLbm93blZpc2liaWxpdHlTdGF0ZSI6ZmFsc2V9LCJJc1Zpc2libGUiOnRydWUsIlBhcmVudFN0eWxlIjpudWxsfSwiSW5kZXgiOjcsIlNtYXJ0RHVyYXRpb25BY3RpdmF0ZWQiOmZhbHNlLCJEYXRlRm9ybWF0Ijp7IiRyZWYiOiIxMjcifSwiV2Vla051bWJlcmluZyI6eyIkaWQiOiIzMzQiLCJGb3JtYXQiOjAsIklzVmlzaWJsZSI6ZmFsc2UsIkxhc3RLbm93blZpc2liaWxpdHlTdGF0ZSI6ZmFsc2V9LCJJZCI6ImUzMTljYzNiLTgxZjctNGZmNy1hNTVhLWJhZjc4ZDgzM2Q4ZCIsIkltcG9ydElkIjpudWxsLCJUaXRsZSI6IkF1ZGl0IFPDqWN1cml0w6kiLCJOb3RlIjpudWxsLCJIeXBlcmxpbmsiOnsiJGlkIjoiMzM1IiwiQWRkcmVzcyI6bnVsbCwiU3ViQWRkcmVzcyI6bnVsbH0sIklzQ2hhbmdlZCI6ZmFsc2UsIklzTmV3IjpmYWxzZX0seyIkaWQiOiIzMzYiLCJHcm91cE5hbWUiOm51bGwsIlN0YXJ0RGF0ZSI6IjIwMjEtMDMtMjlUMDA6MDA6MDBaIiwiRW5kRGF0ZSI6IjIwMjEtMDQtMzBUMjM6NTk6MDBaIiwiUGVyY2VudGFnZUNvbXBsZXRlIjpudWxsLCJTdHlsZSI6eyIkaWQiOiIzMzciLCJTaGFwZSI6MiwiU2hhcGVUaGlja25lc3MiOjEsIkR1cmF0aW9uRm9ybWF0IjowLCJJbmNsdWRlTm9uV29ya2luZ0RheXNJbkR1cmF0aW9uIjpmYWxzZSwiUGVyY2VudGFnZUNvbXBsZXRlU3R5bGUiOnsiJGlkIjoiMzM4IiwiRm9udFNldHRpbmdzIjp7IiRpZCI6IjMzOS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QwIiwiTGluZUNvbG9yIjpudWxsLCJMaW5lV2VpZ2h0IjowLjAsIkxpbmVUeXBlIjowLCJQYXJlbnRTdHlsZSI6bnVsbH0sIlBhcmVudFN0eWxlIjpudWxsfSwiRHVyYXRpb25TdHlsZSI6eyIkaWQiOiIzNDEiLCJGb250U2V0dGluZ3MiOnsiJGlkIjoiMzQy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NDMiLCJMaW5lQ29sb3IiOm51bGwsIkxpbmVXZWlnaHQiOjAuMCwiTGluZVR5cGUiOjAsIlBhcmVudFN0eWxlIjpudWxsfSwiUGFyZW50U3R5bGUiOm51bGx9LCJIb3Jpem9udGFsQ29ubmVjdG9yU3R5bGUiOnsiJGlkIjoiMzQ0IiwiTGluZUNvbG9yIjp7IiRyZWYiOiIxMDAifSwiTGluZVdlaWdodCI6MS4wLCJMaW5lVHlwZSI6MCwiUGFyZW50U3R5bGUiOm51bGx9LCJWZXJ0aWNhbENvbm5lY3RvclN0eWxlIjp7IiRpZCI6IjM0NSIsIkxpbmVDb2xvciI6eyIkcmVmIjoiMTAz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NDYiLCJNYXJnaW4iOnsiJHJlZiI6IjEwNiJ9LCJQYWRkaW5nIjp7IiRyZWYiOiIxMDcifSwiQmFja2dyb3VuZCI6eyIkaWQiOiIzNDciLCJDb2xvciI6eyIkaWQiOiIzNDgiLCJBIjoyNTUsIlIiOjAsIkciOjE1NSwiQiI6MTk2fX0sIklzVmlzaWJsZSI6dHJ1ZSwiV2lkdGgiOjAuMCwiSGVpZ2h0IjoxNi4wLCJCb3JkZXJTdHlsZSI6eyIkaWQiOiIzNDkiLCJMaW5lQ29sb3IiOnsiJHJlZiI6IjExMSJ9LCJMaW5lV2VpZ2h0IjowLjAsIkxpbmVUeXBlIjowLCJQYXJlbnRTdHlsZSI6bnVsbH0sIlBhcmVudFN0eWxlIjpudWxsfSwiVGl0bGVTdHlsZSI6eyIkaWQiOiIzNTAiLCJGb250U2V0dGluZ3MiOnsiJGlkIjoiMzUxIiwiRm9udFNpemUiOjExLCJGb250TmFtZSI6IkNhbGlicmkiLCJJc0JvbGQiOnRydWUsIklzSXRhbGljIjpmYWxzZSwiSXNVbmRlcmxpbmVkIjpmYWxzZSwiUGFyZW50U3R5bGUiOm51bGx9LCJBdXRvU2l6ZSI6MCwiRm9yZWdyb3VuZCI6eyIkcmVmIjoiMTE1In0sIk1heFdpZHRoIjo3MjAuMCwiTWF4SGVpZ2h0IjoiSW5maW5pdHkiLCJTbWFydEZvcmVncm91bmRJc0FjdGl2ZSI6ZmFsc2UsIkhvcml6b250YWxBbGlnbm1lbnQiOjE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TIiLCJMaW5lQ29sb3IiOm51bGwsIkxpbmVXZWlnaHQiOjAuMCwiTGluZVR5cGUiOjAsIlBhcmVudFN0eWxlIjpudWxsfSwiUGFyZW50U3R5bGUiOm51bGx9LCJEYXRlU3R5bGUiOnsiJGlkIjoiMzUzIiwiRm9udFNldHRpbmdzIjp7IiRpZCI6IjM1NC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1NSIsIkxpbmVDb2xvciI6bnVsbCwiTGluZVdlaWdodCI6MC4wLCJMaW5lVHlwZSI6MCwiUGFyZW50U3R5bGUiOm51bGx9LCJQYXJlbnRTdHlsZSI6bnVsbH0sIkRhdGVGb3JtYXQiOnsiJHJlZiI6IjEyNyJ9LCJXZWVrTnVtYmVyaW5nIjp7IiRpZCI6IjM1NiIsIkZvcm1hdCI6MCwiSXNWaXNpYmxlIjpmYWxzZSwiTGFzdEtub3duVmlzaWJpbGl0eVN0YXRlIjpmYWxzZX0sIklzVmlzaWJsZSI6dHJ1ZSwiUGFyZW50U3R5bGUiOm51bGx9LCJJbmRleCI6OCwiU21hcnREdXJhdGlvbkFjdGl2YXRlZCI6ZmFsc2UsIkRhdGVGb3JtYXQiOnsiJHJlZiI6IjEyNyJ9LCJXZWVrTnVtYmVyaW5nIjp7IiRpZCI6IjM1NyIsIkZvcm1hdCI6MCwiSXNWaXNpYmxlIjpmYWxzZSwiTGFzdEtub3duVmlzaWJpbGl0eVN0YXRlIjpmYWxzZX0sIklkIjoiYTJkNmQxZTctZDVlZC00ZjFhLTk2NWYtMjkxOGFlM2VjOTE2IiwiSW1wb3J0SWQiOm51bGwsIlRpdGxlIjoiUXVhbGlmaWNhdGlvbiBQT0kiLCJOb3RlIjpudWxsLCJIeXBlcmxpbmsiOnsiJGlkIjoiMzU4IiwiQWRkcmVzcyI6bnVsbCwiU3ViQWRkcmVzcyI6bnVsbH0sIklzQ2hhbmdlZCI6ZmFsc2UsIklzTmV3IjpmYWxzZX0seyIkaWQiOiIzNTkiLCJHcm91cE5hbWUiOm51bGwsIlN0YXJ0RGF0ZSI6IjIwMjEtMDMtMjlUMDA6MDA6MDBaIiwiRW5kRGF0ZSI6IjIwMjEtMDQtMzBUMjM6NTk6MDBaIiwiUGVyY2VudGFnZUNvbXBsZXRlIjpudWxsLCJTdHlsZSI6eyIkaWQiOiIzNjAiLCJTaGFwZSI6MiwiU2hhcGVUaGlja25lc3MiOjEsIkR1cmF0aW9uRm9ybWF0IjowLCJJbmNsdWRlTm9uV29ya2luZ0RheXNJbkR1cmF0aW9uIjpmYWxzZSwiUGVyY2VudGFnZUNvbXBsZXRlU3R5bGUiOnsiJGlkIjoiMzYxIiwiRm9udFNldHRpbmdzIjp7IiRpZCI6IjM2Mi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YzIiwiTGluZUNvbG9yIjpudWxsLCJMaW5lV2VpZ2h0IjowLjAsIkxpbmVUeXBlIjowLCJQYXJlbnRTdHlsZSI6bnVsbH0sIlBhcmVudFN0eWxlIjpudWxsfSwiRHVyYXRpb25TdHlsZSI6eyIkaWQiOiIzNjQiLCJGb250U2V0dGluZ3MiOnsiJGlkIjoiMzY1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NjYiLCJMaW5lQ29sb3IiOm51bGwsIkxpbmVXZWlnaHQiOjAuMCwiTGluZVR5cGUiOjAsIlBhcmVudFN0eWxlIjpudWxsfSwiUGFyZW50U3R5bGUiOm51bGx9LCJIb3Jpem9udGFsQ29ubmVjdG9yU3R5bGUiOnsiJGlkIjoiMzY3IiwiTGluZUNvbG9yIjp7IiRyZWYiOiIxMDAifSwiTGluZVdlaWdodCI6MS4wLCJMaW5lVHlwZSI6MCwiUGFyZW50U3R5bGUiOm51bGx9LCJWZXJ0aWNhbENvbm5lY3RvclN0eWxlIjp7IiRpZCI6IjM2OCIsIkxpbmVDb2xvciI6eyIkcmVmIjoiMTAz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NjkiLCJNYXJnaW4iOnsiJHJlZiI6IjEwNiJ9LCJQYWRkaW5nIjp7IiRyZWYiOiIxMDcifSwiQmFja2dyb3VuZCI6eyIkaWQiOiIzNzAiLCJDb2xvciI6eyIkaWQiOiIzNzEiLCJBIjoyNTUsIlIiOjAsIkciOjE1NSwiQiI6MTk2fX0sIklzVmlzaWJsZSI6dHJ1ZSwiV2lkdGgiOjAuMCwiSGVpZ2h0IjoxNi4wLCJCb3JkZXJTdHlsZSI6eyIkaWQiOiIzNzIiLCJMaW5lQ29sb3IiOnsiJHJlZiI6IjExMSJ9LCJMaW5lV2VpZ2h0IjowLjAsIkxpbmVUeXBlIjowLCJQYXJlbnRTdHlsZSI6bnVsbH0sIlBhcmVudFN0eWxlIjpudWxsfSwiVGl0bGVTdHlsZSI6eyIkaWQiOiIzNzMiLCJGb250U2V0dGluZ3MiOnsiJGlkIjoiMzc0IiwiRm9udFNpemUiOjExLCJGb250TmFtZSI6IkNhbGlicmkiLCJJc0JvbGQiOnRydWUsIklzSXRhbGljIjpmYWxzZSwiSXNVbmRlcmxpbmVkIjpmYWxzZSwiUGFyZW50U3R5bGUiOm51bGx9LCJBdXRvU2l6ZSI6MCwiRm9yZWdyb3VuZCI6eyIkcmVmIjoiMTE1In0sIk1heFdpZHRoIjo3MjAuMCwiTWF4SGVpZ2h0IjoiSW5maW5pdHkiLCJTbWFydEZvcmVncm91bmRJc0FjdGl2ZSI6ZmFsc2UsIkhvcml6b250YWxBbGlnbm1lbnQiOjE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zUiLCJMaW5lQ29sb3IiOm51bGwsIkxpbmVXZWlnaHQiOjAuMCwiTGluZVR5cGUiOjAsIlBhcmVudFN0eWxlIjpudWxsfS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3OCIsIkxpbmVDb2xvciI6bnVsbCwiTGluZVdlaWdodCI6MC4wLCJMaW5lVHlwZSI6MCwiUGFyZW50U3R5bGUiOm51bGx9LCJQYXJlbnRTdHlsZSI6bnVsbH0sIkRhdGVGb3JtYXQiOnsiJHJlZiI6IjEyNyJ9LCJXZWVrTnVtYmVyaW5nIjp7IiRpZCI6IjM3OSIsIkZvcm1hdCI6MCwiSXNWaXNpYmxlIjpmYWxzZSwiTGFzdEtub3duVmlzaWJpbGl0eVN0YXRlIjpmYWxzZX0sIklzVmlzaWJsZSI6dHJ1ZSwiUGFyZW50U3R5bGUiOm51bGx9LCJJbmRleCI6OSwiU21hcnREdXJhdGlvbkFjdGl2YXRlZCI6ZmFsc2UsIkRhdGVGb3JtYXQiOnsiJHJlZiI6IjEyNyJ9LCJXZWVrTnVtYmVyaW5nIjp7IiRpZCI6IjM4MCIsIkZvcm1hdCI6MCwiSXNWaXNpYmxlIjpmYWxzZSwiTGFzdEtub3duVmlzaWJpbGl0eVN0YXRlIjpmYWxzZX0sIklkIjoiMmVlMGFlMWUtZmViNi00YzliLWE2NTgtNDgzMTMwNDQzMDM1IiwiSW1wb3J0SWQiOm51bGwsIlRpdGxlIjoiUXVhbGlmaWNhdGlvbiBNaWRkbGV3YXJlIiwiTm90ZSI6bnVsbCwiSHlwZXJsaW5rIjp7IiRpZCI6IjM4MSIsIkFkZHJlc3MiOm51bGwsIlN1YkFkZHJlc3MiOm51bGx9LCJJc0NoYW5nZWQiOmZhbHNlLCJJc05ldyI6ZmFsc2V9LHsiJGlkIjoiMzgyIiwiR3JvdXBOYW1lIjpudWxsLCJTdGFydERhdGUiOiIyMDIxLTAzLTI5VDAwOjAwOjAwWiIsIkVuZERhdGUiOiIyMDIxLTA0LTMwVDIzOjU5OjAwWiIsIlBlcmNlbnRhZ2VDb21wbGV0ZSI6bnVsbCwiU3R5bGUiOnsiJGlkIjoiMzgzIiwiU2hhcGUiOjIsIlNoYXBlVGhpY2tuZXNzIjoxLCJEdXJhdGlvbkZvcm1hdCI6MCwiSW5jbHVkZU5vbldvcmtpbmdEYXlzSW5EdXJhdGlvbiI6ZmFsc2UsIlBlcmNlbnRhZ2VDb21wbGV0ZVN0eWxlIjp7IiRpZCI6IjM4NCIsIkZvbnRTZXR0aW5ncyI6eyIkaWQiOiIzODU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4NiIsIkxpbmVDb2xvciI6bnVsbCwiTGluZVdlaWdodCI6MC4wLCJMaW5lVHlwZSI6MCwiUGFyZW50U3R5bGUiOm51bGx9LCJQYXJlbnRTdHlsZSI6bnVsbH0sIkR1cmF0aW9uU3R5bGUiOnsiJGlkIjoiMzg3IiwiRm9udFNldHRpbmdzIjp7IiRpZCI6IjM4OC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g5IiwiTGluZUNvbG9yIjpudWxsLCJMaW5lV2VpZ2h0IjowLjAsIkxpbmVUeXBlIjowLCJQYXJlbnRTdHlsZSI6bnVsbH0sIlBhcmVudFN0eWxlIjpudWxsfSwiSG9yaXpvbnRhbENvbm5lY3RvclN0eWxlIjp7IiRpZCI6IjM5MCIsIkxpbmVDb2xvciI6eyIkcmVmIjoiMTAwIn0sIkxpbmVXZWlnaHQiOjEuMCwiTGluZVR5cGUiOjAsIlBhcmVudFN0eWxlIjpudWxsfSwiVmVydGljYWxDb25uZWN0b3JTdHlsZSI6eyIkaWQiOiIzOTEiLCJMaW5lQ29sb3IiOnsiJHJlZiI6IjEwMy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kyIiwiTWFyZ2luIjp7IiRyZWYiOiIxMDYifSwiUGFkZGluZyI6eyIkcmVmIjoiMTA3In0sIkJhY2tncm91bmQiOnsiJGlkIjoiMzkzIiwiQ29sb3IiOnsiJGlkIjoiMzk0IiwiQSI6MjU1LCJSIjowLCJHIjoxNTUsIkIiOjE5Nn19LCJJc1Zpc2libGUiOnRydWUsIldpZHRoIjowLjAsIkhlaWdodCI6MTYuMCwiQm9yZGVyU3R5bGUiOnsiJGlkIjoiMzk1IiwiTGluZUNvbG9yIjp7IiRyZWYiOiIxMTEifSwiTGluZVdlaWdodCI6MC4wLCJMaW5lVHlwZSI6MCwiUGFyZW50U3R5bGUiOm51bGx9LCJQYXJlbnRTdHlsZSI6bnVsbH0sIlRpdGxlU3R5bGUiOnsiJGlkIjoiMzk2IiwiRm9udFNldHRpbmdzIjp7IiRpZCI6IjM5NyIsIkZvbnRTaXplIjoxMSwiRm9udE5hbWUiOiJDYWxpYnJpIiwiSXNCb2xkIjp0cnVlLCJJc0l0YWxpYyI6ZmFsc2UsIklzVW5kZXJsaW5lZCI6ZmFsc2UsIlBhcmVudFN0eWxlIjpudWxsfSwiQXV0b1NpemUiOjAsIkZvcmVncm91bmQiOnsiJHJlZiI6IjExNSJ9LCJNYXhXaWR0aCI6NzIwLjAsIk1heEhlaWdodCI6IkluZmluaXR5IiwiU21hcnRGb3JlZ3JvdW5kSXNBY3RpdmUiOmZhbHNlLCJIb3Jpem9udGFsQWxpZ25tZW50Ijox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k4IiwiTGluZUNvbG9yIjpudWxsLCJMaW5lV2VpZ2h0IjowLjAsIkxpbmVUeXBlIjowLCJQYXJlbnRTdHlsZSI6bnVsbH0sIlBhcmVudFN0eWxlIjpudWxsfSwiRGF0ZVN0eWxlIjp7IiRpZCI6IjM5OSIsIkZvbnRTZXR0aW5ncyI6eyIkaWQiOiI0MDA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MDEiLCJMaW5lQ29sb3IiOm51bGwsIkxpbmVXZWlnaHQiOjAuMCwiTGluZVR5cGUiOjAsIlBhcmVudFN0eWxlIjpudWxsfSwiUGFyZW50U3R5bGUiOm51bGx9LCJEYXRlRm9ybWF0Ijp7IiRyZWYiOiIxMjcifSwiV2Vla051bWJlcmluZyI6eyIkaWQiOiI0MDIiLCJGb3JtYXQiOjAsIklzVmlzaWJsZSI6ZmFsc2UsIkxhc3RLbm93blZpc2liaWxpdHlTdGF0ZSI6ZmFsc2V9LCJJc1Zpc2libGUiOnRydWUsIlBhcmVudFN0eWxlIjpudWxsfSwiSW5kZXgiOjEwLCJTbWFydER1cmF0aW9uQWN0aXZhdGVkIjpmYWxzZSwiRGF0ZUZvcm1hdCI6eyIkcmVmIjoiMTI3In0sIldlZWtOdW1iZXJpbmciOnsiJGlkIjoiNDAzIiwiRm9ybWF0IjowLCJJc1Zpc2libGUiOmZhbHNlLCJMYXN0S25vd25WaXNpYmlsaXR5U3RhdGUiOmZhbHNlfSwiSWQiOiI1NjRlNGUxMy0xMWFmLTQ5NTYtOTY3Ny1jODZkZTc1NzJjZWIiLCJJbXBvcnRJZCI6bnVsbCwiVGl0bGUiOiJRdWFsaWZpY2F0aW9uIE91dGlsbGFnZSAoYWdlbnQgY2VudHJlb24sIHNhdXZlZ2FyZGUsIER5bmF0cmFjZSwgdnRvbSwgaXRvbSkiLCJOb3RlIjpudWxsLCJIeXBlcmxpbmsiOnsiJGlkIjoiNDA0IiwiQWRkcmVzcyI6bnVsbCwiU3ViQWRkcmVzcyI6bnVsbH0sIklzQ2hhbmdlZCI6ZmFsc2UsIklzTmV3IjpmYWxzZX0seyIkaWQiOiI0MDUiLCJHcm91cE5hbWUiOm51bGwsIlN0YXJ0RGF0ZSI6IjIwMjEtMDQtMDdUMjM6NTk6MDBaIiwiRW5kRGF0ZSI6IjIwMjEtMDYtMzBUMjM6NTk6MDBaIiwiUGVyY2VudGFnZUNvbXBsZXRlIjpudWxsLCJTdHlsZSI6eyIkaWQiOiI0MDYiLCJTaGFwZSI6MiwiU2hhcGVUaGlja25lc3MiOjEsIkR1cmF0aW9uRm9ybWF0IjowLCJJbmNsdWRlTm9uV29ya2luZ0RheXNJbkR1cmF0aW9uIjpmYWxzZSwiUGVyY2VudGFnZUNvbXBsZXRlU3R5bGUiOnsiJGlkIjoiNDA3IiwiRm9udFNldHRpbmdzIjp7IiRpZCI6IjQwOC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A5IiwiTGluZUNvbG9yIjpudWxsLCJMaW5lV2VpZ2h0IjowLjAsIkxpbmVUeXBlIjowLCJQYXJlbnRTdHlsZSI6bnVsbH0sIlBhcmVudFN0eWxlIjpudWxsfSwiRHVyYXRpb25TdHlsZSI6eyIkaWQiOiI0MTAiLCJGb250U2V0dGluZ3MiOnsiJGlkIjoiNDEx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MTIiLCJMaW5lQ29sb3IiOm51bGwsIkxpbmVXZWlnaHQiOjAuMCwiTGluZVR5cGUiOjAsIlBhcmVudFN0eWxlIjpudWxsfSwiUGFyZW50U3R5bGUiOm51bGx9LCJIb3Jpem9udGFsQ29ubmVjdG9yU3R5bGUiOnsiJGlkIjoiNDEzIiwiTGluZUNvbG9yIjp7IiRyZWYiOiIxMDAifSwiTGluZVdlaWdodCI6MS4wLCJMaW5lVHlwZSI6MCwiUGFyZW50U3R5bGUiOm51bGx9LCJWZXJ0aWNhbENvbm5lY3RvclN0eWxlIjp7IiRpZCI6IjQxNCIsIkxpbmVDb2xvciI6eyIkcmVmIjoiMTAz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0MTUiLCJNYXJnaW4iOnsiJHJlZiI6IjEwNiJ9LCJQYWRkaW5nIjp7IiRyZWYiOiIxMDcifSwiQmFja2dyb3VuZCI6eyIkaWQiOiI0MTYiLCJDb2xvciI6eyIkaWQiOiI0MTciLCJBIjoyNTUsIlIiOjAsIkciOjgzLCJCIjoxNjF9fSwiSXNWaXNpYmxlIjp0cnVlLCJXaWR0aCI6MC4wLCJIZWlnaHQiOjE2LjAsIkJvcmRlclN0eWxlIjp7IiRpZCI6IjQxOCIsIkxpbmVDb2xvciI6eyIkcmVmIjoiMTExIn0sIkxpbmVXZWlnaHQiOjAuMCwiTGluZVR5cGUiOjAsIlBhcmVudFN0eWxlIjpudWxsfSwiUGFyZW50U3R5bGUiOm51bGx9LCJUaXRsZVN0eWxlIjp7IiRpZCI6IjQxOSIsIkZvbnRTZXR0aW5ncyI6eyIkaWQiOiI0MjAiLCJGb250U2l6ZSI6MTEsIkZvbnROYW1lIjoiQ2FsaWJyaSIsIklzQm9sZCI6dHJ1ZSwiSXNJdGFsaWMiOmZhbHNlLCJJc1VuZGVybGluZWQiOmZhbHNlLCJQYXJlbnRTdHlsZSI6bnVsbH0sIkF1dG9TaXplIjowLCJGb3JlZ3JvdW5kIjp7IiRyZWYiOiIxMTUifSwiTWF4V2lkdGgiOjcy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yMSIsIkxpbmVDb2xvciI6bnVsbCwiTGluZVdlaWdodCI6MC4wLCJMaW5lVHlwZSI6MCwiUGFyZW50U3R5bGUiOm51bGx9LCJQYXJlbnRTdHlsZSI6bnVsbH0sIkRhdGVTdHlsZSI6eyIkaWQiOiI0MjIiLCJGb250U2V0dGluZ3MiOnsiJGlkIjoiNDIz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I0IiwiTGluZUNvbG9yIjpudWxsLCJMaW5lV2VpZ2h0IjowLjAsIkxpbmVUeXBlIjowLCJQYXJlbnRTdHlsZSI6bnVsbH0sIlBhcmVudFN0eWxlIjpudWxsfSwiRGF0ZUZvcm1hdCI6eyIkcmVmIjoiMTI3In0sIldlZWtOdW1iZXJpbmciOnsiJGlkIjoiNDI1IiwiRm9ybWF0IjowLCJJc1Zpc2libGUiOmZhbHNlLCJMYXN0S25vd25WaXNpYmlsaXR5U3RhdGUiOmZhbHNlfSwiSXNWaXNpYmxlIjp0cnVlLCJQYXJlbnRTdHlsZSI6bnVsbH0sIkluZGV4IjoxMiwiU21hcnREdXJhdGlvbkFjdGl2YXRlZCI6ZmFsc2UsIkRhdGVGb3JtYXQiOnsiJHJlZiI6IjEyNyJ9LCJXZWVrTnVtYmVyaW5nIjp7IiRpZCI6IjQyNiIsIkZvcm1hdCI6MCwiSXNWaXNpYmxlIjpmYWxzZSwiTGFzdEtub3duVmlzaWJpbGl0eVN0YXRlIjpmYWxzZX0sIklkIjoiZWI2YjExOGMtNjM1OC00OWYxLWJmMjgtZjJmYjZjNzk3MzYzIiwiSW1wb3J0SWQiOm51bGwsIlRpdGxlIjoiRWNyaXR1cmUgZGVzIHBsYXlib29rcyBkZSBwb3N0LWluc3RhbGwiLCJOb3RlIjpudWxsLCJIeXBlcmxpbmsiOnsiJGlkIjoiNDI3IiwiQWRkcmVzcyI6bnVsbCwiU3ViQWRkcmVzcyI6bnVsbH0sIklzQ2hhbmdlZCI6ZmFsc2UsIklzTmV3IjpmYWxzZX0seyIkaWQiOiI0MjgiLCJHcm91cE5hbWUiOm51bGwsIlN0YXJ0RGF0ZSI6IjIwMjEtMTAtMDFUMjM6NTk6MDBaIiwiRW5kRGF0ZSI6IjIwMjEtMTItMzFUMjM6NTk6MDBaIiwiUGVyY2VudGFnZUNvbXBsZXRlIjpudWxsLCJTdHlsZSI6eyIkaWQiOiI0MjkiLCJTaGFwZSI6MiwiU2hhcGVUaGlja25lc3MiOjEsIkR1cmF0aW9uRm9ybWF0IjowLCJJbmNsdWRlTm9uV29ya2luZ0RheXNJbkR1cmF0aW9uIjpmYWxzZSwiUGVyY2VudGFnZUNvbXBsZXRlU3R5bGUiOnsiJGlkIjoiNDMwIiwiRm9udFNldHRpbmdzIjp7IiRpZCI6IjQzMS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MyIiwiTGluZUNvbG9yIjpudWxsLCJMaW5lV2VpZ2h0IjowLjAsIkxpbmVUeXBlIjowLCJQYXJlbnRTdHlsZSI6bnVsbH0sIlBhcmVudFN0eWxlIjpudWxsfSwiRHVyYXRpb25TdHlsZSI6eyIkaWQiOiI0MzMiLCJGb250U2V0dGluZ3MiOnsiJGlkIjoiNDM0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MzUiLCJMaW5lQ29sb3IiOm51bGwsIkxpbmVXZWlnaHQiOjAuMCwiTGluZVR5cGUiOjAsIlBhcmVudFN0eWxlIjpudWxsfSwiUGFyZW50U3R5bGUiOm51bGx9LCJIb3Jpem9udGFsQ29ubmVjdG9yU3R5bGUiOnsiJGlkIjoiNDM2IiwiTGluZUNvbG9yIjp7IiRyZWYiOiIxMDAifSwiTGluZVdlaWdodCI6MS4wLCJMaW5lVHlwZSI6MCwiUGFyZW50U3R5bGUiOm51bGx9LCJWZXJ0aWNhbENvbm5lY3RvclN0eWxlIjp7IiRpZCI6IjQzNyIsIkxpbmVDb2xvciI6eyIkcmVmIjoiMTAz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0MzgiLCJNYXJnaW4iOnsiJHJlZiI6IjEwNiJ9LCJQYWRkaW5nIjp7IiRyZWYiOiIxMDcifSwiQmFja2dyb3VuZCI6eyIkaWQiOiI0MzkiLCJDb2xvciI6eyIkaWQiOiI0NDAiLCJBIjoyNTUsIlIiOjAsIkciOjgzLCJCIjoxNjF9fSwiSXNWaXNpYmxlIjp0cnVlLCJXaWR0aCI6MC4wLCJIZWlnaHQiOjE2LjAsIkJvcmRlclN0eWxlIjp7IiRpZCI6IjQ0MSIsIkxpbmVDb2xvciI6eyIkcmVmIjoiMTExIn0sIkxpbmVXZWlnaHQiOjAuMCwiTGluZVR5cGUiOjAsIlBhcmVudFN0eWxlIjpudWxsfSwiUGFyZW50U3R5bGUiOm51bGx9LCJUaXRsZVN0eWxlIjp7IiRpZCI6IjQ0MiIsIkZvbnRTZXR0aW5ncyI6eyIkaWQiOiI0NDMiLCJGb250U2l6ZSI6MTEsIkZvbnROYW1lIjoiQ2FsaWJyaSIsIklzQm9sZCI6dHJ1ZSwiSXNJdGFsaWMiOmZhbHNlLCJJc1VuZGVybGluZWQiOmZhbHNlLCJQYXJlbnRTdHlsZSI6bnVsbH0sIkF1dG9TaXplIjowLCJGb3JlZ3JvdW5kIjp7IiRyZWYiOiIxMTUifSwiTWF4V2lkdGgiOjcy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Q0NCIsIkxpbmVDb2xvciI6bnVsbCwiTGluZVdlaWdodCI6MC4wLCJMaW5lVHlwZSI6MCwiUGFyZW50U3R5bGUiOm51bGx9LCJQYXJlbnRTdHlsZSI6bnVsbH0sIkRhdGVTdHlsZSI6eyIkaWQiOiI0NDUiLCJGb250U2V0dGluZ3MiOnsiJGlkIjoiNDQ2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DQ3IiwiTGluZUNvbG9yIjpudWxsLCJMaW5lV2VpZ2h0IjowLjAsIkxpbmVUeXBlIjowLCJQYXJlbnRTdHlsZSI6bnVsbH0sIlBhcmVudFN0eWxlIjpudWxsfSwiRGF0ZUZvcm1hdCI6eyIkcmVmIjoiMTI3In0sIldlZWtOdW1iZXJpbmciOnsiJGlkIjoiNDQ4IiwiRm9ybWF0IjowLCJJc1Zpc2libGUiOmZhbHNlLCJMYXN0S25vd25WaXNpYmlsaXR5U3RhdGUiOmZhbHNlfSwiSXNWaXNpYmxlIjp0cnVlLCJQYXJlbnRTdHlsZSI6bnVsbH0sIkluZGV4IjoxNCwiU21hcnREdXJhdGlvbkFjdGl2YXRlZCI6ZmFsc2UsIkRhdGVGb3JtYXQiOnsiJHJlZiI6IjEyNyJ9LCJXZWVrTnVtYmVyaW5nIjp7IiRpZCI6IjQ0OSIsIkZvcm1hdCI6MCwiSXNWaXNpYmxlIjpmYWxzZSwiTGFzdEtub3duVmlzaWJpbGl0eVN0YXRlIjpmYWxzZX0sIklkIjoiZDA3ZjJiYTMtZjkzNy00NjAwLWIzYjgtMDU0OTVkNTYxMGEyIiwiSW1wb3J0SWQiOm51bGwsIlRpdGxlIjoiTW9kaWZpY2F0aW9ucyBkZSBsYSBzb3VjaGUgcG91ciBwcmlzZXMgZW4gY29tcHRlIGRlcyBzcGVjcyBQR0RDIiwiTm90ZSI6bnVsbCwiSHlwZXJsaW5rIjp7IiRpZCI6IjQ1MCIsIkFkZHJlc3MiOm51bGwsIlN1YkFkZHJlc3MiOm51bGx9LCJJc0NoYW5nZWQiOmZhbHNlLCJJc05ldyI6ZmFsc2V9XSwiU3dpbWxhbmVzIjpbXSwiTXNQcm9qZWN0SXRlbXNUcmVlIjp7IiRpZCI6IjQ1MSIsIlJvb3QiOnsiSW1wb3J0SWQiOm51bGwsIklzSW1wb3J0ZWQiOmZhbHNlLCJDaGlsZHJlbiI6W119fSwiTWV0YWRhdGEiOnsiJGlkIjoiNDUyIiwiUmVjZW50Q29sb3JzQ29sbGVjdGlvbiI6IltcIiNGRjQ0NzJDNFwiLFwiI0ZGRUQ3RDMxXCIsXCIjRkZFQTE2MUVcIl0ifSwiU2V0dGluZ3MiOnsiJGlkIjoiNDUzIiwiSW1wYU9wdGlvbnMiOnsiJGlkIjoiNDU0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0NTUiLCJVc2VUaW1lIjpmYWxzZSwiV29ya0RheVN0YXJ0IjoiMDA6MDA6MDAiLCJXb3JrRGF5RW5kIjoiMjM6NTk6MDAifSwiTGFzdFVzZWRUZW1wbGF0ZUlkIjoiYzExZjZmNDktN2RiOC00NWZkLWJhMzItYmZjYWVhNDkyZjM5IiwiRmlyc3RXZWVrT2ZZZWFyIjowfQ=="/>
  <p:tag name="__MASTER" val="__part_0"/>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 name="OTLTIMEBANDCULTUREINFO" val="fr-FR"/>
  <p:tag name="OTLTIMEBANDSCALEFORMAT" val="MMM"/>
  <p:tag name="OTLTIMEBANDSCALETYPE" val="Months"/>
  <p:tag name="OTLTIMEBANDQUICKPOSITION" val="Top"/>
  <p:tag name="OTLTIMEBANDSHAPETYPE" val="EllipseTimeband"/>
  <p:tag name="OTLTIMEBANDTHREEDEFFECTS" val="Gel"/>
  <p:tag name="OTLTIMEBANDAUTODATERANGE" val="True"/>
  <p:tag name="OTLTIMEBANDSTARTDATE" val="0001-01-01T00:00:00.0000000"/>
  <p:tag name="OTLTIMEBANDENDDATE" val="2021-12-31T23:59:00.0000000"/>
  <p:tag name="OTLTIMEBANDWORKINGDAYS" val="All"/>
  <p:tag name="OTLTIMEBANDELAPSEDTIMEEXTENSION" val="False"/>
  <p:tag name="OTLTIMEBANDUSETIME" val="False"/>
  <p:tag name="OTLTIMEBANDTIMECONFIGWORKDAYSTART" val="00:00:00"/>
  <p:tag name="OTLTIMEBANDTIMECONFIGWORKDAYEND" val="23:59:00"/>
  <p:tag name="OTLTIMEBANDAPPENDYEARONYEARCHANGE" val="True"/>
  <p:tag name="OTLTIMEBANDSCALEMARKING" val="None"/>
  <p:tag name="OTLRIGHTENDCAPSMARGINRIGHT" val="20"/>
  <p:tag name="OTLLEFTENDCAPSMARGINLEFT" val="20"/>
  <p:tag name="OTLTIMEBANDSHAPEPADDINGTOP" val="5"/>
  <p:tag name="OTLTIMEBANDFYSTARTMONTH" val="January"/>
  <p:tag name="OTLTIMEBANDSHOWFYLABEL" val="True"/>
  <p:tag name="OTLTIMEBANDUSESTARTINGOFTHEYEARFORFYNUMBERING" val="True"/>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 name="OTLELAPSEDSTYLE" val="Thick"/>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 name="OTLTODAYPOSITION" val="Auto"/>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48.xml><?xml version="1.0" encoding="utf-8"?>
<p:tagLst xmlns:a="http://schemas.openxmlformats.org/drawingml/2006/main" xmlns:r="http://schemas.openxmlformats.org/officeDocument/2006/relationships" xmlns:p="http://schemas.openxmlformats.org/presentationml/2006/main">
  <p:tag name="OTLMARKERSHAPE" val="OTL"/>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MTITLE" val="Intervention RedHat (Conseil - 2j)"/>
  <p:tag name="OTLDATE" val="2021-03-01T00:00:00.0000000Z"/>
  <p:tag name="OTLPOSITIONONTASK" val="None"/>
  <p:tag name="OTLRELATEDTASKID" val="00000000-0000-0000-0000-000000000000"/>
  <p:tag name="OTLWEEKNUMBERINGFORMAT" val="WNFormat1"/>
  <p:tag name="OTLWEEKNUMBERINGISVISIBLE" val="False"/>
</p:tagLst>
</file>

<file path=ppt/tags/tag149.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50.xml><?xml version="1.0" encoding="utf-8"?>
<p:tagLst xmlns:a="http://schemas.openxmlformats.org/drawingml/2006/main" xmlns:r="http://schemas.openxmlformats.org/officeDocument/2006/relationships" xmlns:p="http://schemas.openxmlformats.org/presentationml/2006/main">
  <p:tag name="OTLMARKERSHAPE" val="OTL"/>
</p:tagLst>
</file>

<file path=ppt/tags/tag151.xml><?xml version="1.0" encoding="utf-8"?>
<p:tagLst xmlns:a="http://schemas.openxmlformats.org/drawingml/2006/main" xmlns:r="http://schemas.openxmlformats.org/officeDocument/2006/relationships" xmlns:p="http://schemas.openxmlformats.org/presentationml/2006/main">
  <p:tag name="OTLMARKERSHAPE" val="OTL"/>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MTITLE" val="Intervention Redhat (Compatibilité Repo AppStream Satellite)"/>
  <p:tag name="OTLDATE" val="2021-03-30T00:00:00.0000000Z"/>
  <p:tag name="OTLPOSITIONONTASK" val="None"/>
  <p:tag name="OTLRELATEDTASKID" val="00000000-0000-0000-0000-000000000000"/>
  <p:tag name="OTLWEEKNUMBERINGFORMAT" val="WNFormat1"/>
  <p:tag name="OTLWEEKNUMBERINGISVISIBLE" val="False"/>
</p:tagLst>
</file>

<file path=ppt/tags/tag152.xml><?xml version="1.0" encoding="utf-8"?>
<p:tagLst xmlns:a="http://schemas.openxmlformats.org/drawingml/2006/main" xmlns:r="http://schemas.openxmlformats.org/officeDocument/2006/relationships" xmlns:p="http://schemas.openxmlformats.org/presentationml/2006/main">
  <p:tag name="OTLMARKERSHAPE" val="OTL"/>
</p:tagLst>
</file>

<file path=ppt/tags/tag153.xml><?xml version="1.0" encoding="utf-8"?>
<p:tagLst xmlns:a="http://schemas.openxmlformats.org/drawingml/2006/main" xmlns:r="http://schemas.openxmlformats.org/officeDocument/2006/relationships" xmlns:p="http://schemas.openxmlformats.org/presentationml/2006/main">
  <p:tag name="OTLMARKERSHAPE" val="OTL"/>
</p:tagLst>
</file>

<file path=ppt/tags/tag154.xml><?xml version="1.0" encoding="utf-8"?>
<p:tagLst xmlns:a="http://schemas.openxmlformats.org/drawingml/2006/main" xmlns:r="http://schemas.openxmlformats.org/officeDocument/2006/relationships" xmlns:p="http://schemas.openxmlformats.org/presentationml/2006/main">
  <p:tag name="OTLMARKERSHAPE" val="OTL"/>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MTITLE" val="ESX/Réseau/Stockage PGDC/Version agents et MDW disponibles"/>
  <p:tag name="OTLDATE" val="2021-03-01T23:59:00.0000000Z"/>
  <p:tag name="OTLPOSITIONONTASK" val="None"/>
  <p:tag name="OTLRELATEDTASKID" val="00000000-0000-0000-0000-000000000000"/>
  <p:tag name="OTLWEEKNUMBERINGFORMAT" val="WNFormat1"/>
  <p:tag name="OTLWEEKNUMBERINGISVISIBLE" val="False"/>
</p:tagLst>
</file>

<file path=ppt/tags/tag155.xml><?xml version="1.0" encoding="utf-8"?>
<p:tagLst xmlns:a="http://schemas.openxmlformats.org/drawingml/2006/main" xmlns:r="http://schemas.openxmlformats.org/officeDocument/2006/relationships" xmlns:p="http://schemas.openxmlformats.org/presentationml/2006/main">
  <p:tag name="OTLMARKERSHAPE" val="OTL"/>
</p:tagLst>
</file>

<file path=ppt/tags/tag156.xml><?xml version="1.0" encoding="utf-8"?>
<p:tagLst xmlns:a="http://schemas.openxmlformats.org/drawingml/2006/main" xmlns:r="http://schemas.openxmlformats.org/officeDocument/2006/relationships" xmlns:p="http://schemas.openxmlformats.org/presentationml/2006/main">
  <p:tag name="OTLMARKERSHAPE" val="OTL"/>
</p:tagLst>
</file>

<file path=ppt/tags/tag157.xml><?xml version="1.0" encoding="utf-8"?>
<p:tagLst xmlns:a="http://schemas.openxmlformats.org/drawingml/2006/main" xmlns:r="http://schemas.openxmlformats.org/officeDocument/2006/relationships" xmlns:p="http://schemas.openxmlformats.org/presentationml/2006/main">
  <p:tag name="OTLMARKERSHAPE" val="OTL"/>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MTITLE" val="Intervention Redhat (Création de la souche)"/>
  <p:tag name="OTLDATE" val="2021-03-08T23:59:00.0000000Z"/>
  <p:tag name="OTLPOSITIONONTASK" val="None"/>
  <p:tag name="OTLRELATEDTASKID" val="00000000-0000-0000-0000-000000000000"/>
  <p:tag name="OTLWEEKNUMBERINGFORMAT" val="WNFormat1"/>
  <p:tag name="OTLWEEKNUMBERINGISVISIBLE" val="False"/>
</p:tagLst>
</file>

<file path=ppt/tags/tag158.xml><?xml version="1.0" encoding="utf-8"?>
<p:tagLst xmlns:a="http://schemas.openxmlformats.org/drawingml/2006/main" xmlns:r="http://schemas.openxmlformats.org/officeDocument/2006/relationships" xmlns:p="http://schemas.openxmlformats.org/presentationml/2006/main">
  <p:tag name="OTLMARKERSHAPE" val="OTL"/>
</p:tagLst>
</file>

<file path=ppt/tags/tag159.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60.xml><?xml version="1.0" encoding="utf-8"?>
<p:tagLst xmlns:a="http://schemas.openxmlformats.org/drawingml/2006/main" xmlns:r="http://schemas.openxmlformats.org/officeDocument/2006/relationships" xmlns:p="http://schemas.openxmlformats.org/presentationml/2006/main">
  <p:tag name="OTLMARKERSHAPE" val="OTL"/>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MTITLE" val="Infra Ansible disponible"/>
  <p:tag name="OTLDATE" val="2021-04-06T00:00:00.0000000Z"/>
  <p:tag name="OTLPOSITIONONTASK" val="None"/>
  <p:tag name="OTLRELATEDTASKID" val="00000000-0000-0000-0000-000000000000"/>
  <p:tag name="OTLWEEKNUMBERINGFORMAT" val="WNFormat1"/>
  <p:tag name="OTLWEEKNUMBERINGISVISIBLE" val="False"/>
</p:tagLst>
</file>

<file path=ppt/tags/tag161.xml><?xml version="1.0" encoding="utf-8"?>
<p:tagLst xmlns:a="http://schemas.openxmlformats.org/drawingml/2006/main" xmlns:r="http://schemas.openxmlformats.org/officeDocument/2006/relationships" xmlns:p="http://schemas.openxmlformats.org/presentationml/2006/main">
  <p:tag name="OTLMARKERSHAPE" val="OTL"/>
</p:tagLst>
</file>

<file path=ppt/tags/tag162.xml><?xml version="1.0" encoding="utf-8"?>
<p:tagLst xmlns:a="http://schemas.openxmlformats.org/drawingml/2006/main" xmlns:r="http://schemas.openxmlformats.org/officeDocument/2006/relationships" xmlns:p="http://schemas.openxmlformats.org/presentationml/2006/main">
  <p:tag name="OTLMARKERSHAPE" val="OTL"/>
</p:tagLst>
</file>

<file path=ppt/tags/tag163.xml><?xml version="1.0" encoding="utf-8"?>
<p:tagLst xmlns:a="http://schemas.openxmlformats.org/drawingml/2006/main" xmlns:r="http://schemas.openxmlformats.org/officeDocument/2006/relationships" xmlns:p="http://schemas.openxmlformats.org/presentationml/2006/main">
  <p:tag name="OTLMARKERSHAPE" val="OTL"/>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MTITLE" val="Spécifications PGDC définitives serveurs physiques"/>
  <p:tag name="OTLDATE" val="2021-10-01T00:00:00.0000000"/>
  <p:tag name="OTLPOSITIONONTASK" val="None"/>
  <p:tag name="OTLRELATEDTASKID" val="00000000-0000-0000-0000-000000000000"/>
  <p:tag name="OTLWEEKNUMBERINGFORMAT" val="WNFormat1"/>
  <p:tag name="OTLWEEKNUMBERINGISVISIBLE" val="False"/>
</p:tagLst>
</file>

<file path=ppt/tags/tag164.xml><?xml version="1.0" encoding="utf-8"?>
<p:tagLst xmlns:a="http://schemas.openxmlformats.org/drawingml/2006/main" xmlns:r="http://schemas.openxmlformats.org/officeDocument/2006/relationships" xmlns:p="http://schemas.openxmlformats.org/presentationml/2006/main">
  <p:tag name="OTLMARKERSHAPE" val="OTL"/>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STARTDATE" val="2021-03-01T00:00:00.0000000Z"/>
  <p:tag name="OTLENDDATE" val="2021-03-22T23:59:00.0000000Z"/>
  <p:tag name="OTLDURATIONFORMAT" val="day"/>
  <p:tag name="OTLSPACING" val="5"/>
  <p:tag name="OTLSHAPETHICKNESSTYPE" val="Regular"/>
  <p:tag name="OTLWEEKNUMBERINGFORMAT" val="WNFormat1"/>
  <p:tag name="OTLWEEKNUMBERINGISVISIBLE" val="False"/>
</p:tagLst>
</file>

<file path=ppt/tags/tag165.xml><?xml version="1.0" encoding="utf-8"?>
<p:tagLst xmlns:a="http://schemas.openxmlformats.org/drawingml/2006/main" xmlns:r="http://schemas.openxmlformats.org/officeDocument/2006/relationships" xmlns:p="http://schemas.openxmlformats.org/presentationml/2006/main">
  <p:tag name="OTLMARKERSHAPE" val="OTL"/>
</p:tagLst>
</file>

<file path=ppt/tags/tag166.xml><?xml version="1.0" encoding="utf-8"?>
<p:tagLst xmlns:a="http://schemas.openxmlformats.org/drawingml/2006/main" xmlns:r="http://schemas.openxmlformats.org/officeDocument/2006/relationships" xmlns:p="http://schemas.openxmlformats.org/presentationml/2006/main">
  <p:tag name="OTLMARKERSHAPE" val="OTL"/>
</p:tagLst>
</file>

<file path=ppt/tags/tag167.xml><?xml version="1.0" encoding="utf-8"?>
<p:tagLst xmlns:a="http://schemas.openxmlformats.org/drawingml/2006/main" xmlns:r="http://schemas.openxmlformats.org/officeDocument/2006/relationships" xmlns:p="http://schemas.openxmlformats.org/presentationml/2006/main">
  <p:tag name="OTLMARKERSHAPE" val="OTL"/>
</p:tagLst>
</file>

<file path=ppt/tags/tag168.xml><?xml version="1.0" encoding="utf-8"?>
<p:tagLst xmlns:a="http://schemas.openxmlformats.org/drawingml/2006/main" xmlns:r="http://schemas.openxmlformats.org/officeDocument/2006/relationships" xmlns:p="http://schemas.openxmlformats.org/presentationml/2006/main">
  <p:tag name="OTLMARKERSHAPE" val="OTL"/>
</p:tagLst>
</file>

<file path=ppt/tags/tag169.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70.xml><?xml version="1.0" encoding="utf-8"?>
<p:tagLst xmlns:a="http://schemas.openxmlformats.org/drawingml/2006/main" xmlns:r="http://schemas.openxmlformats.org/officeDocument/2006/relationships" xmlns:p="http://schemas.openxmlformats.org/presentationml/2006/main">
  <p:tag name="OTLMARKERSHAPE" val="OTL"/>
</p:tagLst>
</file>

<file path=ppt/tags/tag171.xml><?xml version="1.0" encoding="utf-8"?>
<p:tagLst xmlns:a="http://schemas.openxmlformats.org/drawingml/2006/main" xmlns:r="http://schemas.openxmlformats.org/officeDocument/2006/relationships" xmlns:p="http://schemas.openxmlformats.org/presentationml/2006/main">
  <p:tag name="OTLMARKERSHAPE" val="OTL"/>
</p:tagLst>
</file>

<file path=ppt/tags/tag172.xml><?xml version="1.0" encoding="utf-8"?>
<p:tagLst xmlns:a="http://schemas.openxmlformats.org/drawingml/2006/main" xmlns:r="http://schemas.openxmlformats.org/officeDocument/2006/relationships" xmlns:p="http://schemas.openxmlformats.org/presentationml/2006/main">
  <p:tag name="OTLMARKERSHAPE" val="OTL"/>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STARTDATE" val="2021-03-08T23:59:00.0000000Z"/>
  <p:tag name="OTLENDDATE" val="2021-03-29T23:59:00.0000000Z"/>
  <p:tag name="OTLDURATIONFORMAT" val="day"/>
  <p:tag name="OTLSPACING" val="5"/>
  <p:tag name="OTLSHAPETHICKNESSTYPE" val="Regular"/>
  <p:tag name="OTLWEEKNUMBERINGFORMAT" val="WNFormat1"/>
  <p:tag name="OTLWEEKNUMBERINGISVISIBLE" val="False"/>
</p:tagLst>
</file>

<file path=ppt/tags/tag173.xml><?xml version="1.0" encoding="utf-8"?>
<p:tagLst xmlns:a="http://schemas.openxmlformats.org/drawingml/2006/main" xmlns:r="http://schemas.openxmlformats.org/officeDocument/2006/relationships" xmlns:p="http://schemas.openxmlformats.org/presentationml/2006/main">
  <p:tag name="OTLMARKERSHAPE" val="OTL"/>
</p:tagLst>
</file>

<file path=ppt/tags/tag174.xml><?xml version="1.0" encoding="utf-8"?>
<p:tagLst xmlns:a="http://schemas.openxmlformats.org/drawingml/2006/main" xmlns:r="http://schemas.openxmlformats.org/officeDocument/2006/relationships" xmlns:p="http://schemas.openxmlformats.org/presentationml/2006/main">
  <p:tag name="OTLMARKERSHAPE" val="OTL"/>
</p:tagLst>
</file>

<file path=ppt/tags/tag175.xml><?xml version="1.0" encoding="utf-8"?>
<p:tagLst xmlns:a="http://schemas.openxmlformats.org/drawingml/2006/main" xmlns:r="http://schemas.openxmlformats.org/officeDocument/2006/relationships" xmlns:p="http://schemas.openxmlformats.org/presentationml/2006/main">
  <p:tag name="OTLMARKERSHAPE" val="OTL"/>
</p:tagLst>
</file>

<file path=ppt/tags/tag176.xml><?xml version="1.0" encoding="utf-8"?>
<p:tagLst xmlns:a="http://schemas.openxmlformats.org/drawingml/2006/main" xmlns:r="http://schemas.openxmlformats.org/officeDocument/2006/relationships" xmlns:p="http://schemas.openxmlformats.org/presentationml/2006/main">
  <p:tag name="OTLMARKERSHAPE" val="OTL"/>
</p:tagLst>
</file>

<file path=ppt/tags/tag177.xml><?xml version="1.0" encoding="utf-8"?>
<p:tagLst xmlns:a="http://schemas.openxmlformats.org/drawingml/2006/main" xmlns:r="http://schemas.openxmlformats.org/officeDocument/2006/relationships" xmlns:p="http://schemas.openxmlformats.org/presentationml/2006/main">
  <p:tag name="OTLMARKERSHAPE" val="OTL"/>
</p:tagLst>
</file>

<file path=ppt/tags/tag178.xml><?xml version="1.0" encoding="utf-8"?>
<p:tagLst xmlns:a="http://schemas.openxmlformats.org/drawingml/2006/main" xmlns:r="http://schemas.openxmlformats.org/officeDocument/2006/relationships" xmlns:p="http://schemas.openxmlformats.org/presentationml/2006/main">
  <p:tag name="OTLMARKERSHAPE" val="OTL"/>
</p:tagLst>
</file>

<file path=ppt/tags/tag179.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80.xml><?xml version="1.0" encoding="utf-8"?>
<p:tagLst xmlns:a="http://schemas.openxmlformats.org/drawingml/2006/main" xmlns:r="http://schemas.openxmlformats.org/officeDocument/2006/relationships" xmlns:p="http://schemas.openxmlformats.org/presentationml/2006/main">
  <p:tag name="OTLMARKERSHAPE" val="OTL"/>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STARTDATE" val="2021-03-29T00:00:00.0000000Z"/>
  <p:tag name="OTLENDDATE" val="2021-04-30T23:59:00.0000000Z"/>
  <p:tag name="OTLDURATIONFORMAT" val="day"/>
  <p:tag name="OTLSPACING" val="5"/>
  <p:tag name="OTLSHAPETHICKNESSTYPE" val="Regular"/>
  <p:tag name="OTLWEEKNUMBERINGFORMAT" val="WNFormat1"/>
  <p:tag name="OTLWEEKNUMBERINGISVISIBLE" val="False"/>
</p:tagLst>
</file>

<file path=ppt/tags/tag181.xml><?xml version="1.0" encoding="utf-8"?>
<p:tagLst xmlns:a="http://schemas.openxmlformats.org/drawingml/2006/main" xmlns:r="http://schemas.openxmlformats.org/officeDocument/2006/relationships" xmlns:p="http://schemas.openxmlformats.org/presentationml/2006/main">
  <p:tag name="OTLMARKERSHAPE" val="OTL"/>
</p:tagLst>
</file>

<file path=ppt/tags/tag182.xml><?xml version="1.0" encoding="utf-8"?>
<p:tagLst xmlns:a="http://schemas.openxmlformats.org/drawingml/2006/main" xmlns:r="http://schemas.openxmlformats.org/officeDocument/2006/relationships" xmlns:p="http://schemas.openxmlformats.org/presentationml/2006/main">
  <p:tag name="OTLMARKERSHAPE" val="OTL"/>
</p:tagLst>
</file>

<file path=ppt/tags/tag183.xml><?xml version="1.0" encoding="utf-8"?>
<p:tagLst xmlns:a="http://schemas.openxmlformats.org/drawingml/2006/main" xmlns:r="http://schemas.openxmlformats.org/officeDocument/2006/relationships" xmlns:p="http://schemas.openxmlformats.org/presentationml/2006/main">
  <p:tag name="OTLMARKERSHAPE" val="OTL"/>
</p:tagLst>
</file>

<file path=ppt/tags/tag184.xml><?xml version="1.0" encoding="utf-8"?>
<p:tagLst xmlns:a="http://schemas.openxmlformats.org/drawingml/2006/main" xmlns:r="http://schemas.openxmlformats.org/officeDocument/2006/relationships" xmlns:p="http://schemas.openxmlformats.org/presentationml/2006/main">
  <p:tag name="OTLMARKERSHAPE" val="OTL"/>
</p:tagLst>
</file>

<file path=ppt/tags/tag185.xml><?xml version="1.0" encoding="utf-8"?>
<p:tagLst xmlns:a="http://schemas.openxmlformats.org/drawingml/2006/main" xmlns:r="http://schemas.openxmlformats.org/officeDocument/2006/relationships" xmlns:p="http://schemas.openxmlformats.org/presentationml/2006/main">
  <p:tag name="OTLMARKERSHAPE" val="OTL"/>
</p:tagLst>
</file>

<file path=ppt/tags/tag186.xml><?xml version="1.0" encoding="utf-8"?>
<p:tagLst xmlns:a="http://schemas.openxmlformats.org/drawingml/2006/main" xmlns:r="http://schemas.openxmlformats.org/officeDocument/2006/relationships" xmlns:p="http://schemas.openxmlformats.org/presentationml/2006/main">
  <p:tag name="OTLMARKERSHAPE" val="OTL"/>
</p:tagLst>
</file>

<file path=ppt/tags/tag187.xml><?xml version="1.0" encoding="utf-8"?>
<p:tagLst xmlns:a="http://schemas.openxmlformats.org/drawingml/2006/main" xmlns:r="http://schemas.openxmlformats.org/officeDocument/2006/relationships" xmlns:p="http://schemas.openxmlformats.org/presentationml/2006/main">
  <p:tag name="OTLMARKERSHAPE" val="OTL"/>
</p:tagLst>
</file>

<file path=ppt/tags/tag188.xml><?xml version="1.0" encoding="utf-8"?>
<p:tagLst xmlns:a="http://schemas.openxmlformats.org/drawingml/2006/main" xmlns:r="http://schemas.openxmlformats.org/officeDocument/2006/relationships" xmlns:p="http://schemas.openxmlformats.org/presentationml/2006/main">
  <p:tag name="OTLMARKERSHAPE" val="OTL"/>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STARTDATE" val="2021-03-29T00:00:00.0000000Z"/>
  <p:tag name="OTLENDDATE" val="2021-04-30T23:59:00.0000000Z"/>
  <p:tag name="OTLDURATIONFORMAT" val="day"/>
  <p:tag name="OTLSPACING" val="5"/>
  <p:tag name="OTLSHAPETHICKNESSTYPE" val="Regular"/>
  <p:tag name="OTLWEEKNUMBERINGFORMAT" val="WNFormat1"/>
  <p:tag name="OTLWEEKNUMBERINGISVISIBLE" val="False"/>
</p:tagLst>
</file>

<file path=ppt/tags/tag189.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190.xml><?xml version="1.0" encoding="utf-8"?>
<p:tagLst xmlns:a="http://schemas.openxmlformats.org/drawingml/2006/main" xmlns:r="http://schemas.openxmlformats.org/officeDocument/2006/relationships" xmlns:p="http://schemas.openxmlformats.org/presentationml/2006/main">
  <p:tag name="OTLMARKERSHAPE" val="OTL"/>
</p:tagLst>
</file>

<file path=ppt/tags/tag191.xml><?xml version="1.0" encoding="utf-8"?>
<p:tagLst xmlns:a="http://schemas.openxmlformats.org/drawingml/2006/main" xmlns:r="http://schemas.openxmlformats.org/officeDocument/2006/relationships" xmlns:p="http://schemas.openxmlformats.org/presentationml/2006/main">
  <p:tag name="OTLMARKERSHAPE" val="OTL"/>
</p:tagLst>
</file>

<file path=ppt/tags/tag192.xml><?xml version="1.0" encoding="utf-8"?>
<p:tagLst xmlns:a="http://schemas.openxmlformats.org/drawingml/2006/main" xmlns:r="http://schemas.openxmlformats.org/officeDocument/2006/relationships" xmlns:p="http://schemas.openxmlformats.org/presentationml/2006/main">
  <p:tag name="OTLMARKERSHAPE" val="OTL"/>
</p:tagLst>
</file>

<file path=ppt/tags/tag193.xml><?xml version="1.0" encoding="utf-8"?>
<p:tagLst xmlns:a="http://schemas.openxmlformats.org/drawingml/2006/main" xmlns:r="http://schemas.openxmlformats.org/officeDocument/2006/relationships" xmlns:p="http://schemas.openxmlformats.org/presentationml/2006/main">
  <p:tag name="OTLMARKERSHAPE" val="OTL"/>
</p:tagLst>
</file>

<file path=ppt/tags/tag194.xml><?xml version="1.0" encoding="utf-8"?>
<p:tagLst xmlns:a="http://schemas.openxmlformats.org/drawingml/2006/main" xmlns:r="http://schemas.openxmlformats.org/officeDocument/2006/relationships" xmlns:p="http://schemas.openxmlformats.org/presentationml/2006/main">
  <p:tag name="OTLMARKERSHAPE" val="OTL"/>
</p:tagLst>
</file>

<file path=ppt/tags/tag195.xml><?xml version="1.0" encoding="utf-8"?>
<p:tagLst xmlns:a="http://schemas.openxmlformats.org/drawingml/2006/main" xmlns:r="http://schemas.openxmlformats.org/officeDocument/2006/relationships" xmlns:p="http://schemas.openxmlformats.org/presentationml/2006/main">
  <p:tag name="OTLMARKERSHAPE" val="OTL"/>
</p:tagLst>
</file>

<file path=ppt/tags/tag196.xml><?xml version="1.0" encoding="utf-8"?>
<p:tagLst xmlns:a="http://schemas.openxmlformats.org/drawingml/2006/main" xmlns:r="http://schemas.openxmlformats.org/officeDocument/2006/relationships" xmlns:p="http://schemas.openxmlformats.org/presentationml/2006/main">
  <p:tag name="OTLMARKERSHAPE" val="OTL"/>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STARTDATE" val="2021-03-29T00:00:00.0000000Z"/>
  <p:tag name="OTLENDDATE" val="2021-04-30T23:59:00.0000000Z"/>
  <p:tag name="OTLDURATIONFORMAT" val="day"/>
  <p:tag name="OTLSPACING" val="5"/>
  <p:tag name="OTLSHAPETHICKNESSTYPE" val="Regular"/>
  <p:tag name="OTLWEEKNUMBERINGFORMAT" val="WNFormat1"/>
  <p:tag name="OTLWEEKNUMBERINGISVISIBLE" val="False"/>
</p:tagLst>
</file>

<file path=ppt/tags/tag197.xml><?xml version="1.0" encoding="utf-8"?>
<p:tagLst xmlns:a="http://schemas.openxmlformats.org/drawingml/2006/main" xmlns:r="http://schemas.openxmlformats.org/officeDocument/2006/relationships" xmlns:p="http://schemas.openxmlformats.org/presentationml/2006/main">
  <p:tag name="OTLMARKERSHAPE" val="OTL"/>
</p:tagLst>
</file>

<file path=ppt/tags/tag198.xml><?xml version="1.0" encoding="utf-8"?>
<p:tagLst xmlns:a="http://schemas.openxmlformats.org/drawingml/2006/main" xmlns:r="http://schemas.openxmlformats.org/officeDocument/2006/relationships" xmlns:p="http://schemas.openxmlformats.org/presentationml/2006/main">
  <p:tag name="OTLMARKERSHAPE" val="OTL"/>
</p:tagLst>
</file>

<file path=ppt/tags/tag19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00.xml><?xml version="1.0" encoding="utf-8"?>
<p:tagLst xmlns:a="http://schemas.openxmlformats.org/drawingml/2006/main" xmlns:r="http://schemas.openxmlformats.org/officeDocument/2006/relationships" xmlns:p="http://schemas.openxmlformats.org/presentationml/2006/main">
  <p:tag name="OTLMARKERSHAPE" val="OTL"/>
</p:tagLst>
</file>

<file path=ppt/tags/tag201.xml><?xml version="1.0" encoding="utf-8"?>
<p:tagLst xmlns:a="http://schemas.openxmlformats.org/drawingml/2006/main" xmlns:r="http://schemas.openxmlformats.org/officeDocument/2006/relationships" xmlns:p="http://schemas.openxmlformats.org/presentationml/2006/main">
  <p:tag name="OTLMARKERSHAPE" val="OTL"/>
</p:tagLst>
</file>

<file path=ppt/tags/tag202.xml><?xml version="1.0" encoding="utf-8"?>
<p:tagLst xmlns:a="http://schemas.openxmlformats.org/drawingml/2006/main" xmlns:r="http://schemas.openxmlformats.org/officeDocument/2006/relationships" xmlns:p="http://schemas.openxmlformats.org/presentationml/2006/main">
  <p:tag name="OTLMARKERSHAPE" val="OTL"/>
</p:tagLst>
</file>

<file path=ppt/tags/tag203.xml><?xml version="1.0" encoding="utf-8"?>
<p:tagLst xmlns:a="http://schemas.openxmlformats.org/drawingml/2006/main" xmlns:r="http://schemas.openxmlformats.org/officeDocument/2006/relationships" xmlns:p="http://schemas.openxmlformats.org/presentationml/2006/main">
  <p:tag name="OTLMARKERSHAPE" val="OTL"/>
</p:tagLst>
</file>

<file path=ppt/tags/tag204.xml><?xml version="1.0" encoding="utf-8"?>
<p:tagLst xmlns:a="http://schemas.openxmlformats.org/drawingml/2006/main" xmlns:r="http://schemas.openxmlformats.org/officeDocument/2006/relationships" xmlns:p="http://schemas.openxmlformats.org/presentationml/2006/main">
  <p:tag name="OTLMARKERSHAPE" val="OTL"/>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STARTDATE" val="2021-03-29T00:00:00.0000000Z"/>
  <p:tag name="OTLENDDATE" val="2021-04-30T23:59:00.0000000Z"/>
  <p:tag name="OTLDURATIONFORMAT" val="day"/>
  <p:tag name="OTLSPACING" val="5"/>
  <p:tag name="OTLSHAPETHICKNESSTYPE" val="Regular"/>
  <p:tag name="OTLWEEKNUMBERINGFORMAT" val="WNFormat1"/>
  <p:tag name="OTLWEEKNUMBERINGISVISIBLE" val="False"/>
</p:tagLst>
</file>

<file path=ppt/tags/tag205.xml><?xml version="1.0" encoding="utf-8"?>
<p:tagLst xmlns:a="http://schemas.openxmlformats.org/drawingml/2006/main" xmlns:r="http://schemas.openxmlformats.org/officeDocument/2006/relationships" xmlns:p="http://schemas.openxmlformats.org/presentationml/2006/main">
  <p:tag name="OTLMARKERSHAPE" val="OTL"/>
</p:tagLst>
</file>

<file path=ppt/tags/tag206.xml><?xml version="1.0" encoding="utf-8"?>
<p:tagLst xmlns:a="http://schemas.openxmlformats.org/drawingml/2006/main" xmlns:r="http://schemas.openxmlformats.org/officeDocument/2006/relationships" xmlns:p="http://schemas.openxmlformats.org/presentationml/2006/main">
  <p:tag name="OTLMARKERSHAPE" val="OTL"/>
</p:tagLst>
</file>

<file path=ppt/tags/tag207.xml><?xml version="1.0" encoding="utf-8"?>
<p:tagLst xmlns:a="http://schemas.openxmlformats.org/drawingml/2006/main" xmlns:r="http://schemas.openxmlformats.org/officeDocument/2006/relationships" xmlns:p="http://schemas.openxmlformats.org/presentationml/2006/main">
  <p:tag name="OTLMARKERSHAPE" val="OTL"/>
</p:tagLst>
</file>

<file path=ppt/tags/tag208.xml><?xml version="1.0" encoding="utf-8"?>
<p:tagLst xmlns:a="http://schemas.openxmlformats.org/drawingml/2006/main" xmlns:r="http://schemas.openxmlformats.org/officeDocument/2006/relationships" xmlns:p="http://schemas.openxmlformats.org/presentationml/2006/main">
  <p:tag name="OTLMARKERSHAPE" val="OTL"/>
</p:tagLst>
</file>

<file path=ppt/tags/tag209.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10.xml><?xml version="1.0" encoding="utf-8"?>
<p:tagLst xmlns:a="http://schemas.openxmlformats.org/drawingml/2006/main" xmlns:r="http://schemas.openxmlformats.org/officeDocument/2006/relationships" xmlns:p="http://schemas.openxmlformats.org/presentationml/2006/main">
  <p:tag name="OTLMARKERSHAPE" val="OTL"/>
</p:tagLst>
</file>

<file path=ppt/tags/tag211.xml><?xml version="1.0" encoding="utf-8"?>
<p:tagLst xmlns:a="http://schemas.openxmlformats.org/drawingml/2006/main" xmlns:r="http://schemas.openxmlformats.org/officeDocument/2006/relationships" xmlns:p="http://schemas.openxmlformats.org/presentationml/2006/main">
  <p:tag name="OTLMARKERSHAPE" val="OTL"/>
</p:tagLst>
</file>

<file path=ppt/tags/tag212.xml><?xml version="1.0" encoding="utf-8"?>
<p:tagLst xmlns:a="http://schemas.openxmlformats.org/drawingml/2006/main" xmlns:r="http://schemas.openxmlformats.org/officeDocument/2006/relationships" xmlns:p="http://schemas.openxmlformats.org/presentationml/2006/main">
  <p:tag name="OTLMARKERSHAPE" val="OTL"/>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STARTDATE" val="2021-04-07T23:59:00.0000000Z"/>
  <p:tag name="OTLENDDATE" val="2021-06-30T23:59:00.0000000Z"/>
  <p:tag name="OTLDURATIONFORMAT" val="day"/>
  <p:tag name="OTLSPACING" val="5"/>
  <p:tag name="OTLSHAPETHICKNESSTYPE" val="Regular"/>
  <p:tag name="OTLWEEKNUMBERINGFORMAT" val="WNFormat1"/>
  <p:tag name="OTLWEEKNUMBERINGISVISIBLE" val="False"/>
</p:tagLst>
</file>

<file path=ppt/tags/tag213.xml><?xml version="1.0" encoding="utf-8"?>
<p:tagLst xmlns:a="http://schemas.openxmlformats.org/drawingml/2006/main" xmlns:r="http://schemas.openxmlformats.org/officeDocument/2006/relationships" xmlns:p="http://schemas.openxmlformats.org/presentationml/2006/main">
  <p:tag name="OTLMARKERSHAPE" val="OTL"/>
</p:tagLst>
</file>

<file path=ppt/tags/tag214.xml><?xml version="1.0" encoding="utf-8"?>
<p:tagLst xmlns:a="http://schemas.openxmlformats.org/drawingml/2006/main" xmlns:r="http://schemas.openxmlformats.org/officeDocument/2006/relationships" xmlns:p="http://schemas.openxmlformats.org/presentationml/2006/main">
  <p:tag name="OTLMARKERSHAPE" val="OTL"/>
</p:tagLst>
</file>

<file path=ppt/tags/tag215.xml><?xml version="1.0" encoding="utf-8"?>
<p:tagLst xmlns:a="http://schemas.openxmlformats.org/drawingml/2006/main" xmlns:r="http://schemas.openxmlformats.org/officeDocument/2006/relationships" xmlns:p="http://schemas.openxmlformats.org/presentationml/2006/main">
  <p:tag name="OTLMARKERSHAPE" val="OTL"/>
</p:tagLst>
</file>

<file path=ppt/tags/tag216.xml><?xml version="1.0" encoding="utf-8"?>
<p:tagLst xmlns:a="http://schemas.openxmlformats.org/drawingml/2006/main" xmlns:r="http://schemas.openxmlformats.org/officeDocument/2006/relationships" xmlns:p="http://schemas.openxmlformats.org/presentationml/2006/main">
  <p:tag name="OTLMARKERSHAPE" val="OTL"/>
</p:tagLst>
</file>

<file path=ppt/tags/tag217.xml><?xml version="1.0" encoding="utf-8"?>
<p:tagLst xmlns:a="http://schemas.openxmlformats.org/drawingml/2006/main" xmlns:r="http://schemas.openxmlformats.org/officeDocument/2006/relationships" xmlns:p="http://schemas.openxmlformats.org/presentationml/2006/main">
  <p:tag name="OTLMARKERSHAPE" val="OTL"/>
</p:tagLst>
</file>

<file path=ppt/tags/tag218.xml><?xml version="1.0" encoding="utf-8"?>
<p:tagLst xmlns:a="http://schemas.openxmlformats.org/drawingml/2006/main" xmlns:r="http://schemas.openxmlformats.org/officeDocument/2006/relationships" xmlns:p="http://schemas.openxmlformats.org/presentationml/2006/main">
  <p:tag name="OTLMARKERSHAPE" val="OTL"/>
</p:tagLst>
</file>

<file path=ppt/tags/tag219.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20.xml><?xml version="1.0" encoding="utf-8"?>
<p:tagLst xmlns:a="http://schemas.openxmlformats.org/drawingml/2006/main" xmlns:r="http://schemas.openxmlformats.org/officeDocument/2006/relationships" xmlns:p="http://schemas.openxmlformats.org/presentationml/2006/main">
  <p:tag name="OTLMARKERSHAPE" val="OTL"/>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STARTDATE" val="2021-10-01T23:59:00.0000000Z"/>
  <p:tag name="OTLENDDATE" val="2021-12-31T23:59:00.0000000Z"/>
  <p:tag name="OTLDURATIONFORMAT" val="day"/>
  <p:tag name="OTLSPACING" val="5"/>
  <p:tag name="OTLSHAPETHICKNESSTYPE" val="Regular"/>
  <p:tag name="OTLWEEKNUMBERINGFORMAT" val="WNFormat1"/>
  <p:tag name="OTLWEEKNUMBERINGISVISIBLE" val="False"/>
</p:tagLst>
</file>

<file path=ppt/tags/tag2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2.xml><?xml version="1.0" encoding="utf-8"?>
<p:tagLst xmlns:a="http://schemas.openxmlformats.org/drawingml/2006/main" xmlns:r="http://schemas.openxmlformats.org/officeDocument/2006/relationships" xmlns:p="http://schemas.openxmlformats.org/presentationml/2006/main">
  <p:tag name="OTLMARKERSHAPE" val="OTL"/>
</p:tagLst>
</file>

<file path=ppt/tags/tag223.xml><?xml version="1.0" encoding="utf-8"?>
<p:tagLst xmlns:a="http://schemas.openxmlformats.org/drawingml/2006/main" xmlns:r="http://schemas.openxmlformats.org/officeDocument/2006/relationships" xmlns:p="http://schemas.openxmlformats.org/presentationml/2006/main">
  <p:tag name="OTLMARKERSHAPE" val="OTL"/>
</p:tagLst>
</file>

<file path=ppt/tags/tag224.xml><?xml version="1.0" encoding="utf-8"?>
<p:tagLst xmlns:a="http://schemas.openxmlformats.org/drawingml/2006/main" xmlns:r="http://schemas.openxmlformats.org/officeDocument/2006/relationships" xmlns:p="http://schemas.openxmlformats.org/presentationml/2006/main">
  <p:tag name="OTLMARKERSHAPE" val="OTL"/>
</p:tagLst>
</file>

<file path=ppt/tags/tag225.xml><?xml version="1.0" encoding="utf-8"?>
<p:tagLst xmlns:a="http://schemas.openxmlformats.org/drawingml/2006/main" xmlns:r="http://schemas.openxmlformats.org/officeDocument/2006/relationships" xmlns:p="http://schemas.openxmlformats.org/presentationml/2006/main">
  <p:tag name="OTLMARKERSHAPE" val="OTL"/>
</p:tagLst>
</file>

<file path=ppt/tags/tag226.xml><?xml version="1.0" encoding="utf-8"?>
<p:tagLst xmlns:a="http://schemas.openxmlformats.org/drawingml/2006/main" xmlns:r="http://schemas.openxmlformats.org/officeDocument/2006/relationships" xmlns:p="http://schemas.openxmlformats.org/presentationml/2006/main">
  <p:tag name="OTLMARKERSHAPE" val="OTL"/>
</p:tagLst>
</file>

<file path=ppt/tags/tag227.xml><?xml version="1.0" encoding="utf-8"?>
<p:tagLst xmlns:a="http://schemas.openxmlformats.org/drawingml/2006/main" xmlns:r="http://schemas.openxmlformats.org/officeDocument/2006/relationships" xmlns:p="http://schemas.openxmlformats.org/presentationml/2006/main">
  <p:tag name="OTLMARKERSHAPE" val="OTL"/>
</p:tagLst>
</file>

<file path=ppt/tags/tag228.xml><?xml version="1.0" encoding="utf-8"?>
<p:tagLst xmlns:a="http://schemas.openxmlformats.org/drawingml/2006/main" xmlns:r="http://schemas.openxmlformats.org/officeDocument/2006/relationships" xmlns:p="http://schemas.openxmlformats.org/presentationml/2006/main">
  <p:tag name="__PART_0" val="eyIkaWQiOiIxIiwiQ3VsdHVyZUluZm9OYW1lIjoiZnItRlIiLCJTdHlsZU5hbWUiOm51bGwsIlZlcnNpb24iOnsiJGlkIjoiMiIsIlZlcnNpb24iOiIzLjMuMSIsIk9yaWdpbmFsQXNzZW1ibHlWZXJzaW9uIjoiMy42Mi4wMC4wMCIsIkVkaXRpb24iOiJCYXNpYyIsIklzUGx1c0VkaXRpb24iOmZhbHNlLCJJc1Byb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xLCJUb2RheU1hcmtlclBvc2l0aW9uIjozLCJRdWlja1Bvc2l0aW9uIjowLCJBYnNvbHV0ZVBvc2l0aW9uIjoxMzUuMCwiTWFyZ2luIjp7IiRpZCI6IjQ5IiwiVG9wIjowLCJMZWZ0IjoxMCwiUmlnaHQiOjEwLCJCb3R0b20iOjB9LCJQYWRkaW5nIjp7IiRpZCI6IjUwIiwiVG9wIjowLCJMZWZ0IjowLCJSaWdodCI6MCwiQm90dG9tIjowfSwiQmFja2dyb3VuZCI6eyIkaWQiOiI1MSIsIkNvbG9yIjp7IiRpZCI6IjUyIiwiQSI6MjU1LCJSIjoxMTUsIkciOjExNSwiQiI6MTE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mQvTS95eXl5IiwiU2VwYXJhdG9yIjoiLyIsIlVzZUludGVybmF0aW9uYWxEYXRlRm9ybWF0Ijp0cnVlLCJEYXRlSXNWaXNpYmxlIjp0cnVlLCJUaW1lSXNWaXNpYmxlIjpmYWxzZSwiSG91ckRpZ2l0cyI6MSwiQW1QbURlc2lnbmF0b3IiOjIsIlRyaW0wME1pbnV0ZXMiOmZhbHNlLCJMYXN0S25vd25WaXNpYmlsaXR5U3RhdGUiOnsiJGlkIjoiODIiLCJEYXRlUGFydElzVmlzaWJsZSI6dHJ1ZSwiVGltZVBhcnRJc1Zpc2libGUiOmZhbHNlfX0sIldlZWtOdW1iZXJpbmciOnsiJGlkIjoiODMiLCJGb3JtYXQiOjAsIklzVmlzaWJsZSI6ZmFsc2UsIkxhc3RLbm93blZpc2liaWxpdHlTdGF0ZSI6ZmFsc2V9LCJJc1Zpc2libGUiOnRydWUsIlBhcmVudFN0eWxlIjpudWxsfSwiRGVmYXVsdFRhc2tTdHlsZSI6eyIkaWQiOiI4NCIsIlNoYXBlIjoyLCJTaGFwZVRoaWNrbmVzcyI6MSwiRHVyYXRpb25Gb3JtYXQiOjAsIkluY2x1ZGVOb25Xb3JraW5nRGF5c0luRHVyYXRpb24iOmZhbHN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E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AsIkciOjExNCwiQiI6MTg4fX0sIklzVmlzaWJsZSI6dHJ1ZSwiV2lkdGgiOjAuMCwiSGVpZ2h0IjoxNi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EsIkZvbnROYW1lIjoiQ2FsaWJyaSIsIklzQm9sZCI6dHJ1ZSwiSXNJdGFsaWMiOmZhbHNlLCJJc1VuZGVybGluZWQiOmZhbHNlLCJQYXJlbnRTdHlsZSI6bnVsbH0sIkF1dG9TaXplIjowLCJGb3JlZ3JvdW5kIjp7IiRpZCI6IjExNSIsIkNvbG9yIjp7IiRpZCI6IjExNi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iwiSXNCb2xkIjpmYWxzZSwiSXNJdGFsaWMiOmZhbHNlLCJJc1VuZGVybGluZWQiOmZhbHNlLCJQYXJlbnRTdHlsZSI6bnVsbH0sIkF1dG9TaXplIjowLCJGb3JlZ3JvdW5kIjp7IiRpZCI6IjEyMiIsIkNvbG9yIjp7IiRpZCI6IjEy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0cnVlLCJXaWR0aCI6MC4wLCJIZWlnaHQiOjAuMCwiQm9yZGVyU3R5bGUiOm51bGwsIlBhcmVudFN0eWxlIjpudWxsfSwiRGF0ZUZvcm1hdCI6eyIkaWQiOiIxMjciLCJGb3JtYXRTdHJpbmciOiJkL00veXl5eSIsIlNlcGFyYXRvciI6Ii8iLCJVc2VJbnRlcm5hdGlvbmFsRGF0ZUZvcm1hdCI6dHJ1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UsIldlZWtOdW1iZXJpbmc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DAwMS0wMS0wMVQwMDowMDowMCIsIkVuZERhdGUiOiIyMDIxLTEyLTMxVDIzOjU5OjAwIiwiRm9ybWF0IjoiTU1NIiwiVHlwZSI6MiwiQXV0b0RhdGVSYW5nZSI6dHJ1ZSwiV29ya2luZ0RheXMiOjEyNywiRmlzY2FsWWVhciI6eyIkaWQiOiIxNjYiLCJTdGFydE1vbnRoIjoxLCJVc2VTdGFydGluZ1llYXJGb3JOdW1iZXJpbmciOnRydWUsIlNob3dGaXNjYWxZZWFyTGFiZWwiOnRydWV9LCJUb2RheU1hcmtlclRleHQiOiJBdWpvdXJkJ2h1aSIsIkF1dG9TY2FsZVR5cGUiOnRydWV9LCJNaWxlc3RvbmVzIjpbeyIkaWQiOiIxNjciLCJEYXRlIjoiMjAyMS0xMC0wMVQyMzo1OTowMCIsIlN0eWxlIjp7IiRpZCI6IjE2OCIsIlNoYXBlIjoyLCJDb25uZWN0b3JNYXJnaW4iOnsiJHJlZiI6IjU0In0sIkNvbm5lY3RvclN0eWxlIjp7IiRpZCI6IjE2OSIsIkxpbmVDb2xvciI6eyIkcmVmIjoiNTYifSwiTGluZVdlaWdodCI6MS4wLCJMaW5lVHlwZSI6MCwiUGFyZW50U3R5bGUiOm51bGx9LCJJc0JlbG93VGltZWJhbmQiOmZhbHNlLCJQb3NpdGlvbk9uVGFzayI6MCwiSGlkZURhdGUiOmZhbHNlLCJTaGFwZVNpemUiOjEsIlNwYWNpbmciOjIuMCwiUGFkZGluZyI6eyIkcmVmIjoiNTgifSwiU2hhcGVTdHlsZSI6eyIkaWQiOiIxNzAiLCJNYXJnaW4iOnsiJHJlZiI6IjYwIn0sIlBhZGRpbmciOnsiJHJlZiI6IjYxIn0sIkJhY2tncm91bmQiOnsiJGlkIjoiMTcxIiwiQ29sb3IiOnsiJGlkIjoiMTcyIiwiQSI6MjU1LCJSIjowLCJHIjo4MywiQiI6MTYxfX0sIklzVmlzaWJsZSI6dHJ1ZSwiV2lkdGgiOjE4LjAsIkhlaWdodCI6MjAuMCwiQm9yZGVyU3R5bGUiOnsiJGlkIjoiMTczIiwiTGluZUNvbG9yIjp7IiRyZWYiOiI2NSJ9LCJMaW5lV2VpZ2h0IjowLjAsIkxpbmVUeXBlIjowLCJQYXJlbnRTdHlsZSI6bnVsbH0sIlBhcmVudFN0eWxlIjpudWxsfSwiVGl0bGVTdHlsZSI6eyIkaWQiOiIxNzQiLCJGb250U2V0dGluZ3MiOnsiJGlkIjoiMTc1IiwiRm9udFNpemUiOjExLCJGb250TmFtZSI6IkNhbGlicmkiLCJJc0JvbGQiOnRydWUsIklzSXRhbGljIjpmYWxzZSwiSXNVbmRlcmxpbmVkIjpmYWxzZSwiUGFyZW50U3R5bGUiOm51bGx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3NiIsIkxpbmVDb2xvciI6bnVsbCwiTGluZVdlaWdodCI6MC4wLCJMaW5lVHlwZSI6MCwiUGFyZW50U3R5bGUiOm51bGx9LCJQYXJlbnRTdHlsZSI6bnVsbH0sIkRhdGVTdHlsZSI6eyIkaWQiOiIxNzciLCJGb250U2V0dGluZ3MiOnsiJGlkIjoiMTc4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zkiLCJMaW5lQ29sb3IiOm51bGwsIkxpbmVXZWlnaHQiOjAuMCwiTGluZVR5cGUiOjAsIlBhcmVudFN0eWxlIjpudWxsfSwiUGFyZW50U3R5bGUiOm51bGx9LCJEYXRlRm9ybWF0Ijp7IiRyZWYiOiI4MSJ9LCJXZWVrTnVtYmVyaW5nIjp7IiRpZCI6IjE4MCIsIkZvcm1hdCI6MCwiSXNWaXNpYmxlIjpmYWxzZSwiTGFzdEtub3duVmlzaWJpbGl0eVN0YXRlIjpmYWxzZX0sIklzVmlzaWJsZSI6dHJ1ZSwiUGFyZW50U3R5bGUiOm51bGx9LCJJbmRleCI6MCwiUGVyY2VudGFnZUNvbXBsZXRlIjpudWxsLCJQb3NpdGlvbiI6eyJSYXRpbyI6MC4wLCJJc0N1c3RvbSI6ZmFsc2V9LCJEYXRlRm9ybWF0Ijp7IiRyZWYiOiI4MSJ9LCJXZWVrTnVtYmVyaW5nIjp7IiRpZCI6IjE4MSIsIkZvcm1hdCI6MCwiSXNWaXNpYmxlIjpmYWxzZSwiTGFzdEtub3duVmlzaWJpbGl0eVN0YXRlIjpmYWxzZX0sIlJlbGF0ZWRUYXNrSWQiOiIwMDAwMDAwMC0wMDAwLTAwMDAtMDAwMC0wMDAwMDAwMDAwMDAiLCJJZCI6ImMzMzk5Y2Y2LWIyNmUtNDk0MS1iNGU2LWYxMWIxZWIxZTQ1MCIsIkltcG9ydElkIjpudWxsLCJUaXRsZSI6IkluZnJhc3RydWN0dXJlcyBQR0RDIHByw6p0ZXMiLCJOb3RlIjpudWxsLCJIeXBlcmxpbmsiOnsiJGlkIjoiMTgyIiwiQWRkcmVzcyI6IiIsIlN1YkFkZHJlc3MiOiIifSwiSXNDaGFuZ2VkIjpmYWxzZSwiSXNOZXciOmZhbHNlfV0sIlRhc2tzIjpbeyIkaWQiOiIxODMiLCJHcm91cE5hbWUiOm51bGwsIlN0YXJ0RGF0ZSI6IjIwMjEtMTAtMDRUMjM6NTk6MDBaIiwiRW5kRGF0ZSI6IjIwMjEtMTAtMTVUMjM6NTk6MDBaIiwiUGVyY2VudGFnZUNvbXBsZXRlIjpudWxsLCJTdHlsZSI6eyIkaWQiOiIxODQiLCJTaGFwZSI6MiwiU2hhcGVUaGlja25lc3MiOjEsIkR1cmF0aW9uRm9ybWF0IjowLCJJbmNsdWRlTm9uV29ya2luZ0RheXNJbkR1cmF0aW9uIjpmYWxzZSwiUGVyY2VudGFnZUNvbXBsZXRlU3R5bGUiOnsiJGlkIjoiMTg1IiwiRm9udFNldHRpbmdzIjp7IiRpZCI6IjE4Ni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Tg3IiwiTGluZUNvbG9yIjpudWxsLCJMaW5lV2VpZ2h0IjowLjAsIkxpbmVUeXBlIjowLCJQYXJlbnRTdHlsZSI6bnVsbH0sIlBhcmVudFN0eWxlIjpudWxsfSwiRHVyYXRpb25TdHlsZSI6eyIkaWQiOiIxODgiLCJGb250U2V0dGluZ3MiOnsiJGlkIjoiMTg5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xOTAiLCJMaW5lQ29sb3IiOm51bGwsIkxpbmVXZWlnaHQiOjAuMCwiTGluZVR5cGUiOjAsIlBhcmVudFN0eWxlIjpudWxsfSwiUGFyZW50U3R5bGUiOm51bGx9LCJIb3Jpem9udGFsQ29ubmVjdG9yU3R5bGUiOnsiJGlkIjoiMTkxIiwiTGluZUNvbG9yIjp7IiRyZWYiOiIxMDAifSwiTGluZVdlaWdodCI6MS4wLCJMaW5lVHlwZSI6MCwiUGFyZW50U3R5bGUiOm51bGx9LCJWZXJ0aWNhbENvbm5lY3RvclN0eWxlIjp7IiRpZCI6IjE5MiIsIkxpbmVDb2xvciI6eyIkcmVmIjoiMTAz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OTMiLCJNYXJnaW4iOnsiJHJlZiI6IjEwNiJ9LCJQYWRkaW5nIjp7IiRyZWYiOiIxMDcifSwiQmFja2dyb3VuZCI6eyIkaWQiOiIxOTQiLCJDb2xvciI6eyIkaWQiOiIxOTUiLCJBIjoyNTUsIlIiOjAsIkciOjgzLCJCIjoxNjF9fSwiSXNWaXNpYmxlIjp0cnVlLCJXaWR0aCI6MC4wLCJIZWlnaHQiOjE2LjAsIkJvcmRlclN0eWxlIjp7IiRpZCI6IjE5NiIsIkxpbmVDb2xvciI6eyIkcmVmIjoiMTExIn0sIkxpbmVXZWlnaHQiOjAuMCwiTGluZVR5cGUiOjAsIlBhcmVudFN0eWxlIjpudWxsfSwiUGFyZW50U3R5bGUiOm51bGx9LCJUaXRsZVN0eWxlIjp7IiRpZCI6IjE5NyIsIkZvbnRTZXR0aW5ncyI6eyIkaWQiOiIxOTgiLCJGb250U2l6ZSI6MTEsIkZvbnROYW1lIjoiQ2FsaWJyaSIsIklzQm9sZCI6dHJ1ZSwiSXNJdGFsaWMiOmZhbHNlLCJJc1VuZGVybGluZWQiOmZhbHNlLCJQYXJlbnRTdHlsZSI6bnVsbH0sIkF1dG9TaXplIjowLCJGb3JlZ3JvdW5kIjp7IiRyZWYiOiIxMTUifSwiTWF4V2lkdGgiOjcy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E5OSIsIkxpbmVDb2xvciI6bnVsbCwiTGluZVdlaWdodCI6MC4wLCJMaW5lVHlwZSI6MCwiUGFyZW50U3R5bGUiOm51bGx9LCJQYXJlbnRTdHlsZSI6bnVsbH0sIkRhdGVTdHlsZSI6eyIkaWQiOiIyMDAiLCJGb250U2V0dGluZ3MiOnsiJGlkIjoiMjAx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jAyIiwiTGluZUNvbG9yIjpudWxsLCJMaW5lV2VpZ2h0IjowLjAsIkxpbmVUeXBlIjowLCJQYXJlbnRTdHlsZSI6bnVsbH0sIlBhcmVudFN0eWxlIjpudWxsfSwiRGF0ZUZvcm1hdCI6eyIkcmVmIjoiMTI3In0sIldlZWtOdW1iZXJpbmciOnsiJGlkIjoiMjAzIiwiRm9ybWF0IjowLCJJc1Zpc2libGUiOmZhbHNlLCJMYXN0S25vd25WaXNpYmlsaXR5U3RhdGUiOmZhbHNlfSwiSXNWaXNpYmxlIjp0cnVlLCJQYXJlbnRTdHlsZSI6bnVsbH0sIkluZGV4IjoxLCJTbWFydER1cmF0aW9uQWN0aXZhdGVkIjpmYWxzZSwiRGF0ZUZvcm1hdCI6eyIkcmVmIjoiMTI3In0sIldlZWtOdW1iZXJpbmciOnsiJGlkIjoiMjA0IiwiRm9ybWF0IjowLCJJc1Zpc2libGUiOmZhbHNlLCJMYXN0S25vd25WaXNpYmlsaXR5U3RhdGUiOmZhbHNlfSwiSWQiOiI5YTFlZjRjNi1hNjNjLTQ0YTEtYWExNC1hM2I4Y2E1MjI0YTUiLCJJbXBvcnRJZCI6bnVsbCwiVGl0bGUiOiJSw6lkYWN0aW9uIGRlcyByw6hnbGVzIGQnaW5nw6luaWVyaWUgUkhFTCA3IEVER0FSIiwiTm90ZSI6bnVsbCwiSHlwZXJsaW5rIjp7IiRpZCI6IjIwNSIsIkFkZHJlc3MiOiIiLCJTdWJBZGRyZXNzIjoiIn0sIklzQ2hhbmdlZCI6ZmFsc2UsIklzTmV3IjpmYWxzZX0seyIkaWQiOiIyMDYiLCJHcm91cE5hbWUiOm51bGwsIlN0YXJ0RGF0ZSI6IjIwMjEtMTAtMThUMDA6MDA6MDBaIiwiRW5kRGF0ZSI6IjIwMjEtMTAtMjJUMjM6NTk6MDBaIiwiUGVyY2VudGFnZUNvbXBsZXRlIjpudWxsLCJTdHlsZSI6eyIkaWQiOiIyMDciLCJTaGFwZSI6MiwiU2hhcGVUaGlja25lc3MiOjEsIkR1cmF0aW9uRm9ybWF0IjowLCJJbmNsdWRlTm9uV29ya2luZ0RheXNJbkR1cmF0aW9uIjpmYWxzZSwiUGVyY2VudGFnZUNvbXBsZXRlU3R5bGUiOnsiJGlkIjoiMjA4IiwiRm9udFNldHRpbmdzIjp7IiRpZCI6IjIwOS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jEwIiwiTGluZUNvbG9yIjpudWxsLCJMaW5lV2VpZ2h0IjowLjAsIkxpbmVUeXBlIjowLCJQYXJlbnRTdHlsZSI6bnVsbH0sIlBhcmVudFN0eWxlIjpudWxsfSwiRHVyYXRpb25TdHlsZSI6eyIkaWQiOiIyMTEiLCJGb250U2V0dGluZ3MiOnsiJGlkIjoiMjEy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yMTMiLCJMaW5lQ29sb3IiOm51bGwsIkxpbmVXZWlnaHQiOjAuMCwiTGluZVR5cGUiOjAsIlBhcmVudFN0eWxlIjpudWxsfSwiUGFyZW50U3R5bGUiOm51bGx9LCJIb3Jpem9udGFsQ29ubmVjdG9yU3R5bGUiOnsiJGlkIjoiMjE0IiwiTGluZUNvbG9yIjp7IiRyZWYiOiIxMDAifSwiTGluZVdlaWdodCI6MS4wLCJMaW5lVHlwZSI6MCwiUGFyZW50U3R5bGUiOm51bGx9LCJWZXJ0aWNhbENvbm5lY3RvclN0eWxlIjp7IiRpZCI6IjIxNSIsIkxpbmVDb2xvciI6eyIkcmVmIjoiMTAz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MTYiLCJNYXJnaW4iOnsiJHJlZiI6IjEwNiJ9LCJQYWRkaW5nIjp7IiRyZWYiOiIxMDcifSwiQmFja2dyb3VuZCI6eyIkaWQiOiIyMTciLCJDb2xvciI6eyIkaWQiOiIyMTgiLCJBIjoyNTUsIlIiOjAsIkciOjgzLCJCIjoxNjF9fSwiSXNWaXNpYmxlIjp0cnVlLCJXaWR0aCI6MC4wLCJIZWlnaHQiOjE2LjAsIkJvcmRlclN0eWxlIjp7IiRpZCI6IjIxOSIsIkxpbmVDb2xvciI6eyIkcmVmIjoiMTExIn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yZWYiOiIxMTUifSwiTWF4V2lkdGgiOjcy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IyMiIsIkxpbmVDb2xvciI6bnVsbCwiTGluZVdlaWdodCI6MC4wLCJMaW5lVHlwZSI6MCwiUGFyZW50U3R5bGUiOm51bGx9LCJQYXJlbnRTdHlsZSI6bnVsbH0sIkRhdGVTdHlsZSI6eyIkaWQiOiIyMjMiLCJGb250U2V0dGluZ3MiOnsiJGlkIjoiMjI0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jI1IiwiTGluZUNvbG9yIjpudWxsLCJMaW5lV2VpZ2h0IjowLjAsIkxpbmVUeXBlIjowLCJQYXJlbnRTdHlsZSI6bnVsbH0sIlBhcmVudFN0eWxlIjpudWxsfSwiRGF0ZUZvcm1hdCI6eyIkcmVmIjoiMTI3In0sIldlZWtOdW1iZXJpbmciOnsiJGlkIjoiMjI2IiwiRm9ybWF0IjowLCJJc1Zpc2libGUiOmZhbHNlLCJMYXN0S25vd25WaXNpYmlsaXR5U3RhdGUiOmZhbHNlfSwiSXNWaXNpYmxlIjp0cnVlLCJQYXJlbnRTdHlsZSI6bnVsbH0sIkluZGV4IjoyLCJTbWFydER1cmF0aW9uQWN0aXZhdGVkIjpmYWxzZSwiRGF0ZUZvcm1hdCI6eyIkcmVmIjoiMTI3In0sIldlZWtOdW1iZXJpbmciOnsiJGlkIjoiMjI3IiwiRm9ybWF0IjowLCJJc1Zpc2libGUiOmZhbHNlLCJMYXN0S25vd25WaXNpYmlsaXR5U3RhdGUiOmZhbHNlfSwiSWQiOiJkYjg0ZDU3OC0wZjI4LTRlZDktYTU5ZS0yNjVmMzFiNWFiN2YiLCJJbXBvcnRJZCI6bnVsbCwiVGl0bGUiOiJDcsOpYXRpb24gZGUgbGEgc291Y2hlIFJIRUwgNyBFREdBUiIsIk5vdGUiOm51bGwsIkh5cGVybGluayI6eyIkaWQiOiIyMjgiLCJBZGRyZXNzIjoiIiwiU3ViQWRkcmVzcyI6IiJ9LCJJc0NoYW5nZWQiOmZhbHNlLCJJc05ldyI6ZmFsc2V9LHsiJGlkIjoiMjI5IiwiR3JvdXBOYW1lIjpudWxsLCJTdGFydERhdGUiOiIyMDIxLTEwLTI1VDAwOjAwOjAwWiIsIkVuZERhdGUiOiIyMDIxLTExLTE5VDIzOjU5OjAwWiIsIlBlcmNlbnRhZ2VDb21wbGV0ZSI6bnVsbCwiU3R5bGUiOnsiJGlkIjoiMjMwIiwiU2hhcGUiOjIsIlNoYXBlVGhpY2tuZXNzIjoxLCJEdXJhdGlvbkZvcm1hdCI6MCwiSW5jbHVkZU5vbldvcmtpbmdEYXlzSW5EdXJhdGlvbiI6ZmFsc2UsIlBlcmNlbnRhZ2VDb21wbGV0ZVN0eWxlIjp7IiRpZCI6IjIzMSIsIkZvbnRTZXR0aW5ncyI6eyIkaWQiOiIyMzI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IzMyIsIkxpbmVDb2xvciI6bnVsbCwiTGluZVdlaWdodCI6MC4wLCJMaW5lVHlwZSI6MCwiUGFyZW50U3R5bGUiOm51bGx9LCJQYXJlbnRTdHlsZSI6bnVsbH0sIkR1cmF0aW9uU3R5bGUiOnsiJGlkIjoiMjM0IiwiRm9udFNldHRpbmdzIjp7IiRpZCI6IjIzNS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jM2IiwiTGluZUNvbG9yIjpudWxsLCJMaW5lV2VpZ2h0IjowLjAsIkxpbmVUeXBlIjowLCJQYXJlbnRTdHlsZSI6bnVsbH0sIlBhcmVudFN0eWxlIjpudWxsfSwiSG9yaXpvbnRhbENvbm5lY3RvclN0eWxlIjp7IiRpZCI6IjIzNyIsIkxpbmVDb2xvciI6eyIkcmVmIjoiMTAwIn0sIkxpbmVXZWlnaHQiOjEuMCwiTGluZVR5cGUiOjAsIlBhcmVudFN0eWxlIjpudWxsfSwiVmVydGljYWxDb25uZWN0b3JTdHlsZSI6eyIkaWQiOiIyMzgiLCJMaW5lQ29sb3IiOnsiJHJlZiI6IjEwMy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M5IiwiTWFyZ2luIjp7IiRyZWYiOiIxMDYifSwiUGFkZGluZyI6eyIkcmVmIjoiMTA3In0sIkJhY2tncm91bmQiOnsiJGlkIjoiMjQwIiwiQ29sb3IiOnsiJGlkIjoiMjQxIiwiQSI6MjU1LCJSIjowLCJHIjo4MywiQiI6MTYxfX0sIklzVmlzaWJsZSI6dHJ1ZSwiV2lkdGgiOjAuMCwiSGVpZ2h0IjoxNi4wLCJCb3JkZXJTdHlsZSI6eyIkaWQiOiIyNDIiLCJMaW5lQ29sb3IiOnsiJHJlZiI6IjExMSJ9LCJMaW5lV2VpZ2h0IjowLjAsIkxpbmVUeXBlIjowLCJQYXJlbnRTdHlsZSI6bnVsbH0sIlBhcmVudFN0eWxlIjpudWxsfSwiVGl0bGVTdHlsZSI6eyIkaWQiOiIyNDMiLCJGb250U2V0dGluZ3MiOnsiJGlkIjoiMjQ0IiwiRm9udFNpemUiOjExLCJGb250TmFtZSI6IkNhbGlicmkiLCJJc0JvbGQiOnRydWUsIklzSXRhbGljIjpmYWxzZSwiSXNVbmRlcmxpbmVkIjpmYWxzZSwiUGFyZW50U3R5bGUiOm51bGx9LCJBdXRvU2l6ZSI6MCwiRm9yZWdyb3VuZCI6eyIkcmVmIjoiMTE1In0sIk1heFdpZHRoIjo3MjAuMCwiTWF4SGVpZ2h0IjoiSW5maW5pdHkiLCJTbWFydEZvcmVncm91bmRJc0FjdGl2ZSI6ZmFsc2UsIkhvcml6b250YWxBbGlnbm1lbnQiOjE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yNDUiLCJMaW5lQ29sb3IiOm51bGwsIkxpbmVXZWlnaHQiOjAuMCwiTGluZVR5cGUiOjAsIlBhcmVudFN0eWxlIjpudWxsfSwiUGFyZW50U3R5bGUiOm51bGx9LCJEYXRlU3R5bGUiOnsiJGlkIjoiMjQ2IiwiRm9udFNldHRpbmdzIjp7IiRpZCI6IjI0Ny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I0OCIsIkxpbmVDb2xvciI6bnVsbCwiTGluZVdlaWdodCI6MC4wLCJMaW5lVHlwZSI6MCwiUGFyZW50U3R5bGUiOm51bGx9LCJQYXJlbnRTdHlsZSI6bnVsbH0sIkRhdGVGb3JtYXQiOnsiJHJlZiI6IjEyNyJ9LCJXZWVrTnVtYmVyaW5nIjp7IiRpZCI6IjI0OSIsIkZvcm1hdCI6MCwiSXNWaXNpYmxlIjpmYWxzZSwiTGFzdEtub3duVmlzaWJpbGl0eVN0YXRlIjpmYWxzZX0sIklzVmlzaWJsZSI6dHJ1ZSwiUGFyZW50U3R5bGUiOm51bGx9LCJJbmRleCI6MywiU21hcnREdXJhdGlvbkFjdGl2YXRlZCI6ZmFsc2UsIkRhdGVGb3JtYXQiOnsiJHJlZiI6IjEyNyJ9LCJXZWVrTnVtYmVyaW5nIjp7IiRpZCI6IjI1MCIsIkZvcm1hdCI6MCwiSXNWaXNpYmxlIjpmYWxzZSwiTGFzdEtub3duVmlzaWJpbGl0eVN0YXRlIjpmYWxzZX0sIklkIjoiYmZhZWNmY2YtMTFiYi00YTcyLWFkNjYtNjZjNjhkYTEzOWU1IiwiSW1wb3J0SWQiOm51bGwsIlRpdGxlIjoiQXVkaXQgZGUgc8OpY3VyaXTDqSAoRHVyY2lzc2VtZW50IE9TLCBQQU0pIiwiTm90ZSI6bnVsbCwiSHlwZXJsaW5rIjp7IiRpZCI6IjI1MSIsIkFkZHJlc3MiOiIiLCJTdWJBZGRyZXNzIjoiIn0sIklzQ2hhbmdlZCI6ZmFsc2UsIklzTmV3IjpmYWxzZX0seyIkaWQiOiIyNTIiLCJHcm91cE5hbWUiOm51bGwsIlN0YXJ0RGF0ZSI6IjIwMjEtMTAtMjVUMDA6MDA6MDBaIiwiRW5kRGF0ZSI6IjIwMjEtMTEtMTlUMjM6NTk6MDBaIiwiUGVyY2VudGFnZUNvbXBsZXRlIjpudWxsLCJTdHlsZSI6eyIkaWQiOiIyNTMiLCJTaGFwZSI6MiwiU2hhcGVUaGlja25lc3MiOjEsIkR1cmF0aW9uRm9ybWF0IjowLCJJbmNsdWRlTm9uV29ya2luZ0RheXNJbkR1cmF0aW9uIjpmYWxzZSwiUGVyY2VudGFnZUNvbXBsZXRlU3R5bGUiOnsiJGlkIjoiMjU0IiwiRm9udFNldHRpbmdzIjp7IiRpZCI6IjI1NS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jU2IiwiTGluZUNvbG9yIjpudWxsLCJMaW5lV2VpZ2h0IjowLjAsIkxpbmVUeXBlIjowLCJQYXJlbnRTdHlsZSI6bnVsbH0sIlBhcmVudFN0eWxlIjpudWxsfSwiRHVyYXRpb25TdHlsZSI6eyIkaWQiOiIyNTciLCJGb250U2V0dGluZ3MiOnsiJGlkIjoiMjU4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yNTkiLCJMaW5lQ29sb3IiOm51bGwsIkxpbmVXZWlnaHQiOjAuMCwiTGluZVR5cGUiOjAsIlBhcmVudFN0eWxlIjpudWxsfSwiUGFyZW50U3R5bGUiOm51bGx9LCJIb3Jpem9udGFsQ29ubmVjdG9yU3R5bGUiOnsiJGlkIjoiMjYwIiwiTGluZUNvbG9yIjp7IiRyZWYiOiIxMDAifSwiTGluZVdlaWdodCI6MS4wLCJMaW5lVHlwZSI6MCwiUGFyZW50U3R5bGUiOm51bGx9LCJWZXJ0aWNhbENvbm5lY3RvclN0eWxlIjp7IiRpZCI6IjI2MSIsIkxpbmVDb2xvciI6eyIkcmVmIjoiMTAz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NjIiLCJNYXJnaW4iOnsiJHJlZiI6IjEwNiJ9LCJQYWRkaW5nIjp7IiRyZWYiOiIxMDcifSwiQmFja2dyb3VuZCI6eyIkaWQiOiIyNjMiLCJDb2xvciI6eyIkaWQiOiIyNjQiLCJBIjoyNTUsIlIiOjAsIkciOjgzLCJCIjoxNjF9fSwiSXNWaXNpYmxlIjp0cnVlLCJXaWR0aCI6MC4wLCJIZWlnaHQiOjE2LjAsIkJvcmRlclN0eWxlIjp7IiRpZCI6IjI2NSIsIkxpbmVDb2xvciI6eyIkcmVmIjoiMTExIn0sIkxpbmVXZWlnaHQiOjAuMCwiTGluZVR5cGUiOjAsIlBhcmVudFN0eWxlIjpudWxsfSwiUGFyZW50U3R5bGUiOm51bGx9LCJUaXRsZVN0eWxlIjp7IiRpZCI6IjI2NiIsIkZvbnRTZXR0aW5ncyI6eyIkaWQiOiIyNjciLCJGb250U2l6ZSI6MTEsIkZvbnROYW1lIjoiQ2FsaWJyaSIsIklzQm9sZCI6dHJ1ZSwiSXNJdGFsaWMiOmZhbHNlLCJJc1VuZGVybGluZWQiOmZhbHNlLCJQYXJlbnRTdHlsZSI6bnVsbH0sIkF1dG9TaXplIjowLCJGb3JlZ3JvdW5kIjp7IiRyZWYiOiIxMTUifSwiTWF4V2lkdGgiOjcy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I2OCIsIkxpbmVDb2xvciI6bnVsbCwiTGluZVdlaWdodCI6MC4wLCJMaW5lVHlwZSI6MCwiUGFyZW50U3R5bGUiOm51bGx9LCJQYXJlbnRTdHlsZSI6bnVsbH0sIkRhdGVTdHlsZSI6eyIkaWQiOiIyNjkiLCJGb250U2V0dGluZ3MiOnsiJGlkIjoiMjcw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jcxIiwiTGluZUNvbG9yIjpudWxsLCJMaW5lV2VpZ2h0IjowLjAsIkxpbmVUeXBlIjowLCJQYXJlbnRTdHlsZSI6bnVsbH0sIlBhcmVudFN0eWxlIjpudWxsfSwiRGF0ZUZvcm1hdCI6eyIkcmVmIjoiMTI3In0sIldlZWtOdW1iZXJpbmciOnsiJGlkIjoiMjcyIiwiRm9ybWF0IjowLCJJc1Zpc2libGUiOmZhbHNlLCJMYXN0S25vd25WaXNpYmlsaXR5U3RhdGUiOmZhbHNlfSwiSXNWaXNpYmxlIjp0cnVlLCJQYXJlbnRTdHlsZSI6bnVsbH0sIkluZGV4Ijo0LCJTbWFydER1cmF0aW9uQWN0aXZhdGVkIjpmYWxzZSwiRGF0ZUZvcm1hdCI6eyIkcmVmIjoiMTI3In0sIldlZWtOdW1iZXJpbmciOnsiJGlkIjoiMjczIiwiRm9ybWF0IjowLCJJc1Zpc2libGUiOmZhbHNlLCJMYXN0S25vd25WaXNpYmlsaXR5U3RhdGUiOmZhbHNlfSwiSWQiOiI2MDAzODQ1Mi04NzE2LTQ5MTYtYTcwOS00YTBlNDM3NWQ0MjkiLCJJbXBvcnRJZCI6bnVsbCwiVGl0bGUiOiJRdWFsaWZpY2F0aW9uIGRlcyBQT0kiLCJOb3RlIjpudWxsLCJIeXBlcmxpbmsiOnsiJGlkIjoiMjc0IiwiQWRkcmVzcyI6IiIsIlN1YkFkZHJlc3MiOiIifSwiSXNDaGFuZ2VkIjpmYWxzZSwiSXNOZXciOmZhbHNlfSx7IiRpZCI6IjI3NSIsIkdyb3VwTmFtZSI6bnVsbCwiU3RhcnREYXRlIjoiMjAyMS0xMC0yNVQwMDowMDowMFoiLCJFbmREYXRlIjoiMjAyMS0xMS0xOVQyMzo1OTowMFoiLCJQZXJjZW50YWdlQ29tcGxldGUiOm51bGwsIlN0eWxlIjp7IiRpZCI6IjI3NiIsIlNoYXBlIjoyLCJTaGFwZVRoaWNrbmVzcyI6MSwiRHVyYXRpb25Gb3JtYXQiOjAsIkluY2x1ZGVOb25Xb3JraW5nRGF5c0luRHVyYXRpb24iOmZhbHNlLCJQZXJjZW50YWdlQ29tcGxldGVTdHlsZSI6eyIkaWQiOiIyNzciLCJGb250U2V0dGluZ3MiOnsiJGlkIjoiMjc4IiwiRm9udFNpemUiOjEwLCJGb250TmFtZSI6IkNhbGlicmkiLCJJc0JvbGQiOmZhbHNlLCJJc0l0YWxpYyI6ZmFsc2UsIklzVW5kZXJsaW5lZCI6ZmFsc2UsIlBhcmVudFN0eWxlIjpudWxs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yNzkiLCJMaW5lQ29sb3IiOm51bGwsIkxpbmVXZWlnaHQiOjAuMCwiTGluZVR5cGUiOjAsIlBhcmVudFN0eWxlIjpudWxsfSwiUGFyZW50U3R5bGUiOm51bGx9LCJEdXJhdGlvblN0eWxlIjp7IiRpZCI6IjI4MCIsIkZvbnRTZXR0aW5ncyI6eyIkaWQiOiIyODEiLCJGb250U2l6ZSI6MTAsIkZvbnROYW1lIjoiQ2FsaWJyaSIsIklzQm9sZCI6ZmFsc2UsIklzSXRhbGljIjpmYWxzZSwiSXNVbmRlcmxpbmVkIjpmYWxzZSwiUGFyZW50U3R5bGUiOm51bGx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4MiIsIkxpbmVDb2xvciI6bnVsbCwiTGluZVdlaWdodCI6MC4wLCJMaW5lVHlwZSI6MCwiUGFyZW50U3R5bGUiOm51bGx9LCJQYXJlbnRTdHlsZSI6bnVsbH0sIkhvcml6b250YWxDb25uZWN0b3JTdHlsZSI6eyIkaWQiOiIyODMiLCJMaW5lQ29sb3IiOnsiJHJlZiI6IjEwMCJ9LCJMaW5lV2VpZ2h0IjoxLjAsIkxpbmVUeXBlIjowLCJQYXJlbnRTdHlsZSI6bnVsbH0sIlZlcnRpY2FsQ29ubmVjdG9yU3R5bGUiOnsiJGlkIjoiMjg0IiwiTGluZUNvbG9yIjp7IiRyZWYiOiIxMDM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4NSIsIk1hcmdpbiI6eyIkcmVmIjoiMTA2In0sIlBhZGRpbmciOnsiJHJlZiI6IjEwNyJ9LCJCYWNrZ3JvdW5kIjp7IiRpZCI6IjI4NiIsIkNvbG9yIjp7IiRpZCI6IjI4NyIsIkEiOjI1NSwiUiI6MCwiRyI6ODMsIkIiOjE2MX19LCJJc1Zpc2libGUiOnRydWUsIldpZHRoIjowLjAsIkhlaWdodCI6MTYuMCwiQm9yZGVyU3R5bGUiOnsiJGlkIjoiMjg4IiwiTGluZUNvbG9yIjp7IiRyZWYiOiIxMTEifSwiTGluZVdlaWdodCI6MC4wLCJMaW5lVHlwZSI6MCwiUGFyZW50U3R5bGUiOm51bGx9LCJQYXJlbnRTdHlsZSI6bnVsbH0sIlRpdGxlU3R5bGUiOnsiJGlkIjoiMjg5IiwiRm9udFNldHRpbmdzIjp7IiRpZCI6IjI5MCIsIkZvbnRTaXplIjoxMSwiRm9udE5hbWUiOiJDYWxpYnJpIiwiSXNCb2xkIjp0cnVlLCJJc0l0YWxpYyI6ZmFsc2UsIklzVW5kZXJsaW5lZCI6ZmFsc2UsIlBhcmVudFN0eWxlIjpudWxsfSwiQXV0b1NpemUiOjAsIkZvcmVncm91bmQiOnsiJHJlZiI6IjExNSJ9LCJNYXhXaWR0aCI6NzIwLjAsIk1heEhlaWdodCI6IkluZmluaXR5IiwiU21hcnRGb3JlZ3JvdW5kSXNBY3RpdmUiOmZhbHNlLCJIb3Jpem9udGFsQWxpZ25tZW50Ijox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jkxIiwiTGluZUNvbG9yIjpudWxsLCJMaW5lV2VpZ2h0IjowLjAsIkxpbmVUeXBlIjowLCJQYXJlbnRTdHlsZSI6bnVsbH0sIlBhcmVudFN0eWxlIjpudWxsfSwiRGF0ZVN0eWxlIjp7IiRpZCI6IjI5MiIsIkZvbnRTZXR0aW5ncyI6eyIkaWQiOiIyOTM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yOTQiLCJMaW5lQ29sb3IiOm51bGwsIkxpbmVXZWlnaHQiOjAuMCwiTGluZVR5cGUiOjAsIlBhcmVudFN0eWxlIjpudWxsfSwiUGFyZW50U3R5bGUiOm51bGx9LCJEYXRlRm9ybWF0Ijp7IiRyZWYiOiIxMjcifSwiV2Vla051bWJlcmluZyI6eyIkaWQiOiIyOTUiLCJGb3JtYXQiOjAsIklzVmlzaWJsZSI6ZmFsc2UsIkxhc3RLbm93blZpc2liaWxpdHlTdGF0ZSI6ZmFsc2V9LCJJc1Zpc2libGUiOnRydWUsIlBhcmVudFN0eWxlIjpudWxsfSwiSW5kZXgiOjUsIlNtYXJ0RHVyYXRpb25BY3RpdmF0ZWQiOmZhbHNlLCJEYXRlRm9ybWF0Ijp7IiRyZWYiOiIxMjcifSwiV2Vla051bWJlcmluZyI6eyIkaWQiOiIyOTYiLCJGb3JtYXQiOjAsIklzVmlzaWJsZSI6ZmFsc2UsIkxhc3RLbm93blZpc2liaWxpdHlTdGF0ZSI6ZmFsc2V9LCJJZCI6ImZlOTQwNTRhLTRlM2EtNGEzMy1iZDdkLTE2YzA5YmIxYTFlNiIsIkltcG9ydElkIjpudWxsLCJUaXRsZSI6IlF1YWxpZmljYXRpb24gT3V0aWxsYWdlIChjZW50cmVvbiwgc2F1dmVnYXJkZSwgZHluYXRyYWNlLCB2dG9tLCBpdG9tKSIsIk5vdGUiOm51bGwsIkh5cGVybGluayI6eyIkaWQiOiIyOTciLCJBZGRyZXNzIjoiIiwiU3ViQWRkcmVzcyI6IiJ9LCJJc0NoYW5nZWQiOmZhbHNlLCJJc05ldyI6ZmFsc2V9LHsiJGlkIjoiMjk4IiwiR3JvdXBOYW1lIjpudWxsLCJTdGFydERhdGUiOiIyMDIxLTEwLTI1VDAwOjAwOjAwWiIsIkVuZERhdGUiOiIyMDIxLTExLTA1VDIzOjU5OjAwWiIsIlBlcmNlbnRhZ2VDb21wbGV0ZSI6bnVsbCwiU3R5bGUiOnsiJGlkIjoiMjk5IiwiU2hhcGUiOjIsIlNoYXBlVGhpY2tuZXNzIjoxLCJEdXJhdGlvbkZvcm1hdCI6MCwiSW5jbHVkZU5vbldvcmtpbmdEYXlzSW5EdXJhdGlvbiI6ZmFsc2UsIlBlcmNlbnRhZ2VDb21wbGV0ZVN0eWxlIjp7IiRpZCI6IjMwMCIsIkZvbnRTZXR0aW5ncyI6eyIkaWQiOiIzMDE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wMiIsIkxpbmVDb2xvciI6bnVsbCwiTGluZVdlaWdodCI6MC4wLCJMaW5lVHlwZSI6MCwiUGFyZW50U3R5bGUiOm51bGx9LCJQYXJlbnRTdHlsZSI6bnVsbH0sIkR1cmF0aW9uU3R5bGUiOnsiJGlkIjoiMzAzIiwiRm9udFNldHRpbmdzIjp7IiRpZCI6IjMwNC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A1IiwiTGluZUNvbG9yIjpudWxsLCJMaW5lV2VpZ2h0IjowLjAsIkxpbmVUeXBlIjowLCJQYXJlbnRTdHlsZSI6bnVsbH0sIlBhcmVudFN0eWxlIjpudWxsfSwiSG9yaXpvbnRhbENvbm5lY3RvclN0eWxlIjp7IiRpZCI6IjMwNiIsIkxpbmVDb2xvciI6eyIkcmVmIjoiMTAwIn0sIkxpbmVXZWlnaHQiOjEuMCwiTGluZVR5cGUiOjAsIlBhcmVudFN0eWxlIjpudWxsfSwiVmVydGljYWxDb25uZWN0b3JTdHlsZSI6eyIkaWQiOiIzMDciLCJMaW5lQ29sb3IiOnsiJHJlZiI6IjEwMy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A4IiwiTWFyZ2luIjp7IiRyZWYiOiIxMDYifSwiUGFkZGluZyI6eyIkcmVmIjoiMTA3In0sIkJhY2tncm91bmQiOnsiJGlkIjoiMzA5IiwiQ29sb3IiOnsiJGlkIjoiMzEwIiwiQSI6MjU1LCJSIjowLCJHIjo4MywiQiI6MTYxfX0sIklzVmlzaWJsZSI6dHJ1ZSwiV2lkdGgiOjAuMCwiSGVpZ2h0IjoxNi4wLCJCb3JkZXJTdHlsZSI6eyIkaWQiOiIzMTEiLCJMaW5lQ29sb3IiOnsiJHJlZiI6IjExMSJ9LCJMaW5lV2VpZ2h0IjowLjAsIkxpbmVUeXBlIjowLCJQYXJlbnRTdHlsZSI6bnVsbH0sIlBhcmVudFN0eWxlIjpudWxsfSwiVGl0bGVTdHlsZSI6eyIkaWQiOiIzMTIiLCJGb250U2V0dGluZ3MiOnsiJGlkIjoiMzEzIiwiRm9udFNpemUiOjExLCJGb250TmFtZSI6IkNhbGlicmkiLCJJc0JvbGQiOnRydWUsIklzSXRhbGljIjpmYWxzZSwiSXNVbmRlcmxpbmVkIjpmYWxzZSwiUGFyZW50U3R5bGUiOm51bGx9LCJBdXRvU2l6ZSI6MCwiRm9yZWdyb3VuZCI6eyIkcmVmIjoiMTE1In0sIk1heFdpZHRoIjo3MjAuMCwiTWF4SGVpZ2h0IjoiSW5maW5pdHkiLCJTbWFydEZvcmVncm91bmRJc0FjdGl2ZSI6ZmFsc2UsIkhvcml6b250YWxBbGlnbm1lbnQiOjE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MTQiLCJMaW5lQ29sb3IiOm51bGwsIkxpbmVXZWlnaHQiOjAuMCwiTGluZVR5cGUiOjAsIlBhcmVudFN0eWxlIjpudWxsfSwiUGFyZW50U3R5bGUiOm51bGx9LCJEYXRlU3R5bGUiOnsiJGlkIjoiMzE1IiwiRm9udFNldHRpbmdzIjp7IiRpZCI6IjMxNi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xNyIsIkxpbmVDb2xvciI6bnVsbCwiTGluZVdlaWdodCI6MC4wLCJMaW5lVHlwZSI6MCwiUGFyZW50U3R5bGUiOm51bGx9LCJQYXJlbnRTdHlsZSI6bnVsbH0sIkRhdGVGb3JtYXQiOnsiJHJlZiI6IjEyNyJ9LCJXZWVrTnVtYmVyaW5nIjp7IiRpZCI6IjMxOCIsIkZvcm1hdCI6MCwiSXNWaXNpYmxlIjpmYWxzZSwiTGFzdEtub3duVmlzaWJpbGl0eVN0YXRlIjpmYWxzZX0sIklzVmlzaWJsZSI6dHJ1ZSwiUGFyZW50U3R5bGUiOm51bGx9LCJJbmRleCI6NiwiU21hcnREdXJhdGlvbkFjdGl2YXRlZCI6ZmFsc2UsIkRhdGVGb3JtYXQiOnsiJHJlZiI6IjEyNyJ9LCJXZWVrTnVtYmVyaW5nIjp7IiRpZCI6IjMxOSIsIkZvcm1hdCI6MCwiSXNWaXNpYmxlIjpmYWxzZSwiTGFzdEtub3duVmlzaWJpbGl0eVN0YXRlIjpmYWxzZX0sIklkIjoiODdjZmE4YzctZTZmNy00MDI5LWFmMzUtZjBlNDk2MzEwNmRkIiwiSW1wb3J0SWQiOm51bGwsIlRpdGxlIjoiRXR1ZGUgZGUgbGEgbWlncmF0aW9uIiwiTm90ZSI6bnVsbCwiSHlwZXJsaW5rIjp7IiRpZCI6IjMyMCIsIkFkZHJlc3MiOiIiLCJTdWJBZGRyZXNzIjoiIn0sIklzQ2hhbmdlZCI6ZmFsc2UsIklzTmV3IjpmYWxzZX0seyIkaWQiOiIzMjEiLCJHcm91cE5hbWUiOm51bGwsIlN0YXJ0RGF0ZSI6IjIwMjEtMTEtMjJUMDA6MDA6MDBaIiwiRW5kRGF0ZSI6IjIwMjEtMTItMDNUMjM6NTk6MDBaIiwiUGVyY2VudGFnZUNvbXBsZXRlIjpudWxsLCJTdHlsZSI6eyIkaWQiOiIzMjIiLCJTaGFwZSI6MiwiU2hhcGVUaGlja25lc3MiOjEsIkR1cmF0aW9uRm9ybWF0Ijow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I1IiwiTGluZUNvbG9yIjpudWxsLCJMaW5lV2VpZ2h0IjowLjAsIkxpbmVUeXBlIjowLCJQYXJlbnRTdHlsZSI6bnVsbH0sIlBhcmVudFN0eWxlIjpudWxsfSwiRHVyYXRpb25TdHlsZSI6eyIkaWQiOiIzMjYiLCJGb250U2V0dGluZ3MiOnsiJGlkIjoiMzI3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MjgiLCJMaW5lQ29sb3IiOm51bGwsIkxpbmVXZWlnaHQiOjAuMCwiTGluZVR5cGUiOjAsIlBhcmVudFN0eWxlIjpudWxsfSwiUGFyZW50U3R5bGUiOm51bGx9LCJIb3Jpem9udGFsQ29ubmVjdG9yU3R5bGUiOnsiJGlkIjoiMzI5IiwiTGluZUNvbG9yIjp7IiRyZWYiOiIxMDAifSwiTGluZVdlaWdodCI6MS4wLCJMaW5lVHlwZSI6MCwiUGFyZW50U3R5bGUiOm51bGx9LCJWZXJ0aWNhbENvbm5lY3RvclN0eWxlIjp7IiRpZCI6IjMzMCIsIkxpbmVDb2xvciI6eyIkcmVmIjoiMTAz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zMzEiLCJNYXJnaW4iOnsiJHJlZiI6IjEwNiJ9LCJQYWRkaW5nIjp7IiRyZWYiOiIxMDcifSwiQmFja2dyb3VuZCI6eyIkaWQiOiIzMzIiLCJDb2xvciI6eyIkaWQiOiIzMzMiLCJBIjoyNTUsIlIiOjAsIkciOjgzLCJCIjoxNjF9fSwiSXNWaXNpYmxlIjp0cnVlLCJXaWR0aCI6MC4wLCJIZWlnaHQiOjE2LjAsIkJvcmRlclN0eWxlIjp7IiRpZCI6IjMzNCIsIkxpbmVDb2xvciI6eyIkcmVmIjoiMTExIn0sIkxpbmVXZWlnaHQiOjAuMCwiTGluZVR5cGUiOjAsIlBhcmVudFN0eWxlIjpudWxsfSwiUGFyZW50U3R5bGUiOm51bGx9LCJUaXRsZVN0eWxlIjp7IiRpZCI6IjMzNSIsIkZvbnRTZXR0aW5ncyI6eyIkaWQiOiIzMzYiLCJGb250U2l6ZSI6MTEsIkZvbnROYW1lIjoiQ2FsaWJyaSIsIklzQm9sZCI6dHJ1ZSwiSXNJdGFsaWMiOmZhbHNlLCJJc1VuZGVybGluZWQiOmZhbHNlLCJQYXJlbnRTdHlsZSI6bnVsbH0sIkF1dG9TaXplIjowLCJGb3JlZ3JvdW5kIjp7IiRyZWYiOiIxMTUifSwiTWF4V2lkdGgiOjcyMC4wLCJNYXhIZWlnaHQiOiJJbmZpbml0eSIsIlNtYXJ0Rm9yZWdyb3VuZElzQWN0aXZlIjpmYWxzZSwiSG9yaXpvbnRhbEFsaWdubWVudCI6MS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zNyIsIkxpbmVDb2xvciI6bnVsbCwiTGluZVdlaWdodCI6MC4wLCJMaW5lVHlwZSI6MCwiUGFyZW50U3R5bGUiOm51bGx9LCJQYXJlbnRTdHlsZSI6bnVsbH0sIkRhdGVTdHlsZSI6eyIkaWQiOiIzMzgiLCJGb250U2V0dGluZ3MiOnsiJGlkIjoiMzM5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QwIiwiTGluZUNvbG9yIjpudWxsLCJMaW5lV2VpZ2h0IjowLjAsIkxpbmVUeXBlIjowLCJQYXJlbnRTdHlsZSI6bnVsbH0sIlBhcmVudFN0eWxlIjpudWxsfSwiRGF0ZUZvcm1hdCI6eyIkcmVmIjoiMTI3In0sIldlZWtOdW1iZXJpbmciOnsiJGlkIjoiMzQxIiwiRm9ybWF0IjowLCJJc1Zpc2libGUiOmZhbHNlLCJMYXN0S25vd25WaXNpYmlsaXR5U3RhdGUiOmZhbHNlfSwiSXNWaXNpYmxlIjp0cnVlLCJQYXJlbnRTdHlsZSI6bnVsbH0sIkluZGV4Ijo3LCJTbWFydER1cmF0aW9uQWN0aXZhdGVkIjpmYWxzZSwiRGF0ZUZvcm1hdCI6eyIkcmVmIjoiMTI3In0sIldlZWtOdW1iZXJpbmciOnsiJGlkIjoiMzQyIiwiRm9ybWF0IjowLCJJc1Zpc2libGUiOmZhbHNlLCJMYXN0S25vd25WaXNpYmlsaXR5U3RhdGUiOmZhbHNlfSwiSWQiOiJkZWY4ZWIyZC1hN2RmLTQ5NjMtODg4ZS0xYWYzNWUzNzMzMzQiLCJJbXBvcnRJZCI6bnVsbCwiVGl0bGUiOiJNaXNlIMOgIGRpc3Bvc2l0aW9uIGRlcyBvdXRpbHMgb3UgbcOpdGhvZGVzIGRlIG1pZ3JhdGlvbiIsIk5vdGUiOm51bGwsIkh5cGVybGluayI6eyIkaWQiOiIzNDMiLCJBZGRyZXNzIjoiIiwiU3ViQWRkcmVzcyI6IiJ9LCJJc0NoYW5nZWQiOmZhbHNlLCJJc05ldyI6ZmFsc2V9LHsiJGlkIjoiMzQ0IiwiR3JvdXBOYW1lIjpudWxsLCJTdGFydERhdGUiOiIyMDIxLTEyLTA2VDAwOjAwOjAwWiIsIkVuZERhdGUiOiIyMDIxLTEyLTE3VDIzOjU5OjAwWiIsIlBlcmNlbnRhZ2VDb21wbGV0ZSI6bnVsbCwiU3R5bGUiOnsiJGlkIjoiMzQ1IiwiU2hhcGUiOjIsIlNoYXBlVGhpY2tuZXNzIjoxLCJEdXJhdGlvbkZvcm1hdCI6MCwiSW5jbHVkZU5vbldvcmtpbmdEYXlzSW5EdXJhdGlvbiI6ZmFsc2UsIlBlcmNlbnRhZ2VDb21wbGV0ZVN0eWxlIjp7IiRpZCI6IjM0NiIsIkZvbnRTZXR0aW5ncyI6eyIkaWQiOiIzNDc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0OCIsIkxpbmVDb2xvciI6bnVsbCwiTGluZVdlaWdodCI6MC4wLCJMaW5lVHlwZSI6MCwiUGFyZW50U3R5bGUiOm51bGx9LCJQYXJlbnRTdHlsZSI6bnVsbH0sIkR1cmF0aW9uU3R5bGUiOnsiJGlkIjoiMzQ5IiwiRm9udFNldHRpbmdzIjp7IiRpZCI6IjM1MC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UxIiwiTGluZUNvbG9yIjpudWxsLCJMaW5lV2VpZ2h0IjowLjAsIkxpbmVUeXBlIjowLCJQYXJlbnRTdHlsZSI6bnVsbH0sIlBhcmVudFN0eWxlIjpudWxsfSwiSG9yaXpvbnRhbENvbm5lY3RvclN0eWxlIjp7IiRpZCI6IjM1MiIsIkxpbmVDb2xvciI6eyIkcmVmIjoiMTAwIn0sIkxpbmVXZWlnaHQiOjEuMCwiTGluZVR5cGUiOjAsIlBhcmVudFN0eWxlIjpudWxsfSwiVmVydGljYWxDb25uZWN0b3JTdHlsZSI6eyIkaWQiOiIzNTMiLCJMaW5lQ29sb3IiOnsiJHJlZiI6IjEwMy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U0IiwiTWFyZ2luIjp7IiRyZWYiOiIxMDYifSwiUGFkZGluZyI6eyIkcmVmIjoiMTA3In0sIkJhY2tncm91bmQiOnsiJGlkIjoiMzU1IiwiQ29sb3IiOnsiJGlkIjoiMzU2IiwiQSI6MjU1LCJSIjowLCJHIjo4MywiQiI6MTYxfX0sIklzVmlzaWJsZSI6dHJ1ZSwiV2lkdGgiOjAuMCwiSGVpZ2h0IjoxNi4wLCJCb3JkZXJTdHlsZSI6eyIkaWQiOiIzNTciLCJMaW5lQ29sb3IiOnsiJHJlZiI6IjExMSJ9LCJMaW5lV2VpZ2h0IjowLjAsIkxpbmVUeXBlIjowLCJQYXJlbnRTdHlsZSI6bnVsbH0sIlBhcmVudFN0eWxlIjpudWxsfSwiVGl0bGVTdHlsZSI6eyIkaWQiOiIzNTgiLCJGb250U2V0dGluZ3MiOnsiJGlkIjoiMzU5IiwiRm9udFNpemUiOjExLCJGb250TmFtZSI6IkNhbGlicmkiLCJJc0JvbGQiOnRydWUsIklzSXRhbGljIjpmYWxzZSwiSXNVbmRlcmxpbmVkIjpmYWxzZSwiUGFyZW50U3R5bGUiOm51bGx9LCJBdXRvU2l6ZSI6MCwiRm9yZWdyb3VuZCI6eyIkcmVmIjoiMTE1In0sIk1heFdpZHRoIjo3MjAuMCwiTWF4SGVpZ2h0IjoiSW5maW5pdHkiLCJTbWFydEZvcmVncm91bmRJc0FjdGl2ZSI6ZmFsc2UsIkhvcml6b250YWxBbGlnbm1lbnQiOjE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jAiLCJMaW5lQ29sb3IiOm51bGwsIkxpbmVXZWlnaHQiOjAuMCwiTGluZVR5cGUiOjAsIlBhcmVudFN0eWxlIjpudWxsfSwiUGFyZW50U3R5bGUiOm51bGx9LCJEYXRlU3R5bGUiOnsiJGlkIjoiMzYxIiwiRm9udFNldHRpbmdzIjp7IiRpZCI6IjM2MiIsIkZvbnRTaXplIjoxMCwiRm9udE5hbWUiOiJDYWxpYnJpIiwiSXNCb2xkIjpmYWxzZSwiSXNJdGFsaWMiOmZhbHNlLCJJc1VuZGVybGluZWQiOmZhbHNlLCJQYXJlbnRTdHlsZSI6bnVsbH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2MyIsIkxpbmVDb2xvciI6bnVsbCwiTGluZVdlaWdodCI6MC4wLCJMaW5lVHlwZSI6MCwiUGFyZW50U3R5bGUiOm51bGx9LCJQYXJlbnRTdHlsZSI6bnVsbH0sIkRhdGVGb3JtYXQiOnsiJHJlZiI6IjEyNyJ9LCJXZWVrTnVtYmVyaW5nIjp7IiRpZCI6IjM2NCIsIkZvcm1hdCI6MCwiSXNWaXNpYmxlIjpmYWxzZSwiTGFzdEtub3duVmlzaWJpbGl0eVN0YXRlIjpmYWxzZX0sIklzVmlzaWJsZSI6dHJ1ZSwiUGFyZW50U3R5bGUiOm51bGx9LCJJbmRleCI6OCwiU21hcnREdXJhdGlvbkFjdGl2YXRlZCI6ZmFsc2UsIkRhdGVGb3JtYXQiOnsiJHJlZiI6IjEyNyJ9LCJXZWVrTnVtYmVyaW5nIjp7IiRpZCI6IjM2NSIsIkZvcm1hdCI6MCwiSXNWaXNpYmxlIjpmYWxzZSwiTGFzdEtub3duVmlzaWJpbGl0eVN0YXRlIjpmYWxzZX0sIklkIjoiY2VlOWVkMjAtY2NmMS00NzJhLWI3NmUtY2QwZWFjYjllZjExIiwiSW1wb3J0SWQiOm51bGwsIlRpdGxlIjoiUsOpZGFjdGlvbiBkdSBjb3JwdXMgZG9jdW1lbnRhaXJlIiwiTm90ZSI6bnVsbCwiSHlwZXJsaW5rIjp7IiRpZCI6IjM2NiIsIkFkZHJlc3MiOiIiLCJTdWJBZGRyZXNzIjoiIn0sIklzQ2hhbmdlZCI6ZmFsc2UsIklzTmV3IjpmYWxzZX1dLCJTd2ltbGFuZXMiOltdLCJNc1Byb2plY3RJdGVtc1RyZWUiOnsiJGlkIjoiMzY3IiwiUm9vdCI6eyJJbXBvcnRJZCI6bnVsbCwiSXNJbXBvcnRlZCI6ZmFsc2UsIkNoaWxkcmVuIjpbXX19LCJNZXRhZGF0YSI6eyIkaWQiOiIzNjgiLCJSZWNlbnRDb2xvcnNDb2xsZWN0aW9uIjoiW1wiI0ZGNDQ3MkM0XCIsXCIjRkZFRDdEMzFcIixcIiNGRkVBMTYxRVwiXSJ9LCJTZXR0aW5ncyI6eyIkaWQiOiIzNjkiLCJJbXBhT3B0aW9ucyI6eyIkaWQiOiIzNzA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ZmFsc2UsIkltcG9ydFR5cGUiOjAsIkZpbGVQYXRoIjpudWxsLCJUaW1lQ29uZmlndXJhdGlvbiI6eyIkaWQiOiIzNzEiLCJVc2VUaW1lIjpmYWxzZSwiV29ya0RheVN0YXJ0IjoiMDA6MDA6MDAiLCJXb3JrRGF5RW5kIjoiMjM6NTk6MDAifSwiTGFzdFVzZWRUZW1wbGF0ZUlkIjoiYzExZjZmNDktN2RiOC00NWZkLWJhMzItYmZjYWVhNDkyZjM5IiwiRmlyc3RXZWVrT2ZZZWFyIjowfQ=="/>
  <p:tag name="__MASTER" val="__part_0"/>
</p:tagLst>
</file>

<file path=ppt/tags/tag229.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30.xml><?xml version="1.0" encoding="utf-8"?>
<p:tagLst xmlns:a="http://schemas.openxmlformats.org/drawingml/2006/main" xmlns:r="http://schemas.openxmlformats.org/officeDocument/2006/relationships" xmlns:p="http://schemas.openxmlformats.org/presentationml/2006/main">
  <p:tag name="OTLMARKERSHAPE" val="OTL"/>
</p:tagLst>
</file>

<file path=ppt/tags/tag231.xml><?xml version="1.0" encoding="utf-8"?>
<p:tagLst xmlns:a="http://schemas.openxmlformats.org/drawingml/2006/main" xmlns:r="http://schemas.openxmlformats.org/officeDocument/2006/relationships" xmlns:p="http://schemas.openxmlformats.org/presentationml/2006/main">
  <p:tag name="OTLMARKERSHAPE" val="OTL"/>
</p:tagLst>
</file>

<file path=ppt/tags/tag232.xml><?xml version="1.0" encoding="utf-8"?>
<p:tagLst xmlns:a="http://schemas.openxmlformats.org/drawingml/2006/main" xmlns:r="http://schemas.openxmlformats.org/officeDocument/2006/relationships" xmlns:p="http://schemas.openxmlformats.org/presentationml/2006/main">
  <p:tag name="OTLTIMEBANDCULTUREINFO" val="fr-FR"/>
  <p:tag name="OTLTIMEBANDSCALEFORMAT" val="MMM"/>
  <p:tag name="OTLTIMEBANDSCALETYPE" val="Months"/>
  <p:tag name="OTLTIMEBANDQUICKPOSITION" val="Top"/>
  <p:tag name="OTLTIMEBANDSHAPETYPE" val="EllipseTimeband"/>
  <p:tag name="OTLTIMEBANDTHREEDEFFECTS" val="Gel"/>
  <p:tag name="OTLTIMEBANDAUTODATERANGE" val="True"/>
  <p:tag name="OTLTIMEBANDSTARTDATE" val="0001-01-01T00:00:00.0000000"/>
  <p:tag name="OTLTIMEBANDENDDATE" val="2021-12-31T23:59:00.0000000"/>
  <p:tag name="OTLTIMEBANDWORKINGDAYS" val="All"/>
  <p:tag name="OTLTIMEBANDELAPSEDTIMEEXTENSION" val="False"/>
  <p:tag name="OTLTIMEBANDUSETIME" val="False"/>
  <p:tag name="OTLTIMEBANDTIMECONFIGWORKDAYSTART" val="00:00:00"/>
  <p:tag name="OTLTIMEBANDTIMECONFIGWORKDAYEND" val="23:59:00"/>
  <p:tag name="OTLTIMEBANDAPPENDYEARONYEARCHANGE" val="True"/>
  <p:tag name="OTLTIMEBANDSCALEMARKING" val="None"/>
  <p:tag name="OTLRIGHTENDCAPSMARGINRIGHT" val="20"/>
  <p:tag name="OTLLEFTENDCAPSMARGINLEFT" val="20"/>
  <p:tag name="OTLTIMEBANDSHAPEPADDINGTOP" val="5"/>
  <p:tag name="OTLTIMEBANDFYSTARTMONTH" val="January"/>
  <p:tag name="OTLTIMEBANDSHOWFYLABEL" val="True"/>
  <p:tag name="OTLTIMEBANDUSESTARTINGOFTHEYEARFORFYNUMBERING" val="True"/>
  <p:tag name="OTLMARKERSHAPE" val="OTL"/>
</p:tagLst>
</file>

<file path=ppt/tags/tag233.xml><?xml version="1.0" encoding="utf-8"?>
<p:tagLst xmlns:a="http://schemas.openxmlformats.org/drawingml/2006/main" xmlns:r="http://schemas.openxmlformats.org/officeDocument/2006/relationships" xmlns:p="http://schemas.openxmlformats.org/presentationml/2006/main">
  <p:tag name="OTLELAPSEDSTYLE" val="Thick"/>
  <p:tag name="OTLMARKERSHAPE" val="OTL"/>
</p:tagLst>
</file>

<file path=ppt/tags/tag234.xml><?xml version="1.0" encoding="utf-8"?>
<p:tagLst xmlns:a="http://schemas.openxmlformats.org/drawingml/2006/main" xmlns:r="http://schemas.openxmlformats.org/officeDocument/2006/relationships" xmlns:p="http://schemas.openxmlformats.org/presentationml/2006/main">
  <p:tag name="OTLTODAYPOSITION" val="Auto"/>
  <p:tag name="OTLMARKERSHAPE" val="OTL"/>
</p:tagLst>
</file>

<file path=ppt/tags/tag235.xml><?xml version="1.0" encoding="utf-8"?>
<p:tagLst xmlns:a="http://schemas.openxmlformats.org/drawingml/2006/main" xmlns:r="http://schemas.openxmlformats.org/officeDocument/2006/relationships" xmlns:p="http://schemas.openxmlformats.org/presentationml/2006/main">
  <p:tag name="OTLMARKERSHAPE" val="OTL"/>
</p:tagLst>
</file>

<file path=ppt/tags/tag236.xml><?xml version="1.0" encoding="utf-8"?>
<p:tagLst xmlns:a="http://schemas.openxmlformats.org/drawingml/2006/main" xmlns:r="http://schemas.openxmlformats.org/officeDocument/2006/relationships" xmlns:p="http://schemas.openxmlformats.org/presentationml/2006/main">
  <p:tag name="OTLMARKERSHAPE" val="OTL"/>
</p:tagLst>
</file>

<file path=ppt/tags/tag237.xml><?xml version="1.0" encoding="utf-8"?>
<p:tagLst xmlns:a="http://schemas.openxmlformats.org/drawingml/2006/main" xmlns:r="http://schemas.openxmlformats.org/officeDocument/2006/relationships" xmlns:p="http://schemas.openxmlformats.org/presentationml/2006/main">
  <p:tag name="OTLMARKERSHAPE" val="OTL"/>
</p:tagLst>
</file>

<file path=ppt/tags/tag238.xml><?xml version="1.0" encoding="utf-8"?>
<p:tagLst xmlns:a="http://schemas.openxmlformats.org/drawingml/2006/main" xmlns:r="http://schemas.openxmlformats.org/officeDocument/2006/relationships" xmlns:p="http://schemas.openxmlformats.org/presentationml/2006/main">
  <p:tag name="OTLMARKERSHAPE" val="OTL"/>
</p:tagLst>
</file>

<file path=ppt/tags/tag239.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40.xml><?xml version="1.0" encoding="utf-8"?>
<p:tagLst xmlns:a="http://schemas.openxmlformats.org/drawingml/2006/main" xmlns:r="http://schemas.openxmlformats.org/officeDocument/2006/relationships" xmlns:p="http://schemas.openxmlformats.org/presentationml/2006/main">
  <p:tag name="OTLMARKERSHAPE" val="OTL"/>
</p:tagLst>
</file>

<file path=ppt/tags/tag241.xml><?xml version="1.0" encoding="utf-8"?>
<p:tagLst xmlns:a="http://schemas.openxmlformats.org/drawingml/2006/main" xmlns:r="http://schemas.openxmlformats.org/officeDocument/2006/relationships" xmlns:p="http://schemas.openxmlformats.org/presentationml/2006/main">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PACING" val="5"/>
  <p:tag name="OTLSHAPETHICKNESSTYPE" val="Regular"/>
  <p:tag name="OTLSTARTDATE" val="2021-10-04T23:59:00.0000000Z"/>
  <p:tag name="OTLENDDATE" val="2021-10-15T23:59:00.0000000Z"/>
  <p:tag name="OTLMARKERSHAPE" val="OTL"/>
</p:tagLst>
</file>

<file path=ppt/tags/tag242.xml><?xml version="1.0" encoding="utf-8"?>
<p:tagLst xmlns:a="http://schemas.openxmlformats.org/drawingml/2006/main" xmlns:r="http://schemas.openxmlformats.org/officeDocument/2006/relationships" xmlns:p="http://schemas.openxmlformats.org/presentationml/2006/main">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10-18T00:00:00.0000000Z"/>
  <p:tag name="OTLENDDATE" val="2021-10-22T23:59:00.0000000Z"/>
  <p:tag name="OTLDURATIONFORMAT" val="day"/>
  <p:tag name="OTLSPACING" val="5"/>
  <p:tag name="OTLSHAPETHICKNESSTYPE" val="Regular"/>
  <p:tag name="OTLMARKERSHAPE" val="OTL"/>
</p:tagLst>
</file>

<file path=ppt/tags/tag243.xml><?xml version="1.0" encoding="utf-8"?>
<p:tagLst xmlns:a="http://schemas.openxmlformats.org/drawingml/2006/main" xmlns:r="http://schemas.openxmlformats.org/officeDocument/2006/relationships" xmlns:p="http://schemas.openxmlformats.org/presentationml/2006/main">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10-25T00:00:00.0000000Z"/>
  <p:tag name="OTLENDDATE" val="2021-11-19T23:59:00.0000000Z"/>
  <p:tag name="OTLDURATIONFORMAT" val="day"/>
  <p:tag name="OTLSPACING" val="5"/>
  <p:tag name="OTLSHAPETHICKNESSTYPE" val="Regular"/>
  <p:tag name="OTLMARKERSHAPE" val="OTL"/>
</p:tagLst>
</file>

<file path=ppt/tags/tag244.xml><?xml version="1.0" encoding="utf-8"?>
<p:tagLst xmlns:a="http://schemas.openxmlformats.org/drawingml/2006/main" xmlns:r="http://schemas.openxmlformats.org/officeDocument/2006/relationships" xmlns:p="http://schemas.openxmlformats.org/presentationml/2006/main">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10-25T00:00:00.0000000Z"/>
  <p:tag name="OTLENDDATE" val="2021-11-19T23:59:00.0000000Z"/>
  <p:tag name="OTLDURATIONFORMAT" val="day"/>
  <p:tag name="OTLSPACING" val="5"/>
  <p:tag name="OTLSHAPETHICKNESSTYPE" val="Regular"/>
  <p:tag name="OTLMARKERSHAPE" val="OTL"/>
</p:tagLst>
</file>

<file path=ppt/tags/tag245.xml><?xml version="1.0" encoding="utf-8"?>
<p:tagLst xmlns:a="http://schemas.openxmlformats.org/drawingml/2006/main" xmlns:r="http://schemas.openxmlformats.org/officeDocument/2006/relationships" xmlns:p="http://schemas.openxmlformats.org/presentationml/2006/main">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10-25T00:00:00.0000000Z"/>
  <p:tag name="OTLENDDATE" val="2021-11-19T23:59:00.0000000Z"/>
  <p:tag name="OTLDURATIONFORMAT" val="day"/>
  <p:tag name="OTLSPACING" val="5"/>
  <p:tag name="OTLSHAPETHICKNESSTYPE" val="Regular"/>
  <p:tag name="OTLMARKERSHAPE" val="OTL"/>
</p:tagLst>
</file>

<file path=ppt/tags/tag246.xml><?xml version="1.0" encoding="utf-8"?>
<p:tagLst xmlns:a="http://schemas.openxmlformats.org/drawingml/2006/main" xmlns:r="http://schemas.openxmlformats.org/officeDocument/2006/relationships" xmlns:p="http://schemas.openxmlformats.org/presentationml/2006/main">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10-25T00:00:00.0000000Z"/>
  <p:tag name="OTLENDDATE" val="2021-11-05T23:59:00.0000000Z"/>
  <p:tag name="OTLDURATIONFORMAT" val="day"/>
  <p:tag name="OTLSPACING" val="5"/>
  <p:tag name="OTLSHAPETHICKNESSTYPE" val="Regular"/>
  <p:tag name="OTLMARKERSHAPE" val="OTL"/>
</p:tagLst>
</file>

<file path=ppt/tags/tag247.xml><?xml version="1.0" encoding="utf-8"?>
<p:tagLst xmlns:a="http://schemas.openxmlformats.org/drawingml/2006/main" xmlns:r="http://schemas.openxmlformats.org/officeDocument/2006/relationships" xmlns:p="http://schemas.openxmlformats.org/presentationml/2006/main">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PACING" val="5"/>
  <p:tag name="OTLSHAPETHICKNESSTYPE" val="Regular"/>
  <p:tag name="OTLMARKERSHAPE" val="OTL"/>
  <p:tag name="OTLSTARTDATE" val="2021-11-22T00:00:00.0000000Z"/>
  <p:tag name="OTLENDDATE" val="2021-12-03T23:59:00.0000000Z"/>
</p:tagLst>
</file>

<file path=ppt/tags/tag248.xml><?xml version="1.0" encoding="utf-8"?>
<p:tagLst xmlns:a="http://schemas.openxmlformats.org/drawingml/2006/main" xmlns:r="http://schemas.openxmlformats.org/officeDocument/2006/relationships" xmlns:p="http://schemas.openxmlformats.org/presentationml/2006/main">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PACING" val="5"/>
  <p:tag name="OTLSHAPETHICKNESSTYPE" val="Regular"/>
  <p:tag name="OTLMARKERSHAPE" val="OTL"/>
  <p:tag name="OTLSTARTDATE" val="2021-12-06T00:00:00.0000000Z"/>
  <p:tag name="OTLENDDATE" val="2021-12-17T23:59:00.0000000Z"/>
</p:tagLst>
</file>

<file path=ppt/tags/tag249.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50.xml><?xml version="1.0" encoding="utf-8"?>
<p:tagLst xmlns:a="http://schemas.openxmlformats.org/drawingml/2006/main" xmlns:r="http://schemas.openxmlformats.org/officeDocument/2006/relationships" xmlns:p="http://schemas.openxmlformats.org/presentationml/2006/main">
  <p:tag name="OTLMARKERSHAPE" val="OTL"/>
</p:tagLst>
</file>

<file path=ppt/tags/tag251.xml><?xml version="1.0" encoding="utf-8"?>
<p:tagLst xmlns:a="http://schemas.openxmlformats.org/drawingml/2006/main" xmlns:r="http://schemas.openxmlformats.org/officeDocument/2006/relationships" xmlns:p="http://schemas.openxmlformats.org/presentationml/2006/main">
  <p:tag name="OTLMARKERSHAPE" val="OTL"/>
</p:tagLst>
</file>

<file path=ppt/tags/tag252.xml><?xml version="1.0" encoding="utf-8"?>
<p:tagLst xmlns:a="http://schemas.openxmlformats.org/drawingml/2006/main" xmlns:r="http://schemas.openxmlformats.org/officeDocument/2006/relationships" xmlns:p="http://schemas.openxmlformats.org/presentationml/2006/main">
  <p:tag name="OTLMARKERSHAPE" val="OTL"/>
</p:tagLst>
</file>

<file path=ppt/tags/tag253.xml><?xml version="1.0" encoding="utf-8"?>
<p:tagLst xmlns:a="http://schemas.openxmlformats.org/drawingml/2006/main" xmlns:r="http://schemas.openxmlformats.org/officeDocument/2006/relationships" xmlns:p="http://schemas.openxmlformats.org/presentationml/2006/main">
  <p:tag name="OTLMARKERSHAPE" val="OTL"/>
</p:tagLst>
</file>

<file path=ppt/tags/tag254.xml><?xml version="1.0" encoding="utf-8"?>
<p:tagLst xmlns:a="http://schemas.openxmlformats.org/drawingml/2006/main" xmlns:r="http://schemas.openxmlformats.org/officeDocument/2006/relationships" xmlns:p="http://schemas.openxmlformats.org/presentationml/2006/main">
  <p:tag name="OTLMARKERSHAPE" val="OTL"/>
</p:tagLst>
</file>

<file path=ppt/tags/tag255.xml><?xml version="1.0" encoding="utf-8"?>
<p:tagLst xmlns:a="http://schemas.openxmlformats.org/drawingml/2006/main" xmlns:r="http://schemas.openxmlformats.org/officeDocument/2006/relationships" xmlns:p="http://schemas.openxmlformats.org/presentationml/2006/main">
  <p:tag name="OTLMARKERSHAPE" val="OTL"/>
</p:tagLst>
</file>

<file path=ppt/tags/tag256.xml><?xml version="1.0" encoding="utf-8"?>
<p:tagLst xmlns:a="http://schemas.openxmlformats.org/drawingml/2006/main" xmlns:r="http://schemas.openxmlformats.org/officeDocument/2006/relationships" xmlns:p="http://schemas.openxmlformats.org/presentationml/2006/main">
  <p:tag name="OTLMARKERSHAPE" val="OTL"/>
</p:tagLst>
</file>

<file path=ppt/tags/tag257.xml><?xml version="1.0" encoding="utf-8"?>
<p:tagLst xmlns:a="http://schemas.openxmlformats.org/drawingml/2006/main" xmlns:r="http://schemas.openxmlformats.org/officeDocument/2006/relationships" xmlns:p="http://schemas.openxmlformats.org/presentationml/2006/main">
  <p:tag name="OTLMARKERSHAPE" val="OTL"/>
</p:tagLst>
</file>

<file path=ppt/tags/tag258.xml><?xml version="1.0" encoding="utf-8"?>
<p:tagLst xmlns:a="http://schemas.openxmlformats.org/drawingml/2006/main" xmlns:r="http://schemas.openxmlformats.org/officeDocument/2006/relationships" xmlns:p="http://schemas.openxmlformats.org/presentationml/2006/main">
  <p:tag name="OTLMARKERSHAPE" val="OTL"/>
</p:tagLst>
</file>

<file path=ppt/tags/tag259.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60.xml><?xml version="1.0" encoding="utf-8"?>
<p:tagLst xmlns:a="http://schemas.openxmlformats.org/drawingml/2006/main" xmlns:r="http://schemas.openxmlformats.org/officeDocument/2006/relationships" xmlns:p="http://schemas.openxmlformats.org/presentationml/2006/main">
  <p:tag name="OTLMARKERSHAPE" val="OTL"/>
</p:tagLst>
</file>

<file path=ppt/tags/tag261.xml><?xml version="1.0" encoding="utf-8"?>
<p:tagLst xmlns:a="http://schemas.openxmlformats.org/drawingml/2006/main" xmlns:r="http://schemas.openxmlformats.org/officeDocument/2006/relationships" xmlns:p="http://schemas.openxmlformats.org/presentationml/2006/main">
  <p:tag name="OTLMARKERSHAPE" val="OTL"/>
</p:tagLst>
</file>

<file path=ppt/tags/tag262.xml><?xml version="1.0" encoding="utf-8"?>
<p:tagLst xmlns:a="http://schemas.openxmlformats.org/drawingml/2006/main" xmlns:r="http://schemas.openxmlformats.org/officeDocument/2006/relationships" xmlns:p="http://schemas.openxmlformats.org/presentationml/2006/main">
  <p:tag name="OTLMARKERSHAPE" val="OTL"/>
</p:tagLst>
</file>

<file path=ppt/tags/tag263.xml><?xml version="1.0" encoding="utf-8"?>
<p:tagLst xmlns:a="http://schemas.openxmlformats.org/drawingml/2006/main" xmlns:r="http://schemas.openxmlformats.org/officeDocument/2006/relationships" xmlns:p="http://schemas.openxmlformats.org/presentationml/2006/main">
  <p:tag name="OTLMARKERSHAPE" val="OTL"/>
</p:tagLst>
</file>

<file path=ppt/tags/tag264.xml><?xml version="1.0" encoding="utf-8"?>
<p:tagLst xmlns:a="http://schemas.openxmlformats.org/drawingml/2006/main" xmlns:r="http://schemas.openxmlformats.org/officeDocument/2006/relationships" xmlns:p="http://schemas.openxmlformats.org/presentationml/2006/main">
  <p:tag name="OTLMARKERSHAPE" val="OTL"/>
</p:tagLst>
</file>

<file path=ppt/tags/tag265.xml><?xml version="1.0" encoding="utf-8"?>
<p:tagLst xmlns:a="http://schemas.openxmlformats.org/drawingml/2006/main" xmlns:r="http://schemas.openxmlformats.org/officeDocument/2006/relationships" xmlns:p="http://schemas.openxmlformats.org/presentationml/2006/main">
  <p:tag name="OTLMARKERSHAPE" val="OTL"/>
</p:tagLst>
</file>

<file path=ppt/tags/tag266.xml><?xml version="1.0" encoding="utf-8"?>
<p:tagLst xmlns:a="http://schemas.openxmlformats.org/drawingml/2006/main" xmlns:r="http://schemas.openxmlformats.org/officeDocument/2006/relationships" xmlns:p="http://schemas.openxmlformats.org/presentationml/2006/main">
  <p:tag name="OTLMARKERSHAPE" val="OTL"/>
</p:tagLst>
</file>

<file path=ppt/tags/tag267.xml><?xml version="1.0" encoding="utf-8"?>
<p:tagLst xmlns:a="http://schemas.openxmlformats.org/drawingml/2006/main" xmlns:r="http://schemas.openxmlformats.org/officeDocument/2006/relationships" xmlns:p="http://schemas.openxmlformats.org/presentationml/2006/main">
  <p:tag name="OTLMARKERSHAPE" val="OTL"/>
</p:tagLst>
</file>

<file path=ppt/tags/tag268.xml><?xml version="1.0" encoding="utf-8"?>
<p:tagLst xmlns:a="http://schemas.openxmlformats.org/drawingml/2006/main" xmlns:r="http://schemas.openxmlformats.org/officeDocument/2006/relationships" xmlns:p="http://schemas.openxmlformats.org/presentationml/2006/main">
  <p:tag name="OTLMARKERSHAPE" val="OTL"/>
</p:tagLst>
</file>

<file path=ppt/tags/tag269.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70.xml><?xml version="1.0" encoding="utf-8"?>
<p:tagLst xmlns:a="http://schemas.openxmlformats.org/drawingml/2006/main" xmlns:r="http://schemas.openxmlformats.org/officeDocument/2006/relationships" xmlns:p="http://schemas.openxmlformats.org/presentationml/2006/main">
  <p:tag name="OTLMARKERSHAPE" val="OTL"/>
</p:tagLst>
</file>

<file path=ppt/tags/tag271.xml><?xml version="1.0" encoding="utf-8"?>
<p:tagLst xmlns:a="http://schemas.openxmlformats.org/drawingml/2006/main" xmlns:r="http://schemas.openxmlformats.org/officeDocument/2006/relationships" xmlns:p="http://schemas.openxmlformats.org/presentationml/2006/main">
  <p:tag name="OTLMARKERSHAPE" val="OTL"/>
</p:tagLst>
</file>

<file path=ppt/tags/tag272.xml><?xml version="1.0" encoding="utf-8"?>
<p:tagLst xmlns:a="http://schemas.openxmlformats.org/drawingml/2006/main" xmlns:r="http://schemas.openxmlformats.org/officeDocument/2006/relationships" xmlns:p="http://schemas.openxmlformats.org/presentationml/2006/main">
  <p:tag name="OTLMARKERSHAPE" val="OTL"/>
</p:tagLst>
</file>

<file path=ppt/tags/tag273.xml><?xml version="1.0" encoding="utf-8"?>
<p:tagLst xmlns:a="http://schemas.openxmlformats.org/drawingml/2006/main" xmlns:r="http://schemas.openxmlformats.org/officeDocument/2006/relationships" xmlns:p="http://schemas.openxmlformats.org/presentationml/2006/main">
  <p:tag name="OTLMARKERSHAPE" val="OTL"/>
</p:tagLst>
</file>

<file path=ppt/tags/tag274.xml><?xml version="1.0" encoding="utf-8"?>
<p:tagLst xmlns:a="http://schemas.openxmlformats.org/drawingml/2006/main" xmlns:r="http://schemas.openxmlformats.org/officeDocument/2006/relationships" xmlns:p="http://schemas.openxmlformats.org/presentationml/2006/main">
  <p:tag name="OTLMARKERSHAPE" val="OTL"/>
</p:tagLst>
</file>

<file path=ppt/tags/tag275.xml><?xml version="1.0" encoding="utf-8"?>
<p:tagLst xmlns:a="http://schemas.openxmlformats.org/drawingml/2006/main" xmlns:r="http://schemas.openxmlformats.org/officeDocument/2006/relationships" xmlns:p="http://schemas.openxmlformats.org/presentationml/2006/main">
  <p:tag name="OTLMARKERSHAPE" val="OTL"/>
</p:tagLst>
</file>

<file path=ppt/tags/tag276.xml><?xml version="1.0" encoding="utf-8"?>
<p:tagLst xmlns:a="http://schemas.openxmlformats.org/drawingml/2006/main" xmlns:r="http://schemas.openxmlformats.org/officeDocument/2006/relationships" xmlns:p="http://schemas.openxmlformats.org/presentationml/2006/main">
  <p:tag name="OTLMARKERSHAPE" val="OTL"/>
</p:tagLst>
</file>

<file path=ppt/tags/tag277.xml><?xml version="1.0" encoding="utf-8"?>
<p:tagLst xmlns:a="http://schemas.openxmlformats.org/drawingml/2006/main" xmlns:r="http://schemas.openxmlformats.org/officeDocument/2006/relationships" xmlns:p="http://schemas.openxmlformats.org/presentationml/2006/main">
  <p:tag name="OTLMARKERSHAPE" val="OTL"/>
</p:tagLst>
</file>

<file path=ppt/tags/tag278.xml><?xml version="1.0" encoding="utf-8"?>
<p:tagLst xmlns:a="http://schemas.openxmlformats.org/drawingml/2006/main" xmlns:r="http://schemas.openxmlformats.org/officeDocument/2006/relationships" xmlns:p="http://schemas.openxmlformats.org/presentationml/2006/main">
  <p:tag name="OTLMARKERSHAPE" val="OTL"/>
</p:tagLst>
</file>

<file path=ppt/tags/tag279.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80.xml><?xml version="1.0" encoding="utf-8"?>
<p:tagLst xmlns:a="http://schemas.openxmlformats.org/drawingml/2006/main" xmlns:r="http://schemas.openxmlformats.org/officeDocument/2006/relationships" xmlns:p="http://schemas.openxmlformats.org/presentationml/2006/main">
  <p:tag name="OTLMARKERSHAPE" val="OTL"/>
</p:tagLst>
</file>

<file path=ppt/tags/tag281.xml><?xml version="1.0" encoding="utf-8"?>
<p:tagLst xmlns:a="http://schemas.openxmlformats.org/drawingml/2006/main" xmlns:r="http://schemas.openxmlformats.org/officeDocument/2006/relationships" xmlns:p="http://schemas.openxmlformats.org/presentationml/2006/main">
  <p:tag name="OTLMARKERSHAPE" val="OTL"/>
</p:tagLst>
</file>

<file path=ppt/tags/tag282.xml><?xml version="1.0" encoding="utf-8"?>
<p:tagLst xmlns:a="http://schemas.openxmlformats.org/drawingml/2006/main" xmlns:r="http://schemas.openxmlformats.org/officeDocument/2006/relationships" xmlns:p="http://schemas.openxmlformats.org/presentationml/2006/main">
  <p:tag name="OTLMARKERSHAPE" val="OTL"/>
</p:tagLst>
</file>

<file path=ppt/tags/tag283.xml><?xml version="1.0" encoding="utf-8"?>
<p:tagLst xmlns:a="http://schemas.openxmlformats.org/drawingml/2006/main" xmlns:r="http://schemas.openxmlformats.org/officeDocument/2006/relationships" xmlns:p="http://schemas.openxmlformats.org/presentationml/2006/main">
  <p:tag name="OTLMARKERSHAPE" val="OTL"/>
</p:tagLst>
</file>

<file path=ppt/tags/tag284.xml><?xml version="1.0" encoding="utf-8"?>
<p:tagLst xmlns:a="http://schemas.openxmlformats.org/drawingml/2006/main" xmlns:r="http://schemas.openxmlformats.org/officeDocument/2006/relationships" xmlns:p="http://schemas.openxmlformats.org/presentationml/2006/main">
  <p:tag name="OTLMARKERSHAPE" val="OTL"/>
</p:tagLst>
</file>

<file path=ppt/tags/tag285.xml><?xml version="1.0" encoding="utf-8"?>
<p:tagLst xmlns:a="http://schemas.openxmlformats.org/drawingml/2006/main" xmlns:r="http://schemas.openxmlformats.org/officeDocument/2006/relationships" xmlns:p="http://schemas.openxmlformats.org/presentationml/2006/main">
  <p:tag name="OTLMARKERSHAPE" val="OTL"/>
</p:tagLst>
</file>

<file path=ppt/tags/tag286.xml><?xml version="1.0" encoding="utf-8"?>
<p:tagLst xmlns:a="http://schemas.openxmlformats.org/drawingml/2006/main" xmlns:r="http://schemas.openxmlformats.org/officeDocument/2006/relationships" xmlns:p="http://schemas.openxmlformats.org/presentationml/2006/main">
  <p:tag name="OTLMARKERSHAPE" val="OTL"/>
</p:tagLst>
</file>

<file path=ppt/tags/tag287.xml><?xml version="1.0" encoding="utf-8"?>
<p:tagLst xmlns:a="http://schemas.openxmlformats.org/drawingml/2006/main" xmlns:r="http://schemas.openxmlformats.org/officeDocument/2006/relationships" xmlns:p="http://schemas.openxmlformats.org/presentationml/2006/main">
  <p:tag name="OTLMARKERSHAPE" val="OTL"/>
</p:tagLst>
</file>

<file path=ppt/tags/tag288.xml><?xml version="1.0" encoding="utf-8"?>
<p:tagLst xmlns:a="http://schemas.openxmlformats.org/drawingml/2006/main" xmlns:r="http://schemas.openxmlformats.org/officeDocument/2006/relationships" xmlns:p="http://schemas.openxmlformats.org/presentationml/2006/main">
  <p:tag name="OTLMARKERSHAPE" val="OTL"/>
</p:tagLst>
</file>

<file path=ppt/tags/tag289.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290.xml><?xml version="1.0" encoding="utf-8"?>
<p:tagLst xmlns:a="http://schemas.openxmlformats.org/drawingml/2006/main" xmlns:r="http://schemas.openxmlformats.org/officeDocument/2006/relationships" xmlns:p="http://schemas.openxmlformats.org/presentationml/2006/main">
  <p:tag name="OTLMARKERSHAPE" val="OTL"/>
</p:tagLst>
</file>

<file path=ppt/tags/tag291.xml><?xml version="1.0" encoding="utf-8"?>
<p:tagLst xmlns:a="http://schemas.openxmlformats.org/drawingml/2006/main" xmlns:r="http://schemas.openxmlformats.org/officeDocument/2006/relationships" xmlns:p="http://schemas.openxmlformats.org/presentationml/2006/main">
  <p:tag name="OTLMARKERSHAPE" val="OTL"/>
</p:tagLst>
</file>

<file path=ppt/tags/tag292.xml><?xml version="1.0" encoding="utf-8"?>
<p:tagLst xmlns:a="http://schemas.openxmlformats.org/drawingml/2006/main" xmlns:r="http://schemas.openxmlformats.org/officeDocument/2006/relationships" xmlns:p="http://schemas.openxmlformats.org/presentationml/2006/main">
  <p:tag name="OTLMARKERSHAPE" val="OTL"/>
</p:tagLst>
</file>

<file path=ppt/tags/tag293.xml><?xml version="1.0" encoding="utf-8"?>
<p:tagLst xmlns:a="http://schemas.openxmlformats.org/drawingml/2006/main" xmlns:r="http://schemas.openxmlformats.org/officeDocument/2006/relationships" xmlns:p="http://schemas.openxmlformats.org/presentationml/2006/main">
  <p:tag name="OTLMARKERSHAPE" val="OTL"/>
</p:tagLst>
</file>

<file path=ppt/tags/tag294.xml><?xml version="1.0" encoding="utf-8"?>
<p:tagLst xmlns:a="http://schemas.openxmlformats.org/drawingml/2006/main" xmlns:r="http://schemas.openxmlformats.org/officeDocument/2006/relationships" xmlns:p="http://schemas.openxmlformats.org/presentationml/2006/main">
  <p:tag name="OTLMARKERSHAPE" val="OTL"/>
</p:tagLst>
</file>

<file path=ppt/tags/tag295.xml><?xml version="1.0" encoding="utf-8"?>
<p:tagLst xmlns:a="http://schemas.openxmlformats.org/drawingml/2006/main" xmlns:r="http://schemas.openxmlformats.org/officeDocument/2006/relationships" xmlns:p="http://schemas.openxmlformats.org/presentationml/2006/main">
  <p:tag name="OTLMARKERSHAPE" val="OTL"/>
</p:tagLst>
</file>

<file path=ppt/tags/tag296.xml><?xml version="1.0" encoding="utf-8"?>
<p:tagLst xmlns:a="http://schemas.openxmlformats.org/drawingml/2006/main" xmlns:r="http://schemas.openxmlformats.org/officeDocument/2006/relationships" xmlns:p="http://schemas.openxmlformats.org/presentationml/2006/main">
  <p:tag name="OTLMARKERSHAPE" val="OTL"/>
</p:tagLst>
</file>

<file path=ppt/tags/tag297.xml><?xml version="1.0" encoding="utf-8"?>
<p:tagLst xmlns:a="http://schemas.openxmlformats.org/drawingml/2006/main" xmlns:r="http://schemas.openxmlformats.org/officeDocument/2006/relationships" xmlns:p="http://schemas.openxmlformats.org/presentationml/2006/main">
  <p:tag name="OTLMARKERSHAPE" val="OTL"/>
</p:tagLst>
</file>

<file path=ppt/tags/tag298.xml><?xml version="1.0" encoding="utf-8"?>
<p:tagLst xmlns:a="http://schemas.openxmlformats.org/drawingml/2006/main" xmlns:r="http://schemas.openxmlformats.org/officeDocument/2006/relationships" xmlns:p="http://schemas.openxmlformats.org/presentationml/2006/main">
  <p:tag name="OTLMARKERSHAPE" val="OTL"/>
</p:tagLst>
</file>

<file path=ppt/tags/tag29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00.xml><?xml version="1.0" encoding="utf-8"?>
<p:tagLst xmlns:a="http://schemas.openxmlformats.org/drawingml/2006/main" xmlns:r="http://schemas.openxmlformats.org/officeDocument/2006/relationships" xmlns:p="http://schemas.openxmlformats.org/presentationml/2006/main">
  <p:tag name="OTLMARKERSHAPE" val="OTL"/>
</p:tagLst>
</file>

<file path=ppt/tags/tag301.xml><?xml version="1.0" encoding="utf-8"?>
<p:tagLst xmlns:a="http://schemas.openxmlformats.org/drawingml/2006/main" xmlns:r="http://schemas.openxmlformats.org/officeDocument/2006/relationships" xmlns:p="http://schemas.openxmlformats.org/presentationml/2006/main">
  <p:tag name="OTLMARKERSHAPE" val="OTL"/>
</p:tagLst>
</file>

<file path=ppt/tags/tag302.xml><?xml version="1.0" encoding="utf-8"?>
<p:tagLst xmlns:a="http://schemas.openxmlformats.org/drawingml/2006/main" xmlns:r="http://schemas.openxmlformats.org/officeDocument/2006/relationships" xmlns:p="http://schemas.openxmlformats.org/presentationml/2006/main">
  <p:tag name="OTLMARKERSHAPE" val="OTL"/>
</p:tagLst>
</file>

<file path=ppt/tags/tag303.xml><?xml version="1.0" encoding="utf-8"?>
<p:tagLst xmlns:a="http://schemas.openxmlformats.org/drawingml/2006/main" xmlns:r="http://schemas.openxmlformats.org/officeDocument/2006/relationships" xmlns:p="http://schemas.openxmlformats.org/presentationml/2006/main">
  <p:tag name="OTLMARKERSHAPE" val="OTL"/>
</p:tagLst>
</file>

<file path=ppt/tags/tag304.xml><?xml version="1.0" encoding="utf-8"?>
<p:tagLst xmlns:a="http://schemas.openxmlformats.org/drawingml/2006/main" xmlns:r="http://schemas.openxmlformats.org/officeDocument/2006/relationships" xmlns:p="http://schemas.openxmlformats.org/presentationml/2006/main">
  <p:tag name="OTLMARKERSHAPE" val="OTL"/>
</p:tagLst>
</file>

<file path=ppt/tags/tag305.xml><?xml version="1.0" encoding="utf-8"?>
<p:tagLst xmlns:a="http://schemas.openxmlformats.org/drawingml/2006/main" xmlns:r="http://schemas.openxmlformats.org/officeDocument/2006/relationships" xmlns:p="http://schemas.openxmlformats.org/presentationml/2006/main">
  <p:tag name="OTLDATEFORMATSTRING" val="d/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Infrastructures PGDC prêtes"/>
  <p:tag name="OTLDATE" val="2021-10-01T23:59:00.0000000"/>
  <p:tag name="OTLPOSITIONONTASK" val="None"/>
  <p:tag name="OTLRELATEDTASKID" val="00000000-0000-0000-0000-000000000000"/>
  <p:tag name="OTLMARKERSHAPE" val="OTL"/>
</p:tagLst>
</file>

<file path=ppt/tags/tag306.xml><?xml version="1.0" encoding="utf-8"?>
<p:tagLst xmlns:a="http://schemas.openxmlformats.org/drawingml/2006/main" xmlns:r="http://schemas.openxmlformats.org/officeDocument/2006/relationships" xmlns:p="http://schemas.openxmlformats.org/presentationml/2006/main">
  <p:tag name="OTLMARKERSHAPE" val="OTL"/>
</p:tagLst>
</file>

<file path=ppt/tags/tag307.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DATEFORMATSTRING" val="dd/M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ENDDATE" val="2021-02-19T23:59:00.0000000Z"/>
  <p:tag name="OTLDURATIONFORMAT" val="day"/>
  <p:tag name="OTLSPACING" val="5"/>
  <p:tag name="OTLSHAPETHICKNESSTYPE" val="Regular"/>
  <p:tag name="OTLWEEKNUMBERINGFORMAT" val="WNFormat1"/>
  <p:tag name="OTLWEEKNUMBERINGISVISIBLE" val="False"/>
  <p:tag name="OTLSTARTDATE" val="2021-02-08T00:00:00.0000000Z"/>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DATEFORMATSTRING" val="dd/M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STARTDATE" val="2021-02-22T00:00:00.0000000Z"/>
  <p:tag name="OTLENDDATE" val="2021-03-05T23:59:00.0000000Z"/>
  <p:tag name="OTLDURATIONFORMAT" val="day"/>
  <p:tag name="OTLSPACING" val="5"/>
  <p:tag name="OTLSHAPETHICKNESSTYPE" val="Regular"/>
  <p:tag name="OTLWEEKNUMBERINGFORMAT" val="WNFormat1"/>
  <p:tag name="OTLWEEKNUMBERINGISVISIBLE" val="False"/>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DATEFORMATSTRING" val="dd/M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DURATIONFORMAT" val="day"/>
  <p:tag name="OTLSPACING" val="5"/>
  <p:tag name="OTLSHAPETHICKNESSTYPE" val="Regular"/>
  <p:tag name="OTLWEEKNUMBERINGFORMAT" val="WNFormat1"/>
  <p:tag name="OTLWEEKNUMBERINGISVISIBLE" val="False"/>
  <p:tag name="OTLSTARTDATE" val="2021-03-01T00:00:00.0000000Z"/>
  <p:tag name="OTLENDDATE" val="2021-03-05T23:59:00.0000000Z"/>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DATEFORMATSTRING" val="dd/M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DURATIONFORMAT" val="day"/>
  <p:tag name="OTLSPACING" val="5"/>
  <p:tag name="OTLSHAPETHICKNESSTYPE" val="Regular"/>
  <p:tag name="OTLWEEKNUMBERINGFORMAT" val="WNFormat1"/>
  <p:tag name="OTLWEEKNUMBERINGISVISIBLE" val="False"/>
  <p:tag name="OTLSTARTDATE" val="2021-03-08T00:00:00.0000000Z"/>
  <p:tag name="OTLENDDATE" val="2021-03-26T23:59:00.0000000Z"/>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DATEFORMATSTRING" val="dd/M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DURATIONFORMAT" val="day"/>
  <p:tag name="OTLSPACING" val="5"/>
  <p:tag name="OTLSHAPETHICKNESSTYPE" val="Regular"/>
  <p:tag name="OTLWEEKNUMBERINGFORMAT" val="WNFormat1"/>
  <p:tag name="OTLWEEKNUMBERINGISVISIBLE" val="False"/>
  <p:tag name="OTLSTARTDATE" val="2021-03-29T00:00:00.0000000Z"/>
  <p:tag name="OTLENDDATE" val="2021-04-09T23:59:00.0000000Z"/>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DATEFORMATSTRING" val="dd/M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DURATIONFORMAT" val="day"/>
  <p:tag name="OTLSPACING" val="5"/>
  <p:tag name="OTLSHAPETHICKNESSTYPE" val="Regular"/>
  <p:tag name="OTLWEEKNUMBERINGFORMAT" val="WNFormat1"/>
  <p:tag name="OTLWEEKNUMBERINGISVISIBLE" val="False"/>
  <p:tag name="OTLSTARTDATE" val="2021-04-12T00:00:00.0000000Z"/>
  <p:tag name="OTLENDDATE" val="2021-05-14T23:59:00.0000000Z"/>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DATEFORMATSTRING" val="dd/M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DURATIONFORMAT" val="day"/>
  <p:tag name="OTLSPACING" val="5"/>
  <p:tag name="OTLSHAPETHICKNESSTYPE" val="Regular"/>
  <p:tag name="OTLWEEKNUMBERINGFORMAT" val="WNFormat1"/>
  <p:tag name="OTLWEEKNUMBERINGISVISIBLE" val="False"/>
  <p:tag name="OTLSTARTDATE" val="2021-05-17T00:00:00.0000000Z"/>
  <p:tag name="OTLENDDATE" val="2021-05-21T23:59:00.0000000Z"/>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DATEFORMATSTRING" val="dd/M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DURATIONFORMAT" val="day"/>
  <p:tag name="OTLSPACING" val="5"/>
  <p:tag name="OTLSHAPETHICKNESSTYPE" val="Regular"/>
  <p:tag name="OTLWEEKNUMBERINGFORMAT" val="WNFormat1"/>
  <p:tag name="OTLWEEKNUMBERINGISVISIBLE" val="False"/>
  <p:tag name="OTLSTARTDATE" val="2021-05-24T00:00:00.0000000Z"/>
  <p:tag name="OTLENDDATE" val="2021-05-28T23:59:00.0000000Z"/>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TIMEBANDCULTUREINFO" val="fr-FR"/>
  <p:tag name="OTLTIMEBANDSCALEFORMAT" val="MMM"/>
  <p:tag name="OTLTIMEBANDSCALETYPE" val="Months"/>
  <p:tag name="OTLTIMEBANDQUICKPOSITION" val="Top"/>
  <p:tag name="OTLTIMEBANDSHAPETYPE" val="EllipseTimeband"/>
  <p:tag name="OTLTIMEBANDTHREEDEFFECTS" val="Gel"/>
  <p:tag name="OTLTIMEBANDAUTODATERANGE" val="True"/>
  <p:tag name="OTLTIMEBANDSTARTDATE" val="0001-01-01T00:00:00.0000000"/>
  <p:tag name="OTLTIMEBANDENDDATE" val="2021-12-31T23:59:00.0000000"/>
  <p:tag name="OTLTIMEBANDWORKINGDAYS" val="All"/>
  <p:tag name="OTLTIMEBANDELAPSEDTIMEEXTENSION" val="False"/>
  <p:tag name="OTLTIMEBANDUSETIME" val="False"/>
  <p:tag name="OTLTIMEBANDTIMECONFIGWORKDAYSTART" val="00:00:00"/>
  <p:tag name="OTLTIMEBANDTIMECONFIGWORKDAYEND" val="23:59:00"/>
  <p:tag name="OTLTIMEBANDAPPENDYEARONYEARCHANGE" val="True"/>
  <p:tag name="OTLTIMEBANDSCALEMARKING" val="None"/>
  <p:tag name="OTLRIGHTENDCAPSMARGINRIGHT" val="20"/>
  <p:tag name="OTLLEFTENDCAPSMARGINLEFT" val="20"/>
  <p:tag name="OTLTIMEBANDSHAPEPADDINGTOP" val="5"/>
  <p:tag name="OTLTIMEBANDFYSTARTMONTH" val="January"/>
  <p:tag name="OTLTIMEBANDSHOWFYLABEL" val="True"/>
  <p:tag name="OTLTIMEBANDUSESTARTINGOFTHEYEARFORFYNUMBERING" val="True"/>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DATEFORMATSTRING" val="dd/M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MTITLE" val="Fin de Prestation RedHat"/>
  <p:tag name="OTLPOSITIONONTASK" val="None"/>
  <p:tag name="OTLRELATEDTASKID" val="00000000-0000-0000-0000-000000000000"/>
  <p:tag name="OTLWEEKNUMBERINGFORMAT" val="WNFormat1"/>
  <p:tag name="OTLWEEKNUMBERINGISVISIBLE" val="False"/>
  <p:tag name="OTLDATE" val="2021-05-14T00:00:00.0000000Z"/>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DATEFORMATSTRING" val="dd/MM/yyyy"/>
  <p:tag name="OTLDATEFORMATSEPARATOR" val="/"/>
  <p:tag name="OTLDATEFORMATUSEUS" val="False"/>
  <p:tag name="OTLDATEFORMATDATEISVISIBLE" val="True"/>
  <p:tag name="OTLDATEFORMATTIMEISVISIBLE" val="False"/>
  <p:tag name="OTLDATEFORMATAMPMDESIGNATOR" val="AmPmLowerCase"/>
  <p:tag name="OTLDATEFORMATHOURDIGITS" val="H"/>
  <p:tag name="OTLDATEFORMATTRIM00MINUTES" val="False"/>
  <p:tag name="OTLPOSITIONONTASK" val="None"/>
  <p:tag name="OTLRELATEDTASKID" val="00000000-0000-0000-0000-000000000000"/>
  <p:tag name="OTLWEEKNUMBERINGFORMAT" val="WNFormat1"/>
  <p:tag name="OTLWEEKNUMBERINGISVISIBLE" val="False"/>
  <p:tag name="OTLMTITLE" val="Solution Exploitable (DEX, DAT, Supervision, backup...)"/>
  <p:tag name="OTLDATE" val="2021-12-31T00:00:00.0000000"/>
  <p:tag name="OTLMARKERSHAPE" val="OTL"/>
</p:tagLst>
</file>

<file path=ppt/theme/theme1.xml><?xml version="1.0" encoding="utf-8"?>
<a:theme xmlns:a="http://schemas.openxmlformats.org/drawingml/2006/main" name="2_GRDF_BleuC">
  <a:themeElements>
    <a:clrScheme name="GRDF">
      <a:dk1>
        <a:sysClr val="windowText" lastClr="000000"/>
      </a:dk1>
      <a:lt1>
        <a:srgbClr val="FFFFFF"/>
      </a:lt1>
      <a:dk2>
        <a:srgbClr val="662483"/>
      </a:dk2>
      <a:lt2>
        <a:srgbClr val="CCCCC6"/>
      </a:lt2>
      <a:accent1>
        <a:srgbClr val="0053A1"/>
      </a:accent1>
      <a:accent2>
        <a:srgbClr val="009BC4"/>
      </a:accent2>
      <a:accent3>
        <a:srgbClr val="00B1AF"/>
      </a:accent3>
      <a:accent4>
        <a:srgbClr val="71B857"/>
      </a:accent4>
      <a:accent5>
        <a:srgbClr val="FAB200"/>
      </a:accent5>
      <a:accent6>
        <a:srgbClr val="9796A3"/>
      </a:accent6>
      <a:hlink>
        <a:srgbClr val="000000"/>
      </a:hlink>
      <a:folHlink>
        <a:srgbClr val="000000"/>
      </a:folHlink>
    </a:clrScheme>
    <a:fontScheme name="GRDF">
      <a:majorFont>
        <a:latin typeface="Avenir LT Std 65 Medium"/>
        <a:ea typeface=""/>
        <a:cs typeface=""/>
      </a:majorFont>
      <a:minorFont>
        <a:latin typeface="Avenir LT Std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RDF_BleuC">
  <a:themeElements>
    <a:clrScheme name="GRDF">
      <a:dk1>
        <a:sysClr val="windowText" lastClr="000000"/>
      </a:dk1>
      <a:lt1>
        <a:srgbClr val="FFFFFF"/>
      </a:lt1>
      <a:dk2>
        <a:srgbClr val="662483"/>
      </a:dk2>
      <a:lt2>
        <a:srgbClr val="CCCCC6"/>
      </a:lt2>
      <a:accent1>
        <a:srgbClr val="0053A1"/>
      </a:accent1>
      <a:accent2>
        <a:srgbClr val="009BC4"/>
      </a:accent2>
      <a:accent3>
        <a:srgbClr val="00B1AF"/>
      </a:accent3>
      <a:accent4>
        <a:srgbClr val="71B857"/>
      </a:accent4>
      <a:accent5>
        <a:srgbClr val="FAB200"/>
      </a:accent5>
      <a:accent6>
        <a:srgbClr val="9796A3"/>
      </a:accent6>
      <a:hlink>
        <a:srgbClr val="000000"/>
      </a:hlink>
      <a:folHlink>
        <a:srgbClr val="000000"/>
      </a:folHlink>
    </a:clrScheme>
    <a:fontScheme name="GRDF">
      <a:majorFont>
        <a:latin typeface="Avenir LT Std 65 Medium"/>
        <a:ea typeface=""/>
        <a:cs typeface=""/>
      </a:majorFont>
      <a:minorFont>
        <a:latin typeface="Avenir LT Std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C2B71E639D914C91DA093F181F41AD" ma:contentTypeVersion="4" ma:contentTypeDescription="Crée un document." ma:contentTypeScope="" ma:versionID="f62667441a262c335606212ee0e12463">
  <xsd:schema xmlns:xsd="http://www.w3.org/2001/XMLSchema" xmlns:xs="http://www.w3.org/2001/XMLSchema" xmlns:p="http://schemas.microsoft.com/office/2006/metadata/properties" xmlns:ns2="7427367b-9b80-4cee-89c8-a77fe0abf99a" xmlns:ns3="910d0fb2-a3e3-46c4-bcb4-6c0103e49b21" targetNamespace="http://schemas.microsoft.com/office/2006/metadata/properties" ma:root="true" ma:fieldsID="8ec10432abf17cdded2238e3214a27a2" ns2:_="" ns3:_="">
    <xsd:import namespace="7427367b-9b80-4cee-89c8-a77fe0abf99a"/>
    <xsd:import namespace="910d0fb2-a3e3-46c4-bcb4-6c0103e49b2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27367b-9b80-4cee-89c8-a77fe0abf9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10d0fb2-a3e3-46c4-bcb4-6c0103e49b21"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554481B-66BE-4612-834A-1044CFD65F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27367b-9b80-4cee-89c8-a77fe0abf99a"/>
    <ds:schemaRef ds:uri="910d0fb2-a3e3-46c4-bcb4-6c0103e49b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BA4586-99B1-4EA1-91DC-904C5EA868CB}">
  <ds:schemaRefs>
    <ds:schemaRef ds:uri="http://schemas.microsoft.com/sharepoint/v3/contenttype/forms"/>
  </ds:schemaRefs>
</ds:datastoreItem>
</file>

<file path=customXml/itemProps3.xml><?xml version="1.0" encoding="utf-8"?>
<ds:datastoreItem xmlns:ds="http://schemas.openxmlformats.org/officeDocument/2006/customXml" ds:itemID="{4D67A56B-C4A4-4F48-BFB1-97D26574B5D8}">
  <ds:schemaRefs>
    <ds:schemaRef ds:uri="http://schemas.microsoft.com/office/2006/documentManagement/types"/>
    <ds:schemaRef ds:uri="http://purl.org/dc/dcmitype/"/>
    <ds:schemaRef ds:uri="7427367b-9b80-4cee-89c8-a77fe0abf99a"/>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910d0fb2-a3e3-46c4-bcb4-6c0103e49b2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7500</TotalTime>
  <Words>6086</Words>
  <Application>Microsoft Office PowerPoint</Application>
  <PresentationFormat>Grand écran</PresentationFormat>
  <Paragraphs>1658</Paragraphs>
  <Slides>52</Slides>
  <Notes>3</Notes>
  <HiddenSlides>0</HiddenSlides>
  <MMClips>0</MMClips>
  <ScaleCrop>false</ScaleCrop>
  <HeadingPairs>
    <vt:vector size="8" baseType="variant">
      <vt:variant>
        <vt:lpstr>Polices utilisées</vt:lpstr>
      </vt:variant>
      <vt:variant>
        <vt:i4>12</vt:i4>
      </vt:variant>
      <vt:variant>
        <vt:lpstr>Thème</vt:lpstr>
      </vt:variant>
      <vt:variant>
        <vt:i4>2</vt:i4>
      </vt:variant>
      <vt:variant>
        <vt:lpstr>Serveurs OLE incorporés</vt:lpstr>
      </vt:variant>
      <vt:variant>
        <vt:i4>2</vt:i4>
      </vt:variant>
      <vt:variant>
        <vt:lpstr>Titres des diapositives</vt:lpstr>
      </vt:variant>
      <vt:variant>
        <vt:i4>52</vt:i4>
      </vt:variant>
    </vt:vector>
  </HeadingPairs>
  <TitlesOfParts>
    <vt:vector size="68" baseType="lpstr">
      <vt:lpstr>Arial</vt:lpstr>
      <vt:lpstr>Avenir LT Std 55 Medium</vt:lpstr>
      <vt:lpstr>Avenir LT Std 55 Medium (En-têtes)</vt:lpstr>
      <vt:lpstr>Avenir LT Std 55 Roman</vt:lpstr>
      <vt:lpstr>Avenir LT Std 65 Medium</vt:lpstr>
      <vt:lpstr>Calibri</vt:lpstr>
      <vt:lpstr>Courier New</vt:lpstr>
      <vt:lpstr>Segoe UI</vt:lpstr>
      <vt:lpstr>Symbol</vt:lpstr>
      <vt:lpstr>Tahoma</vt:lpstr>
      <vt:lpstr>Verdana</vt:lpstr>
      <vt:lpstr>Wingdings</vt:lpstr>
      <vt:lpstr>2_GRDF_BleuC</vt:lpstr>
      <vt:lpstr>GRDF_BleuC</vt:lpstr>
      <vt:lpstr>Worksheet</vt:lpstr>
      <vt:lpstr>Feuille de calcul Microsoft Excel</vt:lpstr>
      <vt:lpstr>Présentation PowerPoint</vt:lpstr>
      <vt:lpstr>Présentation PowerPoint</vt:lpstr>
      <vt:lpstr>Objectif du Project Charter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Intégration de RHEL8 dans l’écosystème de GRDF</vt:lpstr>
      <vt:lpstr>Intégration de RHEL8 dans l’écosystème de GRDF</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TANGUY Olivier (Gaz Réseau Distribution France)</dc:creator>
  <cp:lastModifiedBy>TANGUY Olivier (Gaz Réseau Distribution France)</cp:lastModifiedBy>
  <cp:revision>1</cp:revision>
  <dcterms:created xsi:type="dcterms:W3CDTF">2021-01-27T13:31:19Z</dcterms:created>
  <dcterms:modified xsi:type="dcterms:W3CDTF">2021-02-02T16:28:56Z</dcterms:modified>
</cp:coreProperties>
</file>