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680" r:id="rId5"/>
  </p:sldMasterIdLst>
  <p:notesMasterIdLst>
    <p:notesMasterId r:id="rId14"/>
  </p:notesMasterIdLst>
  <p:sldIdLst>
    <p:sldId id="1998648945" r:id="rId6"/>
    <p:sldId id="1998648947" r:id="rId7"/>
    <p:sldId id="1998648958" r:id="rId8"/>
    <p:sldId id="1998648960" r:id="rId9"/>
    <p:sldId id="1998648961" r:id="rId10"/>
    <p:sldId id="1998648955" r:id="rId11"/>
    <p:sldId id="1998648956" r:id="rId12"/>
    <p:sldId id="199864895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CE19E"/>
    <a:srgbClr val="F9E7E7"/>
    <a:srgbClr val="F7F593"/>
    <a:srgbClr val="A162D0"/>
    <a:srgbClr val="C9A4E4"/>
    <a:srgbClr val="FE5A44"/>
    <a:srgbClr val="700000"/>
    <a:srgbClr val="09FF78"/>
    <a:srgbClr val="00D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489C12-3B13-4B75-B451-829ABC05126A}">
  <a:tblStyle styleId="{50489C12-3B13-4B75-B451-829ABC0512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F132D-0127-447A-8C1D-D08B01C06A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A55527-DDAB-4F57-9525-45B9F3496F15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8E8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E8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180" y="40"/>
      </p:cViewPr>
      <p:guideLst/>
    </p:cSldViewPr>
  </p:slideViewPr>
  <p:outlineViewPr>
    <p:cViewPr>
      <p:scale>
        <a:sx n="33" d="100"/>
        <a:sy n="33" d="100"/>
      </p:scale>
      <p:origin x="0" y="-10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5850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9774E-5BD1-4B71-864A-A9D3AD86787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65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9774E-5BD1-4B71-864A-A9D3AD86787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9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9774E-5BD1-4B71-864A-A9D3AD86787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58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9774E-5BD1-4B71-864A-A9D3AD86787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51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9774E-5BD1-4B71-864A-A9D3AD86787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59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9774E-5BD1-4B71-864A-A9D3AD86787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4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9774E-5BD1-4B71-864A-A9D3AD86787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57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9774E-5BD1-4B71-864A-A9D3AD86787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84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6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GBS_Theme-7.jpg"/>
          <p:cNvPicPr preferRelativeResize="0"/>
          <p:nvPr/>
        </p:nvPicPr>
        <p:blipFill rotWithShape="1">
          <a:blip r:embed="rId2">
            <a:alphaModFix/>
          </a:blip>
          <a:srcRect t="12494" r="33678"/>
          <a:stretch/>
        </p:blipFill>
        <p:spPr>
          <a:xfrm>
            <a:off x="7138988" y="0"/>
            <a:ext cx="2004900" cy="10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285750" y="161925"/>
            <a:ext cx="323700" cy="27600"/>
          </a:xfrm>
          <a:prstGeom prst="roundRect">
            <a:avLst>
              <a:gd name="adj" fmla="val 50000"/>
            </a:avLst>
          </a:prstGeom>
          <a:solidFill>
            <a:srgbClr val="00AA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285750" y="752475"/>
            <a:ext cx="323700" cy="27600"/>
          </a:xfrm>
          <a:prstGeom prst="roundRect">
            <a:avLst>
              <a:gd name="adj" fmla="val 50000"/>
            </a:avLst>
          </a:prstGeom>
          <a:solidFill>
            <a:srgbClr val="00AA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8078788" y="90484"/>
            <a:ext cx="10938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</a:pPr>
            <a:r>
              <a:rPr lang="fr-F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</a:pPr>
            <a:r>
              <a:rPr lang="fr-F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</a:pPr>
            <a:r>
              <a:rPr lang="fr-F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Technologies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12775" y="1002504"/>
            <a:ext cx="7743900" cy="3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202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202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202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202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59137"/>
            <a:ext cx="6850800" cy="36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FF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00AA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12775" y="4836319"/>
            <a:ext cx="9351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1529DC6-589C-4E50-9725-D7C4F1BF7496}" type="datetime1">
              <a:rPr lang="fr-FR" smtClean="0"/>
              <a:t>10/03/2021</a:t>
            </a:fld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1746250" y="4831555"/>
            <a:ext cx="6119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Auteur : Sandrine Ettiradjane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62913" y="4831555"/>
            <a:ext cx="46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sposition personnalisée">
  <p:cSld name="2_Disposition personnalisé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 descr="2eme page page pp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10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12775" y="1238250"/>
            <a:ext cx="7821600" cy="3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202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202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202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2023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91034"/>
            <a:ext cx="82296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12775" y="4799410"/>
            <a:ext cx="935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05A234D-F412-4489-A779-942427D17CA2}" type="datetime1">
              <a:rPr lang="fr-FR" smtClean="0"/>
              <a:t>10/03/2021</a:t>
            </a:fld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1746250" y="4799410"/>
            <a:ext cx="6119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Auteur : Sandrine Ettiradjane</a:t>
            </a: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062913" y="4799410"/>
            <a:ext cx="46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DE4A2D8B-E820-4863-8903-10895E2011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27782" y="4868778"/>
            <a:ext cx="2057400" cy="273844"/>
          </a:xfrm>
        </p:spPr>
        <p:txBody>
          <a:bodyPr/>
          <a:lstStyle/>
          <a:p>
            <a:fld id="{3F3B8518-E87A-444E-AC2A-C945525EE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82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0" r:id="rId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pixabay.com/en/database-data-storage-information-309919/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3.jpeg"/><Relationship Id="rId21" Type="http://schemas.openxmlformats.org/officeDocument/2006/relationships/image" Target="../media/image16.png"/><Relationship Id="rId7" Type="http://schemas.openxmlformats.org/officeDocument/2006/relationships/hyperlink" Target="http://www.dukelearntoprogram.com/downloads/openSource.php?course=2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hyperlink" Target="https://fr.wikipedia.org/wiki/Fichier:3PAR.jpg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s://en.wikibooks.org/wiki/File:Gnome-fs-server.svg" TargetMode="External"/><Relationship Id="rId23" Type="http://schemas.openxmlformats.org/officeDocument/2006/relationships/hyperlink" Target="https://pixabay.com/ja/vectors/%E3%83%95%E3%82%A1%E3%82%A4%E3%82%A2%E3%82%A6%E3%82%A9%E3%83%BC%E3%83%AB-%E3%83%8D%E3%83%83%E3%83%88%E3%83%AF%E3%83%BC%E3%82%AF-29503/" TargetMode="External"/><Relationship Id="rId10" Type="http://schemas.openxmlformats.org/officeDocument/2006/relationships/image" Target="../media/image8.jpg"/><Relationship Id="rId19" Type="http://schemas.openxmlformats.org/officeDocument/2006/relationships/image" Target="../media/image14.svg"/><Relationship Id="rId4" Type="http://schemas.openxmlformats.org/officeDocument/2006/relationships/image" Target="../media/image4.png"/><Relationship Id="rId9" Type="http://schemas.openxmlformats.org/officeDocument/2006/relationships/hyperlink" Target="https://commons.wikimedia.org/wiki/File:Brocade_logo.svg" TargetMode="External"/><Relationship Id="rId14" Type="http://schemas.openxmlformats.org/officeDocument/2006/relationships/image" Target="../media/image10.pn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pixabay.com/en/database-data-storage-information-309919/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3.jpeg"/><Relationship Id="rId21" Type="http://schemas.openxmlformats.org/officeDocument/2006/relationships/image" Target="../media/image16.png"/><Relationship Id="rId7" Type="http://schemas.openxmlformats.org/officeDocument/2006/relationships/hyperlink" Target="http://www.dukelearntoprogram.com/downloads/openSource.php?course=2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hyperlink" Target="https://fr.wikipedia.org/wiki/Fichier:3PAR.jpg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s://en.wikibooks.org/wiki/File:Gnome-fs-server.svg" TargetMode="External"/><Relationship Id="rId23" Type="http://schemas.openxmlformats.org/officeDocument/2006/relationships/hyperlink" Target="https://pixabay.com/ja/vectors/%E3%83%95%E3%82%A1%E3%82%A4%E3%82%A2%E3%82%A6%E3%82%A9%E3%83%BC%E3%83%AB-%E3%83%8D%E3%83%83%E3%83%88%E3%83%AF%E3%83%BC%E3%82%AF-29503/" TargetMode="External"/><Relationship Id="rId10" Type="http://schemas.openxmlformats.org/officeDocument/2006/relationships/image" Target="../media/image8.jpg"/><Relationship Id="rId19" Type="http://schemas.openxmlformats.org/officeDocument/2006/relationships/image" Target="../media/image14.svg"/><Relationship Id="rId4" Type="http://schemas.openxmlformats.org/officeDocument/2006/relationships/image" Target="../media/image4.png"/><Relationship Id="rId9" Type="http://schemas.openxmlformats.org/officeDocument/2006/relationships/hyperlink" Target="https://commons.wikimedia.org/wiki/File:Brocade_logo.svg" TargetMode="External"/><Relationship Id="rId14" Type="http://schemas.openxmlformats.org/officeDocument/2006/relationships/image" Target="../media/image10.pn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14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pixabay.com/ja/vectors/%E3%83%95%E3%82%A1%E3%82%A4%E3%82%A2%E3%82%A6%E3%82%A9%E3%83%BC%E3%83%AB-%E3%83%8D%E3%83%83%E3%83%88%E3%83%AF%E3%83%BC%E3%82%AF-29503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motion.fr/systeme/docker-tutoriel-13257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9.jpg"/><Relationship Id="rId15" Type="http://schemas.openxmlformats.org/officeDocument/2006/relationships/image" Target="../media/image17.png"/><Relationship Id="rId10" Type="http://schemas.openxmlformats.org/officeDocument/2006/relationships/hyperlink" Target="https://en.wikibooks.org/wiki/File:Gnome-fs-server.svg" TargetMode="External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ja/vectors/%E3%83%95%E3%82%A1%E3%82%A4%E3%82%A2%E3%82%A6%E3%82%A9%E3%83%BC%E3%83%AB-%E3%83%8D%E3%83%83%E3%83%88%E3%83%AF%E3%83%BC%E3%82%AF-29503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14.svg"/><Relationship Id="rId9" Type="http://schemas.openxmlformats.org/officeDocument/2006/relationships/image" Target="../media/image20.png"/><Relationship Id="rId14" Type="http://schemas.openxmlformats.org/officeDocument/2006/relationships/hyperlink" Target="https://en.wikibooks.org/wiki/File:Gnome-fs-server.sv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ja/vectors/%E3%83%95%E3%82%A1%E3%82%A4%E3%82%A2%E3%82%A6%E3%82%A9%E3%83%BC%E3%83%AB-%E3%83%8D%E3%83%83%E3%83%88%E3%83%AF%E3%83%BC%E3%82%AF-29503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14.svg"/><Relationship Id="rId9" Type="http://schemas.openxmlformats.org/officeDocument/2006/relationships/image" Target="../media/image20.png"/><Relationship Id="rId14" Type="http://schemas.openxmlformats.org/officeDocument/2006/relationships/hyperlink" Target="https://en.wikibooks.org/wiki/File:Gnome-fs-server.sv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7B22ACA5-6365-4BAF-8ACB-8F48EBE70043}"/>
              </a:ext>
            </a:extLst>
          </p:cNvPr>
          <p:cNvGrpSpPr/>
          <p:nvPr/>
        </p:nvGrpSpPr>
        <p:grpSpPr>
          <a:xfrm>
            <a:off x="2610504" y="2355233"/>
            <a:ext cx="650650" cy="1048176"/>
            <a:chOff x="7353464" y="2489204"/>
            <a:chExt cx="650650" cy="1048176"/>
          </a:xfrm>
        </p:grpSpPr>
        <p:pic>
          <p:nvPicPr>
            <p:cNvPr id="185" name="Picture 2" descr="Afficher l’image source">
              <a:extLst>
                <a:ext uri="{FF2B5EF4-FFF2-40B4-BE49-F238E27FC236}">
                  <a16:creationId xmlns:a16="http://schemas.microsoft.com/office/drawing/2014/main" id="{0B37B3C0-CC03-4574-AF86-D6D0DE100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206" y="3021887"/>
              <a:ext cx="158106" cy="203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Image 185">
              <a:extLst>
                <a:ext uri="{FF2B5EF4-FFF2-40B4-BE49-F238E27FC236}">
                  <a16:creationId xmlns:a16="http://schemas.microsoft.com/office/drawing/2014/main" id="{F8045BDA-C49D-4F07-A48F-0EA9D603F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5848" y="2489204"/>
              <a:ext cx="218691" cy="245546"/>
            </a:xfrm>
            <a:prstGeom prst="rect">
              <a:avLst/>
            </a:prstGeom>
          </p:spPr>
        </p:pic>
        <p:pic>
          <p:nvPicPr>
            <p:cNvPr id="187" name="Picture 4" descr="Afficher l’image source">
              <a:extLst>
                <a:ext uri="{FF2B5EF4-FFF2-40B4-BE49-F238E27FC236}">
                  <a16:creationId xmlns:a16="http://schemas.microsoft.com/office/drawing/2014/main" id="{3CC665AA-24AE-4CEA-A295-7B0B70336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888" y="3334243"/>
              <a:ext cx="182729" cy="203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Image 187">
              <a:extLst>
                <a:ext uri="{FF2B5EF4-FFF2-40B4-BE49-F238E27FC236}">
                  <a16:creationId xmlns:a16="http://schemas.microsoft.com/office/drawing/2014/main" id="{550C7EDE-FC57-4E29-B92F-DBEDAF0A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353464" y="2748170"/>
              <a:ext cx="192177" cy="190896"/>
            </a:xfrm>
            <a:prstGeom prst="rect">
              <a:avLst/>
            </a:prstGeom>
          </p:spPr>
        </p:pic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12F83980-AD46-4044-BE11-EE298B0DB872}"/>
                </a:ext>
              </a:extLst>
            </p:cNvPr>
            <p:cNvSpPr txBox="1"/>
            <p:nvPr/>
          </p:nvSpPr>
          <p:spPr>
            <a:xfrm>
              <a:off x="7504460" y="2780673"/>
              <a:ext cx="4615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latin typeface="Calibri" panose="020F0502020204030204" pitchFamily="34" charset="0"/>
                  <a:cs typeface="Calibri" panose="020F0502020204030204" pitchFamily="34" charset="0"/>
                </a:rPr>
                <a:t>2.4.6</a:t>
              </a:r>
            </a:p>
          </p:txBody>
        </p:sp>
        <p:sp>
          <p:nvSpPr>
            <p:cNvPr id="190" name="ZoneTexte 189">
              <a:extLst>
                <a:ext uri="{FF2B5EF4-FFF2-40B4-BE49-F238E27FC236}">
                  <a16:creationId xmlns:a16="http://schemas.microsoft.com/office/drawing/2014/main" id="{E687B4BD-59F0-41DA-A877-A4FFEB22E1B2}"/>
                </a:ext>
              </a:extLst>
            </p:cNvPr>
            <p:cNvSpPr txBox="1"/>
            <p:nvPr/>
          </p:nvSpPr>
          <p:spPr>
            <a:xfrm>
              <a:off x="7542559" y="2496091"/>
              <a:ext cx="4615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latin typeface="Calibri" panose="020F0502020204030204" pitchFamily="34" charset="0"/>
                  <a:cs typeface="Calibri" panose="020F0502020204030204" pitchFamily="34" charset="0"/>
                </a:rPr>
                <a:t>7.9</a:t>
              </a:r>
            </a:p>
          </p:txBody>
        </p:sp>
        <p:sp>
          <p:nvSpPr>
            <p:cNvPr id="191" name="ZoneTexte 190">
              <a:extLst>
                <a:ext uri="{FF2B5EF4-FFF2-40B4-BE49-F238E27FC236}">
                  <a16:creationId xmlns:a16="http://schemas.microsoft.com/office/drawing/2014/main" id="{90407F0E-A9C7-4FC8-875B-CD3AA97A4C70}"/>
                </a:ext>
              </a:extLst>
            </p:cNvPr>
            <p:cNvSpPr txBox="1"/>
            <p:nvPr/>
          </p:nvSpPr>
          <p:spPr>
            <a:xfrm>
              <a:off x="7504459" y="3029994"/>
              <a:ext cx="4615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latin typeface="Calibri" panose="020F0502020204030204" pitchFamily="34" charset="0"/>
                  <a:cs typeface="Calibri" panose="020F0502020204030204" pitchFamily="34" charset="0"/>
                </a:rPr>
                <a:t>1.1.2</a:t>
              </a:r>
            </a:p>
          </p:txBody>
        </p:sp>
        <p:sp>
          <p:nvSpPr>
            <p:cNvPr id="192" name="ZoneTexte 191">
              <a:extLst>
                <a:ext uri="{FF2B5EF4-FFF2-40B4-BE49-F238E27FC236}">
                  <a16:creationId xmlns:a16="http://schemas.microsoft.com/office/drawing/2014/main" id="{9AEFF140-6A48-4653-9900-D553F89A68B0}"/>
                </a:ext>
              </a:extLst>
            </p:cNvPr>
            <p:cNvSpPr txBox="1"/>
            <p:nvPr/>
          </p:nvSpPr>
          <p:spPr>
            <a:xfrm>
              <a:off x="7504458" y="3302834"/>
              <a:ext cx="4615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latin typeface="Calibri" panose="020F0502020204030204" pitchFamily="34" charset="0"/>
                  <a:cs typeface="Calibri" panose="020F0502020204030204" pitchFamily="34" charset="0"/>
                </a:rPr>
                <a:t>3.6.8</a:t>
              </a:r>
            </a:p>
          </p:txBody>
        </p:sp>
      </p:grpSp>
      <p:sp>
        <p:nvSpPr>
          <p:cNvPr id="297" name="Rectangle 296">
            <a:extLst>
              <a:ext uri="{FF2B5EF4-FFF2-40B4-BE49-F238E27FC236}">
                <a16:creationId xmlns:a16="http://schemas.microsoft.com/office/drawing/2014/main" id="{3FC65EDE-015E-49BD-9E97-793315E2F51D}"/>
              </a:ext>
            </a:extLst>
          </p:cNvPr>
          <p:cNvSpPr/>
          <p:nvPr/>
        </p:nvSpPr>
        <p:spPr>
          <a:xfrm>
            <a:off x="2454531" y="2249723"/>
            <a:ext cx="1422749" cy="1153686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92B27A10-5AF2-4FEB-BBA0-994B83D1A1E3}"/>
              </a:ext>
            </a:extLst>
          </p:cNvPr>
          <p:cNvSpPr/>
          <p:nvPr/>
        </p:nvSpPr>
        <p:spPr>
          <a:xfrm>
            <a:off x="4913477" y="1872105"/>
            <a:ext cx="4027763" cy="30276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  <a:ln>
            <a:solidFill>
              <a:schemeClr val="accent4">
                <a:lumMod val="60000"/>
                <a:lumOff val="40000"/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2" name="Rectangle : coins arrondis 311">
            <a:extLst>
              <a:ext uri="{FF2B5EF4-FFF2-40B4-BE49-F238E27FC236}">
                <a16:creationId xmlns:a16="http://schemas.microsoft.com/office/drawing/2014/main" id="{7F1998B3-4D29-46ED-B466-209C63D27FDD}"/>
              </a:ext>
            </a:extLst>
          </p:cNvPr>
          <p:cNvSpPr/>
          <p:nvPr/>
        </p:nvSpPr>
        <p:spPr>
          <a:xfrm>
            <a:off x="5912885" y="2249723"/>
            <a:ext cx="2898034" cy="124777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58178CB1-10A3-41C1-8041-41A47F9BA59D}"/>
              </a:ext>
            </a:extLst>
          </p:cNvPr>
          <p:cNvSpPr/>
          <p:nvPr/>
        </p:nvSpPr>
        <p:spPr>
          <a:xfrm>
            <a:off x="333966" y="1876425"/>
            <a:ext cx="4439284" cy="302655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2000"/>
            </a:schemeClr>
          </a:solidFill>
          <a:ln>
            <a:solidFill>
              <a:schemeClr val="tx2">
                <a:lumMod val="50000"/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3387D8E2-A1C5-4395-AD15-DF74B675FFAB}"/>
              </a:ext>
            </a:extLst>
          </p:cNvPr>
          <p:cNvSpPr/>
          <p:nvPr/>
        </p:nvSpPr>
        <p:spPr>
          <a:xfrm>
            <a:off x="371094" y="3527142"/>
            <a:ext cx="3866028" cy="124777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D66B66-BBE5-4CD7-B9F5-65077FD34D7D}"/>
              </a:ext>
            </a:extLst>
          </p:cNvPr>
          <p:cNvSpPr txBox="1"/>
          <p:nvPr/>
        </p:nvSpPr>
        <p:spPr>
          <a:xfrm>
            <a:off x="404880" y="311973"/>
            <a:ext cx="6193347" cy="83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300" kern="1200" dirty="0">
                <a:solidFill>
                  <a:srgbClr val="293C8B"/>
                </a:solidFill>
                <a:latin typeface="Continuum Medium" panose="00000400000000000000"/>
                <a:ea typeface="+mj-ea"/>
                <a:cs typeface="+mj-cs"/>
              </a:rPr>
              <a:t>Architecture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1600" kern="1200" dirty="0">
                <a:solidFill>
                  <a:srgbClr val="293C8B"/>
                </a:solidFill>
                <a:latin typeface="Continuum Medium" panose="00000400000000000000"/>
                <a:ea typeface="+mj-ea"/>
                <a:cs typeface="+mj-cs"/>
              </a:rPr>
              <a:t>Automatisation SAN - DEV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E7A3481-EB03-4A60-ADF3-5DC6F0BC035D}"/>
              </a:ext>
            </a:extLst>
          </p:cNvPr>
          <p:cNvSpPr/>
          <p:nvPr/>
        </p:nvSpPr>
        <p:spPr>
          <a:xfrm>
            <a:off x="371094" y="2249723"/>
            <a:ext cx="3866028" cy="124777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space réservé du pied de page 2">
            <a:extLst>
              <a:ext uri="{FF2B5EF4-FFF2-40B4-BE49-F238E27FC236}">
                <a16:creationId xmlns:a16="http://schemas.microsoft.com/office/drawing/2014/main" id="{CC0A221D-0CFB-451B-9AFD-ECDF3C85576F}"/>
              </a:ext>
            </a:extLst>
          </p:cNvPr>
          <p:cNvSpPr txBox="1">
            <a:spLocks/>
          </p:cNvSpPr>
          <p:nvPr/>
        </p:nvSpPr>
        <p:spPr>
          <a:xfrm>
            <a:off x="1439651" y="4893469"/>
            <a:ext cx="6804300" cy="249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700">
                <a:solidFill>
                  <a:schemeClr val="bg1">
                    <a:lumMod val="75000"/>
                  </a:schemeClr>
                </a:solidFill>
              </a:rPr>
              <a:t>Auteur : Sandrine Ettiradjane</a:t>
            </a:r>
            <a:endParaRPr lang="fr-FR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Espace réservé du numéro de diapositive 3">
            <a:extLst>
              <a:ext uri="{FF2B5EF4-FFF2-40B4-BE49-F238E27FC236}">
                <a16:creationId xmlns:a16="http://schemas.microsoft.com/office/drawing/2014/main" id="{593581E0-E7A6-4FCD-B2ED-9DB687F55266}"/>
              </a:ext>
            </a:extLst>
          </p:cNvPr>
          <p:cNvSpPr txBox="1">
            <a:spLocks/>
          </p:cNvSpPr>
          <p:nvPr/>
        </p:nvSpPr>
        <p:spPr>
          <a:xfrm>
            <a:off x="8243889" y="4893469"/>
            <a:ext cx="649200" cy="249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8EC37108-269B-406E-BB4A-1F0CEC2DD513}" type="slidenum">
              <a:rPr lang="fr-FR" sz="700" smtClean="0">
                <a:solidFill>
                  <a:schemeClr val="bg1">
                    <a:lumMod val="75000"/>
                  </a:schemeClr>
                </a:solidFill>
              </a:rPr>
              <a:pPr algn="ctr"/>
              <a:t>1</a:t>
            </a:fld>
            <a:endParaRPr lang="fr-FR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26" name="Groupe 225">
            <a:extLst>
              <a:ext uri="{FF2B5EF4-FFF2-40B4-BE49-F238E27FC236}">
                <a16:creationId xmlns:a16="http://schemas.microsoft.com/office/drawing/2014/main" id="{D95E9595-7562-4A8B-8ACA-F2329DF43810}"/>
              </a:ext>
            </a:extLst>
          </p:cNvPr>
          <p:cNvGrpSpPr/>
          <p:nvPr/>
        </p:nvGrpSpPr>
        <p:grpSpPr>
          <a:xfrm>
            <a:off x="6889165" y="2684965"/>
            <a:ext cx="887057" cy="345680"/>
            <a:chOff x="5908359" y="4456999"/>
            <a:chExt cx="887057" cy="345680"/>
          </a:xfrm>
        </p:grpSpPr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527709B9-72BC-4A86-8E87-931C4AE59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6145648" y="4456999"/>
              <a:ext cx="649768" cy="130495"/>
            </a:xfrm>
            <a:prstGeom prst="rect">
              <a:avLst/>
            </a:prstGeom>
          </p:spPr>
        </p:pic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645A12B-2B79-4431-9A8B-CE2171C50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6174277" y="4599644"/>
              <a:ext cx="592510" cy="191065"/>
            </a:xfrm>
            <a:prstGeom prst="rect">
              <a:avLst/>
            </a:prstGeom>
          </p:spPr>
        </p:pic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1B3B78C9-8718-4BD0-96E7-8704B90C3FBB}"/>
                </a:ext>
              </a:extLst>
            </p:cNvPr>
            <p:cNvGrpSpPr/>
            <p:nvPr/>
          </p:nvGrpSpPr>
          <p:grpSpPr>
            <a:xfrm>
              <a:off x="5908359" y="4508421"/>
              <a:ext cx="254984" cy="294258"/>
              <a:chOff x="6401719" y="231586"/>
              <a:chExt cx="254984" cy="294258"/>
            </a:xfrm>
          </p:grpSpPr>
          <p:pic>
            <p:nvPicPr>
              <p:cNvPr id="71" name="Image 70">
                <a:extLst>
                  <a:ext uri="{FF2B5EF4-FFF2-40B4-BE49-F238E27FC236}">
                    <a16:creationId xmlns:a16="http://schemas.microsoft.com/office/drawing/2014/main" id="{91196C9C-C547-44DF-AEA5-A5CA91435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73938" y="231586"/>
                <a:ext cx="157331" cy="183298"/>
              </a:xfrm>
              <a:prstGeom prst="rect">
                <a:avLst/>
              </a:prstGeom>
            </p:spPr>
          </p:pic>
          <p:pic>
            <p:nvPicPr>
              <p:cNvPr id="72" name="Image 71">
                <a:extLst>
                  <a:ext uri="{FF2B5EF4-FFF2-40B4-BE49-F238E27FC236}">
                    <a16:creationId xmlns:a16="http://schemas.microsoft.com/office/drawing/2014/main" id="{AF57786B-ABD3-41F7-B3BD-DCE50D5F3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01719" y="296755"/>
                <a:ext cx="157331" cy="183298"/>
              </a:xfrm>
              <a:prstGeom prst="rect">
                <a:avLst/>
              </a:prstGeom>
            </p:spPr>
          </p:pic>
          <p:pic>
            <p:nvPicPr>
              <p:cNvPr id="73" name="Image 72">
                <a:extLst>
                  <a:ext uri="{FF2B5EF4-FFF2-40B4-BE49-F238E27FC236}">
                    <a16:creationId xmlns:a16="http://schemas.microsoft.com/office/drawing/2014/main" id="{DF3B2639-32EA-40EF-B123-ADF263432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99372" y="342546"/>
                <a:ext cx="157331" cy="183298"/>
              </a:xfrm>
              <a:prstGeom prst="rect">
                <a:avLst/>
              </a:prstGeom>
            </p:spPr>
          </p:pic>
        </p:grp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74FB15BD-4043-4B22-9FA9-18010573C6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906325" y="2471980"/>
            <a:ext cx="716850" cy="716850"/>
          </a:xfrm>
          <a:prstGeom prst="rect">
            <a:avLst/>
          </a:prstGeom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697C9FED-9767-4491-8C00-5FDD14EF977D}"/>
              </a:ext>
            </a:extLst>
          </p:cNvPr>
          <p:cNvSpPr txBox="1"/>
          <p:nvPr/>
        </p:nvSpPr>
        <p:spPr>
          <a:xfrm>
            <a:off x="2752099" y="2264089"/>
            <a:ext cx="11936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 dirty="0"/>
              <a:t>LSR010550 (10.175.4.98)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4F3A50-EFF2-440C-8B7F-30DE2FCEA062}"/>
              </a:ext>
            </a:extLst>
          </p:cNvPr>
          <p:cNvSpPr/>
          <p:nvPr/>
        </p:nvSpPr>
        <p:spPr>
          <a:xfrm>
            <a:off x="3236694" y="2927969"/>
            <a:ext cx="682554" cy="35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563" dirty="0">
                <a:latin typeface="Continuum Medium" panose="00000400000000000000"/>
              </a:rPr>
              <a:t>4 GB of memory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563" dirty="0">
                <a:latin typeface="Continuum Medium" panose="00000400000000000000"/>
              </a:rPr>
              <a:t>2 </a:t>
            </a:r>
            <a:r>
              <a:rPr lang="en-US" sz="563" dirty="0" err="1">
                <a:latin typeface="Continuum Medium" panose="00000400000000000000"/>
              </a:rPr>
              <a:t>cpu</a:t>
            </a:r>
            <a:r>
              <a:rPr lang="en-US" sz="563" dirty="0">
                <a:latin typeface="Continuum Medium" panose="00000400000000000000"/>
              </a:rPr>
              <a:t> cores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563" dirty="0">
                <a:latin typeface="Continuum Medium" panose="00000400000000000000"/>
              </a:rPr>
              <a:t>20GB of space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D7266EA-ACD3-48C9-BF97-D2251A8C16E6}"/>
              </a:ext>
            </a:extLst>
          </p:cNvPr>
          <p:cNvSpPr/>
          <p:nvPr/>
        </p:nvSpPr>
        <p:spPr>
          <a:xfrm>
            <a:off x="318883" y="2132016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DCE - Intranet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0D2027E-F3BC-43A7-964E-18CC37F09B05}"/>
              </a:ext>
            </a:extLst>
          </p:cNvPr>
          <p:cNvSpPr/>
          <p:nvPr/>
        </p:nvSpPr>
        <p:spPr>
          <a:xfrm>
            <a:off x="1815406" y="4795488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GDC – ENGIE IT</a:t>
            </a:r>
          </a:p>
        </p:txBody>
      </p:sp>
      <p:grpSp>
        <p:nvGrpSpPr>
          <p:cNvPr id="243" name="Groupe 242">
            <a:extLst>
              <a:ext uri="{FF2B5EF4-FFF2-40B4-BE49-F238E27FC236}">
                <a16:creationId xmlns:a16="http://schemas.microsoft.com/office/drawing/2014/main" id="{817DED27-A97B-4100-BA80-099A3192E6DB}"/>
              </a:ext>
            </a:extLst>
          </p:cNvPr>
          <p:cNvGrpSpPr/>
          <p:nvPr/>
        </p:nvGrpSpPr>
        <p:grpSpPr>
          <a:xfrm>
            <a:off x="6877054" y="3923237"/>
            <a:ext cx="887057" cy="345680"/>
            <a:chOff x="5908359" y="4456999"/>
            <a:chExt cx="887057" cy="345680"/>
          </a:xfrm>
        </p:grpSpPr>
        <p:pic>
          <p:nvPicPr>
            <p:cNvPr id="244" name="Image 243">
              <a:extLst>
                <a:ext uri="{FF2B5EF4-FFF2-40B4-BE49-F238E27FC236}">
                  <a16:creationId xmlns:a16="http://schemas.microsoft.com/office/drawing/2014/main" id="{80B52A27-38BA-4D23-8DBC-89635FF9C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6145648" y="4456999"/>
              <a:ext cx="649768" cy="130495"/>
            </a:xfrm>
            <a:prstGeom prst="rect">
              <a:avLst/>
            </a:prstGeom>
          </p:spPr>
        </p:pic>
        <p:pic>
          <p:nvPicPr>
            <p:cNvPr id="245" name="Image 244">
              <a:extLst>
                <a:ext uri="{FF2B5EF4-FFF2-40B4-BE49-F238E27FC236}">
                  <a16:creationId xmlns:a16="http://schemas.microsoft.com/office/drawing/2014/main" id="{C247D7FD-8E4E-43D5-A58E-1065B63C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6174277" y="4599644"/>
              <a:ext cx="592510" cy="191065"/>
            </a:xfrm>
            <a:prstGeom prst="rect">
              <a:avLst/>
            </a:prstGeom>
          </p:spPr>
        </p:pic>
        <p:grpSp>
          <p:nvGrpSpPr>
            <p:cNvPr id="246" name="Groupe 245">
              <a:extLst>
                <a:ext uri="{FF2B5EF4-FFF2-40B4-BE49-F238E27FC236}">
                  <a16:creationId xmlns:a16="http://schemas.microsoft.com/office/drawing/2014/main" id="{A82D325C-C128-4824-93AA-8185C85EA5C6}"/>
                </a:ext>
              </a:extLst>
            </p:cNvPr>
            <p:cNvGrpSpPr/>
            <p:nvPr/>
          </p:nvGrpSpPr>
          <p:grpSpPr>
            <a:xfrm>
              <a:off x="5908359" y="4508421"/>
              <a:ext cx="254984" cy="294258"/>
              <a:chOff x="6401719" y="231586"/>
              <a:chExt cx="254984" cy="294258"/>
            </a:xfrm>
          </p:grpSpPr>
          <p:pic>
            <p:nvPicPr>
              <p:cNvPr id="247" name="Image 246">
                <a:extLst>
                  <a:ext uri="{FF2B5EF4-FFF2-40B4-BE49-F238E27FC236}">
                    <a16:creationId xmlns:a16="http://schemas.microsoft.com/office/drawing/2014/main" id="{5A07FBCB-42A2-468B-BC05-D9E8C40D2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73938" y="231586"/>
                <a:ext cx="157331" cy="183298"/>
              </a:xfrm>
              <a:prstGeom prst="rect">
                <a:avLst/>
              </a:prstGeom>
            </p:spPr>
          </p:pic>
          <p:pic>
            <p:nvPicPr>
              <p:cNvPr id="248" name="Image 247">
                <a:extLst>
                  <a:ext uri="{FF2B5EF4-FFF2-40B4-BE49-F238E27FC236}">
                    <a16:creationId xmlns:a16="http://schemas.microsoft.com/office/drawing/2014/main" id="{ED171577-CF00-46CA-B7D0-306A63473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01719" y="296755"/>
                <a:ext cx="157331" cy="183298"/>
              </a:xfrm>
              <a:prstGeom prst="rect">
                <a:avLst/>
              </a:prstGeom>
            </p:spPr>
          </p:pic>
          <p:pic>
            <p:nvPicPr>
              <p:cNvPr id="249" name="Image 248">
                <a:extLst>
                  <a:ext uri="{FF2B5EF4-FFF2-40B4-BE49-F238E27FC236}">
                    <a16:creationId xmlns:a16="http://schemas.microsoft.com/office/drawing/2014/main" id="{A155286E-6F29-4F8D-96BE-89C3BFE9E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99372" y="342546"/>
                <a:ext cx="157331" cy="183298"/>
              </a:xfrm>
              <a:prstGeom prst="rect">
                <a:avLst/>
              </a:prstGeom>
            </p:spPr>
          </p:pic>
        </p:grpSp>
      </p:grp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4337AB8-592C-43B8-AAC6-DB56F2F9A2DD}"/>
              </a:ext>
            </a:extLst>
          </p:cNvPr>
          <p:cNvCxnSpPr>
            <a:cxnSpLocks/>
          </p:cNvCxnSpPr>
          <p:nvPr/>
        </p:nvCxnSpPr>
        <p:spPr>
          <a:xfrm flipV="1">
            <a:off x="1572240" y="2646703"/>
            <a:ext cx="0" cy="158400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0" name="Groupe 269">
            <a:extLst>
              <a:ext uri="{FF2B5EF4-FFF2-40B4-BE49-F238E27FC236}">
                <a16:creationId xmlns:a16="http://schemas.microsoft.com/office/drawing/2014/main" id="{2B09F72A-95E6-4BCE-B69F-FA040D3BF429}"/>
              </a:ext>
            </a:extLst>
          </p:cNvPr>
          <p:cNvGrpSpPr/>
          <p:nvPr/>
        </p:nvGrpSpPr>
        <p:grpSpPr>
          <a:xfrm>
            <a:off x="467677" y="2636903"/>
            <a:ext cx="887057" cy="345680"/>
            <a:chOff x="5908359" y="4456999"/>
            <a:chExt cx="887057" cy="345680"/>
          </a:xfrm>
        </p:grpSpPr>
        <p:pic>
          <p:nvPicPr>
            <p:cNvPr id="271" name="Image 270">
              <a:extLst>
                <a:ext uri="{FF2B5EF4-FFF2-40B4-BE49-F238E27FC236}">
                  <a16:creationId xmlns:a16="http://schemas.microsoft.com/office/drawing/2014/main" id="{3D82BEE5-788D-47A8-B6C8-E139CBA36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6145648" y="4456999"/>
              <a:ext cx="649768" cy="130495"/>
            </a:xfrm>
            <a:prstGeom prst="rect">
              <a:avLst/>
            </a:prstGeom>
          </p:spPr>
        </p:pic>
        <p:pic>
          <p:nvPicPr>
            <p:cNvPr id="272" name="Image 271">
              <a:extLst>
                <a:ext uri="{FF2B5EF4-FFF2-40B4-BE49-F238E27FC236}">
                  <a16:creationId xmlns:a16="http://schemas.microsoft.com/office/drawing/2014/main" id="{493C292A-6A21-430D-B143-89D8D2EB2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6174277" y="4599644"/>
              <a:ext cx="592510" cy="191065"/>
            </a:xfrm>
            <a:prstGeom prst="rect">
              <a:avLst/>
            </a:prstGeom>
          </p:spPr>
        </p:pic>
        <p:grpSp>
          <p:nvGrpSpPr>
            <p:cNvPr id="273" name="Groupe 272">
              <a:extLst>
                <a:ext uri="{FF2B5EF4-FFF2-40B4-BE49-F238E27FC236}">
                  <a16:creationId xmlns:a16="http://schemas.microsoft.com/office/drawing/2014/main" id="{B09F0F45-9BFE-4BEB-B8C7-B954EA404E16}"/>
                </a:ext>
              </a:extLst>
            </p:cNvPr>
            <p:cNvGrpSpPr/>
            <p:nvPr/>
          </p:nvGrpSpPr>
          <p:grpSpPr>
            <a:xfrm>
              <a:off x="5908359" y="4508421"/>
              <a:ext cx="254984" cy="294258"/>
              <a:chOff x="6401719" y="231586"/>
              <a:chExt cx="254984" cy="294258"/>
            </a:xfrm>
          </p:grpSpPr>
          <p:pic>
            <p:nvPicPr>
              <p:cNvPr id="274" name="Image 273">
                <a:extLst>
                  <a:ext uri="{FF2B5EF4-FFF2-40B4-BE49-F238E27FC236}">
                    <a16:creationId xmlns:a16="http://schemas.microsoft.com/office/drawing/2014/main" id="{BB6801B8-7E5F-44D8-9E42-7D3E7795A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73938" y="231586"/>
                <a:ext cx="157331" cy="183298"/>
              </a:xfrm>
              <a:prstGeom prst="rect">
                <a:avLst/>
              </a:prstGeom>
            </p:spPr>
          </p:pic>
          <p:pic>
            <p:nvPicPr>
              <p:cNvPr id="275" name="Image 274">
                <a:extLst>
                  <a:ext uri="{FF2B5EF4-FFF2-40B4-BE49-F238E27FC236}">
                    <a16:creationId xmlns:a16="http://schemas.microsoft.com/office/drawing/2014/main" id="{408FC250-6D33-42A4-B06F-D2F94A90C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01719" y="296755"/>
                <a:ext cx="157331" cy="183298"/>
              </a:xfrm>
              <a:prstGeom prst="rect">
                <a:avLst/>
              </a:prstGeom>
            </p:spPr>
          </p:pic>
          <p:pic>
            <p:nvPicPr>
              <p:cNvPr id="276" name="Image 275">
                <a:extLst>
                  <a:ext uri="{FF2B5EF4-FFF2-40B4-BE49-F238E27FC236}">
                    <a16:creationId xmlns:a16="http://schemas.microsoft.com/office/drawing/2014/main" id="{7C21CE78-F465-4979-920C-CFC84A263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99372" y="342546"/>
                <a:ext cx="157331" cy="183298"/>
              </a:xfrm>
              <a:prstGeom prst="rect">
                <a:avLst/>
              </a:prstGeom>
            </p:spPr>
          </p:pic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92DF467D-AB07-4429-8C36-605098ACE250}"/>
              </a:ext>
            </a:extLst>
          </p:cNvPr>
          <p:cNvGrpSpPr/>
          <p:nvPr/>
        </p:nvGrpSpPr>
        <p:grpSpPr>
          <a:xfrm>
            <a:off x="511321" y="3981263"/>
            <a:ext cx="887057" cy="345680"/>
            <a:chOff x="5908359" y="4456999"/>
            <a:chExt cx="887057" cy="345680"/>
          </a:xfrm>
        </p:grpSpPr>
        <p:pic>
          <p:nvPicPr>
            <p:cNvPr id="278" name="Image 277">
              <a:extLst>
                <a:ext uri="{FF2B5EF4-FFF2-40B4-BE49-F238E27FC236}">
                  <a16:creationId xmlns:a16="http://schemas.microsoft.com/office/drawing/2014/main" id="{486E8A3A-DDB0-46A4-ABE4-E87A1428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6145648" y="4456999"/>
              <a:ext cx="649768" cy="130495"/>
            </a:xfrm>
            <a:prstGeom prst="rect">
              <a:avLst/>
            </a:prstGeom>
          </p:spPr>
        </p:pic>
        <p:pic>
          <p:nvPicPr>
            <p:cNvPr id="279" name="Image 278">
              <a:extLst>
                <a:ext uri="{FF2B5EF4-FFF2-40B4-BE49-F238E27FC236}">
                  <a16:creationId xmlns:a16="http://schemas.microsoft.com/office/drawing/2014/main" id="{ADD3DB94-BD7B-4AEC-ACF8-549B3AC15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6174277" y="4599644"/>
              <a:ext cx="592510" cy="191065"/>
            </a:xfrm>
            <a:prstGeom prst="rect">
              <a:avLst/>
            </a:prstGeom>
          </p:spPr>
        </p:pic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7256D0C4-7AF5-4134-A956-952FAC1C16C1}"/>
                </a:ext>
              </a:extLst>
            </p:cNvPr>
            <p:cNvGrpSpPr/>
            <p:nvPr/>
          </p:nvGrpSpPr>
          <p:grpSpPr>
            <a:xfrm>
              <a:off x="5908359" y="4508421"/>
              <a:ext cx="254984" cy="294258"/>
              <a:chOff x="6401719" y="231586"/>
              <a:chExt cx="254984" cy="294258"/>
            </a:xfrm>
          </p:grpSpPr>
          <p:pic>
            <p:nvPicPr>
              <p:cNvPr id="281" name="Image 280">
                <a:extLst>
                  <a:ext uri="{FF2B5EF4-FFF2-40B4-BE49-F238E27FC236}">
                    <a16:creationId xmlns:a16="http://schemas.microsoft.com/office/drawing/2014/main" id="{6A949CA5-CEB7-42F1-A065-BE946DCAE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73938" y="231586"/>
                <a:ext cx="157331" cy="183298"/>
              </a:xfrm>
              <a:prstGeom prst="rect">
                <a:avLst/>
              </a:prstGeom>
            </p:spPr>
          </p:pic>
          <p:pic>
            <p:nvPicPr>
              <p:cNvPr id="282" name="Image 281">
                <a:extLst>
                  <a:ext uri="{FF2B5EF4-FFF2-40B4-BE49-F238E27FC236}">
                    <a16:creationId xmlns:a16="http://schemas.microsoft.com/office/drawing/2014/main" id="{DD05367B-98CB-4370-85D3-5BD92EFE7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01719" y="296755"/>
                <a:ext cx="157331" cy="183298"/>
              </a:xfrm>
              <a:prstGeom prst="rect">
                <a:avLst/>
              </a:prstGeom>
            </p:spPr>
          </p:pic>
          <p:pic>
            <p:nvPicPr>
              <p:cNvPr id="283" name="Image 282">
                <a:extLst>
                  <a:ext uri="{FF2B5EF4-FFF2-40B4-BE49-F238E27FC236}">
                    <a16:creationId xmlns:a16="http://schemas.microsoft.com/office/drawing/2014/main" id="{092B9267-4C0C-4D12-A859-14C5956B8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99372" y="342546"/>
                <a:ext cx="157331" cy="183298"/>
              </a:xfrm>
              <a:prstGeom prst="rect">
                <a:avLst/>
              </a:prstGeom>
            </p:spPr>
          </p:pic>
        </p:grpSp>
      </p:grp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F323342-9DE7-4DAA-BEE0-D8335CB836BE}"/>
              </a:ext>
            </a:extLst>
          </p:cNvPr>
          <p:cNvSpPr/>
          <p:nvPr/>
        </p:nvSpPr>
        <p:spPr>
          <a:xfrm>
            <a:off x="290448" y="4636601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DCQ - Intranet</a:t>
            </a:r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8FD517B5-FAFF-4785-97F8-0D9105A8E7D1}"/>
              </a:ext>
            </a:extLst>
          </p:cNvPr>
          <p:cNvCxnSpPr>
            <a:cxnSpLocks/>
          </p:cNvCxnSpPr>
          <p:nvPr/>
        </p:nvCxnSpPr>
        <p:spPr>
          <a:xfrm flipV="1">
            <a:off x="6572368" y="2697731"/>
            <a:ext cx="0" cy="1584000"/>
          </a:xfrm>
          <a:prstGeom prst="line">
            <a:avLst/>
          </a:prstGeom>
          <a:ln w="3175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id="{11B24341-4554-4603-8998-0E48C15B6BC1}"/>
              </a:ext>
            </a:extLst>
          </p:cNvPr>
          <p:cNvCxnSpPr/>
          <p:nvPr/>
        </p:nvCxnSpPr>
        <p:spPr>
          <a:xfrm flipH="1">
            <a:off x="1402359" y="2799285"/>
            <a:ext cx="169881" cy="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>
            <a:extLst>
              <a:ext uri="{FF2B5EF4-FFF2-40B4-BE49-F238E27FC236}">
                <a16:creationId xmlns:a16="http://schemas.microsoft.com/office/drawing/2014/main" id="{154805BC-F51C-4631-9104-044C8936B8DC}"/>
              </a:ext>
            </a:extLst>
          </p:cNvPr>
          <p:cNvCxnSpPr>
            <a:cxnSpLocks/>
          </p:cNvCxnSpPr>
          <p:nvPr/>
        </p:nvCxnSpPr>
        <p:spPr>
          <a:xfrm flipH="1">
            <a:off x="1402335" y="4032685"/>
            <a:ext cx="169881" cy="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307">
            <a:extLst>
              <a:ext uri="{FF2B5EF4-FFF2-40B4-BE49-F238E27FC236}">
                <a16:creationId xmlns:a16="http://schemas.microsoft.com/office/drawing/2014/main" id="{615F60BE-4266-4645-A8D9-E3DA09664C46}"/>
              </a:ext>
            </a:extLst>
          </p:cNvPr>
          <p:cNvCxnSpPr/>
          <p:nvPr/>
        </p:nvCxnSpPr>
        <p:spPr>
          <a:xfrm flipH="1">
            <a:off x="6574434" y="2875485"/>
            <a:ext cx="169881" cy="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>
            <a:extLst>
              <a:ext uri="{FF2B5EF4-FFF2-40B4-BE49-F238E27FC236}">
                <a16:creationId xmlns:a16="http://schemas.microsoft.com/office/drawing/2014/main" id="{5D60427A-951F-4604-8C8F-A20A1B4CF71E}"/>
              </a:ext>
            </a:extLst>
          </p:cNvPr>
          <p:cNvCxnSpPr>
            <a:cxnSpLocks/>
          </p:cNvCxnSpPr>
          <p:nvPr/>
        </p:nvCxnSpPr>
        <p:spPr>
          <a:xfrm flipH="1">
            <a:off x="6574410" y="4108885"/>
            <a:ext cx="169881" cy="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6A94AA8-FA98-4C1E-8573-9B7D68648D98}"/>
              </a:ext>
            </a:extLst>
          </p:cNvPr>
          <p:cNvSpPr/>
          <p:nvPr/>
        </p:nvSpPr>
        <p:spPr>
          <a:xfrm>
            <a:off x="6549331" y="4795488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DDC – ENGIE IT</a:t>
            </a:r>
          </a:p>
        </p:txBody>
      </p:sp>
      <p:sp>
        <p:nvSpPr>
          <p:cNvPr id="311" name="Rectangle : coins arrondis 310">
            <a:extLst>
              <a:ext uri="{FF2B5EF4-FFF2-40B4-BE49-F238E27FC236}">
                <a16:creationId xmlns:a16="http://schemas.microsoft.com/office/drawing/2014/main" id="{FF03B0BA-A134-403E-BD88-C1229466A85E}"/>
              </a:ext>
            </a:extLst>
          </p:cNvPr>
          <p:cNvSpPr/>
          <p:nvPr/>
        </p:nvSpPr>
        <p:spPr>
          <a:xfrm>
            <a:off x="5912885" y="3527142"/>
            <a:ext cx="2898034" cy="124777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2D330994-9620-451A-BAA9-887A9876601A}"/>
              </a:ext>
            </a:extLst>
          </p:cNvPr>
          <p:cNvSpPr/>
          <p:nvPr/>
        </p:nvSpPr>
        <p:spPr>
          <a:xfrm>
            <a:off x="7619385" y="2151433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IT2 - Intranet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89C92D5-B833-432C-8B48-132E37B99A3D}"/>
              </a:ext>
            </a:extLst>
          </p:cNvPr>
          <p:cNvSpPr/>
          <p:nvPr/>
        </p:nvSpPr>
        <p:spPr>
          <a:xfrm>
            <a:off x="7688966" y="4636601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IT3 - Intranet</a:t>
            </a:r>
          </a:p>
        </p:txBody>
      </p:sp>
      <p:sp>
        <p:nvSpPr>
          <p:cNvPr id="293" name="Flèche : double flèche horizontale 292">
            <a:extLst>
              <a:ext uri="{FF2B5EF4-FFF2-40B4-BE49-F238E27FC236}">
                <a16:creationId xmlns:a16="http://schemas.microsoft.com/office/drawing/2014/main" id="{6260E6C1-B402-4CC1-B426-3DDC42D6B333}"/>
              </a:ext>
            </a:extLst>
          </p:cNvPr>
          <p:cNvSpPr/>
          <p:nvPr/>
        </p:nvSpPr>
        <p:spPr>
          <a:xfrm>
            <a:off x="1667250" y="2927969"/>
            <a:ext cx="576000" cy="144000"/>
          </a:xfrm>
          <a:prstGeom prst="leftRightArrow">
            <a:avLst/>
          </a:prstGeom>
          <a:solidFill>
            <a:schemeClr val="accent2">
              <a:alpha val="55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5" name="Flèche : angle droit 294">
            <a:extLst>
              <a:ext uri="{FF2B5EF4-FFF2-40B4-BE49-F238E27FC236}">
                <a16:creationId xmlns:a16="http://schemas.microsoft.com/office/drawing/2014/main" id="{A56450B5-4EA6-4B3C-8759-6C0D00F0E7EC}"/>
              </a:ext>
            </a:extLst>
          </p:cNvPr>
          <p:cNvSpPr/>
          <p:nvPr/>
        </p:nvSpPr>
        <p:spPr>
          <a:xfrm rot="16200000" flipH="1">
            <a:off x="2265247" y="2910330"/>
            <a:ext cx="378567" cy="1662607"/>
          </a:xfrm>
          <a:prstGeom prst="bentUpArrow">
            <a:avLst>
              <a:gd name="adj1" fmla="val 16825"/>
              <a:gd name="adj2" fmla="val 15072"/>
              <a:gd name="adj3" fmla="val 17363"/>
            </a:avLst>
          </a:prstGeom>
          <a:solidFill>
            <a:schemeClr val="accent2">
              <a:alpha val="55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8" name="ZoneTexte 317">
            <a:extLst>
              <a:ext uri="{FF2B5EF4-FFF2-40B4-BE49-F238E27FC236}">
                <a16:creationId xmlns:a16="http://schemas.microsoft.com/office/drawing/2014/main" id="{BCD39BD8-FA95-43FC-B9D1-69ED98E15CAD}"/>
              </a:ext>
            </a:extLst>
          </p:cNvPr>
          <p:cNvSpPr txBox="1"/>
          <p:nvPr/>
        </p:nvSpPr>
        <p:spPr>
          <a:xfrm>
            <a:off x="1662709" y="2808788"/>
            <a:ext cx="63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sp>
        <p:nvSpPr>
          <p:cNvPr id="319" name="ZoneTexte 318">
            <a:extLst>
              <a:ext uri="{FF2B5EF4-FFF2-40B4-BE49-F238E27FC236}">
                <a16:creationId xmlns:a16="http://schemas.microsoft.com/office/drawing/2014/main" id="{EBC1966F-4E93-4F96-B282-8E25C4D2C6C1}"/>
              </a:ext>
            </a:extLst>
          </p:cNvPr>
          <p:cNvSpPr txBox="1"/>
          <p:nvPr/>
        </p:nvSpPr>
        <p:spPr>
          <a:xfrm>
            <a:off x="1645342" y="3684456"/>
            <a:ext cx="63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sp>
        <p:nvSpPr>
          <p:cNvPr id="296" name="Flèche : droite 295">
            <a:extLst>
              <a:ext uri="{FF2B5EF4-FFF2-40B4-BE49-F238E27FC236}">
                <a16:creationId xmlns:a16="http://schemas.microsoft.com/office/drawing/2014/main" id="{4A49C2C9-0E6C-4BD8-99B0-E3ADC61A2E02}"/>
              </a:ext>
            </a:extLst>
          </p:cNvPr>
          <p:cNvSpPr/>
          <p:nvPr/>
        </p:nvSpPr>
        <p:spPr>
          <a:xfrm rot="16200000">
            <a:off x="3165744" y="3397786"/>
            <a:ext cx="176118" cy="133347"/>
          </a:xfrm>
          <a:prstGeom prst="rightArrow">
            <a:avLst/>
          </a:prstGeom>
          <a:solidFill>
            <a:schemeClr val="accent2">
              <a:alpha val="55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Flèche : double flèche horizontale 321">
            <a:extLst>
              <a:ext uri="{FF2B5EF4-FFF2-40B4-BE49-F238E27FC236}">
                <a16:creationId xmlns:a16="http://schemas.microsoft.com/office/drawing/2014/main" id="{B8260B05-A83B-4A35-BC3B-3611AA6B2C0F}"/>
              </a:ext>
            </a:extLst>
          </p:cNvPr>
          <p:cNvSpPr/>
          <p:nvPr/>
        </p:nvSpPr>
        <p:spPr>
          <a:xfrm>
            <a:off x="3877280" y="3118553"/>
            <a:ext cx="2623177" cy="149961"/>
          </a:xfrm>
          <a:prstGeom prst="leftRightArrow">
            <a:avLst/>
          </a:prstGeom>
          <a:solidFill>
            <a:schemeClr val="accent2">
              <a:alpha val="55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3" name="ZoneTexte 322">
            <a:extLst>
              <a:ext uri="{FF2B5EF4-FFF2-40B4-BE49-F238E27FC236}">
                <a16:creationId xmlns:a16="http://schemas.microsoft.com/office/drawing/2014/main" id="{C833D72C-EDAB-409D-8AD8-EFFB5A3FA1BB}"/>
              </a:ext>
            </a:extLst>
          </p:cNvPr>
          <p:cNvSpPr txBox="1"/>
          <p:nvPr/>
        </p:nvSpPr>
        <p:spPr>
          <a:xfrm>
            <a:off x="5919916" y="2999372"/>
            <a:ext cx="63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AC16C04F-8768-4FEB-9283-348F18DE2E57}"/>
              </a:ext>
            </a:extLst>
          </p:cNvPr>
          <p:cNvCxnSpPr>
            <a:cxnSpLocks/>
          </p:cNvCxnSpPr>
          <p:nvPr/>
        </p:nvCxnSpPr>
        <p:spPr>
          <a:xfrm flipV="1">
            <a:off x="3554012" y="2182041"/>
            <a:ext cx="4439429" cy="613147"/>
          </a:xfrm>
          <a:prstGeom prst="bentConnector3">
            <a:avLst>
              <a:gd name="adj1" fmla="val 52090"/>
            </a:avLst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Connecteur : en angle 96">
            <a:extLst>
              <a:ext uri="{FF2B5EF4-FFF2-40B4-BE49-F238E27FC236}">
                <a16:creationId xmlns:a16="http://schemas.microsoft.com/office/drawing/2014/main" id="{03782124-6842-4B09-8401-BF26FE9B1A33}"/>
              </a:ext>
            </a:extLst>
          </p:cNvPr>
          <p:cNvCxnSpPr>
            <a:cxnSpLocks/>
          </p:cNvCxnSpPr>
          <p:nvPr/>
        </p:nvCxnSpPr>
        <p:spPr>
          <a:xfrm flipV="1">
            <a:off x="3561259" y="2085822"/>
            <a:ext cx="4214963" cy="604596"/>
          </a:xfrm>
          <a:prstGeom prst="bentConnector3">
            <a:avLst>
              <a:gd name="adj1" fmla="val 50786"/>
            </a:avLst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C2A56F8C-0A82-48E0-8C28-681D29BD6E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77973" y="2001109"/>
            <a:ext cx="3967332" cy="570642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ZoneTexte 99">
            <a:extLst>
              <a:ext uri="{FF2B5EF4-FFF2-40B4-BE49-F238E27FC236}">
                <a16:creationId xmlns:a16="http://schemas.microsoft.com/office/drawing/2014/main" id="{A84FC720-2DD1-4022-938C-35D61F73430E}"/>
              </a:ext>
            </a:extLst>
          </p:cNvPr>
          <p:cNvSpPr txBox="1"/>
          <p:nvPr/>
        </p:nvSpPr>
        <p:spPr>
          <a:xfrm>
            <a:off x="6320559" y="2069207"/>
            <a:ext cx="1084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Résultat format JSON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A5CBAB8-BAB7-450F-9A81-FA7A5ACF8400}"/>
              </a:ext>
            </a:extLst>
          </p:cNvPr>
          <p:cNvSpPr txBox="1"/>
          <p:nvPr/>
        </p:nvSpPr>
        <p:spPr>
          <a:xfrm>
            <a:off x="4763637" y="2576344"/>
            <a:ext cx="133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Code http 200/400/500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DDA079-C6FD-4361-A2E4-ED79ED7933DE}"/>
              </a:ext>
            </a:extLst>
          </p:cNvPr>
          <p:cNvSpPr txBox="1"/>
          <p:nvPr/>
        </p:nvSpPr>
        <p:spPr>
          <a:xfrm>
            <a:off x="4984531" y="2424490"/>
            <a:ext cx="651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cxnSp>
        <p:nvCxnSpPr>
          <p:cNvPr id="103" name="Connecteur : en angle 102">
            <a:extLst>
              <a:ext uri="{FF2B5EF4-FFF2-40B4-BE49-F238E27FC236}">
                <a16:creationId xmlns:a16="http://schemas.microsoft.com/office/drawing/2014/main" id="{B5BE8E55-5CBD-4684-BFDF-21C6FF13F7D1}"/>
              </a:ext>
            </a:extLst>
          </p:cNvPr>
          <p:cNvCxnSpPr/>
          <p:nvPr/>
        </p:nvCxnSpPr>
        <p:spPr>
          <a:xfrm rot="10800000" flipV="1">
            <a:off x="4844192" y="459739"/>
            <a:ext cx="1161821" cy="278899"/>
          </a:xfrm>
          <a:prstGeom prst="bentConnector3">
            <a:avLst>
              <a:gd name="adj1" fmla="val 10001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954C634B-9CAC-4EEB-B206-4C29D7811789}"/>
              </a:ext>
            </a:extLst>
          </p:cNvPr>
          <p:cNvSpPr txBox="1"/>
          <p:nvPr/>
        </p:nvSpPr>
        <p:spPr>
          <a:xfrm>
            <a:off x="7631114" y="426560"/>
            <a:ext cx="42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443</a:t>
            </a:r>
          </a:p>
        </p:txBody>
      </p:sp>
      <p:pic>
        <p:nvPicPr>
          <p:cNvPr id="105" name="Image 104">
            <a:extLst>
              <a:ext uri="{FF2B5EF4-FFF2-40B4-BE49-F238E27FC236}">
                <a16:creationId xmlns:a16="http://schemas.microsoft.com/office/drawing/2014/main" id="{37D31469-9541-4469-B25D-ED87D758134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371" y="738639"/>
            <a:ext cx="659050" cy="734132"/>
          </a:xfrm>
          <a:prstGeom prst="rect">
            <a:avLst/>
          </a:prstGeom>
          <a:ln>
            <a:noFill/>
          </a:ln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56F75145-BE2B-42F3-8180-E878ABE9C9F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49557" y="-684"/>
            <a:ext cx="1569828" cy="1050534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47938C65-2D0C-470B-B234-F13AA32AC79E}"/>
              </a:ext>
            </a:extLst>
          </p:cNvPr>
          <p:cNvSpPr/>
          <p:nvPr/>
        </p:nvSpPr>
        <p:spPr>
          <a:xfrm>
            <a:off x="6163343" y="785431"/>
            <a:ext cx="1085300" cy="196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rgbClr val="002060"/>
                </a:solidFill>
              </a:rPr>
              <a:t>Cloud SaaS</a:t>
            </a:r>
          </a:p>
        </p:txBody>
      </p:sp>
      <p:pic>
        <p:nvPicPr>
          <p:cNvPr id="108" name="Graphique 107" descr="Profil masculin">
            <a:extLst>
              <a:ext uri="{FF2B5EF4-FFF2-40B4-BE49-F238E27FC236}">
                <a16:creationId xmlns:a16="http://schemas.microsoft.com/office/drawing/2014/main" id="{053983CB-71FC-445A-839D-86A0FE1A5E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10796" y="346436"/>
            <a:ext cx="468999" cy="468999"/>
          </a:xfrm>
          <a:prstGeom prst="rect">
            <a:avLst/>
          </a:prstGeom>
        </p:spPr>
      </p:pic>
      <p:pic>
        <p:nvPicPr>
          <p:cNvPr id="109" name="Picture 3">
            <a:extLst>
              <a:ext uri="{FF2B5EF4-FFF2-40B4-BE49-F238E27FC236}">
                <a16:creationId xmlns:a16="http://schemas.microsoft.com/office/drawing/2014/main" id="{EBF5C367-12DB-4128-B147-1049841BE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55" y="346436"/>
            <a:ext cx="557912" cy="4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EBCD3AA5-3785-4971-B5F7-6D00418B7C1D}"/>
              </a:ext>
            </a:extLst>
          </p:cNvPr>
          <p:cNvPicPr/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4" y="207376"/>
            <a:ext cx="315891" cy="25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Image 110">
            <a:extLst>
              <a:ext uri="{FF2B5EF4-FFF2-40B4-BE49-F238E27FC236}">
                <a16:creationId xmlns:a16="http://schemas.microsoft.com/office/drawing/2014/main" id="{A300C091-AA8D-4999-BF31-926C81E164B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7051690" y="1561582"/>
            <a:ext cx="1247775" cy="393910"/>
          </a:xfrm>
          <a:prstGeom prst="rect">
            <a:avLst/>
          </a:prstGeom>
        </p:spPr>
      </p:pic>
      <p:cxnSp>
        <p:nvCxnSpPr>
          <p:cNvPr id="113" name="Connecteur : en angle 112">
            <a:extLst>
              <a:ext uri="{FF2B5EF4-FFF2-40B4-BE49-F238E27FC236}">
                <a16:creationId xmlns:a16="http://schemas.microsoft.com/office/drawing/2014/main" id="{BBE08B57-CFDF-45BB-A82C-0D33739B4FD4}"/>
              </a:ext>
            </a:extLst>
          </p:cNvPr>
          <p:cNvCxnSpPr>
            <a:cxnSpLocks/>
            <a:stCxn id="106" idx="2"/>
          </p:cNvCxnSpPr>
          <p:nvPr/>
        </p:nvCxnSpPr>
        <p:spPr>
          <a:xfrm rot="16200000" flipH="1">
            <a:off x="6830892" y="1053429"/>
            <a:ext cx="540830" cy="533672"/>
          </a:xfrm>
          <a:prstGeom prst="bentConnector3">
            <a:avLst>
              <a:gd name="adj1" fmla="val 83080"/>
            </a:avLst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FE619B3D-B453-4EA0-8065-930C274A3691}"/>
              </a:ext>
            </a:extLst>
          </p:cNvPr>
          <p:cNvSpPr txBox="1"/>
          <p:nvPr/>
        </p:nvSpPr>
        <p:spPr>
          <a:xfrm>
            <a:off x="5042350" y="791092"/>
            <a:ext cx="581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Https443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0392F051-8069-47E6-A7D2-CE5C597792AD}"/>
              </a:ext>
            </a:extLst>
          </p:cNvPr>
          <p:cNvSpPr txBox="1"/>
          <p:nvPr/>
        </p:nvSpPr>
        <p:spPr>
          <a:xfrm>
            <a:off x="6498593" y="1189980"/>
            <a:ext cx="765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Code Http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200/400/500</a:t>
            </a:r>
          </a:p>
        </p:txBody>
      </p: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328C5CF-9DB6-4DC8-BDFA-3CFB7E5E8A56}"/>
              </a:ext>
            </a:extLst>
          </p:cNvPr>
          <p:cNvCxnSpPr/>
          <p:nvPr/>
        </p:nvCxnSpPr>
        <p:spPr>
          <a:xfrm flipH="1">
            <a:off x="7600574" y="459740"/>
            <a:ext cx="332203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5150D59-5BEF-42CF-A658-6A5E1F818544}"/>
              </a:ext>
            </a:extLst>
          </p:cNvPr>
          <p:cNvSpPr txBox="1"/>
          <p:nvPr/>
        </p:nvSpPr>
        <p:spPr>
          <a:xfrm>
            <a:off x="5255385" y="380144"/>
            <a:ext cx="42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443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FCABFC70-299D-4C5D-895F-8A2D36E1FF8D}"/>
              </a:ext>
            </a:extLst>
          </p:cNvPr>
          <p:cNvSpPr txBox="1"/>
          <p:nvPr/>
        </p:nvSpPr>
        <p:spPr>
          <a:xfrm>
            <a:off x="8243272" y="918141"/>
            <a:ext cx="811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Résultat format JSON</a:t>
            </a:r>
          </a:p>
        </p:txBody>
      </p:sp>
      <p:cxnSp>
        <p:nvCxnSpPr>
          <p:cNvPr id="119" name="Connecteur : en angle 118">
            <a:extLst>
              <a:ext uri="{FF2B5EF4-FFF2-40B4-BE49-F238E27FC236}">
                <a16:creationId xmlns:a16="http://schemas.microsoft.com/office/drawing/2014/main" id="{C692EA1E-6CDC-4465-B78F-3A4FC07D5F9B}"/>
              </a:ext>
            </a:extLst>
          </p:cNvPr>
          <p:cNvCxnSpPr>
            <a:cxnSpLocks/>
            <a:endCxn id="111" idx="0"/>
          </p:cNvCxnSpPr>
          <p:nvPr/>
        </p:nvCxnSpPr>
        <p:spPr>
          <a:xfrm rot="5400000">
            <a:off x="7624985" y="874942"/>
            <a:ext cx="737233" cy="63604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eur : en angle 119">
            <a:extLst>
              <a:ext uri="{FF2B5EF4-FFF2-40B4-BE49-F238E27FC236}">
                <a16:creationId xmlns:a16="http://schemas.microsoft.com/office/drawing/2014/main" id="{A4DBDBBD-76D5-40AC-8744-7DB72F0984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5029200" y="934278"/>
            <a:ext cx="2022490" cy="82425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77B096C0-50D0-4BE6-92C1-5E5BD837DF69}"/>
              </a:ext>
            </a:extLst>
          </p:cNvPr>
          <p:cNvSpPr txBox="1"/>
          <p:nvPr/>
        </p:nvSpPr>
        <p:spPr>
          <a:xfrm>
            <a:off x="7216278" y="1557414"/>
            <a:ext cx="9022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proxyaimbe</a:t>
            </a:r>
            <a:endParaRPr lang="fr-FR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12F497C0-8278-4075-9E72-106BD4FD7299}"/>
              </a:ext>
            </a:extLst>
          </p:cNvPr>
          <p:cNvCxnSpPr/>
          <p:nvPr/>
        </p:nvCxnSpPr>
        <p:spPr>
          <a:xfrm flipV="1">
            <a:off x="7545305" y="1955492"/>
            <a:ext cx="0" cy="45617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EEFDDCB6-7129-4B1E-A510-C0447AF32FD8}"/>
              </a:ext>
            </a:extLst>
          </p:cNvPr>
          <p:cNvCxnSpPr/>
          <p:nvPr/>
        </p:nvCxnSpPr>
        <p:spPr>
          <a:xfrm flipV="1">
            <a:off x="7777459" y="1947716"/>
            <a:ext cx="0" cy="14400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9F077CFC-0E2A-4822-9CFD-2418FF57AA07}"/>
              </a:ext>
            </a:extLst>
          </p:cNvPr>
          <p:cNvCxnSpPr/>
          <p:nvPr/>
        </p:nvCxnSpPr>
        <p:spPr>
          <a:xfrm flipV="1">
            <a:off x="7989926" y="1966633"/>
            <a:ext cx="0" cy="21600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6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ZoneTexte 94">
            <a:extLst>
              <a:ext uri="{FF2B5EF4-FFF2-40B4-BE49-F238E27FC236}">
                <a16:creationId xmlns:a16="http://schemas.microsoft.com/office/drawing/2014/main" id="{73A5BD14-DE0D-41FF-A00B-60654BDC5C49}"/>
              </a:ext>
            </a:extLst>
          </p:cNvPr>
          <p:cNvSpPr txBox="1"/>
          <p:nvPr/>
        </p:nvSpPr>
        <p:spPr>
          <a:xfrm>
            <a:off x="404880" y="311973"/>
            <a:ext cx="6193347" cy="83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300" kern="1200" dirty="0">
                <a:solidFill>
                  <a:srgbClr val="293C8B"/>
                </a:solidFill>
                <a:latin typeface="Continuum Medium" panose="00000400000000000000"/>
                <a:ea typeface="+mj-ea"/>
                <a:cs typeface="+mj-cs"/>
              </a:rPr>
              <a:t>Architecture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1600" kern="1200" dirty="0">
                <a:solidFill>
                  <a:srgbClr val="293C8B"/>
                </a:solidFill>
                <a:latin typeface="Continuum Medium" panose="00000400000000000000"/>
                <a:ea typeface="+mj-ea"/>
                <a:cs typeface="+mj-cs"/>
              </a:rPr>
              <a:t>Automatisation SAN - PROD</a:t>
            </a:r>
          </a:p>
        </p:txBody>
      </p: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7B22ACA5-6365-4BAF-8ACB-8F48EBE70043}"/>
              </a:ext>
            </a:extLst>
          </p:cNvPr>
          <p:cNvGrpSpPr/>
          <p:nvPr/>
        </p:nvGrpSpPr>
        <p:grpSpPr>
          <a:xfrm>
            <a:off x="2610504" y="2355233"/>
            <a:ext cx="650650" cy="1048176"/>
            <a:chOff x="7353464" y="2489204"/>
            <a:chExt cx="650650" cy="1048176"/>
          </a:xfrm>
        </p:grpSpPr>
        <p:pic>
          <p:nvPicPr>
            <p:cNvPr id="185" name="Picture 2" descr="Afficher l’image source">
              <a:extLst>
                <a:ext uri="{FF2B5EF4-FFF2-40B4-BE49-F238E27FC236}">
                  <a16:creationId xmlns:a16="http://schemas.microsoft.com/office/drawing/2014/main" id="{0B37B3C0-CC03-4574-AF86-D6D0DE100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206" y="3021887"/>
              <a:ext cx="158106" cy="203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Image 185">
              <a:extLst>
                <a:ext uri="{FF2B5EF4-FFF2-40B4-BE49-F238E27FC236}">
                  <a16:creationId xmlns:a16="http://schemas.microsoft.com/office/drawing/2014/main" id="{F8045BDA-C49D-4F07-A48F-0EA9D603F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5848" y="2489204"/>
              <a:ext cx="218691" cy="245546"/>
            </a:xfrm>
            <a:prstGeom prst="rect">
              <a:avLst/>
            </a:prstGeom>
          </p:spPr>
        </p:pic>
        <p:pic>
          <p:nvPicPr>
            <p:cNvPr id="187" name="Picture 4" descr="Afficher l’image source">
              <a:extLst>
                <a:ext uri="{FF2B5EF4-FFF2-40B4-BE49-F238E27FC236}">
                  <a16:creationId xmlns:a16="http://schemas.microsoft.com/office/drawing/2014/main" id="{3CC665AA-24AE-4CEA-A295-7B0B70336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888" y="3334243"/>
              <a:ext cx="182729" cy="203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Image 187">
              <a:extLst>
                <a:ext uri="{FF2B5EF4-FFF2-40B4-BE49-F238E27FC236}">
                  <a16:creationId xmlns:a16="http://schemas.microsoft.com/office/drawing/2014/main" id="{550C7EDE-FC57-4E29-B92F-DBEDAF0A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353464" y="2748170"/>
              <a:ext cx="192177" cy="190896"/>
            </a:xfrm>
            <a:prstGeom prst="rect">
              <a:avLst/>
            </a:prstGeom>
          </p:spPr>
        </p:pic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12F83980-AD46-4044-BE11-EE298B0DB872}"/>
                </a:ext>
              </a:extLst>
            </p:cNvPr>
            <p:cNvSpPr txBox="1"/>
            <p:nvPr/>
          </p:nvSpPr>
          <p:spPr>
            <a:xfrm>
              <a:off x="7504460" y="2780673"/>
              <a:ext cx="4615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latin typeface="Calibri" panose="020F0502020204030204" pitchFamily="34" charset="0"/>
                  <a:cs typeface="Calibri" panose="020F0502020204030204" pitchFamily="34" charset="0"/>
                </a:rPr>
                <a:t>2.4.6</a:t>
              </a:r>
            </a:p>
          </p:txBody>
        </p:sp>
        <p:sp>
          <p:nvSpPr>
            <p:cNvPr id="190" name="ZoneTexte 189">
              <a:extLst>
                <a:ext uri="{FF2B5EF4-FFF2-40B4-BE49-F238E27FC236}">
                  <a16:creationId xmlns:a16="http://schemas.microsoft.com/office/drawing/2014/main" id="{E687B4BD-59F0-41DA-A877-A4FFEB22E1B2}"/>
                </a:ext>
              </a:extLst>
            </p:cNvPr>
            <p:cNvSpPr txBox="1"/>
            <p:nvPr/>
          </p:nvSpPr>
          <p:spPr>
            <a:xfrm>
              <a:off x="7542559" y="2496091"/>
              <a:ext cx="4615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latin typeface="Calibri" panose="020F0502020204030204" pitchFamily="34" charset="0"/>
                  <a:cs typeface="Calibri" panose="020F0502020204030204" pitchFamily="34" charset="0"/>
                </a:rPr>
                <a:t>7.9</a:t>
              </a:r>
            </a:p>
          </p:txBody>
        </p:sp>
        <p:sp>
          <p:nvSpPr>
            <p:cNvPr id="191" name="ZoneTexte 190">
              <a:extLst>
                <a:ext uri="{FF2B5EF4-FFF2-40B4-BE49-F238E27FC236}">
                  <a16:creationId xmlns:a16="http://schemas.microsoft.com/office/drawing/2014/main" id="{90407F0E-A9C7-4FC8-875B-CD3AA97A4C70}"/>
                </a:ext>
              </a:extLst>
            </p:cNvPr>
            <p:cNvSpPr txBox="1"/>
            <p:nvPr/>
          </p:nvSpPr>
          <p:spPr>
            <a:xfrm>
              <a:off x="7504459" y="3029994"/>
              <a:ext cx="4615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latin typeface="Calibri" panose="020F0502020204030204" pitchFamily="34" charset="0"/>
                  <a:cs typeface="Calibri" panose="020F0502020204030204" pitchFamily="34" charset="0"/>
                </a:rPr>
                <a:t>1.1.2</a:t>
              </a:r>
            </a:p>
          </p:txBody>
        </p:sp>
        <p:sp>
          <p:nvSpPr>
            <p:cNvPr id="192" name="ZoneTexte 191">
              <a:extLst>
                <a:ext uri="{FF2B5EF4-FFF2-40B4-BE49-F238E27FC236}">
                  <a16:creationId xmlns:a16="http://schemas.microsoft.com/office/drawing/2014/main" id="{9AEFF140-6A48-4653-9900-D553F89A68B0}"/>
                </a:ext>
              </a:extLst>
            </p:cNvPr>
            <p:cNvSpPr txBox="1"/>
            <p:nvPr/>
          </p:nvSpPr>
          <p:spPr>
            <a:xfrm>
              <a:off x="7504458" y="3302834"/>
              <a:ext cx="4615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latin typeface="Calibri" panose="020F0502020204030204" pitchFamily="34" charset="0"/>
                  <a:cs typeface="Calibri" panose="020F0502020204030204" pitchFamily="34" charset="0"/>
                </a:rPr>
                <a:t>3.6.8</a:t>
              </a:r>
            </a:p>
          </p:txBody>
        </p:sp>
      </p:grpSp>
      <p:sp>
        <p:nvSpPr>
          <p:cNvPr id="297" name="Rectangle 296">
            <a:extLst>
              <a:ext uri="{FF2B5EF4-FFF2-40B4-BE49-F238E27FC236}">
                <a16:creationId xmlns:a16="http://schemas.microsoft.com/office/drawing/2014/main" id="{3FC65EDE-015E-49BD-9E97-793315E2F51D}"/>
              </a:ext>
            </a:extLst>
          </p:cNvPr>
          <p:cNvSpPr/>
          <p:nvPr/>
        </p:nvSpPr>
        <p:spPr>
          <a:xfrm>
            <a:off x="2454531" y="2249723"/>
            <a:ext cx="1422749" cy="1153686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92B27A10-5AF2-4FEB-BBA0-994B83D1A1E3}"/>
              </a:ext>
            </a:extLst>
          </p:cNvPr>
          <p:cNvSpPr/>
          <p:nvPr/>
        </p:nvSpPr>
        <p:spPr>
          <a:xfrm>
            <a:off x="4913477" y="1872105"/>
            <a:ext cx="4027763" cy="30276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  <a:ln>
            <a:solidFill>
              <a:schemeClr val="accent4">
                <a:lumMod val="60000"/>
                <a:lumOff val="40000"/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2" name="Rectangle : coins arrondis 311">
            <a:extLst>
              <a:ext uri="{FF2B5EF4-FFF2-40B4-BE49-F238E27FC236}">
                <a16:creationId xmlns:a16="http://schemas.microsoft.com/office/drawing/2014/main" id="{7F1998B3-4D29-46ED-B466-209C63D27FDD}"/>
              </a:ext>
            </a:extLst>
          </p:cNvPr>
          <p:cNvSpPr/>
          <p:nvPr/>
        </p:nvSpPr>
        <p:spPr>
          <a:xfrm>
            <a:off x="5912885" y="2249723"/>
            <a:ext cx="2898034" cy="124777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58178CB1-10A3-41C1-8041-41A47F9BA59D}"/>
              </a:ext>
            </a:extLst>
          </p:cNvPr>
          <p:cNvSpPr/>
          <p:nvPr/>
        </p:nvSpPr>
        <p:spPr>
          <a:xfrm>
            <a:off x="333966" y="1876425"/>
            <a:ext cx="4439284" cy="302655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2000"/>
            </a:schemeClr>
          </a:solidFill>
          <a:ln>
            <a:solidFill>
              <a:schemeClr val="tx2">
                <a:lumMod val="50000"/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3387D8E2-A1C5-4395-AD15-DF74B675FFAB}"/>
              </a:ext>
            </a:extLst>
          </p:cNvPr>
          <p:cNvSpPr/>
          <p:nvPr/>
        </p:nvSpPr>
        <p:spPr>
          <a:xfrm>
            <a:off x="371094" y="3527142"/>
            <a:ext cx="3866028" cy="124777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E7A3481-EB03-4A60-ADF3-5DC6F0BC035D}"/>
              </a:ext>
            </a:extLst>
          </p:cNvPr>
          <p:cNvSpPr/>
          <p:nvPr/>
        </p:nvSpPr>
        <p:spPr>
          <a:xfrm>
            <a:off x="371094" y="2249723"/>
            <a:ext cx="3866028" cy="124777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space réservé du pied de page 2">
            <a:extLst>
              <a:ext uri="{FF2B5EF4-FFF2-40B4-BE49-F238E27FC236}">
                <a16:creationId xmlns:a16="http://schemas.microsoft.com/office/drawing/2014/main" id="{CC0A221D-0CFB-451B-9AFD-ECDF3C85576F}"/>
              </a:ext>
            </a:extLst>
          </p:cNvPr>
          <p:cNvSpPr txBox="1">
            <a:spLocks/>
          </p:cNvSpPr>
          <p:nvPr/>
        </p:nvSpPr>
        <p:spPr>
          <a:xfrm>
            <a:off x="1439651" y="4893469"/>
            <a:ext cx="6804300" cy="249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700">
                <a:solidFill>
                  <a:schemeClr val="bg1">
                    <a:lumMod val="75000"/>
                  </a:schemeClr>
                </a:solidFill>
              </a:rPr>
              <a:t>Auteur : Sandrine Ettiradjane</a:t>
            </a:r>
            <a:endParaRPr lang="fr-FR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Espace réservé du numéro de diapositive 3">
            <a:extLst>
              <a:ext uri="{FF2B5EF4-FFF2-40B4-BE49-F238E27FC236}">
                <a16:creationId xmlns:a16="http://schemas.microsoft.com/office/drawing/2014/main" id="{593581E0-E7A6-4FCD-B2ED-9DB687F55266}"/>
              </a:ext>
            </a:extLst>
          </p:cNvPr>
          <p:cNvSpPr txBox="1">
            <a:spLocks/>
          </p:cNvSpPr>
          <p:nvPr/>
        </p:nvSpPr>
        <p:spPr>
          <a:xfrm>
            <a:off x="8243889" y="4893469"/>
            <a:ext cx="649200" cy="249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8EC37108-269B-406E-BB4A-1F0CEC2DD513}" type="slidenum">
              <a:rPr lang="fr-FR" sz="700" smtClean="0">
                <a:solidFill>
                  <a:schemeClr val="bg1">
                    <a:lumMod val="75000"/>
                  </a:schemeClr>
                </a:solidFill>
              </a:rPr>
              <a:pPr algn="ctr"/>
              <a:t>2</a:t>
            </a:fld>
            <a:endParaRPr lang="fr-FR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26" name="Groupe 225">
            <a:extLst>
              <a:ext uri="{FF2B5EF4-FFF2-40B4-BE49-F238E27FC236}">
                <a16:creationId xmlns:a16="http://schemas.microsoft.com/office/drawing/2014/main" id="{D95E9595-7562-4A8B-8ACA-F2329DF43810}"/>
              </a:ext>
            </a:extLst>
          </p:cNvPr>
          <p:cNvGrpSpPr/>
          <p:nvPr/>
        </p:nvGrpSpPr>
        <p:grpSpPr>
          <a:xfrm>
            <a:off x="6889165" y="2684965"/>
            <a:ext cx="887057" cy="345680"/>
            <a:chOff x="5908359" y="4456999"/>
            <a:chExt cx="887057" cy="345680"/>
          </a:xfrm>
        </p:grpSpPr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527709B9-72BC-4A86-8E87-931C4AE59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6145648" y="4456999"/>
              <a:ext cx="649768" cy="130495"/>
            </a:xfrm>
            <a:prstGeom prst="rect">
              <a:avLst/>
            </a:prstGeom>
          </p:spPr>
        </p:pic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645A12B-2B79-4431-9A8B-CE2171C50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6174277" y="4599644"/>
              <a:ext cx="592510" cy="191065"/>
            </a:xfrm>
            <a:prstGeom prst="rect">
              <a:avLst/>
            </a:prstGeom>
          </p:spPr>
        </p:pic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1B3B78C9-8718-4BD0-96E7-8704B90C3FBB}"/>
                </a:ext>
              </a:extLst>
            </p:cNvPr>
            <p:cNvGrpSpPr/>
            <p:nvPr/>
          </p:nvGrpSpPr>
          <p:grpSpPr>
            <a:xfrm>
              <a:off x="5908359" y="4508421"/>
              <a:ext cx="254984" cy="294258"/>
              <a:chOff x="6401719" y="231586"/>
              <a:chExt cx="254984" cy="294258"/>
            </a:xfrm>
          </p:grpSpPr>
          <p:pic>
            <p:nvPicPr>
              <p:cNvPr id="71" name="Image 70">
                <a:extLst>
                  <a:ext uri="{FF2B5EF4-FFF2-40B4-BE49-F238E27FC236}">
                    <a16:creationId xmlns:a16="http://schemas.microsoft.com/office/drawing/2014/main" id="{91196C9C-C547-44DF-AEA5-A5CA91435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73938" y="231586"/>
                <a:ext cx="157331" cy="183298"/>
              </a:xfrm>
              <a:prstGeom prst="rect">
                <a:avLst/>
              </a:prstGeom>
            </p:spPr>
          </p:pic>
          <p:pic>
            <p:nvPicPr>
              <p:cNvPr id="72" name="Image 71">
                <a:extLst>
                  <a:ext uri="{FF2B5EF4-FFF2-40B4-BE49-F238E27FC236}">
                    <a16:creationId xmlns:a16="http://schemas.microsoft.com/office/drawing/2014/main" id="{AF57786B-ABD3-41F7-B3BD-DCE50D5F3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01719" y="296755"/>
                <a:ext cx="157331" cy="183298"/>
              </a:xfrm>
              <a:prstGeom prst="rect">
                <a:avLst/>
              </a:prstGeom>
            </p:spPr>
          </p:pic>
          <p:pic>
            <p:nvPicPr>
              <p:cNvPr id="73" name="Image 72">
                <a:extLst>
                  <a:ext uri="{FF2B5EF4-FFF2-40B4-BE49-F238E27FC236}">
                    <a16:creationId xmlns:a16="http://schemas.microsoft.com/office/drawing/2014/main" id="{DF3B2639-32EA-40EF-B123-ADF263432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99372" y="342546"/>
                <a:ext cx="157331" cy="183298"/>
              </a:xfrm>
              <a:prstGeom prst="rect">
                <a:avLst/>
              </a:prstGeom>
            </p:spPr>
          </p:pic>
        </p:grp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74FB15BD-4043-4B22-9FA9-18010573C6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906325" y="2471980"/>
            <a:ext cx="716850" cy="716850"/>
          </a:xfrm>
          <a:prstGeom prst="rect">
            <a:avLst/>
          </a:prstGeom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697C9FED-9767-4491-8C00-5FDD14EF977D}"/>
              </a:ext>
            </a:extLst>
          </p:cNvPr>
          <p:cNvSpPr txBox="1"/>
          <p:nvPr/>
        </p:nvSpPr>
        <p:spPr>
          <a:xfrm>
            <a:off x="2761624" y="2264089"/>
            <a:ext cx="11936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 dirty="0"/>
              <a:t>LSR010551 (10.172.240.61)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4F3A50-EFF2-440C-8B7F-30DE2FCEA062}"/>
              </a:ext>
            </a:extLst>
          </p:cNvPr>
          <p:cNvSpPr/>
          <p:nvPr/>
        </p:nvSpPr>
        <p:spPr>
          <a:xfrm>
            <a:off x="3236694" y="2927969"/>
            <a:ext cx="682554" cy="35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563" dirty="0">
                <a:latin typeface="Continuum Medium" panose="00000400000000000000"/>
              </a:rPr>
              <a:t>4 GB of memory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563" dirty="0">
                <a:latin typeface="Continuum Medium" panose="00000400000000000000"/>
              </a:rPr>
              <a:t>2 </a:t>
            </a:r>
            <a:r>
              <a:rPr lang="en-US" sz="563" dirty="0" err="1">
                <a:latin typeface="Continuum Medium" panose="00000400000000000000"/>
              </a:rPr>
              <a:t>cpu</a:t>
            </a:r>
            <a:r>
              <a:rPr lang="en-US" sz="563" dirty="0">
                <a:latin typeface="Continuum Medium" panose="00000400000000000000"/>
              </a:rPr>
              <a:t> cores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563" dirty="0">
                <a:latin typeface="Continuum Medium" panose="00000400000000000000"/>
              </a:rPr>
              <a:t>20GB of space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D7266EA-ACD3-48C9-BF97-D2251A8C16E6}"/>
              </a:ext>
            </a:extLst>
          </p:cNvPr>
          <p:cNvSpPr/>
          <p:nvPr/>
        </p:nvSpPr>
        <p:spPr>
          <a:xfrm>
            <a:off x="318883" y="2132016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DCQ - Intranet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0D2027E-F3BC-43A7-964E-18CC37F09B05}"/>
              </a:ext>
            </a:extLst>
          </p:cNvPr>
          <p:cNvSpPr/>
          <p:nvPr/>
        </p:nvSpPr>
        <p:spPr>
          <a:xfrm>
            <a:off x="1815406" y="4795488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GDC – ENGIE IT</a:t>
            </a:r>
          </a:p>
        </p:txBody>
      </p:sp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07413F78-7D95-4E32-B799-E122E338D09C}"/>
              </a:ext>
            </a:extLst>
          </p:cNvPr>
          <p:cNvCxnSpPr>
            <a:cxnSpLocks/>
          </p:cNvCxnSpPr>
          <p:nvPr/>
        </p:nvCxnSpPr>
        <p:spPr>
          <a:xfrm flipV="1">
            <a:off x="3554012" y="2182041"/>
            <a:ext cx="4439429" cy="613147"/>
          </a:xfrm>
          <a:prstGeom prst="bentConnector3">
            <a:avLst>
              <a:gd name="adj1" fmla="val 52090"/>
            </a:avLst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eur : en angle 159">
            <a:extLst>
              <a:ext uri="{FF2B5EF4-FFF2-40B4-BE49-F238E27FC236}">
                <a16:creationId xmlns:a16="http://schemas.microsoft.com/office/drawing/2014/main" id="{1A9BD76D-336D-4E5E-AFC9-4BA2345E73CC}"/>
              </a:ext>
            </a:extLst>
          </p:cNvPr>
          <p:cNvCxnSpPr>
            <a:cxnSpLocks/>
          </p:cNvCxnSpPr>
          <p:nvPr/>
        </p:nvCxnSpPr>
        <p:spPr>
          <a:xfrm flipV="1">
            <a:off x="3561259" y="2085822"/>
            <a:ext cx="4214963" cy="604596"/>
          </a:xfrm>
          <a:prstGeom prst="bentConnector3">
            <a:avLst>
              <a:gd name="adj1" fmla="val 50786"/>
            </a:avLst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3" name="Groupe 242">
            <a:extLst>
              <a:ext uri="{FF2B5EF4-FFF2-40B4-BE49-F238E27FC236}">
                <a16:creationId xmlns:a16="http://schemas.microsoft.com/office/drawing/2014/main" id="{817DED27-A97B-4100-BA80-099A3192E6DB}"/>
              </a:ext>
            </a:extLst>
          </p:cNvPr>
          <p:cNvGrpSpPr/>
          <p:nvPr/>
        </p:nvGrpSpPr>
        <p:grpSpPr>
          <a:xfrm>
            <a:off x="6877054" y="3923237"/>
            <a:ext cx="887057" cy="345680"/>
            <a:chOff x="5908359" y="4456999"/>
            <a:chExt cx="887057" cy="345680"/>
          </a:xfrm>
        </p:grpSpPr>
        <p:pic>
          <p:nvPicPr>
            <p:cNvPr id="244" name="Image 243">
              <a:extLst>
                <a:ext uri="{FF2B5EF4-FFF2-40B4-BE49-F238E27FC236}">
                  <a16:creationId xmlns:a16="http://schemas.microsoft.com/office/drawing/2014/main" id="{80B52A27-38BA-4D23-8DBC-89635FF9C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6145648" y="4456999"/>
              <a:ext cx="649768" cy="130495"/>
            </a:xfrm>
            <a:prstGeom prst="rect">
              <a:avLst/>
            </a:prstGeom>
          </p:spPr>
        </p:pic>
        <p:pic>
          <p:nvPicPr>
            <p:cNvPr id="245" name="Image 244">
              <a:extLst>
                <a:ext uri="{FF2B5EF4-FFF2-40B4-BE49-F238E27FC236}">
                  <a16:creationId xmlns:a16="http://schemas.microsoft.com/office/drawing/2014/main" id="{C247D7FD-8E4E-43D5-A58E-1065B63C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6174277" y="4599644"/>
              <a:ext cx="592510" cy="191065"/>
            </a:xfrm>
            <a:prstGeom prst="rect">
              <a:avLst/>
            </a:prstGeom>
          </p:spPr>
        </p:pic>
        <p:grpSp>
          <p:nvGrpSpPr>
            <p:cNvPr id="246" name="Groupe 245">
              <a:extLst>
                <a:ext uri="{FF2B5EF4-FFF2-40B4-BE49-F238E27FC236}">
                  <a16:creationId xmlns:a16="http://schemas.microsoft.com/office/drawing/2014/main" id="{A82D325C-C128-4824-93AA-8185C85EA5C6}"/>
                </a:ext>
              </a:extLst>
            </p:cNvPr>
            <p:cNvGrpSpPr/>
            <p:nvPr/>
          </p:nvGrpSpPr>
          <p:grpSpPr>
            <a:xfrm>
              <a:off x="5908359" y="4508421"/>
              <a:ext cx="254984" cy="294258"/>
              <a:chOff x="6401719" y="231586"/>
              <a:chExt cx="254984" cy="294258"/>
            </a:xfrm>
          </p:grpSpPr>
          <p:pic>
            <p:nvPicPr>
              <p:cNvPr id="247" name="Image 246">
                <a:extLst>
                  <a:ext uri="{FF2B5EF4-FFF2-40B4-BE49-F238E27FC236}">
                    <a16:creationId xmlns:a16="http://schemas.microsoft.com/office/drawing/2014/main" id="{5A07FBCB-42A2-468B-BC05-D9E8C40D2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73938" y="231586"/>
                <a:ext cx="157331" cy="183298"/>
              </a:xfrm>
              <a:prstGeom prst="rect">
                <a:avLst/>
              </a:prstGeom>
            </p:spPr>
          </p:pic>
          <p:pic>
            <p:nvPicPr>
              <p:cNvPr id="248" name="Image 247">
                <a:extLst>
                  <a:ext uri="{FF2B5EF4-FFF2-40B4-BE49-F238E27FC236}">
                    <a16:creationId xmlns:a16="http://schemas.microsoft.com/office/drawing/2014/main" id="{ED171577-CF00-46CA-B7D0-306A63473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01719" y="296755"/>
                <a:ext cx="157331" cy="183298"/>
              </a:xfrm>
              <a:prstGeom prst="rect">
                <a:avLst/>
              </a:prstGeom>
            </p:spPr>
          </p:pic>
          <p:pic>
            <p:nvPicPr>
              <p:cNvPr id="249" name="Image 248">
                <a:extLst>
                  <a:ext uri="{FF2B5EF4-FFF2-40B4-BE49-F238E27FC236}">
                    <a16:creationId xmlns:a16="http://schemas.microsoft.com/office/drawing/2014/main" id="{A155286E-6F29-4F8D-96BE-89C3BFE9E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99372" y="342546"/>
                <a:ext cx="157331" cy="183298"/>
              </a:xfrm>
              <a:prstGeom prst="rect">
                <a:avLst/>
              </a:prstGeom>
            </p:spPr>
          </p:pic>
        </p:grpSp>
      </p:grp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4337AB8-592C-43B8-AAC6-DB56F2F9A2DD}"/>
              </a:ext>
            </a:extLst>
          </p:cNvPr>
          <p:cNvCxnSpPr>
            <a:cxnSpLocks/>
          </p:cNvCxnSpPr>
          <p:nvPr/>
        </p:nvCxnSpPr>
        <p:spPr>
          <a:xfrm flipV="1">
            <a:off x="1572240" y="2646703"/>
            <a:ext cx="0" cy="158400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0" name="Groupe 269">
            <a:extLst>
              <a:ext uri="{FF2B5EF4-FFF2-40B4-BE49-F238E27FC236}">
                <a16:creationId xmlns:a16="http://schemas.microsoft.com/office/drawing/2014/main" id="{2B09F72A-95E6-4BCE-B69F-FA040D3BF429}"/>
              </a:ext>
            </a:extLst>
          </p:cNvPr>
          <p:cNvGrpSpPr/>
          <p:nvPr/>
        </p:nvGrpSpPr>
        <p:grpSpPr>
          <a:xfrm>
            <a:off x="467677" y="2636903"/>
            <a:ext cx="887057" cy="345680"/>
            <a:chOff x="5908359" y="4456999"/>
            <a:chExt cx="887057" cy="345680"/>
          </a:xfrm>
        </p:grpSpPr>
        <p:pic>
          <p:nvPicPr>
            <p:cNvPr id="271" name="Image 270">
              <a:extLst>
                <a:ext uri="{FF2B5EF4-FFF2-40B4-BE49-F238E27FC236}">
                  <a16:creationId xmlns:a16="http://schemas.microsoft.com/office/drawing/2014/main" id="{3D82BEE5-788D-47A8-B6C8-E139CBA36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6145648" y="4456999"/>
              <a:ext cx="649768" cy="130495"/>
            </a:xfrm>
            <a:prstGeom prst="rect">
              <a:avLst/>
            </a:prstGeom>
          </p:spPr>
        </p:pic>
        <p:pic>
          <p:nvPicPr>
            <p:cNvPr id="272" name="Image 271">
              <a:extLst>
                <a:ext uri="{FF2B5EF4-FFF2-40B4-BE49-F238E27FC236}">
                  <a16:creationId xmlns:a16="http://schemas.microsoft.com/office/drawing/2014/main" id="{493C292A-6A21-430D-B143-89D8D2EB2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6174277" y="4599644"/>
              <a:ext cx="592510" cy="191065"/>
            </a:xfrm>
            <a:prstGeom prst="rect">
              <a:avLst/>
            </a:prstGeom>
          </p:spPr>
        </p:pic>
        <p:grpSp>
          <p:nvGrpSpPr>
            <p:cNvPr id="273" name="Groupe 272">
              <a:extLst>
                <a:ext uri="{FF2B5EF4-FFF2-40B4-BE49-F238E27FC236}">
                  <a16:creationId xmlns:a16="http://schemas.microsoft.com/office/drawing/2014/main" id="{B09F0F45-9BFE-4BEB-B8C7-B954EA404E16}"/>
                </a:ext>
              </a:extLst>
            </p:cNvPr>
            <p:cNvGrpSpPr/>
            <p:nvPr/>
          </p:nvGrpSpPr>
          <p:grpSpPr>
            <a:xfrm>
              <a:off x="5908359" y="4508421"/>
              <a:ext cx="254984" cy="294258"/>
              <a:chOff x="6401719" y="231586"/>
              <a:chExt cx="254984" cy="294258"/>
            </a:xfrm>
          </p:grpSpPr>
          <p:pic>
            <p:nvPicPr>
              <p:cNvPr id="274" name="Image 273">
                <a:extLst>
                  <a:ext uri="{FF2B5EF4-FFF2-40B4-BE49-F238E27FC236}">
                    <a16:creationId xmlns:a16="http://schemas.microsoft.com/office/drawing/2014/main" id="{BB6801B8-7E5F-44D8-9E42-7D3E7795A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73938" y="231586"/>
                <a:ext cx="157331" cy="183298"/>
              </a:xfrm>
              <a:prstGeom prst="rect">
                <a:avLst/>
              </a:prstGeom>
            </p:spPr>
          </p:pic>
          <p:pic>
            <p:nvPicPr>
              <p:cNvPr id="275" name="Image 274">
                <a:extLst>
                  <a:ext uri="{FF2B5EF4-FFF2-40B4-BE49-F238E27FC236}">
                    <a16:creationId xmlns:a16="http://schemas.microsoft.com/office/drawing/2014/main" id="{408FC250-6D33-42A4-B06F-D2F94A90C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01719" y="296755"/>
                <a:ext cx="157331" cy="183298"/>
              </a:xfrm>
              <a:prstGeom prst="rect">
                <a:avLst/>
              </a:prstGeom>
            </p:spPr>
          </p:pic>
          <p:pic>
            <p:nvPicPr>
              <p:cNvPr id="276" name="Image 275">
                <a:extLst>
                  <a:ext uri="{FF2B5EF4-FFF2-40B4-BE49-F238E27FC236}">
                    <a16:creationId xmlns:a16="http://schemas.microsoft.com/office/drawing/2014/main" id="{7C21CE78-F465-4979-920C-CFC84A263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99372" y="342546"/>
                <a:ext cx="157331" cy="183298"/>
              </a:xfrm>
              <a:prstGeom prst="rect">
                <a:avLst/>
              </a:prstGeom>
            </p:spPr>
          </p:pic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92DF467D-AB07-4429-8C36-605098ACE250}"/>
              </a:ext>
            </a:extLst>
          </p:cNvPr>
          <p:cNvGrpSpPr/>
          <p:nvPr/>
        </p:nvGrpSpPr>
        <p:grpSpPr>
          <a:xfrm>
            <a:off x="511321" y="3981263"/>
            <a:ext cx="887057" cy="345680"/>
            <a:chOff x="5908359" y="4456999"/>
            <a:chExt cx="887057" cy="345680"/>
          </a:xfrm>
        </p:grpSpPr>
        <p:pic>
          <p:nvPicPr>
            <p:cNvPr id="278" name="Image 277">
              <a:extLst>
                <a:ext uri="{FF2B5EF4-FFF2-40B4-BE49-F238E27FC236}">
                  <a16:creationId xmlns:a16="http://schemas.microsoft.com/office/drawing/2014/main" id="{486E8A3A-DDB0-46A4-ABE4-E87A1428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6145648" y="4456999"/>
              <a:ext cx="649768" cy="130495"/>
            </a:xfrm>
            <a:prstGeom prst="rect">
              <a:avLst/>
            </a:prstGeom>
          </p:spPr>
        </p:pic>
        <p:pic>
          <p:nvPicPr>
            <p:cNvPr id="279" name="Image 278">
              <a:extLst>
                <a:ext uri="{FF2B5EF4-FFF2-40B4-BE49-F238E27FC236}">
                  <a16:creationId xmlns:a16="http://schemas.microsoft.com/office/drawing/2014/main" id="{ADD3DB94-BD7B-4AEC-ACF8-549B3AC15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6174277" y="4599644"/>
              <a:ext cx="592510" cy="191065"/>
            </a:xfrm>
            <a:prstGeom prst="rect">
              <a:avLst/>
            </a:prstGeom>
          </p:spPr>
        </p:pic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7256D0C4-7AF5-4134-A956-952FAC1C16C1}"/>
                </a:ext>
              </a:extLst>
            </p:cNvPr>
            <p:cNvGrpSpPr/>
            <p:nvPr/>
          </p:nvGrpSpPr>
          <p:grpSpPr>
            <a:xfrm>
              <a:off x="5908359" y="4508421"/>
              <a:ext cx="254984" cy="294258"/>
              <a:chOff x="6401719" y="231586"/>
              <a:chExt cx="254984" cy="294258"/>
            </a:xfrm>
          </p:grpSpPr>
          <p:pic>
            <p:nvPicPr>
              <p:cNvPr id="281" name="Image 280">
                <a:extLst>
                  <a:ext uri="{FF2B5EF4-FFF2-40B4-BE49-F238E27FC236}">
                    <a16:creationId xmlns:a16="http://schemas.microsoft.com/office/drawing/2014/main" id="{6A949CA5-CEB7-42F1-A065-BE946DCAE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73938" y="231586"/>
                <a:ext cx="157331" cy="183298"/>
              </a:xfrm>
              <a:prstGeom prst="rect">
                <a:avLst/>
              </a:prstGeom>
            </p:spPr>
          </p:pic>
          <p:pic>
            <p:nvPicPr>
              <p:cNvPr id="282" name="Image 281">
                <a:extLst>
                  <a:ext uri="{FF2B5EF4-FFF2-40B4-BE49-F238E27FC236}">
                    <a16:creationId xmlns:a16="http://schemas.microsoft.com/office/drawing/2014/main" id="{DD05367B-98CB-4370-85D3-5BD92EFE7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01719" y="296755"/>
                <a:ext cx="157331" cy="183298"/>
              </a:xfrm>
              <a:prstGeom prst="rect">
                <a:avLst/>
              </a:prstGeom>
            </p:spPr>
          </p:pic>
          <p:pic>
            <p:nvPicPr>
              <p:cNvPr id="283" name="Image 282">
                <a:extLst>
                  <a:ext uri="{FF2B5EF4-FFF2-40B4-BE49-F238E27FC236}">
                    <a16:creationId xmlns:a16="http://schemas.microsoft.com/office/drawing/2014/main" id="{092B9267-4C0C-4D12-A859-14C5956B8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499372" y="342546"/>
                <a:ext cx="157331" cy="183298"/>
              </a:xfrm>
              <a:prstGeom prst="rect">
                <a:avLst/>
              </a:prstGeom>
            </p:spPr>
          </p:pic>
        </p:grpSp>
      </p:grp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F323342-9DE7-4DAA-BEE0-D8335CB836BE}"/>
              </a:ext>
            </a:extLst>
          </p:cNvPr>
          <p:cNvSpPr/>
          <p:nvPr/>
        </p:nvSpPr>
        <p:spPr>
          <a:xfrm>
            <a:off x="290448" y="4636601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DCE - Intranet</a:t>
            </a:r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8FD517B5-FAFF-4785-97F8-0D9105A8E7D1}"/>
              </a:ext>
            </a:extLst>
          </p:cNvPr>
          <p:cNvCxnSpPr>
            <a:cxnSpLocks/>
          </p:cNvCxnSpPr>
          <p:nvPr/>
        </p:nvCxnSpPr>
        <p:spPr>
          <a:xfrm flipV="1">
            <a:off x="6572368" y="2697731"/>
            <a:ext cx="0" cy="1584000"/>
          </a:xfrm>
          <a:prstGeom prst="line">
            <a:avLst/>
          </a:prstGeom>
          <a:ln w="3175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id="{11B24341-4554-4603-8998-0E48C15B6BC1}"/>
              </a:ext>
            </a:extLst>
          </p:cNvPr>
          <p:cNvCxnSpPr/>
          <p:nvPr/>
        </p:nvCxnSpPr>
        <p:spPr>
          <a:xfrm flipH="1">
            <a:off x="1402359" y="2799285"/>
            <a:ext cx="169881" cy="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>
            <a:extLst>
              <a:ext uri="{FF2B5EF4-FFF2-40B4-BE49-F238E27FC236}">
                <a16:creationId xmlns:a16="http://schemas.microsoft.com/office/drawing/2014/main" id="{154805BC-F51C-4631-9104-044C8936B8DC}"/>
              </a:ext>
            </a:extLst>
          </p:cNvPr>
          <p:cNvCxnSpPr>
            <a:cxnSpLocks/>
          </p:cNvCxnSpPr>
          <p:nvPr/>
        </p:nvCxnSpPr>
        <p:spPr>
          <a:xfrm flipH="1">
            <a:off x="1402335" y="4032685"/>
            <a:ext cx="169881" cy="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 : en angle 297">
            <a:extLst>
              <a:ext uri="{FF2B5EF4-FFF2-40B4-BE49-F238E27FC236}">
                <a16:creationId xmlns:a16="http://schemas.microsoft.com/office/drawing/2014/main" id="{6296A920-C816-484A-B291-322D7E67B0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77973" y="2001109"/>
            <a:ext cx="3967332" cy="570642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2" name="ZoneTexte 301">
            <a:extLst>
              <a:ext uri="{FF2B5EF4-FFF2-40B4-BE49-F238E27FC236}">
                <a16:creationId xmlns:a16="http://schemas.microsoft.com/office/drawing/2014/main" id="{ED93647F-A536-4F87-B229-B105F87E8E34}"/>
              </a:ext>
            </a:extLst>
          </p:cNvPr>
          <p:cNvSpPr txBox="1"/>
          <p:nvPr/>
        </p:nvSpPr>
        <p:spPr>
          <a:xfrm>
            <a:off x="6320559" y="2069207"/>
            <a:ext cx="1084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Résultat format JSON</a:t>
            </a: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AF346A16-4D29-4588-98B1-311D318FA6EA}"/>
              </a:ext>
            </a:extLst>
          </p:cNvPr>
          <p:cNvSpPr txBox="1"/>
          <p:nvPr/>
        </p:nvSpPr>
        <p:spPr>
          <a:xfrm>
            <a:off x="4763637" y="2576344"/>
            <a:ext cx="133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Code http 200/400/500</a:t>
            </a:r>
          </a:p>
        </p:txBody>
      </p:sp>
      <p:sp>
        <p:nvSpPr>
          <p:cNvPr id="306" name="ZoneTexte 305">
            <a:extLst>
              <a:ext uri="{FF2B5EF4-FFF2-40B4-BE49-F238E27FC236}">
                <a16:creationId xmlns:a16="http://schemas.microsoft.com/office/drawing/2014/main" id="{54CFFFB6-CBA5-4933-A4DF-DCF728157868}"/>
              </a:ext>
            </a:extLst>
          </p:cNvPr>
          <p:cNvSpPr txBox="1"/>
          <p:nvPr/>
        </p:nvSpPr>
        <p:spPr>
          <a:xfrm>
            <a:off x="4984531" y="2424490"/>
            <a:ext cx="651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cxnSp>
        <p:nvCxnSpPr>
          <p:cNvPr id="308" name="Connecteur droit 307">
            <a:extLst>
              <a:ext uri="{FF2B5EF4-FFF2-40B4-BE49-F238E27FC236}">
                <a16:creationId xmlns:a16="http://schemas.microsoft.com/office/drawing/2014/main" id="{615F60BE-4266-4645-A8D9-E3DA09664C46}"/>
              </a:ext>
            </a:extLst>
          </p:cNvPr>
          <p:cNvCxnSpPr/>
          <p:nvPr/>
        </p:nvCxnSpPr>
        <p:spPr>
          <a:xfrm flipH="1">
            <a:off x="6574434" y="2875485"/>
            <a:ext cx="169881" cy="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>
            <a:extLst>
              <a:ext uri="{FF2B5EF4-FFF2-40B4-BE49-F238E27FC236}">
                <a16:creationId xmlns:a16="http://schemas.microsoft.com/office/drawing/2014/main" id="{5D60427A-951F-4604-8C8F-A20A1B4CF71E}"/>
              </a:ext>
            </a:extLst>
          </p:cNvPr>
          <p:cNvCxnSpPr>
            <a:cxnSpLocks/>
          </p:cNvCxnSpPr>
          <p:nvPr/>
        </p:nvCxnSpPr>
        <p:spPr>
          <a:xfrm flipH="1">
            <a:off x="6574410" y="4108885"/>
            <a:ext cx="169881" cy="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6A94AA8-FA98-4C1E-8573-9B7D68648D98}"/>
              </a:ext>
            </a:extLst>
          </p:cNvPr>
          <p:cNvSpPr/>
          <p:nvPr/>
        </p:nvSpPr>
        <p:spPr>
          <a:xfrm>
            <a:off x="6549331" y="4795488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DDC – ENGIE IT</a:t>
            </a:r>
          </a:p>
        </p:txBody>
      </p:sp>
      <p:sp>
        <p:nvSpPr>
          <p:cNvPr id="311" name="Rectangle : coins arrondis 310">
            <a:extLst>
              <a:ext uri="{FF2B5EF4-FFF2-40B4-BE49-F238E27FC236}">
                <a16:creationId xmlns:a16="http://schemas.microsoft.com/office/drawing/2014/main" id="{FF03B0BA-A134-403E-BD88-C1229466A85E}"/>
              </a:ext>
            </a:extLst>
          </p:cNvPr>
          <p:cNvSpPr/>
          <p:nvPr/>
        </p:nvSpPr>
        <p:spPr>
          <a:xfrm>
            <a:off x="5912885" y="3527142"/>
            <a:ext cx="2898034" cy="124777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2D330994-9620-451A-BAA9-887A9876601A}"/>
              </a:ext>
            </a:extLst>
          </p:cNvPr>
          <p:cNvSpPr/>
          <p:nvPr/>
        </p:nvSpPr>
        <p:spPr>
          <a:xfrm>
            <a:off x="7619385" y="2151433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IT2 - Intranet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89C92D5-B833-432C-8B48-132E37B99A3D}"/>
              </a:ext>
            </a:extLst>
          </p:cNvPr>
          <p:cNvSpPr/>
          <p:nvPr/>
        </p:nvSpPr>
        <p:spPr>
          <a:xfrm>
            <a:off x="7688966" y="4636601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IT3 - Intranet</a:t>
            </a:r>
          </a:p>
        </p:txBody>
      </p:sp>
      <p:sp>
        <p:nvSpPr>
          <p:cNvPr id="293" name="Flèche : double flèche horizontale 292">
            <a:extLst>
              <a:ext uri="{FF2B5EF4-FFF2-40B4-BE49-F238E27FC236}">
                <a16:creationId xmlns:a16="http://schemas.microsoft.com/office/drawing/2014/main" id="{6260E6C1-B402-4CC1-B426-3DDC42D6B333}"/>
              </a:ext>
            </a:extLst>
          </p:cNvPr>
          <p:cNvSpPr/>
          <p:nvPr/>
        </p:nvSpPr>
        <p:spPr>
          <a:xfrm>
            <a:off x="1667250" y="2927969"/>
            <a:ext cx="576000" cy="144000"/>
          </a:xfrm>
          <a:prstGeom prst="leftRightArrow">
            <a:avLst/>
          </a:prstGeom>
          <a:solidFill>
            <a:schemeClr val="accent2">
              <a:alpha val="55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5" name="Flèche : angle droit 294">
            <a:extLst>
              <a:ext uri="{FF2B5EF4-FFF2-40B4-BE49-F238E27FC236}">
                <a16:creationId xmlns:a16="http://schemas.microsoft.com/office/drawing/2014/main" id="{A56450B5-4EA6-4B3C-8759-6C0D00F0E7EC}"/>
              </a:ext>
            </a:extLst>
          </p:cNvPr>
          <p:cNvSpPr/>
          <p:nvPr/>
        </p:nvSpPr>
        <p:spPr>
          <a:xfrm rot="16200000" flipH="1">
            <a:off x="2265247" y="2910330"/>
            <a:ext cx="378567" cy="1662607"/>
          </a:xfrm>
          <a:prstGeom prst="bentUpArrow">
            <a:avLst>
              <a:gd name="adj1" fmla="val 16825"/>
              <a:gd name="adj2" fmla="val 15072"/>
              <a:gd name="adj3" fmla="val 17363"/>
            </a:avLst>
          </a:prstGeom>
          <a:solidFill>
            <a:schemeClr val="accent2">
              <a:alpha val="55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8" name="ZoneTexte 317">
            <a:extLst>
              <a:ext uri="{FF2B5EF4-FFF2-40B4-BE49-F238E27FC236}">
                <a16:creationId xmlns:a16="http://schemas.microsoft.com/office/drawing/2014/main" id="{BCD39BD8-FA95-43FC-B9D1-69ED98E15CAD}"/>
              </a:ext>
            </a:extLst>
          </p:cNvPr>
          <p:cNvSpPr txBox="1"/>
          <p:nvPr/>
        </p:nvSpPr>
        <p:spPr>
          <a:xfrm>
            <a:off x="1662709" y="2808788"/>
            <a:ext cx="63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sp>
        <p:nvSpPr>
          <p:cNvPr id="319" name="ZoneTexte 318">
            <a:extLst>
              <a:ext uri="{FF2B5EF4-FFF2-40B4-BE49-F238E27FC236}">
                <a16:creationId xmlns:a16="http://schemas.microsoft.com/office/drawing/2014/main" id="{EBC1966F-4E93-4F96-B282-8E25C4D2C6C1}"/>
              </a:ext>
            </a:extLst>
          </p:cNvPr>
          <p:cNvSpPr txBox="1"/>
          <p:nvPr/>
        </p:nvSpPr>
        <p:spPr>
          <a:xfrm>
            <a:off x="1645342" y="3684456"/>
            <a:ext cx="63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sp>
        <p:nvSpPr>
          <p:cNvPr id="296" name="Flèche : droite 295">
            <a:extLst>
              <a:ext uri="{FF2B5EF4-FFF2-40B4-BE49-F238E27FC236}">
                <a16:creationId xmlns:a16="http://schemas.microsoft.com/office/drawing/2014/main" id="{4A49C2C9-0E6C-4BD8-99B0-E3ADC61A2E02}"/>
              </a:ext>
            </a:extLst>
          </p:cNvPr>
          <p:cNvSpPr/>
          <p:nvPr/>
        </p:nvSpPr>
        <p:spPr>
          <a:xfrm rot="16200000">
            <a:off x="3165744" y="3397786"/>
            <a:ext cx="176118" cy="133347"/>
          </a:xfrm>
          <a:prstGeom prst="rightArrow">
            <a:avLst/>
          </a:prstGeom>
          <a:solidFill>
            <a:schemeClr val="accent2">
              <a:alpha val="55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Flèche : double flèche horizontale 321">
            <a:extLst>
              <a:ext uri="{FF2B5EF4-FFF2-40B4-BE49-F238E27FC236}">
                <a16:creationId xmlns:a16="http://schemas.microsoft.com/office/drawing/2014/main" id="{B8260B05-A83B-4A35-BC3B-3611AA6B2C0F}"/>
              </a:ext>
            </a:extLst>
          </p:cNvPr>
          <p:cNvSpPr/>
          <p:nvPr/>
        </p:nvSpPr>
        <p:spPr>
          <a:xfrm>
            <a:off x="3877280" y="3118553"/>
            <a:ext cx="2623177" cy="149961"/>
          </a:xfrm>
          <a:prstGeom prst="leftRightArrow">
            <a:avLst/>
          </a:prstGeom>
          <a:solidFill>
            <a:schemeClr val="accent2">
              <a:alpha val="55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3" name="ZoneTexte 322">
            <a:extLst>
              <a:ext uri="{FF2B5EF4-FFF2-40B4-BE49-F238E27FC236}">
                <a16:creationId xmlns:a16="http://schemas.microsoft.com/office/drawing/2014/main" id="{C833D72C-EDAB-409D-8AD8-EFFB5A3FA1BB}"/>
              </a:ext>
            </a:extLst>
          </p:cNvPr>
          <p:cNvSpPr txBox="1"/>
          <p:nvPr/>
        </p:nvSpPr>
        <p:spPr>
          <a:xfrm>
            <a:off x="5919916" y="2999372"/>
            <a:ext cx="63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cxnSp>
        <p:nvCxnSpPr>
          <p:cNvPr id="97" name="Connecteur : en angle 96">
            <a:extLst>
              <a:ext uri="{FF2B5EF4-FFF2-40B4-BE49-F238E27FC236}">
                <a16:creationId xmlns:a16="http://schemas.microsoft.com/office/drawing/2014/main" id="{6AA7DBAC-18B7-4C3A-86CD-DB9E9E02AC5A}"/>
              </a:ext>
            </a:extLst>
          </p:cNvPr>
          <p:cNvCxnSpPr/>
          <p:nvPr/>
        </p:nvCxnSpPr>
        <p:spPr>
          <a:xfrm rot="10800000" flipV="1">
            <a:off x="4844192" y="459739"/>
            <a:ext cx="1161821" cy="278899"/>
          </a:xfrm>
          <a:prstGeom prst="bentConnector3">
            <a:avLst>
              <a:gd name="adj1" fmla="val 10001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8BBC701-D2F5-4FF2-BF57-6E0539DAC3B4}"/>
              </a:ext>
            </a:extLst>
          </p:cNvPr>
          <p:cNvSpPr txBox="1"/>
          <p:nvPr/>
        </p:nvSpPr>
        <p:spPr>
          <a:xfrm>
            <a:off x="7631114" y="426560"/>
            <a:ext cx="42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443</a:t>
            </a:r>
          </a:p>
        </p:txBody>
      </p:sp>
      <p:pic>
        <p:nvPicPr>
          <p:cNvPr id="100" name="Image 99">
            <a:extLst>
              <a:ext uri="{FF2B5EF4-FFF2-40B4-BE49-F238E27FC236}">
                <a16:creationId xmlns:a16="http://schemas.microsoft.com/office/drawing/2014/main" id="{E7AA4BC6-F7B8-4186-B471-0CE27266BC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371" y="738639"/>
            <a:ext cx="659050" cy="734132"/>
          </a:xfrm>
          <a:prstGeom prst="rect">
            <a:avLst/>
          </a:prstGeom>
          <a:ln>
            <a:noFill/>
          </a:ln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96E0203C-475D-43F6-8721-802DB42F918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49557" y="-684"/>
            <a:ext cx="1569828" cy="105053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BAC6DA01-1A3D-4EDA-8C84-3C4E4F7FAB73}"/>
              </a:ext>
            </a:extLst>
          </p:cNvPr>
          <p:cNvSpPr/>
          <p:nvPr/>
        </p:nvSpPr>
        <p:spPr>
          <a:xfrm>
            <a:off x="6163343" y="785431"/>
            <a:ext cx="1085300" cy="196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rgbClr val="002060"/>
                </a:solidFill>
              </a:rPr>
              <a:t>Cloud SaaS</a:t>
            </a:r>
          </a:p>
        </p:txBody>
      </p:sp>
      <p:pic>
        <p:nvPicPr>
          <p:cNvPr id="103" name="Graphique 102" descr="Profil masculin">
            <a:extLst>
              <a:ext uri="{FF2B5EF4-FFF2-40B4-BE49-F238E27FC236}">
                <a16:creationId xmlns:a16="http://schemas.microsoft.com/office/drawing/2014/main" id="{0842E841-327A-4B51-A8B3-89A0B12405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10796" y="346436"/>
            <a:ext cx="468999" cy="468999"/>
          </a:xfrm>
          <a:prstGeom prst="rect">
            <a:avLst/>
          </a:prstGeom>
        </p:spPr>
      </p:pic>
      <p:pic>
        <p:nvPicPr>
          <p:cNvPr id="104" name="Picture 3">
            <a:extLst>
              <a:ext uri="{FF2B5EF4-FFF2-40B4-BE49-F238E27FC236}">
                <a16:creationId xmlns:a16="http://schemas.microsoft.com/office/drawing/2014/main" id="{7F53FAE1-657B-4B33-B8B4-D40850C9D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55" y="346436"/>
            <a:ext cx="557912" cy="4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B51A3577-3420-4592-8EDC-B1F297883301}"/>
              </a:ext>
            </a:extLst>
          </p:cNvPr>
          <p:cNvPicPr/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4" y="207376"/>
            <a:ext cx="315891" cy="25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ABD0E062-9699-4006-8544-6939149F849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7051690" y="1561582"/>
            <a:ext cx="1247775" cy="393910"/>
          </a:xfrm>
          <a:prstGeom prst="rect">
            <a:avLst/>
          </a:prstGeom>
        </p:spPr>
      </p:pic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F443FF52-1623-4CE0-BA30-66928C450BA3}"/>
              </a:ext>
            </a:extLst>
          </p:cNvPr>
          <p:cNvCxnSpPr>
            <a:cxnSpLocks/>
            <a:stCxn id="101" idx="2"/>
          </p:cNvCxnSpPr>
          <p:nvPr/>
        </p:nvCxnSpPr>
        <p:spPr>
          <a:xfrm rot="16200000" flipH="1">
            <a:off x="6830892" y="1053429"/>
            <a:ext cx="540830" cy="533672"/>
          </a:xfrm>
          <a:prstGeom prst="bentConnector3">
            <a:avLst>
              <a:gd name="adj1" fmla="val 83080"/>
            </a:avLst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FF203255-E7FD-47B1-B1F7-753D65D9D4BE}"/>
              </a:ext>
            </a:extLst>
          </p:cNvPr>
          <p:cNvSpPr txBox="1"/>
          <p:nvPr/>
        </p:nvSpPr>
        <p:spPr>
          <a:xfrm>
            <a:off x="5042350" y="791092"/>
            <a:ext cx="581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Https443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F79128C8-2C98-41FE-B599-6CCFF38E0923}"/>
              </a:ext>
            </a:extLst>
          </p:cNvPr>
          <p:cNvSpPr txBox="1"/>
          <p:nvPr/>
        </p:nvSpPr>
        <p:spPr>
          <a:xfrm>
            <a:off x="6498593" y="1189980"/>
            <a:ext cx="765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Code Http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200/400/500</a:t>
            </a:r>
          </a:p>
        </p:txBody>
      </p: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A3475678-1F8D-4C21-8BB4-F84699FD08F6}"/>
              </a:ext>
            </a:extLst>
          </p:cNvPr>
          <p:cNvCxnSpPr/>
          <p:nvPr/>
        </p:nvCxnSpPr>
        <p:spPr>
          <a:xfrm flipH="1">
            <a:off x="7600574" y="459740"/>
            <a:ext cx="332203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>
            <a:extLst>
              <a:ext uri="{FF2B5EF4-FFF2-40B4-BE49-F238E27FC236}">
                <a16:creationId xmlns:a16="http://schemas.microsoft.com/office/drawing/2014/main" id="{2304FFE8-0A75-4316-B2A8-6974A9C8757C}"/>
              </a:ext>
            </a:extLst>
          </p:cNvPr>
          <p:cNvSpPr txBox="1"/>
          <p:nvPr/>
        </p:nvSpPr>
        <p:spPr>
          <a:xfrm>
            <a:off x="5255385" y="380144"/>
            <a:ext cx="42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443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2DA44D40-0CC3-469F-9C21-94F1741DE972}"/>
              </a:ext>
            </a:extLst>
          </p:cNvPr>
          <p:cNvSpPr txBox="1"/>
          <p:nvPr/>
        </p:nvSpPr>
        <p:spPr>
          <a:xfrm>
            <a:off x="8243272" y="918141"/>
            <a:ext cx="811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Résultat format JSON</a:t>
            </a:r>
          </a:p>
        </p:txBody>
      </p: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F9A6C17D-AD49-4FFC-954D-E3E18329236D}"/>
              </a:ext>
            </a:extLst>
          </p:cNvPr>
          <p:cNvCxnSpPr>
            <a:cxnSpLocks/>
            <a:endCxn id="106" idx="0"/>
          </p:cNvCxnSpPr>
          <p:nvPr/>
        </p:nvCxnSpPr>
        <p:spPr>
          <a:xfrm rot="5400000">
            <a:off x="7624985" y="874942"/>
            <a:ext cx="737233" cy="63604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Connecteur : en angle 114">
            <a:extLst>
              <a:ext uri="{FF2B5EF4-FFF2-40B4-BE49-F238E27FC236}">
                <a16:creationId xmlns:a16="http://schemas.microsoft.com/office/drawing/2014/main" id="{1EBE38D3-7DEA-4EDF-928E-332C7A4D5E0A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5029200" y="934278"/>
            <a:ext cx="2022490" cy="82425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ZoneTexte 115">
            <a:extLst>
              <a:ext uri="{FF2B5EF4-FFF2-40B4-BE49-F238E27FC236}">
                <a16:creationId xmlns:a16="http://schemas.microsoft.com/office/drawing/2014/main" id="{95EB5C17-3673-4E0C-96CA-A04210EDA64B}"/>
              </a:ext>
            </a:extLst>
          </p:cNvPr>
          <p:cNvSpPr txBox="1"/>
          <p:nvPr/>
        </p:nvSpPr>
        <p:spPr>
          <a:xfrm>
            <a:off x="7216278" y="1557414"/>
            <a:ext cx="9022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proxyaimbe</a:t>
            </a:r>
            <a:endParaRPr lang="fr-FR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370FE1A-8A0D-4F3F-B09F-D6A9EBAD0DB9}"/>
              </a:ext>
            </a:extLst>
          </p:cNvPr>
          <p:cNvCxnSpPr/>
          <p:nvPr/>
        </p:nvCxnSpPr>
        <p:spPr>
          <a:xfrm flipV="1">
            <a:off x="7545305" y="1955492"/>
            <a:ext cx="0" cy="45617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BAEBEE1-3DAC-4E63-800E-3F8AC6756F9B}"/>
              </a:ext>
            </a:extLst>
          </p:cNvPr>
          <p:cNvCxnSpPr/>
          <p:nvPr/>
        </p:nvCxnSpPr>
        <p:spPr>
          <a:xfrm flipV="1">
            <a:off x="7777459" y="1947716"/>
            <a:ext cx="0" cy="14400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129AAA6E-927A-4AA8-9663-948E30AB118F}"/>
              </a:ext>
            </a:extLst>
          </p:cNvPr>
          <p:cNvCxnSpPr/>
          <p:nvPr/>
        </p:nvCxnSpPr>
        <p:spPr>
          <a:xfrm flipV="1">
            <a:off x="7989926" y="1966633"/>
            <a:ext cx="0" cy="21600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3387D8E2-A1C5-4395-AD15-DF74B675FFAB}"/>
              </a:ext>
            </a:extLst>
          </p:cNvPr>
          <p:cNvSpPr/>
          <p:nvPr/>
        </p:nvSpPr>
        <p:spPr>
          <a:xfrm>
            <a:off x="371093" y="4030012"/>
            <a:ext cx="6421817" cy="86923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E7A3481-EB03-4A60-ADF3-5DC6F0BC035D}"/>
              </a:ext>
            </a:extLst>
          </p:cNvPr>
          <p:cNvSpPr/>
          <p:nvPr/>
        </p:nvSpPr>
        <p:spPr>
          <a:xfrm>
            <a:off x="371093" y="1969526"/>
            <a:ext cx="6421817" cy="203081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92B27A10-5AF2-4FEB-BBA0-994B83D1A1E3}"/>
              </a:ext>
            </a:extLst>
          </p:cNvPr>
          <p:cNvSpPr/>
          <p:nvPr/>
        </p:nvSpPr>
        <p:spPr>
          <a:xfrm>
            <a:off x="6953785" y="1872105"/>
            <a:ext cx="1987455" cy="30276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  <a:ln>
            <a:solidFill>
              <a:schemeClr val="accent4">
                <a:lumMod val="60000"/>
                <a:lumOff val="40000"/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>
            <a:extLst>
              <a:ext uri="{FF2B5EF4-FFF2-40B4-BE49-F238E27FC236}">
                <a16:creationId xmlns:a16="http://schemas.microsoft.com/office/drawing/2014/main" id="{81F74FAF-71A6-4E35-B61B-3D850BB7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854" y="3605218"/>
            <a:ext cx="299074" cy="247782"/>
          </a:xfrm>
          <a:prstGeom prst="rect">
            <a:avLst/>
          </a:prstGeom>
        </p:spPr>
      </p:pic>
      <p:pic>
        <p:nvPicPr>
          <p:cNvPr id="86" name="Image 85">
            <a:extLst>
              <a:ext uri="{FF2B5EF4-FFF2-40B4-BE49-F238E27FC236}">
                <a16:creationId xmlns:a16="http://schemas.microsoft.com/office/drawing/2014/main" id="{B1564FF7-D152-4ED1-8C91-0462AD6D0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81" y="3161921"/>
            <a:ext cx="188379" cy="211513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B42A6DA6-B4C9-4D0A-9161-D4FE73625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476" y="4069741"/>
            <a:ext cx="299074" cy="247782"/>
          </a:xfrm>
          <a:prstGeom prst="rect">
            <a:avLst/>
          </a:prstGeom>
        </p:spPr>
      </p:pic>
      <p:pic>
        <p:nvPicPr>
          <p:cNvPr id="88" name="Image 87">
            <a:extLst>
              <a:ext uri="{FF2B5EF4-FFF2-40B4-BE49-F238E27FC236}">
                <a16:creationId xmlns:a16="http://schemas.microsoft.com/office/drawing/2014/main" id="{EB0D0E6A-BF13-4BBE-B93F-EA1573D77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389" y="4202171"/>
            <a:ext cx="188379" cy="211513"/>
          </a:xfrm>
          <a:prstGeom prst="rect">
            <a:avLst/>
          </a:prstGeom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61EB4C81-DEB9-43C6-BFE1-D6A615BC84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7366" t="26157" r="28189" b="24469"/>
          <a:stretch/>
        </p:blipFill>
        <p:spPr>
          <a:xfrm>
            <a:off x="2230957" y="2651020"/>
            <a:ext cx="233596" cy="204396"/>
          </a:xfrm>
          <a:prstGeom prst="rect">
            <a:avLst/>
          </a:prstGeom>
        </p:spPr>
      </p:pic>
      <p:pic>
        <p:nvPicPr>
          <p:cNvPr id="186" name="Image 185">
            <a:extLst>
              <a:ext uri="{FF2B5EF4-FFF2-40B4-BE49-F238E27FC236}">
                <a16:creationId xmlns:a16="http://schemas.microsoft.com/office/drawing/2014/main" id="{F8045BDA-C49D-4F07-A48F-0EA9D603F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875" y="2384890"/>
            <a:ext cx="218691" cy="245546"/>
          </a:xfrm>
          <a:prstGeom prst="rect">
            <a:avLst/>
          </a:prstGeom>
        </p:spPr>
      </p:pic>
      <p:sp>
        <p:nvSpPr>
          <p:cNvPr id="311" name="Rectangle : coins arrondis 310">
            <a:extLst>
              <a:ext uri="{FF2B5EF4-FFF2-40B4-BE49-F238E27FC236}">
                <a16:creationId xmlns:a16="http://schemas.microsoft.com/office/drawing/2014/main" id="{FF03B0BA-A134-403E-BD88-C1229466A85E}"/>
              </a:ext>
            </a:extLst>
          </p:cNvPr>
          <p:cNvSpPr/>
          <p:nvPr/>
        </p:nvSpPr>
        <p:spPr>
          <a:xfrm>
            <a:off x="7489223" y="3527142"/>
            <a:ext cx="1381761" cy="124777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2" name="Rectangle : coins arrondis 311">
            <a:extLst>
              <a:ext uri="{FF2B5EF4-FFF2-40B4-BE49-F238E27FC236}">
                <a16:creationId xmlns:a16="http://schemas.microsoft.com/office/drawing/2014/main" id="{7F1998B3-4D29-46ED-B466-209C63D27FDD}"/>
              </a:ext>
            </a:extLst>
          </p:cNvPr>
          <p:cNvSpPr/>
          <p:nvPr/>
        </p:nvSpPr>
        <p:spPr>
          <a:xfrm>
            <a:off x="7446481" y="2249723"/>
            <a:ext cx="1424503" cy="124777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D66B66-BBE5-4CD7-B9F5-65077FD34D7D}"/>
              </a:ext>
            </a:extLst>
          </p:cNvPr>
          <p:cNvSpPr txBox="1"/>
          <p:nvPr/>
        </p:nvSpPr>
        <p:spPr>
          <a:xfrm>
            <a:off x="404880" y="311973"/>
            <a:ext cx="6193347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300" kern="1200" dirty="0">
                <a:solidFill>
                  <a:srgbClr val="293C8B"/>
                </a:solidFill>
                <a:latin typeface="Continuum Medium" panose="00000400000000000000"/>
                <a:ea typeface="+mj-ea"/>
                <a:cs typeface="+mj-cs"/>
              </a:rPr>
              <a:t>Architecture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kern="1200" dirty="0">
                <a:solidFill>
                  <a:srgbClr val="293C8B"/>
                </a:solidFill>
                <a:latin typeface="Continuum Medium" panose="00000400000000000000"/>
                <a:ea typeface="+mj-ea"/>
                <a:cs typeface="+mj-cs"/>
              </a:rPr>
              <a:t>Automatisation NAS - DEV</a:t>
            </a:r>
          </a:p>
        </p:txBody>
      </p:sp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77C716A9-208D-43E0-B38A-66C591960A46}"/>
              </a:ext>
            </a:extLst>
          </p:cNvPr>
          <p:cNvCxnSpPr/>
          <p:nvPr/>
        </p:nvCxnSpPr>
        <p:spPr>
          <a:xfrm rot="10800000" flipV="1">
            <a:off x="4844192" y="459739"/>
            <a:ext cx="1161821" cy="278899"/>
          </a:xfrm>
          <a:prstGeom prst="bentConnector3">
            <a:avLst>
              <a:gd name="adj1" fmla="val 10001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ZoneTexte 205">
            <a:extLst>
              <a:ext uri="{FF2B5EF4-FFF2-40B4-BE49-F238E27FC236}">
                <a16:creationId xmlns:a16="http://schemas.microsoft.com/office/drawing/2014/main" id="{0642B4E2-35D6-4B82-BE43-0118AD2860B8}"/>
              </a:ext>
            </a:extLst>
          </p:cNvPr>
          <p:cNvSpPr txBox="1"/>
          <p:nvPr/>
        </p:nvSpPr>
        <p:spPr>
          <a:xfrm>
            <a:off x="7631114" y="426560"/>
            <a:ext cx="42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443</a:t>
            </a:r>
          </a:p>
        </p:txBody>
      </p:sp>
      <p:pic>
        <p:nvPicPr>
          <p:cNvPr id="134" name="Image 133">
            <a:extLst>
              <a:ext uri="{FF2B5EF4-FFF2-40B4-BE49-F238E27FC236}">
                <a16:creationId xmlns:a16="http://schemas.microsoft.com/office/drawing/2014/main" id="{5233EC91-559B-4C04-A76E-4081ED1F2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371" y="738639"/>
            <a:ext cx="659050" cy="734132"/>
          </a:xfrm>
          <a:prstGeom prst="rect">
            <a:avLst/>
          </a:prstGeom>
          <a:ln>
            <a:noFill/>
          </a:ln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606F8A9F-4E20-4975-B84B-B20FC2F58C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9557" y="-684"/>
            <a:ext cx="1569828" cy="105053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FB15BD-4043-4B22-9FA9-18010573C6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468175" y="2471980"/>
            <a:ext cx="579600" cy="579600"/>
          </a:xfrm>
          <a:prstGeom prst="rect">
            <a:avLst/>
          </a:prstGeom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697C9FED-9767-4491-8C00-5FDD14EF977D}"/>
              </a:ext>
            </a:extLst>
          </p:cNvPr>
          <p:cNvSpPr txBox="1"/>
          <p:nvPr/>
        </p:nvSpPr>
        <p:spPr>
          <a:xfrm>
            <a:off x="2510155" y="2237585"/>
            <a:ext cx="775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b="1" dirty="0"/>
              <a:t>LSR010731 (10.175.4.106)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C9455C-1892-43D1-8263-9A2DC64A349D}"/>
              </a:ext>
            </a:extLst>
          </p:cNvPr>
          <p:cNvSpPr/>
          <p:nvPr/>
        </p:nvSpPr>
        <p:spPr>
          <a:xfrm>
            <a:off x="6163343" y="785431"/>
            <a:ext cx="1085300" cy="196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rgbClr val="002060"/>
                </a:solidFill>
              </a:rPr>
              <a:t>Cloud SaaS</a:t>
            </a:r>
          </a:p>
        </p:txBody>
      </p:sp>
      <p:pic>
        <p:nvPicPr>
          <p:cNvPr id="92" name="Graphique 91" descr="Profil masculin">
            <a:extLst>
              <a:ext uri="{FF2B5EF4-FFF2-40B4-BE49-F238E27FC236}">
                <a16:creationId xmlns:a16="http://schemas.microsoft.com/office/drawing/2014/main" id="{4010918B-6074-48A5-A515-8AB6292C9E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10796" y="346436"/>
            <a:ext cx="468999" cy="468999"/>
          </a:xfrm>
          <a:prstGeom prst="rect">
            <a:avLst/>
          </a:prstGeom>
        </p:spPr>
      </p:pic>
      <p:pic>
        <p:nvPicPr>
          <p:cNvPr id="93" name="Picture 3">
            <a:extLst>
              <a:ext uri="{FF2B5EF4-FFF2-40B4-BE49-F238E27FC236}">
                <a16:creationId xmlns:a16="http://schemas.microsoft.com/office/drawing/2014/main" id="{B4AAAF4A-B203-4A99-885A-524470BC6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55" y="346436"/>
            <a:ext cx="557912" cy="4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>
            <a:extLst>
              <a:ext uri="{FF2B5EF4-FFF2-40B4-BE49-F238E27FC236}">
                <a16:creationId xmlns:a16="http://schemas.microsoft.com/office/drawing/2014/main" id="{EA9D426D-80E6-496C-A37F-ACCADFCACA28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4" y="207376"/>
            <a:ext cx="315891" cy="25236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D7266EA-ACD3-48C9-BF97-D2251A8C16E6}"/>
              </a:ext>
            </a:extLst>
          </p:cNvPr>
          <p:cNvSpPr/>
          <p:nvPr/>
        </p:nvSpPr>
        <p:spPr>
          <a:xfrm>
            <a:off x="333353" y="2043457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DCE - Intranet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CA0D386-4445-4024-8EFA-48E6F786B7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051690" y="1561582"/>
            <a:ext cx="1247775" cy="39391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0D2027E-F3BC-43A7-964E-18CC37F09B05}"/>
              </a:ext>
            </a:extLst>
          </p:cNvPr>
          <p:cNvSpPr/>
          <p:nvPr/>
        </p:nvSpPr>
        <p:spPr>
          <a:xfrm>
            <a:off x="3285718" y="4923239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GDC – ENGIE IT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E818FD43-2E1C-4A4D-B8B4-EC4F9F66BB25}"/>
              </a:ext>
            </a:extLst>
          </p:cNvPr>
          <p:cNvSpPr txBox="1"/>
          <p:nvPr/>
        </p:nvSpPr>
        <p:spPr>
          <a:xfrm>
            <a:off x="5042350" y="791092"/>
            <a:ext cx="581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Https443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6E3AAB9D-9B40-42E4-A11A-A566B15D7C96}"/>
              </a:ext>
            </a:extLst>
          </p:cNvPr>
          <p:cNvSpPr txBox="1"/>
          <p:nvPr/>
        </p:nvSpPr>
        <p:spPr>
          <a:xfrm>
            <a:off x="5255385" y="1379733"/>
            <a:ext cx="765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Code Http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200/400/500</a:t>
            </a:r>
          </a:p>
        </p:txBody>
      </p:sp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07413F78-7D95-4E32-B799-E122E338D09C}"/>
              </a:ext>
            </a:extLst>
          </p:cNvPr>
          <p:cNvCxnSpPr>
            <a:cxnSpLocks/>
          </p:cNvCxnSpPr>
          <p:nvPr/>
        </p:nvCxnSpPr>
        <p:spPr>
          <a:xfrm flipV="1">
            <a:off x="3222574" y="1970464"/>
            <a:ext cx="3968947" cy="518325"/>
          </a:xfrm>
          <a:prstGeom prst="bentConnector3">
            <a:avLst>
              <a:gd name="adj1" fmla="val 100114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eur : en angle 159">
            <a:extLst>
              <a:ext uri="{FF2B5EF4-FFF2-40B4-BE49-F238E27FC236}">
                <a16:creationId xmlns:a16="http://schemas.microsoft.com/office/drawing/2014/main" id="{1A9BD76D-336D-4E5E-AFC9-4BA2345E73CC}"/>
              </a:ext>
            </a:extLst>
          </p:cNvPr>
          <p:cNvCxnSpPr>
            <a:cxnSpLocks/>
          </p:cNvCxnSpPr>
          <p:nvPr/>
        </p:nvCxnSpPr>
        <p:spPr>
          <a:xfrm flipV="1">
            <a:off x="3063181" y="1971553"/>
            <a:ext cx="4280919" cy="612000"/>
          </a:xfrm>
          <a:prstGeom prst="bentConnector3">
            <a:avLst>
              <a:gd name="adj1" fmla="val 99892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A36B571C-7A68-4442-94A0-9074220A27FC}"/>
              </a:ext>
            </a:extLst>
          </p:cNvPr>
          <p:cNvCxnSpPr/>
          <p:nvPr/>
        </p:nvCxnSpPr>
        <p:spPr>
          <a:xfrm flipH="1">
            <a:off x="7600574" y="459740"/>
            <a:ext cx="332203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F04D0FD9-51C6-4DD0-8AEA-86409CE0ABC6}"/>
              </a:ext>
            </a:extLst>
          </p:cNvPr>
          <p:cNvSpPr txBox="1"/>
          <p:nvPr/>
        </p:nvSpPr>
        <p:spPr>
          <a:xfrm>
            <a:off x="5255385" y="380144"/>
            <a:ext cx="42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443</a:t>
            </a: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9B564241-491A-4E05-944E-54828A0D983C}"/>
              </a:ext>
            </a:extLst>
          </p:cNvPr>
          <p:cNvSpPr txBox="1"/>
          <p:nvPr/>
        </p:nvSpPr>
        <p:spPr>
          <a:xfrm>
            <a:off x="7619385" y="1209872"/>
            <a:ext cx="811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Résultat format JSON</a:t>
            </a:r>
          </a:p>
        </p:txBody>
      </p: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4337AB8-592C-43B8-AAC6-DB56F2F9A2DD}"/>
              </a:ext>
            </a:extLst>
          </p:cNvPr>
          <p:cNvCxnSpPr>
            <a:cxnSpLocks/>
          </p:cNvCxnSpPr>
          <p:nvPr/>
        </p:nvCxnSpPr>
        <p:spPr>
          <a:xfrm flipV="1">
            <a:off x="1134090" y="2646703"/>
            <a:ext cx="0" cy="187200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F323342-9DE7-4DAA-BEE0-D8335CB836BE}"/>
              </a:ext>
            </a:extLst>
          </p:cNvPr>
          <p:cNvSpPr/>
          <p:nvPr/>
        </p:nvSpPr>
        <p:spPr>
          <a:xfrm>
            <a:off x="295779" y="4710572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DCQ - Intranet</a:t>
            </a:r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8FD517B5-FAFF-4785-97F8-0D9105A8E7D1}"/>
              </a:ext>
            </a:extLst>
          </p:cNvPr>
          <p:cNvCxnSpPr>
            <a:cxnSpLocks/>
          </p:cNvCxnSpPr>
          <p:nvPr/>
        </p:nvCxnSpPr>
        <p:spPr>
          <a:xfrm flipV="1">
            <a:off x="7965934" y="2697731"/>
            <a:ext cx="0" cy="1584000"/>
          </a:xfrm>
          <a:prstGeom prst="line">
            <a:avLst/>
          </a:prstGeom>
          <a:ln w="3175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id="{11B24341-4554-4603-8998-0E48C15B6BC1}"/>
              </a:ext>
            </a:extLst>
          </p:cNvPr>
          <p:cNvCxnSpPr/>
          <p:nvPr/>
        </p:nvCxnSpPr>
        <p:spPr>
          <a:xfrm flipH="1">
            <a:off x="964209" y="2799285"/>
            <a:ext cx="169881" cy="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>
            <a:extLst>
              <a:ext uri="{FF2B5EF4-FFF2-40B4-BE49-F238E27FC236}">
                <a16:creationId xmlns:a16="http://schemas.microsoft.com/office/drawing/2014/main" id="{154805BC-F51C-4631-9104-044C8936B8DC}"/>
              </a:ext>
            </a:extLst>
          </p:cNvPr>
          <p:cNvCxnSpPr>
            <a:cxnSpLocks/>
          </p:cNvCxnSpPr>
          <p:nvPr/>
        </p:nvCxnSpPr>
        <p:spPr>
          <a:xfrm flipH="1">
            <a:off x="964185" y="4337485"/>
            <a:ext cx="169881" cy="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 : en angle 297">
            <a:extLst>
              <a:ext uri="{FF2B5EF4-FFF2-40B4-BE49-F238E27FC236}">
                <a16:creationId xmlns:a16="http://schemas.microsoft.com/office/drawing/2014/main" id="{6296A920-C816-484A-B291-322D7E67B0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39821" y="1946227"/>
            <a:ext cx="3961486" cy="422049"/>
          </a:xfrm>
          <a:prstGeom prst="bentConnector3">
            <a:avLst>
              <a:gd name="adj1" fmla="val 129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2" name="ZoneTexte 301">
            <a:extLst>
              <a:ext uri="{FF2B5EF4-FFF2-40B4-BE49-F238E27FC236}">
                <a16:creationId xmlns:a16="http://schemas.microsoft.com/office/drawing/2014/main" id="{ED93647F-A536-4F87-B229-B105F87E8E34}"/>
              </a:ext>
            </a:extLst>
          </p:cNvPr>
          <p:cNvSpPr txBox="1"/>
          <p:nvPr/>
        </p:nvSpPr>
        <p:spPr>
          <a:xfrm>
            <a:off x="4804773" y="2528998"/>
            <a:ext cx="1133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Résultat format JSON</a:t>
            </a: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AF346A16-4D29-4588-98B1-311D318FA6EA}"/>
              </a:ext>
            </a:extLst>
          </p:cNvPr>
          <p:cNvSpPr txBox="1"/>
          <p:nvPr/>
        </p:nvSpPr>
        <p:spPr>
          <a:xfrm>
            <a:off x="3693721" y="2340523"/>
            <a:ext cx="133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Code http 200/400/500</a:t>
            </a:r>
          </a:p>
        </p:txBody>
      </p:sp>
      <p:sp>
        <p:nvSpPr>
          <p:cNvPr id="306" name="ZoneTexte 305">
            <a:extLst>
              <a:ext uri="{FF2B5EF4-FFF2-40B4-BE49-F238E27FC236}">
                <a16:creationId xmlns:a16="http://schemas.microsoft.com/office/drawing/2014/main" id="{54CFFFB6-CBA5-4933-A4DF-DCF728157868}"/>
              </a:ext>
            </a:extLst>
          </p:cNvPr>
          <p:cNvSpPr txBox="1"/>
          <p:nvPr/>
        </p:nvSpPr>
        <p:spPr>
          <a:xfrm>
            <a:off x="5007509" y="2181120"/>
            <a:ext cx="651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cxnSp>
        <p:nvCxnSpPr>
          <p:cNvPr id="308" name="Connecteur droit 307">
            <a:extLst>
              <a:ext uri="{FF2B5EF4-FFF2-40B4-BE49-F238E27FC236}">
                <a16:creationId xmlns:a16="http://schemas.microsoft.com/office/drawing/2014/main" id="{615F60BE-4266-4645-A8D9-E3DA09664C46}"/>
              </a:ext>
            </a:extLst>
          </p:cNvPr>
          <p:cNvCxnSpPr/>
          <p:nvPr/>
        </p:nvCxnSpPr>
        <p:spPr>
          <a:xfrm flipH="1">
            <a:off x="7968000" y="2875485"/>
            <a:ext cx="169881" cy="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>
            <a:extLst>
              <a:ext uri="{FF2B5EF4-FFF2-40B4-BE49-F238E27FC236}">
                <a16:creationId xmlns:a16="http://schemas.microsoft.com/office/drawing/2014/main" id="{5D60427A-951F-4604-8C8F-A20A1B4CF71E}"/>
              </a:ext>
            </a:extLst>
          </p:cNvPr>
          <p:cNvCxnSpPr>
            <a:cxnSpLocks/>
          </p:cNvCxnSpPr>
          <p:nvPr/>
        </p:nvCxnSpPr>
        <p:spPr>
          <a:xfrm flipH="1">
            <a:off x="7967976" y="4108885"/>
            <a:ext cx="169881" cy="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6A94AA8-FA98-4C1E-8573-9B7D68648D98}"/>
              </a:ext>
            </a:extLst>
          </p:cNvPr>
          <p:cNvSpPr/>
          <p:nvPr/>
        </p:nvSpPr>
        <p:spPr>
          <a:xfrm>
            <a:off x="7376057" y="4910375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DDC – ENGIE IT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2D330994-9620-451A-BAA9-887A9876601A}"/>
              </a:ext>
            </a:extLst>
          </p:cNvPr>
          <p:cNvSpPr/>
          <p:nvPr/>
        </p:nvSpPr>
        <p:spPr>
          <a:xfrm>
            <a:off x="7679451" y="2151433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IT2 - Intranet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89C92D5-B833-432C-8B48-132E37B99A3D}"/>
              </a:ext>
            </a:extLst>
          </p:cNvPr>
          <p:cNvSpPr/>
          <p:nvPr/>
        </p:nvSpPr>
        <p:spPr>
          <a:xfrm>
            <a:off x="7688966" y="4636601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IT3 - Intranet</a:t>
            </a:r>
          </a:p>
        </p:txBody>
      </p:sp>
      <p:sp>
        <p:nvSpPr>
          <p:cNvPr id="318" name="ZoneTexte 317">
            <a:extLst>
              <a:ext uri="{FF2B5EF4-FFF2-40B4-BE49-F238E27FC236}">
                <a16:creationId xmlns:a16="http://schemas.microsoft.com/office/drawing/2014/main" id="{BCD39BD8-FA95-43FC-B9D1-69ED98E15CAD}"/>
              </a:ext>
            </a:extLst>
          </p:cNvPr>
          <p:cNvSpPr txBox="1"/>
          <p:nvPr/>
        </p:nvSpPr>
        <p:spPr>
          <a:xfrm>
            <a:off x="1224559" y="2808788"/>
            <a:ext cx="63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sp>
        <p:nvSpPr>
          <p:cNvPr id="319" name="ZoneTexte 318">
            <a:extLst>
              <a:ext uri="{FF2B5EF4-FFF2-40B4-BE49-F238E27FC236}">
                <a16:creationId xmlns:a16="http://schemas.microsoft.com/office/drawing/2014/main" id="{EBC1966F-4E93-4F96-B282-8E25C4D2C6C1}"/>
              </a:ext>
            </a:extLst>
          </p:cNvPr>
          <p:cNvSpPr txBox="1"/>
          <p:nvPr/>
        </p:nvSpPr>
        <p:spPr>
          <a:xfrm rot="19512764">
            <a:off x="1452884" y="3541009"/>
            <a:ext cx="63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sp>
        <p:nvSpPr>
          <p:cNvPr id="323" name="ZoneTexte 322">
            <a:extLst>
              <a:ext uri="{FF2B5EF4-FFF2-40B4-BE49-F238E27FC236}">
                <a16:creationId xmlns:a16="http://schemas.microsoft.com/office/drawing/2014/main" id="{C833D72C-EDAB-409D-8AD8-EFFB5A3FA1BB}"/>
              </a:ext>
            </a:extLst>
          </p:cNvPr>
          <p:cNvSpPr txBox="1"/>
          <p:nvPr/>
        </p:nvSpPr>
        <p:spPr>
          <a:xfrm>
            <a:off x="4048173" y="2672638"/>
            <a:ext cx="63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pic>
        <p:nvPicPr>
          <p:cNvPr id="95" name="Picture 4">
            <a:extLst>
              <a:ext uri="{FF2B5EF4-FFF2-40B4-BE49-F238E27FC236}">
                <a16:creationId xmlns:a16="http://schemas.microsoft.com/office/drawing/2014/main" id="{BB18F122-6DB2-4B0A-9A6D-D0AD9612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56" y="2646702"/>
            <a:ext cx="391355" cy="4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>
            <a:extLst>
              <a:ext uri="{FF2B5EF4-FFF2-40B4-BE49-F238E27FC236}">
                <a16:creationId xmlns:a16="http://schemas.microsoft.com/office/drawing/2014/main" id="{612FB0FB-31CB-41FA-8DBA-C204EDB8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37" y="4188324"/>
            <a:ext cx="391355" cy="4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id="{9F3F4524-8936-4937-AA99-744D3B8F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429" y="2691149"/>
            <a:ext cx="391355" cy="4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>
            <a:extLst>
              <a:ext uri="{FF2B5EF4-FFF2-40B4-BE49-F238E27FC236}">
                <a16:creationId xmlns:a16="http://schemas.microsoft.com/office/drawing/2014/main" id="{CAF42F68-5F77-4395-8CF9-5360E8C9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075" y="3938925"/>
            <a:ext cx="391355" cy="4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AC2BFCB7-141A-403B-B141-FF50C9A855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377449" y="3175488"/>
            <a:ext cx="579600" cy="579600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A9919797-8F4E-4BE1-9351-65F2F9ED6E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425033" y="4130169"/>
            <a:ext cx="579600" cy="579600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5A2C70D3-6996-44A1-83FF-54BEF2588EFD}"/>
              </a:ext>
            </a:extLst>
          </p:cNvPr>
          <p:cNvSpPr txBox="1"/>
          <p:nvPr/>
        </p:nvSpPr>
        <p:spPr>
          <a:xfrm>
            <a:off x="4345001" y="4648766"/>
            <a:ext cx="775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b="1" dirty="0"/>
              <a:t>LSR010752 (10.175.4.108)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598A58B-C3CB-4140-9C4E-6AE1D7BDBAF4}"/>
              </a:ext>
            </a:extLst>
          </p:cNvPr>
          <p:cNvSpPr txBox="1"/>
          <p:nvPr/>
        </p:nvSpPr>
        <p:spPr>
          <a:xfrm>
            <a:off x="3326970" y="3706135"/>
            <a:ext cx="775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b="1" dirty="0"/>
              <a:t>LSR010751 (10.175.4.107)</a:t>
            </a:r>
          </a:p>
        </p:txBody>
      </p:sp>
      <p:cxnSp>
        <p:nvCxnSpPr>
          <p:cNvPr id="102" name="Connecteur : en angle 101">
            <a:extLst>
              <a:ext uri="{FF2B5EF4-FFF2-40B4-BE49-F238E27FC236}">
                <a16:creationId xmlns:a16="http://schemas.microsoft.com/office/drawing/2014/main" id="{3A58BB82-6438-412F-92CA-A324AF3AFF83}"/>
              </a:ext>
            </a:extLst>
          </p:cNvPr>
          <p:cNvCxnSpPr>
            <a:cxnSpLocks/>
          </p:cNvCxnSpPr>
          <p:nvPr/>
        </p:nvCxnSpPr>
        <p:spPr>
          <a:xfrm rot="10800000">
            <a:off x="2782668" y="3101925"/>
            <a:ext cx="628867" cy="60364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389F2CAA-84C9-462B-A472-50AFC69F09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48755" y="1152803"/>
            <a:ext cx="545932" cy="29132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928031A1-53C0-4F47-85B8-1B3E71B2F3E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029200" y="934278"/>
            <a:ext cx="2022490" cy="82425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DFFC7DC-9BC9-425A-A046-07D12B10FCD0}"/>
              </a:ext>
            </a:extLst>
          </p:cNvPr>
          <p:cNvSpPr txBox="1"/>
          <p:nvPr/>
        </p:nvSpPr>
        <p:spPr>
          <a:xfrm>
            <a:off x="7216278" y="1557414"/>
            <a:ext cx="9022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proxyaimbe</a:t>
            </a:r>
            <a:endParaRPr lang="fr-FR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lèche : double flèche horizontale 2">
            <a:extLst>
              <a:ext uri="{FF2B5EF4-FFF2-40B4-BE49-F238E27FC236}">
                <a16:creationId xmlns:a16="http://schemas.microsoft.com/office/drawing/2014/main" id="{4998378F-7E3E-495A-A903-B18E36009975}"/>
              </a:ext>
            </a:extLst>
          </p:cNvPr>
          <p:cNvSpPr/>
          <p:nvPr/>
        </p:nvSpPr>
        <p:spPr>
          <a:xfrm rot="1766766">
            <a:off x="3838531" y="4115432"/>
            <a:ext cx="748454" cy="127080"/>
          </a:xfrm>
          <a:prstGeom prst="leftRightArrow">
            <a:avLst/>
          </a:prstGeom>
          <a:solidFill>
            <a:schemeClr val="bg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6D3735-3CE9-422F-8D0C-C8F0F69F174E}"/>
              </a:ext>
            </a:extLst>
          </p:cNvPr>
          <p:cNvSpPr txBox="1"/>
          <p:nvPr/>
        </p:nvSpPr>
        <p:spPr>
          <a:xfrm>
            <a:off x="3995807" y="4043579"/>
            <a:ext cx="686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Calibri" panose="020F0502020204030204" pitchFamily="34" charset="0"/>
                <a:cs typeface="Calibri" panose="020F0502020204030204" pitchFamily="34" charset="0"/>
              </a:rPr>
              <a:t>Streaming </a:t>
            </a:r>
            <a:r>
              <a:rPr lang="fr-FR" sz="600" dirty="0" err="1">
                <a:latin typeface="Calibri" panose="020F0502020204030204" pitchFamily="34" charset="0"/>
                <a:cs typeface="Calibri" panose="020F0502020204030204" pitchFamily="34" charset="0"/>
              </a:rPr>
              <a:t>Replication</a:t>
            </a:r>
            <a:endParaRPr lang="fr-FR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ECCBA2-278F-47C5-A82E-B27223F7FC1F}"/>
              </a:ext>
            </a:extLst>
          </p:cNvPr>
          <p:cNvSpPr txBox="1"/>
          <p:nvPr/>
        </p:nvSpPr>
        <p:spPr>
          <a:xfrm>
            <a:off x="3472713" y="3051468"/>
            <a:ext cx="6425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</a:p>
        </p:txBody>
      </p:sp>
      <p:cxnSp>
        <p:nvCxnSpPr>
          <p:cNvPr id="110" name="Connecteur : en angle 109">
            <a:extLst>
              <a:ext uri="{FF2B5EF4-FFF2-40B4-BE49-F238E27FC236}">
                <a16:creationId xmlns:a16="http://schemas.microsoft.com/office/drawing/2014/main" id="{9FA81D53-3965-46B1-91CB-5F2D810ECC6D}"/>
              </a:ext>
            </a:extLst>
          </p:cNvPr>
          <p:cNvCxnSpPr/>
          <p:nvPr/>
        </p:nvCxnSpPr>
        <p:spPr>
          <a:xfrm rot="10800000" flipV="1">
            <a:off x="4844192" y="459739"/>
            <a:ext cx="1161821" cy="278899"/>
          </a:xfrm>
          <a:prstGeom prst="bentConnector3">
            <a:avLst>
              <a:gd name="adj1" fmla="val 10001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>
            <a:extLst>
              <a:ext uri="{FF2B5EF4-FFF2-40B4-BE49-F238E27FC236}">
                <a16:creationId xmlns:a16="http://schemas.microsoft.com/office/drawing/2014/main" id="{90BC88A3-71F8-43DB-9652-C2B5A36AB6AC}"/>
              </a:ext>
            </a:extLst>
          </p:cNvPr>
          <p:cNvSpPr txBox="1"/>
          <p:nvPr/>
        </p:nvSpPr>
        <p:spPr>
          <a:xfrm>
            <a:off x="7631114" y="426560"/>
            <a:ext cx="42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443</a:t>
            </a:r>
          </a:p>
        </p:txBody>
      </p:sp>
      <p:pic>
        <p:nvPicPr>
          <p:cNvPr id="113" name="Image 112">
            <a:extLst>
              <a:ext uri="{FF2B5EF4-FFF2-40B4-BE49-F238E27FC236}">
                <a16:creationId xmlns:a16="http://schemas.microsoft.com/office/drawing/2014/main" id="{11D3E4C7-8B65-4BE6-A134-5A6BE3CEB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371" y="738639"/>
            <a:ext cx="659050" cy="734132"/>
          </a:xfrm>
          <a:prstGeom prst="rect">
            <a:avLst/>
          </a:prstGeom>
          <a:ln>
            <a:noFill/>
          </a:ln>
        </p:spPr>
      </p:pic>
      <p:pic>
        <p:nvPicPr>
          <p:cNvPr id="114" name="Image 113">
            <a:extLst>
              <a:ext uri="{FF2B5EF4-FFF2-40B4-BE49-F238E27FC236}">
                <a16:creationId xmlns:a16="http://schemas.microsoft.com/office/drawing/2014/main" id="{0FB1F908-4C0A-4720-BE76-4795C7FCE2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9557" y="-684"/>
            <a:ext cx="1569828" cy="1050534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C7BEF8E4-4483-4F7D-8F5D-B32411CE928F}"/>
              </a:ext>
            </a:extLst>
          </p:cNvPr>
          <p:cNvSpPr/>
          <p:nvPr/>
        </p:nvSpPr>
        <p:spPr>
          <a:xfrm>
            <a:off x="6163343" y="785431"/>
            <a:ext cx="1085300" cy="196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rgbClr val="002060"/>
                </a:solidFill>
              </a:rPr>
              <a:t>Cloud SaaS</a:t>
            </a:r>
          </a:p>
        </p:txBody>
      </p:sp>
      <p:pic>
        <p:nvPicPr>
          <p:cNvPr id="116" name="Graphique 115" descr="Profil masculin">
            <a:extLst>
              <a:ext uri="{FF2B5EF4-FFF2-40B4-BE49-F238E27FC236}">
                <a16:creationId xmlns:a16="http://schemas.microsoft.com/office/drawing/2014/main" id="{58D66735-8D5E-45C0-9959-CC8ED7C773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10796" y="346436"/>
            <a:ext cx="468999" cy="468999"/>
          </a:xfrm>
          <a:prstGeom prst="rect">
            <a:avLst/>
          </a:prstGeom>
        </p:spPr>
      </p:pic>
      <p:pic>
        <p:nvPicPr>
          <p:cNvPr id="117" name="Picture 3">
            <a:extLst>
              <a:ext uri="{FF2B5EF4-FFF2-40B4-BE49-F238E27FC236}">
                <a16:creationId xmlns:a16="http://schemas.microsoft.com/office/drawing/2014/main" id="{9EC0A8C8-4D58-41E0-A0D1-90B34FF4C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55" y="346436"/>
            <a:ext cx="557912" cy="4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>
            <a:extLst>
              <a:ext uri="{FF2B5EF4-FFF2-40B4-BE49-F238E27FC236}">
                <a16:creationId xmlns:a16="http://schemas.microsoft.com/office/drawing/2014/main" id="{030B648E-9607-493B-8CB4-EEC297C1F3B9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4" y="207376"/>
            <a:ext cx="315891" cy="25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Image 118">
            <a:extLst>
              <a:ext uri="{FF2B5EF4-FFF2-40B4-BE49-F238E27FC236}">
                <a16:creationId xmlns:a16="http://schemas.microsoft.com/office/drawing/2014/main" id="{DEBB5BB6-0EDB-4422-980E-92BAF0D4E6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051690" y="1561582"/>
            <a:ext cx="1247775" cy="393910"/>
          </a:xfrm>
          <a:prstGeom prst="rect">
            <a:avLst/>
          </a:prstGeom>
        </p:spPr>
      </p:pic>
      <p:cxnSp>
        <p:nvCxnSpPr>
          <p:cNvPr id="120" name="Connecteur : en angle 119">
            <a:extLst>
              <a:ext uri="{FF2B5EF4-FFF2-40B4-BE49-F238E27FC236}">
                <a16:creationId xmlns:a16="http://schemas.microsoft.com/office/drawing/2014/main" id="{47E2BFD1-62CE-4192-B1E4-6482C05C5612}"/>
              </a:ext>
            </a:extLst>
          </p:cNvPr>
          <p:cNvCxnSpPr>
            <a:cxnSpLocks/>
          </p:cNvCxnSpPr>
          <p:nvPr/>
        </p:nvCxnSpPr>
        <p:spPr>
          <a:xfrm>
            <a:off x="5266664" y="1375541"/>
            <a:ext cx="1764096" cy="27164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597E151E-BE29-49C9-B26C-BC45CB4103FB}"/>
              </a:ext>
            </a:extLst>
          </p:cNvPr>
          <p:cNvSpPr txBox="1"/>
          <p:nvPr/>
        </p:nvSpPr>
        <p:spPr>
          <a:xfrm>
            <a:off x="5042350" y="791092"/>
            <a:ext cx="581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Https443</a:t>
            </a:r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3D3959E3-8367-43F6-84B2-4E99C1896ED3}"/>
              </a:ext>
            </a:extLst>
          </p:cNvPr>
          <p:cNvCxnSpPr/>
          <p:nvPr/>
        </p:nvCxnSpPr>
        <p:spPr>
          <a:xfrm flipH="1">
            <a:off x="7600574" y="459740"/>
            <a:ext cx="332203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3465E68-8E91-49AE-9A7E-01310FDB9120}"/>
              </a:ext>
            </a:extLst>
          </p:cNvPr>
          <p:cNvSpPr txBox="1"/>
          <p:nvPr/>
        </p:nvSpPr>
        <p:spPr>
          <a:xfrm>
            <a:off x="5255385" y="380144"/>
            <a:ext cx="42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443</a:t>
            </a:r>
          </a:p>
        </p:txBody>
      </p:sp>
      <p:cxnSp>
        <p:nvCxnSpPr>
          <p:cNvPr id="128" name="Connecteur : en angle 127">
            <a:extLst>
              <a:ext uri="{FF2B5EF4-FFF2-40B4-BE49-F238E27FC236}">
                <a16:creationId xmlns:a16="http://schemas.microsoft.com/office/drawing/2014/main" id="{BD7EE15E-3163-48F0-A064-EBC2019365D4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5029200" y="934278"/>
            <a:ext cx="2022490" cy="82425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BC8C597C-FC56-4AAF-85BF-2AD63BF83B30}"/>
              </a:ext>
            </a:extLst>
          </p:cNvPr>
          <p:cNvSpPr txBox="1"/>
          <p:nvPr/>
        </p:nvSpPr>
        <p:spPr>
          <a:xfrm>
            <a:off x="7216278" y="1557414"/>
            <a:ext cx="9022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proxyaimbe</a:t>
            </a:r>
            <a:endParaRPr lang="fr-FR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685230F0-5643-4011-8648-47AB4D1293E0}"/>
              </a:ext>
            </a:extLst>
          </p:cNvPr>
          <p:cNvSpPr txBox="1"/>
          <p:nvPr/>
        </p:nvSpPr>
        <p:spPr>
          <a:xfrm>
            <a:off x="4559547" y="4013562"/>
            <a:ext cx="5105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Calibri" panose="020F0502020204030204" pitchFamily="34" charset="0"/>
                <a:cs typeface="Calibri" panose="020F0502020204030204" pitchFamily="34" charset="0"/>
              </a:rPr>
              <a:t>Slave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3FC65EDE-015E-49BD-9E97-793315E2F51D}"/>
              </a:ext>
            </a:extLst>
          </p:cNvPr>
          <p:cNvSpPr/>
          <p:nvPr/>
        </p:nvSpPr>
        <p:spPr>
          <a:xfrm>
            <a:off x="1782210" y="2200593"/>
            <a:ext cx="4403463" cy="2722646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36" name="Picture 12" descr="Ansible AWX · GitLab">
            <a:extLst>
              <a:ext uri="{FF2B5EF4-FFF2-40B4-BE49-F238E27FC236}">
                <a16:creationId xmlns:a16="http://schemas.microsoft.com/office/drawing/2014/main" id="{472949C7-3F53-4B80-B17A-BD80114F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81" y="2887798"/>
            <a:ext cx="256532" cy="25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Qu'est-ce que Docker ? | AWS">
            <a:extLst>
              <a:ext uri="{FF2B5EF4-FFF2-40B4-BE49-F238E27FC236}">
                <a16:creationId xmlns:a16="http://schemas.microsoft.com/office/drawing/2014/main" id="{017E48E8-2125-4C70-BC9C-4E3E08BB1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700" y="3342278"/>
            <a:ext cx="515937" cy="24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14" descr="Qu'est-ce que Docker ? | AWS">
            <a:extLst>
              <a:ext uri="{FF2B5EF4-FFF2-40B4-BE49-F238E27FC236}">
                <a16:creationId xmlns:a16="http://schemas.microsoft.com/office/drawing/2014/main" id="{BBF5AA93-290B-4220-BA1A-4D4D342B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47" y="4367959"/>
            <a:ext cx="515937" cy="24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0C9F010-CD93-4E70-9178-34FB084111FD}"/>
              </a:ext>
            </a:extLst>
          </p:cNvPr>
          <p:cNvCxnSpPr>
            <a:cxnSpLocks/>
          </p:cNvCxnSpPr>
          <p:nvPr/>
        </p:nvCxnSpPr>
        <p:spPr>
          <a:xfrm flipH="1" flipV="1">
            <a:off x="1230100" y="3030618"/>
            <a:ext cx="756933" cy="8954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9A366D01-D7A9-44FC-8756-6A9E77A59C30}"/>
              </a:ext>
            </a:extLst>
          </p:cNvPr>
          <p:cNvCxnSpPr>
            <a:cxnSpLocks/>
          </p:cNvCxnSpPr>
          <p:nvPr/>
        </p:nvCxnSpPr>
        <p:spPr>
          <a:xfrm flipH="1">
            <a:off x="1207192" y="3173381"/>
            <a:ext cx="1302964" cy="964224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A3F818ED-F00A-47AF-9ACB-A1EEF1F29C17}"/>
              </a:ext>
            </a:extLst>
          </p:cNvPr>
          <p:cNvCxnSpPr>
            <a:cxnSpLocks/>
          </p:cNvCxnSpPr>
          <p:nvPr/>
        </p:nvCxnSpPr>
        <p:spPr>
          <a:xfrm flipV="1">
            <a:off x="3063181" y="2820105"/>
            <a:ext cx="3871665" cy="35312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ZoneTexte 138">
            <a:extLst>
              <a:ext uri="{FF2B5EF4-FFF2-40B4-BE49-F238E27FC236}">
                <a16:creationId xmlns:a16="http://schemas.microsoft.com/office/drawing/2014/main" id="{F6DDAF19-7F76-464E-87B7-834FF4E6941B}"/>
              </a:ext>
            </a:extLst>
          </p:cNvPr>
          <p:cNvSpPr txBox="1"/>
          <p:nvPr/>
        </p:nvSpPr>
        <p:spPr>
          <a:xfrm rot="16200000">
            <a:off x="2596927" y="3310961"/>
            <a:ext cx="775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Postgres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5432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8D26F3F3-C04A-4CE1-AC39-E6F06459064C}"/>
              </a:ext>
            </a:extLst>
          </p:cNvPr>
          <p:cNvCxnSpPr>
            <a:cxnSpLocks/>
            <a:stCxn id="135" idx="0"/>
          </p:cNvCxnSpPr>
          <p:nvPr/>
        </p:nvCxnSpPr>
        <p:spPr>
          <a:xfrm rot="16200000" flipV="1">
            <a:off x="3437630" y="2636360"/>
            <a:ext cx="1025596" cy="1728807"/>
          </a:xfrm>
          <a:prstGeom prst="bentConnector2">
            <a:avLst/>
          </a:prstGeom>
          <a:ln w="12700">
            <a:solidFill>
              <a:schemeClr val="dk1">
                <a:shade val="95000"/>
                <a:satMod val="105000"/>
                <a:alpha val="68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E4BD0644-6F1C-4B7D-82B3-3D3A7BEDD65F}"/>
              </a:ext>
            </a:extLst>
          </p:cNvPr>
          <p:cNvSpPr txBox="1"/>
          <p:nvPr/>
        </p:nvSpPr>
        <p:spPr>
          <a:xfrm rot="16200000">
            <a:off x="4501682" y="3377691"/>
            <a:ext cx="775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Postgres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5432</a:t>
            </a:r>
          </a:p>
        </p:txBody>
      </p:sp>
    </p:spTree>
    <p:extLst>
      <p:ext uri="{BB962C8B-B14F-4D97-AF65-F5344CB8AC3E}">
        <p14:creationId xmlns:p14="http://schemas.microsoft.com/office/powerpoint/2010/main" val="247641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92B27A10-5AF2-4FEB-BBA0-994B83D1A1E3}"/>
              </a:ext>
            </a:extLst>
          </p:cNvPr>
          <p:cNvSpPr/>
          <p:nvPr/>
        </p:nvSpPr>
        <p:spPr>
          <a:xfrm>
            <a:off x="6953786" y="1872105"/>
            <a:ext cx="1592724" cy="30276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  <a:ln>
            <a:solidFill>
              <a:schemeClr val="accent4">
                <a:lumMod val="60000"/>
                <a:lumOff val="40000"/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1" name="Rectangle : coins arrondis 310">
            <a:extLst>
              <a:ext uri="{FF2B5EF4-FFF2-40B4-BE49-F238E27FC236}">
                <a16:creationId xmlns:a16="http://schemas.microsoft.com/office/drawing/2014/main" id="{FF03B0BA-A134-403E-BD88-C1229466A85E}"/>
              </a:ext>
            </a:extLst>
          </p:cNvPr>
          <p:cNvSpPr/>
          <p:nvPr/>
        </p:nvSpPr>
        <p:spPr>
          <a:xfrm>
            <a:off x="7155740" y="3527142"/>
            <a:ext cx="1077314" cy="124777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2" name="Rectangle : coins arrondis 311">
            <a:extLst>
              <a:ext uri="{FF2B5EF4-FFF2-40B4-BE49-F238E27FC236}">
                <a16:creationId xmlns:a16="http://schemas.microsoft.com/office/drawing/2014/main" id="{7F1998B3-4D29-46ED-B466-209C63D27FDD}"/>
              </a:ext>
            </a:extLst>
          </p:cNvPr>
          <p:cNvSpPr/>
          <p:nvPr/>
        </p:nvSpPr>
        <p:spPr>
          <a:xfrm>
            <a:off x="7160745" y="2219243"/>
            <a:ext cx="1077314" cy="124777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D66B66-BBE5-4CD7-B9F5-65077FD34D7D}"/>
              </a:ext>
            </a:extLst>
          </p:cNvPr>
          <p:cNvSpPr txBox="1"/>
          <p:nvPr/>
        </p:nvSpPr>
        <p:spPr>
          <a:xfrm>
            <a:off x="404880" y="311973"/>
            <a:ext cx="6193347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300" kern="1200" dirty="0">
                <a:solidFill>
                  <a:srgbClr val="293C8B"/>
                </a:solidFill>
                <a:latin typeface="Continuum Medium" panose="00000400000000000000"/>
                <a:ea typeface="+mj-ea"/>
                <a:cs typeface="+mj-cs"/>
              </a:rPr>
              <a:t>Architecture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kern="1200" dirty="0">
                <a:solidFill>
                  <a:srgbClr val="293C8B"/>
                </a:solidFill>
                <a:latin typeface="Continuum Medium" panose="00000400000000000000"/>
                <a:ea typeface="+mj-ea"/>
                <a:cs typeface="+mj-cs"/>
              </a:rPr>
              <a:t>Automatisation NAS - ACCEPTANCE</a:t>
            </a:r>
          </a:p>
        </p:txBody>
      </p:sp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77C716A9-208D-43E0-B38A-66C591960A46}"/>
              </a:ext>
            </a:extLst>
          </p:cNvPr>
          <p:cNvCxnSpPr/>
          <p:nvPr/>
        </p:nvCxnSpPr>
        <p:spPr>
          <a:xfrm rot="10800000" flipV="1">
            <a:off x="5619359" y="414373"/>
            <a:ext cx="1161821" cy="278899"/>
          </a:xfrm>
          <a:prstGeom prst="bentConnector3">
            <a:avLst>
              <a:gd name="adj1" fmla="val 10001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ZoneTexte 205">
            <a:extLst>
              <a:ext uri="{FF2B5EF4-FFF2-40B4-BE49-F238E27FC236}">
                <a16:creationId xmlns:a16="http://schemas.microsoft.com/office/drawing/2014/main" id="{0642B4E2-35D6-4B82-BE43-0118AD2860B8}"/>
              </a:ext>
            </a:extLst>
          </p:cNvPr>
          <p:cNvSpPr txBox="1"/>
          <p:nvPr/>
        </p:nvSpPr>
        <p:spPr>
          <a:xfrm>
            <a:off x="7631114" y="426560"/>
            <a:ext cx="42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443</a:t>
            </a:r>
          </a:p>
        </p:txBody>
      </p:sp>
      <p:pic>
        <p:nvPicPr>
          <p:cNvPr id="92" name="Graphique 91" descr="Profil masculin">
            <a:extLst>
              <a:ext uri="{FF2B5EF4-FFF2-40B4-BE49-F238E27FC236}">
                <a16:creationId xmlns:a16="http://schemas.microsoft.com/office/drawing/2014/main" id="{4010918B-6074-48A5-A515-8AB6292C9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796" y="346436"/>
            <a:ext cx="468999" cy="468999"/>
          </a:xfrm>
          <a:prstGeom prst="rect">
            <a:avLst/>
          </a:prstGeom>
        </p:spPr>
      </p:pic>
      <p:pic>
        <p:nvPicPr>
          <p:cNvPr id="93" name="Picture 3">
            <a:extLst>
              <a:ext uri="{FF2B5EF4-FFF2-40B4-BE49-F238E27FC236}">
                <a16:creationId xmlns:a16="http://schemas.microsoft.com/office/drawing/2014/main" id="{B4AAAF4A-B203-4A99-885A-524470BC6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55" y="346436"/>
            <a:ext cx="557912" cy="4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>
            <a:extLst>
              <a:ext uri="{FF2B5EF4-FFF2-40B4-BE49-F238E27FC236}">
                <a16:creationId xmlns:a16="http://schemas.microsoft.com/office/drawing/2014/main" id="{EA9D426D-80E6-496C-A37F-ACCADFCACA2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4" y="207376"/>
            <a:ext cx="315891" cy="25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CA0D386-4445-4024-8EFA-48E6F786B7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51690" y="1561582"/>
            <a:ext cx="1247775" cy="393910"/>
          </a:xfrm>
          <a:prstGeom prst="rect">
            <a:avLst/>
          </a:prstGeom>
        </p:spPr>
      </p:pic>
      <p:sp>
        <p:nvSpPr>
          <p:cNvPr id="154" name="ZoneTexte 153">
            <a:extLst>
              <a:ext uri="{FF2B5EF4-FFF2-40B4-BE49-F238E27FC236}">
                <a16:creationId xmlns:a16="http://schemas.microsoft.com/office/drawing/2014/main" id="{6E3AAB9D-9B40-42E4-A11A-A566B15D7C96}"/>
              </a:ext>
            </a:extLst>
          </p:cNvPr>
          <p:cNvSpPr txBox="1"/>
          <p:nvPr/>
        </p:nvSpPr>
        <p:spPr>
          <a:xfrm>
            <a:off x="5582925" y="1488290"/>
            <a:ext cx="1192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Code http 200/400/500</a:t>
            </a:r>
          </a:p>
        </p:txBody>
      </p:sp>
      <p:cxnSp>
        <p:nvCxnSpPr>
          <p:cNvPr id="160" name="Connecteur : en angle 159">
            <a:extLst>
              <a:ext uri="{FF2B5EF4-FFF2-40B4-BE49-F238E27FC236}">
                <a16:creationId xmlns:a16="http://schemas.microsoft.com/office/drawing/2014/main" id="{1A9BD76D-336D-4E5E-AFC9-4BA2345E73CC}"/>
              </a:ext>
            </a:extLst>
          </p:cNvPr>
          <p:cNvCxnSpPr>
            <a:cxnSpLocks/>
          </p:cNvCxnSpPr>
          <p:nvPr/>
        </p:nvCxnSpPr>
        <p:spPr>
          <a:xfrm flipV="1">
            <a:off x="3578891" y="1906992"/>
            <a:ext cx="3472799" cy="1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A36B571C-7A68-4442-94A0-9074220A27FC}"/>
              </a:ext>
            </a:extLst>
          </p:cNvPr>
          <p:cNvCxnSpPr/>
          <p:nvPr/>
        </p:nvCxnSpPr>
        <p:spPr>
          <a:xfrm flipH="1">
            <a:off x="7600574" y="459740"/>
            <a:ext cx="332203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9B564241-491A-4E05-944E-54828A0D983C}"/>
              </a:ext>
            </a:extLst>
          </p:cNvPr>
          <p:cNvSpPr txBox="1"/>
          <p:nvPr/>
        </p:nvSpPr>
        <p:spPr>
          <a:xfrm>
            <a:off x="7151747" y="1124906"/>
            <a:ext cx="811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Résultat format JSON</a:t>
            </a:r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8FD517B5-FAFF-4785-97F8-0D9105A8E7D1}"/>
              </a:ext>
            </a:extLst>
          </p:cNvPr>
          <p:cNvCxnSpPr>
            <a:cxnSpLocks/>
          </p:cNvCxnSpPr>
          <p:nvPr/>
        </p:nvCxnSpPr>
        <p:spPr>
          <a:xfrm flipV="1">
            <a:off x="7376057" y="2495692"/>
            <a:ext cx="0" cy="1584000"/>
          </a:xfrm>
          <a:prstGeom prst="line">
            <a:avLst/>
          </a:prstGeom>
          <a:ln w="3175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Connecteur : en angle 297">
            <a:extLst>
              <a:ext uri="{FF2B5EF4-FFF2-40B4-BE49-F238E27FC236}">
                <a16:creationId xmlns:a16="http://schemas.microsoft.com/office/drawing/2014/main" id="{6296A920-C816-484A-B291-322D7E67B0BD}"/>
              </a:ext>
            </a:extLst>
          </p:cNvPr>
          <p:cNvCxnSpPr>
            <a:cxnSpLocks/>
          </p:cNvCxnSpPr>
          <p:nvPr/>
        </p:nvCxnSpPr>
        <p:spPr>
          <a:xfrm rot="10800000">
            <a:off x="3628643" y="1796726"/>
            <a:ext cx="3425571" cy="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2" name="ZoneTexte 301">
            <a:extLst>
              <a:ext uri="{FF2B5EF4-FFF2-40B4-BE49-F238E27FC236}">
                <a16:creationId xmlns:a16="http://schemas.microsoft.com/office/drawing/2014/main" id="{ED93647F-A536-4F87-B229-B105F87E8E34}"/>
              </a:ext>
            </a:extLst>
          </p:cNvPr>
          <p:cNvSpPr txBox="1"/>
          <p:nvPr/>
        </p:nvSpPr>
        <p:spPr>
          <a:xfrm>
            <a:off x="5125481" y="1756596"/>
            <a:ext cx="1133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Résultat format JSON</a:t>
            </a: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AF346A16-4D29-4588-98B1-311D318FA6EA}"/>
              </a:ext>
            </a:extLst>
          </p:cNvPr>
          <p:cNvSpPr txBox="1"/>
          <p:nvPr/>
        </p:nvSpPr>
        <p:spPr>
          <a:xfrm>
            <a:off x="4099621" y="1901838"/>
            <a:ext cx="133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Code http 200/400/500</a:t>
            </a:r>
          </a:p>
        </p:txBody>
      </p:sp>
      <p:sp>
        <p:nvSpPr>
          <p:cNvPr id="306" name="ZoneTexte 305">
            <a:extLst>
              <a:ext uri="{FF2B5EF4-FFF2-40B4-BE49-F238E27FC236}">
                <a16:creationId xmlns:a16="http://schemas.microsoft.com/office/drawing/2014/main" id="{54CFFFB6-CBA5-4933-A4DF-DCF728157868}"/>
              </a:ext>
            </a:extLst>
          </p:cNvPr>
          <p:cNvSpPr txBox="1"/>
          <p:nvPr/>
        </p:nvSpPr>
        <p:spPr>
          <a:xfrm>
            <a:off x="4365520" y="1634059"/>
            <a:ext cx="651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6A94AA8-FA98-4C1E-8573-9B7D68648D98}"/>
              </a:ext>
            </a:extLst>
          </p:cNvPr>
          <p:cNvSpPr/>
          <p:nvPr/>
        </p:nvSpPr>
        <p:spPr>
          <a:xfrm>
            <a:off x="7126260" y="4918334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DDC – ENGIE IT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2D330994-9620-451A-BAA9-887A9876601A}"/>
              </a:ext>
            </a:extLst>
          </p:cNvPr>
          <p:cNvSpPr/>
          <p:nvPr/>
        </p:nvSpPr>
        <p:spPr>
          <a:xfrm>
            <a:off x="7030760" y="2250487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IT2 - Intranet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89C92D5-B833-432C-8B48-132E37B99A3D}"/>
              </a:ext>
            </a:extLst>
          </p:cNvPr>
          <p:cNvSpPr/>
          <p:nvPr/>
        </p:nvSpPr>
        <p:spPr>
          <a:xfrm>
            <a:off x="7095176" y="4543891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IT3 - Intranet</a:t>
            </a: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9F3F4524-8936-4937-AA99-744D3B8F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47" y="2499240"/>
            <a:ext cx="391355" cy="4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>
            <a:extLst>
              <a:ext uri="{FF2B5EF4-FFF2-40B4-BE49-F238E27FC236}">
                <a16:creationId xmlns:a16="http://schemas.microsoft.com/office/drawing/2014/main" id="{CAF42F68-5F77-4395-8CF9-5360E8C9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34" y="3609433"/>
            <a:ext cx="391355" cy="4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389F2CAA-84C9-462B-A472-50AFC69F09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54795" y="853764"/>
            <a:ext cx="624785" cy="59898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928031A1-53C0-4F47-85B8-1B3E71B2F3E5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5984064" y="1036637"/>
            <a:ext cx="1222468" cy="721282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DFFC7DC-9BC9-425A-A046-07D12B10FCD0}"/>
              </a:ext>
            </a:extLst>
          </p:cNvPr>
          <p:cNvSpPr txBox="1"/>
          <p:nvPr/>
        </p:nvSpPr>
        <p:spPr>
          <a:xfrm>
            <a:off x="7216278" y="1557414"/>
            <a:ext cx="9022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proxyaimbe</a:t>
            </a:r>
            <a:endParaRPr lang="fr-FR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90BC88A3-71F8-43DB-9652-C2B5A36AB6AC}"/>
              </a:ext>
            </a:extLst>
          </p:cNvPr>
          <p:cNvSpPr txBox="1"/>
          <p:nvPr/>
        </p:nvSpPr>
        <p:spPr>
          <a:xfrm>
            <a:off x="7631114" y="426560"/>
            <a:ext cx="42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443</a:t>
            </a:r>
          </a:p>
        </p:txBody>
      </p:sp>
      <p:pic>
        <p:nvPicPr>
          <p:cNvPr id="113" name="Image 112">
            <a:extLst>
              <a:ext uri="{FF2B5EF4-FFF2-40B4-BE49-F238E27FC236}">
                <a16:creationId xmlns:a16="http://schemas.microsoft.com/office/drawing/2014/main" id="{11D3E4C7-8B65-4BE6-A134-5A6BE3CEB9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014" y="669571"/>
            <a:ext cx="659050" cy="734132"/>
          </a:xfrm>
          <a:prstGeom prst="rect">
            <a:avLst/>
          </a:prstGeom>
          <a:ln>
            <a:noFill/>
          </a:ln>
        </p:spPr>
      </p:pic>
      <p:pic>
        <p:nvPicPr>
          <p:cNvPr id="114" name="Image 113">
            <a:extLst>
              <a:ext uri="{FF2B5EF4-FFF2-40B4-BE49-F238E27FC236}">
                <a16:creationId xmlns:a16="http://schemas.microsoft.com/office/drawing/2014/main" id="{0FB1F908-4C0A-4720-BE76-4795C7FCE2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9956" y="62239"/>
            <a:ext cx="970440" cy="649422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C7BEF8E4-4483-4F7D-8F5D-B32411CE928F}"/>
              </a:ext>
            </a:extLst>
          </p:cNvPr>
          <p:cNvSpPr/>
          <p:nvPr/>
        </p:nvSpPr>
        <p:spPr>
          <a:xfrm>
            <a:off x="6609097" y="661622"/>
            <a:ext cx="1085300" cy="196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rgbClr val="002060"/>
                </a:solidFill>
              </a:rPr>
              <a:t>Cloud SaaS</a:t>
            </a:r>
          </a:p>
        </p:txBody>
      </p:sp>
      <p:pic>
        <p:nvPicPr>
          <p:cNvPr id="116" name="Graphique 115" descr="Profil masculin">
            <a:extLst>
              <a:ext uri="{FF2B5EF4-FFF2-40B4-BE49-F238E27FC236}">
                <a16:creationId xmlns:a16="http://schemas.microsoft.com/office/drawing/2014/main" id="{58D66735-8D5E-45C0-9959-CC8ED7C77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796" y="346436"/>
            <a:ext cx="468999" cy="468999"/>
          </a:xfrm>
          <a:prstGeom prst="rect">
            <a:avLst/>
          </a:prstGeom>
        </p:spPr>
      </p:pic>
      <p:pic>
        <p:nvPicPr>
          <p:cNvPr id="117" name="Picture 3">
            <a:extLst>
              <a:ext uri="{FF2B5EF4-FFF2-40B4-BE49-F238E27FC236}">
                <a16:creationId xmlns:a16="http://schemas.microsoft.com/office/drawing/2014/main" id="{9EC0A8C8-4D58-41E0-A0D1-90B34FF4C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55" y="346436"/>
            <a:ext cx="557912" cy="4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>
            <a:extLst>
              <a:ext uri="{FF2B5EF4-FFF2-40B4-BE49-F238E27FC236}">
                <a16:creationId xmlns:a16="http://schemas.microsoft.com/office/drawing/2014/main" id="{030B648E-9607-493B-8CB4-EEC297C1F3B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70" y="146089"/>
            <a:ext cx="315891" cy="25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Image 118">
            <a:extLst>
              <a:ext uri="{FF2B5EF4-FFF2-40B4-BE49-F238E27FC236}">
                <a16:creationId xmlns:a16="http://schemas.microsoft.com/office/drawing/2014/main" id="{DEBB5BB6-0EDB-4422-980E-92BAF0D4E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72991" y="1369583"/>
            <a:ext cx="1778622" cy="561493"/>
          </a:xfrm>
          <a:prstGeom prst="rect">
            <a:avLst/>
          </a:prstGeom>
        </p:spPr>
      </p:pic>
      <p:cxnSp>
        <p:nvCxnSpPr>
          <p:cNvPr id="120" name="Connecteur : en angle 119">
            <a:extLst>
              <a:ext uri="{FF2B5EF4-FFF2-40B4-BE49-F238E27FC236}">
                <a16:creationId xmlns:a16="http://schemas.microsoft.com/office/drawing/2014/main" id="{47E2BFD1-62CE-4192-B1E4-6482C05C5612}"/>
              </a:ext>
            </a:extLst>
          </p:cNvPr>
          <p:cNvCxnSpPr>
            <a:cxnSpLocks/>
            <a:stCxn id="113" idx="2"/>
          </p:cNvCxnSpPr>
          <p:nvPr/>
        </p:nvCxnSpPr>
        <p:spPr>
          <a:xfrm rot="16200000" flipH="1">
            <a:off x="6220907" y="837334"/>
            <a:ext cx="243484" cy="1376221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597E151E-BE29-49C9-B26C-BC45CB4103FB}"/>
              </a:ext>
            </a:extLst>
          </p:cNvPr>
          <p:cNvSpPr txBox="1"/>
          <p:nvPr/>
        </p:nvSpPr>
        <p:spPr>
          <a:xfrm>
            <a:off x="6035201" y="855317"/>
            <a:ext cx="581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Https443</a:t>
            </a:r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3D3959E3-8367-43F6-84B2-4E99C1896ED3}"/>
              </a:ext>
            </a:extLst>
          </p:cNvPr>
          <p:cNvCxnSpPr/>
          <p:nvPr/>
        </p:nvCxnSpPr>
        <p:spPr>
          <a:xfrm flipH="1">
            <a:off x="7600574" y="459740"/>
            <a:ext cx="332203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3465E68-8E91-49AE-9A7E-01310FDB9120}"/>
              </a:ext>
            </a:extLst>
          </p:cNvPr>
          <p:cNvSpPr txBox="1"/>
          <p:nvPr/>
        </p:nvSpPr>
        <p:spPr>
          <a:xfrm>
            <a:off x="5894156" y="223716"/>
            <a:ext cx="775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cxnSp>
        <p:nvCxnSpPr>
          <p:cNvPr id="128" name="Connecteur : en angle 127">
            <a:extLst>
              <a:ext uri="{FF2B5EF4-FFF2-40B4-BE49-F238E27FC236}">
                <a16:creationId xmlns:a16="http://schemas.microsoft.com/office/drawing/2014/main" id="{BD7EE15E-3163-48F0-A064-EBC2019365D4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5717646" y="-285016"/>
            <a:ext cx="128565" cy="4560749"/>
          </a:xfrm>
          <a:prstGeom prst="bentConnector2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BC8C597C-FC56-4AAF-85BF-2AD63BF83B30}"/>
              </a:ext>
            </a:extLst>
          </p:cNvPr>
          <p:cNvSpPr txBox="1"/>
          <p:nvPr/>
        </p:nvSpPr>
        <p:spPr>
          <a:xfrm>
            <a:off x="7216278" y="1557414"/>
            <a:ext cx="9022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proxyaimfr</a:t>
            </a:r>
            <a:endParaRPr lang="fr-FR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0DB2DB73-FD07-4427-8F2C-1C23B5898D50}"/>
              </a:ext>
            </a:extLst>
          </p:cNvPr>
          <p:cNvSpPr/>
          <p:nvPr/>
        </p:nvSpPr>
        <p:spPr>
          <a:xfrm rot="16200000">
            <a:off x="307751" y="1984385"/>
            <a:ext cx="2820085" cy="315562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BD081FF6-00D4-491B-B77C-247B966D95A7}"/>
              </a:ext>
            </a:extLst>
          </p:cNvPr>
          <p:cNvSpPr/>
          <p:nvPr/>
        </p:nvSpPr>
        <p:spPr>
          <a:xfrm rot="16200000">
            <a:off x="3172497" y="2297560"/>
            <a:ext cx="2820085" cy="252930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139D10E-84BE-42D2-AC47-871354F814CD}"/>
              </a:ext>
            </a:extLst>
          </p:cNvPr>
          <p:cNvSpPr/>
          <p:nvPr/>
        </p:nvSpPr>
        <p:spPr>
          <a:xfrm>
            <a:off x="125965" y="2192541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DCE - Intranet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38AD0B7-058B-4440-9C93-AED26F8263A3}"/>
              </a:ext>
            </a:extLst>
          </p:cNvPr>
          <p:cNvSpPr/>
          <p:nvPr/>
        </p:nvSpPr>
        <p:spPr>
          <a:xfrm>
            <a:off x="4709093" y="2177885"/>
            <a:ext cx="1247775" cy="267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DCQ - Intranet</a:t>
            </a:r>
          </a:p>
        </p:txBody>
      </p:sp>
      <p:pic>
        <p:nvPicPr>
          <p:cNvPr id="122" name="Picture 6" descr="F5 | Sécurité multicloud et livraison d'applications">
            <a:extLst>
              <a:ext uri="{FF2B5EF4-FFF2-40B4-BE49-F238E27FC236}">
                <a16:creationId xmlns:a16="http://schemas.microsoft.com/office/drawing/2014/main" id="{73F596DB-BAA5-4905-B1FD-99A29959F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744" y="1440375"/>
            <a:ext cx="621558" cy="62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Image 122">
            <a:extLst>
              <a:ext uri="{FF2B5EF4-FFF2-40B4-BE49-F238E27FC236}">
                <a16:creationId xmlns:a16="http://schemas.microsoft.com/office/drawing/2014/main" id="{E0CC6B7D-D5AA-487E-ABD2-6B6CCD817D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824242" y="2271736"/>
            <a:ext cx="579600" cy="579600"/>
          </a:xfrm>
          <a:prstGeom prst="rect">
            <a:avLst/>
          </a:prstGeom>
        </p:spPr>
      </p:pic>
      <p:pic>
        <p:nvPicPr>
          <p:cNvPr id="126" name="Image 125">
            <a:extLst>
              <a:ext uri="{FF2B5EF4-FFF2-40B4-BE49-F238E27FC236}">
                <a16:creationId xmlns:a16="http://schemas.microsoft.com/office/drawing/2014/main" id="{F974D35C-57AB-475C-B57F-91E5C4FA8C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075025" y="2244206"/>
            <a:ext cx="579600" cy="57960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810C12E5-A73A-4728-872D-29B0AAE8B83F}"/>
              </a:ext>
            </a:extLst>
          </p:cNvPr>
          <p:cNvSpPr txBox="1"/>
          <p:nvPr/>
        </p:nvSpPr>
        <p:spPr>
          <a:xfrm>
            <a:off x="1717793" y="2851336"/>
            <a:ext cx="962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b="1" dirty="0"/>
              <a:t>LSR010753 (10.172.240.13)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EE5E3E04-7FCA-4930-A287-CF800FFBAC5D}"/>
              </a:ext>
            </a:extLst>
          </p:cNvPr>
          <p:cNvSpPr txBox="1"/>
          <p:nvPr/>
        </p:nvSpPr>
        <p:spPr>
          <a:xfrm>
            <a:off x="4049213" y="2821107"/>
            <a:ext cx="962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b="1" dirty="0"/>
              <a:t>LSR010754 (10.172.240.42)</a:t>
            </a:r>
          </a:p>
        </p:txBody>
      </p:sp>
      <p:pic>
        <p:nvPicPr>
          <p:cNvPr id="131" name="Image 130">
            <a:extLst>
              <a:ext uri="{FF2B5EF4-FFF2-40B4-BE49-F238E27FC236}">
                <a16:creationId xmlns:a16="http://schemas.microsoft.com/office/drawing/2014/main" id="{4EDBBB5D-37C5-4717-925C-DB7B389598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01349" y="2288460"/>
            <a:ext cx="218691" cy="245546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1A37A6A7-F2FE-400F-8565-4101BEAEE32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82828" y="2281726"/>
            <a:ext cx="218691" cy="245546"/>
          </a:xfrm>
          <a:prstGeom prst="rect">
            <a:avLst/>
          </a:prstGeom>
        </p:spPr>
      </p:pic>
      <p:pic>
        <p:nvPicPr>
          <p:cNvPr id="137" name="Picture 4">
            <a:extLst>
              <a:ext uri="{FF2B5EF4-FFF2-40B4-BE49-F238E27FC236}">
                <a16:creationId xmlns:a16="http://schemas.microsoft.com/office/drawing/2014/main" id="{1EAE316A-94BD-45B2-AEEF-5CF0ED43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76" y="4184165"/>
            <a:ext cx="391355" cy="4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4">
            <a:extLst>
              <a:ext uri="{FF2B5EF4-FFF2-40B4-BE49-F238E27FC236}">
                <a16:creationId xmlns:a16="http://schemas.microsoft.com/office/drawing/2014/main" id="{083FF678-0CEF-447C-8651-417CB07B5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895" y="4182590"/>
            <a:ext cx="391355" cy="4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1E165B76-CC46-4B90-A4D9-68D5D1426A5B}"/>
              </a:ext>
            </a:extLst>
          </p:cNvPr>
          <p:cNvCxnSpPr>
            <a:cxnSpLocks/>
            <a:stCxn id="127" idx="2"/>
          </p:cNvCxnSpPr>
          <p:nvPr/>
        </p:nvCxnSpPr>
        <p:spPr>
          <a:xfrm>
            <a:off x="2199072" y="3159113"/>
            <a:ext cx="1125996" cy="894351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9036EB00-9643-4E0D-9AF8-4105B5AEA173}"/>
              </a:ext>
            </a:extLst>
          </p:cNvPr>
          <p:cNvCxnSpPr>
            <a:cxnSpLocks/>
            <a:stCxn id="130" idx="2"/>
          </p:cNvCxnSpPr>
          <p:nvPr/>
        </p:nvCxnSpPr>
        <p:spPr>
          <a:xfrm flipH="1">
            <a:off x="3327133" y="3128884"/>
            <a:ext cx="1203359" cy="92458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4C55CF94-95F5-49AB-B44D-1829BEE0A6C1}"/>
              </a:ext>
            </a:extLst>
          </p:cNvPr>
          <p:cNvCxnSpPr>
            <a:cxnSpLocks/>
          </p:cNvCxnSpPr>
          <p:nvPr/>
        </p:nvCxnSpPr>
        <p:spPr>
          <a:xfrm>
            <a:off x="2628776" y="4073283"/>
            <a:ext cx="1446249" cy="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088A6C1-FA39-410D-BED9-E1653125C17A}"/>
              </a:ext>
            </a:extLst>
          </p:cNvPr>
          <p:cNvSpPr txBox="1"/>
          <p:nvPr/>
        </p:nvSpPr>
        <p:spPr>
          <a:xfrm rot="2328638">
            <a:off x="2467003" y="3368721"/>
            <a:ext cx="63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A782553A-F36A-4F2C-93D8-E97BC315CC77}"/>
              </a:ext>
            </a:extLst>
          </p:cNvPr>
          <p:cNvSpPr txBox="1"/>
          <p:nvPr/>
        </p:nvSpPr>
        <p:spPr>
          <a:xfrm rot="19272739">
            <a:off x="3556517" y="3430019"/>
            <a:ext cx="63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pic>
        <p:nvPicPr>
          <p:cNvPr id="149" name="Image 148">
            <a:extLst>
              <a:ext uri="{FF2B5EF4-FFF2-40B4-BE49-F238E27FC236}">
                <a16:creationId xmlns:a16="http://schemas.microsoft.com/office/drawing/2014/main" id="{9E5E87A8-8B1E-4612-8541-C9EC045D84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43991" y="3606288"/>
            <a:ext cx="579600" cy="579600"/>
          </a:xfrm>
          <a:prstGeom prst="rect">
            <a:avLst/>
          </a:prstGeom>
        </p:spPr>
      </p:pic>
      <p:pic>
        <p:nvPicPr>
          <p:cNvPr id="150" name="Image 149">
            <a:extLst>
              <a:ext uri="{FF2B5EF4-FFF2-40B4-BE49-F238E27FC236}">
                <a16:creationId xmlns:a16="http://schemas.microsoft.com/office/drawing/2014/main" id="{81CEBD4C-B8D2-4778-A1DC-ED0D29EEB5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559231" y="3763664"/>
            <a:ext cx="579600" cy="579600"/>
          </a:xfrm>
          <a:prstGeom prst="rect">
            <a:avLst/>
          </a:prstGeom>
        </p:spPr>
      </p:pic>
      <p:sp>
        <p:nvSpPr>
          <p:cNvPr id="151" name="ZoneTexte 150">
            <a:extLst>
              <a:ext uri="{FF2B5EF4-FFF2-40B4-BE49-F238E27FC236}">
                <a16:creationId xmlns:a16="http://schemas.microsoft.com/office/drawing/2014/main" id="{66EF0907-89B3-4983-8F51-E5206E80BE55}"/>
              </a:ext>
            </a:extLst>
          </p:cNvPr>
          <p:cNvSpPr txBox="1"/>
          <p:nvPr/>
        </p:nvSpPr>
        <p:spPr>
          <a:xfrm>
            <a:off x="462669" y="4182590"/>
            <a:ext cx="819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b="1" dirty="0"/>
              <a:t>LSR010755 (10.172.240.43)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478759A-C3FF-4104-8CD2-C11EB9054AB7}"/>
              </a:ext>
            </a:extLst>
          </p:cNvPr>
          <p:cNvSpPr txBox="1"/>
          <p:nvPr/>
        </p:nvSpPr>
        <p:spPr>
          <a:xfrm>
            <a:off x="4459523" y="4292437"/>
            <a:ext cx="819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b="1" dirty="0"/>
              <a:t>LSR010756 (10.172.240.60)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CDC6AE40-907C-4547-81AA-9DEA776337DE}"/>
              </a:ext>
            </a:extLst>
          </p:cNvPr>
          <p:cNvSpPr txBox="1"/>
          <p:nvPr/>
        </p:nvSpPr>
        <p:spPr>
          <a:xfrm>
            <a:off x="639879" y="3417361"/>
            <a:ext cx="6425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1E8200DD-828E-4432-B174-2E1045A4576C}"/>
              </a:ext>
            </a:extLst>
          </p:cNvPr>
          <p:cNvSpPr txBox="1"/>
          <p:nvPr/>
        </p:nvSpPr>
        <p:spPr>
          <a:xfrm>
            <a:off x="4698049" y="3601184"/>
            <a:ext cx="5105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Calibri" panose="020F0502020204030204" pitchFamily="34" charset="0"/>
                <a:cs typeface="Calibri" panose="020F0502020204030204" pitchFamily="34" charset="0"/>
              </a:rPr>
              <a:t>Slave</a:t>
            </a:r>
          </a:p>
        </p:txBody>
      </p:sp>
      <p:pic>
        <p:nvPicPr>
          <p:cNvPr id="159" name="Image 158">
            <a:extLst>
              <a:ext uri="{FF2B5EF4-FFF2-40B4-BE49-F238E27FC236}">
                <a16:creationId xmlns:a16="http://schemas.microsoft.com/office/drawing/2014/main" id="{4669B82A-6186-4A23-B819-01B668051EA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5296" y="3539770"/>
            <a:ext cx="218691" cy="245546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842705CE-CBB9-470A-80FC-7D00B3C891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33877" y="3737228"/>
            <a:ext cx="218691" cy="245546"/>
          </a:xfrm>
          <a:prstGeom prst="rect">
            <a:avLst/>
          </a:prstGeom>
        </p:spPr>
      </p:pic>
      <p:sp>
        <p:nvSpPr>
          <p:cNvPr id="163" name="ZoneTexte 162">
            <a:extLst>
              <a:ext uri="{FF2B5EF4-FFF2-40B4-BE49-F238E27FC236}">
                <a16:creationId xmlns:a16="http://schemas.microsoft.com/office/drawing/2014/main" id="{B6713449-2B3C-4406-A097-801EEE6F4645}"/>
              </a:ext>
            </a:extLst>
          </p:cNvPr>
          <p:cNvSpPr txBox="1"/>
          <p:nvPr/>
        </p:nvSpPr>
        <p:spPr>
          <a:xfrm>
            <a:off x="1346444" y="4657699"/>
            <a:ext cx="1135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Calibri" panose="020F0502020204030204" pitchFamily="34" charset="0"/>
                <a:cs typeface="Calibri" panose="020F0502020204030204" pitchFamily="34" charset="0"/>
              </a:rPr>
              <a:t>Streaming </a:t>
            </a:r>
            <a:r>
              <a:rPr lang="fr-FR" sz="700" dirty="0" err="1">
                <a:latin typeface="Calibri" panose="020F0502020204030204" pitchFamily="34" charset="0"/>
                <a:cs typeface="Calibri" panose="020F0502020204030204" pitchFamily="34" charset="0"/>
              </a:rPr>
              <a:t>Replication</a:t>
            </a:r>
            <a:endParaRPr lang="fr-FR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4" name="Connecteur : en angle 233">
            <a:extLst>
              <a:ext uri="{FF2B5EF4-FFF2-40B4-BE49-F238E27FC236}">
                <a16:creationId xmlns:a16="http://schemas.microsoft.com/office/drawing/2014/main" id="{DD06C431-E7BD-4AC0-B302-06C6CAEC38AC}"/>
              </a:ext>
            </a:extLst>
          </p:cNvPr>
          <p:cNvCxnSpPr>
            <a:endCxn id="152" idx="2"/>
          </p:cNvCxnSpPr>
          <p:nvPr/>
        </p:nvCxnSpPr>
        <p:spPr>
          <a:xfrm>
            <a:off x="872529" y="4490367"/>
            <a:ext cx="3996854" cy="109847"/>
          </a:xfrm>
          <a:prstGeom prst="bentConnector4">
            <a:avLst>
              <a:gd name="adj1" fmla="val 78"/>
              <a:gd name="adj2" fmla="val 308108"/>
            </a:avLst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 : en angle 164">
            <a:extLst>
              <a:ext uri="{FF2B5EF4-FFF2-40B4-BE49-F238E27FC236}">
                <a16:creationId xmlns:a16="http://schemas.microsoft.com/office/drawing/2014/main" id="{72835768-041F-442B-A794-936028911DF0}"/>
              </a:ext>
            </a:extLst>
          </p:cNvPr>
          <p:cNvCxnSpPr>
            <a:cxnSpLocks/>
            <a:stCxn id="241" idx="1"/>
            <a:endCxn id="156" idx="0"/>
          </p:cNvCxnSpPr>
          <p:nvPr/>
        </p:nvCxnSpPr>
        <p:spPr>
          <a:xfrm rot="10800000" flipV="1">
            <a:off x="961135" y="2697653"/>
            <a:ext cx="490303" cy="7197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ZoneTexte 165">
            <a:extLst>
              <a:ext uri="{FF2B5EF4-FFF2-40B4-BE49-F238E27FC236}">
                <a16:creationId xmlns:a16="http://schemas.microsoft.com/office/drawing/2014/main" id="{072D8116-6A54-4946-BCF2-FA2BD4CD1CD6}"/>
              </a:ext>
            </a:extLst>
          </p:cNvPr>
          <p:cNvSpPr txBox="1"/>
          <p:nvPr/>
        </p:nvSpPr>
        <p:spPr>
          <a:xfrm rot="16200000">
            <a:off x="491725" y="2874857"/>
            <a:ext cx="775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Postgres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5432</a:t>
            </a:r>
          </a:p>
        </p:txBody>
      </p:sp>
      <p:sp>
        <p:nvSpPr>
          <p:cNvPr id="241" name="Rectangle : coins arrondis 240">
            <a:extLst>
              <a:ext uri="{FF2B5EF4-FFF2-40B4-BE49-F238E27FC236}">
                <a16:creationId xmlns:a16="http://schemas.microsoft.com/office/drawing/2014/main" id="{32096E40-36B9-4F11-AD7D-3F8D30E2BBFA}"/>
              </a:ext>
            </a:extLst>
          </p:cNvPr>
          <p:cNvSpPr/>
          <p:nvPr/>
        </p:nvSpPr>
        <p:spPr>
          <a:xfrm>
            <a:off x="1451437" y="2177885"/>
            <a:ext cx="3502057" cy="103953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BB6B36FA-8111-45A9-AF9F-33A5F65B61FF}"/>
              </a:ext>
            </a:extLst>
          </p:cNvPr>
          <p:cNvSpPr txBox="1"/>
          <p:nvPr/>
        </p:nvSpPr>
        <p:spPr>
          <a:xfrm>
            <a:off x="2776843" y="2987904"/>
            <a:ext cx="1067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Cluster Tower</a:t>
            </a:r>
          </a:p>
        </p:txBody>
      </p: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7B13573C-BF3B-4968-8E40-E72230C5FBFE}"/>
              </a:ext>
            </a:extLst>
          </p:cNvPr>
          <p:cNvCxnSpPr>
            <a:cxnSpLocks/>
          </p:cNvCxnSpPr>
          <p:nvPr/>
        </p:nvCxnSpPr>
        <p:spPr>
          <a:xfrm flipV="1">
            <a:off x="4968934" y="2767194"/>
            <a:ext cx="1981925" cy="10966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>
            <a:extLst>
              <a:ext uri="{FF2B5EF4-FFF2-40B4-BE49-F238E27FC236}">
                <a16:creationId xmlns:a16="http://schemas.microsoft.com/office/drawing/2014/main" id="{ABE6435C-E95E-48AF-B960-B2BA5DA12497}"/>
              </a:ext>
            </a:extLst>
          </p:cNvPr>
          <p:cNvSpPr txBox="1"/>
          <p:nvPr/>
        </p:nvSpPr>
        <p:spPr>
          <a:xfrm>
            <a:off x="5840353" y="2579774"/>
            <a:ext cx="63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BFC131D-D6F1-429E-AE7B-BDE72D3037E7}"/>
              </a:ext>
            </a:extLst>
          </p:cNvPr>
          <p:cNvSpPr/>
          <p:nvPr/>
        </p:nvSpPr>
        <p:spPr>
          <a:xfrm>
            <a:off x="2701324" y="4960868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GDC – ENGIE IT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F75268-5536-4A49-9667-D79BBE1F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23" y="2505893"/>
            <a:ext cx="183816" cy="2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F89B4AFF-0060-417B-A466-1C1DC6405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96" y="2497317"/>
            <a:ext cx="183816" cy="2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Image 262">
            <a:extLst>
              <a:ext uri="{FF2B5EF4-FFF2-40B4-BE49-F238E27FC236}">
                <a16:creationId xmlns:a16="http://schemas.microsoft.com/office/drawing/2014/main" id="{4F51906E-F609-4B0C-844D-64C29DABF7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8637" y="3806374"/>
            <a:ext cx="271681" cy="272171"/>
          </a:xfrm>
          <a:prstGeom prst="rect">
            <a:avLst/>
          </a:prstGeom>
        </p:spPr>
      </p:pic>
      <p:pic>
        <p:nvPicPr>
          <p:cNvPr id="190" name="Image 189">
            <a:extLst>
              <a:ext uri="{FF2B5EF4-FFF2-40B4-BE49-F238E27FC236}">
                <a16:creationId xmlns:a16="http://schemas.microsoft.com/office/drawing/2014/main" id="{B4DA6630-69C9-47F7-A674-1F2BFB885D6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14698" y="3974002"/>
            <a:ext cx="271681" cy="27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0DB2DB73-FD07-4427-8F2C-1C23B5898D50}"/>
              </a:ext>
            </a:extLst>
          </p:cNvPr>
          <p:cNvSpPr/>
          <p:nvPr/>
        </p:nvSpPr>
        <p:spPr>
          <a:xfrm rot="16200000">
            <a:off x="322310" y="1973011"/>
            <a:ext cx="2820085" cy="315562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92B27A10-5AF2-4FEB-BBA0-994B83D1A1E3}"/>
              </a:ext>
            </a:extLst>
          </p:cNvPr>
          <p:cNvSpPr/>
          <p:nvPr/>
        </p:nvSpPr>
        <p:spPr>
          <a:xfrm>
            <a:off x="6953786" y="1872105"/>
            <a:ext cx="1592724" cy="30276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  <a:ln>
            <a:solidFill>
              <a:schemeClr val="accent4">
                <a:lumMod val="60000"/>
                <a:lumOff val="40000"/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1" name="Rectangle : coins arrondis 310">
            <a:extLst>
              <a:ext uri="{FF2B5EF4-FFF2-40B4-BE49-F238E27FC236}">
                <a16:creationId xmlns:a16="http://schemas.microsoft.com/office/drawing/2014/main" id="{FF03B0BA-A134-403E-BD88-C1229466A85E}"/>
              </a:ext>
            </a:extLst>
          </p:cNvPr>
          <p:cNvSpPr/>
          <p:nvPr/>
        </p:nvSpPr>
        <p:spPr>
          <a:xfrm>
            <a:off x="7155740" y="3527142"/>
            <a:ext cx="1077314" cy="124777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2" name="Rectangle : coins arrondis 311">
            <a:extLst>
              <a:ext uri="{FF2B5EF4-FFF2-40B4-BE49-F238E27FC236}">
                <a16:creationId xmlns:a16="http://schemas.microsoft.com/office/drawing/2014/main" id="{7F1998B3-4D29-46ED-B466-209C63D27FDD}"/>
              </a:ext>
            </a:extLst>
          </p:cNvPr>
          <p:cNvSpPr/>
          <p:nvPr/>
        </p:nvSpPr>
        <p:spPr>
          <a:xfrm>
            <a:off x="7160745" y="2219243"/>
            <a:ext cx="1077314" cy="124777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D66B66-BBE5-4CD7-B9F5-65077FD34D7D}"/>
              </a:ext>
            </a:extLst>
          </p:cNvPr>
          <p:cNvSpPr txBox="1"/>
          <p:nvPr/>
        </p:nvSpPr>
        <p:spPr>
          <a:xfrm>
            <a:off x="404880" y="311973"/>
            <a:ext cx="6193347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300" kern="1200" dirty="0">
                <a:solidFill>
                  <a:srgbClr val="293C8B"/>
                </a:solidFill>
                <a:latin typeface="Continuum Medium" panose="00000400000000000000"/>
                <a:ea typeface="+mj-ea"/>
                <a:cs typeface="+mj-cs"/>
              </a:rPr>
              <a:t>Architecture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kern="1200" dirty="0">
                <a:solidFill>
                  <a:srgbClr val="293C8B"/>
                </a:solidFill>
                <a:latin typeface="Continuum Medium" panose="00000400000000000000"/>
                <a:ea typeface="+mj-ea"/>
                <a:cs typeface="+mj-cs"/>
              </a:rPr>
              <a:t>Automatisation NAS - PRODUCTION</a:t>
            </a:r>
          </a:p>
        </p:txBody>
      </p:sp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77C716A9-208D-43E0-B38A-66C591960A46}"/>
              </a:ext>
            </a:extLst>
          </p:cNvPr>
          <p:cNvCxnSpPr/>
          <p:nvPr/>
        </p:nvCxnSpPr>
        <p:spPr>
          <a:xfrm rot="10800000" flipV="1">
            <a:off x="5619359" y="414373"/>
            <a:ext cx="1161821" cy="278899"/>
          </a:xfrm>
          <a:prstGeom prst="bentConnector3">
            <a:avLst>
              <a:gd name="adj1" fmla="val 10001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ZoneTexte 205">
            <a:extLst>
              <a:ext uri="{FF2B5EF4-FFF2-40B4-BE49-F238E27FC236}">
                <a16:creationId xmlns:a16="http://schemas.microsoft.com/office/drawing/2014/main" id="{0642B4E2-35D6-4B82-BE43-0118AD2860B8}"/>
              </a:ext>
            </a:extLst>
          </p:cNvPr>
          <p:cNvSpPr txBox="1"/>
          <p:nvPr/>
        </p:nvSpPr>
        <p:spPr>
          <a:xfrm>
            <a:off x="7631114" y="426560"/>
            <a:ext cx="42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443</a:t>
            </a:r>
          </a:p>
        </p:txBody>
      </p:sp>
      <p:pic>
        <p:nvPicPr>
          <p:cNvPr id="92" name="Graphique 91" descr="Profil masculin">
            <a:extLst>
              <a:ext uri="{FF2B5EF4-FFF2-40B4-BE49-F238E27FC236}">
                <a16:creationId xmlns:a16="http://schemas.microsoft.com/office/drawing/2014/main" id="{4010918B-6074-48A5-A515-8AB6292C9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796" y="346436"/>
            <a:ext cx="468999" cy="468999"/>
          </a:xfrm>
          <a:prstGeom prst="rect">
            <a:avLst/>
          </a:prstGeom>
        </p:spPr>
      </p:pic>
      <p:pic>
        <p:nvPicPr>
          <p:cNvPr id="93" name="Picture 3">
            <a:extLst>
              <a:ext uri="{FF2B5EF4-FFF2-40B4-BE49-F238E27FC236}">
                <a16:creationId xmlns:a16="http://schemas.microsoft.com/office/drawing/2014/main" id="{B4AAAF4A-B203-4A99-885A-524470BC6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55" y="346436"/>
            <a:ext cx="557912" cy="4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>
            <a:extLst>
              <a:ext uri="{FF2B5EF4-FFF2-40B4-BE49-F238E27FC236}">
                <a16:creationId xmlns:a16="http://schemas.microsoft.com/office/drawing/2014/main" id="{EA9D426D-80E6-496C-A37F-ACCADFCACA2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4" y="207376"/>
            <a:ext cx="315891" cy="25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CA0D386-4445-4024-8EFA-48E6F786B7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51690" y="1561582"/>
            <a:ext cx="1247775" cy="393910"/>
          </a:xfrm>
          <a:prstGeom prst="rect">
            <a:avLst/>
          </a:prstGeom>
        </p:spPr>
      </p:pic>
      <p:sp>
        <p:nvSpPr>
          <p:cNvPr id="154" name="ZoneTexte 153">
            <a:extLst>
              <a:ext uri="{FF2B5EF4-FFF2-40B4-BE49-F238E27FC236}">
                <a16:creationId xmlns:a16="http://schemas.microsoft.com/office/drawing/2014/main" id="{6E3AAB9D-9B40-42E4-A11A-A566B15D7C96}"/>
              </a:ext>
            </a:extLst>
          </p:cNvPr>
          <p:cNvSpPr txBox="1"/>
          <p:nvPr/>
        </p:nvSpPr>
        <p:spPr>
          <a:xfrm>
            <a:off x="5582925" y="1488290"/>
            <a:ext cx="1192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Code http 200/400/500</a:t>
            </a:r>
          </a:p>
        </p:txBody>
      </p:sp>
      <p:cxnSp>
        <p:nvCxnSpPr>
          <p:cNvPr id="160" name="Connecteur : en angle 159">
            <a:extLst>
              <a:ext uri="{FF2B5EF4-FFF2-40B4-BE49-F238E27FC236}">
                <a16:creationId xmlns:a16="http://schemas.microsoft.com/office/drawing/2014/main" id="{1A9BD76D-336D-4E5E-AFC9-4BA2345E73CC}"/>
              </a:ext>
            </a:extLst>
          </p:cNvPr>
          <p:cNvCxnSpPr>
            <a:cxnSpLocks/>
          </p:cNvCxnSpPr>
          <p:nvPr/>
        </p:nvCxnSpPr>
        <p:spPr>
          <a:xfrm flipV="1">
            <a:off x="3578891" y="1906992"/>
            <a:ext cx="3472799" cy="1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A36B571C-7A68-4442-94A0-9074220A27FC}"/>
              </a:ext>
            </a:extLst>
          </p:cNvPr>
          <p:cNvCxnSpPr/>
          <p:nvPr/>
        </p:nvCxnSpPr>
        <p:spPr>
          <a:xfrm flipH="1">
            <a:off x="7600574" y="459740"/>
            <a:ext cx="332203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9B564241-491A-4E05-944E-54828A0D983C}"/>
              </a:ext>
            </a:extLst>
          </p:cNvPr>
          <p:cNvSpPr txBox="1"/>
          <p:nvPr/>
        </p:nvSpPr>
        <p:spPr>
          <a:xfrm>
            <a:off x="7151747" y="1124906"/>
            <a:ext cx="811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Résultat format JSON</a:t>
            </a:r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8FD517B5-FAFF-4785-97F8-0D9105A8E7D1}"/>
              </a:ext>
            </a:extLst>
          </p:cNvPr>
          <p:cNvCxnSpPr>
            <a:cxnSpLocks/>
          </p:cNvCxnSpPr>
          <p:nvPr/>
        </p:nvCxnSpPr>
        <p:spPr>
          <a:xfrm flipV="1">
            <a:off x="7376057" y="2495692"/>
            <a:ext cx="0" cy="1584000"/>
          </a:xfrm>
          <a:prstGeom prst="line">
            <a:avLst/>
          </a:prstGeom>
          <a:ln w="3175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Connecteur : en angle 297">
            <a:extLst>
              <a:ext uri="{FF2B5EF4-FFF2-40B4-BE49-F238E27FC236}">
                <a16:creationId xmlns:a16="http://schemas.microsoft.com/office/drawing/2014/main" id="{6296A920-C816-484A-B291-322D7E67B0BD}"/>
              </a:ext>
            </a:extLst>
          </p:cNvPr>
          <p:cNvCxnSpPr>
            <a:cxnSpLocks/>
          </p:cNvCxnSpPr>
          <p:nvPr/>
        </p:nvCxnSpPr>
        <p:spPr>
          <a:xfrm rot="10800000">
            <a:off x="3628643" y="1796726"/>
            <a:ext cx="3425571" cy="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2" name="ZoneTexte 301">
            <a:extLst>
              <a:ext uri="{FF2B5EF4-FFF2-40B4-BE49-F238E27FC236}">
                <a16:creationId xmlns:a16="http://schemas.microsoft.com/office/drawing/2014/main" id="{ED93647F-A536-4F87-B229-B105F87E8E34}"/>
              </a:ext>
            </a:extLst>
          </p:cNvPr>
          <p:cNvSpPr txBox="1"/>
          <p:nvPr/>
        </p:nvSpPr>
        <p:spPr>
          <a:xfrm>
            <a:off x="5125481" y="1756596"/>
            <a:ext cx="1133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Résultat format JSON</a:t>
            </a: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AF346A16-4D29-4588-98B1-311D318FA6EA}"/>
              </a:ext>
            </a:extLst>
          </p:cNvPr>
          <p:cNvSpPr txBox="1"/>
          <p:nvPr/>
        </p:nvSpPr>
        <p:spPr>
          <a:xfrm>
            <a:off x="4099621" y="1901838"/>
            <a:ext cx="133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Code http 200/400/500</a:t>
            </a:r>
          </a:p>
        </p:txBody>
      </p:sp>
      <p:sp>
        <p:nvSpPr>
          <p:cNvPr id="306" name="ZoneTexte 305">
            <a:extLst>
              <a:ext uri="{FF2B5EF4-FFF2-40B4-BE49-F238E27FC236}">
                <a16:creationId xmlns:a16="http://schemas.microsoft.com/office/drawing/2014/main" id="{54CFFFB6-CBA5-4933-A4DF-DCF728157868}"/>
              </a:ext>
            </a:extLst>
          </p:cNvPr>
          <p:cNvSpPr txBox="1"/>
          <p:nvPr/>
        </p:nvSpPr>
        <p:spPr>
          <a:xfrm>
            <a:off x="4365520" y="1634059"/>
            <a:ext cx="651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6A94AA8-FA98-4C1E-8573-9B7D68648D98}"/>
              </a:ext>
            </a:extLst>
          </p:cNvPr>
          <p:cNvSpPr/>
          <p:nvPr/>
        </p:nvSpPr>
        <p:spPr>
          <a:xfrm>
            <a:off x="7126260" y="4918334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DDC – ENGIE IT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2D330994-9620-451A-BAA9-887A9876601A}"/>
              </a:ext>
            </a:extLst>
          </p:cNvPr>
          <p:cNvSpPr/>
          <p:nvPr/>
        </p:nvSpPr>
        <p:spPr>
          <a:xfrm>
            <a:off x="7030760" y="2250487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IT2 - Intranet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89C92D5-B833-432C-8B48-132E37B99A3D}"/>
              </a:ext>
            </a:extLst>
          </p:cNvPr>
          <p:cNvSpPr/>
          <p:nvPr/>
        </p:nvSpPr>
        <p:spPr>
          <a:xfrm>
            <a:off x="7095176" y="4543891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IT3 - Intranet</a:t>
            </a: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9F3F4524-8936-4937-AA99-744D3B8F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47" y="2499240"/>
            <a:ext cx="391355" cy="4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>
            <a:extLst>
              <a:ext uri="{FF2B5EF4-FFF2-40B4-BE49-F238E27FC236}">
                <a16:creationId xmlns:a16="http://schemas.microsoft.com/office/drawing/2014/main" id="{CAF42F68-5F77-4395-8CF9-5360E8C9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34" y="3609433"/>
            <a:ext cx="391355" cy="4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389F2CAA-84C9-462B-A472-50AFC69F09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54795" y="853764"/>
            <a:ext cx="624785" cy="59898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928031A1-53C0-4F47-85B8-1B3E71B2F3E5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5984064" y="1036637"/>
            <a:ext cx="1222468" cy="721282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DFFC7DC-9BC9-425A-A046-07D12B10FCD0}"/>
              </a:ext>
            </a:extLst>
          </p:cNvPr>
          <p:cNvSpPr txBox="1"/>
          <p:nvPr/>
        </p:nvSpPr>
        <p:spPr>
          <a:xfrm>
            <a:off x="7216278" y="1557414"/>
            <a:ext cx="9022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proxyaimbe</a:t>
            </a:r>
            <a:endParaRPr lang="fr-FR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90BC88A3-71F8-43DB-9652-C2B5A36AB6AC}"/>
              </a:ext>
            </a:extLst>
          </p:cNvPr>
          <p:cNvSpPr txBox="1"/>
          <p:nvPr/>
        </p:nvSpPr>
        <p:spPr>
          <a:xfrm>
            <a:off x="7631114" y="426560"/>
            <a:ext cx="42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443</a:t>
            </a:r>
          </a:p>
        </p:txBody>
      </p:sp>
      <p:pic>
        <p:nvPicPr>
          <p:cNvPr id="113" name="Image 112">
            <a:extLst>
              <a:ext uri="{FF2B5EF4-FFF2-40B4-BE49-F238E27FC236}">
                <a16:creationId xmlns:a16="http://schemas.microsoft.com/office/drawing/2014/main" id="{11D3E4C7-8B65-4BE6-A134-5A6BE3CEB9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014" y="669571"/>
            <a:ext cx="659050" cy="734132"/>
          </a:xfrm>
          <a:prstGeom prst="rect">
            <a:avLst/>
          </a:prstGeom>
          <a:ln>
            <a:noFill/>
          </a:ln>
        </p:spPr>
      </p:pic>
      <p:pic>
        <p:nvPicPr>
          <p:cNvPr id="114" name="Image 113">
            <a:extLst>
              <a:ext uri="{FF2B5EF4-FFF2-40B4-BE49-F238E27FC236}">
                <a16:creationId xmlns:a16="http://schemas.microsoft.com/office/drawing/2014/main" id="{0FB1F908-4C0A-4720-BE76-4795C7FCE2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9956" y="62239"/>
            <a:ext cx="970440" cy="649422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C7BEF8E4-4483-4F7D-8F5D-B32411CE928F}"/>
              </a:ext>
            </a:extLst>
          </p:cNvPr>
          <p:cNvSpPr/>
          <p:nvPr/>
        </p:nvSpPr>
        <p:spPr>
          <a:xfrm>
            <a:off x="6609097" y="661622"/>
            <a:ext cx="1085300" cy="196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rgbClr val="002060"/>
                </a:solidFill>
              </a:rPr>
              <a:t>Cloud SaaS</a:t>
            </a:r>
          </a:p>
        </p:txBody>
      </p:sp>
      <p:pic>
        <p:nvPicPr>
          <p:cNvPr id="116" name="Graphique 115" descr="Profil masculin">
            <a:extLst>
              <a:ext uri="{FF2B5EF4-FFF2-40B4-BE49-F238E27FC236}">
                <a16:creationId xmlns:a16="http://schemas.microsoft.com/office/drawing/2014/main" id="{58D66735-8D5E-45C0-9959-CC8ED7C77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796" y="346436"/>
            <a:ext cx="468999" cy="468999"/>
          </a:xfrm>
          <a:prstGeom prst="rect">
            <a:avLst/>
          </a:prstGeom>
        </p:spPr>
      </p:pic>
      <p:pic>
        <p:nvPicPr>
          <p:cNvPr id="117" name="Picture 3">
            <a:extLst>
              <a:ext uri="{FF2B5EF4-FFF2-40B4-BE49-F238E27FC236}">
                <a16:creationId xmlns:a16="http://schemas.microsoft.com/office/drawing/2014/main" id="{9EC0A8C8-4D58-41E0-A0D1-90B34FF4C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55" y="346436"/>
            <a:ext cx="557912" cy="4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>
            <a:extLst>
              <a:ext uri="{FF2B5EF4-FFF2-40B4-BE49-F238E27FC236}">
                <a16:creationId xmlns:a16="http://schemas.microsoft.com/office/drawing/2014/main" id="{030B648E-9607-493B-8CB4-EEC297C1F3B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70" y="146089"/>
            <a:ext cx="315891" cy="25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Image 118">
            <a:extLst>
              <a:ext uri="{FF2B5EF4-FFF2-40B4-BE49-F238E27FC236}">
                <a16:creationId xmlns:a16="http://schemas.microsoft.com/office/drawing/2014/main" id="{DEBB5BB6-0EDB-4422-980E-92BAF0D4E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72991" y="1369583"/>
            <a:ext cx="1778622" cy="561493"/>
          </a:xfrm>
          <a:prstGeom prst="rect">
            <a:avLst/>
          </a:prstGeom>
        </p:spPr>
      </p:pic>
      <p:cxnSp>
        <p:nvCxnSpPr>
          <p:cNvPr id="120" name="Connecteur : en angle 119">
            <a:extLst>
              <a:ext uri="{FF2B5EF4-FFF2-40B4-BE49-F238E27FC236}">
                <a16:creationId xmlns:a16="http://schemas.microsoft.com/office/drawing/2014/main" id="{47E2BFD1-62CE-4192-B1E4-6482C05C5612}"/>
              </a:ext>
            </a:extLst>
          </p:cNvPr>
          <p:cNvCxnSpPr>
            <a:cxnSpLocks/>
            <a:stCxn id="113" idx="2"/>
          </p:cNvCxnSpPr>
          <p:nvPr/>
        </p:nvCxnSpPr>
        <p:spPr>
          <a:xfrm rot="16200000" flipH="1">
            <a:off x="6220907" y="837334"/>
            <a:ext cx="243484" cy="1376221"/>
          </a:xfrm>
          <a:prstGeom prst="bentConnector2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597E151E-BE29-49C9-B26C-BC45CB4103FB}"/>
              </a:ext>
            </a:extLst>
          </p:cNvPr>
          <p:cNvSpPr txBox="1"/>
          <p:nvPr/>
        </p:nvSpPr>
        <p:spPr>
          <a:xfrm>
            <a:off x="6035201" y="855317"/>
            <a:ext cx="581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Https443</a:t>
            </a:r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3D3959E3-8367-43F6-84B2-4E99C1896ED3}"/>
              </a:ext>
            </a:extLst>
          </p:cNvPr>
          <p:cNvCxnSpPr/>
          <p:nvPr/>
        </p:nvCxnSpPr>
        <p:spPr>
          <a:xfrm flipH="1">
            <a:off x="7600574" y="459740"/>
            <a:ext cx="332203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3465E68-8E91-49AE-9A7E-01310FDB9120}"/>
              </a:ext>
            </a:extLst>
          </p:cNvPr>
          <p:cNvSpPr txBox="1"/>
          <p:nvPr/>
        </p:nvSpPr>
        <p:spPr>
          <a:xfrm>
            <a:off x="5894156" y="223716"/>
            <a:ext cx="775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cxnSp>
        <p:nvCxnSpPr>
          <p:cNvPr id="128" name="Connecteur : en angle 127">
            <a:extLst>
              <a:ext uri="{FF2B5EF4-FFF2-40B4-BE49-F238E27FC236}">
                <a16:creationId xmlns:a16="http://schemas.microsoft.com/office/drawing/2014/main" id="{BD7EE15E-3163-48F0-A064-EBC2019365D4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5717646" y="-285016"/>
            <a:ext cx="128565" cy="4560749"/>
          </a:xfrm>
          <a:prstGeom prst="bentConnector2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BC8C597C-FC56-4AAF-85BF-2AD63BF83B30}"/>
              </a:ext>
            </a:extLst>
          </p:cNvPr>
          <p:cNvSpPr txBox="1"/>
          <p:nvPr/>
        </p:nvSpPr>
        <p:spPr>
          <a:xfrm>
            <a:off x="7216278" y="1557414"/>
            <a:ext cx="9022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proxyaimfr</a:t>
            </a:r>
            <a:endParaRPr lang="fr-FR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BD081FF6-00D4-491B-B77C-247B966D95A7}"/>
              </a:ext>
            </a:extLst>
          </p:cNvPr>
          <p:cNvSpPr/>
          <p:nvPr/>
        </p:nvSpPr>
        <p:spPr>
          <a:xfrm rot="16200000">
            <a:off x="3172497" y="2297560"/>
            <a:ext cx="2820085" cy="252930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139D10E-84BE-42D2-AC47-871354F814CD}"/>
              </a:ext>
            </a:extLst>
          </p:cNvPr>
          <p:cNvSpPr/>
          <p:nvPr/>
        </p:nvSpPr>
        <p:spPr>
          <a:xfrm>
            <a:off x="125965" y="2192541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DCE - Intranet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38AD0B7-058B-4440-9C93-AED26F8263A3}"/>
              </a:ext>
            </a:extLst>
          </p:cNvPr>
          <p:cNvSpPr/>
          <p:nvPr/>
        </p:nvSpPr>
        <p:spPr>
          <a:xfrm>
            <a:off x="4709093" y="2177885"/>
            <a:ext cx="1247775" cy="267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DCQ - Intranet</a:t>
            </a:r>
          </a:p>
        </p:txBody>
      </p:sp>
      <p:pic>
        <p:nvPicPr>
          <p:cNvPr id="122" name="Picture 6" descr="F5 | Sécurité multicloud et livraison d'applications">
            <a:extLst>
              <a:ext uri="{FF2B5EF4-FFF2-40B4-BE49-F238E27FC236}">
                <a16:creationId xmlns:a16="http://schemas.microsoft.com/office/drawing/2014/main" id="{73F596DB-BAA5-4905-B1FD-99A29959F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744" y="1440375"/>
            <a:ext cx="621558" cy="62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Image 122">
            <a:extLst>
              <a:ext uri="{FF2B5EF4-FFF2-40B4-BE49-F238E27FC236}">
                <a16:creationId xmlns:a16="http://schemas.microsoft.com/office/drawing/2014/main" id="{E0CC6B7D-D5AA-487E-ABD2-6B6CCD817D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824242" y="2271736"/>
            <a:ext cx="579600" cy="579600"/>
          </a:xfrm>
          <a:prstGeom prst="rect">
            <a:avLst/>
          </a:prstGeom>
        </p:spPr>
      </p:pic>
      <p:pic>
        <p:nvPicPr>
          <p:cNvPr id="126" name="Image 125">
            <a:extLst>
              <a:ext uri="{FF2B5EF4-FFF2-40B4-BE49-F238E27FC236}">
                <a16:creationId xmlns:a16="http://schemas.microsoft.com/office/drawing/2014/main" id="{F974D35C-57AB-475C-B57F-91E5C4FA8C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075025" y="2244206"/>
            <a:ext cx="579600" cy="57960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810C12E5-A73A-4728-872D-29B0AAE8B83F}"/>
              </a:ext>
            </a:extLst>
          </p:cNvPr>
          <p:cNvSpPr txBox="1"/>
          <p:nvPr/>
        </p:nvSpPr>
        <p:spPr>
          <a:xfrm>
            <a:off x="1717793" y="2851336"/>
            <a:ext cx="962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b="1" dirty="0"/>
              <a:t>LSRXXXXX (10.XX.XX.XX)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EE5E3E04-7FCA-4930-A287-CF800FFBAC5D}"/>
              </a:ext>
            </a:extLst>
          </p:cNvPr>
          <p:cNvSpPr txBox="1"/>
          <p:nvPr/>
        </p:nvSpPr>
        <p:spPr>
          <a:xfrm>
            <a:off x="4049213" y="2821107"/>
            <a:ext cx="9625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b="1" dirty="0"/>
              <a:t>LSRXXXX (10.XX.XX.XX)</a:t>
            </a:r>
          </a:p>
        </p:txBody>
      </p:sp>
      <p:pic>
        <p:nvPicPr>
          <p:cNvPr id="131" name="Image 130">
            <a:extLst>
              <a:ext uri="{FF2B5EF4-FFF2-40B4-BE49-F238E27FC236}">
                <a16:creationId xmlns:a16="http://schemas.microsoft.com/office/drawing/2014/main" id="{4EDBBB5D-37C5-4717-925C-DB7B389598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01349" y="2288460"/>
            <a:ext cx="218691" cy="245546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1A37A6A7-F2FE-400F-8565-4101BEAEE32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82828" y="2281726"/>
            <a:ext cx="218691" cy="245546"/>
          </a:xfrm>
          <a:prstGeom prst="rect">
            <a:avLst/>
          </a:prstGeom>
        </p:spPr>
      </p:pic>
      <p:pic>
        <p:nvPicPr>
          <p:cNvPr id="137" name="Picture 4">
            <a:extLst>
              <a:ext uri="{FF2B5EF4-FFF2-40B4-BE49-F238E27FC236}">
                <a16:creationId xmlns:a16="http://schemas.microsoft.com/office/drawing/2014/main" id="{1EAE316A-94BD-45B2-AEEF-5CF0ED43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76" y="4184165"/>
            <a:ext cx="391355" cy="4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4">
            <a:extLst>
              <a:ext uri="{FF2B5EF4-FFF2-40B4-BE49-F238E27FC236}">
                <a16:creationId xmlns:a16="http://schemas.microsoft.com/office/drawing/2014/main" id="{083FF678-0CEF-447C-8651-417CB07B5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895" y="4182590"/>
            <a:ext cx="391355" cy="4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1E165B76-CC46-4B90-A4D9-68D5D1426A5B}"/>
              </a:ext>
            </a:extLst>
          </p:cNvPr>
          <p:cNvCxnSpPr>
            <a:cxnSpLocks/>
            <a:stCxn id="127" idx="2"/>
          </p:cNvCxnSpPr>
          <p:nvPr/>
        </p:nvCxnSpPr>
        <p:spPr>
          <a:xfrm>
            <a:off x="2199072" y="3159113"/>
            <a:ext cx="1125996" cy="894351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9036EB00-9643-4E0D-9AF8-4105B5AEA173}"/>
              </a:ext>
            </a:extLst>
          </p:cNvPr>
          <p:cNvCxnSpPr>
            <a:cxnSpLocks/>
            <a:stCxn id="130" idx="2"/>
          </p:cNvCxnSpPr>
          <p:nvPr/>
        </p:nvCxnSpPr>
        <p:spPr>
          <a:xfrm flipH="1">
            <a:off x="3327134" y="3128884"/>
            <a:ext cx="1203358" cy="92458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4C55CF94-95F5-49AB-B44D-1829BEE0A6C1}"/>
              </a:ext>
            </a:extLst>
          </p:cNvPr>
          <p:cNvCxnSpPr>
            <a:cxnSpLocks/>
          </p:cNvCxnSpPr>
          <p:nvPr/>
        </p:nvCxnSpPr>
        <p:spPr>
          <a:xfrm>
            <a:off x="2628776" y="4073283"/>
            <a:ext cx="1446249" cy="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088A6C1-FA39-410D-BED9-E1653125C17A}"/>
              </a:ext>
            </a:extLst>
          </p:cNvPr>
          <p:cNvSpPr txBox="1"/>
          <p:nvPr/>
        </p:nvSpPr>
        <p:spPr>
          <a:xfrm rot="2328638">
            <a:off x="2467003" y="3368721"/>
            <a:ext cx="63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A782553A-F36A-4F2C-93D8-E97BC315CC77}"/>
              </a:ext>
            </a:extLst>
          </p:cNvPr>
          <p:cNvSpPr txBox="1"/>
          <p:nvPr/>
        </p:nvSpPr>
        <p:spPr>
          <a:xfrm rot="19272739">
            <a:off x="3556517" y="3430019"/>
            <a:ext cx="63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pic>
        <p:nvPicPr>
          <p:cNvPr id="149" name="Image 148">
            <a:extLst>
              <a:ext uri="{FF2B5EF4-FFF2-40B4-BE49-F238E27FC236}">
                <a16:creationId xmlns:a16="http://schemas.microsoft.com/office/drawing/2014/main" id="{9E5E87A8-8B1E-4612-8541-C9EC045D84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43991" y="3606288"/>
            <a:ext cx="579600" cy="579600"/>
          </a:xfrm>
          <a:prstGeom prst="rect">
            <a:avLst/>
          </a:prstGeom>
        </p:spPr>
      </p:pic>
      <p:pic>
        <p:nvPicPr>
          <p:cNvPr id="150" name="Image 149">
            <a:extLst>
              <a:ext uri="{FF2B5EF4-FFF2-40B4-BE49-F238E27FC236}">
                <a16:creationId xmlns:a16="http://schemas.microsoft.com/office/drawing/2014/main" id="{81CEBD4C-B8D2-4778-A1DC-ED0D29EEB5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559231" y="3763664"/>
            <a:ext cx="579600" cy="579600"/>
          </a:xfrm>
          <a:prstGeom prst="rect">
            <a:avLst/>
          </a:prstGeom>
        </p:spPr>
      </p:pic>
      <p:sp>
        <p:nvSpPr>
          <p:cNvPr id="151" name="ZoneTexte 150">
            <a:extLst>
              <a:ext uri="{FF2B5EF4-FFF2-40B4-BE49-F238E27FC236}">
                <a16:creationId xmlns:a16="http://schemas.microsoft.com/office/drawing/2014/main" id="{66EF0907-89B3-4983-8F51-E5206E80BE55}"/>
              </a:ext>
            </a:extLst>
          </p:cNvPr>
          <p:cNvSpPr txBox="1"/>
          <p:nvPr/>
        </p:nvSpPr>
        <p:spPr>
          <a:xfrm>
            <a:off x="462669" y="4182590"/>
            <a:ext cx="819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b="1" dirty="0"/>
              <a:t>LSRXXXXX (10.XX.XX.XX)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478759A-C3FF-4104-8CD2-C11EB9054AB7}"/>
              </a:ext>
            </a:extLst>
          </p:cNvPr>
          <p:cNvSpPr txBox="1"/>
          <p:nvPr/>
        </p:nvSpPr>
        <p:spPr>
          <a:xfrm>
            <a:off x="4459523" y="4292437"/>
            <a:ext cx="819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b="1" dirty="0"/>
              <a:t>LSRXXXXX (10.XX.XX.XX)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CDC6AE40-907C-4547-81AA-9DEA776337DE}"/>
              </a:ext>
            </a:extLst>
          </p:cNvPr>
          <p:cNvSpPr txBox="1"/>
          <p:nvPr/>
        </p:nvSpPr>
        <p:spPr>
          <a:xfrm>
            <a:off x="639879" y="3417361"/>
            <a:ext cx="6425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1E8200DD-828E-4432-B174-2E1045A4576C}"/>
              </a:ext>
            </a:extLst>
          </p:cNvPr>
          <p:cNvSpPr txBox="1"/>
          <p:nvPr/>
        </p:nvSpPr>
        <p:spPr>
          <a:xfrm>
            <a:off x="4698049" y="3601184"/>
            <a:ext cx="5105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Calibri" panose="020F0502020204030204" pitchFamily="34" charset="0"/>
                <a:cs typeface="Calibri" panose="020F0502020204030204" pitchFamily="34" charset="0"/>
              </a:rPr>
              <a:t>Slave</a:t>
            </a:r>
          </a:p>
        </p:txBody>
      </p:sp>
      <p:pic>
        <p:nvPicPr>
          <p:cNvPr id="159" name="Image 158">
            <a:extLst>
              <a:ext uri="{FF2B5EF4-FFF2-40B4-BE49-F238E27FC236}">
                <a16:creationId xmlns:a16="http://schemas.microsoft.com/office/drawing/2014/main" id="{4669B82A-6186-4A23-B819-01B668051EA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5296" y="3539770"/>
            <a:ext cx="218691" cy="245546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842705CE-CBB9-470A-80FC-7D00B3C891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33877" y="3737228"/>
            <a:ext cx="218691" cy="245546"/>
          </a:xfrm>
          <a:prstGeom prst="rect">
            <a:avLst/>
          </a:prstGeom>
        </p:spPr>
      </p:pic>
      <p:sp>
        <p:nvSpPr>
          <p:cNvPr id="163" name="ZoneTexte 162">
            <a:extLst>
              <a:ext uri="{FF2B5EF4-FFF2-40B4-BE49-F238E27FC236}">
                <a16:creationId xmlns:a16="http://schemas.microsoft.com/office/drawing/2014/main" id="{B6713449-2B3C-4406-A097-801EEE6F4645}"/>
              </a:ext>
            </a:extLst>
          </p:cNvPr>
          <p:cNvSpPr txBox="1"/>
          <p:nvPr/>
        </p:nvSpPr>
        <p:spPr>
          <a:xfrm>
            <a:off x="1346444" y="4657699"/>
            <a:ext cx="1135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Calibri" panose="020F0502020204030204" pitchFamily="34" charset="0"/>
                <a:cs typeface="Calibri" panose="020F0502020204030204" pitchFamily="34" charset="0"/>
              </a:rPr>
              <a:t>Streaming </a:t>
            </a:r>
            <a:r>
              <a:rPr lang="fr-FR" sz="700" dirty="0" err="1">
                <a:latin typeface="Calibri" panose="020F0502020204030204" pitchFamily="34" charset="0"/>
                <a:cs typeface="Calibri" panose="020F0502020204030204" pitchFamily="34" charset="0"/>
              </a:rPr>
              <a:t>Replication</a:t>
            </a:r>
            <a:endParaRPr lang="fr-FR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4" name="Connecteur : en angle 233">
            <a:extLst>
              <a:ext uri="{FF2B5EF4-FFF2-40B4-BE49-F238E27FC236}">
                <a16:creationId xmlns:a16="http://schemas.microsoft.com/office/drawing/2014/main" id="{DD06C431-E7BD-4AC0-B302-06C6CAEC38AC}"/>
              </a:ext>
            </a:extLst>
          </p:cNvPr>
          <p:cNvCxnSpPr>
            <a:endCxn id="152" idx="2"/>
          </p:cNvCxnSpPr>
          <p:nvPr/>
        </p:nvCxnSpPr>
        <p:spPr>
          <a:xfrm>
            <a:off x="872529" y="4490367"/>
            <a:ext cx="3996854" cy="109847"/>
          </a:xfrm>
          <a:prstGeom prst="bentConnector4">
            <a:avLst>
              <a:gd name="adj1" fmla="val 78"/>
              <a:gd name="adj2" fmla="val 308108"/>
            </a:avLst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 : en angle 164">
            <a:extLst>
              <a:ext uri="{FF2B5EF4-FFF2-40B4-BE49-F238E27FC236}">
                <a16:creationId xmlns:a16="http://schemas.microsoft.com/office/drawing/2014/main" id="{72835768-041F-442B-A794-936028911DF0}"/>
              </a:ext>
            </a:extLst>
          </p:cNvPr>
          <p:cNvCxnSpPr>
            <a:cxnSpLocks/>
            <a:stCxn id="241" idx="1"/>
            <a:endCxn id="156" idx="0"/>
          </p:cNvCxnSpPr>
          <p:nvPr/>
        </p:nvCxnSpPr>
        <p:spPr>
          <a:xfrm rot="10800000" flipV="1">
            <a:off x="961135" y="2697653"/>
            <a:ext cx="490303" cy="7197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ZoneTexte 165">
            <a:extLst>
              <a:ext uri="{FF2B5EF4-FFF2-40B4-BE49-F238E27FC236}">
                <a16:creationId xmlns:a16="http://schemas.microsoft.com/office/drawing/2014/main" id="{072D8116-6A54-4946-BCF2-FA2BD4CD1CD6}"/>
              </a:ext>
            </a:extLst>
          </p:cNvPr>
          <p:cNvSpPr txBox="1"/>
          <p:nvPr/>
        </p:nvSpPr>
        <p:spPr>
          <a:xfrm rot="16200000">
            <a:off x="491725" y="2874857"/>
            <a:ext cx="775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Postgres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5432</a:t>
            </a:r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BB6B36FA-8111-45A9-AF9F-33A5F65B61FF}"/>
              </a:ext>
            </a:extLst>
          </p:cNvPr>
          <p:cNvSpPr txBox="1"/>
          <p:nvPr/>
        </p:nvSpPr>
        <p:spPr>
          <a:xfrm>
            <a:off x="2776843" y="2987904"/>
            <a:ext cx="1067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Cluster Tower</a:t>
            </a:r>
          </a:p>
        </p:txBody>
      </p: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7B13573C-BF3B-4968-8E40-E72230C5FBFE}"/>
              </a:ext>
            </a:extLst>
          </p:cNvPr>
          <p:cNvCxnSpPr>
            <a:cxnSpLocks/>
          </p:cNvCxnSpPr>
          <p:nvPr/>
        </p:nvCxnSpPr>
        <p:spPr>
          <a:xfrm flipV="1">
            <a:off x="4968934" y="2767194"/>
            <a:ext cx="1981925" cy="10966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>
            <a:extLst>
              <a:ext uri="{FF2B5EF4-FFF2-40B4-BE49-F238E27FC236}">
                <a16:creationId xmlns:a16="http://schemas.microsoft.com/office/drawing/2014/main" id="{ABE6435C-E95E-48AF-B960-B2BA5DA12497}"/>
              </a:ext>
            </a:extLst>
          </p:cNvPr>
          <p:cNvSpPr txBox="1"/>
          <p:nvPr/>
        </p:nvSpPr>
        <p:spPr>
          <a:xfrm>
            <a:off x="5840353" y="2579774"/>
            <a:ext cx="63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Https 443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BFC131D-D6F1-429E-AE7B-BDE72D3037E7}"/>
              </a:ext>
            </a:extLst>
          </p:cNvPr>
          <p:cNvSpPr/>
          <p:nvPr/>
        </p:nvSpPr>
        <p:spPr>
          <a:xfrm>
            <a:off x="2701324" y="4960868"/>
            <a:ext cx="1247775" cy="218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GDC – ENGIE IT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F75268-5536-4A49-9667-D79BBE1F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23" y="2505893"/>
            <a:ext cx="183816" cy="2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F89B4AFF-0060-417B-A466-1C1DC6405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96" y="2497317"/>
            <a:ext cx="183816" cy="2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Image 262">
            <a:extLst>
              <a:ext uri="{FF2B5EF4-FFF2-40B4-BE49-F238E27FC236}">
                <a16:creationId xmlns:a16="http://schemas.microsoft.com/office/drawing/2014/main" id="{4F51906E-F609-4B0C-844D-64C29DABF7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8637" y="3806374"/>
            <a:ext cx="271681" cy="272171"/>
          </a:xfrm>
          <a:prstGeom prst="rect">
            <a:avLst/>
          </a:prstGeom>
        </p:spPr>
      </p:pic>
      <p:pic>
        <p:nvPicPr>
          <p:cNvPr id="190" name="Image 189">
            <a:extLst>
              <a:ext uri="{FF2B5EF4-FFF2-40B4-BE49-F238E27FC236}">
                <a16:creationId xmlns:a16="http://schemas.microsoft.com/office/drawing/2014/main" id="{B4DA6630-69C9-47F7-A674-1F2BFB885D6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14698" y="3974002"/>
            <a:ext cx="271681" cy="272171"/>
          </a:xfrm>
          <a:prstGeom prst="rect">
            <a:avLst/>
          </a:prstGeom>
        </p:spPr>
      </p:pic>
      <p:sp>
        <p:nvSpPr>
          <p:cNvPr id="241" name="Rectangle : coins arrondis 240">
            <a:extLst>
              <a:ext uri="{FF2B5EF4-FFF2-40B4-BE49-F238E27FC236}">
                <a16:creationId xmlns:a16="http://schemas.microsoft.com/office/drawing/2014/main" id="{32096E40-36B9-4F11-AD7D-3F8D30E2BBFA}"/>
              </a:ext>
            </a:extLst>
          </p:cNvPr>
          <p:cNvSpPr/>
          <p:nvPr/>
        </p:nvSpPr>
        <p:spPr>
          <a:xfrm>
            <a:off x="1451437" y="2177885"/>
            <a:ext cx="3502057" cy="103953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01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ZoneTexte 46">
            <a:extLst>
              <a:ext uri="{FF2B5EF4-FFF2-40B4-BE49-F238E27FC236}">
                <a16:creationId xmlns:a16="http://schemas.microsoft.com/office/drawing/2014/main" id="{72D66B66-BBE5-4CD7-B9F5-65077FD34D7D}"/>
              </a:ext>
            </a:extLst>
          </p:cNvPr>
          <p:cNvSpPr txBox="1"/>
          <p:nvPr/>
        </p:nvSpPr>
        <p:spPr>
          <a:xfrm>
            <a:off x="404880" y="311973"/>
            <a:ext cx="6193347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300" kern="1200" dirty="0">
                <a:solidFill>
                  <a:srgbClr val="293C8B"/>
                </a:solidFill>
                <a:latin typeface="Continuum Medium" panose="00000400000000000000"/>
                <a:ea typeface="+mj-ea"/>
                <a:cs typeface="+mj-cs"/>
              </a:rPr>
              <a:t>Architecture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kern="1200" dirty="0" err="1">
                <a:solidFill>
                  <a:srgbClr val="293C8B"/>
                </a:solidFill>
                <a:latin typeface="Continuum Medium" panose="00000400000000000000"/>
                <a:ea typeface="+mj-ea"/>
                <a:cs typeface="+mj-cs"/>
              </a:rPr>
              <a:t>Automatisation</a:t>
            </a:r>
            <a:r>
              <a:rPr lang="en-US" kern="1200" dirty="0">
                <a:solidFill>
                  <a:srgbClr val="293C8B"/>
                </a:solidFill>
                <a:latin typeface="Continuum Medium" panose="00000400000000000000"/>
                <a:ea typeface="+mj-ea"/>
                <a:cs typeface="+mj-cs"/>
              </a:rPr>
              <a:t> VM Linux - DEV</a:t>
            </a:r>
          </a:p>
        </p:txBody>
      </p:sp>
      <p:sp>
        <p:nvSpPr>
          <p:cNvPr id="45" name="Espace réservé du pied de page 2">
            <a:extLst>
              <a:ext uri="{FF2B5EF4-FFF2-40B4-BE49-F238E27FC236}">
                <a16:creationId xmlns:a16="http://schemas.microsoft.com/office/drawing/2014/main" id="{CC0A221D-0CFB-451B-9AFD-ECDF3C85576F}"/>
              </a:ext>
            </a:extLst>
          </p:cNvPr>
          <p:cNvSpPr txBox="1">
            <a:spLocks/>
          </p:cNvSpPr>
          <p:nvPr/>
        </p:nvSpPr>
        <p:spPr>
          <a:xfrm>
            <a:off x="1439651" y="4893469"/>
            <a:ext cx="6804300" cy="249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700">
                <a:solidFill>
                  <a:schemeClr val="bg1">
                    <a:lumMod val="75000"/>
                  </a:schemeClr>
                </a:solidFill>
              </a:rPr>
              <a:t>Auteur : Sandrine Ettiradjane</a:t>
            </a:r>
            <a:endParaRPr lang="fr-FR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Espace réservé du numéro de diapositive 3">
            <a:extLst>
              <a:ext uri="{FF2B5EF4-FFF2-40B4-BE49-F238E27FC236}">
                <a16:creationId xmlns:a16="http://schemas.microsoft.com/office/drawing/2014/main" id="{593581E0-E7A6-4FCD-B2ED-9DB687F55266}"/>
              </a:ext>
            </a:extLst>
          </p:cNvPr>
          <p:cNvSpPr txBox="1">
            <a:spLocks/>
          </p:cNvSpPr>
          <p:nvPr/>
        </p:nvSpPr>
        <p:spPr>
          <a:xfrm>
            <a:off x="8243889" y="4893469"/>
            <a:ext cx="649200" cy="249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8EC37108-269B-406E-BB4A-1F0CEC2DD513}" type="slidenum">
              <a:rPr lang="fr-FR" sz="700" smtClean="0">
                <a:solidFill>
                  <a:schemeClr val="bg1">
                    <a:lumMod val="75000"/>
                  </a:schemeClr>
                </a:solidFill>
              </a:rPr>
              <a:pPr algn="ctr"/>
              <a:t>6</a:t>
            </a:fld>
            <a:endParaRPr lang="fr-FR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FCD265-1C3D-4BE8-A5AF-3AC6941090C3}"/>
              </a:ext>
            </a:extLst>
          </p:cNvPr>
          <p:cNvSpPr/>
          <p:nvPr/>
        </p:nvSpPr>
        <p:spPr>
          <a:xfrm rot="19865740">
            <a:off x="3962400" y="2181225"/>
            <a:ext cx="2476500" cy="638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 VENIR</a:t>
            </a:r>
          </a:p>
        </p:txBody>
      </p:sp>
    </p:spTree>
    <p:extLst>
      <p:ext uri="{BB962C8B-B14F-4D97-AF65-F5344CB8AC3E}">
        <p14:creationId xmlns:p14="http://schemas.microsoft.com/office/powerpoint/2010/main" val="348953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ZoneTexte 46">
            <a:extLst>
              <a:ext uri="{FF2B5EF4-FFF2-40B4-BE49-F238E27FC236}">
                <a16:creationId xmlns:a16="http://schemas.microsoft.com/office/drawing/2014/main" id="{72D66B66-BBE5-4CD7-B9F5-65077FD34D7D}"/>
              </a:ext>
            </a:extLst>
          </p:cNvPr>
          <p:cNvSpPr txBox="1"/>
          <p:nvPr/>
        </p:nvSpPr>
        <p:spPr>
          <a:xfrm>
            <a:off x="404880" y="311973"/>
            <a:ext cx="6193347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293C8B"/>
                </a:solidFill>
                <a:effectLst/>
                <a:uLnTx/>
                <a:uFillTx/>
                <a:latin typeface="Continuum Medium" panose="00000400000000000000"/>
                <a:ea typeface="+mj-ea"/>
                <a:cs typeface="Arial"/>
                <a:sym typeface="Arial"/>
              </a:rPr>
              <a:t>Architecture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93C8B"/>
                </a:solidFill>
                <a:effectLst/>
                <a:uLnTx/>
                <a:uFillTx/>
                <a:latin typeface="Continuum Medium" panose="00000400000000000000"/>
                <a:ea typeface="+mj-ea"/>
                <a:cs typeface="Arial"/>
                <a:sym typeface="Arial"/>
              </a:rPr>
              <a:t>Automatisation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3C8B"/>
                </a:solidFill>
                <a:effectLst/>
                <a:uLnTx/>
                <a:uFillTx/>
                <a:latin typeface="Continuum Medium" panose="00000400000000000000"/>
                <a:ea typeface="+mj-ea"/>
                <a:cs typeface="Arial"/>
                <a:sym typeface="Arial"/>
              </a:rPr>
              <a:t> VM Linux - </a:t>
            </a:r>
            <a:r>
              <a:rPr lang="en-US" kern="1200" dirty="0">
                <a:solidFill>
                  <a:srgbClr val="293C8B"/>
                </a:solidFill>
                <a:latin typeface="Continuum Medium" panose="00000400000000000000"/>
                <a:ea typeface="+mj-ea"/>
                <a:cs typeface="+mj-cs"/>
              </a:rPr>
              <a:t>ACCEPTANCE</a:t>
            </a:r>
          </a:p>
        </p:txBody>
      </p:sp>
      <p:sp>
        <p:nvSpPr>
          <p:cNvPr id="45" name="Espace réservé du pied de page 2">
            <a:extLst>
              <a:ext uri="{FF2B5EF4-FFF2-40B4-BE49-F238E27FC236}">
                <a16:creationId xmlns:a16="http://schemas.microsoft.com/office/drawing/2014/main" id="{CC0A221D-0CFB-451B-9AFD-ECDF3C85576F}"/>
              </a:ext>
            </a:extLst>
          </p:cNvPr>
          <p:cNvSpPr txBox="1">
            <a:spLocks/>
          </p:cNvSpPr>
          <p:nvPr/>
        </p:nvSpPr>
        <p:spPr>
          <a:xfrm>
            <a:off x="1439651" y="4893469"/>
            <a:ext cx="6804300" cy="249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700">
                <a:solidFill>
                  <a:schemeClr val="bg1">
                    <a:lumMod val="75000"/>
                  </a:schemeClr>
                </a:solidFill>
              </a:rPr>
              <a:t>Auteur : Sandrine Ettiradjane</a:t>
            </a:r>
            <a:endParaRPr lang="fr-FR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Espace réservé du numéro de diapositive 3">
            <a:extLst>
              <a:ext uri="{FF2B5EF4-FFF2-40B4-BE49-F238E27FC236}">
                <a16:creationId xmlns:a16="http://schemas.microsoft.com/office/drawing/2014/main" id="{593581E0-E7A6-4FCD-B2ED-9DB687F55266}"/>
              </a:ext>
            </a:extLst>
          </p:cNvPr>
          <p:cNvSpPr txBox="1">
            <a:spLocks/>
          </p:cNvSpPr>
          <p:nvPr/>
        </p:nvSpPr>
        <p:spPr>
          <a:xfrm>
            <a:off x="8243889" y="4893469"/>
            <a:ext cx="649200" cy="249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8EC37108-269B-406E-BB4A-1F0CEC2DD513}" type="slidenum">
              <a:rPr lang="fr-FR" sz="700" smtClean="0">
                <a:solidFill>
                  <a:schemeClr val="bg1">
                    <a:lumMod val="75000"/>
                  </a:schemeClr>
                </a:solidFill>
              </a:rPr>
              <a:pPr algn="ctr"/>
              <a:t>7</a:t>
            </a:fld>
            <a:endParaRPr lang="fr-FR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D08EF4-C2A2-450A-A2FD-19DDCFA60239}"/>
              </a:ext>
            </a:extLst>
          </p:cNvPr>
          <p:cNvSpPr/>
          <p:nvPr/>
        </p:nvSpPr>
        <p:spPr>
          <a:xfrm rot="19865740">
            <a:off x="3962400" y="2181225"/>
            <a:ext cx="2476500" cy="638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 VENIR</a:t>
            </a:r>
          </a:p>
        </p:txBody>
      </p:sp>
    </p:spTree>
    <p:extLst>
      <p:ext uri="{BB962C8B-B14F-4D97-AF65-F5344CB8AC3E}">
        <p14:creationId xmlns:p14="http://schemas.microsoft.com/office/powerpoint/2010/main" val="151675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ZoneTexte 46">
            <a:extLst>
              <a:ext uri="{FF2B5EF4-FFF2-40B4-BE49-F238E27FC236}">
                <a16:creationId xmlns:a16="http://schemas.microsoft.com/office/drawing/2014/main" id="{72D66B66-BBE5-4CD7-B9F5-65077FD34D7D}"/>
              </a:ext>
            </a:extLst>
          </p:cNvPr>
          <p:cNvSpPr txBox="1"/>
          <p:nvPr/>
        </p:nvSpPr>
        <p:spPr>
          <a:xfrm>
            <a:off x="404880" y="311973"/>
            <a:ext cx="6193347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293C8B"/>
                </a:solidFill>
                <a:effectLst/>
                <a:uLnTx/>
                <a:uFillTx/>
                <a:latin typeface="Continuum Medium" panose="00000400000000000000"/>
                <a:ea typeface="+mj-ea"/>
                <a:cs typeface="Arial"/>
                <a:sym typeface="Arial"/>
              </a:rPr>
              <a:t>Architecture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93C8B"/>
                </a:solidFill>
                <a:effectLst/>
                <a:uLnTx/>
                <a:uFillTx/>
                <a:latin typeface="Continuum Medium" panose="00000400000000000000"/>
                <a:ea typeface="+mj-ea"/>
                <a:cs typeface="Arial"/>
                <a:sym typeface="Arial"/>
              </a:rPr>
              <a:t>Automatisation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3C8B"/>
                </a:solidFill>
                <a:effectLst/>
                <a:uLnTx/>
                <a:uFillTx/>
                <a:latin typeface="Continuum Medium" panose="00000400000000000000"/>
                <a:ea typeface="+mj-ea"/>
                <a:cs typeface="Arial"/>
                <a:sym typeface="Arial"/>
              </a:rPr>
              <a:t> VM Linux - </a:t>
            </a:r>
            <a:r>
              <a:rPr lang="en-US" kern="1200" dirty="0">
                <a:solidFill>
                  <a:srgbClr val="293C8B"/>
                </a:solidFill>
                <a:latin typeface="Continuum Medium" panose="00000400000000000000"/>
                <a:ea typeface="+mj-ea"/>
                <a:cs typeface="+mj-cs"/>
              </a:rPr>
              <a:t>PROD</a:t>
            </a:r>
          </a:p>
        </p:txBody>
      </p:sp>
      <p:sp>
        <p:nvSpPr>
          <p:cNvPr id="45" name="Espace réservé du pied de page 2">
            <a:extLst>
              <a:ext uri="{FF2B5EF4-FFF2-40B4-BE49-F238E27FC236}">
                <a16:creationId xmlns:a16="http://schemas.microsoft.com/office/drawing/2014/main" id="{CC0A221D-0CFB-451B-9AFD-ECDF3C85576F}"/>
              </a:ext>
            </a:extLst>
          </p:cNvPr>
          <p:cNvSpPr txBox="1">
            <a:spLocks/>
          </p:cNvSpPr>
          <p:nvPr/>
        </p:nvSpPr>
        <p:spPr>
          <a:xfrm>
            <a:off x="1439651" y="4893469"/>
            <a:ext cx="6804300" cy="249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700">
                <a:solidFill>
                  <a:schemeClr val="bg1">
                    <a:lumMod val="75000"/>
                  </a:schemeClr>
                </a:solidFill>
              </a:rPr>
              <a:t>Auteur : Sandrine Ettiradjane</a:t>
            </a:r>
            <a:endParaRPr lang="fr-FR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Espace réservé du numéro de diapositive 3">
            <a:extLst>
              <a:ext uri="{FF2B5EF4-FFF2-40B4-BE49-F238E27FC236}">
                <a16:creationId xmlns:a16="http://schemas.microsoft.com/office/drawing/2014/main" id="{593581E0-E7A6-4FCD-B2ED-9DB687F55266}"/>
              </a:ext>
            </a:extLst>
          </p:cNvPr>
          <p:cNvSpPr txBox="1">
            <a:spLocks/>
          </p:cNvSpPr>
          <p:nvPr/>
        </p:nvSpPr>
        <p:spPr>
          <a:xfrm>
            <a:off x="8243889" y="4893469"/>
            <a:ext cx="649200" cy="249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8EC37108-269B-406E-BB4A-1F0CEC2DD513}" type="slidenum">
              <a:rPr lang="fr-FR" sz="700" smtClean="0">
                <a:solidFill>
                  <a:schemeClr val="bg1">
                    <a:lumMod val="75000"/>
                  </a:schemeClr>
                </a:solidFill>
              </a:rPr>
              <a:pPr algn="ctr"/>
              <a:t>8</a:t>
            </a:fld>
            <a:endParaRPr lang="fr-FR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F7D4AB-7035-4BEA-8A2E-34B940F0295C}"/>
              </a:ext>
            </a:extLst>
          </p:cNvPr>
          <p:cNvSpPr/>
          <p:nvPr/>
        </p:nvSpPr>
        <p:spPr>
          <a:xfrm rot="19865740">
            <a:off x="3962400" y="2181225"/>
            <a:ext cx="2476500" cy="638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 VENIR</a:t>
            </a:r>
          </a:p>
        </p:txBody>
      </p:sp>
    </p:spTree>
    <p:extLst>
      <p:ext uri="{BB962C8B-B14F-4D97-AF65-F5344CB8AC3E}">
        <p14:creationId xmlns:p14="http://schemas.microsoft.com/office/powerpoint/2010/main" val="2470215484"/>
      </p:ext>
    </p:extLst>
  </p:cSld>
  <p:clrMapOvr>
    <a:masterClrMapping/>
  </p:clrMapOvr>
</p:sld>
</file>

<file path=ppt/theme/theme1.xml><?xml version="1.0" encoding="utf-8"?>
<a:theme xmlns:a="http://schemas.openxmlformats.org/drawingml/2006/main" name="4|3">
  <a:themeElements>
    <a:clrScheme name="Engie GBS 1">
      <a:dk1>
        <a:srgbClr val="000000"/>
      </a:dk1>
      <a:lt1>
        <a:srgbClr val="FFFFFF"/>
      </a:lt1>
      <a:dk2>
        <a:srgbClr val="005FAA"/>
      </a:dk2>
      <a:lt2>
        <a:srgbClr val="37B9C3"/>
      </a:lt2>
      <a:accent1>
        <a:srgbClr val="BECD00"/>
      </a:accent1>
      <a:accent2>
        <a:srgbClr val="008737"/>
      </a:accent2>
      <a:accent3>
        <a:srgbClr val="E62D87"/>
      </a:accent3>
      <a:accent4>
        <a:srgbClr val="552382"/>
      </a:accent4>
      <a:accent5>
        <a:srgbClr val="F07D00"/>
      </a:accent5>
      <a:accent6>
        <a:srgbClr val="B3B3B3"/>
      </a:accent6>
      <a:hlink>
        <a:srgbClr val="0074A7"/>
      </a:hlink>
      <a:folHlink>
        <a:srgbClr val="F07D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61A2149B86F409EF2D7D2BF2DA381" ma:contentTypeVersion="6" ma:contentTypeDescription="Create a new document." ma:contentTypeScope="" ma:versionID="7a17a97059798328dc1aede6d90e08c4">
  <xsd:schema xmlns:xsd="http://www.w3.org/2001/XMLSchema" xmlns:xs="http://www.w3.org/2001/XMLSchema" xmlns:p="http://schemas.microsoft.com/office/2006/metadata/properties" xmlns:ns2="87037488-ec5d-4aba-84c2-9b1d22638e8e" xmlns:ns3="0150df0d-7183-4c0d-bb7c-ea7f99164c91" xmlns:ns4="97708ea0-6e44-40f4-8ae0-e24b18fce586" targetNamespace="http://schemas.microsoft.com/office/2006/metadata/properties" ma:root="true" ma:fieldsID="b2ad22983bcf1e6bfc36ed42bde6275d" ns2:_="" ns3:_="" ns4:_="">
    <xsd:import namespace="87037488-ec5d-4aba-84c2-9b1d22638e8e"/>
    <xsd:import namespace="0150df0d-7183-4c0d-bb7c-ea7f99164c91"/>
    <xsd:import namespace="97708ea0-6e44-40f4-8ae0-e24b18fce586"/>
    <xsd:element name="properties">
      <xsd:complexType>
        <xsd:sequence>
          <xsd:element name="documentManagement">
            <xsd:complexType>
              <xsd:all>
                <xsd:element ref="ns2:b1b820adfd3e4a078472514c1a5cb5ff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037488-ec5d-4aba-84c2-9b1d22638e8e" elementFormDefault="qualified">
    <xsd:import namespace="http://schemas.microsoft.com/office/2006/documentManagement/types"/>
    <xsd:import namespace="http://schemas.microsoft.com/office/infopath/2007/PartnerControls"/>
    <xsd:element name="b1b820adfd3e4a078472514c1a5cb5ff" ma:index="8" nillable="true" ma:taxonomy="true" ma:internalName="b1b820adfd3e4a078472514c1a5cb5ff" ma:taxonomyFieldName="Security_x0020_Classification" ma:displayName="Security Classification" ma:default="" ma:fieldId="{b1b820ad-fd3e-4a07-8472-514c1a5cb5ff}" ma:sspId="3bf472f7-a010-4b5a-bb99-a26ed4c99680" ma:termSetId="0c0ba91f-ee81-4a79-83f6-c19eebf2f16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ccd01aa1-66b6-4aed-9bc8-ef61ca1a54f9}" ma:internalName="TaxCatchAll" ma:showField="CatchAllData" ma:web="97708ea0-6e44-40f4-8ae0-e24b18fce5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ccd01aa1-66b6-4aed-9bc8-ef61ca1a54f9}" ma:internalName="TaxCatchAllLabel" ma:readOnly="true" ma:showField="CatchAllDataLabel" ma:web="97708ea0-6e44-40f4-8ae0-e24b18fce5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50df0d-7183-4c0d-bb7c-ea7f9916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708ea0-6e44-40f4-8ae0-e24b18fce58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3bf472f7-a010-4b5a-bb99-a26ed4c99680" ContentTypeId="0x0101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1b820adfd3e4a078472514c1a5cb5ff xmlns="87037488-ec5d-4aba-84c2-9b1d22638e8e">
      <Terms xmlns="http://schemas.microsoft.com/office/infopath/2007/PartnerControls"/>
    </b1b820adfd3e4a078472514c1a5cb5ff>
    <TaxCatchAll xmlns="87037488-ec5d-4aba-84c2-9b1d22638e8e"/>
  </documentManagement>
</p:properties>
</file>

<file path=customXml/itemProps1.xml><?xml version="1.0" encoding="utf-8"?>
<ds:datastoreItem xmlns:ds="http://schemas.openxmlformats.org/officeDocument/2006/customXml" ds:itemID="{30F7DB14-FBB5-4BF5-8FC0-49AA53ABF5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037488-ec5d-4aba-84c2-9b1d22638e8e"/>
    <ds:schemaRef ds:uri="0150df0d-7183-4c0d-bb7c-ea7f99164c91"/>
    <ds:schemaRef ds:uri="97708ea0-6e44-40f4-8ae0-e24b18fce5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75389B-FDD0-4E1B-B615-C36F844A3B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A414D0-204F-4DDB-87AB-05ADB5992C6D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8646A000-958D-4B61-A0AA-B3A6C5A7624A}">
  <ds:schemaRefs>
    <ds:schemaRef ds:uri="http://purl.org/dc/elements/1.1/"/>
    <ds:schemaRef ds:uri="87037488-ec5d-4aba-84c2-9b1d22638e8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0150df0d-7183-4c0d-bb7c-ea7f99164c91"/>
    <ds:schemaRef ds:uri="97708ea0-6e44-40f4-8ae0-e24b18fce58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Affichage à l'écran (16:9)</PresentationFormat>
  <Paragraphs>198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Continuum Medium</vt:lpstr>
      <vt:lpstr>4|3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2021-03-11T16:35:00Z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0x01010020D61A2149B86F409EF2D7D2BF2DA381</vt:lpwstr>
  </property>
  <property fmtid="{D5CDD505-2E9C-101B-9397-08002B2CF9AE}" pid="3" name="Security Classification">
    <vt:lpwstr/>
  </property>
</Properties>
</file>