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B77DB3-A91D-4B1B-9E15-968FA54ABE0D}">
  <a:tblStyle styleId="{99B77DB3-A91D-4B1B-9E15-968FA54AB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6322aa0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6322aa0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6322aa0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6322aa0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CODE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6322aa01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6322aa0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6322aa01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6322aa01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CODE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6322aa0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6322aa0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6322aa0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6322aa0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6322aa01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6322aa01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55d4749c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55d4749c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55d4749c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55d4749c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55d4749c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55d4749c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55d4749c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55d4749c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55d4749c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55d4749c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6322aa0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6322aa0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6322aa0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6322aa0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322aa01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6322aa0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Motor Control Workshop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25100" y="3715050"/>
            <a:ext cx="34707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4"/>
              <a:t>IEEE @ SDSU</a:t>
            </a:r>
            <a:endParaRPr sz="2504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Patricia Munn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Feb 6, 2024</a:t>
            </a:r>
            <a:endParaRPr sz="17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675" y="3547650"/>
            <a:ext cx="1118426" cy="11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2688" y="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the Arduino to close certain switches to create a path for current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925" y="1008050"/>
            <a:ext cx="7300553" cy="41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2688" y="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Write your loop() code for 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moving forward &amp; backward &amp; stopping</a:t>
            </a:r>
            <a:endParaRPr sz="2511"/>
          </a:p>
        </p:txBody>
      </p:sp>
      <p:sp>
        <p:nvSpPr>
          <p:cNvPr id="200" name="Google Shape;200;p23"/>
          <p:cNvSpPr txBox="1"/>
          <p:nvPr>
            <p:ph idx="4294967295" type="body"/>
          </p:nvPr>
        </p:nvSpPr>
        <p:spPr>
          <a:xfrm>
            <a:off x="1910963" y="1253825"/>
            <a:ext cx="21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We’ll be using the WASD keys on o</a:t>
            </a:r>
            <a:r>
              <a:rPr lang="en" sz="1000"/>
              <a:t>u</a:t>
            </a:r>
            <a:r>
              <a:rPr lang="en" sz="1000"/>
              <a:t>r </a:t>
            </a:r>
            <a:r>
              <a:rPr lang="en" sz="1000"/>
              <a:t>keyboard to control our wheels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32263" l="0" r="0" t="0"/>
          <a:stretch/>
        </p:blipFill>
        <p:spPr>
          <a:xfrm>
            <a:off x="4190875" y="1008050"/>
            <a:ext cx="4494964" cy="41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25" y="1826525"/>
            <a:ext cx="2575600" cy="33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/>
          <p:nvPr/>
        </p:nvSpPr>
        <p:spPr>
          <a:xfrm>
            <a:off x="6941800" y="2492775"/>
            <a:ext cx="533700" cy="9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941800" y="3931050"/>
            <a:ext cx="533700" cy="9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2701" y="255100"/>
            <a:ext cx="7629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Upload your code to the Arduino!</a:t>
            </a:r>
            <a:endParaRPr sz="2511"/>
          </a:p>
        </p:txBody>
      </p:sp>
      <p:sp>
        <p:nvSpPr>
          <p:cNvPr id="210" name="Google Shape;210;p24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Press Verify             to check for </a:t>
            </a:r>
            <a:r>
              <a:rPr lang="en" sz="2000"/>
              <a:t>errors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Press Upload              to put your code on the Arduino</a:t>
            </a:r>
            <a:endParaRPr sz="20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375" y="1397800"/>
            <a:ext cx="6953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275" y="2640775"/>
            <a:ext cx="6762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idx="4294967295" type="body"/>
          </p:nvPr>
        </p:nvSpPr>
        <p:spPr>
          <a:xfrm>
            <a:off x="1297500" y="3908800"/>
            <a:ext cx="6830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motor go brrrr</a:t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2688" y="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Write your loop() code for 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moving left &amp; right</a:t>
            </a:r>
            <a:endParaRPr sz="2511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2249"/>
            <a:ext cx="3027700" cy="39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150" y="1242250"/>
            <a:ext cx="38576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>
            <a:off x="6869025" y="1589250"/>
            <a:ext cx="533700" cy="9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6869025" y="3051775"/>
            <a:ext cx="533700" cy="9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2701" y="483700"/>
            <a:ext cx="7629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But motors have only one speed   : (</a:t>
            </a:r>
            <a:endParaRPr sz="2511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837225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33388" y="168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Enter PWM </a:t>
            </a:r>
            <a:endParaRPr sz="2622"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350" y="636950"/>
            <a:ext cx="4212650" cy="45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>
            <p:ph idx="4294967295" type="body"/>
          </p:nvPr>
        </p:nvSpPr>
        <p:spPr>
          <a:xfrm>
            <a:off x="164525" y="1791175"/>
            <a:ext cx="45720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PWM (Pulse Width Modulation) - changing the % of time a signal is on HIGH voltage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Called the duty cycle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Lowering the duty cycle lowers the average voltage (kinda like tricking the microcontroller into thinking a lower voltage is present)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Making an LED dimmer or a motor slower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2701" y="93950"/>
            <a:ext cx="7629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Write PWM in your code to control the motor speed!</a:t>
            </a:r>
            <a:endParaRPr sz="2511"/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2400300" y="1524375"/>
            <a:ext cx="4343400" cy="25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What’s an Arduino?</a:t>
            </a:r>
            <a:endParaRPr sz="28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Open source microcontroller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for electronics projects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you to read input or create output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14"/>
          <p:cNvGraphicFramePr/>
          <p:nvPr/>
        </p:nvGraphicFramePr>
        <p:xfrm>
          <a:off x="652700" y="315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{99B77DB3-A91D-4B1B-9E15-968FA54ABE0D}</a:tableStyleId>
              </a:tblPr>
              <a:tblGrid>
                <a:gridCol w="2665625"/>
                <a:gridCol w="2665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Inputs</a:t>
                      </a:r>
                      <a:endParaRPr>
                        <a:solidFill>
                          <a:srgbClr val="43434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Outputs</a:t>
                      </a:r>
                      <a:endParaRPr>
                        <a:solidFill>
                          <a:srgbClr val="43434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buttons</a:t>
                      </a:r>
                      <a:endParaRPr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LEDs</a:t>
                      </a:r>
                      <a:endParaRPr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sensors</a:t>
                      </a:r>
                      <a:endParaRPr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motors</a:t>
                      </a:r>
                      <a:endParaRPr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from your computer</a:t>
                      </a:r>
                      <a:endParaRPr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to your computer</a:t>
                      </a:r>
                      <a:endParaRPr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600" y="393750"/>
            <a:ext cx="3531571" cy="250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it works</a:t>
            </a:r>
            <a:endParaRPr sz="28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 Wire up your components to the Arduino board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Write your code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Upload your code to the Arduino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Profit ???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23850" y="866775"/>
            <a:ext cx="50709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https://shorturl.at/nAFNO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up your components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69475"/>
            <a:ext cx="2638427" cy="14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/>
          </a:blip>
          <a:srcRect b="2505" l="0" r="0" t="4001"/>
          <a:stretch/>
        </p:blipFill>
        <p:spPr>
          <a:xfrm>
            <a:off x="2184400" y="779525"/>
            <a:ext cx="6898925" cy="43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2688" y="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your needed variables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375" y="1008050"/>
            <a:ext cx="3070085" cy="38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2701" y="93950"/>
            <a:ext cx="7465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Write your setup() code that will run once</a:t>
            </a:r>
            <a:endParaRPr sz="2622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425" y="1138238"/>
            <a:ext cx="40862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461513" y="644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Okay, now time to write</a:t>
            </a:r>
            <a:r>
              <a:rPr lang="en" sz="2622"/>
              <a:t> the loop() code that’ll hold the logic you want to run forever</a:t>
            </a:r>
            <a:endParaRPr sz="2622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400" y="2486825"/>
            <a:ext cx="3102966" cy="23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>
            <p:ph type="title"/>
          </p:nvPr>
        </p:nvSpPr>
        <p:spPr>
          <a:xfrm>
            <a:off x="6004375" y="4255000"/>
            <a:ext cx="18354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You, asking what logic?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2688" y="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figure that out, we need to know how this board works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18186" l="8608" r="17053" t="14504"/>
          <a:stretch/>
        </p:blipFill>
        <p:spPr>
          <a:xfrm>
            <a:off x="738025" y="1753600"/>
            <a:ext cx="3057976" cy="28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375" y="865194"/>
            <a:ext cx="3266225" cy="4208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